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43" r:id="rId2"/>
  </p:sldMasterIdLst>
  <p:notesMasterIdLst>
    <p:notesMasterId r:id="rId16"/>
  </p:notesMasterIdLst>
  <p:sldIdLst>
    <p:sldId id="391" r:id="rId3"/>
    <p:sldId id="392" r:id="rId4"/>
    <p:sldId id="393" r:id="rId5"/>
    <p:sldId id="394" r:id="rId6"/>
    <p:sldId id="395" r:id="rId7"/>
    <p:sldId id="396" r:id="rId8"/>
    <p:sldId id="397" r:id="rId9"/>
    <p:sldId id="398" r:id="rId10"/>
    <p:sldId id="399" r:id="rId11"/>
    <p:sldId id="400" r:id="rId12"/>
    <p:sldId id="405" r:id="rId13"/>
    <p:sldId id="406" r:id="rId14"/>
    <p:sldId id="407"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50" d="100"/>
          <a:sy n="150" d="100"/>
        </p:scale>
        <p:origin x="1008" y="12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12373-3CBA-4CFC-8EF6-896EA809E236}" type="datetimeFigureOut">
              <a:rPr lang="zh-CN" altLang="en-US" smtClean="0"/>
              <a:t>2025/5/6</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5C329F-9680-4522-A7D3-540A3CD4CA7A}" type="slidenum">
              <a:rPr lang="zh-CN" altLang="en-US" smtClean="0"/>
              <a:t>‹#›</a:t>
            </a:fld>
            <a:endParaRPr lang="zh-CN" altLang="en-US"/>
          </a:p>
        </p:txBody>
      </p:sp>
    </p:spTree>
    <p:extLst>
      <p:ext uri="{BB962C8B-B14F-4D97-AF65-F5344CB8AC3E}">
        <p14:creationId xmlns:p14="http://schemas.microsoft.com/office/powerpoint/2010/main" val="422029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3977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5513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9783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79933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65372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4384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3149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4551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9706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7728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04690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1_标题幻灯片">
    <p:bg>
      <p:bgPr>
        <a:solidFill>
          <a:srgbClr val="313344"/>
        </a:solidFill>
        <a:effectLst/>
      </p:bgPr>
    </p:bg>
    <p:spTree>
      <p:nvGrpSpPr>
        <p:cNvPr id="1" name=""/>
        <p:cNvGrpSpPr/>
        <p:nvPr/>
      </p:nvGrpSpPr>
      <p:grpSpPr>
        <a:xfrm>
          <a:off x="0" y="0"/>
          <a:ext cx="0" cy="0"/>
          <a:chOff x="0" y="0"/>
          <a:chExt cx="0" cy="0"/>
        </a:xfrm>
      </p:grpSpPr>
      <p:pic>
        <p:nvPicPr>
          <p:cNvPr id="24" name="OfficePLUSCoverBackgroundShape"/>
          <p:cNvPicPr>
            <a:picLocks noChangeAspect="1"/>
          </p:cNvPicPr>
          <p:nvPr/>
        </p:nvPicPr>
        <p:blipFill>
          <a:blip r:embed="rId2"/>
          <a:stretch>
            <a:fillRect/>
          </a:stretch>
        </p:blipFill>
        <p:spPr>
          <a:xfrm>
            <a:off x="3266954" y="-11575"/>
            <a:ext cx="2610093" cy="4179400"/>
          </a:xfrm>
          <a:prstGeom prst="rect">
            <a:avLst/>
          </a:prstGeom>
        </p:spPr>
      </p:pic>
    </p:spTree>
    <p:extLst>
      <p:ext uri="{BB962C8B-B14F-4D97-AF65-F5344CB8AC3E}">
        <p14:creationId xmlns:p14="http://schemas.microsoft.com/office/powerpoint/2010/main" val="1245011797"/>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标题幻灯片">
    <p:bg>
      <p:bgPr>
        <a:solidFill>
          <a:srgbClr val="313344"/>
        </a:solidFill>
        <a:effectLst/>
      </p:bgPr>
    </p:bg>
    <p:spTree>
      <p:nvGrpSpPr>
        <p:cNvPr id="1" name=""/>
        <p:cNvGrpSpPr/>
        <p:nvPr/>
      </p:nvGrpSpPr>
      <p:grpSpPr>
        <a:xfrm>
          <a:off x="0" y="0"/>
          <a:ext cx="0" cy="0"/>
          <a:chOff x="0" y="0"/>
          <a:chExt cx="0" cy="0"/>
        </a:xfrm>
      </p:grpSpPr>
      <p:sp>
        <p:nvSpPr>
          <p:cNvPr id="9801" name="Subtitle 9800"/>
          <p:cNvSpPr>
            <a:spLocks noGrp="1"/>
          </p:cNvSpPr>
          <p:nvPr>
            <p:ph type="subTitle" idx="1"/>
          </p:nvPr>
        </p:nvSpPr>
        <p:spPr>
          <a:xfrm>
            <a:off x="1604932" y="5285328"/>
            <a:ext cx="5886782" cy="558799"/>
          </a:xfrm>
          <a:noFill/>
        </p:spPr>
        <p:txBody>
          <a:bodyPr lIns="90000" rIns="90000" anchor="t">
            <a:normAutofit/>
          </a:bodyPr>
          <a:lstStyle>
            <a:lvl1pPr marL="0" indent="0" algn="ctr">
              <a:buNone/>
              <a:defRPr sz="1350">
                <a:solidFill>
                  <a:schemeClr val="bg1"/>
                </a:solidFill>
              </a:defRPr>
            </a:lvl1pPr>
            <a:lvl2pPr marL="342884" indent="0" algn="ctr">
              <a:buNone/>
              <a:defRPr sz="1500"/>
            </a:lvl2pPr>
            <a:lvl3pPr marL="685766" indent="0" algn="ctr">
              <a:buNone/>
              <a:defRPr sz="1350"/>
            </a:lvl3pPr>
            <a:lvl4pPr marL="1028649" indent="0" algn="ctr">
              <a:buNone/>
              <a:defRPr sz="1200"/>
            </a:lvl4pPr>
            <a:lvl5pPr marL="1371532" indent="0" algn="ctr">
              <a:buNone/>
              <a:defRPr sz="1200"/>
            </a:lvl5pPr>
            <a:lvl6pPr marL="1714415" indent="0" algn="ctr">
              <a:buNone/>
              <a:defRPr sz="1200"/>
            </a:lvl6pPr>
            <a:lvl7pPr marL="2057297" indent="0" algn="ctr">
              <a:buNone/>
              <a:defRPr sz="1200"/>
            </a:lvl7pPr>
            <a:lvl8pPr marL="2400180" indent="0" algn="ctr">
              <a:buNone/>
              <a:defRPr sz="1200"/>
            </a:lvl8pPr>
            <a:lvl9pPr marL="2743064" indent="0" algn="ctr">
              <a:buNone/>
              <a:defRPr sz="1200"/>
            </a:lvl9pPr>
          </a:lstStyle>
          <a:p>
            <a:r>
              <a:rPr lang="zh-CN" altLang="en-US"/>
              <a:t>单击此处编辑母版副标题样式</a:t>
            </a:r>
            <a:endParaRPr lang="zh-CN" altLang="en-US" dirty="0"/>
          </a:p>
        </p:txBody>
      </p:sp>
      <p:sp>
        <p:nvSpPr>
          <p:cNvPr id="9802" name="Title 9801"/>
          <p:cNvSpPr>
            <a:spLocks noGrp="1"/>
          </p:cNvSpPr>
          <p:nvPr>
            <p:ph type="ctrTitle"/>
          </p:nvPr>
        </p:nvSpPr>
        <p:spPr>
          <a:xfrm>
            <a:off x="1604932" y="4167825"/>
            <a:ext cx="5886782" cy="1056022"/>
          </a:xfrm>
          <a:noFill/>
        </p:spPr>
        <p:txBody>
          <a:bodyPr lIns="90000" rIns="90000" anchor="b">
            <a:normAutofit/>
          </a:bodyPr>
          <a:lstStyle>
            <a:lvl1pPr algn="ctr">
              <a:defRPr sz="3000" b="1">
                <a:solidFill>
                  <a:schemeClr val="bg1"/>
                </a:solidFill>
              </a:defRPr>
            </a:lvl1pPr>
          </a:lstStyle>
          <a:p>
            <a:r>
              <a:rPr lang="zh-CN" altLang="en-US"/>
              <a:t>单击此处编辑母版标题样式</a:t>
            </a:r>
            <a:endParaRPr lang="zh-CN" altLang="en-US" dirty="0"/>
          </a:p>
        </p:txBody>
      </p:sp>
      <p:pic>
        <p:nvPicPr>
          <p:cNvPr id="24" name="Picture 23"/>
          <p:cNvPicPr>
            <a:picLocks noChangeAspect="1"/>
          </p:cNvPicPr>
          <p:nvPr/>
        </p:nvPicPr>
        <p:blipFill>
          <a:blip r:embed="rId2"/>
          <a:stretch>
            <a:fillRect/>
          </a:stretch>
        </p:blipFill>
        <p:spPr>
          <a:xfrm>
            <a:off x="3266954" y="-11575"/>
            <a:ext cx="2610093" cy="4179400"/>
          </a:xfrm>
          <a:prstGeom prst="rect">
            <a:avLst/>
          </a:prstGeom>
        </p:spPr>
      </p:pic>
    </p:spTree>
    <p:extLst>
      <p:ext uri="{BB962C8B-B14F-4D97-AF65-F5344CB8AC3E}">
        <p14:creationId xmlns:p14="http://schemas.microsoft.com/office/powerpoint/2010/main" val="1192798022"/>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节标题">
    <p:spTree>
      <p:nvGrpSpPr>
        <p:cNvPr id="1" name=""/>
        <p:cNvGrpSpPr/>
        <p:nvPr/>
      </p:nvGrpSpPr>
      <p:grpSpPr>
        <a:xfrm>
          <a:off x="0" y="0"/>
          <a:ext cx="0" cy="0"/>
          <a:chOff x="0" y="0"/>
          <a:chExt cx="0" cy="0"/>
        </a:xfrm>
      </p:grpSpPr>
      <p:sp>
        <p:nvSpPr>
          <p:cNvPr id="2" name="Rectangle 1"/>
          <p:cNvSpPr/>
          <p:nvPr/>
        </p:nvSpPr>
        <p:spPr>
          <a:xfrm>
            <a:off x="0" y="0"/>
            <a:ext cx="4435998" cy="6858000"/>
          </a:xfrm>
          <a:prstGeom prst="rect">
            <a:avLst/>
          </a:prstGeom>
          <a:solidFill>
            <a:srgbClr val="3133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0" name="Title 19"/>
          <p:cNvSpPr>
            <a:spLocks noGrp="1"/>
          </p:cNvSpPr>
          <p:nvPr>
            <p:ph type="title" hasCustomPrompt="1"/>
          </p:nvPr>
        </p:nvSpPr>
        <p:spPr>
          <a:xfrm>
            <a:off x="4592255" y="3532537"/>
            <a:ext cx="4048110" cy="495454"/>
          </a:xfrm>
          <a:noFill/>
        </p:spPr>
        <p:txBody>
          <a:bodyPr lIns="90000" rIns="90000" anchor="t">
            <a:normAutofit/>
          </a:bodyPr>
          <a:lstStyle>
            <a:lvl1pPr>
              <a:defRPr sz="1800" b="1">
                <a:solidFill>
                  <a:schemeClr val="tx1"/>
                </a:solidFill>
              </a:defRPr>
            </a:lvl1pPr>
          </a:lstStyle>
          <a:p>
            <a:r>
              <a:rPr lang="zh-CN" altLang="en-US" dirty="0"/>
              <a:t>单击此处添加幻灯片章节标题</a:t>
            </a:r>
          </a:p>
        </p:txBody>
      </p:sp>
      <p:sp>
        <p:nvSpPr>
          <p:cNvPr id="21" name="Text Placeholder 20"/>
          <p:cNvSpPr>
            <a:spLocks noGrp="1"/>
          </p:cNvSpPr>
          <p:nvPr>
            <p:ph type="body" idx="1"/>
          </p:nvPr>
        </p:nvSpPr>
        <p:spPr>
          <a:xfrm>
            <a:off x="4592255" y="4188671"/>
            <a:ext cx="4048110" cy="1082874"/>
          </a:xfrm>
          <a:noFill/>
        </p:spPr>
        <p:txBody>
          <a:bodyPr lIns="90000" rIns="90000" anchor="t">
            <a:normAutofit/>
          </a:bodyPr>
          <a:lstStyle>
            <a:lvl1pPr marL="0" indent="0">
              <a:lnSpc>
                <a:spcPct val="150000"/>
              </a:lnSpc>
              <a:spcBef>
                <a:spcPts val="0"/>
              </a:spcBef>
              <a:buNone/>
              <a:defRPr sz="900">
                <a:solidFill>
                  <a:schemeClr val="tx1"/>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zh-CN" altLang="en-US"/>
              <a:t>单击此处编辑母版文本样式</a:t>
            </a:r>
          </a:p>
        </p:txBody>
      </p:sp>
      <p:sp>
        <p:nvSpPr>
          <p:cNvPr id="5" name="Picture Placeholder 4"/>
          <p:cNvSpPr>
            <a:spLocks noGrp="1"/>
          </p:cNvSpPr>
          <p:nvPr>
            <p:ph type="pic" sz="quarter" idx="17" hasCustomPrompt="1"/>
          </p:nvPr>
        </p:nvSpPr>
        <p:spPr>
          <a:xfrm>
            <a:off x="1540534" y="1447239"/>
            <a:ext cx="1354931" cy="1806575"/>
          </a:xfrm>
          <a:prstGeom prst="ellipse">
            <a:avLst/>
          </a:prstGeom>
          <a:solidFill>
            <a:schemeClr val="bg1">
              <a:lumMod val="95000"/>
            </a:schemeClr>
          </a:solidFill>
        </p:spPr>
        <p:txBody>
          <a:bodyPr/>
          <a:lstStyle>
            <a:lvl1pPr marL="0" indent="0" algn="ctr">
              <a:buNone/>
              <a:defRPr/>
            </a:lvl1pPr>
          </a:lstStyle>
          <a:p>
            <a:r>
              <a:rPr lang="zh-CN" altLang="en-US" dirty="0"/>
              <a:t>帅照</a:t>
            </a:r>
          </a:p>
        </p:txBody>
      </p:sp>
      <p:sp>
        <p:nvSpPr>
          <p:cNvPr id="22" name="Text Placeholder 21"/>
          <p:cNvSpPr>
            <a:spLocks noGrp="1"/>
          </p:cNvSpPr>
          <p:nvPr>
            <p:ph type="body" idx="18" hasCustomPrompt="1"/>
          </p:nvPr>
        </p:nvSpPr>
        <p:spPr>
          <a:xfrm>
            <a:off x="502444" y="3542747"/>
            <a:ext cx="3431109" cy="1082874"/>
          </a:xfrm>
          <a:noFill/>
        </p:spPr>
        <p:txBody>
          <a:bodyPr lIns="90000" rIns="90000" anchor="t">
            <a:normAutofit/>
          </a:bodyPr>
          <a:lstStyle>
            <a:lvl1pPr marL="0" indent="0" algn="ctr">
              <a:lnSpc>
                <a:spcPct val="150000"/>
              </a:lnSpc>
              <a:spcBef>
                <a:spcPts val="0"/>
              </a:spcBef>
              <a:buNone/>
              <a:defRPr sz="1200">
                <a:solidFill>
                  <a:schemeClr val="bg1"/>
                </a:solidFill>
              </a:defRPr>
            </a:lvl1pPr>
            <a:lvl2pPr marL="342884" indent="0">
              <a:buNone/>
              <a:defRPr sz="1500">
                <a:solidFill>
                  <a:schemeClr val="tx1">
                    <a:tint val="75000"/>
                  </a:schemeClr>
                </a:solidFill>
              </a:defRPr>
            </a:lvl2pPr>
            <a:lvl3pPr marL="685766" indent="0">
              <a:buNone/>
              <a:defRPr sz="1350">
                <a:solidFill>
                  <a:schemeClr val="tx1">
                    <a:tint val="75000"/>
                  </a:schemeClr>
                </a:solidFill>
              </a:defRPr>
            </a:lvl3pPr>
            <a:lvl4pPr marL="1028649" indent="0">
              <a:buNone/>
              <a:defRPr sz="1200">
                <a:solidFill>
                  <a:schemeClr val="tx1">
                    <a:tint val="75000"/>
                  </a:schemeClr>
                </a:solidFill>
              </a:defRPr>
            </a:lvl4pPr>
            <a:lvl5pPr marL="1371532" indent="0">
              <a:buNone/>
              <a:defRPr sz="1200">
                <a:solidFill>
                  <a:schemeClr val="tx1">
                    <a:tint val="75000"/>
                  </a:schemeClr>
                </a:solidFill>
              </a:defRPr>
            </a:lvl5pPr>
            <a:lvl6pPr marL="1714415" indent="0">
              <a:buNone/>
              <a:defRPr sz="1200">
                <a:solidFill>
                  <a:schemeClr val="tx1">
                    <a:tint val="75000"/>
                  </a:schemeClr>
                </a:solidFill>
              </a:defRPr>
            </a:lvl6pPr>
            <a:lvl7pPr marL="2057297" indent="0">
              <a:buNone/>
              <a:defRPr sz="1200">
                <a:solidFill>
                  <a:schemeClr val="tx1">
                    <a:tint val="75000"/>
                  </a:schemeClr>
                </a:solidFill>
              </a:defRPr>
            </a:lvl7pPr>
            <a:lvl8pPr marL="2400180" indent="0">
              <a:buNone/>
              <a:defRPr sz="1200">
                <a:solidFill>
                  <a:schemeClr val="tx1">
                    <a:tint val="75000"/>
                  </a:schemeClr>
                </a:solidFill>
              </a:defRPr>
            </a:lvl8pPr>
            <a:lvl9pPr marL="2743064" indent="0">
              <a:buNone/>
              <a:defRPr sz="1200">
                <a:solidFill>
                  <a:schemeClr val="tx1">
                    <a:tint val="75000"/>
                  </a:schemeClr>
                </a:solidFill>
              </a:defRPr>
            </a:lvl9pPr>
          </a:lstStyle>
          <a:p>
            <a:pPr lvl="0"/>
            <a:r>
              <a:rPr lang="zh-CN" altLang="en-US" dirty="0"/>
              <a:t>个人介绍</a:t>
            </a:r>
          </a:p>
        </p:txBody>
      </p:sp>
    </p:spTree>
    <p:extLst>
      <p:ext uri="{BB962C8B-B14F-4D97-AF65-F5344CB8AC3E}">
        <p14:creationId xmlns:p14="http://schemas.microsoft.com/office/powerpoint/2010/main" val="1004257857"/>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标题和内容">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Title 3"/>
          <p:cNvSpPr>
            <a:spLocks noGrp="1"/>
          </p:cNvSpPr>
          <p:nvPr>
            <p:ph type="title"/>
          </p:nvPr>
        </p:nvSpPr>
        <p:spPr/>
        <p:txBody>
          <a:bodyPr/>
          <a:lstStyle/>
          <a:p>
            <a:r>
              <a:rPr lang="zh-CN" altLang="en-US"/>
              <a:t>单击此处编辑母版标题样式</a:t>
            </a:r>
          </a:p>
        </p:txBody>
      </p:sp>
    </p:spTree>
    <p:extLst>
      <p:ext uri="{BB962C8B-B14F-4D97-AF65-F5344CB8AC3E}">
        <p14:creationId xmlns:p14="http://schemas.microsoft.com/office/powerpoint/2010/main" val="1264388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zh-CN" altLang="en-US"/>
              <a:t>单击此处编辑母版标题样式</a:t>
            </a:r>
          </a:p>
        </p:txBody>
      </p:sp>
    </p:spTree>
    <p:extLst>
      <p:ext uri="{BB962C8B-B14F-4D97-AF65-F5344CB8AC3E}">
        <p14:creationId xmlns:p14="http://schemas.microsoft.com/office/powerpoint/2010/main" val="1009602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extLst>
      <p:ext uri="{BB962C8B-B14F-4D97-AF65-F5344CB8AC3E}">
        <p14:creationId xmlns:p14="http://schemas.microsoft.com/office/powerpoint/2010/main" val="7225314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末尾幻灯片">
    <p:bg>
      <p:bgPr>
        <a:solidFill>
          <a:srgbClr val="313344"/>
        </a:solidFill>
        <a:effectLst/>
      </p:bgPr>
    </p:bg>
    <p:spTree>
      <p:nvGrpSpPr>
        <p:cNvPr id="1" name=""/>
        <p:cNvGrpSpPr/>
        <p:nvPr/>
      </p:nvGrpSpPr>
      <p:grpSpPr>
        <a:xfrm>
          <a:off x="0" y="0"/>
          <a:ext cx="0" cy="0"/>
          <a:chOff x="0" y="0"/>
          <a:chExt cx="0" cy="0"/>
        </a:xfrm>
      </p:grpSpPr>
      <p:sp>
        <p:nvSpPr>
          <p:cNvPr id="13" name="Title 12"/>
          <p:cNvSpPr>
            <a:spLocks noGrp="1"/>
          </p:cNvSpPr>
          <p:nvPr>
            <p:ph type="ctrTitle" hasCustomPrompt="1"/>
          </p:nvPr>
        </p:nvSpPr>
        <p:spPr>
          <a:xfrm>
            <a:off x="2356139" y="3327766"/>
            <a:ext cx="4341561" cy="973538"/>
          </a:xfrm>
        </p:spPr>
        <p:txBody>
          <a:bodyPr lIns="90000" rIns="90000" anchor="b">
            <a:normAutofit/>
          </a:bodyPr>
          <a:lstStyle>
            <a:lvl1pPr marL="0" indent="0" algn="ctr">
              <a:buFont typeface="Arial" panose="020B0604020202020204" pitchFamily="34" charset="0"/>
              <a:buNone/>
              <a:defRPr sz="2400">
                <a:solidFill>
                  <a:schemeClr val="bg1"/>
                </a:solidFill>
              </a:defRPr>
            </a:lvl1pPr>
          </a:lstStyle>
          <a:p>
            <a:r>
              <a:rPr lang="zh-CN" altLang="en-US" dirty="0"/>
              <a:t>结束语</a:t>
            </a:r>
          </a:p>
        </p:txBody>
      </p:sp>
      <p:sp>
        <p:nvSpPr>
          <p:cNvPr id="14" name="Text Placeholder 13"/>
          <p:cNvSpPr>
            <a:spLocks noGrp="1"/>
          </p:cNvSpPr>
          <p:nvPr>
            <p:ph type="body" sz="quarter" idx="17" hasCustomPrompt="1"/>
          </p:nvPr>
        </p:nvSpPr>
        <p:spPr>
          <a:xfrm>
            <a:off x="2356139" y="4647500"/>
            <a:ext cx="4341561" cy="310871"/>
          </a:xfrm>
        </p:spPr>
        <p:txBody>
          <a:bodyPr vert="horz" lIns="90000" tIns="45720" rIns="90000" bIns="45720" rtlCol="0" anchor="b">
            <a:normAutofit/>
          </a:bodyPr>
          <a:lstStyle>
            <a:lvl1pPr marL="0" indent="0" algn="ctr">
              <a:buNone/>
              <a:defRPr lang="zh-CN" altLang="en-US" sz="1050" smtClean="0">
                <a:solidFill>
                  <a:schemeClr val="bg1"/>
                </a:solidFill>
              </a:defRPr>
            </a:lvl1pPr>
            <a:lvl2pPr>
              <a:defRPr lang="zh-CN" altLang="en-US" sz="1500" smtClean="0"/>
            </a:lvl2pPr>
            <a:lvl3pPr>
              <a:defRPr lang="zh-CN" altLang="en-US" sz="1350" smtClean="0"/>
            </a:lvl3pPr>
            <a:lvl4pPr>
              <a:defRPr lang="zh-CN" altLang="en-US" sz="1200" smtClean="0"/>
            </a:lvl4pPr>
            <a:lvl5pPr>
              <a:defRPr lang="zh-CN" altLang="en-US" sz="1200"/>
            </a:lvl5pPr>
          </a:lstStyle>
          <a:p>
            <a:pPr marL="171442" marR="0" lvl="0" indent="-171442" fontAlgn="auto">
              <a:spcAft>
                <a:spcPts val="0"/>
              </a:spcAft>
              <a:buClrTx/>
              <a:buSzTx/>
              <a:tabLst/>
            </a:pPr>
            <a:r>
              <a:rPr lang="zh-CN" altLang="en-US" dirty="0"/>
              <a:t>公司或署名</a:t>
            </a:r>
            <a:endParaRPr lang="en-US" altLang="zh-CN" dirty="0"/>
          </a:p>
        </p:txBody>
      </p:sp>
      <p:sp>
        <p:nvSpPr>
          <p:cNvPr id="15" name="Text Placeholder 14"/>
          <p:cNvSpPr>
            <a:spLocks noGrp="1"/>
          </p:cNvSpPr>
          <p:nvPr>
            <p:ph type="body" sz="quarter" idx="18" hasCustomPrompt="1"/>
          </p:nvPr>
        </p:nvSpPr>
        <p:spPr>
          <a:xfrm>
            <a:off x="2356139" y="4958371"/>
            <a:ext cx="4341561" cy="310871"/>
          </a:xfrm>
        </p:spPr>
        <p:txBody>
          <a:bodyPr vert="horz" lIns="90000" tIns="45720" rIns="90000" bIns="45720" rtlCol="0">
            <a:normAutofit/>
          </a:bodyPr>
          <a:lstStyle>
            <a:lvl1pPr marL="0" indent="0" algn="ctr">
              <a:buNone/>
              <a:defRPr lang="zh-CN" altLang="en-US" sz="1050" smtClean="0">
                <a:solidFill>
                  <a:schemeClr val="bg1"/>
                </a:solidFill>
              </a:defRPr>
            </a:lvl1pPr>
            <a:lvl2pPr>
              <a:defRPr lang="zh-CN" altLang="en-US" sz="1500" smtClean="0"/>
            </a:lvl2pPr>
            <a:lvl3pPr>
              <a:defRPr lang="zh-CN" altLang="en-US" sz="1350" smtClean="0"/>
            </a:lvl3pPr>
            <a:lvl4pPr>
              <a:defRPr lang="zh-CN" altLang="en-US" sz="1200" smtClean="0"/>
            </a:lvl4pPr>
            <a:lvl5pPr>
              <a:defRPr lang="zh-CN" altLang="en-US" sz="1200"/>
            </a:lvl5pPr>
          </a:lstStyle>
          <a:p>
            <a:pPr marL="171442" marR="0" lvl="0" indent="-171442" fontAlgn="auto">
              <a:spcAft>
                <a:spcPts val="0"/>
              </a:spcAft>
              <a:buClrTx/>
              <a:buSzTx/>
              <a:tabLst/>
            </a:pPr>
            <a:r>
              <a:rPr lang="zh-CN" altLang="en-US" dirty="0"/>
              <a:t>版权信息或网址</a:t>
            </a:r>
            <a:endParaRPr lang="en-US" altLang="zh-CN" dirty="0"/>
          </a:p>
        </p:txBody>
      </p:sp>
      <p:pic>
        <p:nvPicPr>
          <p:cNvPr id="20" name="Picture 19"/>
          <p:cNvPicPr>
            <a:picLocks noChangeAspect="1"/>
          </p:cNvPicPr>
          <p:nvPr/>
        </p:nvPicPr>
        <p:blipFill>
          <a:blip r:embed="rId2"/>
          <a:stretch>
            <a:fillRect/>
          </a:stretch>
        </p:blipFill>
        <p:spPr>
          <a:xfrm>
            <a:off x="3266954" y="-11575"/>
            <a:ext cx="2610093" cy="4179400"/>
          </a:xfrm>
          <a:prstGeom prst="rect">
            <a:avLst/>
          </a:prstGeom>
        </p:spPr>
      </p:pic>
    </p:spTree>
    <p:extLst>
      <p:ext uri="{BB962C8B-B14F-4D97-AF65-F5344CB8AC3E}">
        <p14:creationId xmlns:p14="http://schemas.microsoft.com/office/powerpoint/2010/main" val="141291489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1_仅标题">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6CF13-9066-4BCD-AAC3-4F35DCE756D6}"/>
              </a:ext>
            </a:extLst>
          </p:cNvPr>
          <p:cNvSpPr>
            <a:spLocks noGrp="1"/>
          </p:cNvSpPr>
          <p:nvPr>
            <p:ph type="title"/>
          </p:nvPr>
        </p:nvSpPr>
        <p:spPr/>
        <p:txBody>
          <a:bodyPr/>
          <a:lstStyle/>
          <a:p>
            <a:r>
              <a:rPr lang="zh-CN" altLang="en-US"/>
              <a:t>单击此处编辑母版标题样式</a:t>
            </a:r>
          </a:p>
        </p:txBody>
      </p:sp>
      <p:sp>
        <p:nvSpPr>
          <p:cNvPr id="3" name="Date Placeholder 2">
            <a:extLst>
              <a:ext uri="{FF2B5EF4-FFF2-40B4-BE49-F238E27FC236}">
                <a16:creationId xmlns:a16="http://schemas.microsoft.com/office/drawing/2014/main" id="{3C32BC41-61C7-4DA9-B3D6-5A69399451F1}"/>
              </a:ext>
            </a:extLst>
          </p:cNvPr>
          <p:cNvSpPr>
            <a:spLocks noGrp="1"/>
          </p:cNvSpPr>
          <p:nvPr>
            <p:ph type="dt" sz="half" idx="10"/>
          </p:nvPr>
        </p:nvSpPr>
        <p:spPr/>
        <p:txBody>
          <a:bodyPr/>
          <a:lstStyle/>
          <a:p>
            <a:fld id="{5BCAD085-E8A6-8845-BD4E-CB4CCA059FC4}" type="datetimeFigureOut">
              <a:rPr lang="en-US" smtClean="0"/>
              <a:t>5/6/2025</a:t>
            </a:fld>
            <a:endParaRPr lang="en-US"/>
          </a:p>
        </p:txBody>
      </p:sp>
      <p:sp>
        <p:nvSpPr>
          <p:cNvPr id="4" name="Footer Placeholder 3">
            <a:extLst>
              <a:ext uri="{FF2B5EF4-FFF2-40B4-BE49-F238E27FC236}">
                <a16:creationId xmlns:a16="http://schemas.microsoft.com/office/drawing/2014/main" id="{C606A2C0-3049-48E4-8C18-CF5BAF1A2C7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ECD753-ABB8-4B44-8EDF-2F4F5C971EFA}"/>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54091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11021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2444" y="2"/>
            <a:ext cx="8137922" cy="1028699"/>
          </a:xfrm>
          <a:prstGeom prst="rect">
            <a:avLst/>
          </a:prstGeom>
        </p:spPr>
        <p:txBody>
          <a:bodyPr vert="horz" lIns="91440" tIns="45720" rIns="91440" bIns="45720" rtlCol="0" anchor="b">
            <a:normAutofit/>
          </a:bodyPr>
          <a:lstStyle/>
          <a:p>
            <a:r>
              <a:rPr lang="zh-CN" altLang="en-US" dirty="0"/>
              <a:t>单击此处编辑母版标题样式</a:t>
            </a:r>
          </a:p>
        </p:txBody>
      </p:sp>
      <p:sp>
        <p:nvSpPr>
          <p:cNvPr id="3" name="Text Placeholder 2"/>
          <p:cNvSpPr>
            <a:spLocks noGrp="1"/>
          </p:cNvSpPr>
          <p:nvPr>
            <p:ph type="body" idx="1"/>
          </p:nvPr>
        </p:nvSpPr>
        <p:spPr>
          <a:xfrm>
            <a:off x="502444" y="1123951"/>
            <a:ext cx="8137922" cy="5019675"/>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Date Placeholder 3"/>
          <p:cNvSpPr>
            <a:spLocks noGrp="1"/>
          </p:cNvSpPr>
          <p:nvPr>
            <p:ph type="dt" sz="half" idx="2"/>
          </p:nvPr>
        </p:nvSpPr>
        <p:spPr>
          <a:xfrm>
            <a:off x="4051299" y="6515101"/>
            <a:ext cx="1041402" cy="206381"/>
          </a:xfrm>
          <a:prstGeom prst="rect">
            <a:avLst/>
          </a:prstGeom>
        </p:spPr>
        <p:txBody>
          <a:bodyPr vert="horz" lIns="91440" tIns="45720" rIns="91440" bIns="45720" rtlCol="0" anchor="ctr"/>
          <a:lstStyle>
            <a:lvl1pPr algn="ctr">
              <a:defRPr sz="750">
                <a:solidFill>
                  <a:schemeClr val="tx1"/>
                </a:solidFill>
              </a:defRPr>
            </a:lvl1pPr>
          </a:lstStyle>
          <a:p>
            <a:fld id="{5BCAD085-E8A6-8845-BD4E-CB4CCA059FC4}" type="datetimeFigureOut">
              <a:rPr lang="en-US" smtClean="0"/>
              <a:t>5/6/2025</a:t>
            </a:fld>
            <a:endParaRPr lang="en-US"/>
          </a:p>
        </p:txBody>
      </p:sp>
      <p:sp>
        <p:nvSpPr>
          <p:cNvPr id="5" name="Footer Placeholder 4"/>
          <p:cNvSpPr>
            <a:spLocks noGrp="1"/>
          </p:cNvSpPr>
          <p:nvPr>
            <p:ph type="ftr" sz="quarter" idx="3"/>
          </p:nvPr>
        </p:nvSpPr>
        <p:spPr>
          <a:xfrm>
            <a:off x="502443" y="6515101"/>
            <a:ext cx="3105151" cy="206381"/>
          </a:xfrm>
          <a:prstGeom prst="rect">
            <a:avLst/>
          </a:prstGeom>
        </p:spPr>
        <p:txBody>
          <a:bodyPr vert="horz" lIns="91440" tIns="45720" rIns="91440" bIns="45720" rtlCol="0" anchor="ctr"/>
          <a:lstStyle>
            <a:lvl1pPr algn="l">
              <a:defRPr sz="750">
                <a:solidFill>
                  <a:schemeClr val="tx1"/>
                </a:solidFill>
              </a:defRPr>
            </a:lvl1pPr>
          </a:lstStyle>
          <a:p>
            <a:endParaRPr lang="en-US"/>
          </a:p>
        </p:txBody>
      </p:sp>
      <p:sp>
        <p:nvSpPr>
          <p:cNvPr id="6" name="Slide Number Placeholder 5"/>
          <p:cNvSpPr>
            <a:spLocks noGrp="1"/>
          </p:cNvSpPr>
          <p:nvPr>
            <p:ph type="sldNum" sz="quarter" idx="4"/>
          </p:nvPr>
        </p:nvSpPr>
        <p:spPr>
          <a:xfrm>
            <a:off x="6457949" y="6515101"/>
            <a:ext cx="2182416" cy="206381"/>
          </a:xfrm>
          <a:prstGeom prst="rect">
            <a:avLst/>
          </a:prstGeom>
        </p:spPr>
        <p:txBody>
          <a:bodyPr vert="horz" lIns="91440" tIns="45720" rIns="91440" bIns="45720" rtlCol="0" anchor="ctr"/>
          <a:lstStyle>
            <a:lvl1pPr algn="r">
              <a:defRPr sz="750">
                <a:solidFill>
                  <a:schemeClr val="tx1"/>
                </a:solidFill>
              </a:defRPr>
            </a:lvl1pPr>
          </a:lstStyle>
          <a:p>
            <a:fld id="{C1FF6DA9-008F-8B48-92A6-B652298478BF}" type="slidenum">
              <a:rPr lang="en-US" smtClean="0"/>
              <a:t>‹#›</a:t>
            </a:fld>
            <a:endParaRPr lang="en-US"/>
          </a:p>
        </p:txBody>
      </p:sp>
      <p:cxnSp>
        <p:nvCxnSpPr>
          <p:cNvPr id="8" name="Straight Connector 7"/>
          <p:cNvCxnSpPr/>
          <p:nvPr/>
        </p:nvCxnSpPr>
        <p:spPr>
          <a:xfrm>
            <a:off x="502443" y="6240463"/>
            <a:ext cx="813792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486365" y="1049020"/>
            <a:ext cx="8154000" cy="18000"/>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350" dirty="0"/>
          </a:p>
        </p:txBody>
      </p:sp>
    </p:spTree>
    <p:extLst>
      <p:ext uri="{BB962C8B-B14F-4D97-AF65-F5344CB8AC3E}">
        <p14:creationId xmlns:p14="http://schemas.microsoft.com/office/powerpoint/2010/main" val="5159801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Lst>
  <p:txStyles>
    <p:titleStyle>
      <a:lvl1pPr algn="l" defTabSz="685766" rtl="0" eaLnBrk="1" latinLnBrk="0" hangingPunct="1">
        <a:lnSpc>
          <a:spcPct val="90000"/>
        </a:lnSpc>
        <a:spcBef>
          <a:spcPct val="0"/>
        </a:spcBef>
        <a:buNone/>
        <a:defRPr sz="2100" b="1" kern="1200">
          <a:solidFill>
            <a:schemeClr val="tx1"/>
          </a:solidFill>
          <a:latin typeface="+mj-lt"/>
          <a:ea typeface="+mj-ea"/>
          <a:cs typeface="+mj-cs"/>
        </a:defRPr>
      </a:lvl1pPr>
    </p:titleStyle>
    <p:body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CN"/>
      </a:defPPr>
      <a:lvl1pPr marL="0" algn="l" defTabSz="685766" rtl="0" eaLnBrk="1" latinLnBrk="0" hangingPunct="1">
        <a:defRPr sz="1350" kern="1200">
          <a:solidFill>
            <a:schemeClr val="tx1"/>
          </a:solidFill>
          <a:latin typeface="+mn-lt"/>
          <a:ea typeface="+mn-ea"/>
          <a:cs typeface="+mn-cs"/>
        </a:defRPr>
      </a:lvl1pPr>
      <a:lvl2pPr marL="342884" algn="l" defTabSz="685766" rtl="0" eaLnBrk="1" latinLnBrk="0" hangingPunct="1">
        <a:defRPr sz="1350" kern="1200">
          <a:solidFill>
            <a:schemeClr val="tx1"/>
          </a:solidFill>
          <a:latin typeface="+mn-lt"/>
          <a:ea typeface="+mn-ea"/>
          <a:cs typeface="+mn-cs"/>
        </a:defRPr>
      </a:lvl2pPr>
      <a:lvl3pPr marL="685766" algn="l" defTabSz="685766" rtl="0" eaLnBrk="1" latinLnBrk="0" hangingPunct="1">
        <a:defRPr sz="1350" kern="1200">
          <a:solidFill>
            <a:schemeClr val="tx1"/>
          </a:solidFill>
          <a:latin typeface="+mn-lt"/>
          <a:ea typeface="+mn-ea"/>
          <a:cs typeface="+mn-cs"/>
        </a:defRPr>
      </a:lvl3pPr>
      <a:lvl4pPr marL="1028649" algn="l" defTabSz="685766" rtl="0" eaLnBrk="1" latinLnBrk="0" hangingPunct="1">
        <a:defRPr sz="1350" kern="1200">
          <a:solidFill>
            <a:schemeClr val="tx1"/>
          </a:solidFill>
          <a:latin typeface="+mn-lt"/>
          <a:ea typeface="+mn-ea"/>
          <a:cs typeface="+mn-cs"/>
        </a:defRPr>
      </a:lvl4pPr>
      <a:lvl5pPr marL="1371532" algn="l" defTabSz="685766" rtl="0" eaLnBrk="1" latinLnBrk="0" hangingPunct="1">
        <a:defRPr sz="1350" kern="1200">
          <a:solidFill>
            <a:schemeClr val="tx1"/>
          </a:solidFill>
          <a:latin typeface="+mn-lt"/>
          <a:ea typeface="+mn-ea"/>
          <a:cs typeface="+mn-cs"/>
        </a:defRPr>
      </a:lvl5pPr>
      <a:lvl6pPr marL="1714415" algn="l" defTabSz="685766" rtl="0" eaLnBrk="1" latinLnBrk="0" hangingPunct="1">
        <a:defRPr sz="1350" kern="1200">
          <a:solidFill>
            <a:schemeClr val="tx1"/>
          </a:solidFill>
          <a:latin typeface="+mn-lt"/>
          <a:ea typeface="+mn-ea"/>
          <a:cs typeface="+mn-cs"/>
        </a:defRPr>
      </a:lvl6pPr>
      <a:lvl7pPr marL="2057297" algn="l" defTabSz="685766" rtl="0" eaLnBrk="1" latinLnBrk="0" hangingPunct="1">
        <a:defRPr sz="1350" kern="1200">
          <a:solidFill>
            <a:schemeClr val="tx1"/>
          </a:solidFill>
          <a:latin typeface="+mn-lt"/>
          <a:ea typeface="+mn-ea"/>
          <a:cs typeface="+mn-cs"/>
        </a:defRPr>
      </a:lvl7pPr>
      <a:lvl8pPr marL="2400180" algn="l" defTabSz="685766" rtl="0" eaLnBrk="1" latinLnBrk="0" hangingPunct="1">
        <a:defRPr sz="1350" kern="1200">
          <a:solidFill>
            <a:schemeClr val="tx1"/>
          </a:solidFill>
          <a:latin typeface="+mn-lt"/>
          <a:ea typeface="+mn-ea"/>
          <a:cs typeface="+mn-cs"/>
        </a:defRPr>
      </a:lvl8pPr>
      <a:lvl9pPr marL="2743064" algn="l" defTabSz="685766"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22">
          <p15:clr>
            <a:srgbClr val="F26B43"/>
          </p15:clr>
        </p15:guide>
        <p15:guide id="2" pos="7257">
          <p15:clr>
            <a:srgbClr val="F26B43"/>
          </p15:clr>
        </p15:guide>
        <p15:guide id="3" orient="horz" pos="648">
          <p15:clr>
            <a:srgbClr val="F26B43"/>
          </p15:clr>
        </p15:guide>
        <p15:guide id="4" orient="horz" pos="708">
          <p15:clr>
            <a:srgbClr val="F26B43"/>
          </p15:clr>
        </p15:guide>
        <p15:guide id="5" orient="horz" pos="3931">
          <p15:clr>
            <a:srgbClr val="F26B43"/>
          </p15:clr>
        </p15:guide>
        <p15:guide id="6" orient="horz" pos="387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8" Type="http://schemas.openxmlformats.org/officeDocument/2006/relationships/hyperlink" Target="https://arxiv.org/abs/2201.08058" TargetMode="External"/><Relationship Id="rId3" Type="http://schemas.openxmlformats.org/officeDocument/2006/relationships/hyperlink" Target="https://doi.org/10.1155/2024/6191008" TargetMode="External"/><Relationship Id="rId7" Type="http://schemas.openxmlformats.org/officeDocument/2006/relationships/hyperlink" Target="https://doi.org/10.1177/009102601558626" TargetMode="External"/><Relationship Id="rId2" Type="http://schemas.openxmlformats.org/officeDocument/2006/relationships/image" Target="../media/image2.jpg"/><Relationship Id="rId1" Type="http://schemas.openxmlformats.org/officeDocument/2006/relationships/slideLayout" Target="../slideLayouts/slideLayout16.xml"/><Relationship Id="rId6" Type="http://schemas.openxmlformats.org/officeDocument/2006/relationships/hyperlink" Target="https://doi.org/10.1108/JFBM-09-2024-0207" TargetMode="External"/><Relationship Id="rId5" Type="http://schemas.openxmlformats.org/officeDocument/2006/relationships/hyperlink" Target="https://doi.org/10.33545/26633213.2024.v6.i2a.201" TargetMode="External"/><Relationship Id="rId10" Type="http://schemas.openxmlformats.org/officeDocument/2006/relationships/hyperlink" Target="https://doi.org/10.1108/IJEM-12-2020-0576" TargetMode="External"/><Relationship Id="rId4" Type="http://schemas.openxmlformats.org/officeDocument/2006/relationships/hyperlink" Target="https://doi.org/10.1177/0972262920932405" TargetMode="External"/><Relationship Id="rId9" Type="http://schemas.openxmlformats.org/officeDocument/2006/relationships/hyperlink" Target="https://doi.org/10.1177/1548051819876178"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77/1534484320929074" TargetMode="External"/><Relationship Id="rId3" Type="http://schemas.openxmlformats.org/officeDocument/2006/relationships/hyperlink" Target="https://arxiv.org/abs/2410.18095" TargetMode="External"/><Relationship Id="rId7" Type="http://schemas.openxmlformats.org/officeDocument/2006/relationships/hyperlink" Target="https://doi.org/10.1108/JTS-03-2024-0013" TargetMode="External"/><Relationship Id="rId2" Type="http://schemas.openxmlformats.org/officeDocument/2006/relationships/image" Target="../media/image2.jpg"/><Relationship Id="rId1" Type="http://schemas.openxmlformats.org/officeDocument/2006/relationships/slideLayout" Target="../slideLayouts/slideLayout16.xml"/><Relationship Id="rId6" Type="http://schemas.openxmlformats.org/officeDocument/2006/relationships/hyperlink" Target="https://doi.org/10.1007/s44250-024-00130-5" TargetMode="External"/><Relationship Id="rId11" Type="http://schemas.openxmlformats.org/officeDocument/2006/relationships/hyperlink" Target="https://arxiv.org/abs/2306.15804" TargetMode="External"/><Relationship Id="rId5" Type="http://schemas.openxmlformats.org/officeDocument/2006/relationships/hyperlink" Target="https://doi.org/10.1016/j.jbusres.2021.07.022" TargetMode="External"/><Relationship Id="rId10" Type="http://schemas.openxmlformats.org/officeDocument/2006/relationships/hyperlink" Target="https://doi.org/10.1108/9781839820786" TargetMode="External"/><Relationship Id="rId4" Type="http://schemas.openxmlformats.org/officeDocument/2006/relationships/hyperlink" Target="https://doi.org/10.5430/ijba.v15n1p1" TargetMode="External"/><Relationship Id="rId9" Type="http://schemas.openxmlformats.org/officeDocument/2006/relationships/hyperlink" Target="https://arxiv.org/abs/2407.10247"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标题 1">
            <a:extLst>
              <a:ext uri="{FF2B5EF4-FFF2-40B4-BE49-F238E27FC236}">
                <a16:creationId xmlns:a16="http://schemas.microsoft.com/office/drawing/2014/main" id="{A9E15F99-0922-FC8A-2764-9311552196DD}"/>
              </a:ext>
            </a:extLst>
          </p:cNvPr>
          <p:cNvSpPr>
            <a:spLocks noGrp="1"/>
          </p:cNvSpPr>
          <p:nvPr>
            <p:ph type="subTitle" idx="1"/>
          </p:nvPr>
        </p:nvSpPr>
        <p:spPr/>
        <p:txBody>
          <a:bodyPr>
            <a:noAutofit/>
          </a:bodyPr>
          <a:lstStyle/>
          <a:p>
            <a:r>
              <a:rPr lang="en-US" altLang="zh-CN" dirty="0"/>
              <a:t>Presenter: [2400286 Yang Yang]</a:t>
            </a:r>
          </a:p>
          <a:p>
            <a:r>
              <a:rPr lang="en-US" altLang="zh-CN" dirty="0"/>
              <a:t>Role: HR Manager, XYZ Corporation</a:t>
            </a:r>
          </a:p>
        </p:txBody>
      </p:sp>
      <p:sp>
        <p:nvSpPr>
          <p:cNvPr id="3" name="标题 2">
            <a:extLst>
              <a:ext uri="{FF2B5EF4-FFF2-40B4-BE49-F238E27FC236}">
                <a16:creationId xmlns:a16="http://schemas.microsoft.com/office/drawing/2014/main" id="{6CF9E42A-81C9-3EA9-3A32-1D927C5795EF}"/>
              </a:ext>
            </a:extLst>
          </p:cNvPr>
          <p:cNvSpPr>
            <a:spLocks noGrp="1"/>
          </p:cNvSpPr>
          <p:nvPr>
            <p:ph type="ctrTitle"/>
          </p:nvPr>
        </p:nvSpPr>
        <p:spPr/>
        <p:txBody>
          <a:bodyPr>
            <a:noAutofit/>
          </a:bodyPr>
          <a:lstStyle/>
          <a:p>
            <a:r>
              <a:rPr lang="en-US" altLang="zh-CN" dirty="0"/>
              <a:t>Developing an Employee </a:t>
            </a:r>
            <a:r>
              <a:rPr lang="en-US" altLang="zh-CN"/>
              <a:t>Leadership Program </a:t>
            </a:r>
            <a:r>
              <a:rPr lang="en-US" altLang="zh-CN" dirty="0"/>
              <a:t>with Succession Planning</a:t>
            </a:r>
            <a:endParaRPr lang="zh-CN" altLang="en-US" dirty="0"/>
          </a:p>
        </p:txBody>
      </p:sp>
      <p:sp>
        <p:nvSpPr>
          <p:cNvPr id="4" name="文本框 3">
            <a:extLst>
              <a:ext uri="{FF2B5EF4-FFF2-40B4-BE49-F238E27FC236}">
                <a16:creationId xmlns:a16="http://schemas.microsoft.com/office/drawing/2014/main" id="{03F5F94F-BF52-ED21-751B-1F39E2A1A87D}"/>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1</a:t>
            </a:r>
            <a:endParaRPr lang="zh-CN" altLang="en-US" dirty="0">
              <a:solidFill>
                <a:schemeClr val="bg1"/>
              </a:solidFill>
            </a:endParaRPr>
          </a:p>
        </p:txBody>
      </p:sp>
    </p:spTree>
    <p:extLst>
      <p:ext uri="{BB962C8B-B14F-4D97-AF65-F5344CB8AC3E}">
        <p14:creationId xmlns:p14="http://schemas.microsoft.com/office/powerpoint/2010/main" val="2620211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id="{52856E66-D43A-D7ED-B550-F2D7294B2A14}"/>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493763C7-D793-A23D-945C-3626A0C16D41}"/>
              </a:ext>
            </a:extLst>
          </p:cNvPr>
          <p:cNvSpPr>
            <a:spLocks noGrp="1"/>
          </p:cNvSpPr>
          <p:nvPr>
            <p:ph type="title"/>
          </p:nvPr>
        </p:nvSpPr>
        <p:spPr/>
        <p:txBody>
          <a:bodyPr/>
          <a:lstStyle/>
          <a:p>
            <a:r>
              <a:rPr lang="en-US" altLang="zh-CN" dirty="0"/>
              <a:t>Introduction and Objectives</a:t>
            </a:r>
            <a:endParaRPr lang="zh-CN" altLang="en-US" dirty="0"/>
          </a:p>
        </p:txBody>
      </p:sp>
      <p:sp>
        <p:nvSpPr>
          <p:cNvPr id="4" name="Content Placeholder 2">
            <a:extLst>
              <a:ext uri="{FF2B5EF4-FFF2-40B4-BE49-F238E27FC236}">
                <a16:creationId xmlns:a16="http://schemas.microsoft.com/office/drawing/2014/main" id="{F681A815-1C47-D2DB-F747-5821C214C8E5}"/>
              </a:ext>
            </a:extLst>
          </p:cNvPr>
          <p:cNvSpPr txBox="1">
            <a:spLocks/>
          </p:cNvSpPr>
          <p:nvPr/>
        </p:nvSpPr>
        <p:spPr>
          <a:xfrm>
            <a:off x="503039" y="1282701"/>
            <a:ext cx="7802761" cy="4051299"/>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a:buNone/>
            </a:pPr>
            <a:r>
              <a:rPr lang="en-US" altLang="zh-CN" dirty="0"/>
              <a:t>This sharing focuses on three core directions:</a:t>
            </a:r>
          </a:p>
          <a:p>
            <a:pPr algn="just">
              <a:buNone/>
            </a:pPr>
            <a:r>
              <a:rPr lang="en-US" altLang="zh-CN" sz="1600" dirty="0"/>
              <a:t>1. Understand the problems faced by managers in the company;
2. Find ways to improve staff and management efficiency;
3. Propose a simple and easy training and succession plan</a:t>
            </a:r>
          </a:p>
        </p:txBody>
      </p:sp>
      <p:grpSp>
        <p:nvGrpSpPr>
          <p:cNvPr id="16" name="组合 15">
            <a:extLst>
              <a:ext uri="{FF2B5EF4-FFF2-40B4-BE49-F238E27FC236}">
                <a16:creationId xmlns:a16="http://schemas.microsoft.com/office/drawing/2014/main" id="{0F8D23F7-33EF-D8C5-50CB-E7CAA38F9ECD}"/>
              </a:ext>
            </a:extLst>
          </p:cNvPr>
          <p:cNvGrpSpPr/>
          <p:nvPr/>
        </p:nvGrpSpPr>
        <p:grpSpPr>
          <a:xfrm>
            <a:off x="5629886" y="2982483"/>
            <a:ext cx="3532187" cy="3875517"/>
            <a:chOff x="3757613" y="1100396"/>
            <a:chExt cx="4463465" cy="4897315"/>
          </a:xfrm>
        </p:grpSpPr>
        <p:sp>
          <p:nvSpPr>
            <p:cNvPr id="17" name="任意多边形: 形状 16">
              <a:extLst>
                <a:ext uri="{FF2B5EF4-FFF2-40B4-BE49-F238E27FC236}">
                  <a16:creationId xmlns:a16="http://schemas.microsoft.com/office/drawing/2014/main" id="{2D9D4E9A-7339-BA4C-1CB8-9EB7F44D7D68}"/>
                </a:ext>
              </a:extLst>
            </p:cNvPr>
            <p:cNvSpPr/>
            <p:nvPr/>
          </p:nvSpPr>
          <p:spPr>
            <a:xfrm>
              <a:off x="5879634" y="3272097"/>
              <a:ext cx="437391" cy="367641"/>
            </a:xfrm>
            <a:custGeom>
              <a:avLst/>
              <a:gdLst>
                <a:gd name="connsiteX0" fmla="*/ 437392 w 437391"/>
                <a:gd name="connsiteY0" fmla="*/ 183821 h 367641"/>
                <a:gd name="connsiteX1" fmla="*/ 218696 w 437391"/>
                <a:gd name="connsiteY1" fmla="*/ 367642 h 367641"/>
                <a:gd name="connsiteX2" fmla="*/ 0 w 437391"/>
                <a:gd name="connsiteY2" fmla="*/ 183821 h 367641"/>
                <a:gd name="connsiteX3" fmla="*/ 218696 w 437391"/>
                <a:gd name="connsiteY3" fmla="*/ 0 h 367641"/>
                <a:gd name="connsiteX4" fmla="*/ 437392 w 437391"/>
                <a:gd name="connsiteY4" fmla="*/ 183821 h 367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391" h="367641">
                  <a:moveTo>
                    <a:pt x="437392" y="183821"/>
                  </a:moveTo>
                  <a:cubicBezTo>
                    <a:pt x="437392" y="285342"/>
                    <a:pt x="339478" y="367642"/>
                    <a:pt x="218696" y="367642"/>
                  </a:cubicBezTo>
                  <a:cubicBezTo>
                    <a:pt x="97914" y="367642"/>
                    <a:pt x="0" y="285342"/>
                    <a:pt x="0" y="183821"/>
                  </a:cubicBezTo>
                  <a:cubicBezTo>
                    <a:pt x="0" y="82299"/>
                    <a:pt x="97914" y="0"/>
                    <a:pt x="218696" y="0"/>
                  </a:cubicBezTo>
                  <a:cubicBezTo>
                    <a:pt x="339478" y="0"/>
                    <a:pt x="437392" y="82299"/>
                    <a:pt x="437392" y="183821"/>
                  </a:cubicBezTo>
                  <a:close/>
                </a:path>
              </a:pathLst>
            </a:custGeom>
            <a:solidFill>
              <a:srgbClr val="FFA96E"/>
            </a:solidFill>
            <a:ln w="9079" cap="flat">
              <a:noFill/>
              <a:prstDash val="solid"/>
              <a:miter/>
            </a:ln>
          </p:spPr>
          <p:txBody>
            <a:bodyPr rtlCol="0" anchor="ctr"/>
            <a:lstStyle/>
            <a:p>
              <a:endParaRPr lang="zh-CN" altLang="en-US"/>
            </a:p>
          </p:txBody>
        </p:sp>
        <p:sp>
          <p:nvSpPr>
            <p:cNvPr id="18" name="任意多边形: 形状 17">
              <a:extLst>
                <a:ext uri="{FF2B5EF4-FFF2-40B4-BE49-F238E27FC236}">
                  <a16:creationId xmlns:a16="http://schemas.microsoft.com/office/drawing/2014/main" id="{B9F42B32-55D7-7335-7868-ACF35F83B597}"/>
                </a:ext>
              </a:extLst>
            </p:cNvPr>
            <p:cNvSpPr/>
            <p:nvPr/>
          </p:nvSpPr>
          <p:spPr>
            <a:xfrm>
              <a:off x="5496644" y="3293531"/>
              <a:ext cx="635512" cy="464385"/>
            </a:xfrm>
            <a:custGeom>
              <a:avLst/>
              <a:gdLst>
                <a:gd name="connsiteX0" fmla="*/ 627651 w 635512"/>
                <a:gd name="connsiteY0" fmla="*/ 274549 h 464385"/>
                <a:gd name="connsiteX1" fmla="*/ 592322 w 635512"/>
                <a:gd name="connsiteY1" fmla="*/ 292713 h 464385"/>
                <a:gd name="connsiteX2" fmla="*/ 577609 w 635512"/>
                <a:gd name="connsiteY2" fmla="*/ 289989 h 464385"/>
                <a:gd name="connsiteX3" fmla="*/ 583758 w 635512"/>
                <a:gd name="connsiteY3" fmla="*/ 350684 h 464385"/>
                <a:gd name="connsiteX4" fmla="*/ 550363 w 635512"/>
                <a:gd name="connsiteY4" fmla="*/ 366550 h 464385"/>
                <a:gd name="connsiteX5" fmla="*/ 533380 w 635512"/>
                <a:gd name="connsiteY5" fmla="*/ 362917 h 464385"/>
                <a:gd name="connsiteX6" fmla="*/ 518630 w 635512"/>
                <a:gd name="connsiteY6" fmla="*/ 421987 h 464385"/>
                <a:gd name="connsiteX7" fmla="*/ 496325 w 635512"/>
                <a:gd name="connsiteY7" fmla="*/ 428127 h 464385"/>
                <a:gd name="connsiteX8" fmla="*/ 471440 w 635512"/>
                <a:gd name="connsiteY8" fmla="*/ 420134 h 464385"/>
                <a:gd name="connsiteX9" fmla="*/ 430207 w 635512"/>
                <a:gd name="connsiteY9" fmla="*/ 390981 h 464385"/>
                <a:gd name="connsiteX10" fmla="*/ 429544 w 635512"/>
                <a:gd name="connsiteY10" fmla="*/ 451985 h 464385"/>
                <a:gd name="connsiteX11" fmla="*/ 374080 w 635512"/>
                <a:gd name="connsiteY11" fmla="*/ 456099 h 464385"/>
                <a:gd name="connsiteX12" fmla="*/ -10 w 635512"/>
                <a:gd name="connsiteY12" fmla="*/ 299888 h 464385"/>
                <a:gd name="connsiteX13" fmla="*/ 14703 w 635512"/>
                <a:gd name="connsiteY13" fmla="*/ 23158 h 464385"/>
                <a:gd name="connsiteX14" fmla="*/ 387976 w 635512"/>
                <a:gd name="connsiteY14" fmla="*/ -92 h 464385"/>
                <a:gd name="connsiteX15" fmla="*/ 481703 w 635512"/>
                <a:gd name="connsiteY15" fmla="*/ 28244 h 464385"/>
                <a:gd name="connsiteX16" fmla="*/ 552089 w 635512"/>
                <a:gd name="connsiteY16" fmla="*/ 104260 h 464385"/>
                <a:gd name="connsiteX17" fmla="*/ 571796 w 635512"/>
                <a:gd name="connsiteY17" fmla="*/ 175282 h 464385"/>
                <a:gd name="connsiteX18" fmla="*/ 568618 w 635512"/>
                <a:gd name="connsiteY18" fmla="*/ 179823 h 464385"/>
                <a:gd name="connsiteX19" fmla="*/ 617207 w 635512"/>
                <a:gd name="connsiteY19" fmla="*/ 214244 h 464385"/>
                <a:gd name="connsiteX20" fmla="*/ 627651 w 635512"/>
                <a:gd name="connsiteY20" fmla="*/ 274549 h 464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35512" h="464385">
                  <a:moveTo>
                    <a:pt x="627651" y="274549"/>
                  </a:moveTo>
                  <a:cubicBezTo>
                    <a:pt x="619541" y="286002"/>
                    <a:pt x="606354" y="292777"/>
                    <a:pt x="592322" y="292713"/>
                  </a:cubicBezTo>
                  <a:cubicBezTo>
                    <a:pt x="587290" y="292749"/>
                    <a:pt x="582295" y="291832"/>
                    <a:pt x="577609" y="289989"/>
                  </a:cubicBezTo>
                  <a:cubicBezTo>
                    <a:pt x="596064" y="305056"/>
                    <a:pt x="598816" y="332229"/>
                    <a:pt x="583758" y="350684"/>
                  </a:cubicBezTo>
                  <a:cubicBezTo>
                    <a:pt x="575566" y="360720"/>
                    <a:pt x="563314" y="366541"/>
                    <a:pt x="550363" y="366550"/>
                  </a:cubicBezTo>
                  <a:cubicBezTo>
                    <a:pt x="544505" y="366550"/>
                    <a:pt x="538720" y="365315"/>
                    <a:pt x="533380" y="362917"/>
                  </a:cubicBezTo>
                  <a:cubicBezTo>
                    <a:pt x="545622" y="383297"/>
                    <a:pt x="539020" y="409745"/>
                    <a:pt x="518630" y="421987"/>
                  </a:cubicBezTo>
                  <a:cubicBezTo>
                    <a:pt x="511900" y="426029"/>
                    <a:pt x="504181" y="428154"/>
                    <a:pt x="496325" y="428127"/>
                  </a:cubicBezTo>
                  <a:cubicBezTo>
                    <a:pt x="487397" y="428163"/>
                    <a:pt x="478678" y="425366"/>
                    <a:pt x="471440" y="420134"/>
                  </a:cubicBezTo>
                  <a:lnTo>
                    <a:pt x="430207" y="390981"/>
                  </a:lnTo>
                  <a:cubicBezTo>
                    <a:pt x="446873" y="408010"/>
                    <a:pt x="446573" y="435319"/>
                    <a:pt x="429544" y="451985"/>
                  </a:cubicBezTo>
                  <a:cubicBezTo>
                    <a:pt x="414523" y="466680"/>
                    <a:pt x="391100" y="468424"/>
                    <a:pt x="374080" y="456099"/>
                  </a:cubicBezTo>
                  <a:lnTo>
                    <a:pt x="-10" y="299888"/>
                  </a:lnTo>
                  <a:lnTo>
                    <a:pt x="14703" y="23158"/>
                  </a:lnTo>
                  <a:lnTo>
                    <a:pt x="387976" y="-92"/>
                  </a:lnTo>
                  <a:cubicBezTo>
                    <a:pt x="421180" y="879"/>
                    <a:pt x="453521" y="10661"/>
                    <a:pt x="481703" y="28244"/>
                  </a:cubicBezTo>
                  <a:lnTo>
                    <a:pt x="552089" y="104260"/>
                  </a:lnTo>
                  <a:cubicBezTo>
                    <a:pt x="570979" y="124241"/>
                    <a:pt x="584602" y="150125"/>
                    <a:pt x="571796" y="175282"/>
                  </a:cubicBezTo>
                  <a:lnTo>
                    <a:pt x="568618" y="179823"/>
                  </a:lnTo>
                  <a:lnTo>
                    <a:pt x="617207" y="214244"/>
                  </a:lnTo>
                  <a:cubicBezTo>
                    <a:pt x="636679" y="228058"/>
                    <a:pt x="641338" y="254995"/>
                    <a:pt x="627651" y="274549"/>
                  </a:cubicBezTo>
                  <a:close/>
                </a:path>
              </a:pathLst>
            </a:custGeom>
            <a:solidFill>
              <a:srgbClr val="F79654"/>
            </a:solidFill>
            <a:ln w="9079" cap="flat">
              <a:noFill/>
              <a:prstDash val="solid"/>
              <a:miter/>
            </a:ln>
          </p:spPr>
          <p:txBody>
            <a:bodyPr rtlCol="0" anchor="ctr"/>
            <a:lstStyle/>
            <a:p>
              <a:endParaRPr lang="zh-CN" altLang="en-US"/>
            </a:p>
          </p:txBody>
        </p:sp>
        <p:sp>
          <p:nvSpPr>
            <p:cNvPr id="19" name="任意多边形: 形状 18">
              <a:extLst>
                <a:ext uri="{FF2B5EF4-FFF2-40B4-BE49-F238E27FC236}">
                  <a16:creationId xmlns:a16="http://schemas.microsoft.com/office/drawing/2014/main" id="{7E284014-1E24-FE68-FDD1-D2D48C0A9B68}"/>
                </a:ext>
              </a:extLst>
            </p:cNvPr>
            <p:cNvSpPr/>
            <p:nvPr/>
          </p:nvSpPr>
          <p:spPr>
            <a:xfrm>
              <a:off x="5870695" y="3224598"/>
              <a:ext cx="397196" cy="332710"/>
            </a:xfrm>
            <a:custGeom>
              <a:avLst/>
              <a:gdLst>
                <a:gd name="connsiteX0" fmla="*/ 397187 w 397196"/>
                <a:gd name="connsiteY0" fmla="*/ 240582 h 332710"/>
                <a:gd name="connsiteX1" fmla="*/ 136260 w 397196"/>
                <a:gd name="connsiteY1" fmla="*/ 174737 h 332710"/>
                <a:gd name="connsiteX2" fmla="*/ 124090 w 397196"/>
                <a:gd name="connsiteY2" fmla="*/ 329132 h 332710"/>
                <a:gd name="connsiteX3" fmla="*/ 13380 w 397196"/>
                <a:gd name="connsiteY3" fmla="*/ 221510 h 332710"/>
                <a:gd name="connsiteX4" fmla="*/ 1301 w 397196"/>
                <a:gd name="connsiteY4" fmla="*/ 161296 h 332710"/>
                <a:gd name="connsiteX5" fmla="*/ 45258 w 397196"/>
                <a:gd name="connsiteY5" fmla="*/ 81646 h 332710"/>
                <a:gd name="connsiteX6" fmla="*/ 255780 w 397196"/>
                <a:gd name="connsiteY6" fmla="*/ -92 h 33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7196" h="332710">
                  <a:moveTo>
                    <a:pt x="397187" y="240582"/>
                  </a:moveTo>
                  <a:cubicBezTo>
                    <a:pt x="397187" y="240582"/>
                    <a:pt x="217090" y="307608"/>
                    <a:pt x="136260" y="174737"/>
                  </a:cubicBezTo>
                  <a:cubicBezTo>
                    <a:pt x="136260" y="174737"/>
                    <a:pt x="216545" y="306881"/>
                    <a:pt x="124090" y="329132"/>
                  </a:cubicBezTo>
                  <a:cubicBezTo>
                    <a:pt x="31635" y="351383"/>
                    <a:pt x="21644" y="261380"/>
                    <a:pt x="13380" y="221510"/>
                  </a:cubicBezTo>
                  <a:cubicBezTo>
                    <a:pt x="10019" y="205253"/>
                    <a:pt x="5478" y="182457"/>
                    <a:pt x="1301" y="161296"/>
                  </a:cubicBezTo>
                  <a:cubicBezTo>
                    <a:pt x="-5248" y="127611"/>
                    <a:pt x="13271" y="94070"/>
                    <a:pt x="45258" y="81646"/>
                  </a:cubicBezTo>
                  <a:lnTo>
                    <a:pt x="255780" y="-92"/>
                  </a:lnTo>
                  <a:close/>
                </a:path>
              </a:pathLst>
            </a:custGeom>
            <a:solidFill>
              <a:srgbClr val="FFA96E"/>
            </a:solidFill>
            <a:ln w="9079" cap="flat">
              <a:noFill/>
              <a:prstDash val="solid"/>
              <a:miter/>
            </a:ln>
          </p:spPr>
          <p:txBody>
            <a:bodyPr rtlCol="0" anchor="ctr"/>
            <a:lstStyle/>
            <a:p>
              <a:endParaRPr lang="zh-CN" altLang="en-US"/>
            </a:p>
          </p:txBody>
        </p:sp>
        <p:sp>
          <p:nvSpPr>
            <p:cNvPr id="20" name="任意多边形: 形状 19">
              <a:extLst>
                <a:ext uri="{FF2B5EF4-FFF2-40B4-BE49-F238E27FC236}">
                  <a16:creationId xmlns:a16="http://schemas.microsoft.com/office/drawing/2014/main" id="{2E25261C-8B22-C1E6-EFF6-73C27F699B50}"/>
                </a:ext>
              </a:extLst>
            </p:cNvPr>
            <p:cNvSpPr/>
            <p:nvPr/>
          </p:nvSpPr>
          <p:spPr>
            <a:xfrm>
              <a:off x="5864732" y="3293858"/>
              <a:ext cx="366872" cy="268978"/>
            </a:xfrm>
            <a:custGeom>
              <a:avLst/>
              <a:gdLst>
                <a:gd name="connsiteX0" fmla="*/ 103533 w 366872"/>
                <a:gd name="connsiteY0" fmla="*/ 268863 h 268978"/>
                <a:gd name="connsiteX1" fmla="*/ 22975 w 366872"/>
                <a:gd name="connsiteY1" fmla="*/ 196207 h 268978"/>
                <a:gd name="connsiteX2" fmla="*/ 2450 w 366872"/>
                <a:gd name="connsiteY2" fmla="*/ 98030 h 268978"/>
                <a:gd name="connsiteX3" fmla="*/ 12259 w 366872"/>
                <a:gd name="connsiteY3" fmla="*/ 35545 h 268978"/>
                <a:gd name="connsiteX4" fmla="*/ 66751 w 366872"/>
                <a:gd name="connsiteY4" fmla="*/ 34 h 268978"/>
                <a:gd name="connsiteX5" fmla="*/ 73835 w 366872"/>
                <a:gd name="connsiteY5" fmla="*/ 4666 h 268978"/>
                <a:gd name="connsiteX6" fmla="*/ 69112 w 366872"/>
                <a:gd name="connsiteY6" fmla="*/ 11750 h 268978"/>
                <a:gd name="connsiteX7" fmla="*/ 14620 w 366872"/>
                <a:gd name="connsiteY7" fmla="*/ 95578 h 268978"/>
                <a:gd name="connsiteX8" fmla="*/ 35327 w 366872"/>
                <a:gd name="connsiteY8" fmla="*/ 194118 h 268978"/>
                <a:gd name="connsiteX9" fmla="*/ 118700 w 366872"/>
                <a:gd name="connsiteY9" fmla="*/ 255967 h 268978"/>
                <a:gd name="connsiteX10" fmla="*/ 162658 w 366872"/>
                <a:gd name="connsiteY10" fmla="*/ 231264 h 268978"/>
                <a:gd name="connsiteX11" fmla="*/ 165927 w 366872"/>
                <a:gd name="connsiteY11" fmla="*/ 177407 h 268978"/>
                <a:gd name="connsiteX12" fmla="*/ 137319 w 366872"/>
                <a:gd name="connsiteY12" fmla="*/ 107929 h 268978"/>
                <a:gd name="connsiteX13" fmla="*/ 140406 w 366872"/>
                <a:gd name="connsiteY13" fmla="*/ 100209 h 268978"/>
                <a:gd name="connsiteX14" fmla="*/ 148217 w 366872"/>
                <a:gd name="connsiteY14" fmla="*/ 103207 h 268978"/>
                <a:gd name="connsiteX15" fmla="*/ 359920 w 366872"/>
                <a:gd name="connsiteY15" fmla="*/ 176862 h 268978"/>
                <a:gd name="connsiteX16" fmla="*/ 366777 w 366872"/>
                <a:gd name="connsiteY16" fmla="*/ 181721 h 268978"/>
                <a:gd name="connsiteX17" fmla="*/ 361918 w 366872"/>
                <a:gd name="connsiteY17" fmla="*/ 188578 h 268978"/>
                <a:gd name="connsiteX18" fmla="*/ 164656 w 366872"/>
                <a:gd name="connsiteY18" fmla="*/ 143168 h 268978"/>
                <a:gd name="connsiteX19" fmla="*/ 177098 w 366872"/>
                <a:gd name="connsiteY19" fmla="*/ 173229 h 268978"/>
                <a:gd name="connsiteX20" fmla="*/ 173011 w 366872"/>
                <a:gd name="connsiteY20" fmla="*/ 237439 h 268978"/>
                <a:gd name="connsiteX21" fmla="*/ 120426 w 366872"/>
                <a:gd name="connsiteY21" fmla="*/ 267864 h 268978"/>
                <a:gd name="connsiteX22" fmla="*/ 103533 w 366872"/>
                <a:gd name="connsiteY22" fmla="*/ 268863 h 268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6872" h="268978">
                  <a:moveTo>
                    <a:pt x="103533" y="268863"/>
                  </a:moveTo>
                  <a:cubicBezTo>
                    <a:pt x="34782" y="268863"/>
                    <a:pt x="23157" y="196843"/>
                    <a:pt x="22975" y="196207"/>
                  </a:cubicBezTo>
                  <a:lnTo>
                    <a:pt x="2450" y="98030"/>
                  </a:lnTo>
                  <a:cubicBezTo>
                    <a:pt x="-2936" y="76732"/>
                    <a:pt x="606" y="54164"/>
                    <a:pt x="12259" y="35545"/>
                  </a:cubicBezTo>
                  <a:cubicBezTo>
                    <a:pt x="25509" y="17490"/>
                    <a:pt x="44881" y="4866"/>
                    <a:pt x="66751" y="34"/>
                  </a:cubicBezTo>
                  <a:cubicBezTo>
                    <a:pt x="69984" y="-638"/>
                    <a:pt x="73154" y="1433"/>
                    <a:pt x="73835" y="4666"/>
                  </a:cubicBezTo>
                  <a:cubicBezTo>
                    <a:pt x="74453" y="7918"/>
                    <a:pt x="72355" y="11069"/>
                    <a:pt x="69112" y="11750"/>
                  </a:cubicBezTo>
                  <a:cubicBezTo>
                    <a:pt x="66297" y="12295"/>
                    <a:pt x="543" y="26373"/>
                    <a:pt x="14620" y="95578"/>
                  </a:cubicBezTo>
                  <a:lnTo>
                    <a:pt x="35327" y="194118"/>
                  </a:lnTo>
                  <a:cubicBezTo>
                    <a:pt x="35872" y="197387"/>
                    <a:pt x="47497" y="266774"/>
                    <a:pt x="118700" y="255967"/>
                  </a:cubicBezTo>
                  <a:cubicBezTo>
                    <a:pt x="139861" y="252788"/>
                    <a:pt x="155029" y="244523"/>
                    <a:pt x="162658" y="231264"/>
                  </a:cubicBezTo>
                  <a:cubicBezTo>
                    <a:pt x="176462" y="208468"/>
                    <a:pt x="166018" y="177770"/>
                    <a:pt x="165927" y="177407"/>
                  </a:cubicBezTo>
                  <a:lnTo>
                    <a:pt x="137319" y="107929"/>
                  </a:lnTo>
                  <a:cubicBezTo>
                    <a:pt x="136056" y="104941"/>
                    <a:pt x="137437" y="101499"/>
                    <a:pt x="140406" y="100209"/>
                  </a:cubicBezTo>
                  <a:cubicBezTo>
                    <a:pt x="143394" y="98929"/>
                    <a:pt x="146855" y="100255"/>
                    <a:pt x="148217" y="103207"/>
                  </a:cubicBezTo>
                  <a:cubicBezTo>
                    <a:pt x="150124" y="107293"/>
                    <a:pt x="197533" y="204290"/>
                    <a:pt x="359920" y="176862"/>
                  </a:cubicBezTo>
                  <a:cubicBezTo>
                    <a:pt x="363153" y="176308"/>
                    <a:pt x="366223" y="178488"/>
                    <a:pt x="366777" y="181721"/>
                  </a:cubicBezTo>
                  <a:cubicBezTo>
                    <a:pt x="367331" y="184954"/>
                    <a:pt x="365151" y="188024"/>
                    <a:pt x="361918" y="188578"/>
                  </a:cubicBezTo>
                  <a:cubicBezTo>
                    <a:pt x="256021" y="206742"/>
                    <a:pt x="195625" y="172230"/>
                    <a:pt x="164656" y="143168"/>
                  </a:cubicBezTo>
                  <a:lnTo>
                    <a:pt x="177098" y="173229"/>
                  </a:lnTo>
                  <a:cubicBezTo>
                    <a:pt x="177734" y="175046"/>
                    <a:pt x="189631" y="209557"/>
                    <a:pt x="173011" y="237439"/>
                  </a:cubicBezTo>
                  <a:cubicBezTo>
                    <a:pt x="163021" y="253969"/>
                    <a:pt x="145765" y="264141"/>
                    <a:pt x="120426" y="267864"/>
                  </a:cubicBezTo>
                  <a:cubicBezTo>
                    <a:pt x="114831" y="268645"/>
                    <a:pt x="109182" y="268981"/>
                    <a:pt x="103533" y="268863"/>
                  </a:cubicBezTo>
                  <a:close/>
                </a:path>
              </a:pathLst>
            </a:custGeom>
            <a:solidFill>
              <a:srgbClr val="19203F"/>
            </a:solidFill>
            <a:ln w="9079" cap="flat">
              <a:noFill/>
              <a:prstDash val="solid"/>
              <a:miter/>
            </a:ln>
          </p:spPr>
          <p:txBody>
            <a:bodyPr rtlCol="0" anchor="ctr"/>
            <a:lstStyle/>
            <a:p>
              <a:endParaRPr lang="zh-CN" altLang="en-US"/>
            </a:p>
          </p:txBody>
        </p:sp>
        <p:sp>
          <p:nvSpPr>
            <p:cNvPr id="21" name="任意多边形: 形状 20">
              <a:extLst>
                <a:ext uri="{FF2B5EF4-FFF2-40B4-BE49-F238E27FC236}">
                  <a16:creationId xmlns:a16="http://schemas.microsoft.com/office/drawing/2014/main" id="{43522E3F-BBC5-00BB-450D-5E8F57F7D717}"/>
                </a:ext>
              </a:extLst>
            </p:cNvPr>
            <p:cNvSpPr/>
            <p:nvPr/>
          </p:nvSpPr>
          <p:spPr>
            <a:xfrm>
              <a:off x="6035332" y="3554572"/>
              <a:ext cx="44930" cy="35033"/>
            </a:xfrm>
            <a:custGeom>
              <a:avLst/>
              <a:gdLst>
                <a:gd name="connsiteX0" fmla="*/ 38921 w 44930"/>
                <a:gd name="connsiteY0" fmla="*/ 34942 h 35033"/>
                <a:gd name="connsiteX1" fmla="*/ 35561 w 44930"/>
                <a:gd name="connsiteY1" fmla="*/ 33852 h 35033"/>
                <a:gd name="connsiteX2" fmla="*/ 2593 w 44930"/>
                <a:gd name="connsiteY2" fmla="*/ 10783 h 35033"/>
                <a:gd name="connsiteX3" fmla="*/ 1003 w 44930"/>
                <a:gd name="connsiteY3" fmla="*/ 2591 h 35033"/>
                <a:gd name="connsiteX4" fmla="*/ 1049 w 44930"/>
                <a:gd name="connsiteY4" fmla="*/ 2519 h 35033"/>
                <a:gd name="connsiteX5" fmla="*/ 9377 w 44930"/>
                <a:gd name="connsiteY5" fmla="*/ 957 h 35033"/>
                <a:gd name="connsiteX6" fmla="*/ 9404 w 44930"/>
                <a:gd name="connsiteY6" fmla="*/ 975 h 35033"/>
                <a:gd name="connsiteX7" fmla="*/ 42372 w 44930"/>
                <a:gd name="connsiteY7" fmla="*/ 24043 h 35033"/>
                <a:gd name="connsiteX8" fmla="*/ 43834 w 44930"/>
                <a:gd name="connsiteY8" fmla="*/ 32390 h 35033"/>
                <a:gd name="connsiteX9" fmla="*/ 38921 w 44930"/>
                <a:gd name="connsiteY9" fmla="*/ 34942 h 3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30" h="35033">
                  <a:moveTo>
                    <a:pt x="38921" y="34942"/>
                  </a:moveTo>
                  <a:cubicBezTo>
                    <a:pt x="37713" y="34942"/>
                    <a:pt x="36542" y="34560"/>
                    <a:pt x="35561" y="33852"/>
                  </a:cubicBezTo>
                  <a:lnTo>
                    <a:pt x="2593" y="10783"/>
                  </a:lnTo>
                  <a:cubicBezTo>
                    <a:pt x="-114" y="8958"/>
                    <a:pt x="-822" y="5289"/>
                    <a:pt x="1003" y="2591"/>
                  </a:cubicBezTo>
                  <a:cubicBezTo>
                    <a:pt x="1012" y="2564"/>
                    <a:pt x="1031" y="2546"/>
                    <a:pt x="1049" y="2519"/>
                  </a:cubicBezTo>
                  <a:cubicBezTo>
                    <a:pt x="2920" y="-215"/>
                    <a:pt x="6652" y="-914"/>
                    <a:pt x="9377" y="957"/>
                  </a:cubicBezTo>
                  <a:cubicBezTo>
                    <a:pt x="9386" y="966"/>
                    <a:pt x="9395" y="966"/>
                    <a:pt x="9404" y="975"/>
                  </a:cubicBezTo>
                  <a:lnTo>
                    <a:pt x="42372" y="24043"/>
                  </a:lnTo>
                  <a:cubicBezTo>
                    <a:pt x="45079" y="25950"/>
                    <a:pt x="45733" y="29683"/>
                    <a:pt x="43834" y="32390"/>
                  </a:cubicBezTo>
                  <a:cubicBezTo>
                    <a:pt x="42708" y="33988"/>
                    <a:pt x="40874" y="34942"/>
                    <a:pt x="38921" y="34942"/>
                  </a:cubicBezTo>
                  <a:close/>
                </a:path>
              </a:pathLst>
            </a:custGeom>
            <a:solidFill>
              <a:srgbClr val="19203F"/>
            </a:solidFill>
            <a:ln w="9079" cap="flat">
              <a:noFill/>
              <a:prstDash val="solid"/>
              <a:miter/>
            </a:ln>
          </p:spPr>
          <p:txBody>
            <a:bodyPr rtlCol="0" anchor="ctr"/>
            <a:lstStyle/>
            <a:p>
              <a:endParaRPr lang="zh-CN" altLang="en-US"/>
            </a:p>
          </p:txBody>
        </p:sp>
        <p:sp>
          <p:nvSpPr>
            <p:cNvPr id="22" name="任意多边形: 形状 21">
              <a:extLst>
                <a:ext uri="{FF2B5EF4-FFF2-40B4-BE49-F238E27FC236}">
                  <a16:creationId xmlns:a16="http://schemas.microsoft.com/office/drawing/2014/main" id="{40A1C1C9-A9B8-37D1-8B2E-AEAB98AAE429}"/>
                </a:ext>
              </a:extLst>
            </p:cNvPr>
            <p:cNvSpPr/>
            <p:nvPr/>
          </p:nvSpPr>
          <p:spPr>
            <a:xfrm>
              <a:off x="6002860" y="3631237"/>
              <a:ext cx="33131" cy="31313"/>
            </a:xfrm>
            <a:custGeom>
              <a:avLst/>
              <a:gdLst>
                <a:gd name="connsiteX0" fmla="*/ 26982 w 33131"/>
                <a:gd name="connsiteY0" fmla="*/ 31205 h 31313"/>
                <a:gd name="connsiteX1" fmla="*/ 22895 w 33131"/>
                <a:gd name="connsiteY1" fmla="*/ 29570 h 31313"/>
                <a:gd name="connsiteX2" fmla="*/ 1734 w 33131"/>
                <a:gd name="connsiteY2" fmla="*/ 10135 h 31313"/>
                <a:gd name="connsiteX3" fmla="*/ 1734 w 33131"/>
                <a:gd name="connsiteY3" fmla="*/ 1688 h 31313"/>
                <a:gd name="connsiteX4" fmla="*/ 10081 w 33131"/>
                <a:gd name="connsiteY4" fmla="*/ 1588 h 31313"/>
                <a:gd name="connsiteX5" fmla="*/ 10180 w 33131"/>
                <a:gd name="connsiteY5" fmla="*/ 1688 h 31313"/>
                <a:gd name="connsiteX6" fmla="*/ 31342 w 33131"/>
                <a:gd name="connsiteY6" fmla="*/ 21306 h 31313"/>
                <a:gd name="connsiteX7" fmla="*/ 31441 w 33131"/>
                <a:gd name="connsiteY7" fmla="*/ 29652 h 31313"/>
                <a:gd name="connsiteX8" fmla="*/ 31342 w 33131"/>
                <a:gd name="connsiteY8" fmla="*/ 29752 h 31313"/>
                <a:gd name="connsiteX9" fmla="*/ 26982 w 33131"/>
                <a:gd name="connsiteY9" fmla="*/ 31205 h 3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31" h="31313">
                  <a:moveTo>
                    <a:pt x="26982" y="31205"/>
                  </a:moveTo>
                  <a:cubicBezTo>
                    <a:pt x="25466" y="31196"/>
                    <a:pt x="24003" y="30615"/>
                    <a:pt x="22895" y="29570"/>
                  </a:cubicBezTo>
                  <a:lnTo>
                    <a:pt x="1734" y="10135"/>
                  </a:lnTo>
                  <a:cubicBezTo>
                    <a:pt x="-591" y="7801"/>
                    <a:pt x="-591" y="4022"/>
                    <a:pt x="1734" y="1688"/>
                  </a:cubicBezTo>
                  <a:cubicBezTo>
                    <a:pt x="4014" y="-646"/>
                    <a:pt x="7747" y="-691"/>
                    <a:pt x="10081" y="1588"/>
                  </a:cubicBezTo>
                  <a:cubicBezTo>
                    <a:pt x="10117" y="1625"/>
                    <a:pt x="10144" y="1652"/>
                    <a:pt x="10180" y="1688"/>
                  </a:cubicBezTo>
                  <a:lnTo>
                    <a:pt x="31342" y="21306"/>
                  </a:lnTo>
                  <a:cubicBezTo>
                    <a:pt x="33676" y="23585"/>
                    <a:pt x="33721" y="27318"/>
                    <a:pt x="31441" y="29652"/>
                  </a:cubicBezTo>
                  <a:cubicBezTo>
                    <a:pt x="31405" y="29688"/>
                    <a:pt x="31378" y="29716"/>
                    <a:pt x="31342" y="29752"/>
                  </a:cubicBezTo>
                  <a:cubicBezTo>
                    <a:pt x="30143" y="30796"/>
                    <a:pt x="28572" y="31323"/>
                    <a:pt x="26982" y="31205"/>
                  </a:cubicBezTo>
                  <a:close/>
                </a:path>
              </a:pathLst>
            </a:custGeom>
            <a:solidFill>
              <a:srgbClr val="19203F"/>
            </a:solidFill>
            <a:ln w="9079" cap="flat">
              <a:noFill/>
              <a:prstDash val="solid"/>
              <a:miter/>
            </a:ln>
          </p:spPr>
          <p:txBody>
            <a:bodyPr rtlCol="0" anchor="ctr"/>
            <a:lstStyle/>
            <a:p>
              <a:endParaRPr lang="zh-CN" altLang="en-US"/>
            </a:p>
          </p:txBody>
        </p:sp>
        <p:sp>
          <p:nvSpPr>
            <p:cNvPr id="23" name="任意多边形: 形状 22">
              <a:extLst>
                <a:ext uri="{FF2B5EF4-FFF2-40B4-BE49-F238E27FC236}">
                  <a16:creationId xmlns:a16="http://schemas.microsoft.com/office/drawing/2014/main" id="{FFA2B13E-D95F-F2F1-6D0C-DFBB6ECFB987}"/>
                </a:ext>
              </a:extLst>
            </p:cNvPr>
            <p:cNvSpPr/>
            <p:nvPr/>
          </p:nvSpPr>
          <p:spPr>
            <a:xfrm>
              <a:off x="5906360" y="3668060"/>
              <a:ext cx="26194" cy="22538"/>
            </a:xfrm>
            <a:custGeom>
              <a:avLst/>
              <a:gdLst>
                <a:gd name="connsiteX0" fmla="*/ 20309 w 26194"/>
                <a:gd name="connsiteY0" fmla="*/ 22446 h 22538"/>
                <a:gd name="connsiteX1" fmla="*/ 16767 w 26194"/>
                <a:gd name="connsiteY1" fmla="*/ 21265 h 22538"/>
                <a:gd name="connsiteX2" fmla="*/ 2418 w 26194"/>
                <a:gd name="connsiteY2" fmla="*/ 10730 h 22538"/>
                <a:gd name="connsiteX3" fmla="*/ 1146 w 26194"/>
                <a:gd name="connsiteY3" fmla="*/ 2375 h 22538"/>
                <a:gd name="connsiteX4" fmla="*/ 9384 w 26194"/>
                <a:gd name="connsiteY4" fmla="*/ 1012 h 22538"/>
                <a:gd name="connsiteX5" fmla="*/ 9502 w 26194"/>
                <a:gd name="connsiteY5" fmla="*/ 1103 h 22538"/>
                <a:gd name="connsiteX6" fmla="*/ 23761 w 26194"/>
                <a:gd name="connsiteY6" fmla="*/ 11638 h 22538"/>
                <a:gd name="connsiteX7" fmla="*/ 25005 w 26194"/>
                <a:gd name="connsiteY7" fmla="*/ 20021 h 22538"/>
                <a:gd name="connsiteX8" fmla="*/ 20309 w 26194"/>
                <a:gd name="connsiteY8" fmla="*/ 22446 h 22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194" h="22538">
                  <a:moveTo>
                    <a:pt x="20309" y="22446"/>
                  </a:moveTo>
                  <a:cubicBezTo>
                    <a:pt x="19038" y="22428"/>
                    <a:pt x="17794" y="22019"/>
                    <a:pt x="16767" y="21265"/>
                  </a:cubicBezTo>
                  <a:lnTo>
                    <a:pt x="2418" y="10730"/>
                  </a:lnTo>
                  <a:cubicBezTo>
                    <a:pt x="-234" y="8768"/>
                    <a:pt x="-797" y="5036"/>
                    <a:pt x="1146" y="2375"/>
                  </a:cubicBezTo>
                  <a:cubicBezTo>
                    <a:pt x="3044" y="-277"/>
                    <a:pt x="6732" y="-886"/>
                    <a:pt x="9384" y="1012"/>
                  </a:cubicBezTo>
                  <a:cubicBezTo>
                    <a:pt x="9420" y="1049"/>
                    <a:pt x="9466" y="1076"/>
                    <a:pt x="9502" y="1103"/>
                  </a:cubicBezTo>
                  <a:lnTo>
                    <a:pt x="23761" y="11638"/>
                  </a:lnTo>
                  <a:cubicBezTo>
                    <a:pt x="26422" y="13609"/>
                    <a:pt x="26976" y="17360"/>
                    <a:pt x="25005" y="20021"/>
                  </a:cubicBezTo>
                  <a:cubicBezTo>
                    <a:pt x="23897" y="21511"/>
                    <a:pt x="22162" y="22410"/>
                    <a:pt x="20309" y="22446"/>
                  </a:cubicBezTo>
                  <a:close/>
                </a:path>
              </a:pathLst>
            </a:custGeom>
            <a:solidFill>
              <a:srgbClr val="19203F"/>
            </a:solidFill>
            <a:ln w="9079" cap="flat">
              <a:noFill/>
              <a:prstDash val="solid"/>
              <a:miter/>
            </a:ln>
          </p:spPr>
          <p:txBody>
            <a:bodyPr rtlCol="0" anchor="ctr"/>
            <a:lstStyle/>
            <a:p>
              <a:endParaRPr lang="zh-CN" altLang="en-US"/>
            </a:p>
          </p:txBody>
        </p:sp>
        <p:sp>
          <p:nvSpPr>
            <p:cNvPr id="24" name="任意多边形: 形状 23">
              <a:extLst>
                <a:ext uri="{FF2B5EF4-FFF2-40B4-BE49-F238E27FC236}">
                  <a16:creationId xmlns:a16="http://schemas.microsoft.com/office/drawing/2014/main" id="{B94FDC01-FB93-CE3B-1EEB-D48B8A2F0758}"/>
                </a:ext>
              </a:extLst>
            </p:cNvPr>
            <p:cNvSpPr/>
            <p:nvPr/>
          </p:nvSpPr>
          <p:spPr>
            <a:xfrm>
              <a:off x="3763607" y="2951046"/>
              <a:ext cx="1109009" cy="2787645"/>
            </a:xfrm>
            <a:custGeom>
              <a:avLst/>
              <a:gdLst>
                <a:gd name="connsiteX0" fmla="*/ 1109010 w 1109009"/>
                <a:gd name="connsiteY0" fmla="*/ 0 h 2787645"/>
                <a:gd name="connsiteX1" fmla="*/ 1005383 w 1109009"/>
                <a:gd name="connsiteY1" fmla="*/ 596873 h 2787645"/>
                <a:gd name="connsiteX2" fmla="*/ 915380 w 1109009"/>
                <a:gd name="connsiteY2" fmla="*/ 1116094 h 2787645"/>
                <a:gd name="connsiteX3" fmla="*/ 625390 w 1109009"/>
                <a:gd name="connsiteY3" fmla="*/ 2787646 h 2787645"/>
                <a:gd name="connsiteX4" fmla="*/ 0 w 1109009"/>
                <a:gd name="connsiteY4" fmla="*/ 2787646 h 2787645"/>
                <a:gd name="connsiteX5" fmla="*/ 483529 w 1109009"/>
                <a:gd name="connsiteY5" fmla="*/ 0 h 2787645"/>
                <a:gd name="connsiteX6" fmla="*/ 1109010 w 1109009"/>
                <a:gd name="connsiteY6" fmla="*/ 0 h 278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9009" h="2787645">
                  <a:moveTo>
                    <a:pt x="1109010" y="0"/>
                  </a:moveTo>
                  <a:lnTo>
                    <a:pt x="1005383" y="596873"/>
                  </a:lnTo>
                  <a:lnTo>
                    <a:pt x="915380" y="1116094"/>
                  </a:lnTo>
                  <a:lnTo>
                    <a:pt x="625390" y="2787646"/>
                  </a:lnTo>
                  <a:lnTo>
                    <a:pt x="0" y="2787646"/>
                  </a:lnTo>
                  <a:lnTo>
                    <a:pt x="483529" y="0"/>
                  </a:lnTo>
                  <a:lnTo>
                    <a:pt x="1109010" y="0"/>
                  </a:lnTo>
                  <a:close/>
                </a:path>
              </a:pathLst>
            </a:custGeom>
            <a:solidFill>
              <a:srgbClr val="19203F"/>
            </a:solidFill>
            <a:ln w="9079" cap="flat">
              <a:noFill/>
              <a:prstDash val="solid"/>
              <a:miter/>
            </a:ln>
          </p:spPr>
          <p:txBody>
            <a:bodyPr rtlCol="0" anchor="ctr"/>
            <a:lstStyle/>
            <a:p>
              <a:endParaRPr lang="zh-CN" altLang="en-US"/>
            </a:p>
          </p:txBody>
        </p:sp>
        <p:sp>
          <p:nvSpPr>
            <p:cNvPr id="25" name="任意多边形: 形状 24">
              <a:extLst>
                <a:ext uri="{FF2B5EF4-FFF2-40B4-BE49-F238E27FC236}">
                  <a16:creationId xmlns:a16="http://schemas.microsoft.com/office/drawing/2014/main" id="{B0954BE5-202A-E451-C651-5A143038ADEB}"/>
                </a:ext>
              </a:extLst>
            </p:cNvPr>
            <p:cNvSpPr/>
            <p:nvPr/>
          </p:nvSpPr>
          <p:spPr>
            <a:xfrm>
              <a:off x="4616048" y="2916807"/>
              <a:ext cx="779785" cy="2821884"/>
            </a:xfrm>
            <a:custGeom>
              <a:avLst/>
              <a:gdLst>
                <a:gd name="connsiteX0" fmla="*/ 779785 w 779785"/>
                <a:gd name="connsiteY0" fmla="*/ 2821885 h 2821884"/>
                <a:gd name="connsiteX1" fmla="*/ 154395 w 779785"/>
                <a:gd name="connsiteY1" fmla="*/ 2821885 h 2821884"/>
                <a:gd name="connsiteX2" fmla="*/ 62939 w 779785"/>
                <a:gd name="connsiteY2" fmla="*/ 1150333 h 2821884"/>
                <a:gd name="connsiteX3" fmla="*/ 34512 w 779785"/>
                <a:gd name="connsiteY3" fmla="*/ 631112 h 2821884"/>
                <a:gd name="connsiteX4" fmla="*/ 1907 w 779785"/>
                <a:gd name="connsiteY4" fmla="*/ 34239 h 2821884"/>
                <a:gd name="connsiteX5" fmla="*/ 0 w 779785"/>
                <a:gd name="connsiteY5" fmla="*/ 0 h 2821884"/>
                <a:gd name="connsiteX6" fmla="*/ 625390 w 779785"/>
                <a:gd name="connsiteY6" fmla="*/ 0 h 2821884"/>
                <a:gd name="connsiteX7" fmla="*/ 779785 w 779785"/>
                <a:gd name="connsiteY7" fmla="*/ 2821885 h 282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785" h="2821884">
                  <a:moveTo>
                    <a:pt x="779785" y="2821885"/>
                  </a:moveTo>
                  <a:lnTo>
                    <a:pt x="154395" y="2821885"/>
                  </a:lnTo>
                  <a:lnTo>
                    <a:pt x="62939" y="1150333"/>
                  </a:lnTo>
                  <a:lnTo>
                    <a:pt x="34512" y="631112"/>
                  </a:lnTo>
                  <a:lnTo>
                    <a:pt x="1907" y="34239"/>
                  </a:lnTo>
                  <a:lnTo>
                    <a:pt x="0" y="0"/>
                  </a:lnTo>
                  <a:lnTo>
                    <a:pt x="625390" y="0"/>
                  </a:lnTo>
                  <a:lnTo>
                    <a:pt x="779785" y="2821885"/>
                  </a:lnTo>
                  <a:close/>
                </a:path>
              </a:pathLst>
            </a:custGeom>
            <a:solidFill>
              <a:srgbClr val="19203F"/>
            </a:solidFill>
            <a:ln w="9079" cap="flat">
              <a:noFill/>
              <a:prstDash val="solid"/>
              <a:miter/>
            </a:ln>
          </p:spPr>
          <p:txBody>
            <a:bodyPr rtlCol="0" anchor="ctr"/>
            <a:lstStyle/>
            <a:p>
              <a:endParaRPr lang="zh-CN" altLang="en-US"/>
            </a:p>
          </p:txBody>
        </p:sp>
        <p:sp>
          <p:nvSpPr>
            <p:cNvPr id="26" name="任意多边形: 形状 25">
              <a:extLst>
                <a:ext uri="{FF2B5EF4-FFF2-40B4-BE49-F238E27FC236}">
                  <a16:creationId xmlns:a16="http://schemas.microsoft.com/office/drawing/2014/main" id="{C51DE929-96DD-1F83-6CCC-D4A27FC3CB76}"/>
                </a:ext>
              </a:extLst>
            </p:cNvPr>
            <p:cNvSpPr/>
            <p:nvPr/>
          </p:nvSpPr>
          <p:spPr>
            <a:xfrm>
              <a:off x="4770080" y="5737817"/>
              <a:ext cx="943625" cy="259168"/>
            </a:xfrm>
            <a:custGeom>
              <a:avLst/>
              <a:gdLst>
                <a:gd name="connsiteX0" fmla="*/ -10 w 943625"/>
                <a:gd name="connsiteY0" fmla="*/ 783 h 259168"/>
                <a:gd name="connsiteX1" fmla="*/ 625744 w 943625"/>
                <a:gd name="connsiteY1" fmla="*/ 783 h 259168"/>
                <a:gd name="connsiteX2" fmla="*/ 943616 w 943625"/>
                <a:gd name="connsiteY2" fmla="*/ 259076 h 259168"/>
                <a:gd name="connsiteX3" fmla="*/ -10 w 943625"/>
                <a:gd name="connsiteY3" fmla="*/ 259076 h 259168"/>
              </a:gdLst>
              <a:ahLst/>
              <a:cxnLst>
                <a:cxn ang="0">
                  <a:pos x="connsiteX0" y="connsiteY0"/>
                </a:cxn>
                <a:cxn ang="0">
                  <a:pos x="connsiteX1" y="connsiteY1"/>
                </a:cxn>
                <a:cxn ang="0">
                  <a:pos x="connsiteX2" y="connsiteY2"/>
                </a:cxn>
                <a:cxn ang="0">
                  <a:pos x="connsiteX3" y="connsiteY3"/>
                </a:cxn>
              </a:cxnLst>
              <a:rect l="l" t="t" r="r" b="b"/>
              <a:pathLst>
                <a:path w="943625" h="259168">
                  <a:moveTo>
                    <a:pt x="-10" y="783"/>
                  </a:moveTo>
                  <a:lnTo>
                    <a:pt x="625744" y="783"/>
                  </a:lnTo>
                  <a:cubicBezTo>
                    <a:pt x="625744" y="783"/>
                    <a:pt x="943616" y="-29006"/>
                    <a:pt x="943616" y="259076"/>
                  </a:cubicBezTo>
                  <a:lnTo>
                    <a:pt x="-10" y="259076"/>
                  </a:lnTo>
                  <a:close/>
                </a:path>
              </a:pathLst>
            </a:custGeom>
            <a:solidFill>
              <a:srgbClr val="19203F"/>
            </a:solidFill>
            <a:ln w="9079" cap="flat">
              <a:noFill/>
              <a:prstDash val="solid"/>
              <a:miter/>
            </a:ln>
          </p:spPr>
          <p:txBody>
            <a:bodyPr rtlCol="0" anchor="ctr"/>
            <a:lstStyle/>
            <a:p>
              <a:endParaRPr lang="zh-CN" altLang="en-US"/>
            </a:p>
          </p:txBody>
        </p:sp>
        <p:sp>
          <p:nvSpPr>
            <p:cNvPr id="27" name="任意多边形: 形状 26">
              <a:extLst>
                <a:ext uri="{FF2B5EF4-FFF2-40B4-BE49-F238E27FC236}">
                  <a16:creationId xmlns:a16="http://schemas.microsoft.com/office/drawing/2014/main" id="{92D6D234-D57B-FD08-5392-0285EF9B3207}"/>
                </a:ext>
              </a:extLst>
            </p:cNvPr>
            <p:cNvSpPr/>
            <p:nvPr/>
          </p:nvSpPr>
          <p:spPr>
            <a:xfrm>
              <a:off x="4675804" y="3414140"/>
              <a:ext cx="356293" cy="709762"/>
            </a:xfrm>
            <a:custGeom>
              <a:avLst/>
              <a:gdLst>
                <a:gd name="connsiteX0" fmla="*/ 5989 w 356293"/>
                <a:gd name="connsiteY0" fmla="*/ 709670 h 709762"/>
                <a:gd name="connsiteX1" fmla="*/ 4990 w 356293"/>
                <a:gd name="connsiteY1" fmla="*/ 709670 h 709762"/>
                <a:gd name="connsiteX2" fmla="*/ 50 w 356293"/>
                <a:gd name="connsiteY2" fmla="*/ 703104 h 709762"/>
                <a:gd name="connsiteX3" fmla="*/ 86 w 356293"/>
                <a:gd name="connsiteY3" fmla="*/ 702859 h 709762"/>
                <a:gd name="connsiteX4" fmla="*/ 102077 w 356293"/>
                <a:gd name="connsiteY4" fmla="*/ 80465 h 709762"/>
                <a:gd name="connsiteX5" fmla="*/ 106255 w 356293"/>
                <a:gd name="connsiteY5" fmla="*/ 75743 h 709762"/>
                <a:gd name="connsiteX6" fmla="*/ 348564 w 356293"/>
                <a:gd name="connsiteY6" fmla="*/ 180 h 709762"/>
                <a:gd name="connsiteX7" fmla="*/ 356012 w 356293"/>
                <a:gd name="connsiteY7" fmla="*/ 4085 h 709762"/>
                <a:gd name="connsiteX8" fmla="*/ 352106 w 356293"/>
                <a:gd name="connsiteY8" fmla="*/ 11533 h 709762"/>
                <a:gd name="connsiteX9" fmla="*/ 113248 w 356293"/>
                <a:gd name="connsiteY9" fmla="*/ 85733 h 709762"/>
                <a:gd name="connsiteX10" fmla="*/ 11802 w 356293"/>
                <a:gd name="connsiteY10" fmla="*/ 704493 h 709762"/>
                <a:gd name="connsiteX11" fmla="*/ 5989 w 356293"/>
                <a:gd name="connsiteY11" fmla="*/ 709670 h 709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293" h="709762">
                  <a:moveTo>
                    <a:pt x="5989" y="709670"/>
                  </a:moveTo>
                  <a:lnTo>
                    <a:pt x="4990" y="709670"/>
                  </a:lnTo>
                  <a:cubicBezTo>
                    <a:pt x="1811" y="709225"/>
                    <a:pt x="-405" y="706283"/>
                    <a:pt x="50" y="703104"/>
                  </a:cubicBezTo>
                  <a:cubicBezTo>
                    <a:pt x="59" y="703022"/>
                    <a:pt x="68" y="702940"/>
                    <a:pt x="86" y="702859"/>
                  </a:cubicBezTo>
                  <a:lnTo>
                    <a:pt x="102077" y="80465"/>
                  </a:lnTo>
                  <a:cubicBezTo>
                    <a:pt x="102441" y="78213"/>
                    <a:pt x="104066" y="76379"/>
                    <a:pt x="106255" y="75743"/>
                  </a:cubicBezTo>
                  <a:lnTo>
                    <a:pt x="348564" y="180"/>
                  </a:lnTo>
                  <a:cubicBezTo>
                    <a:pt x="351698" y="-801"/>
                    <a:pt x="355031" y="952"/>
                    <a:pt x="356012" y="4085"/>
                  </a:cubicBezTo>
                  <a:cubicBezTo>
                    <a:pt x="356992" y="7219"/>
                    <a:pt x="355240" y="10552"/>
                    <a:pt x="352106" y="11533"/>
                  </a:cubicBezTo>
                  <a:lnTo>
                    <a:pt x="113248" y="85733"/>
                  </a:lnTo>
                  <a:lnTo>
                    <a:pt x="11802" y="704493"/>
                  </a:lnTo>
                  <a:cubicBezTo>
                    <a:pt x="11366" y="707390"/>
                    <a:pt x="8923" y="709570"/>
                    <a:pt x="5989" y="709670"/>
                  </a:cubicBezTo>
                  <a:close/>
                </a:path>
              </a:pathLst>
            </a:custGeom>
            <a:solidFill>
              <a:srgbClr val="FFFFFF"/>
            </a:solidFill>
            <a:ln w="9079" cap="flat">
              <a:noFill/>
              <a:prstDash val="solid"/>
              <a:miter/>
            </a:ln>
          </p:spPr>
          <p:txBody>
            <a:bodyPr rtlCol="0" anchor="ctr"/>
            <a:lstStyle/>
            <a:p>
              <a:endParaRPr lang="zh-CN" altLang="en-US"/>
            </a:p>
          </p:txBody>
        </p:sp>
        <p:sp>
          <p:nvSpPr>
            <p:cNvPr id="28" name="任意多边形: 形状 27">
              <a:extLst>
                <a:ext uri="{FF2B5EF4-FFF2-40B4-BE49-F238E27FC236}">
                  <a16:creationId xmlns:a16="http://schemas.microsoft.com/office/drawing/2014/main" id="{02C4AE1D-6133-3E28-602C-1D31A7E79C64}"/>
                </a:ext>
              </a:extLst>
            </p:cNvPr>
            <p:cNvSpPr/>
            <p:nvPr/>
          </p:nvSpPr>
          <p:spPr>
            <a:xfrm>
              <a:off x="4764086" y="5732698"/>
              <a:ext cx="637741" cy="11988"/>
            </a:xfrm>
            <a:custGeom>
              <a:avLst/>
              <a:gdLst>
                <a:gd name="connsiteX0" fmla="*/ 631738 w 637741"/>
                <a:gd name="connsiteY0" fmla="*/ 11896 h 11988"/>
                <a:gd name="connsiteX1" fmla="*/ 5985 w 637741"/>
                <a:gd name="connsiteY1" fmla="*/ 11896 h 11988"/>
                <a:gd name="connsiteX2" fmla="*/ -10 w 637741"/>
                <a:gd name="connsiteY2" fmla="*/ 5902 h 11988"/>
                <a:gd name="connsiteX3" fmla="*/ 5985 w 637741"/>
                <a:gd name="connsiteY3" fmla="*/ -92 h 11988"/>
                <a:gd name="connsiteX4" fmla="*/ 631738 w 637741"/>
                <a:gd name="connsiteY4" fmla="*/ -92 h 11988"/>
                <a:gd name="connsiteX5" fmla="*/ 637732 w 637741"/>
                <a:gd name="connsiteY5" fmla="*/ 5902 h 11988"/>
                <a:gd name="connsiteX6" fmla="*/ 631738 w 637741"/>
                <a:gd name="connsiteY6" fmla="*/ 11896 h 11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741" h="11988">
                  <a:moveTo>
                    <a:pt x="631738" y="11896"/>
                  </a:moveTo>
                  <a:lnTo>
                    <a:pt x="5985" y="11896"/>
                  </a:lnTo>
                  <a:cubicBezTo>
                    <a:pt x="2670" y="11896"/>
                    <a:pt x="-10" y="9217"/>
                    <a:pt x="-10" y="5902"/>
                  </a:cubicBezTo>
                  <a:cubicBezTo>
                    <a:pt x="-10" y="2596"/>
                    <a:pt x="2670" y="-92"/>
                    <a:pt x="5985" y="-92"/>
                  </a:cubicBezTo>
                  <a:lnTo>
                    <a:pt x="631738" y="-92"/>
                  </a:lnTo>
                  <a:cubicBezTo>
                    <a:pt x="635044" y="-92"/>
                    <a:pt x="637732" y="2587"/>
                    <a:pt x="637732" y="5902"/>
                  </a:cubicBezTo>
                  <a:cubicBezTo>
                    <a:pt x="637732" y="9208"/>
                    <a:pt x="635053" y="11896"/>
                    <a:pt x="631738" y="11896"/>
                  </a:cubicBezTo>
                  <a:close/>
                </a:path>
              </a:pathLst>
            </a:custGeom>
            <a:solidFill>
              <a:srgbClr val="FFFFFF"/>
            </a:solidFill>
            <a:ln w="9079" cap="flat">
              <a:noFill/>
              <a:prstDash val="solid"/>
              <a:miter/>
            </a:ln>
          </p:spPr>
          <p:txBody>
            <a:bodyPr rtlCol="0" anchor="ctr"/>
            <a:lstStyle/>
            <a:p>
              <a:endParaRPr lang="zh-CN" altLang="en-US"/>
            </a:p>
          </p:txBody>
        </p:sp>
        <p:sp>
          <p:nvSpPr>
            <p:cNvPr id="29" name="任意多边形: 形状 28">
              <a:extLst>
                <a:ext uri="{FF2B5EF4-FFF2-40B4-BE49-F238E27FC236}">
                  <a16:creationId xmlns:a16="http://schemas.microsoft.com/office/drawing/2014/main" id="{C4696645-F81F-C0C5-CCC0-87BC53B1F878}"/>
                </a:ext>
              </a:extLst>
            </p:cNvPr>
            <p:cNvSpPr/>
            <p:nvPr/>
          </p:nvSpPr>
          <p:spPr>
            <a:xfrm>
              <a:off x="3763607" y="5737817"/>
              <a:ext cx="942898" cy="259168"/>
            </a:xfrm>
            <a:custGeom>
              <a:avLst/>
              <a:gdLst>
                <a:gd name="connsiteX0" fmla="*/ -10 w 942898"/>
                <a:gd name="connsiteY0" fmla="*/ 783 h 259168"/>
                <a:gd name="connsiteX1" fmla="*/ 625017 w 942898"/>
                <a:gd name="connsiteY1" fmla="*/ 783 h 259168"/>
                <a:gd name="connsiteX2" fmla="*/ 942889 w 942898"/>
                <a:gd name="connsiteY2" fmla="*/ 259076 h 259168"/>
                <a:gd name="connsiteX3" fmla="*/ -10 w 942898"/>
                <a:gd name="connsiteY3" fmla="*/ 259076 h 259168"/>
              </a:gdLst>
              <a:ahLst/>
              <a:cxnLst>
                <a:cxn ang="0">
                  <a:pos x="connsiteX0" y="connsiteY0"/>
                </a:cxn>
                <a:cxn ang="0">
                  <a:pos x="connsiteX1" y="connsiteY1"/>
                </a:cxn>
                <a:cxn ang="0">
                  <a:pos x="connsiteX2" y="connsiteY2"/>
                </a:cxn>
                <a:cxn ang="0">
                  <a:pos x="connsiteX3" y="connsiteY3"/>
                </a:cxn>
              </a:cxnLst>
              <a:rect l="l" t="t" r="r" b="b"/>
              <a:pathLst>
                <a:path w="942898" h="259168">
                  <a:moveTo>
                    <a:pt x="-10" y="783"/>
                  </a:moveTo>
                  <a:lnTo>
                    <a:pt x="625017" y="783"/>
                  </a:lnTo>
                  <a:cubicBezTo>
                    <a:pt x="625017" y="783"/>
                    <a:pt x="942889" y="-29006"/>
                    <a:pt x="942889" y="259076"/>
                  </a:cubicBezTo>
                  <a:lnTo>
                    <a:pt x="-10" y="259076"/>
                  </a:lnTo>
                  <a:close/>
                </a:path>
              </a:pathLst>
            </a:custGeom>
            <a:solidFill>
              <a:srgbClr val="19203F"/>
            </a:solidFill>
            <a:ln w="9079" cap="flat">
              <a:noFill/>
              <a:prstDash val="solid"/>
              <a:miter/>
            </a:ln>
          </p:spPr>
          <p:txBody>
            <a:bodyPr rtlCol="0" anchor="ctr"/>
            <a:lstStyle/>
            <a:p>
              <a:endParaRPr lang="zh-CN" altLang="en-US"/>
            </a:p>
          </p:txBody>
        </p:sp>
        <p:sp>
          <p:nvSpPr>
            <p:cNvPr id="30" name="任意多边形: 形状 29">
              <a:extLst>
                <a:ext uri="{FF2B5EF4-FFF2-40B4-BE49-F238E27FC236}">
                  <a16:creationId xmlns:a16="http://schemas.microsoft.com/office/drawing/2014/main" id="{3D4E1507-F826-6D08-8003-7973D391EDC0}"/>
                </a:ext>
              </a:extLst>
            </p:cNvPr>
            <p:cNvSpPr/>
            <p:nvPr/>
          </p:nvSpPr>
          <p:spPr>
            <a:xfrm>
              <a:off x="3757613" y="5732698"/>
              <a:ext cx="637015" cy="11988"/>
            </a:xfrm>
            <a:custGeom>
              <a:avLst/>
              <a:gdLst>
                <a:gd name="connsiteX0" fmla="*/ 631012 w 637015"/>
                <a:gd name="connsiteY0" fmla="*/ 11896 h 11988"/>
                <a:gd name="connsiteX1" fmla="*/ 5985 w 637015"/>
                <a:gd name="connsiteY1" fmla="*/ 11896 h 11988"/>
                <a:gd name="connsiteX2" fmla="*/ -10 w 637015"/>
                <a:gd name="connsiteY2" fmla="*/ 5902 h 11988"/>
                <a:gd name="connsiteX3" fmla="*/ 5985 w 637015"/>
                <a:gd name="connsiteY3" fmla="*/ -92 h 11988"/>
                <a:gd name="connsiteX4" fmla="*/ 631012 w 637015"/>
                <a:gd name="connsiteY4" fmla="*/ -92 h 11988"/>
                <a:gd name="connsiteX5" fmla="*/ 637006 w 637015"/>
                <a:gd name="connsiteY5" fmla="*/ 5902 h 11988"/>
                <a:gd name="connsiteX6" fmla="*/ 631012 w 637015"/>
                <a:gd name="connsiteY6" fmla="*/ 11896 h 11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015" h="11988">
                  <a:moveTo>
                    <a:pt x="631012" y="11896"/>
                  </a:moveTo>
                  <a:lnTo>
                    <a:pt x="5985" y="11896"/>
                  </a:lnTo>
                  <a:cubicBezTo>
                    <a:pt x="2674" y="11896"/>
                    <a:pt x="-10" y="9217"/>
                    <a:pt x="-10" y="5902"/>
                  </a:cubicBezTo>
                  <a:cubicBezTo>
                    <a:pt x="-10" y="2596"/>
                    <a:pt x="2674" y="-92"/>
                    <a:pt x="5985" y="-92"/>
                  </a:cubicBezTo>
                  <a:lnTo>
                    <a:pt x="631012" y="-92"/>
                  </a:lnTo>
                  <a:cubicBezTo>
                    <a:pt x="634322" y="-92"/>
                    <a:pt x="637006" y="2587"/>
                    <a:pt x="637006" y="5902"/>
                  </a:cubicBezTo>
                  <a:cubicBezTo>
                    <a:pt x="637006" y="9208"/>
                    <a:pt x="634322" y="11896"/>
                    <a:pt x="631012" y="11896"/>
                  </a:cubicBezTo>
                  <a:close/>
                </a:path>
              </a:pathLst>
            </a:custGeom>
            <a:solidFill>
              <a:srgbClr val="FFFFFF"/>
            </a:solidFill>
            <a:ln w="9079" cap="flat">
              <a:noFill/>
              <a:prstDash val="solid"/>
              <a:miter/>
            </a:ln>
          </p:spPr>
          <p:txBody>
            <a:bodyPr rtlCol="0" anchor="ctr"/>
            <a:lstStyle/>
            <a:p>
              <a:endParaRPr lang="zh-CN" altLang="en-US"/>
            </a:p>
          </p:txBody>
        </p:sp>
        <p:sp>
          <p:nvSpPr>
            <p:cNvPr id="31" name="任意多边形: 形状 30">
              <a:extLst>
                <a:ext uri="{FF2B5EF4-FFF2-40B4-BE49-F238E27FC236}">
                  <a16:creationId xmlns:a16="http://schemas.microsoft.com/office/drawing/2014/main" id="{0AC65B58-9FA9-5F0C-34FD-B024AA3585F7}"/>
                </a:ext>
              </a:extLst>
            </p:cNvPr>
            <p:cNvSpPr/>
            <p:nvPr/>
          </p:nvSpPr>
          <p:spPr>
            <a:xfrm>
              <a:off x="4611063" y="1333714"/>
              <a:ext cx="445010" cy="510748"/>
            </a:xfrm>
            <a:custGeom>
              <a:avLst/>
              <a:gdLst>
                <a:gd name="connsiteX0" fmla="*/ 445001 w 445010"/>
                <a:gd name="connsiteY0" fmla="*/ -92 h 510748"/>
                <a:gd name="connsiteX1" fmla="*/ 445001 w 445010"/>
                <a:gd name="connsiteY1" fmla="*/ 288626 h 510748"/>
                <a:gd name="connsiteX2" fmla="*/ 346370 w 445010"/>
                <a:gd name="connsiteY2" fmla="*/ 473083 h 510748"/>
                <a:gd name="connsiteX3" fmla="*/ 339649 w 445010"/>
                <a:gd name="connsiteY3" fmla="*/ 477351 h 510748"/>
                <a:gd name="connsiteX4" fmla="*/ 325663 w 445010"/>
                <a:gd name="connsiteY4" fmla="*/ 485344 h 510748"/>
                <a:gd name="connsiteX5" fmla="*/ 318488 w 445010"/>
                <a:gd name="connsiteY5" fmla="*/ 488976 h 510748"/>
                <a:gd name="connsiteX6" fmla="*/ 303684 w 445010"/>
                <a:gd name="connsiteY6" fmla="*/ 495515 h 510748"/>
                <a:gd name="connsiteX7" fmla="*/ 288426 w 445010"/>
                <a:gd name="connsiteY7" fmla="*/ 500874 h 510748"/>
                <a:gd name="connsiteX8" fmla="*/ 206688 w 445010"/>
                <a:gd name="connsiteY8" fmla="*/ 509956 h 510748"/>
                <a:gd name="connsiteX9" fmla="*/ 36399 w 445010"/>
                <a:gd name="connsiteY9" fmla="*/ 408419 h 510748"/>
                <a:gd name="connsiteX10" fmla="*/ 15238 w 445010"/>
                <a:gd name="connsiteY10" fmla="*/ 367186 h 510748"/>
                <a:gd name="connsiteX11" fmla="*/ 13785 w 445010"/>
                <a:gd name="connsiteY11" fmla="*/ 363372 h 510748"/>
                <a:gd name="connsiteX12" fmla="*/ 12332 w 445010"/>
                <a:gd name="connsiteY12" fmla="*/ 359557 h 510748"/>
                <a:gd name="connsiteX13" fmla="*/ 10243 w 445010"/>
                <a:gd name="connsiteY13" fmla="*/ 352836 h 510748"/>
                <a:gd name="connsiteX14" fmla="*/ 3432 w 445010"/>
                <a:gd name="connsiteY14" fmla="*/ 325590 h 510748"/>
                <a:gd name="connsiteX15" fmla="*/ 1706 w 445010"/>
                <a:gd name="connsiteY15" fmla="*/ 314964 h 510748"/>
                <a:gd name="connsiteX16" fmla="*/ 798 w 445010"/>
                <a:gd name="connsiteY16" fmla="*/ 307335 h 510748"/>
                <a:gd name="connsiteX17" fmla="*/ 798 w 445010"/>
                <a:gd name="connsiteY17" fmla="*/ 304338 h 510748"/>
                <a:gd name="connsiteX18" fmla="*/ 71 w 445010"/>
                <a:gd name="connsiteY18" fmla="*/ 294257 h 510748"/>
                <a:gd name="connsiteX19" fmla="*/ 71 w 445010"/>
                <a:gd name="connsiteY19" fmla="*/ 283994 h 510748"/>
                <a:gd name="connsiteX20" fmla="*/ 71 w 445010"/>
                <a:gd name="connsiteY20" fmla="*/ 140498 h 510748"/>
                <a:gd name="connsiteX21" fmla="*/ 8245 w 445010"/>
                <a:gd name="connsiteY21" fmla="*/ 146220 h 510748"/>
                <a:gd name="connsiteX22" fmla="*/ 23230 w 445010"/>
                <a:gd name="connsiteY22" fmla="*/ 164384 h 510748"/>
                <a:gd name="connsiteX23" fmla="*/ 46753 w 445010"/>
                <a:gd name="connsiteY23" fmla="*/ 146220 h 510748"/>
                <a:gd name="connsiteX24" fmla="*/ 118683 w 445010"/>
                <a:gd name="connsiteY24" fmla="*/ -92 h 510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5010" h="510748">
                  <a:moveTo>
                    <a:pt x="445001" y="-92"/>
                  </a:moveTo>
                  <a:lnTo>
                    <a:pt x="445001" y="288626"/>
                  </a:lnTo>
                  <a:cubicBezTo>
                    <a:pt x="444810" y="362681"/>
                    <a:pt x="407846" y="431805"/>
                    <a:pt x="346370" y="473083"/>
                  </a:cubicBezTo>
                  <a:cubicBezTo>
                    <a:pt x="344190" y="474536"/>
                    <a:pt x="341920" y="476080"/>
                    <a:pt x="339649" y="477351"/>
                  </a:cubicBezTo>
                  <a:cubicBezTo>
                    <a:pt x="335108" y="480167"/>
                    <a:pt x="330567" y="482891"/>
                    <a:pt x="325663" y="485344"/>
                  </a:cubicBezTo>
                  <a:lnTo>
                    <a:pt x="318488" y="488976"/>
                  </a:lnTo>
                  <a:cubicBezTo>
                    <a:pt x="313765" y="491338"/>
                    <a:pt x="308679" y="493517"/>
                    <a:pt x="303684" y="495515"/>
                  </a:cubicBezTo>
                  <a:cubicBezTo>
                    <a:pt x="298689" y="497514"/>
                    <a:pt x="293512" y="499239"/>
                    <a:pt x="288426" y="500874"/>
                  </a:cubicBezTo>
                  <a:cubicBezTo>
                    <a:pt x="262007" y="509093"/>
                    <a:pt x="234261" y="512181"/>
                    <a:pt x="206688" y="509956"/>
                  </a:cubicBezTo>
                  <a:cubicBezTo>
                    <a:pt x="137047" y="504988"/>
                    <a:pt x="73881" y="467325"/>
                    <a:pt x="36399" y="408419"/>
                  </a:cubicBezTo>
                  <a:cubicBezTo>
                    <a:pt x="27935" y="395449"/>
                    <a:pt x="20842" y="381626"/>
                    <a:pt x="15238" y="367186"/>
                  </a:cubicBezTo>
                  <a:cubicBezTo>
                    <a:pt x="15238" y="365914"/>
                    <a:pt x="14239" y="364734"/>
                    <a:pt x="13785" y="363372"/>
                  </a:cubicBezTo>
                  <a:cubicBezTo>
                    <a:pt x="13331" y="362009"/>
                    <a:pt x="12877" y="360738"/>
                    <a:pt x="12332" y="359557"/>
                  </a:cubicBezTo>
                  <a:cubicBezTo>
                    <a:pt x="11787" y="358376"/>
                    <a:pt x="10970" y="355107"/>
                    <a:pt x="10243" y="352836"/>
                  </a:cubicBezTo>
                  <a:cubicBezTo>
                    <a:pt x="7328" y="343927"/>
                    <a:pt x="5048" y="334827"/>
                    <a:pt x="3432" y="325590"/>
                  </a:cubicBezTo>
                  <a:cubicBezTo>
                    <a:pt x="2705" y="322048"/>
                    <a:pt x="2160" y="318506"/>
                    <a:pt x="1706" y="314964"/>
                  </a:cubicBezTo>
                  <a:cubicBezTo>
                    <a:pt x="1252" y="311422"/>
                    <a:pt x="979" y="309969"/>
                    <a:pt x="798" y="307335"/>
                  </a:cubicBezTo>
                  <a:cubicBezTo>
                    <a:pt x="752" y="306336"/>
                    <a:pt x="752" y="305337"/>
                    <a:pt x="798" y="304338"/>
                  </a:cubicBezTo>
                  <a:cubicBezTo>
                    <a:pt x="798" y="300978"/>
                    <a:pt x="253" y="297617"/>
                    <a:pt x="71" y="294257"/>
                  </a:cubicBezTo>
                  <a:cubicBezTo>
                    <a:pt x="-110" y="290897"/>
                    <a:pt x="71" y="287355"/>
                    <a:pt x="71" y="283994"/>
                  </a:cubicBezTo>
                  <a:lnTo>
                    <a:pt x="71" y="140498"/>
                  </a:lnTo>
                  <a:cubicBezTo>
                    <a:pt x="2950" y="142178"/>
                    <a:pt x="5684" y="144094"/>
                    <a:pt x="8245" y="146220"/>
                  </a:cubicBezTo>
                  <a:cubicBezTo>
                    <a:pt x="14430" y="151188"/>
                    <a:pt x="19534" y="157363"/>
                    <a:pt x="23230" y="164384"/>
                  </a:cubicBezTo>
                  <a:cubicBezTo>
                    <a:pt x="31477" y="158871"/>
                    <a:pt x="39333" y="152804"/>
                    <a:pt x="46753" y="146220"/>
                  </a:cubicBezTo>
                  <a:cubicBezTo>
                    <a:pt x="89139" y="108883"/>
                    <a:pt x="115005" y="56271"/>
                    <a:pt x="118683" y="-92"/>
                  </a:cubicBezTo>
                  <a:close/>
                </a:path>
              </a:pathLst>
            </a:custGeom>
            <a:solidFill>
              <a:srgbClr val="F79654"/>
            </a:solidFill>
            <a:ln w="9079" cap="flat">
              <a:noFill/>
              <a:prstDash val="solid"/>
              <a:miter/>
            </a:ln>
          </p:spPr>
          <p:txBody>
            <a:bodyPr rtlCol="0" anchor="ctr"/>
            <a:lstStyle/>
            <a:p>
              <a:endParaRPr lang="zh-CN" altLang="en-US"/>
            </a:p>
          </p:txBody>
        </p:sp>
        <p:sp>
          <p:nvSpPr>
            <p:cNvPr id="32" name="任意多边形: 形状 31">
              <a:extLst>
                <a:ext uri="{FF2B5EF4-FFF2-40B4-BE49-F238E27FC236}">
                  <a16:creationId xmlns:a16="http://schemas.microsoft.com/office/drawing/2014/main" id="{3655FD4E-98E3-A759-7AA8-35BED4212A1F}"/>
                </a:ext>
              </a:extLst>
            </p:cNvPr>
            <p:cNvSpPr/>
            <p:nvPr/>
          </p:nvSpPr>
          <p:spPr>
            <a:xfrm>
              <a:off x="4610690" y="1697814"/>
              <a:ext cx="346661" cy="237132"/>
            </a:xfrm>
            <a:custGeom>
              <a:avLst/>
              <a:gdLst>
                <a:gd name="connsiteX0" fmla="*/ 346652 w 346661"/>
                <a:gd name="connsiteY0" fmla="*/ 108983 h 237132"/>
                <a:gd name="connsiteX1" fmla="*/ 346652 w 346661"/>
                <a:gd name="connsiteY1" fmla="*/ 237040 h 237132"/>
                <a:gd name="connsiteX2" fmla="*/ -10 w 346661"/>
                <a:gd name="connsiteY2" fmla="*/ 237040 h 237132"/>
                <a:gd name="connsiteX3" fmla="*/ -10 w 346661"/>
                <a:gd name="connsiteY3" fmla="*/ 907 h 237132"/>
                <a:gd name="connsiteX4" fmla="*/ 14522 w 346661"/>
                <a:gd name="connsiteY4" fmla="*/ -92 h 237132"/>
                <a:gd name="connsiteX5" fmla="*/ 15884 w 346661"/>
                <a:gd name="connsiteY5" fmla="*/ 3722 h 237132"/>
                <a:gd name="connsiteX6" fmla="*/ 37045 w 346661"/>
                <a:gd name="connsiteY6" fmla="*/ 44955 h 237132"/>
                <a:gd name="connsiteX7" fmla="*/ 288709 w 346661"/>
                <a:gd name="connsiteY7" fmla="*/ 137138 h 237132"/>
                <a:gd name="connsiteX8" fmla="*/ 303967 w 346661"/>
                <a:gd name="connsiteY8" fmla="*/ 131779 h 237132"/>
                <a:gd name="connsiteX9" fmla="*/ 318861 w 346661"/>
                <a:gd name="connsiteY9" fmla="*/ 125149 h 237132"/>
                <a:gd name="connsiteX10" fmla="*/ 326036 w 346661"/>
                <a:gd name="connsiteY10" fmla="*/ 121607 h 237132"/>
                <a:gd name="connsiteX11" fmla="*/ 339932 w 346661"/>
                <a:gd name="connsiteY11" fmla="*/ 113615 h 237132"/>
                <a:gd name="connsiteX12" fmla="*/ 346652 w 346661"/>
                <a:gd name="connsiteY12" fmla="*/ 108983 h 237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6661" h="237132">
                  <a:moveTo>
                    <a:pt x="346652" y="108983"/>
                  </a:moveTo>
                  <a:lnTo>
                    <a:pt x="346652" y="237040"/>
                  </a:lnTo>
                  <a:lnTo>
                    <a:pt x="-10" y="237040"/>
                  </a:lnTo>
                  <a:lnTo>
                    <a:pt x="-10" y="907"/>
                  </a:lnTo>
                  <a:lnTo>
                    <a:pt x="14522" y="-92"/>
                  </a:lnTo>
                  <a:cubicBezTo>
                    <a:pt x="14522" y="1270"/>
                    <a:pt x="15430" y="2451"/>
                    <a:pt x="15884" y="3722"/>
                  </a:cubicBezTo>
                  <a:cubicBezTo>
                    <a:pt x="21488" y="18163"/>
                    <a:pt x="28581" y="31976"/>
                    <a:pt x="37045" y="44955"/>
                  </a:cubicBezTo>
                  <a:cubicBezTo>
                    <a:pt x="90475" y="129009"/>
                    <a:pt x="193629" y="166800"/>
                    <a:pt x="288709" y="137138"/>
                  </a:cubicBezTo>
                  <a:cubicBezTo>
                    <a:pt x="293886" y="135594"/>
                    <a:pt x="298972" y="133686"/>
                    <a:pt x="303967" y="131779"/>
                  </a:cubicBezTo>
                  <a:cubicBezTo>
                    <a:pt x="308962" y="129872"/>
                    <a:pt x="314048" y="127510"/>
                    <a:pt x="318861" y="125149"/>
                  </a:cubicBezTo>
                  <a:lnTo>
                    <a:pt x="326036" y="121607"/>
                  </a:lnTo>
                  <a:cubicBezTo>
                    <a:pt x="330759" y="119064"/>
                    <a:pt x="335118" y="116431"/>
                    <a:pt x="339932" y="113615"/>
                  </a:cubicBezTo>
                  <a:cubicBezTo>
                    <a:pt x="342202" y="112071"/>
                    <a:pt x="344473" y="110618"/>
                    <a:pt x="346652" y="108983"/>
                  </a:cubicBezTo>
                  <a:close/>
                </a:path>
              </a:pathLst>
            </a:custGeom>
            <a:solidFill>
              <a:srgbClr val="F79654"/>
            </a:solidFill>
            <a:ln w="9079" cap="flat">
              <a:noFill/>
              <a:prstDash val="solid"/>
              <a:miter/>
            </a:ln>
          </p:spPr>
          <p:txBody>
            <a:bodyPr rtlCol="0" anchor="ctr"/>
            <a:lstStyle/>
            <a:p>
              <a:endParaRPr lang="zh-CN" altLang="en-US"/>
            </a:p>
          </p:txBody>
        </p:sp>
        <p:sp>
          <p:nvSpPr>
            <p:cNvPr id="33" name="任意多边形: 形状 32">
              <a:extLst>
                <a:ext uri="{FF2B5EF4-FFF2-40B4-BE49-F238E27FC236}">
                  <a16:creationId xmlns:a16="http://schemas.microsoft.com/office/drawing/2014/main" id="{25118DCF-B353-13C5-8BE2-971F7C2906EF}"/>
                </a:ext>
              </a:extLst>
            </p:cNvPr>
            <p:cNvSpPr/>
            <p:nvPr/>
          </p:nvSpPr>
          <p:spPr>
            <a:xfrm>
              <a:off x="4494697" y="1464525"/>
              <a:ext cx="130524" cy="234378"/>
            </a:xfrm>
            <a:custGeom>
              <a:avLst/>
              <a:gdLst>
                <a:gd name="connsiteX0" fmla="*/ 130515 w 130524"/>
                <a:gd name="connsiteY0" fmla="*/ 233287 h 234378"/>
                <a:gd name="connsiteX1" fmla="*/ 116074 w 130524"/>
                <a:gd name="connsiteY1" fmla="*/ 234286 h 234378"/>
                <a:gd name="connsiteX2" fmla="*/ 6454 w 130524"/>
                <a:gd name="connsiteY2" fmla="*/ 134384 h 234378"/>
                <a:gd name="connsiteX3" fmla="*/ 7907 w 130524"/>
                <a:gd name="connsiteY3" fmla="*/ 52645 h 234378"/>
                <a:gd name="connsiteX4" fmla="*/ 36970 w 130524"/>
                <a:gd name="connsiteY4" fmla="*/ 15136 h 234378"/>
                <a:gd name="connsiteX5" fmla="*/ 36970 w 130524"/>
                <a:gd name="connsiteY5" fmla="*/ 15136 h 234378"/>
                <a:gd name="connsiteX6" fmla="*/ 37878 w 130524"/>
                <a:gd name="connsiteY6" fmla="*/ 14591 h 234378"/>
                <a:gd name="connsiteX7" fmla="*/ 50320 w 130524"/>
                <a:gd name="connsiteY7" fmla="*/ 7144 h 234378"/>
                <a:gd name="connsiteX8" fmla="*/ 59402 w 130524"/>
                <a:gd name="connsiteY8" fmla="*/ 3602 h 234378"/>
                <a:gd name="connsiteX9" fmla="*/ 116074 w 130524"/>
                <a:gd name="connsiteY9" fmla="*/ 9687 h 234378"/>
                <a:gd name="connsiteX10" fmla="*/ 116074 w 130524"/>
                <a:gd name="connsiteY10" fmla="*/ 153638 h 234378"/>
                <a:gd name="connsiteX11" fmla="*/ 116074 w 130524"/>
                <a:gd name="connsiteY11" fmla="*/ 163900 h 234378"/>
                <a:gd name="connsiteX12" fmla="*/ 116892 w 130524"/>
                <a:gd name="connsiteY12" fmla="*/ 173981 h 234378"/>
                <a:gd name="connsiteX13" fmla="*/ 116892 w 130524"/>
                <a:gd name="connsiteY13" fmla="*/ 176979 h 234378"/>
                <a:gd name="connsiteX14" fmla="*/ 117800 w 130524"/>
                <a:gd name="connsiteY14" fmla="*/ 184607 h 234378"/>
                <a:gd name="connsiteX15" fmla="*/ 119526 w 130524"/>
                <a:gd name="connsiteY15" fmla="*/ 195233 h 234378"/>
                <a:gd name="connsiteX16" fmla="*/ 126337 w 130524"/>
                <a:gd name="connsiteY16" fmla="*/ 222480 h 234378"/>
                <a:gd name="connsiteX17" fmla="*/ 128426 w 130524"/>
                <a:gd name="connsiteY17" fmla="*/ 229200 h 234378"/>
                <a:gd name="connsiteX18" fmla="*/ 130515 w 130524"/>
                <a:gd name="connsiteY18" fmla="*/ 233287 h 23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524" h="234378">
                  <a:moveTo>
                    <a:pt x="130515" y="233287"/>
                  </a:moveTo>
                  <a:lnTo>
                    <a:pt x="116074" y="234286"/>
                  </a:lnTo>
                  <a:cubicBezTo>
                    <a:pt x="64608" y="222389"/>
                    <a:pt x="23064" y="184526"/>
                    <a:pt x="6454" y="134384"/>
                  </a:cubicBezTo>
                  <a:cubicBezTo>
                    <a:pt x="-2638" y="107810"/>
                    <a:pt x="-2124" y="78883"/>
                    <a:pt x="7907" y="52645"/>
                  </a:cubicBezTo>
                  <a:cubicBezTo>
                    <a:pt x="14099" y="37787"/>
                    <a:pt x="24130" y="24845"/>
                    <a:pt x="36970" y="15136"/>
                  </a:cubicBezTo>
                  <a:lnTo>
                    <a:pt x="36970" y="15136"/>
                  </a:lnTo>
                  <a:cubicBezTo>
                    <a:pt x="36970" y="15136"/>
                    <a:pt x="37515" y="15136"/>
                    <a:pt x="37878" y="14591"/>
                  </a:cubicBezTo>
                  <a:cubicBezTo>
                    <a:pt x="41797" y="11749"/>
                    <a:pt x="45960" y="9251"/>
                    <a:pt x="50320" y="7144"/>
                  </a:cubicBezTo>
                  <a:cubicBezTo>
                    <a:pt x="53236" y="5691"/>
                    <a:pt x="56275" y="4510"/>
                    <a:pt x="59402" y="3602"/>
                  </a:cubicBezTo>
                  <a:cubicBezTo>
                    <a:pt x="78253" y="-2946"/>
                    <a:pt x="99046" y="-712"/>
                    <a:pt x="116074" y="9687"/>
                  </a:cubicBezTo>
                  <a:lnTo>
                    <a:pt x="116074" y="153638"/>
                  </a:lnTo>
                  <a:cubicBezTo>
                    <a:pt x="116074" y="156998"/>
                    <a:pt x="116074" y="160449"/>
                    <a:pt x="116074" y="163900"/>
                  </a:cubicBezTo>
                  <a:cubicBezTo>
                    <a:pt x="116074" y="167352"/>
                    <a:pt x="116074" y="170621"/>
                    <a:pt x="116892" y="173981"/>
                  </a:cubicBezTo>
                  <a:cubicBezTo>
                    <a:pt x="116892" y="174890"/>
                    <a:pt x="116892" y="175980"/>
                    <a:pt x="116892" y="176979"/>
                  </a:cubicBezTo>
                  <a:cubicBezTo>
                    <a:pt x="116892" y="179612"/>
                    <a:pt x="117437" y="182065"/>
                    <a:pt x="117800" y="184607"/>
                  </a:cubicBezTo>
                  <a:cubicBezTo>
                    <a:pt x="118163" y="187150"/>
                    <a:pt x="118799" y="191691"/>
                    <a:pt x="119526" y="195233"/>
                  </a:cubicBezTo>
                  <a:cubicBezTo>
                    <a:pt x="121142" y="204470"/>
                    <a:pt x="123422" y="213570"/>
                    <a:pt x="126337" y="222480"/>
                  </a:cubicBezTo>
                  <a:cubicBezTo>
                    <a:pt x="127064" y="224750"/>
                    <a:pt x="127699" y="227021"/>
                    <a:pt x="128426" y="229200"/>
                  </a:cubicBezTo>
                  <a:cubicBezTo>
                    <a:pt x="129153" y="231380"/>
                    <a:pt x="130061" y="231834"/>
                    <a:pt x="130515" y="233287"/>
                  </a:cubicBezTo>
                  <a:close/>
                </a:path>
              </a:pathLst>
            </a:custGeom>
            <a:solidFill>
              <a:srgbClr val="F79654"/>
            </a:solidFill>
            <a:ln w="9079" cap="flat">
              <a:noFill/>
              <a:prstDash val="solid"/>
              <a:miter/>
            </a:ln>
          </p:spPr>
          <p:txBody>
            <a:bodyPr rtlCol="0" anchor="ctr"/>
            <a:lstStyle/>
            <a:p>
              <a:endParaRPr lang="zh-CN" altLang="en-US"/>
            </a:p>
          </p:txBody>
        </p:sp>
        <p:sp>
          <p:nvSpPr>
            <p:cNvPr id="34" name="任意多边形: 形状 33">
              <a:extLst>
                <a:ext uri="{FF2B5EF4-FFF2-40B4-BE49-F238E27FC236}">
                  <a16:creationId xmlns:a16="http://schemas.microsoft.com/office/drawing/2014/main" id="{1190F54D-18AF-AC87-30C0-370CD632ECD5}"/>
                </a:ext>
              </a:extLst>
            </p:cNvPr>
            <p:cNvSpPr/>
            <p:nvPr/>
          </p:nvSpPr>
          <p:spPr>
            <a:xfrm>
              <a:off x="4952901" y="1487837"/>
              <a:ext cx="65027" cy="65027"/>
            </a:xfrm>
            <a:custGeom>
              <a:avLst/>
              <a:gdLst>
                <a:gd name="connsiteX0" fmla="*/ 65028 w 65027"/>
                <a:gd name="connsiteY0" fmla="*/ 32514 h 65027"/>
                <a:gd name="connsiteX1" fmla="*/ 32514 w 65027"/>
                <a:gd name="connsiteY1" fmla="*/ 65028 h 65027"/>
                <a:gd name="connsiteX2" fmla="*/ 0 w 65027"/>
                <a:gd name="connsiteY2" fmla="*/ 32514 h 65027"/>
                <a:gd name="connsiteX3" fmla="*/ 32514 w 65027"/>
                <a:gd name="connsiteY3" fmla="*/ 0 h 65027"/>
                <a:gd name="connsiteX4" fmla="*/ 65028 w 65027"/>
                <a:gd name="connsiteY4" fmla="*/ 32514 h 6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7" h="65027">
                  <a:moveTo>
                    <a:pt x="65028" y="32514"/>
                  </a:moveTo>
                  <a:cubicBezTo>
                    <a:pt x="65028" y="50471"/>
                    <a:pt x="50471" y="65028"/>
                    <a:pt x="32514" y="65028"/>
                  </a:cubicBezTo>
                  <a:cubicBezTo>
                    <a:pt x="14557" y="65028"/>
                    <a:pt x="0" y="50471"/>
                    <a:pt x="0" y="32514"/>
                  </a:cubicBezTo>
                  <a:cubicBezTo>
                    <a:pt x="0" y="14557"/>
                    <a:pt x="14557" y="0"/>
                    <a:pt x="32514" y="0"/>
                  </a:cubicBezTo>
                  <a:cubicBezTo>
                    <a:pt x="50471" y="0"/>
                    <a:pt x="65028" y="14557"/>
                    <a:pt x="65028" y="32514"/>
                  </a:cubicBezTo>
                  <a:close/>
                </a:path>
              </a:pathLst>
            </a:custGeom>
            <a:solidFill>
              <a:srgbClr val="19203F"/>
            </a:solidFill>
            <a:ln w="9079" cap="flat">
              <a:noFill/>
              <a:prstDash val="solid"/>
              <a:miter/>
            </a:ln>
          </p:spPr>
          <p:txBody>
            <a:bodyPr rtlCol="0" anchor="ctr"/>
            <a:lstStyle/>
            <a:p>
              <a:endParaRPr lang="zh-CN" altLang="en-US"/>
            </a:p>
          </p:txBody>
        </p:sp>
        <p:sp>
          <p:nvSpPr>
            <p:cNvPr id="35" name="任意多边形: 形状 34">
              <a:extLst>
                <a:ext uri="{FF2B5EF4-FFF2-40B4-BE49-F238E27FC236}">
                  <a16:creationId xmlns:a16="http://schemas.microsoft.com/office/drawing/2014/main" id="{88269CB4-C1F6-2C83-52CD-E3AC4F5868D7}"/>
                </a:ext>
              </a:extLst>
            </p:cNvPr>
            <p:cNvSpPr/>
            <p:nvPr/>
          </p:nvSpPr>
          <p:spPr>
            <a:xfrm rot="-10800000">
              <a:off x="4953537" y="1441427"/>
              <a:ext cx="63574" cy="28699"/>
            </a:xfrm>
            <a:custGeom>
              <a:avLst/>
              <a:gdLst>
                <a:gd name="connsiteX0" fmla="*/ 52666 w 63574"/>
                <a:gd name="connsiteY0" fmla="*/ -92 h 28699"/>
                <a:gd name="connsiteX1" fmla="*/ 63565 w 63574"/>
                <a:gd name="connsiteY1" fmla="*/ -92 h 28699"/>
                <a:gd name="connsiteX2" fmla="*/ 63565 w 63574"/>
                <a:gd name="connsiteY2" fmla="*/ 28607 h 28699"/>
                <a:gd name="connsiteX3" fmla="*/ 52666 w 63574"/>
                <a:gd name="connsiteY3" fmla="*/ 28607 h 28699"/>
                <a:gd name="connsiteX4" fmla="*/ 10889 w 63574"/>
                <a:gd name="connsiteY4" fmla="*/ 28607 h 28699"/>
                <a:gd name="connsiteX5" fmla="*/ -10 w 63574"/>
                <a:gd name="connsiteY5" fmla="*/ 28607 h 28699"/>
                <a:gd name="connsiteX6" fmla="*/ -10 w 63574"/>
                <a:gd name="connsiteY6" fmla="*/ -92 h 28699"/>
                <a:gd name="connsiteX7" fmla="*/ 10889 w 63574"/>
                <a:gd name="connsiteY7" fmla="*/ -92 h 2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574" h="28699">
                  <a:moveTo>
                    <a:pt x="52666" y="-92"/>
                  </a:moveTo>
                  <a:cubicBezTo>
                    <a:pt x="58685" y="-92"/>
                    <a:pt x="63565" y="-92"/>
                    <a:pt x="63565" y="-92"/>
                  </a:cubicBezTo>
                  <a:lnTo>
                    <a:pt x="63565" y="28607"/>
                  </a:lnTo>
                  <a:cubicBezTo>
                    <a:pt x="63565" y="28607"/>
                    <a:pt x="58685" y="28607"/>
                    <a:pt x="52666" y="28607"/>
                  </a:cubicBezTo>
                  <a:lnTo>
                    <a:pt x="10889" y="28607"/>
                  </a:lnTo>
                  <a:cubicBezTo>
                    <a:pt x="4870" y="28607"/>
                    <a:pt x="-10" y="28607"/>
                    <a:pt x="-10" y="28607"/>
                  </a:cubicBezTo>
                  <a:lnTo>
                    <a:pt x="-10" y="-92"/>
                  </a:lnTo>
                  <a:cubicBezTo>
                    <a:pt x="-10" y="-92"/>
                    <a:pt x="4870" y="-92"/>
                    <a:pt x="10889" y="-92"/>
                  </a:cubicBezTo>
                  <a:close/>
                </a:path>
              </a:pathLst>
            </a:custGeom>
            <a:solidFill>
              <a:srgbClr val="19203F"/>
            </a:solidFill>
            <a:ln w="9079" cap="flat">
              <a:noFill/>
              <a:prstDash val="solid"/>
              <a:miter/>
            </a:ln>
          </p:spPr>
          <p:txBody>
            <a:bodyPr rtlCol="0" anchor="ctr"/>
            <a:lstStyle/>
            <a:p>
              <a:endParaRPr lang="zh-CN" altLang="en-US"/>
            </a:p>
          </p:txBody>
        </p:sp>
        <p:sp>
          <p:nvSpPr>
            <p:cNvPr id="36" name="任意多边形: 形状 35">
              <a:extLst>
                <a:ext uri="{FF2B5EF4-FFF2-40B4-BE49-F238E27FC236}">
                  <a16:creationId xmlns:a16="http://schemas.microsoft.com/office/drawing/2014/main" id="{8CD1F72D-A66D-D99E-F10A-60F8B1D3EF27}"/>
                </a:ext>
              </a:extLst>
            </p:cNvPr>
            <p:cNvSpPr/>
            <p:nvPr/>
          </p:nvSpPr>
          <p:spPr>
            <a:xfrm>
              <a:off x="4774258" y="1487837"/>
              <a:ext cx="65027" cy="65027"/>
            </a:xfrm>
            <a:custGeom>
              <a:avLst/>
              <a:gdLst>
                <a:gd name="connsiteX0" fmla="*/ 65027 w 65027"/>
                <a:gd name="connsiteY0" fmla="*/ 32514 h 65027"/>
                <a:gd name="connsiteX1" fmla="*/ 32514 w 65027"/>
                <a:gd name="connsiteY1" fmla="*/ 65028 h 65027"/>
                <a:gd name="connsiteX2" fmla="*/ 0 w 65027"/>
                <a:gd name="connsiteY2" fmla="*/ 32514 h 65027"/>
                <a:gd name="connsiteX3" fmla="*/ 32514 w 65027"/>
                <a:gd name="connsiteY3" fmla="*/ 0 h 65027"/>
                <a:gd name="connsiteX4" fmla="*/ 65027 w 65027"/>
                <a:gd name="connsiteY4" fmla="*/ 32514 h 6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7" h="65027">
                  <a:moveTo>
                    <a:pt x="65027" y="32514"/>
                  </a:moveTo>
                  <a:cubicBezTo>
                    <a:pt x="65027" y="50471"/>
                    <a:pt x="50471" y="65028"/>
                    <a:pt x="32514" y="65028"/>
                  </a:cubicBezTo>
                  <a:cubicBezTo>
                    <a:pt x="14557" y="65028"/>
                    <a:pt x="0" y="50471"/>
                    <a:pt x="0" y="32514"/>
                  </a:cubicBezTo>
                  <a:cubicBezTo>
                    <a:pt x="0" y="14557"/>
                    <a:pt x="14557" y="0"/>
                    <a:pt x="32514" y="0"/>
                  </a:cubicBezTo>
                  <a:cubicBezTo>
                    <a:pt x="50471" y="0"/>
                    <a:pt x="65027" y="14557"/>
                    <a:pt x="65027" y="32514"/>
                  </a:cubicBezTo>
                  <a:close/>
                </a:path>
              </a:pathLst>
            </a:custGeom>
            <a:solidFill>
              <a:srgbClr val="19203F"/>
            </a:solidFill>
            <a:ln w="9079" cap="flat">
              <a:noFill/>
              <a:prstDash val="solid"/>
              <a:miter/>
            </a:ln>
          </p:spPr>
          <p:txBody>
            <a:bodyPr rtlCol="0" anchor="ctr"/>
            <a:lstStyle/>
            <a:p>
              <a:endParaRPr lang="zh-CN" altLang="en-US"/>
            </a:p>
          </p:txBody>
        </p:sp>
        <p:sp>
          <p:nvSpPr>
            <p:cNvPr id="37" name="任意多边形: 形状 36">
              <a:extLst>
                <a:ext uri="{FF2B5EF4-FFF2-40B4-BE49-F238E27FC236}">
                  <a16:creationId xmlns:a16="http://schemas.microsoft.com/office/drawing/2014/main" id="{CF176436-F85B-40C5-938E-9384F3848F9E}"/>
                </a:ext>
              </a:extLst>
            </p:cNvPr>
            <p:cNvSpPr/>
            <p:nvPr/>
          </p:nvSpPr>
          <p:spPr>
            <a:xfrm rot="-10800000">
              <a:off x="4775075" y="1441427"/>
              <a:ext cx="63574" cy="28699"/>
            </a:xfrm>
            <a:custGeom>
              <a:avLst/>
              <a:gdLst>
                <a:gd name="connsiteX0" fmla="*/ 52666 w 63574"/>
                <a:gd name="connsiteY0" fmla="*/ -92 h 28699"/>
                <a:gd name="connsiteX1" fmla="*/ 63565 w 63574"/>
                <a:gd name="connsiteY1" fmla="*/ -92 h 28699"/>
                <a:gd name="connsiteX2" fmla="*/ 63565 w 63574"/>
                <a:gd name="connsiteY2" fmla="*/ 28607 h 28699"/>
                <a:gd name="connsiteX3" fmla="*/ 52666 w 63574"/>
                <a:gd name="connsiteY3" fmla="*/ 28607 h 28699"/>
                <a:gd name="connsiteX4" fmla="*/ 10889 w 63574"/>
                <a:gd name="connsiteY4" fmla="*/ 28607 h 28699"/>
                <a:gd name="connsiteX5" fmla="*/ -10 w 63574"/>
                <a:gd name="connsiteY5" fmla="*/ 28607 h 28699"/>
                <a:gd name="connsiteX6" fmla="*/ -10 w 63574"/>
                <a:gd name="connsiteY6" fmla="*/ -92 h 28699"/>
                <a:gd name="connsiteX7" fmla="*/ 10889 w 63574"/>
                <a:gd name="connsiteY7" fmla="*/ -92 h 2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574" h="28699">
                  <a:moveTo>
                    <a:pt x="52666" y="-92"/>
                  </a:moveTo>
                  <a:cubicBezTo>
                    <a:pt x="58685" y="-92"/>
                    <a:pt x="63565" y="-92"/>
                    <a:pt x="63565" y="-92"/>
                  </a:cubicBezTo>
                  <a:lnTo>
                    <a:pt x="63565" y="28607"/>
                  </a:lnTo>
                  <a:cubicBezTo>
                    <a:pt x="63565" y="28607"/>
                    <a:pt x="58685" y="28607"/>
                    <a:pt x="52666" y="28607"/>
                  </a:cubicBezTo>
                  <a:lnTo>
                    <a:pt x="10889" y="28607"/>
                  </a:lnTo>
                  <a:cubicBezTo>
                    <a:pt x="4870" y="28607"/>
                    <a:pt x="-10" y="28607"/>
                    <a:pt x="-10" y="28607"/>
                  </a:cubicBezTo>
                  <a:lnTo>
                    <a:pt x="-10" y="-92"/>
                  </a:lnTo>
                  <a:cubicBezTo>
                    <a:pt x="-10" y="-92"/>
                    <a:pt x="4870" y="-92"/>
                    <a:pt x="10889" y="-92"/>
                  </a:cubicBezTo>
                  <a:close/>
                </a:path>
              </a:pathLst>
            </a:custGeom>
            <a:solidFill>
              <a:srgbClr val="19203F"/>
            </a:solidFill>
            <a:ln w="9079" cap="flat">
              <a:noFill/>
              <a:prstDash val="solid"/>
              <a:miter/>
            </a:ln>
          </p:spPr>
          <p:txBody>
            <a:bodyPr rtlCol="0" anchor="ctr"/>
            <a:lstStyle/>
            <a:p>
              <a:endParaRPr lang="zh-CN" altLang="en-US"/>
            </a:p>
          </p:txBody>
        </p:sp>
        <p:sp>
          <p:nvSpPr>
            <p:cNvPr id="38" name="任意多边形: 形状 37">
              <a:extLst>
                <a:ext uri="{FF2B5EF4-FFF2-40B4-BE49-F238E27FC236}">
                  <a16:creationId xmlns:a16="http://schemas.microsoft.com/office/drawing/2014/main" id="{335650A9-92B9-7333-100F-60531BF35A92}"/>
                </a:ext>
              </a:extLst>
            </p:cNvPr>
            <p:cNvSpPr/>
            <p:nvPr/>
          </p:nvSpPr>
          <p:spPr>
            <a:xfrm>
              <a:off x="4650560" y="1559494"/>
              <a:ext cx="112799" cy="112799"/>
            </a:xfrm>
            <a:custGeom>
              <a:avLst/>
              <a:gdLst>
                <a:gd name="connsiteX0" fmla="*/ 112799 w 112799"/>
                <a:gd name="connsiteY0" fmla="*/ 56400 h 112799"/>
                <a:gd name="connsiteX1" fmla="*/ 56400 w 112799"/>
                <a:gd name="connsiteY1" fmla="*/ 112799 h 112799"/>
                <a:gd name="connsiteX2" fmla="*/ 0 w 112799"/>
                <a:gd name="connsiteY2" fmla="*/ 56400 h 112799"/>
                <a:gd name="connsiteX3" fmla="*/ 56400 w 112799"/>
                <a:gd name="connsiteY3" fmla="*/ 0 h 112799"/>
                <a:gd name="connsiteX4" fmla="*/ 112799 w 112799"/>
                <a:gd name="connsiteY4" fmla="*/ 56400 h 11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99" h="112799">
                  <a:moveTo>
                    <a:pt x="112799" y="56400"/>
                  </a:moveTo>
                  <a:cubicBezTo>
                    <a:pt x="112799" y="87548"/>
                    <a:pt x="87548" y="112799"/>
                    <a:pt x="56400" y="112799"/>
                  </a:cubicBezTo>
                  <a:cubicBezTo>
                    <a:pt x="25251" y="112799"/>
                    <a:pt x="0" y="87548"/>
                    <a:pt x="0" y="56400"/>
                  </a:cubicBezTo>
                  <a:cubicBezTo>
                    <a:pt x="0" y="25251"/>
                    <a:pt x="25251" y="0"/>
                    <a:pt x="56400" y="0"/>
                  </a:cubicBezTo>
                  <a:cubicBezTo>
                    <a:pt x="87548" y="0"/>
                    <a:pt x="112799" y="25251"/>
                    <a:pt x="112799" y="56400"/>
                  </a:cubicBezTo>
                  <a:close/>
                </a:path>
              </a:pathLst>
            </a:custGeom>
            <a:solidFill>
              <a:schemeClr val="accent2"/>
            </a:solidFill>
            <a:ln w="9079" cap="flat">
              <a:noFill/>
              <a:prstDash val="solid"/>
              <a:miter/>
            </a:ln>
          </p:spPr>
          <p:txBody>
            <a:bodyPr rtlCol="0" anchor="ctr"/>
            <a:lstStyle/>
            <a:p>
              <a:endParaRPr lang="zh-CN" altLang="en-US"/>
            </a:p>
          </p:txBody>
        </p:sp>
        <p:sp>
          <p:nvSpPr>
            <p:cNvPr id="39" name="任意多边形: 形状 38">
              <a:extLst>
                <a:ext uri="{FF2B5EF4-FFF2-40B4-BE49-F238E27FC236}">
                  <a16:creationId xmlns:a16="http://schemas.microsoft.com/office/drawing/2014/main" id="{6B529061-3873-F2C7-B021-1ED510A6073C}"/>
                </a:ext>
              </a:extLst>
            </p:cNvPr>
            <p:cNvSpPr/>
            <p:nvPr/>
          </p:nvSpPr>
          <p:spPr>
            <a:xfrm>
              <a:off x="4677261" y="1779643"/>
              <a:ext cx="280090" cy="126829"/>
            </a:xfrm>
            <a:custGeom>
              <a:avLst/>
              <a:gdLst>
                <a:gd name="connsiteX0" fmla="*/ -10 w 280090"/>
                <a:gd name="connsiteY0" fmla="*/ -92 h 126829"/>
                <a:gd name="connsiteX1" fmla="*/ 145848 w 280090"/>
                <a:gd name="connsiteY1" fmla="*/ 65026 h 126829"/>
                <a:gd name="connsiteX2" fmla="*/ 280081 w 280090"/>
                <a:gd name="connsiteY2" fmla="*/ 27154 h 126829"/>
                <a:gd name="connsiteX3" fmla="*/ 280081 w 280090"/>
                <a:gd name="connsiteY3" fmla="*/ 119791 h 126829"/>
                <a:gd name="connsiteX4" fmla="*/ -10 w 280090"/>
                <a:gd name="connsiteY4" fmla="*/ -92 h 126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090" h="126829">
                  <a:moveTo>
                    <a:pt x="-10" y="-92"/>
                  </a:moveTo>
                  <a:cubicBezTo>
                    <a:pt x="-10" y="-92"/>
                    <a:pt x="59296" y="65571"/>
                    <a:pt x="145848" y="65026"/>
                  </a:cubicBezTo>
                  <a:cubicBezTo>
                    <a:pt x="232400" y="64481"/>
                    <a:pt x="280081" y="27154"/>
                    <a:pt x="280081" y="27154"/>
                  </a:cubicBezTo>
                  <a:lnTo>
                    <a:pt x="280081" y="119791"/>
                  </a:lnTo>
                  <a:cubicBezTo>
                    <a:pt x="280081" y="119791"/>
                    <a:pt x="118693" y="170105"/>
                    <a:pt x="-10" y="-92"/>
                  </a:cubicBezTo>
                  <a:close/>
                </a:path>
              </a:pathLst>
            </a:custGeom>
            <a:solidFill>
              <a:srgbClr val="19203F"/>
            </a:solidFill>
            <a:ln w="9079" cap="flat">
              <a:noFill/>
              <a:prstDash val="solid"/>
              <a:miter/>
            </a:ln>
          </p:spPr>
          <p:txBody>
            <a:bodyPr rtlCol="0" anchor="ctr"/>
            <a:lstStyle/>
            <a:p>
              <a:endParaRPr lang="zh-CN" altLang="en-US"/>
            </a:p>
          </p:txBody>
        </p:sp>
        <p:sp>
          <p:nvSpPr>
            <p:cNvPr id="40" name="任意多边形: 形状 39">
              <a:extLst>
                <a:ext uri="{FF2B5EF4-FFF2-40B4-BE49-F238E27FC236}">
                  <a16:creationId xmlns:a16="http://schemas.microsoft.com/office/drawing/2014/main" id="{2FC0DCFB-E446-3169-C73A-8F83B2BC6447}"/>
                </a:ext>
              </a:extLst>
            </p:cNvPr>
            <p:cNvSpPr/>
            <p:nvPr/>
          </p:nvSpPr>
          <p:spPr>
            <a:xfrm>
              <a:off x="4897138" y="1506001"/>
              <a:ext cx="62302" cy="137502"/>
            </a:xfrm>
            <a:custGeom>
              <a:avLst/>
              <a:gdLst>
                <a:gd name="connsiteX0" fmla="*/ 22433 w 62302"/>
                <a:gd name="connsiteY0" fmla="*/ 0 h 137502"/>
                <a:gd name="connsiteX1" fmla="*/ 0 w 62302"/>
                <a:gd name="connsiteY1" fmla="*/ 137502 h 137502"/>
                <a:gd name="connsiteX2" fmla="*/ 62303 w 62302"/>
                <a:gd name="connsiteY2" fmla="*/ 137502 h 137502"/>
                <a:gd name="connsiteX3" fmla="*/ 22433 w 62302"/>
                <a:gd name="connsiteY3" fmla="*/ 0 h 137502"/>
              </a:gdLst>
              <a:ahLst/>
              <a:cxnLst>
                <a:cxn ang="0">
                  <a:pos x="connsiteX0" y="connsiteY0"/>
                </a:cxn>
                <a:cxn ang="0">
                  <a:pos x="connsiteX1" y="connsiteY1"/>
                </a:cxn>
                <a:cxn ang="0">
                  <a:pos x="connsiteX2" y="connsiteY2"/>
                </a:cxn>
                <a:cxn ang="0">
                  <a:pos x="connsiteX3" y="connsiteY3"/>
                </a:cxn>
              </a:cxnLst>
              <a:rect l="l" t="t" r="r" b="b"/>
              <a:pathLst>
                <a:path w="62302" h="137502">
                  <a:moveTo>
                    <a:pt x="22433" y="0"/>
                  </a:moveTo>
                  <a:lnTo>
                    <a:pt x="0" y="137502"/>
                  </a:lnTo>
                  <a:lnTo>
                    <a:pt x="62303" y="137502"/>
                  </a:lnTo>
                  <a:lnTo>
                    <a:pt x="22433" y="0"/>
                  </a:lnTo>
                  <a:close/>
                </a:path>
              </a:pathLst>
            </a:custGeom>
            <a:solidFill>
              <a:srgbClr val="19203F"/>
            </a:solidFill>
            <a:ln w="9079" cap="flat">
              <a:noFill/>
              <a:prstDash val="solid"/>
              <a:miter/>
            </a:ln>
          </p:spPr>
          <p:txBody>
            <a:bodyPr rtlCol="0" anchor="ctr"/>
            <a:lstStyle/>
            <a:p>
              <a:endParaRPr lang="zh-CN" altLang="en-US"/>
            </a:p>
          </p:txBody>
        </p:sp>
        <p:sp>
          <p:nvSpPr>
            <p:cNvPr id="41" name="任意多边形: 形状 40">
              <a:extLst>
                <a:ext uri="{FF2B5EF4-FFF2-40B4-BE49-F238E27FC236}">
                  <a16:creationId xmlns:a16="http://schemas.microsoft.com/office/drawing/2014/main" id="{7979A7A5-2445-5CB4-D684-63BEED9A778D}"/>
                </a:ext>
              </a:extLst>
            </p:cNvPr>
            <p:cNvSpPr/>
            <p:nvPr/>
          </p:nvSpPr>
          <p:spPr>
            <a:xfrm>
              <a:off x="4524384" y="1502758"/>
              <a:ext cx="70846" cy="150264"/>
            </a:xfrm>
            <a:custGeom>
              <a:avLst/>
              <a:gdLst>
                <a:gd name="connsiteX0" fmla="*/ 45882 w 70846"/>
                <a:gd name="connsiteY0" fmla="*/ 2969 h 150264"/>
                <a:gd name="connsiteX1" fmla="*/ 70585 w 70846"/>
                <a:gd name="connsiteY1" fmla="*/ 68269 h 150264"/>
                <a:gd name="connsiteX2" fmla="*/ 66589 w 70846"/>
                <a:gd name="connsiteY2" fmla="*/ 72447 h 150264"/>
                <a:gd name="connsiteX3" fmla="*/ 35899 w 70846"/>
                <a:gd name="connsiteY3" fmla="*/ 110228 h 150264"/>
                <a:gd name="connsiteX4" fmla="*/ 64046 w 70846"/>
                <a:gd name="connsiteY4" fmla="*/ 140562 h 150264"/>
                <a:gd name="connsiteX5" fmla="*/ 62956 w 70846"/>
                <a:gd name="connsiteY5" fmla="*/ 150098 h 150264"/>
                <a:gd name="connsiteX6" fmla="*/ 25618 w 70846"/>
                <a:gd name="connsiteY6" fmla="*/ 100556 h 150264"/>
                <a:gd name="connsiteX7" fmla="*/ 60958 w 70846"/>
                <a:gd name="connsiteY7" fmla="*/ 63546 h 150264"/>
                <a:gd name="connsiteX8" fmla="*/ 45518 w 70846"/>
                <a:gd name="connsiteY8" fmla="*/ 13686 h 150264"/>
                <a:gd name="connsiteX9" fmla="*/ 9190 w 70846"/>
                <a:gd name="connsiteY9" fmla="*/ 33394 h 150264"/>
                <a:gd name="connsiteX10" fmla="*/ 108 w 70846"/>
                <a:gd name="connsiteY10" fmla="*/ 32304 h 150264"/>
                <a:gd name="connsiteX11" fmla="*/ 45882 w 70846"/>
                <a:gd name="connsiteY11" fmla="*/ 2969 h 150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46" h="150264">
                  <a:moveTo>
                    <a:pt x="45882" y="2969"/>
                  </a:moveTo>
                  <a:cubicBezTo>
                    <a:pt x="70766" y="14957"/>
                    <a:pt x="71584" y="44383"/>
                    <a:pt x="70585" y="68269"/>
                  </a:cubicBezTo>
                  <a:cubicBezTo>
                    <a:pt x="70303" y="70385"/>
                    <a:pt x="68687" y="72074"/>
                    <a:pt x="66589" y="72447"/>
                  </a:cubicBezTo>
                  <a:cubicBezTo>
                    <a:pt x="47680" y="74408"/>
                    <a:pt x="33940" y="91319"/>
                    <a:pt x="35899" y="110228"/>
                  </a:cubicBezTo>
                  <a:cubicBezTo>
                    <a:pt x="37480" y="125486"/>
                    <a:pt x="48956" y="137847"/>
                    <a:pt x="64046" y="140562"/>
                  </a:cubicBezTo>
                  <a:cubicBezTo>
                    <a:pt x="70040" y="141652"/>
                    <a:pt x="69041" y="151097"/>
                    <a:pt x="62956" y="150098"/>
                  </a:cubicBezTo>
                  <a:cubicBezTo>
                    <a:pt x="38965" y="146729"/>
                    <a:pt x="22247" y="124550"/>
                    <a:pt x="25618" y="100556"/>
                  </a:cubicBezTo>
                  <a:cubicBezTo>
                    <a:pt x="28236" y="81919"/>
                    <a:pt x="42457" y="67025"/>
                    <a:pt x="60958" y="63546"/>
                  </a:cubicBezTo>
                  <a:cubicBezTo>
                    <a:pt x="61594" y="45382"/>
                    <a:pt x="60958" y="24857"/>
                    <a:pt x="45518" y="13686"/>
                  </a:cubicBezTo>
                  <a:cubicBezTo>
                    <a:pt x="30079" y="2515"/>
                    <a:pt x="12187" y="15956"/>
                    <a:pt x="9190" y="33394"/>
                  </a:cubicBezTo>
                  <a:cubicBezTo>
                    <a:pt x="8282" y="39388"/>
                    <a:pt x="-1163" y="38389"/>
                    <a:pt x="108" y="32304"/>
                  </a:cubicBezTo>
                  <a:cubicBezTo>
                    <a:pt x="3468" y="11143"/>
                    <a:pt x="23631" y="-7657"/>
                    <a:pt x="45882" y="2969"/>
                  </a:cubicBezTo>
                  <a:close/>
                </a:path>
              </a:pathLst>
            </a:custGeom>
            <a:solidFill>
              <a:srgbClr val="19203F"/>
            </a:solidFill>
            <a:ln w="9079" cap="flat">
              <a:noFill/>
              <a:prstDash val="solid"/>
              <a:miter/>
            </a:ln>
          </p:spPr>
          <p:txBody>
            <a:bodyPr rtlCol="0" anchor="ctr"/>
            <a:lstStyle/>
            <a:p>
              <a:endParaRPr lang="zh-CN" altLang="en-US"/>
            </a:p>
          </p:txBody>
        </p:sp>
        <p:sp>
          <p:nvSpPr>
            <p:cNvPr id="42" name="任意多边形: 形状 41">
              <a:extLst>
                <a:ext uri="{FF2B5EF4-FFF2-40B4-BE49-F238E27FC236}">
                  <a16:creationId xmlns:a16="http://schemas.microsoft.com/office/drawing/2014/main" id="{E5F9F2AE-D067-6C98-BD7E-7C213845ACE6}"/>
                </a:ext>
              </a:extLst>
            </p:cNvPr>
            <p:cNvSpPr/>
            <p:nvPr/>
          </p:nvSpPr>
          <p:spPr>
            <a:xfrm>
              <a:off x="4881986" y="1496306"/>
              <a:ext cx="85347" cy="154555"/>
            </a:xfrm>
            <a:custGeom>
              <a:avLst/>
              <a:gdLst>
                <a:gd name="connsiteX0" fmla="*/ 5243 w 85347"/>
                <a:gd name="connsiteY0" fmla="*/ 145016 h 154555"/>
                <a:gd name="connsiteX1" fmla="*/ 74811 w 85347"/>
                <a:gd name="connsiteY1" fmla="*/ 143472 h 154555"/>
                <a:gd name="connsiteX2" fmla="*/ 33397 w 85347"/>
                <a:gd name="connsiteY2" fmla="*/ 5061 h 154555"/>
                <a:gd name="connsiteX3" fmla="*/ 42479 w 85347"/>
                <a:gd name="connsiteY3" fmla="*/ 3608 h 154555"/>
                <a:gd name="connsiteX4" fmla="*/ 85165 w 85347"/>
                <a:gd name="connsiteY4" fmla="*/ 147286 h 154555"/>
                <a:gd name="connsiteX5" fmla="*/ 79988 w 85347"/>
                <a:gd name="connsiteY5" fmla="*/ 152735 h 154555"/>
                <a:gd name="connsiteX6" fmla="*/ 3517 w 85347"/>
                <a:gd name="connsiteY6" fmla="*/ 154461 h 154555"/>
                <a:gd name="connsiteX7" fmla="*/ 5243 w 85347"/>
                <a:gd name="connsiteY7" fmla="*/ 145016 h 154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347" h="154555">
                  <a:moveTo>
                    <a:pt x="5243" y="145016"/>
                  </a:moveTo>
                  <a:lnTo>
                    <a:pt x="74811" y="143472"/>
                  </a:lnTo>
                  <a:lnTo>
                    <a:pt x="33397" y="5061"/>
                  </a:lnTo>
                  <a:cubicBezTo>
                    <a:pt x="31671" y="-751"/>
                    <a:pt x="41117" y="-2204"/>
                    <a:pt x="42479" y="3608"/>
                  </a:cubicBezTo>
                  <a:cubicBezTo>
                    <a:pt x="56711" y="51443"/>
                    <a:pt x="70933" y="99333"/>
                    <a:pt x="85165" y="147286"/>
                  </a:cubicBezTo>
                  <a:cubicBezTo>
                    <a:pt x="86164" y="150556"/>
                    <a:pt x="82622" y="152735"/>
                    <a:pt x="79988" y="152735"/>
                  </a:cubicBezTo>
                  <a:lnTo>
                    <a:pt x="3517" y="154461"/>
                  </a:lnTo>
                  <a:cubicBezTo>
                    <a:pt x="-1932" y="154643"/>
                    <a:pt x="-842" y="145106"/>
                    <a:pt x="5243" y="145016"/>
                  </a:cubicBezTo>
                  <a:close/>
                </a:path>
              </a:pathLst>
            </a:custGeom>
            <a:solidFill>
              <a:srgbClr val="19203F"/>
            </a:solidFill>
            <a:ln w="9079" cap="flat">
              <a:noFill/>
              <a:prstDash val="solid"/>
              <a:miter/>
            </a:ln>
          </p:spPr>
          <p:txBody>
            <a:bodyPr rtlCol="0" anchor="ctr"/>
            <a:lstStyle/>
            <a:p>
              <a:endParaRPr lang="zh-CN" altLang="en-US"/>
            </a:p>
          </p:txBody>
        </p:sp>
        <p:sp>
          <p:nvSpPr>
            <p:cNvPr id="43" name="任意多边形: 形状 42">
              <a:extLst>
                <a:ext uri="{FF2B5EF4-FFF2-40B4-BE49-F238E27FC236}">
                  <a16:creationId xmlns:a16="http://schemas.microsoft.com/office/drawing/2014/main" id="{2366257B-FD6F-8289-CC33-56FC6EEB4935}"/>
                </a:ext>
              </a:extLst>
            </p:cNvPr>
            <p:cNvSpPr/>
            <p:nvPr/>
          </p:nvSpPr>
          <p:spPr>
            <a:xfrm>
              <a:off x="4793150" y="1643412"/>
              <a:ext cx="122242" cy="88740"/>
            </a:xfrm>
            <a:custGeom>
              <a:avLst/>
              <a:gdLst>
                <a:gd name="connsiteX0" fmla="*/ 4166 w 122242"/>
                <a:gd name="connsiteY0" fmla="*/ -92 h 88740"/>
                <a:gd name="connsiteX1" fmla="*/ 122233 w 122242"/>
                <a:gd name="connsiteY1" fmla="*/ 36236 h 88740"/>
                <a:gd name="connsiteX2" fmla="*/ 43037 w 122242"/>
                <a:gd name="connsiteY2" fmla="*/ 85007 h 88740"/>
                <a:gd name="connsiteX3" fmla="*/ 4166 w 122242"/>
                <a:gd name="connsiteY3" fmla="*/ -92 h 88740"/>
              </a:gdLst>
              <a:ahLst/>
              <a:cxnLst>
                <a:cxn ang="0">
                  <a:pos x="connsiteX0" y="connsiteY0"/>
                </a:cxn>
                <a:cxn ang="0">
                  <a:pos x="connsiteX1" y="connsiteY1"/>
                </a:cxn>
                <a:cxn ang="0">
                  <a:pos x="connsiteX2" y="connsiteY2"/>
                </a:cxn>
                <a:cxn ang="0">
                  <a:pos x="connsiteX3" y="connsiteY3"/>
                </a:cxn>
              </a:cxnLst>
              <a:rect l="l" t="t" r="r" b="b"/>
              <a:pathLst>
                <a:path w="122242" h="88740">
                  <a:moveTo>
                    <a:pt x="4166" y="-92"/>
                  </a:moveTo>
                  <a:lnTo>
                    <a:pt x="122233" y="36236"/>
                  </a:lnTo>
                  <a:cubicBezTo>
                    <a:pt x="122233" y="36236"/>
                    <a:pt x="104886" y="104987"/>
                    <a:pt x="43037" y="85007"/>
                  </a:cubicBezTo>
                  <a:cubicBezTo>
                    <a:pt x="-18812" y="65026"/>
                    <a:pt x="4166" y="-92"/>
                    <a:pt x="4166" y="-92"/>
                  </a:cubicBezTo>
                  <a:close/>
                </a:path>
              </a:pathLst>
            </a:custGeom>
            <a:solidFill>
              <a:srgbClr val="FFFFFF"/>
            </a:solidFill>
            <a:ln w="9079" cap="flat">
              <a:noFill/>
              <a:prstDash val="solid"/>
              <a:miter/>
            </a:ln>
          </p:spPr>
          <p:txBody>
            <a:bodyPr rtlCol="0" anchor="ctr"/>
            <a:lstStyle/>
            <a:p>
              <a:endParaRPr lang="zh-CN" altLang="en-US"/>
            </a:p>
          </p:txBody>
        </p:sp>
        <p:sp>
          <p:nvSpPr>
            <p:cNvPr id="44" name="任意多边形: 形状 43">
              <a:extLst>
                <a:ext uri="{FF2B5EF4-FFF2-40B4-BE49-F238E27FC236}">
                  <a16:creationId xmlns:a16="http://schemas.microsoft.com/office/drawing/2014/main" id="{C86FCD4B-B997-FB8F-EB18-38C20CD5DE55}"/>
                </a:ext>
              </a:extLst>
            </p:cNvPr>
            <p:cNvSpPr/>
            <p:nvPr/>
          </p:nvSpPr>
          <p:spPr>
            <a:xfrm>
              <a:off x="4489195" y="1100396"/>
              <a:ext cx="653412" cy="397703"/>
            </a:xfrm>
            <a:custGeom>
              <a:avLst/>
              <a:gdLst>
                <a:gd name="connsiteX0" fmla="*/ 566869 w 653412"/>
                <a:gd name="connsiteY0" fmla="*/ 233226 h 397703"/>
                <a:gd name="connsiteX1" fmla="*/ 240460 w 653412"/>
                <a:gd name="connsiteY1" fmla="*/ 233226 h 397703"/>
                <a:gd name="connsiteX2" fmla="*/ 168530 w 653412"/>
                <a:gd name="connsiteY2" fmla="*/ 379447 h 397703"/>
                <a:gd name="connsiteX3" fmla="*/ 145008 w 653412"/>
                <a:gd name="connsiteY3" fmla="*/ 397611 h 397703"/>
                <a:gd name="connsiteX4" fmla="*/ 130022 w 653412"/>
                <a:gd name="connsiteY4" fmla="*/ 379447 h 397703"/>
                <a:gd name="connsiteX5" fmla="*/ 121849 w 653412"/>
                <a:gd name="connsiteY5" fmla="*/ 373725 h 397703"/>
                <a:gd name="connsiteX6" fmla="*/ 65177 w 653412"/>
                <a:gd name="connsiteY6" fmla="*/ 367640 h 397703"/>
                <a:gd name="connsiteX7" fmla="*/ 56095 w 653412"/>
                <a:gd name="connsiteY7" fmla="*/ 371182 h 397703"/>
                <a:gd name="connsiteX8" fmla="*/ 43652 w 653412"/>
                <a:gd name="connsiteY8" fmla="*/ 378629 h 397703"/>
                <a:gd name="connsiteX9" fmla="*/ 42744 w 653412"/>
                <a:gd name="connsiteY9" fmla="*/ 379174 h 397703"/>
                <a:gd name="connsiteX10" fmla="*/ 42744 w 653412"/>
                <a:gd name="connsiteY10" fmla="*/ 379174 h 397703"/>
                <a:gd name="connsiteX11" fmla="*/ 4599 w 653412"/>
                <a:gd name="connsiteY11" fmla="*/ 279998 h 397703"/>
                <a:gd name="connsiteX12" fmla="*/ 104011 w 653412"/>
                <a:gd name="connsiteY12" fmla="*/ 109746 h 397703"/>
                <a:gd name="connsiteX13" fmla="*/ 139559 w 653412"/>
                <a:gd name="connsiteY13" fmla="*/ 105169 h 397703"/>
                <a:gd name="connsiteX14" fmla="*/ 218028 w 653412"/>
                <a:gd name="connsiteY14" fmla="*/ 105169 h 397703"/>
                <a:gd name="connsiteX15" fmla="*/ 363340 w 653412"/>
                <a:gd name="connsiteY15" fmla="*/ -92 h 397703"/>
                <a:gd name="connsiteX16" fmla="*/ 363340 w 653412"/>
                <a:gd name="connsiteY16" fmla="*/ 97903 h 397703"/>
                <a:gd name="connsiteX17" fmla="*/ 520551 w 653412"/>
                <a:gd name="connsiteY17" fmla="*/ 5993 h 397703"/>
                <a:gd name="connsiteX18" fmla="*/ 520551 w 653412"/>
                <a:gd name="connsiteY18" fmla="*/ 96813 h 397703"/>
                <a:gd name="connsiteX19" fmla="*/ 641251 w 653412"/>
                <a:gd name="connsiteY19" fmla="*/ 24702 h 397703"/>
                <a:gd name="connsiteX20" fmla="*/ 566869 w 653412"/>
                <a:gd name="connsiteY20" fmla="*/ 233226 h 39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3412" h="397703">
                  <a:moveTo>
                    <a:pt x="566869" y="233226"/>
                  </a:moveTo>
                  <a:lnTo>
                    <a:pt x="240460" y="233226"/>
                  </a:lnTo>
                  <a:cubicBezTo>
                    <a:pt x="236755" y="289562"/>
                    <a:pt x="210898" y="342129"/>
                    <a:pt x="168530" y="379447"/>
                  </a:cubicBezTo>
                  <a:cubicBezTo>
                    <a:pt x="161110" y="386031"/>
                    <a:pt x="153254" y="392098"/>
                    <a:pt x="145008" y="397611"/>
                  </a:cubicBezTo>
                  <a:cubicBezTo>
                    <a:pt x="141311" y="390591"/>
                    <a:pt x="136207" y="384406"/>
                    <a:pt x="130022" y="379447"/>
                  </a:cubicBezTo>
                  <a:cubicBezTo>
                    <a:pt x="127461" y="377322"/>
                    <a:pt x="124728" y="375405"/>
                    <a:pt x="121849" y="373725"/>
                  </a:cubicBezTo>
                  <a:cubicBezTo>
                    <a:pt x="104820" y="363326"/>
                    <a:pt x="84027" y="361092"/>
                    <a:pt x="65177" y="367640"/>
                  </a:cubicBezTo>
                  <a:cubicBezTo>
                    <a:pt x="62050" y="368548"/>
                    <a:pt x="59010" y="369729"/>
                    <a:pt x="56095" y="371182"/>
                  </a:cubicBezTo>
                  <a:cubicBezTo>
                    <a:pt x="51735" y="373289"/>
                    <a:pt x="47571" y="375787"/>
                    <a:pt x="43652" y="378629"/>
                  </a:cubicBezTo>
                  <a:cubicBezTo>
                    <a:pt x="43652" y="378629"/>
                    <a:pt x="43107" y="378629"/>
                    <a:pt x="42744" y="379174"/>
                  </a:cubicBezTo>
                  <a:lnTo>
                    <a:pt x="42744" y="379174"/>
                  </a:lnTo>
                  <a:cubicBezTo>
                    <a:pt x="26818" y="347442"/>
                    <a:pt x="14043" y="314219"/>
                    <a:pt x="4599" y="279998"/>
                  </a:cubicBezTo>
                  <a:cubicBezTo>
                    <a:pt x="-14963" y="205535"/>
                    <a:pt x="29547" y="129309"/>
                    <a:pt x="104011" y="109746"/>
                  </a:cubicBezTo>
                  <a:cubicBezTo>
                    <a:pt x="115618" y="106695"/>
                    <a:pt x="127561" y="105160"/>
                    <a:pt x="139559" y="105169"/>
                  </a:cubicBezTo>
                  <a:lnTo>
                    <a:pt x="218028" y="105169"/>
                  </a:lnTo>
                  <a:lnTo>
                    <a:pt x="363340" y="-92"/>
                  </a:lnTo>
                  <a:lnTo>
                    <a:pt x="363340" y="97903"/>
                  </a:lnTo>
                  <a:lnTo>
                    <a:pt x="520551" y="5993"/>
                  </a:lnTo>
                  <a:lnTo>
                    <a:pt x="520551" y="96813"/>
                  </a:lnTo>
                  <a:lnTo>
                    <a:pt x="641251" y="24702"/>
                  </a:lnTo>
                  <a:cubicBezTo>
                    <a:pt x="692111" y="148218"/>
                    <a:pt x="566869" y="233226"/>
                    <a:pt x="566869" y="233226"/>
                  </a:cubicBezTo>
                  <a:close/>
                </a:path>
              </a:pathLst>
            </a:custGeom>
            <a:solidFill>
              <a:srgbClr val="19203F"/>
            </a:solidFill>
            <a:ln w="9079" cap="flat">
              <a:noFill/>
              <a:prstDash val="solid"/>
              <a:miter/>
            </a:ln>
          </p:spPr>
          <p:txBody>
            <a:bodyPr rtlCol="0" anchor="ctr"/>
            <a:lstStyle/>
            <a:p>
              <a:endParaRPr lang="zh-CN" altLang="en-US"/>
            </a:p>
          </p:txBody>
        </p:sp>
        <p:sp>
          <p:nvSpPr>
            <p:cNvPr id="45" name="任意多边形: 形状 44">
              <a:extLst>
                <a:ext uri="{FF2B5EF4-FFF2-40B4-BE49-F238E27FC236}">
                  <a16:creationId xmlns:a16="http://schemas.microsoft.com/office/drawing/2014/main" id="{6A9DC601-ECC7-7C37-96B4-15A63AAABE5A}"/>
                </a:ext>
              </a:extLst>
            </p:cNvPr>
            <p:cNvSpPr/>
            <p:nvPr/>
          </p:nvSpPr>
          <p:spPr>
            <a:xfrm>
              <a:off x="5825678" y="1953033"/>
              <a:ext cx="734337" cy="584569"/>
            </a:xfrm>
            <a:custGeom>
              <a:avLst/>
              <a:gdLst>
                <a:gd name="connsiteX0" fmla="*/ 343028 w 734337"/>
                <a:gd name="connsiteY0" fmla="*/ 1165 h 584569"/>
                <a:gd name="connsiteX1" fmla="*/ 310878 w 734337"/>
                <a:gd name="connsiteY1" fmla="*/ 17876 h 584569"/>
                <a:gd name="connsiteX2" fmla="*/ 214881 w 734337"/>
                <a:gd name="connsiteY2" fmla="*/ 113783 h 584569"/>
                <a:gd name="connsiteX3" fmla="*/ 214154 w 734337"/>
                <a:gd name="connsiteY3" fmla="*/ 114509 h 584569"/>
                <a:gd name="connsiteX4" fmla="*/ 68841 w 734337"/>
                <a:gd name="connsiteY4" fmla="*/ 254282 h 584569"/>
                <a:gd name="connsiteX5" fmla="*/ 46681 w 734337"/>
                <a:gd name="connsiteY5" fmla="*/ 275625 h 584569"/>
                <a:gd name="connsiteX6" fmla="*/ 5902 w 734337"/>
                <a:gd name="connsiteY6" fmla="*/ 352096 h 584569"/>
                <a:gd name="connsiteX7" fmla="*/ 33149 w 734337"/>
                <a:gd name="connsiteY7" fmla="*/ 504039 h 584569"/>
                <a:gd name="connsiteX8" fmla="*/ 127874 w 734337"/>
                <a:gd name="connsiteY8" fmla="*/ 574969 h 584569"/>
                <a:gd name="connsiteX9" fmla="*/ 218695 w 734337"/>
                <a:gd name="connsiteY9" fmla="*/ 581599 h 584569"/>
                <a:gd name="connsiteX10" fmla="*/ 642736 w 734337"/>
                <a:gd name="connsiteY10" fmla="*/ 506582 h 584569"/>
                <a:gd name="connsiteX11" fmla="*/ 681135 w 734337"/>
                <a:gd name="connsiteY11" fmla="*/ 452089 h 584569"/>
                <a:gd name="connsiteX12" fmla="*/ 661536 w 734337"/>
                <a:gd name="connsiteY12" fmla="*/ 421392 h 584569"/>
                <a:gd name="connsiteX13" fmla="*/ 650546 w 734337"/>
                <a:gd name="connsiteY13" fmla="*/ 415670 h 584569"/>
                <a:gd name="connsiteX14" fmla="*/ 695230 w 734337"/>
                <a:gd name="connsiteY14" fmla="*/ 407769 h 584569"/>
                <a:gd name="connsiteX15" fmla="*/ 733629 w 734337"/>
                <a:gd name="connsiteY15" fmla="*/ 353276 h 584569"/>
                <a:gd name="connsiteX16" fmla="*/ 714030 w 734337"/>
                <a:gd name="connsiteY16" fmla="*/ 322579 h 584569"/>
                <a:gd name="connsiteX17" fmla="*/ 678792 w 734337"/>
                <a:gd name="connsiteY17" fmla="*/ 314678 h 584569"/>
                <a:gd name="connsiteX18" fmla="*/ 717191 w 734337"/>
                <a:gd name="connsiteY18" fmla="*/ 260185 h 584569"/>
                <a:gd name="connsiteX19" fmla="*/ 697592 w 734337"/>
                <a:gd name="connsiteY19" fmla="*/ 229488 h 584569"/>
                <a:gd name="connsiteX20" fmla="*/ 662353 w 734337"/>
                <a:gd name="connsiteY20" fmla="*/ 221677 h 584569"/>
                <a:gd name="connsiteX21" fmla="*/ 700589 w 734337"/>
                <a:gd name="connsiteY21" fmla="*/ 167185 h 584569"/>
                <a:gd name="connsiteX22" fmla="*/ 646096 w 734337"/>
                <a:gd name="connsiteY22" fmla="*/ 128859 h 584569"/>
                <a:gd name="connsiteX23" fmla="*/ 313784 w 734337"/>
                <a:gd name="connsiteY23" fmla="*/ 187711 h 584569"/>
                <a:gd name="connsiteX24" fmla="*/ 397520 w 734337"/>
                <a:gd name="connsiteY24" fmla="*/ 104156 h 584569"/>
                <a:gd name="connsiteX25" fmla="*/ 398892 w 734337"/>
                <a:gd name="connsiteY25" fmla="*/ 18367 h 584569"/>
                <a:gd name="connsiteX26" fmla="*/ 343028 w 734337"/>
                <a:gd name="connsiteY26" fmla="*/ 1165 h 584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4337" h="584569">
                  <a:moveTo>
                    <a:pt x="343028" y="1165"/>
                  </a:moveTo>
                  <a:cubicBezTo>
                    <a:pt x="330849" y="3290"/>
                    <a:pt x="319615" y="9130"/>
                    <a:pt x="310878" y="17876"/>
                  </a:cubicBezTo>
                  <a:lnTo>
                    <a:pt x="214881" y="113783"/>
                  </a:lnTo>
                  <a:lnTo>
                    <a:pt x="214154" y="114509"/>
                  </a:lnTo>
                  <a:lnTo>
                    <a:pt x="68841" y="254282"/>
                  </a:lnTo>
                  <a:lnTo>
                    <a:pt x="46681" y="275625"/>
                  </a:lnTo>
                  <a:cubicBezTo>
                    <a:pt x="27336" y="297603"/>
                    <a:pt x="13377" y="323787"/>
                    <a:pt x="5902" y="352096"/>
                  </a:cubicBezTo>
                  <a:cubicBezTo>
                    <a:pt x="-7630" y="404290"/>
                    <a:pt x="2324" y="459791"/>
                    <a:pt x="33149" y="504039"/>
                  </a:cubicBezTo>
                  <a:cubicBezTo>
                    <a:pt x="56226" y="537306"/>
                    <a:pt x="89457" y="562191"/>
                    <a:pt x="127874" y="574969"/>
                  </a:cubicBezTo>
                  <a:cubicBezTo>
                    <a:pt x="157119" y="584751"/>
                    <a:pt x="188343" y="587030"/>
                    <a:pt x="218695" y="581599"/>
                  </a:cubicBezTo>
                  <a:lnTo>
                    <a:pt x="642736" y="506582"/>
                  </a:lnTo>
                  <a:cubicBezTo>
                    <a:pt x="668384" y="502140"/>
                    <a:pt x="685576" y="477746"/>
                    <a:pt x="681135" y="452089"/>
                  </a:cubicBezTo>
                  <a:cubicBezTo>
                    <a:pt x="678982" y="439647"/>
                    <a:pt x="671917" y="428585"/>
                    <a:pt x="661536" y="421392"/>
                  </a:cubicBezTo>
                  <a:cubicBezTo>
                    <a:pt x="658139" y="419003"/>
                    <a:pt x="654443" y="417087"/>
                    <a:pt x="650546" y="415670"/>
                  </a:cubicBezTo>
                  <a:lnTo>
                    <a:pt x="695230" y="407769"/>
                  </a:lnTo>
                  <a:cubicBezTo>
                    <a:pt x="720878" y="403328"/>
                    <a:pt x="738070" y="378933"/>
                    <a:pt x="733629" y="353276"/>
                  </a:cubicBezTo>
                  <a:cubicBezTo>
                    <a:pt x="731477" y="340834"/>
                    <a:pt x="724411" y="329772"/>
                    <a:pt x="714030" y="322579"/>
                  </a:cubicBezTo>
                  <a:cubicBezTo>
                    <a:pt x="703822" y="315323"/>
                    <a:pt x="691125" y="312480"/>
                    <a:pt x="678792" y="314678"/>
                  </a:cubicBezTo>
                  <a:cubicBezTo>
                    <a:pt x="704439" y="310237"/>
                    <a:pt x="721632" y="285842"/>
                    <a:pt x="717191" y="260185"/>
                  </a:cubicBezTo>
                  <a:cubicBezTo>
                    <a:pt x="715038" y="247743"/>
                    <a:pt x="707972" y="236681"/>
                    <a:pt x="697592" y="229488"/>
                  </a:cubicBezTo>
                  <a:cubicBezTo>
                    <a:pt x="687365" y="222268"/>
                    <a:pt x="674668" y="219452"/>
                    <a:pt x="662353" y="221677"/>
                  </a:cubicBezTo>
                  <a:cubicBezTo>
                    <a:pt x="687855" y="217018"/>
                    <a:pt x="704884" y="192751"/>
                    <a:pt x="700589" y="167185"/>
                  </a:cubicBezTo>
                  <a:cubicBezTo>
                    <a:pt x="695929" y="141674"/>
                    <a:pt x="671681" y="124618"/>
                    <a:pt x="646096" y="128859"/>
                  </a:cubicBezTo>
                  <a:lnTo>
                    <a:pt x="313784" y="187711"/>
                  </a:lnTo>
                  <a:lnTo>
                    <a:pt x="397520" y="104156"/>
                  </a:lnTo>
                  <a:cubicBezTo>
                    <a:pt x="421588" y="80842"/>
                    <a:pt x="422205" y="42434"/>
                    <a:pt x="398892" y="18367"/>
                  </a:cubicBezTo>
                  <a:cubicBezTo>
                    <a:pt x="384442" y="3454"/>
                    <a:pt x="363363" y="-3040"/>
                    <a:pt x="343028" y="1165"/>
                  </a:cubicBezTo>
                  <a:close/>
                </a:path>
              </a:pathLst>
            </a:custGeom>
            <a:solidFill>
              <a:srgbClr val="F79654"/>
            </a:solidFill>
            <a:ln w="9079" cap="flat">
              <a:noFill/>
              <a:prstDash val="solid"/>
              <a:miter/>
            </a:ln>
          </p:spPr>
          <p:txBody>
            <a:bodyPr rtlCol="0" anchor="ctr"/>
            <a:lstStyle/>
            <a:p>
              <a:endParaRPr lang="zh-CN" altLang="en-US"/>
            </a:p>
          </p:txBody>
        </p:sp>
        <p:sp>
          <p:nvSpPr>
            <p:cNvPr id="46" name="任意多边形: 形状 45">
              <a:extLst>
                <a:ext uri="{FF2B5EF4-FFF2-40B4-BE49-F238E27FC236}">
                  <a16:creationId xmlns:a16="http://schemas.microsoft.com/office/drawing/2014/main" id="{21EB19D8-0BF0-9C6E-9D75-87F4E0693749}"/>
                </a:ext>
              </a:extLst>
            </p:cNvPr>
            <p:cNvSpPr/>
            <p:nvPr/>
          </p:nvSpPr>
          <p:spPr>
            <a:xfrm>
              <a:off x="6273926" y="2170514"/>
              <a:ext cx="221431" cy="53716"/>
            </a:xfrm>
            <a:custGeom>
              <a:avLst/>
              <a:gdLst>
                <a:gd name="connsiteX0" fmla="*/ 3129 w 221431"/>
                <a:gd name="connsiteY0" fmla="*/ 44976 h 53716"/>
                <a:gd name="connsiteX1" fmla="*/ 215559 w 221431"/>
                <a:gd name="connsiteY1" fmla="*/ 20 h 53716"/>
                <a:gd name="connsiteX2" fmla="*/ 218283 w 221431"/>
                <a:gd name="connsiteY2" fmla="*/ 8557 h 53716"/>
                <a:gd name="connsiteX3" fmla="*/ 5854 w 221431"/>
                <a:gd name="connsiteY3" fmla="*/ 53513 h 53716"/>
                <a:gd name="connsiteX4" fmla="*/ 3129 w 221431"/>
                <a:gd name="connsiteY4" fmla="*/ 44976 h 53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431" h="53716">
                  <a:moveTo>
                    <a:pt x="3129" y="44976"/>
                  </a:moveTo>
                  <a:lnTo>
                    <a:pt x="215559" y="20"/>
                  </a:lnTo>
                  <a:cubicBezTo>
                    <a:pt x="221190" y="-1161"/>
                    <a:pt x="224005" y="7376"/>
                    <a:pt x="218283" y="8557"/>
                  </a:cubicBezTo>
                  <a:lnTo>
                    <a:pt x="5854" y="53513"/>
                  </a:lnTo>
                  <a:cubicBezTo>
                    <a:pt x="223" y="54694"/>
                    <a:pt x="-2592" y="46156"/>
                    <a:pt x="3129" y="44976"/>
                  </a:cubicBezTo>
                  <a:close/>
                </a:path>
              </a:pathLst>
            </a:custGeom>
            <a:solidFill>
              <a:srgbClr val="19203F"/>
            </a:solidFill>
            <a:ln w="9079" cap="flat">
              <a:noFill/>
              <a:prstDash val="solid"/>
              <a:miter/>
            </a:ln>
          </p:spPr>
          <p:txBody>
            <a:bodyPr rtlCol="0" anchor="ctr"/>
            <a:lstStyle/>
            <a:p>
              <a:endParaRPr lang="zh-CN" altLang="en-US"/>
            </a:p>
          </p:txBody>
        </p:sp>
        <p:sp>
          <p:nvSpPr>
            <p:cNvPr id="47" name="任意多边形: 形状 46">
              <a:extLst>
                <a:ext uri="{FF2B5EF4-FFF2-40B4-BE49-F238E27FC236}">
                  <a16:creationId xmlns:a16="http://schemas.microsoft.com/office/drawing/2014/main" id="{4494F7C3-8A84-D6AC-C1C3-E4EFD64A75EC}"/>
                </a:ext>
              </a:extLst>
            </p:cNvPr>
            <p:cNvSpPr/>
            <p:nvPr/>
          </p:nvSpPr>
          <p:spPr>
            <a:xfrm>
              <a:off x="6291666" y="2263711"/>
              <a:ext cx="218374" cy="51336"/>
            </a:xfrm>
            <a:custGeom>
              <a:avLst/>
              <a:gdLst>
                <a:gd name="connsiteX0" fmla="*/ 3100 w 218374"/>
                <a:gd name="connsiteY0" fmla="*/ 42598 h 51336"/>
                <a:gd name="connsiteX1" fmla="*/ 212441 w 218374"/>
                <a:gd name="connsiteY1" fmla="*/ 4 h 51336"/>
                <a:gd name="connsiteX2" fmla="*/ 215256 w 218374"/>
                <a:gd name="connsiteY2" fmla="*/ 8632 h 51336"/>
                <a:gd name="connsiteX3" fmla="*/ 5915 w 218374"/>
                <a:gd name="connsiteY3" fmla="*/ 51226 h 51336"/>
                <a:gd name="connsiteX4" fmla="*/ 3100 w 218374"/>
                <a:gd name="connsiteY4" fmla="*/ 42598 h 513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4" h="51336">
                  <a:moveTo>
                    <a:pt x="3100" y="42598"/>
                  </a:moveTo>
                  <a:lnTo>
                    <a:pt x="212441" y="4"/>
                  </a:lnTo>
                  <a:cubicBezTo>
                    <a:pt x="218072" y="-1086"/>
                    <a:pt x="220978" y="7451"/>
                    <a:pt x="215256" y="8632"/>
                  </a:cubicBezTo>
                  <a:lnTo>
                    <a:pt x="5915" y="51226"/>
                  </a:lnTo>
                  <a:cubicBezTo>
                    <a:pt x="284" y="51681"/>
                    <a:pt x="-2622" y="43507"/>
                    <a:pt x="3100" y="42598"/>
                  </a:cubicBezTo>
                  <a:close/>
                </a:path>
              </a:pathLst>
            </a:custGeom>
            <a:solidFill>
              <a:srgbClr val="19203F"/>
            </a:solidFill>
            <a:ln w="9079" cap="flat">
              <a:noFill/>
              <a:prstDash val="solid"/>
              <a:miter/>
            </a:ln>
          </p:spPr>
          <p:txBody>
            <a:bodyPr rtlCol="0" anchor="ctr"/>
            <a:lstStyle/>
            <a:p>
              <a:endParaRPr lang="zh-CN" altLang="en-US"/>
            </a:p>
          </p:txBody>
        </p:sp>
        <p:sp>
          <p:nvSpPr>
            <p:cNvPr id="48" name="任意多边形: 形状 47">
              <a:extLst>
                <a:ext uri="{FF2B5EF4-FFF2-40B4-BE49-F238E27FC236}">
                  <a16:creationId xmlns:a16="http://schemas.microsoft.com/office/drawing/2014/main" id="{FC91169A-77CF-6931-266D-B5841D6D675D}"/>
                </a:ext>
              </a:extLst>
            </p:cNvPr>
            <p:cNvSpPr/>
            <p:nvPr/>
          </p:nvSpPr>
          <p:spPr>
            <a:xfrm>
              <a:off x="6292598" y="2363361"/>
              <a:ext cx="186448" cy="38001"/>
            </a:xfrm>
            <a:custGeom>
              <a:avLst/>
              <a:gdLst>
                <a:gd name="connsiteX0" fmla="*/ 3983 w 186448"/>
                <a:gd name="connsiteY0" fmla="*/ 28774 h 38001"/>
                <a:gd name="connsiteX1" fmla="*/ 181901 w 186448"/>
                <a:gd name="connsiteY1" fmla="*/ -16 h 38001"/>
                <a:gd name="connsiteX2" fmla="*/ 182446 w 186448"/>
                <a:gd name="connsiteY2" fmla="*/ 9066 h 38001"/>
                <a:gd name="connsiteX3" fmla="*/ 4529 w 186448"/>
                <a:gd name="connsiteY3" fmla="*/ 37857 h 38001"/>
                <a:gd name="connsiteX4" fmla="*/ 3983 w 186448"/>
                <a:gd name="connsiteY4" fmla="*/ 28774 h 3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448" h="38001">
                  <a:moveTo>
                    <a:pt x="3983" y="28774"/>
                  </a:moveTo>
                  <a:lnTo>
                    <a:pt x="181901" y="-16"/>
                  </a:lnTo>
                  <a:cubicBezTo>
                    <a:pt x="187622" y="-1015"/>
                    <a:pt x="188077" y="8067"/>
                    <a:pt x="182446" y="9066"/>
                  </a:cubicBezTo>
                  <a:lnTo>
                    <a:pt x="4529" y="37857"/>
                  </a:lnTo>
                  <a:cubicBezTo>
                    <a:pt x="-1193" y="38674"/>
                    <a:pt x="-1647" y="29683"/>
                    <a:pt x="3983" y="28774"/>
                  </a:cubicBezTo>
                  <a:close/>
                </a:path>
              </a:pathLst>
            </a:custGeom>
            <a:solidFill>
              <a:srgbClr val="19203F"/>
            </a:solidFill>
            <a:ln w="9079" cap="flat">
              <a:noFill/>
              <a:prstDash val="solid"/>
              <a:miter/>
            </a:ln>
          </p:spPr>
          <p:txBody>
            <a:bodyPr rtlCol="0" anchor="ctr"/>
            <a:lstStyle/>
            <a:p>
              <a:endParaRPr lang="zh-CN" altLang="en-US"/>
            </a:p>
          </p:txBody>
        </p:sp>
        <p:sp>
          <p:nvSpPr>
            <p:cNvPr id="49" name="任意多边形: 形状 48">
              <a:extLst>
                <a:ext uri="{FF2B5EF4-FFF2-40B4-BE49-F238E27FC236}">
                  <a16:creationId xmlns:a16="http://schemas.microsoft.com/office/drawing/2014/main" id="{C997AE21-3807-8B63-CF32-80814878E377}"/>
                </a:ext>
              </a:extLst>
            </p:cNvPr>
            <p:cNvSpPr/>
            <p:nvPr/>
          </p:nvSpPr>
          <p:spPr>
            <a:xfrm>
              <a:off x="4886603" y="2070269"/>
              <a:ext cx="1131078" cy="887325"/>
            </a:xfrm>
            <a:custGeom>
              <a:avLst/>
              <a:gdLst>
                <a:gd name="connsiteX0" fmla="*/ 595864 w 1131078"/>
                <a:gd name="connsiteY0" fmla="*/ 884318 h 887325"/>
                <a:gd name="connsiteX1" fmla="*/ 751530 w 1131078"/>
                <a:gd name="connsiteY1" fmla="*/ 819291 h 887325"/>
                <a:gd name="connsiteX2" fmla="*/ 1131069 w 1131078"/>
                <a:gd name="connsiteY2" fmla="*/ 534659 h 887325"/>
                <a:gd name="connsiteX3" fmla="*/ 890395 w 1131078"/>
                <a:gd name="connsiteY3" fmla="*/ 222327 h 887325"/>
                <a:gd name="connsiteX4" fmla="*/ 577972 w 1131078"/>
                <a:gd name="connsiteY4" fmla="*/ 455191 h 887325"/>
                <a:gd name="connsiteX5" fmla="*/ 359276 w 1131078"/>
                <a:gd name="connsiteY5" fmla="*/ -92 h 887325"/>
                <a:gd name="connsiteX6" fmla="*/ -10 w 1131078"/>
                <a:gd name="connsiteY6" fmla="*/ 156482 h 887325"/>
                <a:gd name="connsiteX7" fmla="*/ 257830 w 1131078"/>
                <a:gd name="connsiteY7" fmla="*/ 700679 h 887325"/>
                <a:gd name="connsiteX8" fmla="*/ 595864 w 1131078"/>
                <a:gd name="connsiteY8" fmla="*/ 884409 h 88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1078" h="887325">
                  <a:moveTo>
                    <a:pt x="595864" y="884318"/>
                  </a:moveTo>
                  <a:cubicBezTo>
                    <a:pt x="652572" y="876707"/>
                    <a:pt x="706265" y="854284"/>
                    <a:pt x="751530" y="819291"/>
                  </a:cubicBezTo>
                  <a:lnTo>
                    <a:pt x="1131069" y="534659"/>
                  </a:lnTo>
                  <a:lnTo>
                    <a:pt x="890395" y="222327"/>
                  </a:lnTo>
                  <a:lnTo>
                    <a:pt x="577972" y="455191"/>
                  </a:lnTo>
                  <a:lnTo>
                    <a:pt x="359276" y="-92"/>
                  </a:lnTo>
                  <a:lnTo>
                    <a:pt x="-10" y="156482"/>
                  </a:lnTo>
                  <a:lnTo>
                    <a:pt x="257830" y="700679"/>
                  </a:lnTo>
                  <a:cubicBezTo>
                    <a:pt x="318734" y="828754"/>
                    <a:pt x="455265" y="902964"/>
                    <a:pt x="595864" y="884409"/>
                  </a:cubicBezTo>
                  <a:close/>
                </a:path>
              </a:pathLst>
            </a:custGeom>
            <a:solidFill>
              <a:srgbClr val="FFA233"/>
            </a:solidFill>
            <a:ln w="9079" cap="flat">
              <a:noFill/>
              <a:prstDash val="solid"/>
              <a:miter/>
            </a:ln>
          </p:spPr>
          <p:txBody>
            <a:bodyPr rtlCol="0" anchor="ctr"/>
            <a:lstStyle/>
            <a:p>
              <a:endParaRPr lang="zh-CN" altLang="en-US"/>
            </a:p>
          </p:txBody>
        </p:sp>
        <p:sp>
          <p:nvSpPr>
            <p:cNvPr id="50" name="任意多边形: 形状 49">
              <a:extLst>
                <a:ext uri="{FF2B5EF4-FFF2-40B4-BE49-F238E27FC236}">
                  <a16:creationId xmlns:a16="http://schemas.microsoft.com/office/drawing/2014/main" id="{4FEED355-BB08-BEC0-DC57-186CE6C53837}"/>
                </a:ext>
              </a:extLst>
            </p:cNvPr>
            <p:cNvSpPr/>
            <p:nvPr/>
          </p:nvSpPr>
          <p:spPr>
            <a:xfrm>
              <a:off x="5786906" y="2268984"/>
              <a:ext cx="277184" cy="326409"/>
            </a:xfrm>
            <a:custGeom>
              <a:avLst/>
              <a:gdLst>
                <a:gd name="connsiteX0" fmla="*/ 0 w 277184"/>
                <a:gd name="connsiteY0" fmla="*/ 36601 h 326409"/>
                <a:gd name="connsiteX1" fmla="*/ 49315 w 277184"/>
                <a:gd name="connsiteY1" fmla="*/ 0 h 326409"/>
                <a:gd name="connsiteX2" fmla="*/ 277184 w 277184"/>
                <a:gd name="connsiteY2" fmla="*/ 273733 h 326409"/>
                <a:gd name="connsiteX3" fmla="*/ 223418 w 277184"/>
                <a:gd name="connsiteY3" fmla="*/ 326409 h 326409"/>
                <a:gd name="connsiteX4" fmla="*/ 0 w 277184"/>
                <a:gd name="connsiteY4" fmla="*/ 36601 h 326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184" h="326409">
                  <a:moveTo>
                    <a:pt x="0" y="36601"/>
                  </a:moveTo>
                  <a:lnTo>
                    <a:pt x="49315" y="0"/>
                  </a:lnTo>
                  <a:lnTo>
                    <a:pt x="277184" y="273733"/>
                  </a:lnTo>
                  <a:lnTo>
                    <a:pt x="223418" y="326409"/>
                  </a:lnTo>
                  <a:lnTo>
                    <a:pt x="0" y="36601"/>
                  </a:lnTo>
                  <a:close/>
                </a:path>
              </a:pathLst>
            </a:custGeom>
            <a:solidFill>
              <a:srgbClr val="FFFFFF"/>
            </a:solidFill>
            <a:ln w="9079" cap="flat">
              <a:noFill/>
              <a:prstDash val="solid"/>
              <a:miter/>
            </a:ln>
          </p:spPr>
          <p:txBody>
            <a:bodyPr rtlCol="0" anchor="ctr"/>
            <a:lstStyle/>
            <a:p>
              <a:endParaRPr lang="zh-CN" altLang="en-US"/>
            </a:p>
          </p:txBody>
        </p:sp>
        <p:sp>
          <p:nvSpPr>
            <p:cNvPr id="51" name="任意多边形: 形状 50">
              <a:extLst>
                <a:ext uri="{FF2B5EF4-FFF2-40B4-BE49-F238E27FC236}">
                  <a16:creationId xmlns:a16="http://schemas.microsoft.com/office/drawing/2014/main" id="{FFE670F2-D58E-3B91-31A3-75FA3DEB9405}"/>
                </a:ext>
              </a:extLst>
            </p:cNvPr>
            <p:cNvSpPr/>
            <p:nvPr/>
          </p:nvSpPr>
          <p:spPr>
            <a:xfrm>
              <a:off x="4591981" y="1935037"/>
              <a:ext cx="443385" cy="981770"/>
            </a:xfrm>
            <a:custGeom>
              <a:avLst/>
              <a:gdLst>
                <a:gd name="connsiteX0" fmla="*/ 0 w 443385"/>
                <a:gd name="connsiteY0" fmla="*/ 981770 h 981770"/>
                <a:gd name="connsiteX1" fmla="*/ 18800 w 443385"/>
                <a:gd name="connsiteY1" fmla="*/ 0 h 981770"/>
                <a:gd name="connsiteX2" fmla="*/ 365462 w 443385"/>
                <a:gd name="connsiteY2" fmla="*/ 0 h 981770"/>
                <a:gd name="connsiteX3" fmla="*/ 443386 w 443385"/>
                <a:gd name="connsiteY3" fmla="*/ 981770 h 981770"/>
                <a:gd name="connsiteX4" fmla="*/ 0 w 443385"/>
                <a:gd name="connsiteY4" fmla="*/ 981770 h 981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385" h="981770">
                  <a:moveTo>
                    <a:pt x="0" y="981770"/>
                  </a:moveTo>
                  <a:lnTo>
                    <a:pt x="18800" y="0"/>
                  </a:lnTo>
                  <a:lnTo>
                    <a:pt x="365462" y="0"/>
                  </a:lnTo>
                  <a:lnTo>
                    <a:pt x="443386" y="981770"/>
                  </a:lnTo>
                  <a:lnTo>
                    <a:pt x="0" y="981770"/>
                  </a:lnTo>
                  <a:close/>
                </a:path>
              </a:pathLst>
            </a:custGeom>
            <a:solidFill>
              <a:srgbClr val="FFFFFF"/>
            </a:solidFill>
            <a:ln w="9079" cap="flat">
              <a:noFill/>
              <a:prstDash val="solid"/>
              <a:miter/>
            </a:ln>
          </p:spPr>
          <p:txBody>
            <a:bodyPr rtlCol="0" anchor="ctr"/>
            <a:lstStyle/>
            <a:p>
              <a:endParaRPr lang="zh-CN" altLang="en-US"/>
            </a:p>
          </p:txBody>
        </p:sp>
        <p:sp>
          <p:nvSpPr>
            <p:cNvPr id="52" name="任意多边形: 形状 51">
              <a:extLst>
                <a:ext uri="{FF2B5EF4-FFF2-40B4-BE49-F238E27FC236}">
                  <a16:creationId xmlns:a16="http://schemas.microsoft.com/office/drawing/2014/main" id="{EFA0E677-10A5-FC3E-D461-46525710C95A}"/>
                </a:ext>
              </a:extLst>
            </p:cNvPr>
            <p:cNvSpPr/>
            <p:nvPr/>
          </p:nvSpPr>
          <p:spPr>
            <a:xfrm>
              <a:off x="5469943" y="3283177"/>
              <a:ext cx="154485" cy="346117"/>
            </a:xfrm>
            <a:custGeom>
              <a:avLst/>
              <a:gdLst>
                <a:gd name="connsiteX0" fmla="*/ 101901 w 154485"/>
                <a:gd name="connsiteY0" fmla="*/ 0 h 346117"/>
                <a:gd name="connsiteX1" fmla="*/ 154486 w 154485"/>
                <a:gd name="connsiteY1" fmla="*/ 25975 h 346117"/>
                <a:gd name="connsiteX2" fmla="*/ 67752 w 154485"/>
                <a:gd name="connsiteY2" fmla="*/ 346117 h 346117"/>
                <a:gd name="connsiteX3" fmla="*/ 0 w 154485"/>
                <a:gd name="connsiteY3" fmla="*/ 315874 h 346117"/>
                <a:gd name="connsiteX4" fmla="*/ 101901 w 154485"/>
                <a:gd name="connsiteY4" fmla="*/ 0 h 346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85" h="346117">
                  <a:moveTo>
                    <a:pt x="101901" y="0"/>
                  </a:moveTo>
                  <a:lnTo>
                    <a:pt x="154486" y="25975"/>
                  </a:lnTo>
                  <a:lnTo>
                    <a:pt x="67752" y="346117"/>
                  </a:lnTo>
                  <a:lnTo>
                    <a:pt x="0" y="315874"/>
                  </a:lnTo>
                  <a:lnTo>
                    <a:pt x="101901" y="0"/>
                  </a:lnTo>
                  <a:close/>
                </a:path>
              </a:pathLst>
            </a:custGeom>
            <a:solidFill>
              <a:srgbClr val="FFFFFF"/>
            </a:solidFill>
            <a:ln w="9079" cap="flat">
              <a:noFill/>
              <a:prstDash val="solid"/>
              <a:miter/>
            </a:ln>
          </p:spPr>
          <p:txBody>
            <a:bodyPr rtlCol="0" anchor="ctr"/>
            <a:lstStyle/>
            <a:p>
              <a:endParaRPr lang="zh-CN" altLang="en-US"/>
            </a:p>
          </p:txBody>
        </p:sp>
        <p:sp>
          <p:nvSpPr>
            <p:cNvPr id="53" name="任意多边形: 形状 52">
              <a:extLst>
                <a:ext uri="{FF2B5EF4-FFF2-40B4-BE49-F238E27FC236}">
                  <a16:creationId xmlns:a16="http://schemas.microsoft.com/office/drawing/2014/main" id="{AA092835-088C-3E50-CAA1-4D40CD8B7E2C}"/>
                </a:ext>
              </a:extLst>
            </p:cNvPr>
            <p:cNvSpPr/>
            <p:nvPr/>
          </p:nvSpPr>
          <p:spPr>
            <a:xfrm>
              <a:off x="4134881" y="1935037"/>
              <a:ext cx="475899" cy="1614698"/>
            </a:xfrm>
            <a:custGeom>
              <a:avLst/>
              <a:gdLst>
                <a:gd name="connsiteX0" fmla="*/ 475890 w 475899"/>
                <a:gd name="connsiteY0" fmla="*/ -92 h 1614698"/>
                <a:gd name="connsiteX1" fmla="*/ 445011 w 475899"/>
                <a:gd name="connsiteY1" fmla="*/ 1612790 h 1614698"/>
                <a:gd name="connsiteX2" fmla="*/ 445011 w 475899"/>
                <a:gd name="connsiteY2" fmla="*/ 1614606 h 1614698"/>
                <a:gd name="connsiteX3" fmla="*/ -10 w 475899"/>
                <a:gd name="connsiteY3" fmla="*/ 1510980 h 1614698"/>
                <a:gd name="connsiteX4" fmla="*/ 92718 w 475899"/>
                <a:gd name="connsiteY4" fmla="*/ 1039985 h 1614698"/>
                <a:gd name="connsiteX5" fmla="*/ 92718 w 475899"/>
                <a:gd name="connsiteY5" fmla="*/ 238130 h 1614698"/>
                <a:gd name="connsiteX6" fmla="*/ 200795 w 475899"/>
                <a:gd name="connsiteY6" fmla="*/ 38325 h 1614698"/>
                <a:gd name="connsiteX7" fmla="*/ 200795 w 475899"/>
                <a:gd name="connsiteY7" fmla="*/ 38325 h 1614698"/>
                <a:gd name="connsiteX8" fmla="*/ 248475 w 475899"/>
                <a:gd name="connsiteY8" fmla="*/ 14530 h 1614698"/>
                <a:gd name="connsiteX9" fmla="*/ 330214 w 475899"/>
                <a:gd name="connsiteY9" fmla="*/ -1 h 1614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5899" h="1614698">
                  <a:moveTo>
                    <a:pt x="475890" y="-92"/>
                  </a:moveTo>
                  <a:lnTo>
                    <a:pt x="445011" y="1612790"/>
                  </a:lnTo>
                  <a:lnTo>
                    <a:pt x="445011" y="1614606"/>
                  </a:lnTo>
                  <a:cubicBezTo>
                    <a:pt x="155839" y="1583364"/>
                    <a:pt x="-10" y="1510980"/>
                    <a:pt x="-10" y="1510980"/>
                  </a:cubicBezTo>
                  <a:lnTo>
                    <a:pt x="92718" y="1039985"/>
                  </a:lnTo>
                  <a:lnTo>
                    <a:pt x="92718" y="238130"/>
                  </a:lnTo>
                  <a:cubicBezTo>
                    <a:pt x="92692" y="157554"/>
                    <a:pt x="133340" y="82400"/>
                    <a:pt x="200795" y="38325"/>
                  </a:cubicBezTo>
                  <a:cubicBezTo>
                    <a:pt x="200795" y="38325"/>
                    <a:pt x="200795" y="38325"/>
                    <a:pt x="200795" y="38325"/>
                  </a:cubicBezTo>
                  <a:cubicBezTo>
                    <a:pt x="215730" y="28598"/>
                    <a:pt x="231727" y="20615"/>
                    <a:pt x="248475" y="14530"/>
                  </a:cubicBezTo>
                  <a:cubicBezTo>
                    <a:pt x="274664" y="4948"/>
                    <a:pt x="302328" y="26"/>
                    <a:pt x="330214" y="-1"/>
                  </a:cubicBezTo>
                  <a:close/>
                </a:path>
              </a:pathLst>
            </a:custGeom>
            <a:solidFill>
              <a:srgbClr val="FFA233"/>
            </a:solidFill>
            <a:ln w="9079" cap="flat">
              <a:noFill/>
              <a:prstDash val="solid"/>
              <a:miter/>
            </a:ln>
          </p:spPr>
          <p:txBody>
            <a:bodyPr rtlCol="0" anchor="ctr"/>
            <a:lstStyle/>
            <a:p>
              <a:endParaRPr lang="zh-CN" altLang="en-US"/>
            </a:p>
          </p:txBody>
        </p:sp>
        <p:sp>
          <p:nvSpPr>
            <p:cNvPr id="54" name="任意多边形: 形状 53">
              <a:extLst>
                <a:ext uri="{FF2B5EF4-FFF2-40B4-BE49-F238E27FC236}">
                  <a16:creationId xmlns:a16="http://schemas.microsoft.com/office/drawing/2014/main" id="{DA645ECE-7120-4CAA-90B7-6AF17037322E}"/>
                </a:ext>
              </a:extLst>
            </p:cNvPr>
            <p:cNvSpPr/>
            <p:nvPr/>
          </p:nvSpPr>
          <p:spPr>
            <a:xfrm>
              <a:off x="5085136" y="3553640"/>
              <a:ext cx="9082" cy="9082"/>
            </a:xfrm>
            <a:custGeom>
              <a:avLst/>
              <a:gdLst>
                <a:gd name="connsiteX0" fmla="*/ -10 w 9082"/>
                <a:gd name="connsiteY0" fmla="*/ -92 h 9082"/>
                <a:gd name="connsiteX1" fmla="*/ -10 w 9082"/>
                <a:gd name="connsiteY1" fmla="*/ -92 h 9082"/>
              </a:gdLst>
              <a:ahLst/>
              <a:cxnLst>
                <a:cxn ang="0">
                  <a:pos x="connsiteX0" y="connsiteY0"/>
                </a:cxn>
                <a:cxn ang="0">
                  <a:pos x="connsiteX1" y="connsiteY1"/>
                </a:cxn>
              </a:cxnLst>
              <a:rect l="l" t="t" r="r" b="b"/>
              <a:pathLst>
                <a:path w="9082" h="9082">
                  <a:moveTo>
                    <a:pt x="-10" y="-92"/>
                  </a:moveTo>
                  <a:lnTo>
                    <a:pt x="-10" y="-92"/>
                  </a:lnTo>
                  <a:close/>
                </a:path>
              </a:pathLst>
            </a:custGeom>
            <a:solidFill>
              <a:srgbClr val="19203F"/>
            </a:solidFill>
            <a:ln w="9079" cap="flat">
              <a:noFill/>
              <a:prstDash val="solid"/>
              <a:miter/>
            </a:ln>
          </p:spPr>
          <p:txBody>
            <a:bodyPr rtlCol="0" anchor="ctr"/>
            <a:lstStyle/>
            <a:p>
              <a:endParaRPr lang="zh-CN" altLang="en-US"/>
            </a:p>
          </p:txBody>
        </p:sp>
        <p:sp>
          <p:nvSpPr>
            <p:cNvPr id="55" name="任意多边形: 形状 54">
              <a:extLst>
                <a:ext uri="{FF2B5EF4-FFF2-40B4-BE49-F238E27FC236}">
                  <a16:creationId xmlns:a16="http://schemas.microsoft.com/office/drawing/2014/main" id="{76ECFF60-36B7-750E-0C70-9B13C077E89C}"/>
                </a:ext>
              </a:extLst>
            </p:cNvPr>
            <p:cNvSpPr/>
            <p:nvPr/>
          </p:nvSpPr>
          <p:spPr>
            <a:xfrm>
              <a:off x="4957443" y="1935037"/>
              <a:ext cx="347479" cy="1618513"/>
            </a:xfrm>
            <a:custGeom>
              <a:avLst/>
              <a:gdLst>
                <a:gd name="connsiteX0" fmla="*/ 347470 w 347479"/>
                <a:gd name="connsiteY0" fmla="*/ 1592264 h 1618513"/>
                <a:gd name="connsiteX1" fmla="*/ 128411 w 347479"/>
                <a:gd name="connsiteY1" fmla="*/ 1618421 h 1618513"/>
                <a:gd name="connsiteX2" fmla="*/ -10 w 347479"/>
                <a:gd name="connsiteY2" fmla="*/ -92 h 1618513"/>
                <a:gd name="connsiteX3" fmla="*/ 73646 w 347479"/>
                <a:gd name="connsiteY3" fmla="*/ -92 h 1618513"/>
                <a:gd name="connsiteX4" fmla="*/ 203156 w 347479"/>
                <a:gd name="connsiteY4" fmla="*/ 38234 h 1618513"/>
                <a:gd name="connsiteX5" fmla="*/ 203156 w 347479"/>
                <a:gd name="connsiteY5" fmla="*/ 38234 h 1618513"/>
                <a:gd name="connsiteX6" fmla="*/ 311323 w 347479"/>
                <a:gd name="connsiteY6" fmla="*/ 238039 h 1618513"/>
                <a:gd name="connsiteX7" fmla="*/ 311323 w 347479"/>
                <a:gd name="connsiteY7" fmla="*/ 1039894 h 161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479" h="1618513">
                  <a:moveTo>
                    <a:pt x="347470" y="1592264"/>
                  </a:moveTo>
                  <a:cubicBezTo>
                    <a:pt x="271063" y="1604071"/>
                    <a:pt x="198043" y="1612790"/>
                    <a:pt x="128411" y="1618421"/>
                  </a:cubicBezTo>
                  <a:lnTo>
                    <a:pt x="-10" y="-92"/>
                  </a:lnTo>
                  <a:lnTo>
                    <a:pt x="73646" y="-92"/>
                  </a:lnTo>
                  <a:cubicBezTo>
                    <a:pt x="119619" y="-147"/>
                    <a:pt x="164612" y="13168"/>
                    <a:pt x="203156" y="38234"/>
                  </a:cubicBezTo>
                  <a:lnTo>
                    <a:pt x="203156" y="38234"/>
                  </a:lnTo>
                  <a:cubicBezTo>
                    <a:pt x="270672" y="82264"/>
                    <a:pt x="311360" y="157436"/>
                    <a:pt x="311323" y="238039"/>
                  </a:cubicBezTo>
                  <a:lnTo>
                    <a:pt x="311323" y="1039894"/>
                  </a:lnTo>
                  <a:close/>
                </a:path>
              </a:pathLst>
            </a:custGeom>
            <a:solidFill>
              <a:srgbClr val="FFA233"/>
            </a:solidFill>
            <a:ln w="9079" cap="flat">
              <a:noFill/>
              <a:prstDash val="solid"/>
              <a:miter/>
            </a:ln>
          </p:spPr>
          <p:txBody>
            <a:bodyPr rtlCol="0" anchor="ctr"/>
            <a:lstStyle/>
            <a:p>
              <a:endParaRPr lang="zh-CN" altLang="en-US"/>
            </a:p>
          </p:txBody>
        </p:sp>
        <p:sp>
          <p:nvSpPr>
            <p:cNvPr id="56" name="任意多边形: 形状 55">
              <a:extLst>
                <a:ext uri="{FF2B5EF4-FFF2-40B4-BE49-F238E27FC236}">
                  <a16:creationId xmlns:a16="http://schemas.microsoft.com/office/drawing/2014/main" id="{EE015C0D-15B3-08BF-0555-62C1BA600631}"/>
                </a:ext>
              </a:extLst>
            </p:cNvPr>
            <p:cNvSpPr/>
            <p:nvPr/>
          </p:nvSpPr>
          <p:spPr>
            <a:xfrm>
              <a:off x="5408363" y="2547987"/>
              <a:ext cx="49296" cy="159384"/>
            </a:xfrm>
            <a:custGeom>
              <a:avLst/>
              <a:gdLst>
                <a:gd name="connsiteX0" fmla="*/ 4445 w 49296"/>
                <a:gd name="connsiteY0" fmla="*/ 159114 h 159384"/>
                <a:gd name="connsiteX1" fmla="*/ 176 w 49296"/>
                <a:gd name="connsiteY1" fmla="*/ 151848 h 159384"/>
                <a:gd name="connsiteX2" fmla="*/ 37503 w 49296"/>
                <a:gd name="connsiteY2" fmla="*/ 4446 h 159384"/>
                <a:gd name="connsiteX3" fmla="*/ 44769 w 49296"/>
                <a:gd name="connsiteY3" fmla="*/ 87 h 159384"/>
                <a:gd name="connsiteX4" fmla="*/ 49155 w 49296"/>
                <a:gd name="connsiteY4" fmla="*/ 6880 h 159384"/>
                <a:gd name="connsiteX5" fmla="*/ 49037 w 49296"/>
                <a:gd name="connsiteY5" fmla="*/ 7352 h 159384"/>
                <a:gd name="connsiteX6" fmla="*/ 11710 w 49296"/>
                <a:gd name="connsiteY6" fmla="*/ 154754 h 159384"/>
                <a:gd name="connsiteX7" fmla="*/ 4445 w 49296"/>
                <a:gd name="connsiteY7" fmla="*/ 159114 h 159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96" h="159384">
                  <a:moveTo>
                    <a:pt x="4445" y="159114"/>
                  </a:moveTo>
                  <a:cubicBezTo>
                    <a:pt x="1275" y="158269"/>
                    <a:pt x="-632" y="155027"/>
                    <a:pt x="176" y="151848"/>
                  </a:cubicBezTo>
                  <a:lnTo>
                    <a:pt x="37503" y="4446"/>
                  </a:lnTo>
                  <a:cubicBezTo>
                    <a:pt x="38311" y="1240"/>
                    <a:pt x="41563" y="-712"/>
                    <a:pt x="44769" y="87"/>
                  </a:cubicBezTo>
                  <a:cubicBezTo>
                    <a:pt x="47857" y="750"/>
                    <a:pt x="49828" y="3792"/>
                    <a:pt x="49155" y="6880"/>
                  </a:cubicBezTo>
                  <a:cubicBezTo>
                    <a:pt x="49128" y="7044"/>
                    <a:pt x="49083" y="7198"/>
                    <a:pt x="49037" y="7352"/>
                  </a:cubicBezTo>
                  <a:lnTo>
                    <a:pt x="11710" y="154754"/>
                  </a:lnTo>
                  <a:cubicBezTo>
                    <a:pt x="10902" y="157960"/>
                    <a:pt x="7651" y="159913"/>
                    <a:pt x="4445" y="159114"/>
                  </a:cubicBezTo>
                  <a:close/>
                </a:path>
              </a:pathLst>
            </a:custGeom>
            <a:solidFill>
              <a:srgbClr val="19203F"/>
            </a:solidFill>
            <a:ln w="9079" cap="flat">
              <a:noFill/>
              <a:prstDash val="solid"/>
              <a:miter/>
            </a:ln>
          </p:spPr>
          <p:txBody>
            <a:bodyPr rtlCol="0" anchor="ctr"/>
            <a:lstStyle/>
            <a:p>
              <a:endParaRPr lang="zh-CN" altLang="en-US"/>
            </a:p>
          </p:txBody>
        </p:sp>
        <p:sp>
          <p:nvSpPr>
            <p:cNvPr id="57" name="任意多边形: 形状 56">
              <a:extLst>
                <a:ext uri="{FF2B5EF4-FFF2-40B4-BE49-F238E27FC236}">
                  <a16:creationId xmlns:a16="http://schemas.microsoft.com/office/drawing/2014/main" id="{1AF112F5-3828-5EC6-2F5B-75FF1CBD41C5}"/>
                </a:ext>
              </a:extLst>
            </p:cNvPr>
            <p:cNvSpPr/>
            <p:nvPr/>
          </p:nvSpPr>
          <p:spPr>
            <a:xfrm>
              <a:off x="5197754" y="2164331"/>
              <a:ext cx="77861" cy="711697"/>
            </a:xfrm>
            <a:custGeom>
              <a:avLst/>
              <a:gdLst>
                <a:gd name="connsiteX0" fmla="*/ 71830 w 77861"/>
                <a:gd name="connsiteY0" fmla="*/ 711605 h 711697"/>
                <a:gd name="connsiteX1" fmla="*/ 65926 w 77861"/>
                <a:gd name="connsiteY1" fmla="*/ 706247 h 711697"/>
                <a:gd name="connsiteX2" fmla="*/ 81 w 77861"/>
                <a:gd name="connsiteY2" fmla="*/ 6929 h 711697"/>
                <a:gd name="connsiteX3" fmla="*/ 4958 w 77861"/>
                <a:gd name="connsiteY3" fmla="*/ -1 h 711697"/>
                <a:gd name="connsiteX4" fmla="*/ 11888 w 77861"/>
                <a:gd name="connsiteY4" fmla="*/ 4876 h 711697"/>
                <a:gd name="connsiteX5" fmla="*/ 11979 w 77861"/>
                <a:gd name="connsiteY5" fmla="*/ 5748 h 711697"/>
                <a:gd name="connsiteX6" fmla="*/ 77824 w 77861"/>
                <a:gd name="connsiteY6" fmla="*/ 705066 h 711697"/>
                <a:gd name="connsiteX7" fmla="*/ 72465 w 77861"/>
                <a:gd name="connsiteY7" fmla="*/ 711605 h 711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1" h="711697">
                  <a:moveTo>
                    <a:pt x="71830" y="711605"/>
                  </a:moveTo>
                  <a:cubicBezTo>
                    <a:pt x="68769" y="711614"/>
                    <a:pt x="66208" y="709289"/>
                    <a:pt x="65926" y="706247"/>
                  </a:cubicBezTo>
                  <a:lnTo>
                    <a:pt x="81" y="6929"/>
                  </a:lnTo>
                  <a:cubicBezTo>
                    <a:pt x="-491" y="3668"/>
                    <a:pt x="1698" y="562"/>
                    <a:pt x="4958" y="-1"/>
                  </a:cubicBezTo>
                  <a:cubicBezTo>
                    <a:pt x="8219" y="-573"/>
                    <a:pt x="11325" y="1606"/>
                    <a:pt x="11888" y="4876"/>
                  </a:cubicBezTo>
                  <a:cubicBezTo>
                    <a:pt x="11943" y="5157"/>
                    <a:pt x="11970" y="5457"/>
                    <a:pt x="11979" y="5748"/>
                  </a:cubicBezTo>
                  <a:lnTo>
                    <a:pt x="77824" y="705066"/>
                  </a:lnTo>
                  <a:cubicBezTo>
                    <a:pt x="78142" y="708345"/>
                    <a:pt x="75744" y="711269"/>
                    <a:pt x="72465" y="711605"/>
                  </a:cubicBezTo>
                  <a:close/>
                </a:path>
              </a:pathLst>
            </a:custGeom>
            <a:solidFill>
              <a:srgbClr val="19203F"/>
            </a:solidFill>
            <a:ln w="9079" cap="flat">
              <a:noFill/>
              <a:prstDash val="solid"/>
              <a:miter/>
            </a:ln>
          </p:spPr>
          <p:txBody>
            <a:bodyPr rtlCol="0" anchor="ctr"/>
            <a:lstStyle/>
            <a:p>
              <a:endParaRPr lang="zh-CN" altLang="en-US"/>
            </a:p>
          </p:txBody>
        </p:sp>
        <p:sp>
          <p:nvSpPr>
            <p:cNvPr id="58" name="任意多边形: 形状 57">
              <a:extLst>
                <a:ext uri="{FF2B5EF4-FFF2-40B4-BE49-F238E27FC236}">
                  <a16:creationId xmlns:a16="http://schemas.microsoft.com/office/drawing/2014/main" id="{D82C8933-0CB1-1581-823B-C68A891E9DE0}"/>
                </a:ext>
              </a:extLst>
            </p:cNvPr>
            <p:cNvSpPr/>
            <p:nvPr/>
          </p:nvSpPr>
          <p:spPr>
            <a:xfrm>
              <a:off x="4236603" y="1994980"/>
              <a:ext cx="1343414" cy="1625141"/>
            </a:xfrm>
            <a:custGeom>
              <a:avLst/>
              <a:gdLst>
                <a:gd name="connsiteX0" fmla="*/ 1343405 w 1343414"/>
                <a:gd name="connsiteY0" fmla="*/ 1271485 h 1625141"/>
                <a:gd name="connsiteX1" fmla="*/ 763879 w 1343414"/>
                <a:gd name="connsiteY1" fmla="*/ 1083305 h 1625141"/>
                <a:gd name="connsiteX2" fmla="*/ 648810 w 1343414"/>
                <a:gd name="connsiteY2" fmla="*/ 965238 h 1625141"/>
                <a:gd name="connsiteX3" fmla="*/ 372988 w 1343414"/>
                <a:gd name="connsiteY3" fmla="*/ 131233 h 1625141"/>
                <a:gd name="connsiteX4" fmla="*/ 131314 w 1343414"/>
                <a:gd name="connsiteY4" fmla="*/ 9625 h 1625141"/>
                <a:gd name="connsiteX5" fmla="*/ 9706 w 1343414"/>
                <a:gd name="connsiteY5" fmla="*/ 251298 h 1625141"/>
                <a:gd name="connsiteX6" fmla="*/ 288252 w 1343414"/>
                <a:gd name="connsiteY6" fmla="*/ 1093023 h 1625141"/>
                <a:gd name="connsiteX7" fmla="*/ 293247 w 1343414"/>
                <a:gd name="connsiteY7" fmla="*/ 1106283 h 1625141"/>
                <a:gd name="connsiteX8" fmla="*/ 598404 w 1343414"/>
                <a:gd name="connsiteY8" fmla="*/ 1428423 h 1625141"/>
                <a:gd name="connsiteX9" fmla="*/ 1223704 w 1343414"/>
                <a:gd name="connsiteY9" fmla="*/ 1625049 h 162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3414" h="1625141">
                  <a:moveTo>
                    <a:pt x="1343405" y="1271485"/>
                  </a:moveTo>
                  <a:lnTo>
                    <a:pt x="763879" y="1083305"/>
                  </a:lnTo>
                  <a:cubicBezTo>
                    <a:pt x="712756" y="1058811"/>
                    <a:pt x="671987" y="1016970"/>
                    <a:pt x="648810" y="965238"/>
                  </a:cubicBezTo>
                  <a:lnTo>
                    <a:pt x="372988" y="131233"/>
                  </a:lnTo>
                  <a:cubicBezTo>
                    <a:pt x="339833" y="30913"/>
                    <a:pt x="231632" y="-23534"/>
                    <a:pt x="131314" y="9625"/>
                  </a:cubicBezTo>
                  <a:cubicBezTo>
                    <a:pt x="30997" y="42783"/>
                    <a:pt x="-23449" y="150978"/>
                    <a:pt x="9706" y="251298"/>
                  </a:cubicBezTo>
                  <a:lnTo>
                    <a:pt x="288252" y="1093023"/>
                  </a:lnTo>
                  <a:lnTo>
                    <a:pt x="293247" y="1106283"/>
                  </a:lnTo>
                  <a:cubicBezTo>
                    <a:pt x="351763" y="1247618"/>
                    <a:pt x="460439" y="1362351"/>
                    <a:pt x="598404" y="1428423"/>
                  </a:cubicBezTo>
                  <a:lnTo>
                    <a:pt x="1223704" y="1625049"/>
                  </a:lnTo>
                  <a:close/>
                </a:path>
              </a:pathLst>
            </a:custGeom>
            <a:solidFill>
              <a:srgbClr val="FFA233"/>
            </a:solidFill>
            <a:ln w="9079" cap="flat">
              <a:noFill/>
              <a:prstDash val="solid"/>
              <a:miter/>
            </a:ln>
          </p:spPr>
          <p:txBody>
            <a:bodyPr rtlCol="0" anchor="ctr"/>
            <a:lstStyle/>
            <a:p>
              <a:endParaRPr lang="zh-CN" altLang="en-US"/>
            </a:p>
          </p:txBody>
        </p:sp>
        <p:sp>
          <p:nvSpPr>
            <p:cNvPr id="59" name="任意多边形: 形状 58">
              <a:extLst>
                <a:ext uri="{FF2B5EF4-FFF2-40B4-BE49-F238E27FC236}">
                  <a16:creationId xmlns:a16="http://schemas.microsoft.com/office/drawing/2014/main" id="{519A5016-8F18-6173-E04A-AB36EEC02D9F}"/>
                </a:ext>
              </a:extLst>
            </p:cNvPr>
            <p:cNvSpPr/>
            <p:nvPr/>
          </p:nvSpPr>
          <p:spPr>
            <a:xfrm>
              <a:off x="4310509" y="2450836"/>
              <a:ext cx="961838" cy="1114338"/>
            </a:xfrm>
            <a:custGeom>
              <a:avLst/>
              <a:gdLst>
                <a:gd name="connsiteX0" fmla="*/ 955986 w 961838"/>
                <a:gd name="connsiteY0" fmla="*/ 1114246 h 1114338"/>
                <a:gd name="connsiteX1" fmla="*/ 954170 w 961838"/>
                <a:gd name="connsiteY1" fmla="*/ 1114246 h 1114338"/>
                <a:gd name="connsiteX2" fmla="*/ 576992 w 961838"/>
                <a:gd name="connsiteY2" fmla="*/ 995453 h 1114338"/>
                <a:gd name="connsiteX3" fmla="*/ 425504 w 961838"/>
                <a:gd name="connsiteY3" fmla="*/ 920708 h 1114338"/>
                <a:gd name="connsiteX4" fmla="*/ 214346 w 961838"/>
                <a:gd name="connsiteY4" fmla="*/ 652696 h 1114338"/>
                <a:gd name="connsiteX5" fmla="*/ 209351 w 961838"/>
                <a:gd name="connsiteY5" fmla="*/ 639255 h 1114338"/>
                <a:gd name="connsiteX6" fmla="*/ 464 w 961838"/>
                <a:gd name="connsiteY6" fmla="*/ 8234 h 1114338"/>
                <a:gd name="connsiteX7" fmla="*/ 3656 w 961838"/>
                <a:gd name="connsiteY7" fmla="*/ 378 h 1114338"/>
                <a:gd name="connsiteX8" fmla="*/ 11508 w 961838"/>
                <a:gd name="connsiteY8" fmla="*/ 3575 h 1114338"/>
                <a:gd name="connsiteX9" fmla="*/ 11816 w 961838"/>
                <a:gd name="connsiteY9" fmla="*/ 4510 h 1114338"/>
                <a:gd name="connsiteX10" fmla="*/ 220703 w 961838"/>
                <a:gd name="connsiteY10" fmla="*/ 635259 h 1114338"/>
                <a:gd name="connsiteX11" fmla="*/ 225517 w 961838"/>
                <a:gd name="connsiteY11" fmla="*/ 648337 h 1114338"/>
                <a:gd name="connsiteX12" fmla="*/ 432315 w 961838"/>
                <a:gd name="connsiteY12" fmla="*/ 910808 h 1114338"/>
                <a:gd name="connsiteX13" fmla="*/ 580444 w 961838"/>
                <a:gd name="connsiteY13" fmla="*/ 983465 h 1114338"/>
                <a:gd name="connsiteX14" fmla="*/ 957621 w 961838"/>
                <a:gd name="connsiteY14" fmla="*/ 1102167 h 1114338"/>
                <a:gd name="connsiteX15" fmla="*/ 961554 w 961838"/>
                <a:gd name="connsiteY15" fmla="*/ 1109678 h 1114338"/>
                <a:gd name="connsiteX16" fmla="*/ 955805 w 961838"/>
                <a:gd name="connsiteY16" fmla="*/ 1113883 h 11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61838" h="1114338">
                  <a:moveTo>
                    <a:pt x="955986" y="1114246"/>
                  </a:moveTo>
                  <a:lnTo>
                    <a:pt x="954170" y="1114246"/>
                  </a:lnTo>
                  <a:lnTo>
                    <a:pt x="576992" y="995453"/>
                  </a:lnTo>
                  <a:cubicBezTo>
                    <a:pt x="522827" y="978796"/>
                    <a:pt x="471677" y="953557"/>
                    <a:pt x="425504" y="920708"/>
                  </a:cubicBezTo>
                  <a:cubicBezTo>
                    <a:pt x="331704" y="852592"/>
                    <a:pt x="258617" y="759828"/>
                    <a:pt x="214346" y="652696"/>
                  </a:cubicBezTo>
                  <a:lnTo>
                    <a:pt x="209351" y="639255"/>
                  </a:lnTo>
                  <a:lnTo>
                    <a:pt x="464" y="8234"/>
                  </a:lnTo>
                  <a:cubicBezTo>
                    <a:pt x="-823" y="5182"/>
                    <a:pt x="605" y="1667"/>
                    <a:pt x="3656" y="378"/>
                  </a:cubicBezTo>
                  <a:cubicBezTo>
                    <a:pt x="6706" y="-903"/>
                    <a:pt x="10221" y="523"/>
                    <a:pt x="11508" y="3575"/>
                  </a:cubicBezTo>
                  <a:cubicBezTo>
                    <a:pt x="11636" y="3874"/>
                    <a:pt x="11740" y="4192"/>
                    <a:pt x="11816" y="4510"/>
                  </a:cubicBezTo>
                  <a:lnTo>
                    <a:pt x="220703" y="635259"/>
                  </a:lnTo>
                  <a:lnTo>
                    <a:pt x="225517" y="648337"/>
                  </a:lnTo>
                  <a:cubicBezTo>
                    <a:pt x="268947" y="753207"/>
                    <a:pt x="340514" y="844037"/>
                    <a:pt x="432315" y="910808"/>
                  </a:cubicBezTo>
                  <a:cubicBezTo>
                    <a:pt x="477489" y="942786"/>
                    <a:pt x="527504" y="967317"/>
                    <a:pt x="580444" y="983465"/>
                  </a:cubicBezTo>
                  <a:lnTo>
                    <a:pt x="957621" y="1102167"/>
                  </a:lnTo>
                  <a:cubicBezTo>
                    <a:pt x="960782" y="1103157"/>
                    <a:pt x="962544" y="1106517"/>
                    <a:pt x="961554" y="1109678"/>
                  </a:cubicBezTo>
                  <a:cubicBezTo>
                    <a:pt x="960773" y="1112184"/>
                    <a:pt x="958439" y="1113892"/>
                    <a:pt x="955805" y="1113883"/>
                  </a:cubicBezTo>
                  <a:close/>
                </a:path>
              </a:pathLst>
            </a:custGeom>
            <a:solidFill>
              <a:srgbClr val="19203F"/>
            </a:solidFill>
            <a:ln w="9079" cap="flat">
              <a:noFill/>
              <a:prstDash val="solid"/>
              <a:miter/>
            </a:ln>
          </p:spPr>
          <p:txBody>
            <a:bodyPr rtlCol="0" anchor="ctr"/>
            <a:lstStyle/>
            <a:p>
              <a:endParaRPr lang="zh-CN" altLang="en-US"/>
            </a:p>
          </p:txBody>
        </p:sp>
        <p:sp>
          <p:nvSpPr>
            <p:cNvPr id="60" name="任意多边形: 形状 59">
              <a:extLst>
                <a:ext uri="{FF2B5EF4-FFF2-40B4-BE49-F238E27FC236}">
                  <a16:creationId xmlns:a16="http://schemas.microsoft.com/office/drawing/2014/main" id="{1D902520-68D3-8D39-B040-F36A8AAA39BF}"/>
                </a:ext>
              </a:extLst>
            </p:cNvPr>
            <p:cNvSpPr/>
            <p:nvPr/>
          </p:nvSpPr>
          <p:spPr>
            <a:xfrm>
              <a:off x="5026402" y="1974380"/>
              <a:ext cx="110831" cy="1027993"/>
            </a:xfrm>
            <a:custGeom>
              <a:avLst/>
              <a:gdLst>
                <a:gd name="connsiteX0" fmla="*/ 55273 w 110831"/>
                <a:gd name="connsiteY0" fmla="*/ 1027888 h 1027993"/>
                <a:gd name="connsiteX1" fmla="*/ 54547 w 110831"/>
                <a:gd name="connsiteY1" fmla="*/ 1027888 h 1027993"/>
                <a:gd name="connsiteX2" fmla="*/ 49361 w 110831"/>
                <a:gd name="connsiteY2" fmla="*/ 1021349 h 1027993"/>
                <a:gd name="connsiteX3" fmla="*/ 49370 w 110831"/>
                <a:gd name="connsiteY3" fmla="*/ 1021258 h 1027993"/>
                <a:gd name="connsiteX4" fmla="*/ 98595 w 110831"/>
                <a:gd name="connsiteY4" fmla="*/ 613474 h 1027993"/>
                <a:gd name="connsiteX5" fmla="*/ 24576 w 110831"/>
                <a:gd name="connsiteY5" fmla="*/ 485689 h 1027993"/>
                <a:gd name="connsiteX6" fmla="*/ 24122 w 110831"/>
                <a:gd name="connsiteY6" fmla="*/ 480603 h 1027993"/>
                <a:gd name="connsiteX7" fmla="*/ 98413 w 110831"/>
                <a:gd name="connsiteY7" fmla="*/ 288790 h 1027993"/>
                <a:gd name="connsiteX8" fmla="*/ 145 w 110831"/>
                <a:gd name="connsiteY8" fmla="*/ 7247 h 1027993"/>
                <a:gd name="connsiteX9" fmla="*/ 4641 w 110831"/>
                <a:gd name="connsiteY9" fmla="*/ 63 h 1027993"/>
                <a:gd name="connsiteX10" fmla="*/ 11407 w 110831"/>
                <a:gd name="connsiteY10" fmla="*/ 3342 h 1027993"/>
                <a:gd name="connsiteX11" fmla="*/ 110401 w 110831"/>
                <a:gd name="connsiteY11" fmla="*/ 286883 h 1027993"/>
                <a:gd name="connsiteX12" fmla="*/ 110401 w 110831"/>
                <a:gd name="connsiteY12" fmla="*/ 290970 h 1027993"/>
                <a:gd name="connsiteX13" fmla="*/ 36382 w 110831"/>
                <a:gd name="connsiteY13" fmla="*/ 482147 h 1027993"/>
                <a:gd name="connsiteX14" fmla="*/ 110038 w 110831"/>
                <a:gd name="connsiteY14" fmla="*/ 609296 h 1027993"/>
                <a:gd name="connsiteX15" fmla="*/ 110765 w 110831"/>
                <a:gd name="connsiteY15" fmla="*/ 613020 h 1027993"/>
                <a:gd name="connsiteX16" fmla="*/ 61540 w 110831"/>
                <a:gd name="connsiteY16" fmla="*/ 1022620 h 1027993"/>
                <a:gd name="connsiteX17" fmla="*/ 55273 w 110831"/>
                <a:gd name="connsiteY17" fmla="*/ 1027888 h 1027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0831" h="1027993">
                  <a:moveTo>
                    <a:pt x="55273" y="1027888"/>
                  </a:moveTo>
                  <a:lnTo>
                    <a:pt x="54547" y="1027888"/>
                  </a:lnTo>
                  <a:cubicBezTo>
                    <a:pt x="51304" y="1027516"/>
                    <a:pt x="48988" y="1024582"/>
                    <a:pt x="49361" y="1021349"/>
                  </a:cubicBezTo>
                  <a:cubicBezTo>
                    <a:pt x="49361" y="1021322"/>
                    <a:pt x="49370" y="1021285"/>
                    <a:pt x="49370" y="1021258"/>
                  </a:cubicBezTo>
                  <a:lnTo>
                    <a:pt x="98595" y="613474"/>
                  </a:lnTo>
                  <a:lnTo>
                    <a:pt x="24576" y="485689"/>
                  </a:lnTo>
                  <a:cubicBezTo>
                    <a:pt x="23659" y="484155"/>
                    <a:pt x="23495" y="482284"/>
                    <a:pt x="24122" y="480603"/>
                  </a:cubicBezTo>
                  <a:lnTo>
                    <a:pt x="98413" y="288790"/>
                  </a:lnTo>
                  <a:lnTo>
                    <a:pt x="145" y="7247"/>
                  </a:lnTo>
                  <a:cubicBezTo>
                    <a:pt x="-600" y="4023"/>
                    <a:pt x="1417" y="798"/>
                    <a:pt x="4641" y="63"/>
                  </a:cubicBezTo>
                  <a:cubicBezTo>
                    <a:pt x="7384" y="-573"/>
                    <a:pt x="10208" y="789"/>
                    <a:pt x="11407" y="3342"/>
                  </a:cubicBezTo>
                  <a:lnTo>
                    <a:pt x="110401" y="286883"/>
                  </a:lnTo>
                  <a:cubicBezTo>
                    <a:pt x="110892" y="288200"/>
                    <a:pt x="110892" y="289653"/>
                    <a:pt x="110401" y="290970"/>
                  </a:cubicBezTo>
                  <a:lnTo>
                    <a:pt x="36382" y="482147"/>
                  </a:lnTo>
                  <a:lnTo>
                    <a:pt x="110038" y="609296"/>
                  </a:lnTo>
                  <a:cubicBezTo>
                    <a:pt x="110692" y="610422"/>
                    <a:pt x="110946" y="611730"/>
                    <a:pt x="110765" y="613020"/>
                  </a:cubicBezTo>
                  <a:lnTo>
                    <a:pt x="61540" y="1022620"/>
                  </a:lnTo>
                  <a:cubicBezTo>
                    <a:pt x="61204" y="1025772"/>
                    <a:pt x="58434" y="1028097"/>
                    <a:pt x="55273" y="1027888"/>
                  </a:cubicBezTo>
                  <a:close/>
                </a:path>
              </a:pathLst>
            </a:custGeom>
            <a:solidFill>
              <a:srgbClr val="19203F"/>
            </a:solidFill>
            <a:ln w="9079" cap="flat">
              <a:noFill/>
              <a:prstDash val="solid"/>
              <a:miter/>
            </a:ln>
          </p:spPr>
          <p:txBody>
            <a:bodyPr rtlCol="0" anchor="ctr"/>
            <a:lstStyle/>
            <a:p>
              <a:endParaRPr lang="zh-CN" altLang="en-US"/>
            </a:p>
          </p:txBody>
        </p:sp>
        <p:sp>
          <p:nvSpPr>
            <p:cNvPr id="61" name="任意多边形: 形状 60">
              <a:extLst>
                <a:ext uri="{FF2B5EF4-FFF2-40B4-BE49-F238E27FC236}">
                  <a16:creationId xmlns:a16="http://schemas.microsoft.com/office/drawing/2014/main" id="{AF9F6BEF-D737-D219-8193-B8360B298982}"/>
                </a:ext>
              </a:extLst>
            </p:cNvPr>
            <p:cNvSpPr/>
            <p:nvPr/>
          </p:nvSpPr>
          <p:spPr>
            <a:xfrm>
              <a:off x="4554004" y="1947752"/>
              <a:ext cx="46967" cy="106180"/>
            </a:xfrm>
            <a:custGeom>
              <a:avLst/>
              <a:gdLst>
                <a:gd name="connsiteX0" fmla="*/ 5998 w 46967"/>
                <a:gd name="connsiteY0" fmla="*/ 105986 h 106180"/>
                <a:gd name="connsiteX1" fmla="*/ 3909 w 46967"/>
                <a:gd name="connsiteY1" fmla="*/ 105986 h 106180"/>
                <a:gd name="connsiteX2" fmla="*/ 336 w 46967"/>
                <a:gd name="connsiteY2" fmla="*/ 98439 h 106180"/>
                <a:gd name="connsiteX3" fmla="*/ 367 w 46967"/>
                <a:gd name="connsiteY3" fmla="*/ 98357 h 106180"/>
                <a:gd name="connsiteX4" fmla="*/ 35424 w 46967"/>
                <a:gd name="connsiteY4" fmla="*/ 3813 h 106180"/>
                <a:gd name="connsiteX5" fmla="*/ 43053 w 46967"/>
                <a:gd name="connsiteY5" fmla="*/ 271 h 106180"/>
                <a:gd name="connsiteX6" fmla="*/ 46595 w 46967"/>
                <a:gd name="connsiteY6" fmla="*/ 7900 h 106180"/>
                <a:gd name="connsiteX7" fmla="*/ 11538 w 46967"/>
                <a:gd name="connsiteY7" fmla="*/ 102535 h 106180"/>
                <a:gd name="connsiteX8" fmla="*/ 5998 w 46967"/>
                <a:gd name="connsiteY8" fmla="*/ 105986 h 106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67" h="106180">
                  <a:moveTo>
                    <a:pt x="5998" y="105986"/>
                  </a:moveTo>
                  <a:cubicBezTo>
                    <a:pt x="5309" y="106122"/>
                    <a:pt x="4599" y="106122"/>
                    <a:pt x="3909" y="105986"/>
                  </a:cubicBezTo>
                  <a:cubicBezTo>
                    <a:pt x="839" y="104887"/>
                    <a:pt x="-761" y="101509"/>
                    <a:pt x="336" y="98439"/>
                  </a:cubicBezTo>
                  <a:cubicBezTo>
                    <a:pt x="346" y="98412"/>
                    <a:pt x="357" y="98384"/>
                    <a:pt x="367" y="98357"/>
                  </a:cubicBezTo>
                  <a:lnTo>
                    <a:pt x="35424" y="3813"/>
                  </a:lnTo>
                  <a:cubicBezTo>
                    <a:pt x="36550" y="725"/>
                    <a:pt x="39965" y="-855"/>
                    <a:pt x="43053" y="271"/>
                  </a:cubicBezTo>
                  <a:cubicBezTo>
                    <a:pt x="46141" y="1397"/>
                    <a:pt x="47721" y="4812"/>
                    <a:pt x="46595" y="7900"/>
                  </a:cubicBezTo>
                  <a:lnTo>
                    <a:pt x="11538" y="102535"/>
                  </a:lnTo>
                  <a:cubicBezTo>
                    <a:pt x="10554" y="104696"/>
                    <a:pt x="8370" y="106050"/>
                    <a:pt x="5998" y="105986"/>
                  </a:cubicBezTo>
                  <a:close/>
                </a:path>
              </a:pathLst>
            </a:custGeom>
            <a:solidFill>
              <a:srgbClr val="19203F"/>
            </a:solidFill>
            <a:ln w="9079" cap="flat">
              <a:noFill/>
              <a:prstDash val="solid"/>
              <a:miter/>
            </a:ln>
          </p:spPr>
          <p:txBody>
            <a:bodyPr rtlCol="0" anchor="ctr"/>
            <a:lstStyle/>
            <a:p>
              <a:endParaRPr lang="zh-CN" altLang="en-US"/>
            </a:p>
          </p:txBody>
        </p:sp>
        <p:sp>
          <p:nvSpPr>
            <p:cNvPr id="62" name="任意多边形: 形状 61">
              <a:extLst>
                <a:ext uri="{FF2B5EF4-FFF2-40B4-BE49-F238E27FC236}">
                  <a16:creationId xmlns:a16="http://schemas.microsoft.com/office/drawing/2014/main" id="{378D79E7-5C6A-94D2-9296-62B7194C389B}"/>
                </a:ext>
              </a:extLst>
            </p:cNvPr>
            <p:cNvSpPr/>
            <p:nvPr/>
          </p:nvSpPr>
          <p:spPr>
            <a:xfrm>
              <a:off x="4742743" y="1934583"/>
              <a:ext cx="123334" cy="135595"/>
            </a:xfrm>
            <a:custGeom>
              <a:avLst/>
              <a:gdLst>
                <a:gd name="connsiteX0" fmla="*/ 59942 w 123334"/>
                <a:gd name="connsiteY0" fmla="*/ 0 h 135595"/>
                <a:gd name="connsiteX1" fmla="*/ 0 w 123334"/>
                <a:gd name="connsiteY1" fmla="*/ 66027 h 135595"/>
                <a:gd name="connsiteX2" fmla="*/ 20616 w 123334"/>
                <a:gd name="connsiteY2" fmla="*/ 135595 h 135595"/>
                <a:gd name="connsiteX3" fmla="*/ 103717 w 123334"/>
                <a:gd name="connsiteY3" fmla="*/ 135595 h 135595"/>
                <a:gd name="connsiteX4" fmla="*/ 123334 w 123334"/>
                <a:gd name="connsiteY4" fmla="*/ 67752 h 135595"/>
                <a:gd name="connsiteX5" fmla="*/ 59942 w 123334"/>
                <a:gd name="connsiteY5" fmla="*/ 0 h 13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334" h="135595">
                  <a:moveTo>
                    <a:pt x="59942" y="0"/>
                  </a:moveTo>
                  <a:lnTo>
                    <a:pt x="0" y="66027"/>
                  </a:lnTo>
                  <a:lnTo>
                    <a:pt x="20616" y="135595"/>
                  </a:lnTo>
                  <a:lnTo>
                    <a:pt x="103717" y="135595"/>
                  </a:lnTo>
                  <a:lnTo>
                    <a:pt x="123334" y="67752"/>
                  </a:lnTo>
                  <a:lnTo>
                    <a:pt x="59942" y="0"/>
                  </a:lnTo>
                  <a:close/>
                </a:path>
              </a:pathLst>
            </a:custGeom>
            <a:solidFill>
              <a:srgbClr val="FF5F5F"/>
            </a:solidFill>
            <a:ln w="9079" cap="flat">
              <a:noFill/>
              <a:prstDash val="solid"/>
              <a:miter/>
            </a:ln>
          </p:spPr>
          <p:txBody>
            <a:bodyPr rtlCol="0" anchor="ctr"/>
            <a:lstStyle/>
            <a:p>
              <a:endParaRPr lang="zh-CN" altLang="en-US"/>
            </a:p>
          </p:txBody>
        </p:sp>
        <p:sp>
          <p:nvSpPr>
            <p:cNvPr id="63" name="任意多边形: 形状 62">
              <a:extLst>
                <a:ext uri="{FF2B5EF4-FFF2-40B4-BE49-F238E27FC236}">
                  <a16:creationId xmlns:a16="http://schemas.microsoft.com/office/drawing/2014/main" id="{BC494DD6-D89F-B359-9CCA-D6593B62A813}"/>
                </a:ext>
              </a:extLst>
            </p:cNvPr>
            <p:cNvSpPr/>
            <p:nvPr/>
          </p:nvSpPr>
          <p:spPr>
            <a:xfrm>
              <a:off x="4729120" y="2070178"/>
              <a:ext cx="210340" cy="770339"/>
            </a:xfrm>
            <a:custGeom>
              <a:avLst/>
              <a:gdLst>
                <a:gd name="connsiteX0" fmla="*/ 116704 w 210340"/>
                <a:gd name="connsiteY0" fmla="*/ 770340 h 770339"/>
                <a:gd name="connsiteX1" fmla="*/ 210340 w 210340"/>
                <a:gd name="connsiteY1" fmla="*/ 637197 h 770339"/>
                <a:gd name="connsiteX2" fmla="*/ 117340 w 210340"/>
                <a:gd name="connsiteY2" fmla="*/ 0 h 770339"/>
                <a:gd name="connsiteX3" fmla="*/ 34239 w 210340"/>
                <a:gd name="connsiteY3" fmla="*/ 0 h 770339"/>
                <a:gd name="connsiteX4" fmla="*/ 0 w 210340"/>
                <a:gd name="connsiteY4" fmla="*/ 418047 h 770339"/>
                <a:gd name="connsiteX5" fmla="*/ 116704 w 210340"/>
                <a:gd name="connsiteY5" fmla="*/ 770340 h 77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40" h="770339">
                  <a:moveTo>
                    <a:pt x="116704" y="770340"/>
                  </a:moveTo>
                  <a:lnTo>
                    <a:pt x="210340" y="637197"/>
                  </a:lnTo>
                  <a:lnTo>
                    <a:pt x="117340" y="0"/>
                  </a:lnTo>
                  <a:lnTo>
                    <a:pt x="34239" y="0"/>
                  </a:lnTo>
                  <a:lnTo>
                    <a:pt x="0" y="418047"/>
                  </a:lnTo>
                  <a:lnTo>
                    <a:pt x="116704" y="770340"/>
                  </a:lnTo>
                  <a:close/>
                </a:path>
              </a:pathLst>
            </a:custGeom>
            <a:solidFill>
              <a:srgbClr val="FF5F5F"/>
            </a:solidFill>
            <a:ln w="9079" cap="flat">
              <a:noFill/>
              <a:prstDash val="solid"/>
              <a:miter/>
            </a:ln>
          </p:spPr>
          <p:txBody>
            <a:bodyPr rtlCol="0" anchor="ctr"/>
            <a:lstStyle/>
            <a:p>
              <a:endParaRPr lang="zh-CN" altLang="en-US"/>
            </a:p>
          </p:txBody>
        </p:sp>
        <p:sp>
          <p:nvSpPr>
            <p:cNvPr id="64" name="任意多边形: 形状 63">
              <a:extLst>
                <a:ext uri="{FF2B5EF4-FFF2-40B4-BE49-F238E27FC236}">
                  <a16:creationId xmlns:a16="http://schemas.microsoft.com/office/drawing/2014/main" id="{5EF3464C-77D0-B94F-E9E2-D5976B59B775}"/>
                </a:ext>
              </a:extLst>
            </p:cNvPr>
            <p:cNvSpPr/>
            <p:nvPr/>
          </p:nvSpPr>
          <p:spPr>
            <a:xfrm>
              <a:off x="4599520" y="2109275"/>
              <a:ext cx="732773" cy="1080992"/>
            </a:xfrm>
            <a:custGeom>
              <a:avLst/>
              <a:gdLst>
                <a:gd name="connsiteX0" fmla="*/ 726644 w 732773"/>
                <a:gd name="connsiteY0" fmla="*/ 1080900 h 1080992"/>
                <a:gd name="connsiteX1" fmla="*/ 724828 w 732773"/>
                <a:gd name="connsiteY1" fmla="*/ 1080900 h 1080992"/>
                <a:gd name="connsiteX2" fmla="*/ 399145 w 732773"/>
                <a:gd name="connsiteY2" fmla="*/ 975185 h 1080992"/>
                <a:gd name="connsiteX3" fmla="*/ 280443 w 732773"/>
                <a:gd name="connsiteY3" fmla="*/ 853576 h 1080992"/>
                <a:gd name="connsiteX4" fmla="*/ 261 w 732773"/>
                <a:gd name="connsiteY4" fmla="*/ 7765 h 1080992"/>
                <a:gd name="connsiteX5" fmla="*/ 4076 w 732773"/>
                <a:gd name="connsiteY5" fmla="*/ 226 h 1080992"/>
                <a:gd name="connsiteX6" fmla="*/ 11569 w 732773"/>
                <a:gd name="connsiteY6" fmla="*/ 3905 h 1080992"/>
                <a:gd name="connsiteX7" fmla="*/ 11614 w 732773"/>
                <a:gd name="connsiteY7" fmla="*/ 4041 h 1080992"/>
                <a:gd name="connsiteX8" fmla="*/ 291614 w 732773"/>
                <a:gd name="connsiteY8" fmla="*/ 849308 h 1080992"/>
                <a:gd name="connsiteX9" fmla="*/ 403595 w 732773"/>
                <a:gd name="connsiteY9" fmla="*/ 964196 h 1080992"/>
                <a:gd name="connsiteX10" fmla="*/ 728551 w 732773"/>
                <a:gd name="connsiteY10" fmla="*/ 1068912 h 1080992"/>
                <a:gd name="connsiteX11" fmla="*/ 732493 w 732773"/>
                <a:gd name="connsiteY11" fmla="*/ 1076413 h 1080992"/>
                <a:gd name="connsiteX12" fmla="*/ 726644 w 732773"/>
                <a:gd name="connsiteY12" fmla="*/ 1080628 h 108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2773" h="1080992">
                  <a:moveTo>
                    <a:pt x="726644" y="1080900"/>
                  </a:moveTo>
                  <a:lnTo>
                    <a:pt x="724828" y="1080900"/>
                  </a:lnTo>
                  <a:lnTo>
                    <a:pt x="399145" y="975185"/>
                  </a:lnTo>
                  <a:cubicBezTo>
                    <a:pt x="346351" y="950091"/>
                    <a:pt x="304247" y="906970"/>
                    <a:pt x="280443" y="853576"/>
                  </a:cubicBezTo>
                  <a:lnTo>
                    <a:pt x="261" y="7765"/>
                  </a:lnTo>
                  <a:cubicBezTo>
                    <a:pt x="-701" y="4631"/>
                    <a:pt x="979" y="1307"/>
                    <a:pt x="4076" y="226"/>
                  </a:cubicBezTo>
                  <a:cubicBezTo>
                    <a:pt x="7164" y="-827"/>
                    <a:pt x="10515" y="817"/>
                    <a:pt x="11569" y="3905"/>
                  </a:cubicBezTo>
                  <a:cubicBezTo>
                    <a:pt x="11587" y="3950"/>
                    <a:pt x="11596" y="3995"/>
                    <a:pt x="11614" y="4041"/>
                  </a:cubicBezTo>
                  <a:lnTo>
                    <a:pt x="291614" y="849308"/>
                  </a:lnTo>
                  <a:cubicBezTo>
                    <a:pt x="314201" y="899631"/>
                    <a:pt x="353871" y="940328"/>
                    <a:pt x="403595" y="964196"/>
                  </a:cubicBezTo>
                  <a:lnTo>
                    <a:pt x="728551" y="1068912"/>
                  </a:lnTo>
                  <a:cubicBezTo>
                    <a:pt x="731712" y="1069893"/>
                    <a:pt x="733474" y="1073253"/>
                    <a:pt x="732493" y="1076413"/>
                  </a:cubicBezTo>
                  <a:cubicBezTo>
                    <a:pt x="731694" y="1078965"/>
                    <a:pt x="729314" y="1080682"/>
                    <a:pt x="726644" y="1080628"/>
                  </a:cubicBezTo>
                  <a:close/>
                </a:path>
              </a:pathLst>
            </a:custGeom>
            <a:solidFill>
              <a:srgbClr val="19203F"/>
            </a:solidFill>
            <a:ln w="9079" cap="flat">
              <a:noFill/>
              <a:prstDash val="solid"/>
              <a:miter/>
            </a:ln>
          </p:spPr>
          <p:txBody>
            <a:bodyPr rtlCol="0" anchor="ctr"/>
            <a:lstStyle/>
            <a:p>
              <a:endParaRPr lang="zh-CN" altLang="en-US"/>
            </a:p>
          </p:txBody>
        </p:sp>
        <p:sp>
          <p:nvSpPr>
            <p:cNvPr id="65" name="任意多边形: 形状 64">
              <a:extLst>
                <a:ext uri="{FF2B5EF4-FFF2-40B4-BE49-F238E27FC236}">
                  <a16:creationId xmlns:a16="http://schemas.microsoft.com/office/drawing/2014/main" id="{91C5577F-0242-0277-6378-5AFDB0320DD3}"/>
                </a:ext>
              </a:extLst>
            </p:cNvPr>
            <p:cNvSpPr/>
            <p:nvPr/>
          </p:nvSpPr>
          <p:spPr>
            <a:xfrm>
              <a:off x="4604772" y="1928770"/>
              <a:ext cx="358265" cy="96543"/>
            </a:xfrm>
            <a:custGeom>
              <a:avLst/>
              <a:gdLst>
                <a:gd name="connsiteX0" fmla="*/ 121523 w 358265"/>
                <a:gd name="connsiteY0" fmla="*/ 95996 h 96543"/>
                <a:gd name="connsiteX1" fmla="*/ 117981 w 358265"/>
                <a:gd name="connsiteY1" fmla="*/ 94906 h 96543"/>
                <a:gd name="connsiteX2" fmla="*/ 2457 w 358265"/>
                <a:gd name="connsiteY2" fmla="*/ 11170 h 96543"/>
                <a:gd name="connsiteX3" fmla="*/ 1095 w 358265"/>
                <a:gd name="connsiteY3" fmla="*/ 2932 h 96543"/>
                <a:gd name="connsiteX4" fmla="*/ 1186 w 358265"/>
                <a:gd name="connsiteY4" fmla="*/ 2814 h 96543"/>
                <a:gd name="connsiteX5" fmla="*/ 9432 w 358265"/>
                <a:gd name="connsiteY5" fmla="*/ 1534 h 96543"/>
                <a:gd name="connsiteX6" fmla="*/ 9451 w 358265"/>
                <a:gd name="connsiteY6" fmla="*/ 1543 h 96543"/>
                <a:gd name="connsiteX7" fmla="*/ 120706 w 358265"/>
                <a:gd name="connsiteY7" fmla="*/ 82101 h 96543"/>
                <a:gd name="connsiteX8" fmla="*/ 193362 w 358265"/>
                <a:gd name="connsiteY8" fmla="*/ 1906 h 96543"/>
                <a:gd name="connsiteX9" fmla="*/ 197722 w 358265"/>
                <a:gd name="connsiteY9" fmla="*/ -92 h 96543"/>
                <a:gd name="connsiteX10" fmla="*/ 197722 w 358265"/>
                <a:gd name="connsiteY10" fmla="*/ -92 h 96543"/>
                <a:gd name="connsiteX11" fmla="*/ 202081 w 358265"/>
                <a:gd name="connsiteY11" fmla="*/ 1815 h 96543"/>
                <a:gd name="connsiteX12" fmla="*/ 276281 w 358265"/>
                <a:gd name="connsiteY12" fmla="*/ 81192 h 96543"/>
                <a:gd name="connsiteX13" fmla="*/ 348029 w 358265"/>
                <a:gd name="connsiteY13" fmla="*/ 2360 h 96543"/>
                <a:gd name="connsiteX14" fmla="*/ 356476 w 358265"/>
                <a:gd name="connsiteY14" fmla="*/ 2360 h 96543"/>
                <a:gd name="connsiteX15" fmla="*/ 356576 w 358265"/>
                <a:gd name="connsiteY15" fmla="*/ 10707 h 96543"/>
                <a:gd name="connsiteX16" fmla="*/ 356476 w 358265"/>
                <a:gd name="connsiteY16" fmla="*/ 10807 h 96543"/>
                <a:gd name="connsiteX17" fmla="*/ 280459 w 358265"/>
                <a:gd name="connsiteY17" fmla="*/ 94543 h 96543"/>
                <a:gd name="connsiteX18" fmla="*/ 276009 w 358265"/>
                <a:gd name="connsiteY18" fmla="*/ 96450 h 96543"/>
                <a:gd name="connsiteX19" fmla="*/ 271650 w 358265"/>
                <a:gd name="connsiteY19" fmla="*/ 94543 h 96543"/>
                <a:gd name="connsiteX20" fmla="*/ 197994 w 358265"/>
                <a:gd name="connsiteY20" fmla="*/ 14258 h 96543"/>
                <a:gd name="connsiteX21" fmla="*/ 125973 w 358265"/>
                <a:gd name="connsiteY21" fmla="*/ 93635 h 96543"/>
                <a:gd name="connsiteX22" fmla="*/ 121523 w 358265"/>
                <a:gd name="connsiteY22" fmla="*/ 95996 h 96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58265" h="96543">
                  <a:moveTo>
                    <a:pt x="121523" y="95996"/>
                  </a:moveTo>
                  <a:cubicBezTo>
                    <a:pt x="120261" y="95987"/>
                    <a:pt x="119026" y="95606"/>
                    <a:pt x="117981" y="94906"/>
                  </a:cubicBezTo>
                  <a:lnTo>
                    <a:pt x="2457" y="11170"/>
                  </a:lnTo>
                  <a:cubicBezTo>
                    <a:pt x="-195" y="9272"/>
                    <a:pt x="-803" y="5584"/>
                    <a:pt x="1095" y="2932"/>
                  </a:cubicBezTo>
                  <a:cubicBezTo>
                    <a:pt x="1131" y="2896"/>
                    <a:pt x="1159" y="2851"/>
                    <a:pt x="1186" y="2814"/>
                  </a:cubicBezTo>
                  <a:cubicBezTo>
                    <a:pt x="3111" y="181"/>
                    <a:pt x="6808" y="-392"/>
                    <a:pt x="9432" y="1534"/>
                  </a:cubicBezTo>
                  <a:cubicBezTo>
                    <a:pt x="9441" y="1534"/>
                    <a:pt x="9441" y="1543"/>
                    <a:pt x="9451" y="1543"/>
                  </a:cubicBezTo>
                  <a:lnTo>
                    <a:pt x="120706" y="82101"/>
                  </a:lnTo>
                  <a:lnTo>
                    <a:pt x="193362" y="1906"/>
                  </a:lnTo>
                  <a:cubicBezTo>
                    <a:pt x="194443" y="626"/>
                    <a:pt x="196041" y="-110"/>
                    <a:pt x="197722" y="-92"/>
                  </a:cubicBezTo>
                  <a:lnTo>
                    <a:pt x="197722" y="-92"/>
                  </a:lnTo>
                  <a:cubicBezTo>
                    <a:pt x="199374" y="-74"/>
                    <a:pt x="200946" y="617"/>
                    <a:pt x="202081" y="1815"/>
                  </a:cubicBezTo>
                  <a:lnTo>
                    <a:pt x="276281" y="81192"/>
                  </a:lnTo>
                  <a:lnTo>
                    <a:pt x="348029" y="2360"/>
                  </a:lnTo>
                  <a:cubicBezTo>
                    <a:pt x="350364" y="44"/>
                    <a:pt x="354142" y="44"/>
                    <a:pt x="356476" y="2360"/>
                  </a:cubicBezTo>
                  <a:cubicBezTo>
                    <a:pt x="358810" y="4640"/>
                    <a:pt x="358855" y="8373"/>
                    <a:pt x="356576" y="10707"/>
                  </a:cubicBezTo>
                  <a:cubicBezTo>
                    <a:pt x="356539" y="10743"/>
                    <a:pt x="356512" y="10770"/>
                    <a:pt x="356476" y="10807"/>
                  </a:cubicBezTo>
                  <a:lnTo>
                    <a:pt x="280459" y="94543"/>
                  </a:lnTo>
                  <a:cubicBezTo>
                    <a:pt x="279233" y="95669"/>
                    <a:pt x="277671" y="96341"/>
                    <a:pt x="276009" y="96450"/>
                  </a:cubicBezTo>
                  <a:cubicBezTo>
                    <a:pt x="274347" y="96478"/>
                    <a:pt x="272757" y="95778"/>
                    <a:pt x="271650" y="94543"/>
                  </a:cubicBezTo>
                  <a:lnTo>
                    <a:pt x="197994" y="14258"/>
                  </a:lnTo>
                  <a:lnTo>
                    <a:pt x="125973" y="93635"/>
                  </a:lnTo>
                  <a:cubicBezTo>
                    <a:pt x="124902" y="95024"/>
                    <a:pt x="123276" y="95887"/>
                    <a:pt x="121523" y="95996"/>
                  </a:cubicBezTo>
                  <a:close/>
                </a:path>
              </a:pathLst>
            </a:custGeom>
            <a:solidFill>
              <a:srgbClr val="19203F"/>
            </a:solidFill>
            <a:ln w="9079" cap="flat">
              <a:noFill/>
              <a:prstDash val="solid"/>
              <a:miter/>
            </a:ln>
          </p:spPr>
          <p:txBody>
            <a:bodyPr rtlCol="0" anchor="ctr"/>
            <a:lstStyle/>
            <a:p>
              <a:endParaRPr lang="zh-CN" altLang="en-US"/>
            </a:p>
          </p:txBody>
        </p:sp>
        <p:sp>
          <p:nvSpPr>
            <p:cNvPr id="66" name="任意多边形: 形状 65">
              <a:extLst>
                <a:ext uri="{FF2B5EF4-FFF2-40B4-BE49-F238E27FC236}">
                  <a16:creationId xmlns:a16="http://schemas.microsoft.com/office/drawing/2014/main" id="{BA323164-5C04-D4AC-6A08-CD74DD8475D1}"/>
                </a:ext>
              </a:extLst>
            </p:cNvPr>
            <p:cNvSpPr/>
            <p:nvPr/>
          </p:nvSpPr>
          <p:spPr>
            <a:xfrm>
              <a:off x="4756628" y="2064136"/>
              <a:ext cx="96562" cy="11992"/>
            </a:xfrm>
            <a:custGeom>
              <a:avLst/>
              <a:gdLst>
                <a:gd name="connsiteX0" fmla="*/ 89822 w 96562"/>
                <a:gd name="connsiteY0" fmla="*/ 11853 h 11992"/>
                <a:gd name="connsiteX1" fmla="*/ 6721 w 96562"/>
                <a:gd name="connsiteY1" fmla="*/ 11853 h 11992"/>
                <a:gd name="connsiteX2" fmla="*/ 37 w 96562"/>
                <a:gd name="connsiteY2" fmla="*/ 6640 h 11992"/>
                <a:gd name="connsiteX3" fmla="*/ 5250 w 96562"/>
                <a:gd name="connsiteY3" fmla="*/ -45 h 11992"/>
                <a:gd name="connsiteX4" fmla="*/ 6721 w 96562"/>
                <a:gd name="connsiteY4" fmla="*/ -45 h 11992"/>
                <a:gd name="connsiteX5" fmla="*/ 89822 w 96562"/>
                <a:gd name="connsiteY5" fmla="*/ -45 h 11992"/>
                <a:gd name="connsiteX6" fmla="*/ 96506 w 96562"/>
                <a:gd name="connsiteY6" fmla="*/ 5169 h 11992"/>
                <a:gd name="connsiteX7" fmla="*/ 91293 w 96562"/>
                <a:gd name="connsiteY7" fmla="*/ 11853 h 11992"/>
                <a:gd name="connsiteX8" fmla="*/ 89822 w 96562"/>
                <a:gd name="connsiteY8" fmla="*/ 11853 h 11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562" h="11992">
                  <a:moveTo>
                    <a:pt x="89822" y="11853"/>
                  </a:moveTo>
                  <a:lnTo>
                    <a:pt x="6721" y="11853"/>
                  </a:lnTo>
                  <a:cubicBezTo>
                    <a:pt x="3434" y="12262"/>
                    <a:pt x="446" y="9927"/>
                    <a:pt x="37" y="6640"/>
                  </a:cubicBezTo>
                  <a:cubicBezTo>
                    <a:pt x="-372" y="3352"/>
                    <a:pt x="1962" y="364"/>
                    <a:pt x="5250" y="-45"/>
                  </a:cubicBezTo>
                  <a:cubicBezTo>
                    <a:pt x="5740" y="-108"/>
                    <a:pt x="6231" y="-108"/>
                    <a:pt x="6721" y="-45"/>
                  </a:cubicBezTo>
                  <a:lnTo>
                    <a:pt x="89822" y="-45"/>
                  </a:lnTo>
                  <a:cubicBezTo>
                    <a:pt x="93110" y="-453"/>
                    <a:pt x="96098" y="1881"/>
                    <a:pt x="96506" y="5169"/>
                  </a:cubicBezTo>
                  <a:cubicBezTo>
                    <a:pt x="96915" y="8456"/>
                    <a:pt x="94581" y="11444"/>
                    <a:pt x="91293" y="11853"/>
                  </a:cubicBezTo>
                  <a:cubicBezTo>
                    <a:pt x="90803" y="11917"/>
                    <a:pt x="90313" y="11917"/>
                    <a:pt x="89822" y="11853"/>
                  </a:cubicBezTo>
                  <a:close/>
                </a:path>
              </a:pathLst>
            </a:custGeom>
            <a:solidFill>
              <a:srgbClr val="19203F"/>
            </a:solidFill>
            <a:ln w="9079" cap="flat">
              <a:noFill/>
              <a:prstDash val="solid"/>
              <a:miter/>
            </a:ln>
          </p:spPr>
          <p:txBody>
            <a:bodyPr rtlCol="0" anchor="ctr"/>
            <a:lstStyle/>
            <a:p>
              <a:endParaRPr lang="zh-CN" altLang="en-US"/>
            </a:p>
          </p:txBody>
        </p:sp>
        <p:sp>
          <p:nvSpPr>
            <p:cNvPr id="67" name="任意多边形: 形状 66">
              <a:extLst>
                <a:ext uri="{FF2B5EF4-FFF2-40B4-BE49-F238E27FC236}">
                  <a16:creationId xmlns:a16="http://schemas.microsoft.com/office/drawing/2014/main" id="{842CF451-855C-A526-0092-9E4F15B36345}"/>
                </a:ext>
              </a:extLst>
            </p:cNvPr>
            <p:cNvSpPr/>
            <p:nvPr/>
          </p:nvSpPr>
          <p:spPr>
            <a:xfrm>
              <a:off x="4798441" y="2064142"/>
              <a:ext cx="33643" cy="172418"/>
            </a:xfrm>
            <a:custGeom>
              <a:avLst/>
              <a:gdLst>
                <a:gd name="connsiteX0" fmla="*/ 27665 w 33643"/>
                <a:gd name="connsiteY0" fmla="*/ 172326 h 172418"/>
                <a:gd name="connsiteX1" fmla="*/ 21762 w 33643"/>
                <a:gd name="connsiteY1" fmla="*/ 167150 h 172418"/>
                <a:gd name="connsiteX2" fmla="*/ 56 w 33643"/>
                <a:gd name="connsiteY2" fmla="*/ 6670 h 172418"/>
                <a:gd name="connsiteX3" fmla="*/ 5033 w 33643"/>
                <a:gd name="connsiteY3" fmla="*/ -33 h 172418"/>
                <a:gd name="connsiteX4" fmla="*/ 5142 w 33643"/>
                <a:gd name="connsiteY4" fmla="*/ -51 h 172418"/>
                <a:gd name="connsiteX5" fmla="*/ 11862 w 33643"/>
                <a:gd name="connsiteY5" fmla="*/ 5126 h 172418"/>
                <a:gd name="connsiteX6" fmla="*/ 33569 w 33643"/>
                <a:gd name="connsiteY6" fmla="*/ 165606 h 172418"/>
                <a:gd name="connsiteX7" fmla="*/ 28592 w 33643"/>
                <a:gd name="connsiteY7" fmla="*/ 172308 h 172418"/>
                <a:gd name="connsiteX8" fmla="*/ 28483 w 33643"/>
                <a:gd name="connsiteY8" fmla="*/ 172326 h 172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43" h="172418">
                  <a:moveTo>
                    <a:pt x="27665" y="172326"/>
                  </a:moveTo>
                  <a:cubicBezTo>
                    <a:pt x="24668" y="172345"/>
                    <a:pt x="22134" y="170120"/>
                    <a:pt x="21762" y="167150"/>
                  </a:cubicBezTo>
                  <a:lnTo>
                    <a:pt x="56" y="6670"/>
                  </a:lnTo>
                  <a:cubicBezTo>
                    <a:pt x="-426" y="3446"/>
                    <a:pt x="1809" y="440"/>
                    <a:pt x="5033" y="-33"/>
                  </a:cubicBezTo>
                  <a:cubicBezTo>
                    <a:pt x="5069" y="-42"/>
                    <a:pt x="5105" y="-42"/>
                    <a:pt x="5142" y="-51"/>
                  </a:cubicBezTo>
                  <a:cubicBezTo>
                    <a:pt x="8411" y="-432"/>
                    <a:pt x="11390" y="1865"/>
                    <a:pt x="11862" y="5126"/>
                  </a:cubicBezTo>
                  <a:lnTo>
                    <a:pt x="33569" y="165606"/>
                  </a:lnTo>
                  <a:cubicBezTo>
                    <a:pt x="34050" y="168830"/>
                    <a:pt x="31816" y="171836"/>
                    <a:pt x="28592" y="172308"/>
                  </a:cubicBezTo>
                  <a:cubicBezTo>
                    <a:pt x="28555" y="172317"/>
                    <a:pt x="28519" y="172317"/>
                    <a:pt x="28483" y="172326"/>
                  </a:cubicBezTo>
                  <a:close/>
                </a:path>
              </a:pathLst>
            </a:custGeom>
            <a:solidFill>
              <a:srgbClr val="19203F"/>
            </a:solidFill>
            <a:ln w="9079" cap="flat">
              <a:noFill/>
              <a:prstDash val="solid"/>
              <a:miter/>
            </a:ln>
          </p:spPr>
          <p:txBody>
            <a:bodyPr rtlCol="0" anchor="ctr"/>
            <a:lstStyle/>
            <a:p>
              <a:endParaRPr lang="zh-CN" altLang="en-US"/>
            </a:p>
          </p:txBody>
        </p:sp>
        <p:sp>
          <p:nvSpPr>
            <p:cNvPr id="68" name="任意多边形: 形状 67">
              <a:extLst>
                <a:ext uri="{FF2B5EF4-FFF2-40B4-BE49-F238E27FC236}">
                  <a16:creationId xmlns:a16="http://schemas.microsoft.com/office/drawing/2014/main" id="{4D7A514E-8696-6C77-3BB1-31E2D6354F25}"/>
                </a:ext>
              </a:extLst>
            </p:cNvPr>
            <p:cNvSpPr/>
            <p:nvPr/>
          </p:nvSpPr>
          <p:spPr>
            <a:xfrm>
              <a:off x="7106075" y="2951864"/>
              <a:ext cx="1109009" cy="2787645"/>
            </a:xfrm>
            <a:custGeom>
              <a:avLst/>
              <a:gdLst>
                <a:gd name="connsiteX0" fmla="*/ 0 w 1109009"/>
                <a:gd name="connsiteY0" fmla="*/ 0 h 2787645"/>
                <a:gd name="connsiteX1" fmla="*/ 103626 w 1109009"/>
                <a:gd name="connsiteY1" fmla="*/ 596873 h 2787645"/>
                <a:gd name="connsiteX2" fmla="*/ 193539 w 1109009"/>
                <a:gd name="connsiteY2" fmla="*/ 1116094 h 2787645"/>
                <a:gd name="connsiteX3" fmla="*/ 483528 w 1109009"/>
                <a:gd name="connsiteY3" fmla="*/ 2787646 h 2787645"/>
                <a:gd name="connsiteX4" fmla="*/ 1109009 w 1109009"/>
                <a:gd name="connsiteY4" fmla="*/ 2787646 h 2787645"/>
                <a:gd name="connsiteX5" fmla="*/ 625390 w 1109009"/>
                <a:gd name="connsiteY5" fmla="*/ 0 h 2787645"/>
                <a:gd name="connsiteX6" fmla="*/ 0 w 1109009"/>
                <a:gd name="connsiteY6" fmla="*/ 0 h 278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9009" h="2787645">
                  <a:moveTo>
                    <a:pt x="0" y="0"/>
                  </a:moveTo>
                  <a:lnTo>
                    <a:pt x="103626" y="596873"/>
                  </a:lnTo>
                  <a:lnTo>
                    <a:pt x="193539" y="1116094"/>
                  </a:lnTo>
                  <a:lnTo>
                    <a:pt x="483528" y="2787646"/>
                  </a:lnTo>
                  <a:lnTo>
                    <a:pt x="1109009" y="2787646"/>
                  </a:lnTo>
                  <a:lnTo>
                    <a:pt x="625390" y="0"/>
                  </a:lnTo>
                  <a:lnTo>
                    <a:pt x="0" y="0"/>
                  </a:lnTo>
                  <a:close/>
                </a:path>
              </a:pathLst>
            </a:custGeom>
            <a:solidFill>
              <a:srgbClr val="19203F"/>
            </a:solidFill>
            <a:ln w="9079" cap="flat">
              <a:noFill/>
              <a:prstDash val="solid"/>
              <a:miter/>
            </a:ln>
          </p:spPr>
          <p:txBody>
            <a:bodyPr rtlCol="0" anchor="ctr"/>
            <a:lstStyle/>
            <a:p>
              <a:endParaRPr lang="zh-CN" altLang="en-US" dirty="0"/>
            </a:p>
          </p:txBody>
        </p:sp>
        <p:sp>
          <p:nvSpPr>
            <p:cNvPr id="69" name="任意多边形: 形状 68">
              <a:extLst>
                <a:ext uri="{FF2B5EF4-FFF2-40B4-BE49-F238E27FC236}">
                  <a16:creationId xmlns:a16="http://schemas.microsoft.com/office/drawing/2014/main" id="{850376A6-BDC9-7673-5FBB-00732B47F0BC}"/>
                </a:ext>
              </a:extLst>
            </p:cNvPr>
            <p:cNvSpPr/>
            <p:nvPr/>
          </p:nvSpPr>
          <p:spPr>
            <a:xfrm>
              <a:off x="6582767" y="2917624"/>
              <a:ext cx="779875" cy="2821884"/>
            </a:xfrm>
            <a:custGeom>
              <a:avLst/>
              <a:gdLst>
                <a:gd name="connsiteX0" fmla="*/ 0 w 779875"/>
                <a:gd name="connsiteY0" fmla="*/ 2821885 h 2821884"/>
                <a:gd name="connsiteX1" fmla="*/ 625481 w 779875"/>
                <a:gd name="connsiteY1" fmla="*/ 2821885 h 2821884"/>
                <a:gd name="connsiteX2" fmla="*/ 716846 w 779875"/>
                <a:gd name="connsiteY2" fmla="*/ 1150333 h 2821884"/>
                <a:gd name="connsiteX3" fmla="*/ 745273 w 779875"/>
                <a:gd name="connsiteY3" fmla="*/ 631112 h 2821884"/>
                <a:gd name="connsiteX4" fmla="*/ 777969 w 779875"/>
                <a:gd name="connsiteY4" fmla="*/ 34239 h 2821884"/>
                <a:gd name="connsiteX5" fmla="*/ 779876 w 779875"/>
                <a:gd name="connsiteY5" fmla="*/ 0 h 2821884"/>
                <a:gd name="connsiteX6" fmla="*/ 154395 w 779875"/>
                <a:gd name="connsiteY6" fmla="*/ 0 h 2821884"/>
                <a:gd name="connsiteX7" fmla="*/ 0 w 779875"/>
                <a:gd name="connsiteY7" fmla="*/ 2821885 h 282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875" h="2821884">
                  <a:moveTo>
                    <a:pt x="0" y="2821885"/>
                  </a:moveTo>
                  <a:lnTo>
                    <a:pt x="625481" y="2821885"/>
                  </a:lnTo>
                  <a:lnTo>
                    <a:pt x="716846" y="1150333"/>
                  </a:lnTo>
                  <a:lnTo>
                    <a:pt x="745273" y="631112"/>
                  </a:lnTo>
                  <a:lnTo>
                    <a:pt x="777969" y="34239"/>
                  </a:lnTo>
                  <a:lnTo>
                    <a:pt x="779876" y="0"/>
                  </a:lnTo>
                  <a:lnTo>
                    <a:pt x="154395" y="0"/>
                  </a:lnTo>
                  <a:lnTo>
                    <a:pt x="0" y="2821885"/>
                  </a:lnTo>
                  <a:close/>
                </a:path>
              </a:pathLst>
            </a:custGeom>
            <a:solidFill>
              <a:srgbClr val="19203F"/>
            </a:solidFill>
            <a:ln w="9079" cap="flat">
              <a:noFill/>
              <a:prstDash val="solid"/>
              <a:miter/>
            </a:ln>
          </p:spPr>
          <p:txBody>
            <a:bodyPr rtlCol="0" anchor="ctr"/>
            <a:lstStyle/>
            <a:p>
              <a:endParaRPr lang="zh-CN" altLang="en-US"/>
            </a:p>
          </p:txBody>
        </p:sp>
        <p:sp>
          <p:nvSpPr>
            <p:cNvPr id="70" name="任意多边形: 形状 69">
              <a:extLst>
                <a:ext uri="{FF2B5EF4-FFF2-40B4-BE49-F238E27FC236}">
                  <a16:creationId xmlns:a16="http://schemas.microsoft.com/office/drawing/2014/main" id="{DA0C3EDB-8EF1-4AF2-7F4D-F84E5A88537C}"/>
                </a:ext>
              </a:extLst>
            </p:cNvPr>
            <p:cNvSpPr/>
            <p:nvPr/>
          </p:nvSpPr>
          <p:spPr>
            <a:xfrm>
              <a:off x="6264895" y="5738544"/>
              <a:ext cx="943262" cy="259168"/>
            </a:xfrm>
            <a:custGeom>
              <a:avLst/>
              <a:gdLst>
                <a:gd name="connsiteX0" fmla="*/ 943253 w 943262"/>
                <a:gd name="connsiteY0" fmla="*/ 783 h 259168"/>
                <a:gd name="connsiteX1" fmla="*/ 317862 w 943262"/>
                <a:gd name="connsiteY1" fmla="*/ 783 h 259168"/>
                <a:gd name="connsiteX2" fmla="*/ -10 w 943262"/>
                <a:gd name="connsiteY2" fmla="*/ 259076 h 259168"/>
                <a:gd name="connsiteX3" fmla="*/ 943253 w 943262"/>
                <a:gd name="connsiteY3" fmla="*/ 259076 h 259168"/>
              </a:gdLst>
              <a:ahLst/>
              <a:cxnLst>
                <a:cxn ang="0">
                  <a:pos x="connsiteX0" y="connsiteY0"/>
                </a:cxn>
                <a:cxn ang="0">
                  <a:pos x="connsiteX1" y="connsiteY1"/>
                </a:cxn>
                <a:cxn ang="0">
                  <a:pos x="connsiteX2" y="connsiteY2"/>
                </a:cxn>
                <a:cxn ang="0">
                  <a:pos x="connsiteX3" y="connsiteY3"/>
                </a:cxn>
              </a:cxnLst>
              <a:rect l="l" t="t" r="r" b="b"/>
              <a:pathLst>
                <a:path w="943262" h="259168">
                  <a:moveTo>
                    <a:pt x="943253" y="783"/>
                  </a:moveTo>
                  <a:lnTo>
                    <a:pt x="317862" y="783"/>
                  </a:lnTo>
                  <a:cubicBezTo>
                    <a:pt x="317862" y="783"/>
                    <a:pt x="-10" y="-29007"/>
                    <a:pt x="-10" y="259076"/>
                  </a:cubicBezTo>
                  <a:lnTo>
                    <a:pt x="943253" y="259076"/>
                  </a:lnTo>
                  <a:close/>
                </a:path>
              </a:pathLst>
            </a:custGeom>
            <a:solidFill>
              <a:srgbClr val="4B72BF"/>
            </a:solidFill>
            <a:ln w="9079" cap="flat">
              <a:noFill/>
              <a:prstDash val="solid"/>
              <a:miter/>
            </a:ln>
          </p:spPr>
          <p:txBody>
            <a:bodyPr rtlCol="0" anchor="ctr"/>
            <a:lstStyle/>
            <a:p>
              <a:endParaRPr lang="zh-CN" altLang="en-US"/>
            </a:p>
          </p:txBody>
        </p:sp>
        <p:sp>
          <p:nvSpPr>
            <p:cNvPr id="71" name="任意多边形: 形状 70">
              <a:extLst>
                <a:ext uri="{FF2B5EF4-FFF2-40B4-BE49-F238E27FC236}">
                  <a16:creationId xmlns:a16="http://schemas.microsoft.com/office/drawing/2014/main" id="{202E1956-7C8F-6E4B-472B-63387A991F9C}"/>
                </a:ext>
              </a:extLst>
            </p:cNvPr>
            <p:cNvSpPr/>
            <p:nvPr/>
          </p:nvSpPr>
          <p:spPr>
            <a:xfrm>
              <a:off x="6946424" y="3415221"/>
              <a:ext cx="356435" cy="709498"/>
            </a:xfrm>
            <a:custGeom>
              <a:avLst/>
              <a:gdLst>
                <a:gd name="connsiteX0" fmla="*/ 350364 w 356435"/>
                <a:gd name="connsiteY0" fmla="*/ 709406 h 709498"/>
                <a:gd name="connsiteX1" fmla="*/ 351363 w 356435"/>
                <a:gd name="connsiteY1" fmla="*/ 709406 h 709498"/>
                <a:gd name="connsiteX2" fmla="*/ 356358 w 356435"/>
                <a:gd name="connsiteY2" fmla="*/ 702595 h 709498"/>
                <a:gd name="connsiteX3" fmla="*/ 254276 w 356435"/>
                <a:gd name="connsiteY3" fmla="*/ 80202 h 709498"/>
                <a:gd name="connsiteX4" fmla="*/ 250189 w 356435"/>
                <a:gd name="connsiteY4" fmla="*/ 75479 h 709498"/>
                <a:gd name="connsiteX5" fmla="*/ 7699 w 356435"/>
                <a:gd name="connsiteY5" fmla="*/ 189 h 709498"/>
                <a:gd name="connsiteX6" fmla="*/ 278 w 356435"/>
                <a:gd name="connsiteY6" fmla="*/ 4012 h 709498"/>
                <a:gd name="connsiteX7" fmla="*/ 251 w 356435"/>
                <a:gd name="connsiteY7" fmla="*/ 4094 h 709498"/>
                <a:gd name="connsiteX8" fmla="*/ 4156 w 356435"/>
                <a:gd name="connsiteY8" fmla="*/ 11541 h 709498"/>
                <a:gd name="connsiteX9" fmla="*/ 243105 w 356435"/>
                <a:gd name="connsiteY9" fmla="*/ 85742 h 709498"/>
                <a:gd name="connsiteX10" fmla="*/ 344552 w 356435"/>
                <a:gd name="connsiteY10" fmla="*/ 704502 h 709498"/>
                <a:gd name="connsiteX11" fmla="*/ 350364 w 356435"/>
                <a:gd name="connsiteY11" fmla="*/ 709406 h 709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435" h="709498">
                  <a:moveTo>
                    <a:pt x="350364" y="709406"/>
                  </a:moveTo>
                  <a:lnTo>
                    <a:pt x="351363" y="709406"/>
                  </a:lnTo>
                  <a:cubicBezTo>
                    <a:pt x="354615" y="708898"/>
                    <a:pt x="356849" y="705855"/>
                    <a:pt x="356358" y="702595"/>
                  </a:cubicBezTo>
                  <a:lnTo>
                    <a:pt x="254276" y="80202"/>
                  </a:lnTo>
                  <a:cubicBezTo>
                    <a:pt x="253922" y="77977"/>
                    <a:pt x="252342" y="76142"/>
                    <a:pt x="250189" y="75479"/>
                  </a:cubicBezTo>
                  <a:lnTo>
                    <a:pt x="7699" y="189"/>
                  </a:lnTo>
                  <a:cubicBezTo>
                    <a:pt x="4592" y="-801"/>
                    <a:pt x="1268" y="906"/>
                    <a:pt x="278" y="4012"/>
                  </a:cubicBezTo>
                  <a:cubicBezTo>
                    <a:pt x="269" y="4040"/>
                    <a:pt x="260" y="4067"/>
                    <a:pt x="251" y="4094"/>
                  </a:cubicBezTo>
                  <a:cubicBezTo>
                    <a:pt x="-703" y="7227"/>
                    <a:pt x="1041" y="10543"/>
                    <a:pt x="4156" y="11541"/>
                  </a:cubicBezTo>
                  <a:lnTo>
                    <a:pt x="243105" y="85742"/>
                  </a:lnTo>
                  <a:lnTo>
                    <a:pt x="344552" y="704502"/>
                  </a:lnTo>
                  <a:cubicBezTo>
                    <a:pt x="345042" y="707336"/>
                    <a:pt x="347495" y="709406"/>
                    <a:pt x="350364" y="709406"/>
                  </a:cubicBezTo>
                  <a:close/>
                </a:path>
              </a:pathLst>
            </a:custGeom>
            <a:solidFill>
              <a:srgbClr val="FFFFFF"/>
            </a:solidFill>
            <a:ln w="9079" cap="flat">
              <a:noFill/>
              <a:prstDash val="solid"/>
              <a:miter/>
            </a:ln>
          </p:spPr>
          <p:txBody>
            <a:bodyPr rtlCol="0" anchor="ctr"/>
            <a:lstStyle/>
            <a:p>
              <a:endParaRPr lang="zh-CN" altLang="en-US"/>
            </a:p>
          </p:txBody>
        </p:sp>
        <p:sp>
          <p:nvSpPr>
            <p:cNvPr id="72" name="任意多边形: 形状 71">
              <a:extLst>
                <a:ext uri="{FF2B5EF4-FFF2-40B4-BE49-F238E27FC236}">
                  <a16:creationId xmlns:a16="http://schemas.microsoft.com/office/drawing/2014/main" id="{A380F624-E2F4-B974-220F-57254917A72F}"/>
                </a:ext>
              </a:extLst>
            </p:cNvPr>
            <p:cNvSpPr/>
            <p:nvPr/>
          </p:nvSpPr>
          <p:spPr>
            <a:xfrm>
              <a:off x="6576772" y="5733515"/>
              <a:ext cx="637378" cy="11988"/>
            </a:xfrm>
            <a:custGeom>
              <a:avLst/>
              <a:gdLst>
                <a:gd name="connsiteX0" fmla="*/ 5985 w 637378"/>
                <a:gd name="connsiteY0" fmla="*/ 11896 h 11988"/>
                <a:gd name="connsiteX1" fmla="*/ 631375 w 637378"/>
                <a:gd name="connsiteY1" fmla="*/ 11896 h 11988"/>
                <a:gd name="connsiteX2" fmla="*/ 637369 w 637378"/>
                <a:gd name="connsiteY2" fmla="*/ 5902 h 11988"/>
                <a:gd name="connsiteX3" fmla="*/ 631375 w 637378"/>
                <a:gd name="connsiteY3" fmla="*/ -92 h 11988"/>
                <a:gd name="connsiteX4" fmla="*/ 5985 w 637378"/>
                <a:gd name="connsiteY4" fmla="*/ -92 h 11988"/>
                <a:gd name="connsiteX5" fmla="*/ -10 w 637378"/>
                <a:gd name="connsiteY5" fmla="*/ 5902 h 11988"/>
                <a:gd name="connsiteX6" fmla="*/ 5985 w 637378"/>
                <a:gd name="connsiteY6" fmla="*/ 11896 h 11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378" h="11988">
                  <a:moveTo>
                    <a:pt x="5985" y="11896"/>
                  </a:moveTo>
                  <a:lnTo>
                    <a:pt x="631375" y="11896"/>
                  </a:lnTo>
                  <a:cubicBezTo>
                    <a:pt x="634690" y="11896"/>
                    <a:pt x="637369" y="9217"/>
                    <a:pt x="637369" y="5902"/>
                  </a:cubicBezTo>
                  <a:cubicBezTo>
                    <a:pt x="637369" y="2596"/>
                    <a:pt x="634690" y="-92"/>
                    <a:pt x="631375" y="-92"/>
                  </a:cubicBezTo>
                  <a:lnTo>
                    <a:pt x="5985" y="-92"/>
                  </a:lnTo>
                  <a:cubicBezTo>
                    <a:pt x="2670" y="-92"/>
                    <a:pt x="-10" y="2587"/>
                    <a:pt x="-10" y="5902"/>
                  </a:cubicBezTo>
                  <a:cubicBezTo>
                    <a:pt x="-10" y="9208"/>
                    <a:pt x="2670" y="11896"/>
                    <a:pt x="5985" y="11896"/>
                  </a:cubicBezTo>
                  <a:close/>
                </a:path>
              </a:pathLst>
            </a:custGeom>
            <a:solidFill>
              <a:srgbClr val="FFFFFF"/>
            </a:solidFill>
            <a:ln w="9079" cap="flat">
              <a:noFill/>
              <a:prstDash val="solid"/>
              <a:miter/>
            </a:ln>
          </p:spPr>
          <p:txBody>
            <a:bodyPr rtlCol="0" anchor="ctr"/>
            <a:lstStyle/>
            <a:p>
              <a:endParaRPr lang="zh-CN" altLang="en-US"/>
            </a:p>
          </p:txBody>
        </p:sp>
        <p:sp>
          <p:nvSpPr>
            <p:cNvPr id="73" name="任意多边形: 形状 72">
              <a:extLst>
                <a:ext uri="{FF2B5EF4-FFF2-40B4-BE49-F238E27FC236}">
                  <a16:creationId xmlns:a16="http://schemas.microsoft.com/office/drawing/2014/main" id="{215E7A52-D0FE-3DB9-E36D-1046510BBC1B}"/>
                </a:ext>
              </a:extLst>
            </p:cNvPr>
            <p:cNvSpPr/>
            <p:nvPr/>
          </p:nvSpPr>
          <p:spPr>
            <a:xfrm>
              <a:off x="7271822" y="5738544"/>
              <a:ext cx="943262" cy="259168"/>
            </a:xfrm>
            <a:custGeom>
              <a:avLst/>
              <a:gdLst>
                <a:gd name="connsiteX0" fmla="*/ 943253 w 943262"/>
                <a:gd name="connsiteY0" fmla="*/ 783 h 259168"/>
                <a:gd name="connsiteX1" fmla="*/ 317862 w 943262"/>
                <a:gd name="connsiteY1" fmla="*/ 783 h 259168"/>
                <a:gd name="connsiteX2" fmla="*/ -10 w 943262"/>
                <a:gd name="connsiteY2" fmla="*/ 259076 h 259168"/>
                <a:gd name="connsiteX3" fmla="*/ 943253 w 943262"/>
                <a:gd name="connsiteY3" fmla="*/ 259076 h 259168"/>
              </a:gdLst>
              <a:ahLst/>
              <a:cxnLst>
                <a:cxn ang="0">
                  <a:pos x="connsiteX0" y="connsiteY0"/>
                </a:cxn>
                <a:cxn ang="0">
                  <a:pos x="connsiteX1" y="connsiteY1"/>
                </a:cxn>
                <a:cxn ang="0">
                  <a:pos x="connsiteX2" y="connsiteY2"/>
                </a:cxn>
                <a:cxn ang="0">
                  <a:pos x="connsiteX3" y="connsiteY3"/>
                </a:cxn>
              </a:cxnLst>
              <a:rect l="l" t="t" r="r" b="b"/>
              <a:pathLst>
                <a:path w="943262" h="259168">
                  <a:moveTo>
                    <a:pt x="943253" y="783"/>
                  </a:moveTo>
                  <a:lnTo>
                    <a:pt x="317862" y="783"/>
                  </a:lnTo>
                  <a:cubicBezTo>
                    <a:pt x="317862" y="783"/>
                    <a:pt x="-10" y="-29007"/>
                    <a:pt x="-10" y="259076"/>
                  </a:cubicBezTo>
                  <a:lnTo>
                    <a:pt x="943253" y="259076"/>
                  </a:lnTo>
                  <a:close/>
                </a:path>
              </a:pathLst>
            </a:custGeom>
            <a:solidFill>
              <a:srgbClr val="4B72BF"/>
            </a:solidFill>
            <a:ln w="9079" cap="flat">
              <a:noFill/>
              <a:prstDash val="solid"/>
              <a:miter/>
            </a:ln>
          </p:spPr>
          <p:txBody>
            <a:bodyPr rtlCol="0" anchor="ctr"/>
            <a:lstStyle/>
            <a:p>
              <a:endParaRPr lang="zh-CN" altLang="en-US"/>
            </a:p>
          </p:txBody>
        </p:sp>
        <p:sp>
          <p:nvSpPr>
            <p:cNvPr id="74" name="任意多边形: 形状 73">
              <a:extLst>
                <a:ext uri="{FF2B5EF4-FFF2-40B4-BE49-F238E27FC236}">
                  <a16:creationId xmlns:a16="http://schemas.microsoft.com/office/drawing/2014/main" id="{7B0CCE33-F3FE-1C79-BB01-0804D24380C6}"/>
                </a:ext>
              </a:extLst>
            </p:cNvPr>
            <p:cNvSpPr/>
            <p:nvPr/>
          </p:nvSpPr>
          <p:spPr>
            <a:xfrm>
              <a:off x="7583700" y="5733515"/>
              <a:ext cx="637378" cy="11988"/>
            </a:xfrm>
            <a:custGeom>
              <a:avLst/>
              <a:gdLst>
                <a:gd name="connsiteX0" fmla="*/ 5985 w 637378"/>
                <a:gd name="connsiteY0" fmla="*/ 11896 h 11988"/>
                <a:gd name="connsiteX1" fmla="*/ 631375 w 637378"/>
                <a:gd name="connsiteY1" fmla="*/ 11896 h 11988"/>
                <a:gd name="connsiteX2" fmla="*/ 637369 w 637378"/>
                <a:gd name="connsiteY2" fmla="*/ 5902 h 11988"/>
                <a:gd name="connsiteX3" fmla="*/ 631375 w 637378"/>
                <a:gd name="connsiteY3" fmla="*/ -92 h 11988"/>
                <a:gd name="connsiteX4" fmla="*/ 5985 w 637378"/>
                <a:gd name="connsiteY4" fmla="*/ -92 h 11988"/>
                <a:gd name="connsiteX5" fmla="*/ -10 w 637378"/>
                <a:gd name="connsiteY5" fmla="*/ 5902 h 11988"/>
                <a:gd name="connsiteX6" fmla="*/ 5985 w 637378"/>
                <a:gd name="connsiteY6" fmla="*/ 11896 h 11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7378" h="11988">
                  <a:moveTo>
                    <a:pt x="5985" y="11896"/>
                  </a:moveTo>
                  <a:lnTo>
                    <a:pt x="631375" y="11896"/>
                  </a:lnTo>
                  <a:cubicBezTo>
                    <a:pt x="634690" y="11896"/>
                    <a:pt x="637369" y="9217"/>
                    <a:pt x="637369" y="5902"/>
                  </a:cubicBezTo>
                  <a:cubicBezTo>
                    <a:pt x="637369" y="2596"/>
                    <a:pt x="634690" y="-92"/>
                    <a:pt x="631375" y="-92"/>
                  </a:cubicBezTo>
                  <a:lnTo>
                    <a:pt x="5985" y="-92"/>
                  </a:lnTo>
                  <a:cubicBezTo>
                    <a:pt x="2670" y="-92"/>
                    <a:pt x="-10" y="2587"/>
                    <a:pt x="-10" y="5902"/>
                  </a:cubicBezTo>
                  <a:cubicBezTo>
                    <a:pt x="-10" y="9208"/>
                    <a:pt x="2670" y="11896"/>
                    <a:pt x="5985" y="11896"/>
                  </a:cubicBezTo>
                  <a:close/>
                </a:path>
              </a:pathLst>
            </a:custGeom>
            <a:solidFill>
              <a:srgbClr val="FFFFFF"/>
            </a:solidFill>
            <a:ln w="9079" cap="flat">
              <a:noFill/>
              <a:prstDash val="solid"/>
              <a:miter/>
            </a:ln>
          </p:spPr>
          <p:txBody>
            <a:bodyPr rtlCol="0" anchor="ctr"/>
            <a:lstStyle/>
            <a:p>
              <a:endParaRPr lang="zh-CN" altLang="en-US"/>
            </a:p>
          </p:txBody>
        </p:sp>
        <p:sp>
          <p:nvSpPr>
            <p:cNvPr id="75" name="任意多边形: 形状 74">
              <a:extLst>
                <a:ext uri="{FF2B5EF4-FFF2-40B4-BE49-F238E27FC236}">
                  <a16:creationId xmlns:a16="http://schemas.microsoft.com/office/drawing/2014/main" id="{5812DB95-34F7-15C2-A7A5-7BF455E7E6A8}"/>
                </a:ext>
              </a:extLst>
            </p:cNvPr>
            <p:cNvSpPr/>
            <p:nvPr/>
          </p:nvSpPr>
          <p:spPr>
            <a:xfrm>
              <a:off x="6294608" y="5956207"/>
              <a:ext cx="878525" cy="11897"/>
            </a:xfrm>
            <a:custGeom>
              <a:avLst/>
              <a:gdLst>
                <a:gd name="connsiteX0" fmla="*/ 872126 w 878525"/>
                <a:gd name="connsiteY0" fmla="*/ -92 h 11897"/>
                <a:gd name="connsiteX1" fmla="*/ 5153 w 878525"/>
                <a:gd name="connsiteY1" fmla="*/ -92 h 11897"/>
                <a:gd name="connsiteX2" fmla="*/ 6424 w 878525"/>
                <a:gd name="connsiteY2" fmla="*/ 11805 h 11897"/>
                <a:gd name="connsiteX3" fmla="*/ 873124 w 878525"/>
                <a:gd name="connsiteY3" fmla="*/ 11805 h 11897"/>
                <a:gd name="connsiteX4" fmla="*/ 872126 w 878525"/>
                <a:gd name="connsiteY4" fmla="*/ -92 h 11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8525" h="11897">
                  <a:moveTo>
                    <a:pt x="872126" y="-92"/>
                  </a:moveTo>
                  <a:lnTo>
                    <a:pt x="5153" y="-92"/>
                  </a:lnTo>
                  <a:cubicBezTo>
                    <a:pt x="-2567" y="-92"/>
                    <a:pt x="-1205" y="11805"/>
                    <a:pt x="6424" y="11805"/>
                  </a:cubicBezTo>
                  <a:lnTo>
                    <a:pt x="873124" y="11805"/>
                  </a:lnTo>
                  <a:cubicBezTo>
                    <a:pt x="881117" y="11805"/>
                    <a:pt x="879754" y="-92"/>
                    <a:pt x="872126" y="-92"/>
                  </a:cubicBezTo>
                  <a:close/>
                </a:path>
              </a:pathLst>
            </a:custGeom>
            <a:solidFill>
              <a:srgbClr val="19203F"/>
            </a:solidFill>
            <a:ln w="9079" cap="flat">
              <a:noFill/>
              <a:prstDash val="solid"/>
              <a:miter/>
            </a:ln>
          </p:spPr>
          <p:txBody>
            <a:bodyPr rtlCol="0" anchor="ctr"/>
            <a:lstStyle/>
            <a:p>
              <a:endParaRPr lang="zh-CN" altLang="en-US"/>
            </a:p>
          </p:txBody>
        </p:sp>
        <p:sp>
          <p:nvSpPr>
            <p:cNvPr id="76" name="任意多边形: 形状 75">
              <a:extLst>
                <a:ext uri="{FF2B5EF4-FFF2-40B4-BE49-F238E27FC236}">
                  <a16:creationId xmlns:a16="http://schemas.microsoft.com/office/drawing/2014/main" id="{9585C69F-48C0-7B04-47EF-B20F44875738}"/>
                </a:ext>
              </a:extLst>
            </p:cNvPr>
            <p:cNvSpPr/>
            <p:nvPr/>
          </p:nvSpPr>
          <p:spPr>
            <a:xfrm>
              <a:off x="7306076" y="5957933"/>
              <a:ext cx="856924" cy="11806"/>
            </a:xfrm>
            <a:custGeom>
              <a:avLst/>
              <a:gdLst>
                <a:gd name="connsiteX0" fmla="*/ 850510 w 856924"/>
                <a:gd name="connsiteY0" fmla="*/ -92 h 11806"/>
                <a:gd name="connsiteX1" fmla="*/ 5152 w 856924"/>
                <a:gd name="connsiteY1" fmla="*/ -92 h 11806"/>
                <a:gd name="connsiteX2" fmla="*/ 6424 w 856924"/>
                <a:gd name="connsiteY2" fmla="*/ 11714 h 11806"/>
                <a:gd name="connsiteX3" fmla="*/ 851600 w 856924"/>
                <a:gd name="connsiteY3" fmla="*/ 11714 h 11806"/>
                <a:gd name="connsiteX4" fmla="*/ 850510 w 856924"/>
                <a:gd name="connsiteY4" fmla="*/ -92 h 11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6924" h="11806">
                  <a:moveTo>
                    <a:pt x="850510" y="-92"/>
                  </a:moveTo>
                  <a:lnTo>
                    <a:pt x="5152" y="-92"/>
                  </a:lnTo>
                  <a:cubicBezTo>
                    <a:pt x="-2567" y="-92"/>
                    <a:pt x="-1205" y="11714"/>
                    <a:pt x="6424" y="11714"/>
                  </a:cubicBezTo>
                  <a:lnTo>
                    <a:pt x="851600" y="11714"/>
                  </a:lnTo>
                  <a:cubicBezTo>
                    <a:pt x="859501" y="11714"/>
                    <a:pt x="858139" y="-92"/>
                    <a:pt x="850510" y="-92"/>
                  </a:cubicBezTo>
                  <a:close/>
                </a:path>
              </a:pathLst>
            </a:custGeom>
            <a:solidFill>
              <a:srgbClr val="19203F"/>
            </a:solidFill>
            <a:ln w="9079" cap="flat">
              <a:noFill/>
              <a:prstDash val="solid"/>
              <a:miter/>
            </a:ln>
          </p:spPr>
          <p:txBody>
            <a:bodyPr rtlCol="0" anchor="ctr"/>
            <a:lstStyle/>
            <a:p>
              <a:endParaRPr lang="zh-CN" altLang="en-US"/>
            </a:p>
          </p:txBody>
        </p:sp>
        <p:sp>
          <p:nvSpPr>
            <p:cNvPr id="77" name="任意多边形: 形状 76">
              <a:extLst>
                <a:ext uri="{FF2B5EF4-FFF2-40B4-BE49-F238E27FC236}">
                  <a16:creationId xmlns:a16="http://schemas.microsoft.com/office/drawing/2014/main" id="{9F96852F-CA4F-F69A-5E4C-DD69E19D8466}"/>
                </a:ext>
              </a:extLst>
            </p:cNvPr>
            <p:cNvSpPr/>
            <p:nvPr/>
          </p:nvSpPr>
          <p:spPr>
            <a:xfrm>
              <a:off x="6114224" y="1955841"/>
              <a:ext cx="961954" cy="1610333"/>
            </a:xfrm>
            <a:custGeom>
              <a:avLst/>
              <a:gdLst>
                <a:gd name="connsiteX0" fmla="*/ 825912 w 961954"/>
                <a:gd name="connsiteY0" fmla="*/ 8167 h 1610333"/>
                <a:gd name="connsiteX1" fmla="*/ 587527 w 961954"/>
                <a:gd name="connsiteY1" fmla="*/ 135715 h 1610333"/>
                <a:gd name="connsiteX2" fmla="*/ 587509 w 961954"/>
                <a:gd name="connsiteY2" fmla="*/ 135769 h 1610333"/>
                <a:gd name="connsiteX3" fmla="*/ 354191 w 961954"/>
                <a:gd name="connsiteY3" fmla="*/ 905837 h 1610333"/>
                <a:gd name="connsiteX4" fmla="*/ 353192 w 961954"/>
                <a:gd name="connsiteY4" fmla="*/ 909106 h 1610333"/>
                <a:gd name="connsiteX5" fmla="*/ 306510 w 961954"/>
                <a:gd name="connsiteY5" fmla="*/ 989392 h 1610333"/>
                <a:gd name="connsiteX6" fmla="*/ -10 w 961954"/>
                <a:gd name="connsiteY6" fmla="*/ 1247504 h 1610333"/>
                <a:gd name="connsiteX7" fmla="*/ 212692 w 961954"/>
                <a:gd name="connsiteY7" fmla="*/ 1610241 h 1610333"/>
                <a:gd name="connsiteX8" fmla="*/ 578699 w 961954"/>
                <a:gd name="connsiteY8" fmla="*/ 1258039 h 1610333"/>
                <a:gd name="connsiteX9" fmla="*/ 720651 w 961954"/>
                <a:gd name="connsiteY9" fmla="*/ 1015094 h 1610333"/>
                <a:gd name="connsiteX10" fmla="*/ 953606 w 961954"/>
                <a:gd name="connsiteY10" fmla="*/ 246480 h 1610333"/>
                <a:gd name="connsiteX11" fmla="*/ 826784 w 961954"/>
                <a:gd name="connsiteY11" fmla="*/ 8430 h 1610333"/>
                <a:gd name="connsiteX12" fmla="*/ 825912 w 961954"/>
                <a:gd name="connsiteY12" fmla="*/ 8167 h 161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1954" h="1610333">
                  <a:moveTo>
                    <a:pt x="825912" y="8167"/>
                  </a:moveTo>
                  <a:cubicBezTo>
                    <a:pt x="724865" y="-22440"/>
                    <a:pt x="618133" y="34668"/>
                    <a:pt x="587527" y="135715"/>
                  </a:cubicBezTo>
                  <a:cubicBezTo>
                    <a:pt x="587518" y="135733"/>
                    <a:pt x="587518" y="135751"/>
                    <a:pt x="587509" y="135769"/>
                  </a:cubicBezTo>
                  <a:lnTo>
                    <a:pt x="354191" y="905837"/>
                  </a:lnTo>
                  <a:lnTo>
                    <a:pt x="353192" y="909106"/>
                  </a:lnTo>
                  <a:cubicBezTo>
                    <a:pt x="344618" y="939359"/>
                    <a:pt x="328561" y="966977"/>
                    <a:pt x="306510" y="989392"/>
                  </a:cubicBezTo>
                  <a:lnTo>
                    <a:pt x="-10" y="1247504"/>
                  </a:lnTo>
                  <a:lnTo>
                    <a:pt x="212692" y="1610241"/>
                  </a:lnTo>
                  <a:lnTo>
                    <a:pt x="578699" y="1258039"/>
                  </a:lnTo>
                  <a:cubicBezTo>
                    <a:pt x="645570" y="1190187"/>
                    <a:pt x="694377" y="1106659"/>
                    <a:pt x="720651" y="1015094"/>
                  </a:cubicBezTo>
                  <a:lnTo>
                    <a:pt x="953606" y="246480"/>
                  </a:lnTo>
                  <a:cubicBezTo>
                    <a:pt x="984321" y="145723"/>
                    <a:pt x="927541" y="39145"/>
                    <a:pt x="826784" y="8430"/>
                  </a:cubicBezTo>
                  <a:cubicBezTo>
                    <a:pt x="826494" y="8339"/>
                    <a:pt x="826203" y="8258"/>
                    <a:pt x="825912" y="8167"/>
                  </a:cubicBezTo>
                  <a:close/>
                </a:path>
              </a:pathLst>
            </a:custGeom>
            <a:solidFill>
              <a:schemeClr val="accent1"/>
            </a:solidFill>
            <a:ln w="9079" cap="flat">
              <a:noFill/>
              <a:prstDash val="solid"/>
              <a:miter/>
            </a:ln>
          </p:spPr>
          <p:txBody>
            <a:bodyPr rtlCol="0" anchor="ctr"/>
            <a:lstStyle/>
            <a:p>
              <a:endParaRPr lang="zh-CN" altLang="en-US"/>
            </a:p>
          </p:txBody>
        </p:sp>
        <p:sp>
          <p:nvSpPr>
            <p:cNvPr id="78" name="任意多边形: 形状 77">
              <a:extLst>
                <a:ext uri="{FF2B5EF4-FFF2-40B4-BE49-F238E27FC236}">
                  <a16:creationId xmlns:a16="http://schemas.microsoft.com/office/drawing/2014/main" id="{8F77D66D-7E89-27CE-7E19-D89003ED22C1}"/>
                </a:ext>
              </a:extLst>
            </p:cNvPr>
            <p:cNvSpPr/>
            <p:nvPr/>
          </p:nvSpPr>
          <p:spPr>
            <a:xfrm>
              <a:off x="6251239" y="3116195"/>
              <a:ext cx="113975" cy="389038"/>
            </a:xfrm>
            <a:custGeom>
              <a:avLst/>
              <a:gdLst>
                <a:gd name="connsiteX0" fmla="*/ 108190 w 113975"/>
                <a:gd name="connsiteY0" fmla="*/ 388946 h 389038"/>
                <a:gd name="connsiteX1" fmla="*/ 102378 w 113975"/>
                <a:gd name="connsiteY1" fmla="*/ 384587 h 389038"/>
                <a:gd name="connsiteX2" fmla="*/ 204 w 113975"/>
                <a:gd name="connsiteY2" fmla="*/ 7500 h 389038"/>
                <a:gd name="connsiteX3" fmla="*/ 4382 w 113975"/>
                <a:gd name="connsiteY3" fmla="*/ 143 h 389038"/>
                <a:gd name="connsiteX4" fmla="*/ 11693 w 113975"/>
                <a:gd name="connsiteY4" fmla="*/ 4167 h 389038"/>
                <a:gd name="connsiteX5" fmla="*/ 11739 w 113975"/>
                <a:gd name="connsiteY5" fmla="*/ 4321 h 389038"/>
                <a:gd name="connsiteX6" fmla="*/ 113730 w 113975"/>
                <a:gd name="connsiteY6" fmla="*/ 381317 h 389038"/>
                <a:gd name="connsiteX7" fmla="*/ 109707 w 113975"/>
                <a:gd name="connsiteY7" fmla="*/ 388628 h 389038"/>
                <a:gd name="connsiteX8" fmla="*/ 109552 w 113975"/>
                <a:gd name="connsiteY8" fmla="*/ 388674 h 389038"/>
                <a:gd name="connsiteX9" fmla="*/ 108190 w 113975"/>
                <a:gd name="connsiteY9" fmla="*/ 388946 h 38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975" h="389038">
                  <a:moveTo>
                    <a:pt x="108190" y="388946"/>
                  </a:moveTo>
                  <a:cubicBezTo>
                    <a:pt x="105493" y="388964"/>
                    <a:pt x="103113" y="387184"/>
                    <a:pt x="102378" y="384587"/>
                  </a:cubicBezTo>
                  <a:lnTo>
                    <a:pt x="204" y="7500"/>
                  </a:lnTo>
                  <a:cubicBezTo>
                    <a:pt x="-667" y="4312"/>
                    <a:pt x="1204" y="1024"/>
                    <a:pt x="4382" y="143"/>
                  </a:cubicBezTo>
                  <a:cubicBezTo>
                    <a:pt x="7516" y="-765"/>
                    <a:pt x="10785" y="1033"/>
                    <a:pt x="11693" y="4167"/>
                  </a:cubicBezTo>
                  <a:cubicBezTo>
                    <a:pt x="11712" y="4221"/>
                    <a:pt x="11730" y="4267"/>
                    <a:pt x="11739" y="4321"/>
                  </a:cubicBezTo>
                  <a:lnTo>
                    <a:pt x="113730" y="381317"/>
                  </a:lnTo>
                  <a:cubicBezTo>
                    <a:pt x="114638" y="384450"/>
                    <a:pt x="112840" y="387720"/>
                    <a:pt x="109707" y="388628"/>
                  </a:cubicBezTo>
                  <a:cubicBezTo>
                    <a:pt x="109652" y="388646"/>
                    <a:pt x="109607" y="388664"/>
                    <a:pt x="109552" y="388674"/>
                  </a:cubicBezTo>
                  <a:cubicBezTo>
                    <a:pt x="109116" y="388828"/>
                    <a:pt x="108653" y="388919"/>
                    <a:pt x="108190" y="388946"/>
                  </a:cubicBezTo>
                  <a:close/>
                </a:path>
              </a:pathLst>
            </a:custGeom>
            <a:solidFill>
              <a:srgbClr val="19203F"/>
            </a:solidFill>
            <a:ln w="9079" cap="flat">
              <a:noFill/>
              <a:prstDash val="solid"/>
              <a:miter/>
            </a:ln>
          </p:spPr>
          <p:txBody>
            <a:bodyPr rtlCol="0" anchor="ctr"/>
            <a:lstStyle/>
            <a:p>
              <a:endParaRPr lang="zh-CN" altLang="en-US" dirty="0"/>
            </a:p>
          </p:txBody>
        </p:sp>
        <p:sp>
          <p:nvSpPr>
            <p:cNvPr id="79" name="任意多边形: 形状 78">
              <a:extLst>
                <a:ext uri="{FF2B5EF4-FFF2-40B4-BE49-F238E27FC236}">
                  <a16:creationId xmlns:a16="http://schemas.microsoft.com/office/drawing/2014/main" id="{542616E0-9D79-FBCA-844D-3336364BEC68}"/>
                </a:ext>
              </a:extLst>
            </p:cNvPr>
            <p:cNvSpPr/>
            <p:nvPr/>
          </p:nvSpPr>
          <p:spPr>
            <a:xfrm>
              <a:off x="6869578" y="3554458"/>
              <a:ext cx="9082" cy="9082"/>
            </a:xfrm>
            <a:custGeom>
              <a:avLst/>
              <a:gdLst>
                <a:gd name="connsiteX0" fmla="*/ -10 w 9082"/>
                <a:gd name="connsiteY0" fmla="*/ -92 h 9082"/>
                <a:gd name="connsiteX1" fmla="*/ -10 w 9082"/>
                <a:gd name="connsiteY1" fmla="*/ -92 h 9082"/>
              </a:gdLst>
              <a:ahLst/>
              <a:cxnLst>
                <a:cxn ang="0">
                  <a:pos x="connsiteX0" y="connsiteY0"/>
                </a:cxn>
                <a:cxn ang="0">
                  <a:pos x="connsiteX1" y="connsiteY1"/>
                </a:cxn>
              </a:cxnLst>
              <a:rect l="l" t="t" r="r" b="b"/>
              <a:pathLst>
                <a:path w="9082" h="9082">
                  <a:moveTo>
                    <a:pt x="-10" y="-92"/>
                  </a:moveTo>
                  <a:lnTo>
                    <a:pt x="-10" y="-92"/>
                  </a:lnTo>
                  <a:close/>
                </a:path>
              </a:pathLst>
            </a:custGeom>
            <a:solidFill>
              <a:srgbClr val="19203F"/>
            </a:solidFill>
            <a:ln w="9079" cap="flat">
              <a:noFill/>
              <a:prstDash val="solid"/>
              <a:miter/>
            </a:ln>
          </p:spPr>
          <p:txBody>
            <a:bodyPr rtlCol="0" anchor="ctr"/>
            <a:lstStyle/>
            <a:p>
              <a:endParaRPr lang="zh-CN" altLang="en-US"/>
            </a:p>
          </p:txBody>
        </p:sp>
        <p:sp>
          <p:nvSpPr>
            <p:cNvPr id="80" name="任意多边形: 形状 79">
              <a:extLst>
                <a:ext uri="{FF2B5EF4-FFF2-40B4-BE49-F238E27FC236}">
                  <a16:creationId xmlns:a16="http://schemas.microsoft.com/office/drawing/2014/main" id="{A4400581-EE0C-FA0A-3B98-085A012582F5}"/>
                </a:ext>
              </a:extLst>
            </p:cNvPr>
            <p:cNvSpPr/>
            <p:nvPr/>
          </p:nvSpPr>
          <p:spPr>
            <a:xfrm>
              <a:off x="6694658" y="1930223"/>
              <a:ext cx="1041711" cy="1155513"/>
            </a:xfrm>
            <a:custGeom>
              <a:avLst/>
              <a:gdLst>
                <a:gd name="connsiteX0" fmla="*/ 1041702 w 1041711"/>
                <a:gd name="connsiteY0" fmla="*/ 238040 h 1155513"/>
                <a:gd name="connsiteX1" fmla="*/ 1041702 w 1041711"/>
                <a:gd name="connsiteY1" fmla="*/ 1039803 h 1155513"/>
                <a:gd name="connsiteX2" fmla="*/ 707210 w 1041711"/>
                <a:gd name="connsiteY2" fmla="*/ 1139706 h 1155513"/>
                <a:gd name="connsiteX3" fmla="*/ 696221 w 1041711"/>
                <a:gd name="connsiteY3" fmla="*/ 1141432 h 1155513"/>
                <a:gd name="connsiteX4" fmla="*/ 590415 w 1041711"/>
                <a:gd name="connsiteY4" fmla="*/ 1152603 h 1155513"/>
                <a:gd name="connsiteX5" fmla="*/ 466899 w 1041711"/>
                <a:gd name="connsiteY5" fmla="*/ 1154782 h 1155513"/>
                <a:gd name="connsiteX6" fmla="*/ 410681 w 1041711"/>
                <a:gd name="connsiteY6" fmla="*/ 1155237 h 1155513"/>
                <a:gd name="connsiteX7" fmla="*/ 319860 w 1041711"/>
                <a:gd name="connsiteY7" fmla="*/ 1150151 h 1155513"/>
                <a:gd name="connsiteX8" fmla="*/ 319860 w 1041711"/>
                <a:gd name="connsiteY8" fmla="*/ 1150151 h 1155513"/>
                <a:gd name="connsiteX9" fmla="*/ 248657 w 1041711"/>
                <a:gd name="connsiteY9" fmla="*/ 1140342 h 1155513"/>
                <a:gd name="connsiteX10" fmla="*/ 174729 w 1041711"/>
                <a:gd name="connsiteY10" fmla="*/ 1123359 h 1155513"/>
                <a:gd name="connsiteX11" fmla="*/ 101346 w 1041711"/>
                <a:gd name="connsiteY11" fmla="*/ 1098019 h 1155513"/>
                <a:gd name="connsiteX12" fmla="*/ -9 w 1041711"/>
                <a:gd name="connsiteY12" fmla="*/ 1039440 h 1155513"/>
                <a:gd name="connsiteX13" fmla="*/ -9 w 1041711"/>
                <a:gd name="connsiteY13" fmla="*/ 238040 h 1155513"/>
                <a:gd name="connsiteX14" fmla="*/ 108158 w 1041711"/>
                <a:gd name="connsiteY14" fmla="*/ 38235 h 1155513"/>
                <a:gd name="connsiteX15" fmla="*/ 108158 w 1041711"/>
                <a:gd name="connsiteY15" fmla="*/ 38235 h 1155513"/>
                <a:gd name="connsiteX16" fmla="*/ 237940 w 1041711"/>
                <a:gd name="connsiteY16" fmla="*/ -92 h 1155513"/>
                <a:gd name="connsiteX17" fmla="*/ 803571 w 1041711"/>
                <a:gd name="connsiteY17" fmla="*/ -92 h 1155513"/>
                <a:gd name="connsiteX18" fmla="*/ 885309 w 1041711"/>
                <a:gd name="connsiteY18" fmla="*/ 14440 h 1155513"/>
                <a:gd name="connsiteX19" fmla="*/ 932990 w 1041711"/>
                <a:gd name="connsiteY19" fmla="*/ 38235 h 1155513"/>
                <a:gd name="connsiteX20" fmla="*/ 932990 w 1041711"/>
                <a:gd name="connsiteY20" fmla="*/ 38235 h 1155513"/>
                <a:gd name="connsiteX21" fmla="*/ 1041066 w 1041711"/>
                <a:gd name="connsiteY21" fmla="*/ 238040 h 1155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1711" h="1155513">
                  <a:moveTo>
                    <a:pt x="1041702" y="238040"/>
                  </a:moveTo>
                  <a:lnTo>
                    <a:pt x="1041702" y="1039803"/>
                  </a:lnTo>
                  <a:cubicBezTo>
                    <a:pt x="1041702" y="1039803"/>
                    <a:pt x="910103" y="1108464"/>
                    <a:pt x="707210" y="1139706"/>
                  </a:cubicBezTo>
                  <a:lnTo>
                    <a:pt x="696221" y="1141432"/>
                  </a:lnTo>
                  <a:cubicBezTo>
                    <a:pt x="662708" y="1146336"/>
                    <a:pt x="627379" y="1150514"/>
                    <a:pt x="590415" y="1152603"/>
                  </a:cubicBezTo>
                  <a:cubicBezTo>
                    <a:pt x="550999" y="1155237"/>
                    <a:pt x="509675" y="1156145"/>
                    <a:pt x="466899" y="1154782"/>
                  </a:cubicBezTo>
                  <a:cubicBezTo>
                    <a:pt x="447554" y="1155418"/>
                    <a:pt x="428754" y="1155600"/>
                    <a:pt x="410681" y="1155237"/>
                  </a:cubicBezTo>
                  <a:cubicBezTo>
                    <a:pt x="378258" y="1154782"/>
                    <a:pt x="347833" y="1152966"/>
                    <a:pt x="319860" y="1150151"/>
                  </a:cubicBezTo>
                  <a:lnTo>
                    <a:pt x="319860" y="1150151"/>
                  </a:lnTo>
                  <a:cubicBezTo>
                    <a:pt x="294431" y="1147698"/>
                    <a:pt x="270727" y="1144247"/>
                    <a:pt x="248657" y="1140342"/>
                  </a:cubicBezTo>
                  <a:cubicBezTo>
                    <a:pt x="221411" y="1135438"/>
                    <a:pt x="196889" y="1129716"/>
                    <a:pt x="174729" y="1123359"/>
                  </a:cubicBezTo>
                  <a:cubicBezTo>
                    <a:pt x="149772" y="1116411"/>
                    <a:pt x="125268" y="1107946"/>
                    <a:pt x="101346" y="1098019"/>
                  </a:cubicBezTo>
                  <a:cubicBezTo>
                    <a:pt x="31323" y="1068866"/>
                    <a:pt x="-9" y="1039440"/>
                    <a:pt x="-9" y="1039440"/>
                  </a:cubicBezTo>
                  <a:lnTo>
                    <a:pt x="-9" y="238040"/>
                  </a:lnTo>
                  <a:cubicBezTo>
                    <a:pt x="-64" y="157428"/>
                    <a:pt x="40633" y="82255"/>
                    <a:pt x="108158" y="38235"/>
                  </a:cubicBezTo>
                  <a:lnTo>
                    <a:pt x="108158" y="38235"/>
                  </a:lnTo>
                  <a:cubicBezTo>
                    <a:pt x="146775" y="13123"/>
                    <a:pt x="191876" y="-201"/>
                    <a:pt x="237940" y="-92"/>
                  </a:cubicBezTo>
                  <a:lnTo>
                    <a:pt x="803571" y="-92"/>
                  </a:lnTo>
                  <a:cubicBezTo>
                    <a:pt x="831462" y="-110"/>
                    <a:pt x="859135" y="4804"/>
                    <a:pt x="885309" y="14440"/>
                  </a:cubicBezTo>
                  <a:cubicBezTo>
                    <a:pt x="902074" y="20488"/>
                    <a:pt x="918077" y="28481"/>
                    <a:pt x="932990" y="38235"/>
                  </a:cubicBezTo>
                  <a:cubicBezTo>
                    <a:pt x="932990" y="38235"/>
                    <a:pt x="932990" y="38235"/>
                    <a:pt x="932990" y="38235"/>
                  </a:cubicBezTo>
                  <a:cubicBezTo>
                    <a:pt x="1000442" y="82310"/>
                    <a:pt x="1041094" y="157464"/>
                    <a:pt x="1041066" y="238040"/>
                  </a:cubicBezTo>
                  <a:close/>
                </a:path>
              </a:pathLst>
            </a:custGeom>
            <a:solidFill>
              <a:schemeClr val="accent1"/>
            </a:solidFill>
            <a:ln w="9079" cap="flat">
              <a:noFill/>
              <a:prstDash val="solid"/>
              <a:miter/>
            </a:ln>
          </p:spPr>
          <p:txBody>
            <a:bodyPr rtlCol="0" anchor="ctr"/>
            <a:lstStyle/>
            <a:p>
              <a:endParaRPr lang="zh-CN" altLang="en-US"/>
            </a:p>
          </p:txBody>
        </p:sp>
        <p:sp>
          <p:nvSpPr>
            <p:cNvPr id="81" name="任意多边形: 形状 80">
              <a:extLst>
                <a:ext uri="{FF2B5EF4-FFF2-40B4-BE49-F238E27FC236}">
                  <a16:creationId xmlns:a16="http://schemas.microsoft.com/office/drawing/2014/main" id="{BE14D386-76BB-09A9-24AB-9F4B09D97F83}"/>
                </a:ext>
              </a:extLst>
            </p:cNvPr>
            <p:cNvSpPr/>
            <p:nvPr/>
          </p:nvSpPr>
          <p:spPr>
            <a:xfrm>
              <a:off x="6688273" y="2153365"/>
              <a:ext cx="75518" cy="850084"/>
            </a:xfrm>
            <a:custGeom>
              <a:avLst/>
              <a:gdLst>
                <a:gd name="connsiteX0" fmla="*/ 44519 w 75518"/>
                <a:gd name="connsiteY0" fmla="*/ 849992 h 850084"/>
                <a:gd name="connsiteX1" fmla="*/ 41068 w 75518"/>
                <a:gd name="connsiteY1" fmla="*/ 848812 h 850084"/>
                <a:gd name="connsiteX2" fmla="*/ 2469 w 75518"/>
                <a:gd name="connsiteY2" fmla="*/ 821565 h 850084"/>
                <a:gd name="connsiteX3" fmla="*/ 17 w 75518"/>
                <a:gd name="connsiteY3" fmla="*/ 816207 h 850084"/>
                <a:gd name="connsiteX4" fmla="*/ 63591 w 75518"/>
                <a:gd name="connsiteY4" fmla="*/ 5452 h 850084"/>
                <a:gd name="connsiteX5" fmla="*/ 70040 w 75518"/>
                <a:gd name="connsiteY5" fmla="*/ -88 h 850084"/>
                <a:gd name="connsiteX6" fmla="*/ 75489 w 75518"/>
                <a:gd name="connsiteY6" fmla="*/ 6360 h 850084"/>
                <a:gd name="connsiteX7" fmla="*/ 11915 w 75518"/>
                <a:gd name="connsiteY7" fmla="*/ 813755 h 850084"/>
                <a:gd name="connsiteX8" fmla="*/ 47698 w 75518"/>
                <a:gd name="connsiteY8" fmla="*/ 839094 h 850084"/>
                <a:gd name="connsiteX9" fmla="*/ 49160 w 75518"/>
                <a:gd name="connsiteY9" fmla="*/ 847440 h 850084"/>
                <a:gd name="connsiteX10" fmla="*/ 44247 w 75518"/>
                <a:gd name="connsiteY10" fmla="*/ 849992 h 850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5518" h="850084">
                  <a:moveTo>
                    <a:pt x="44519" y="849992"/>
                  </a:moveTo>
                  <a:cubicBezTo>
                    <a:pt x="43266" y="849992"/>
                    <a:pt x="42058" y="849575"/>
                    <a:pt x="41068" y="848812"/>
                  </a:cubicBezTo>
                  <a:lnTo>
                    <a:pt x="2469" y="821565"/>
                  </a:lnTo>
                  <a:cubicBezTo>
                    <a:pt x="753" y="820348"/>
                    <a:pt x="-183" y="818305"/>
                    <a:pt x="17" y="816207"/>
                  </a:cubicBezTo>
                  <a:lnTo>
                    <a:pt x="63591" y="5452"/>
                  </a:lnTo>
                  <a:cubicBezTo>
                    <a:pt x="63964" y="2210"/>
                    <a:pt x="66770" y="-206"/>
                    <a:pt x="70040" y="-88"/>
                  </a:cubicBezTo>
                  <a:cubicBezTo>
                    <a:pt x="73318" y="203"/>
                    <a:pt x="75753" y="3082"/>
                    <a:pt x="75489" y="6360"/>
                  </a:cubicBezTo>
                  <a:lnTo>
                    <a:pt x="11915" y="813755"/>
                  </a:lnTo>
                  <a:lnTo>
                    <a:pt x="47698" y="839094"/>
                  </a:lnTo>
                  <a:cubicBezTo>
                    <a:pt x="50404" y="841001"/>
                    <a:pt x="51058" y="844734"/>
                    <a:pt x="49160" y="847440"/>
                  </a:cubicBezTo>
                  <a:cubicBezTo>
                    <a:pt x="48034" y="849039"/>
                    <a:pt x="46200" y="849992"/>
                    <a:pt x="44247" y="849992"/>
                  </a:cubicBezTo>
                  <a:close/>
                </a:path>
              </a:pathLst>
            </a:custGeom>
            <a:solidFill>
              <a:srgbClr val="19203F"/>
            </a:solidFill>
            <a:ln w="9079" cap="flat">
              <a:noFill/>
              <a:prstDash val="solid"/>
              <a:miter/>
            </a:ln>
          </p:spPr>
          <p:txBody>
            <a:bodyPr rtlCol="0" anchor="ctr"/>
            <a:lstStyle/>
            <a:p>
              <a:endParaRPr lang="zh-CN" altLang="en-US"/>
            </a:p>
          </p:txBody>
        </p:sp>
        <p:sp>
          <p:nvSpPr>
            <p:cNvPr id="82" name="任意多边形: 形状 81">
              <a:extLst>
                <a:ext uri="{FF2B5EF4-FFF2-40B4-BE49-F238E27FC236}">
                  <a16:creationId xmlns:a16="http://schemas.microsoft.com/office/drawing/2014/main" id="{2DEF1C7C-64FC-B044-5246-931361E92163}"/>
                </a:ext>
              </a:extLst>
            </p:cNvPr>
            <p:cNvSpPr/>
            <p:nvPr/>
          </p:nvSpPr>
          <p:spPr>
            <a:xfrm>
              <a:off x="6359267" y="2904513"/>
              <a:ext cx="920456" cy="480445"/>
            </a:xfrm>
            <a:custGeom>
              <a:avLst/>
              <a:gdLst>
                <a:gd name="connsiteX0" fmla="*/ 1525 w 920456"/>
                <a:gd name="connsiteY0" fmla="*/ 300920 h 480445"/>
                <a:gd name="connsiteX1" fmla="*/ 237659 w 920456"/>
                <a:gd name="connsiteY1" fmla="*/ 455860 h 480445"/>
                <a:gd name="connsiteX2" fmla="*/ 375524 w 920456"/>
                <a:gd name="connsiteY2" fmla="*/ 469483 h 480445"/>
                <a:gd name="connsiteX3" fmla="*/ 920447 w 920456"/>
                <a:gd name="connsiteY3" fmla="*/ 248789 h 480445"/>
                <a:gd name="connsiteX4" fmla="*/ 820272 w 920456"/>
                <a:gd name="connsiteY4" fmla="*/ 1212 h 480445"/>
                <a:gd name="connsiteX5" fmla="*/ 483147 w 920456"/>
                <a:gd name="connsiteY5" fmla="*/ 210100 h 480445"/>
                <a:gd name="connsiteX6" fmla="*/ 421934 w 920456"/>
                <a:gd name="connsiteY6" fmla="*/ 234894 h 480445"/>
                <a:gd name="connsiteX7" fmla="*/ 180078 w 920456"/>
                <a:gd name="connsiteY7" fmla="*/ 141893 h 480445"/>
                <a:gd name="connsiteX8" fmla="*/ 130654 w 920456"/>
                <a:gd name="connsiteY8" fmla="*/ 163191 h 480445"/>
                <a:gd name="connsiteX9" fmla="*/ 128220 w 920456"/>
                <a:gd name="connsiteY9" fmla="*/ 181673 h 480445"/>
                <a:gd name="connsiteX10" fmla="*/ 129128 w 920456"/>
                <a:gd name="connsiteY10" fmla="*/ 186395 h 480445"/>
                <a:gd name="connsiteX11" fmla="*/ 110510 w 920456"/>
                <a:gd name="connsiteY11" fmla="*/ 181037 h 480445"/>
                <a:gd name="connsiteX12" fmla="*/ 65826 w 920456"/>
                <a:gd name="connsiteY12" fmla="*/ 200291 h 480445"/>
                <a:gd name="connsiteX13" fmla="*/ 64827 w 920456"/>
                <a:gd name="connsiteY13" fmla="*/ 242432 h 480445"/>
                <a:gd name="connsiteX14" fmla="*/ 50659 w 920456"/>
                <a:gd name="connsiteY14" fmla="*/ 238799 h 480445"/>
                <a:gd name="connsiteX15" fmla="*/ 6611 w 920456"/>
                <a:gd name="connsiteY15" fmla="*/ 258779 h 480445"/>
                <a:gd name="connsiteX16" fmla="*/ 1525 w 920456"/>
                <a:gd name="connsiteY16" fmla="*/ 300920 h 48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0456" h="480445">
                  <a:moveTo>
                    <a:pt x="1525" y="300920"/>
                  </a:moveTo>
                  <a:lnTo>
                    <a:pt x="237659" y="455860"/>
                  </a:lnTo>
                  <a:cubicBezTo>
                    <a:pt x="278601" y="482734"/>
                    <a:pt x="330114" y="487829"/>
                    <a:pt x="375524" y="469483"/>
                  </a:cubicBezTo>
                  <a:lnTo>
                    <a:pt x="920447" y="248789"/>
                  </a:lnTo>
                  <a:lnTo>
                    <a:pt x="820272" y="1212"/>
                  </a:lnTo>
                  <a:cubicBezTo>
                    <a:pt x="820272" y="1212"/>
                    <a:pt x="591768" y="-29758"/>
                    <a:pt x="483147" y="210100"/>
                  </a:cubicBezTo>
                  <a:lnTo>
                    <a:pt x="421934" y="234894"/>
                  </a:lnTo>
                  <a:lnTo>
                    <a:pt x="180078" y="141893"/>
                  </a:lnTo>
                  <a:cubicBezTo>
                    <a:pt x="160552" y="134128"/>
                    <a:pt x="138419" y="143664"/>
                    <a:pt x="130654" y="163191"/>
                  </a:cubicBezTo>
                  <a:cubicBezTo>
                    <a:pt x="128320" y="169058"/>
                    <a:pt x="127484" y="175406"/>
                    <a:pt x="128220" y="181673"/>
                  </a:cubicBezTo>
                  <a:cubicBezTo>
                    <a:pt x="128447" y="183262"/>
                    <a:pt x="128747" y="184833"/>
                    <a:pt x="129128" y="186395"/>
                  </a:cubicBezTo>
                  <a:lnTo>
                    <a:pt x="110510" y="181037"/>
                  </a:lnTo>
                  <a:cubicBezTo>
                    <a:pt x="92918" y="175815"/>
                    <a:pt x="74109" y="183916"/>
                    <a:pt x="65826" y="200291"/>
                  </a:cubicBezTo>
                  <a:cubicBezTo>
                    <a:pt x="59496" y="213551"/>
                    <a:pt x="59133" y="228881"/>
                    <a:pt x="64827" y="242432"/>
                  </a:cubicBezTo>
                  <a:lnTo>
                    <a:pt x="50659" y="238799"/>
                  </a:lnTo>
                  <a:cubicBezTo>
                    <a:pt x="33085" y="234031"/>
                    <a:pt x="14603" y="242414"/>
                    <a:pt x="6611" y="258779"/>
                  </a:cubicBezTo>
                  <a:cubicBezTo>
                    <a:pt x="136" y="271830"/>
                    <a:pt x="-1654" y="286707"/>
                    <a:pt x="1525" y="300920"/>
                  </a:cubicBezTo>
                  <a:close/>
                </a:path>
              </a:pathLst>
            </a:custGeom>
            <a:solidFill>
              <a:srgbClr val="FFA96E"/>
            </a:solidFill>
            <a:ln w="9079" cap="flat">
              <a:noFill/>
              <a:prstDash val="solid"/>
              <a:miter/>
            </a:ln>
          </p:spPr>
          <p:txBody>
            <a:bodyPr rtlCol="0" anchor="ctr"/>
            <a:lstStyle/>
            <a:p>
              <a:endParaRPr lang="zh-CN" altLang="en-US"/>
            </a:p>
          </p:txBody>
        </p:sp>
        <p:sp>
          <p:nvSpPr>
            <p:cNvPr id="83" name="任意多边形: 形状 82">
              <a:extLst>
                <a:ext uri="{FF2B5EF4-FFF2-40B4-BE49-F238E27FC236}">
                  <a16:creationId xmlns:a16="http://schemas.microsoft.com/office/drawing/2014/main" id="{763CCD2D-5902-CE13-1284-12065A766B07}"/>
                </a:ext>
              </a:extLst>
            </p:cNvPr>
            <p:cNvSpPr/>
            <p:nvPr/>
          </p:nvSpPr>
          <p:spPr>
            <a:xfrm>
              <a:off x="6613469" y="3133833"/>
              <a:ext cx="296756" cy="168968"/>
            </a:xfrm>
            <a:custGeom>
              <a:avLst/>
              <a:gdLst>
                <a:gd name="connsiteX0" fmla="*/ 77274 w 296756"/>
                <a:gd name="connsiteY0" fmla="*/ 168869 h 168968"/>
                <a:gd name="connsiteX1" fmla="*/ 42126 w 296756"/>
                <a:gd name="connsiteY1" fmla="*/ 159787 h 168968"/>
                <a:gd name="connsiteX2" fmla="*/ 76 w 296756"/>
                <a:gd name="connsiteY2" fmla="*/ 92125 h 168968"/>
                <a:gd name="connsiteX3" fmla="*/ 3164 w 296756"/>
                <a:gd name="connsiteY3" fmla="*/ 85949 h 168968"/>
                <a:gd name="connsiteX4" fmla="*/ 164916 w 296756"/>
                <a:gd name="connsiteY4" fmla="*/ 397 h 168968"/>
                <a:gd name="connsiteX5" fmla="*/ 172790 w 296756"/>
                <a:gd name="connsiteY5" fmla="*/ 3530 h 168968"/>
                <a:gd name="connsiteX6" fmla="*/ 170546 w 296756"/>
                <a:gd name="connsiteY6" fmla="*/ 10932 h 168968"/>
                <a:gd name="connsiteX7" fmla="*/ 12700 w 296756"/>
                <a:gd name="connsiteY7" fmla="*/ 94396 h 168968"/>
                <a:gd name="connsiteX8" fmla="*/ 48211 w 296756"/>
                <a:gd name="connsiteY8" fmla="*/ 149524 h 168968"/>
                <a:gd name="connsiteX9" fmla="*/ 110605 w 296756"/>
                <a:gd name="connsiteY9" fmla="*/ 150432 h 168968"/>
                <a:gd name="connsiteX10" fmla="*/ 288432 w 296756"/>
                <a:gd name="connsiteY10" fmla="*/ 74143 h 168968"/>
                <a:gd name="connsiteX11" fmla="*/ 296215 w 296756"/>
                <a:gd name="connsiteY11" fmla="*/ 77167 h 168968"/>
                <a:gd name="connsiteX12" fmla="*/ 296242 w 296756"/>
                <a:gd name="connsiteY12" fmla="*/ 77231 h 168968"/>
                <a:gd name="connsiteX13" fmla="*/ 293163 w 296756"/>
                <a:gd name="connsiteY13" fmla="*/ 85132 h 168968"/>
                <a:gd name="connsiteX14" fmla="*/ 293154 w 296756"/>
                <a:gd name="connsiteY14" fmla="*/ 85132 h 168968"/>
                <a:gd name="connsiteX15" fmla="*/ 115055 w 296756"/>
                <a:gd name="connsiteY15" fmla="*/ 161512 h 168968"/>
                <a:gd name="connsiteX16" fmla="*/ 77274 w 296756"/>
                <a:gd name="connsiteY16" fmla="*/ 168869 h 16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6756" h="168968">
                  <a:moveTo>
                    <a:pt x="77274" y="168869"/>
                  </a:moveTo>
                  <a:cubicBezTo>
                    <a:pt x="64958" y="169050"/>
                    <a:pt x="52816" y="165917"/>
                    <a:pt x="42126" y="159787"/>
                  </a:cubicBezTo>
                  <a:cubicBezTo>
                    <a:pt x="7796" y="139624"/>
                    <a:pt x="349" y="94033"/>
                    <a:pt x="76" y="92125"/>
                  </a:cubicBezTo>
                  <a:cubicBezTo>
                    <a:pt x="-360" y="89610"/>
                    <a:pt x="894" y="87112"/>
                    <a:pt x="3164" y="85949"/>
                  </a:cubicBezTo>
                  <a:lnTo>
                    <a:pt x="164916" y="397"/>
                  </a:lnTo>
                  <a:cubicBezTo>
                    <a:pt x="167958" y="-911"/>
                    <a:pt x="171482" y="496"/>
                    <a:pt x="172790" y="3530"/>
                  </a:cubicBezTo>
                  <a:cubicBezTo>
                    <a:pt x="173943" y="6218"/>
                    <a:pt x="172998" y="9342"/>
                    <a:pt x="170546" y="10932"/>
                  </a:cubicBezTo>
                  <a:lnTo>
                    <a:pt x="12700" y="94396"/>
                  </a:lnTo>
                  <a:cubicBezTo>
                    <a:pt x="15243" y="105385"/>
                    <a:pt x="24325" y="135447"/>
                    <a:pt x="48211" y="149524"/>
                  </a:cubicBezTo>
                  <a:cubicBezTo>
                    <a:pt x="64831" y="159242"/>
                    <a:pt x="85902" y="159514"/>
                    <a:pt x="110605" y="150432"/>
                  </a:cubicBezTo>
                  <a:lnTo>
                    <a:pt x="288432" y="74143"/>
                  </a:lnTo>
                  <a:cubicBezTo>
                    <a:pt x="291419" y="72826"/>
                    <a:pt x="294898" y="74179"/>
                    <a:pt x="296215" y="77167"/>
                  </a:cubicBezTo>
                  <a:cubicBezTo>
                    <a:pt x="296224" y="77185"/>
                    <a:pt x="296233" y="77213"/>
                    <a:pt x="296242" y="77231"/>
                  </a:cubicBezTo>
                  <a:cubicBezTo>
                    <a:pt x="297568" y="80264"/>
                    <a:pt x="296197" y="83797"/>
                    <a:pt x="293163" y="85132"/>
                  </a:cubicBezTo>
                  <a:cubicBezTo>
                    <a:pt x="293163" y="85132"/>
                    <a:pt x="293154" y="85132"/>
                    <a:pt x="293154" y="85132"/>
                  </a:cubicBezTo>
                  <a:lnTo>
                    <a:pt x="115055" y="161512"/>
                  </a:lnTo>
                  <a:cubicBezTo>
                    <a:pt x="102994" y="166171"/>
                    <a:pt x="90206" y="168660"/>
                    <a:pt x="77274" y="168869"/>
                  </a:cubicBezTo>
                  <a:close/>
                </a:path>
              </a:pathLst>
            </a:custGeom>
            <a:solidFill>
              <a:srgbClr val="19203F"/>
            </a:solidFill>
            <a:ln w="9079" cap="flat">
              <a:noFill/>
              <a:prstDash val="solid"/>
              <a:miter/>
            </a:ln>
          </p:spPr>
          <p:txBody>
            <a:bodyPr rtlCol="0" anchor="ctr"/>
            <a:lstStyle/>
            <a:p>
              <a:endParaRPr lang="zh-CN" altLang="en-US"/>
            </a:p>
          </p:txBody>
        </p:sp>
        <p:sp>
          <p:nvSpPr>
            <p:cNvPr id="84" name="任意多边形: 形状 83">
              <a:extLst>
                <a:ext uri="{FF2B5EF4-FFF2-40B4-BE49-F238E27FC236}">
                  <a16:creationId xmlns:a16="http://schemas.microsoft.com/office/drawing/2014/main" id="{66C9A7BD-96DA-EE7F-8CC3-72194AB73478}"/>
                </a:ext>
              </a:extLst>
            </p:cNvPr>
            <p:cNvSpPr/>
            <p:nvPr/>
          </p:nvSpPr>
          <p:spPr>
            <a:xfrm>
              <a:off x="6418157" y="3141136"/>
              <a:ext cx="183961" cy="83007"/>
            </a:xfrm>
            <a:custGeom>
              <a:avLst/>
              <a:gdLst>
                <a:gd name="connsiteX0" fmla="*/ 178042 w 183961"/>
                <a:gd name="connsiteY0" fmla="*/ 82915 h 83007"/>
                <a:gd name="connsiteX1" fmla="*/ 175771 w 183961"/>
                <a:gd name="connsiteY1" fmla="*/ 82461 h 83007"/>
                <a:gd name="connsiteX2" fmla="*/ 3666 w 183961"/>
                <a:gd name="connsiteY2" fmla="*/ 11349 h 83007"/>
                <a:gd name="connsiteX3" fmla="*/ 442 w 183961"/>
                <a:gd name="connsiteY3" fmla="*/ 3584 h 83007"/>
                <a:gd name="connsiteX4" fmla="*/ 8207 w 183961"/>
                <a:gd name="connsiteY4" fmla="*/ 360 h 83007"/>
                <a:gd name="connsiteX5" fmla="*/ 180312 w 183961"/>
                <a:gd name="connsiteY5" fmla="*/ 71381 h 83007"/>
                <a:gd name="connsiteX6" fmla="*/ 183491 w 183961"/>
                <a:gd name="connsiteY6" fmla="*/ 79192 h 83007"/>
                <a:gd name="connsiteX7" fmla="*/ 178042 w 183961"/>
                <a:gd name="connsiteY7" fmla="*/ 82915 h 83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961" h="83007">
                  <a:moveTo>
                    <a:pt x="178042" y="82915"/>
                  </a:moveTo>
                  <a:cubicBezTo>
                    <a:pt x="177261" y="82906"/>
                    <a:pt x="176498" y="82752"/>
                    <a:pt x="175771" y="82461"/>
                  </a:cubicBezTo>
                  <a:lnTo>
                    <a:pt x="3666" y="11349"/>
                  </a:lnTo>
                  <a:cubicBezTo>
                    <a:pt x="633" y="10096"/>
                    <a:pt x="-811" y="6617"/>
                    <a:pt x="442" y="3584"/>
                  </a:cubicBezTo>
                  <a:cubicBezTo>
                    <a:pt x="1696" y="550"/>
                    <a:pt x="5174" y="-894"/>
                    <a:pt x="8207" y="360"/>
                  </a:cubicBezTo>
                  <a:lnTo>
                    <a:pt x="180312" y="71381"/>
                  </a:lnTo>
                  <a:cubicBezTo>
                    <a:pt x="183337" y="72671"/>
                    <a:pt x="184753" y="76158"/>
                    <a:pt x="183491" y="79192"/>
                  </a:cubicBezTo>
                  <a:cubicBezTo>
                    <a:pt x="182628" y="81444"/>
                    <a:pt x="180457" y="82925"/>
                    <a:pt x="178042" y="82915"/>
                  </a:cubicBezTo>
                  <a:close/>
                </a:path>
              </a:pathLst>
            </a:custGeom>
            <a:solidFill>
              <a:srgbClr val="19203F"/>
            </a:solidFill>
            <a:ln w="9079" cap="flat">
              <a:noFill/>
              <a:prstDash val="solid"/>
              <a:miter/>
            </a:ln>
          </p:spPr>
          <p:txBody>
            <a:bodyPr rtlCol="0" anchor="ctr"/>
            <a:lstStyle/>
            <a:p>
              <a:endParaRPr lang="zh-CN" altLang="en-US"/>
            </a:p>
          </p:txBody>
        </p:sp>
        <p:sp>
          <p:nvSpPr>
            <p:cNvPr id="85" name="任意多边形: 形状 84">
              <a:extLst>
                <a:ext uri="{FF2B5EF4-FFF2-40B4-BE49-F238E27FC236}">
                  <a16:creationId xmlns:a16="http://schemas.microsoft.com/office/drawing/2014/main" id="{F0FD9014-75B8-41A5-1F90-8E52D9467E34}"/>
                </a:ext>
              </a:extLst>
            </p:cNvPr>
            <p:cNvSpPr/>
            <p:nvPr/>
          </p:nvSpPr>
          <p:spPr>
            <a:xfrm>
              <a:off x="6482778" y="3085209"/>
              <a:ext cx="199147" cy="91980"/>
            </a:xfrm>
            <a:custGeom>
              <a:avLst/>
              <a:gdLst>
                <a:gd name="connsiteX0" fmla="*/ 193070 w 199147"/>
                <a:gd name="connsiteY0" fmla="*/ 91797 h 91980"/>
                <a:gd name="connsiteX1" fmla="*/ 190799 w 199147"/>
                <a:gd name="connsiteY1" fmla="*/ 91252 h 91980"/>
                <a:gd name="connsiteX2" fmla="*/ 3255 w 199147"/>
                <a:gd name="connsiteY2" fmla="*/ 11239 h 91980"/>
                <a:gd name="connsiteX3" fmla="*/ 649 w 199147"/>
                <a:gd name="connsiteY3" fmla="*/ 3174 h 91980"/>
                <a:gd name="connsiteX4" fmla="*/ 7978 w 199147"/>
                <a:gd name="connsiteY4" fmla="*/ 250 h 91980"/>
                <a:gd name="connsiteX5" fmla="*/ 195431 w 199147"/>
                <a:gd name="connsiteY5" fmla="*/ 80353 h 91980"/>
                <a:gd name="connsiteX6" fmla="*/ 198683 w 199147"/>
                <a:gd name="connsiteY6" fmla="*/ 88182 h 91980"/>
                <a:gd name="connsiteX7" fmla="*/ 193070 w 199147"/>
                <a:gd name="connsiteY7" fmla="*/ 91888 h 91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9147" h="91980">
                  <a:moveTo>
                    <a:pt x="193070" y="91797"/>
                  </a:moveTo>
                  <a:cubicBezTo>
                    <a:pt x="192280" y="91788"/>
                    <a:pt x="191508" y="91606"/>
                    <a:pt x="190799" y="91252"/>
                  </a:cubicBezTo>
                  <a:lnTo>
                    <a:pt x="3255" y="11239"/>
                  </a:lnTo>
                  <a:cubicBezTo>
                    <a:pt x="312" y="9732"/>
                    <a:pt x="-859" y="6117"/>
                    <a:pt x="649" y="3174"/>
                  </a:cubicBezTo>
                  <a:cubicBezTo>
                    <a:pt x="2020" y="504"/>
                    <a:pt x="5144" y="-749"/>
                    <a:pt x="7978" y="250"/>
                  </a:cubicBezTo>
                  <a:lnTo>
                    <a:pt x="195431" y="80353"/>
                  </a:lnTo>
                  <a:cubicBezTo>
                    <a:pt x="198492" y="81616"/>
                    <a:pt x="199945" y="85122"/>
                    <a:pt x="198683" y="88182"/>
                  </a:cubicBezTo>
                  <a:cubicBezTo>
                    <a:pt x="197747" y="90453"/>
                    <a:pt x="195522" y="91915"/>
                    <a:pt x="193070" y="91888"/>
                  </a:cubicBezTo>
                  <a:close/>
                </a:path>
              </a:pathLst>
            </a:custGeom>
            <a:solidFill>
              <a:srgbClr val="19203F"/>
            </a:solidFill>
            <a:ln w="9079" cap="flat">
              <a:noFill/>
              <a:prstDash val="solid"/>
              <a:miter/>
            </a:ln>
          </p:spPr>
          <p:txBody>
            <a:bodyPr rtlCol="0" anchor="ctr"/>
            <a:lstStyle/>
            <a:p>
              <a:endParaRPr lang="zh-CN" altLang="en-US"/>
            </a:p>
          </p:txBody>
        </p:sp>
        <p:sp>
          <p:nvSpPr>
            <p:cNvPr id="86" name="任意多边形: 形状 85">
              <a:extLst>
                <a:ext uri="{FF2B5EF4-FFF2-40B4-BE49-F238E27FC236}">
                  <a16:creationId xmlns:a16="http://schemas.microsoft.com/office/drawing/2014/main" id="{E2A781A9-21E3-07A4-E60C-022DE95EE589}"/>
                </a:ext>
              </a:extLst>
            </p:cNvPr>
            <p:cNvSpPr/>
            <p:nvPr/>
          </p:nvSpPr>
          <p:spPr>
            <a:xfrm>
              <a:off x="7052672" y="1960467"/>
              <a:ext cx="837317" cy="1268308"/>
            </a:xfrm>
            <a:custGeom>
              <a:avLst/>
              <a:gdLst>
                <a:gd name="connsiteX0" fmla="*/ 607853 w 837317"/>
                <a:gd name="connsiteY0" fmla="*/ 1029177 h 1268308"/>
                <a:gd name="connsiteX1" fmla="*/ 199160 w 837317"/>
                <a:gd name="connsiteY1" fmla="*/ 1268217 h 1268308"/>
                <a:gd name="connsiteX2" fmla="*/ -10 w 837317"/>
                <a:gd name="connsiteY2" fmla="*/ 927912 h 1268308"/>
                <a:gd name="connsiteX3" fmla="*/ 408683 w 837317"/>
                <a:gd name="connsiteY3" fmla="*/ 688782 h 1268308"/>
                <a:gd name="connsiteX4" fmla="*/ 437836 w 837317"/>
                <a:gd name="connsiteY4" fmla="*/ 602956 h 1268308"/>
                <a:gd name="connsiteX5" fmla="*/ 299244 w 837317"/>
                <a:gd name="connsiteY5" fmla="*/ 260653 h 1268308"/>
                <a:gd name="connsiteX6" fmla="*/ 407593 w 837317"/>
                <a:gd name="connsiteY6" fmla="*/ 3631 h 1268308"/>
                <a:gd name="connsiteX7" fmla="*/ 417402 w 837317"/>
                <a:gd name="connsiteY7" fmla="*/ -92 h 1268308"/>
                <a:gd name="connsiteX8" fmla="*/ 566347 w 837317"/>
                <a:gd name="connsiteY8" fmla="*/ 7809 h 1268308"/>
                <a:gd name="connsiteX9" fmla="*/ 566347 w 837317"/>
                <a:gd name="connsiteY9" fmla="*/ 7809 h 1268308"/>
                <a:gd name="connsiteX10" fmla="*/ 664615 w 837317"/>
                <a:gd name="connsiteY10" fmla="*/ 111708 h 1268308"/>
                <a:gd name="connsiteX11" fmla="*/ 803117 w 837317"/>
                <a:gd name="connsiteY11" fmla="*/ 454828 h 1268308"/>
                <a:gd name="connsiteX12" fmla="*/ 607853 w 837317"/>
                <a:gd name="connsiteY12" fmla="*/ 1029177 h 1268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7317" h="1268308">
                  <a:moveTo>
                    <a:pt x="607853" y="1029177"/>
                  </a:moveTo>
                  <a:lnTo>
                    <a:pt x="199160" y="1268217"/>
                  </a:lnTo>
                  <a:lnTo>
                    <a:pt x="-10" y="927912"/>
                  </a:lnTo>
                  <a:lnTo>
                    <a:pt x="408683" y="688782"/>
                  </a:lnTo>
                  <a:cubicBezTo>
                    <a:pt x="438227" y="671271"/>
                    <a:pt x="450606" y="634843"/>
                    <a:pt x="437836" y="602956"/>
                  </a:cubicBezTo>
                  <a:lnTo>
                    <a:pt x="299244" y="260653"/>
                  </a:lnTo>
                  <a:cubicBezTo>
                    <a:pt x="258211" y="159761"/>
                    <a:pt x="306710" y="44700"/>
                    <a:pt x="407593" y="3631"/>
                  </a:cubicBezTo>
                  <a:cubicBezTo>
                    <a:pt x="410863" y="2269"/>
                    <a:pt x="414132" y="998"/>
                    <a:pt x="417402" y="-92"/>
                  </a:cubicBezTo>
                  <a:lnTo>
                    <a:pt x="566347" y="7809"/>
                  </a:lnTo>
                  <a:lnTo>
                    <a:pt x="566347" y="7809"/>
                  </a:lnTo>
                  <a:cubicBezTo>
                    <a:pt x="611022" y="28825"/>
                    <a:pt x="646115" y="65934"/>
                    <a:pt x="664615" y="111708"/>
                  </a:cubicBezTo>
                  <a:lnTo>
                    <a:pt x="803117" y="454828"/>
                  </a:lnTo>
                  <a:cubicBezTo>
                    <a:pt x="889896" y="668201"/>
                    <a:pt x="806695" y="912908"/>
                    <a:pt x="607853" y="1029177"/>
                  </a:cubicBezTo>
                  <a:close/>
                </a:path>
              </a:pathLst>
            </a:custGeom>
            <a:solidFill>
              <a:schemeClr val="accent1"/>
            </a:solidFill>
            <a:ln w="9079" cap="flat">
              <a:noFill/>
              <a:prstDash val="solid"/>
              <a:miter/>
            </a:ln>
          </p:spPr>
          <p:txBody>
            <a:bodyPr rtlCol="0" anchor="ctr"/>
            <a:lstStyle/>
            <a:p>
              <a:endParaRPr lang="zh-CN" altLang="en-US"/>
            </a:p>
          </p:txBody>
        </p:sp>
        <p:sp>
          <p:nvSpPr>
            <p:cNvPr id="87" name="任意多边形: 形状 86">
              <a:extLst>
                <a:ext uri="{FF2B5EF4-FFF2-40B4-BE49-F238E27FC236}">
                  <a16:creationId xmlns:a16="http://schemas.microsoft.com/office/drawing/2014/main" id="{8717E9A1-F3BA-FC4E-F48C-BC6F46EE8820}"/>
                </a:ext>
              </a:extLst>
            </p:cNvPr>
            <p:cNvSpPr/>
            <p:nvPr/>
          </p:nvSpPr>
          <p:spPr>
            <a:xfrm>
              <a:off x="7046878" y="2215107"/>
              <a:ext cx="454333" cy="809686"/>
            </a:xfrm>
            <a:custGeom>
              <a:avLst/>
              <a:gdLst>
                <a:gd name="connsiteX0" fmla="*/ 82256 w 454333"/>
                <a:gd name="connsiteY0" fmla="*/ 809594 h 809686"/>
                <a:gd name="connsiteX1" fmla="*/ 77170 w 454333"/>
                <a:gd name="connsiteY1" fmla="*/ 806688 h 809686"/>
                <a:gd name="connsiteX2" fmla="*/ 790 w 454333"/>
                <a:gd name="connsiteY2" fmla="*/ 676269 h 809686"/>
                <a:gd name="connsiteX3" fmla="*/ 2969 w 454333"/>
                <a:gd name="connsiteY3" fmla="*/ 668095 h 809686"/>
                <a:gd name="connsiteX4" fmla="*/ 411662 w 454333"/>
                <a:gd name="connsiteY4" fmla="*/ 428965 h 809686"/>
                <a:gd name="connsiteX5" fmla="*/ 438272 w 454333"/>
                <a:gd name="connsiteY5" fmla="*/ 350587 h 809686"/>
                <a:gd name="connsiteX6" fmla="*/ 299680 w 454333"/>
                <a:gd name="connsiteY6" fmla="*/ 8193 h 809686"/>
                <a:gd name="connsiteX7" fmla="*/ 302387 w 454333"/>
                <a:gd name="connsiteY7" fmla="*/ 428 h 809686"/>
                <a:gd name="connsiteX8" fmla="*/ 302496 w 454333"/>
                <a:gd name="connsiteY8" fmla="*/ 383 h 809686"/>
                <a:gd name="connsiteX9" fmla="*/ 310243 w 454333"/>
                <a:gd name="connsiteY9" fmla="*/ 3498 h 809686"/>
                <a:gd name="connsiteX10" fmla="*/ 310306 w 454333"/>
                <a:gd name="connsiteY10" fmla="*/ 3652 h 809686"/>
                <a:gd name="connsiteX11" fmla="*/ 448898 w 454333"/>
                <a:gd name="connsiteY11" fmla="*/ 345955 h 809686"/>
                <a:gd name="connsiteX12" fmla="*/ 417202 w 454333"/>
                <a:gd name="connsiteY12" fmla="*/ 439228 h 809686"/>
                <a:gd name="connsiteX13" fmla="*/ 13777 w 454333"/>
                <a:gd name="connsiteY13" fmla="*/ 675361 h 809686"/>
                <a:gd name="connsiteX14" fmla="*/ 87069 w 454333"/>
                <a:gd name="connsiteY14" fmla="*/ 800602 h 809686"/>
                <a:gd name="connsiteX15" fmla="*/ 85090 w 454333"/>
                <a:gd name="connsiteY15" fmla="*/ 808713 h 809686"/>
                <a:gd name="connsiteX16" fmla="*/ 84980 w 454333"/>
                <a:gd name="connsiteY16" fmla="*/ 808776 h 809686"/>
                <a:gd name="connsiteX17" fmla="*/ 82256 w 454333"/>
                <a:gd name="connsiteY17" fmla="*/ 809594 h 809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54333" h="809686">
                  <a:moveTo>
                    <a:pt x="82256" y="809594"/>
                  </a:moveTo>
                  <a:cubicBezTo>
                    <a:pt x="80158" y="809612"/>
                    <a:pt x="78214" y="808504"/>
                    <a:pt x="77170" y="806688"/>
                  </a:cubicBezTo>
                  <a:lnTo>
                    <a:pt x="790" y="676269"/>
                  </a:lnTo>
                  <a:cubicBezTo>
                    <a:pt x="-854" y="673408"/>
                    <a:pt x="118" y="669757"/>
                    <a:pt x="2969" y="668095"/>
                  </a:cubicBezTo>
                  <a:lnTo>
                    <a:pt x="411662" y="428965"/>
                  </a:lnTo>
                  <a:cubicBezTo>
                    <a:pt x="438654" y="412980"/>
                    <a:pt x="449952" y="379704"/>
                    <a:pt x="438272" y="350587"/>
                  </a:cubicBezTo>
                  <a:lnTo>
                    <a:pt x="299680" y="8193"/>
                  </a:lnTo>
                  <a:cubicBezTo>
                    <a:pt x="298282" y="5305"/>
                    <a:pt x="299499" y="1827"/>
                    <a:pt x="302387" y="428"/>
                  </a:cubicBezTo>
                  <a:cubicBezTo>
                    <a:pt x="302423" y="419"/>
                    <a:pt x="302459" y="401"/>
                    <a:pt x="302496" y="383"/>
                  </a:cubicBezTo>
                  <a:cubicBezTo>
                    <a:pt x="305493" y="-898"/>
                    <a:pt x="308962" y="501"/>
                    <a:pt x="310243" y="3498"/>
                  </a:cubicBezTo>
                  <a:cubicBezTo>
                    <a:pt x="310261" y="3543"/>
                    <a:pt x="310288" y="3598"/>
                    <a:pt x="310306" y="3652"/>
                  </a:cubicBezTo>
                  <a:lnTo>
                    <a:pt x="448898" y="345955"/>
                  </a:lnTo>
                  <a:cubicBezTo>
                    <a:pt x="462758" y="380612"/>
                    <a:pt x="449307" y="420192"/>
                    <a:pt x="417202" y="439228"/>
                  </a:cubicBezTo>
                  <a:lnTo>
                    <a:pt x="13777" y="675361"/>
                  </a:lnTo>
                  <a:lnTo>
                    <a:pt x="87069" y="800602"/>
                  </a:lnTo>
                  <a:cubicBezTo>
                    <a:pt x="88759" y="803391"/>
                    <a:pt x="87878" y="807023"/>
                    <a:pt x="85090" y="808713"/>
                  </a:cubicBezTo>
                  <a:cubicBezTo>
                    <a:pt x="85053" y="808731"/>
                    <a:pt x="85017" y="808758"/>
                    <a:pt x="84980" y="808776"/>
                  </a:cubicBezTo>
                  <a:cubicBezTo>
                    <a:pt x="84145" y="809258"/>
                    <a:pt x="83218" y="809530"/>
                    <a:pt x="82256" y="809594"/>
                  </a:cubicBezTo>
                  <a:close/>
                </a:path>
              </a:pathLst>
            </a:custGeom>
            <a:solidFill>
              <a:srgbClr val="19203F"/>
            </a:solidFill>
            <a:ln w="9079" cap="flat">
              <a:noFill/>
              <a:prstDash val="solid"/>
              <a:miter/>
            </a:ln>
          </p:spPr>
          <p:txBody>
            <a:bodyPr rtlCol="0" anchor="ctr"/>
            <a:lstStyle/>
            <a:p>
              <a:endParaRPr lang="zh-CN" altLang="en-US"/>
            </a:p>
          </p:txBody>
        </p:sp>
        <p:sp>
          <p:nvSpPr>
            <p:cNvPr id="88" name="任意多边形: 形状 87">
              <a:extLst>
                <a:ext uri="{FF2B5EF4-FFF2-40B4-BE49-F238E27FC236}">
                  <a16:creationId xmlns:a16="http://schemas.microsoft.com/office/drawing/2014/main" id="{542CEED7-C34F-6803-F7F7-8769E1DAF83F}"/>
                </a:ext>
              </a:extLst>
            </p:cNvPr>
            <p:cNvSpPr/>
            <p:nvPr/>
          </p:nvSpPr>
          <p:spPr>
            <a:xfrm>
              <a:off x="7164548" y="2858759"/>
              <a:ext cx="129966" cy="329873"/>
            </a:xfrm>
            <a:custGeom>
              <a:avLst/>
              <a:gdLst>
                <a:gd name="connsiteX0" fmla="*/ 124066 w 129966"/>
                <a:gd name="connsiteY0" fmla="*/ 329781 h 329873"/>
                <a:gd name="connsiteX1" fmla="*/ 118436 w 129966"/>
                <a:gd name="connsiteY1" fmla="*/ 325876 h 329873"/>
                <a:gd name="connsiteX2" fmla="*/ 369 w 129966"/>
                <a:gd name="connsiteY2" fmla="*/ 8004 h 329873"/>
                <a:gd name="connsiteX3" fmla="*/ 3893 w 129966"/>
                <a:gd name="connsiteY3" fmla="*/ 293 h 329873"/>
                <a:gd name="connsiteX4" fmla="*/ 3911 w 129966"/>
                <a:gd name="connsiteY4" fmla="*/ 284 h 329873"/>
                <a:gd name="connsiteX5" fmla="*/ 11512 w 129966"/>
                <a:gd name="connsiteY5" fmla="*/ 3744 h 329873"/>
                <a:gd name="connsiteX6" fmla="*/ 11540 w 129966"/>
                <a:gd name="connsiteY6" fmla="*/ 3826 h 329873"/>
                <a:gd name="connsiteX7" fmla="*/ 129607 w 129966"/>
                <a:gd name="connsiteY7" fmla="*/ 321698 h 329873"/>
                <a:gd name="connsiteX8" fmla="*/ 126064 w 129966"/>
                <a:gd name="connsiteY8" fmla="*/ 329327 h 329873"/>
                <a:gd name="connsiteX9" fmla="*/ 124066 w 129966"/>
                <a:gd name="connsiteY9" fmla="*/ 329781 h 329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9966" h="329873">
                  <a:moveTo>
                    <a:pt x="124066" y="329781"/>
                  </a:moveTo>
                  <a:cubicBezTo>
                    <a:pt x="121569" y="329763"/>
                    <a:pt x="119335" y="328210"/>
                    <a:pt x="118436" y="325876"/>
                  </a:cubicBezTo>
                  <a:lnTo>
                    <a:pt x="369" y="8004"/>
                  </a:lnTo>
                  <a:cubicBezTo>
                    <a:pt x="-785" y="4898"/>
                    <a:pt x="787" y="1447"/>
                    <a:pt x="3893" y="293"/>
                  </a:cubicBezTo>
                  <a:cubicBezTo>
                    <a:pt x="3893" y="293"/>
                    <a:pt x="3902" y="284"/>
                    <a:pt x="3911" y="284"/>
                  </a:cubicBezTo>
                  <a:cubicBezTo>
                    <a:pt x="6962" y="-860"/>
                    <a:pt x="10368" y="693"/>
                    <a:pt x="11512" y="3744"/>
                  </a:cubicBezTo>
                  <a:cubicBezTo>
                    <a:pt x="11522" y="3772"/>
                    <a:pt x="11531" y="3799"/>
                    <a:pt x="11540" y="3826"/>
                  </a:cubicBezTo>
                  <a:lnTo>
                    <a:pt x="129607" y="321698"/>
                  </a:lnTo>
                  <a:cubicBezTo>
                    <a:pt x="130705" y="324786"/>
                    <a:pt x="129134" y="328183"/>
                    <a:pt x="126064" y="329327"/>
                  </a:cubicBezTo>
                  <a:cubicBezTo>
                    <a:pt x="125429" y="329599"/>
                    <a:pt x="124757" y="329745"/>
                    <a:pt x="124066" y="329781"/>
                  </a:cubicBezTo>
                  <a:close/>
                </a:path>
              </a:pathLst>
            </a:custGeom>
            <a:solidFill>
              <a:srgbClr val="19203F"/>
            </a:solidFill>
            <a:ln w="9079" cap="flat">
              <a:noFill/>
              <a:prstDash val="solid"/>
              <a:miter/>
            </a:ln>
          </p:spPr>
          <p:txBody>
            <a:bodyPr rtlCol="0" anchor="ctr"/>
            <a:lstStyle/>
            <a:p>
              <a:endParaRPr lang="zh-CN" altLang="en-US"/>
            </a:p>
          </p:txBody>
        </p:sp>
        <p:sp>
          <p:nvSpPr>
            <p:cNvPr id="89" name="任意多边形: 形状 88">
              <a:extLst>
                <a:ext uri="{FF2B5EF4-FFF2-40B4-BE49-F238E27FC236}">
                  <a16:creationId xmlns:a16="http://schemas.microsoft.com/office/drawing/2014/main" id="{B1CCCFE2-651F-274A-ED44-3E2A2A2BCD6D}"/>
                </a:ext>
              </a:extLst>
            </p:cNvPr>
            <p:cNvSpPr/>
            <p:nvPr/>
          </p:nvSpPr>
          <p:spPr>
            <a:xfrm>
              <a:off x="6937926" y="1929380"/>
              <a:ext cx="388505" cy="125181"/>
            </a:xfrm>
            <a:custGeom>
              <a:avLst/>
              <a:gdLst>
                <a:gd name="connsiteX0" fmla="*/ 276851 w 388505"/>
                <a:gd name="connsiteY0" fmla="*/ 125084 h 125181"/>
                <a:gd name="connsiteX1" fmla="*/ 276851 w 388505"/>
                <a:gd name="connsiteY1" fmla="*/ 125084 h 125181"/>
                <a:gd name="connsiteX2" fmla="*/ 272401 w 388505"/>
                <a:gd name="connsiteY2" fmla="*/ 123086 h 125181"/>
                <a:gd name="connsiteX3" fmla="*/ 186213 w 388505"/>
                <a:gd name="connsiteY3" fmla="*/ 26907 h 125181"/>
                <a:gd name="connsiteX4" fmla="*/ 105019 w 388505"/>
                <a:gd name="connsiteY4" fmla="*/ 122632 h 125181"/>
                <a:gd name="connsiteX5" fmla="*/ 100478 w 388505"/>
                <a:gd name="connsiteY5" fmla="*/ 124721 h 125181"/>
                <a:gd name="connsiteX6" fmla="*/ 100478 w 388505"/>
                <a:gd name="connsiteY6" fmla="*/ 124721 h 125181"/>
                <a:gd name="connsiteX7" fmla="*/ 95846 w 388505"/>
                <a:gd name="connsiteY7" fmla="*/ 122632 h 125181"/>
                <a:gd name="connsiteX8" fmla="*/ 1029 w 388505"/>
                <a:gd name="connsiteY8" fmla="*/ 9924 h 125181"/>
                <a:gd name="connsiteX9" fmla="*/ 2610 w 388505"/>
                <a:gd name="connsiteY9" fmla="*/ 1595 h 125181"/>
                <a:gd name="connsiteX10" fmla="*/ 10111 w 388505"/>
                <a:gd name="connsiteY10" fmla="*/ 2204 h 125181"/>
                <a:gd name="connsiteX11" fmla="*/ 100387 w 388505"/>
                <a:gd name="connsiteY11" fmla="*/ 109554 h 125181"/>
                <a:gd name="connsiteX12" fmla="*/ 181581 w 388505"/>
                <a:gd name="connsiteY12" fmla="*/ 13647 h 125181"/>
                <a:gd name="connsiteX13" fmla="*/ 186031 w 388505"/>
                <a:gd name="connsiteY13" fmla="*/ 11468 h 125181"/>
                <a:gd name="connsiteX14" fmla="*/ 190572 w 388505"/>
                <a:gd name="connsiteY14" fmla="*/ 13466 h 125181"/>
                <a:gd name="connsiteX15" fmla="*/ 276942 w 388505"/>
                <a:gd name="connsiteY15" fmla="*/ 109917 h 125181"/>
                <a:gd name="connsiteX16" fmla="*/ 377844 w 388505"/>
                <a:gd name="connsiteY16" fmla="*/ 1932 h 125181"/>
                <a:gd name="connsiteX17" fmla="*/ 386472 w 388505"/>
                <a:gd name="connsiteY17" fmla="*/ 1477 h 125181"/>
                <a:gd name="connsiteX18" fmla="*/ 386926 w 388505"/>
                <a:gd name="connsiteY18" fmla="*/ 10105 h 125181"/>
                <a:gd name="connsiteX19" fmla="*/ 281574 w 388505"/>
                <a:gd name="connsiteY19" fmla="*/ 122814 h 125181"/>
                <a:gd name="connsiteX20" fmla="*/ 276851 w 388505"/>
                <a:gd name="connsiteY20" fmla="*/ 125084 h 125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88505" h="125181">
                  <a:moveTo>
                    <a:pt x="276851" y="125084"/>
                  </a:moveTo>
                  <a:lnTo>
                    <a:pt x="276851" y="125084"/>
                  </a:lnTo>
                  <a:cubicBezTo>
                    <a:pt x="275153" y="125075"/>
                    <a:pt x="273536" y="124348"/>
                    <a:pt x="272401" y="123086"/>
                  </a:cubicBezTo>
                  <a:lnTo>
                    <a:pt x="186213" y="26907"/>
                  </a:lnTo>
                  <a:lnTo>
                    <a:pt x="105019" y="122632"/>
                  </a:lnTo>
                  <a:cubicBezTo>
                    <a:pt x="103902" y="123976"/>
                    <a:pt x="102231" y="124748"/>
                    <a:pt x="100478" y="124721"/>
                  </a:cubicBezTo>
                  <a:lnTo>
                    <a:pt x="100478" y="124721"/>
                  </a:lnTo>
                  <a:cubicBezTo>
                    <a:pt x="98698" y="124748"/>
                    <a:pt x="97008" y="123976"/>
                    <a:pt x="95846" y="122632"/>
                  </a:cubicBezTo>
                  <a:lnTo>
                    <a:pt x="1029" y="9924"/>
                  </a:lnTo>
                  <a:cubicBezTo>
                    <a:pt x="-832" y="7190"/>
                    <a:pt x="-124" y="3457"/>
                    <a:pt x="2610" y="1595"/>
                  </a:cubicBezTo>
                  <a:cubicBezTo>
                    <a:pt x="4944" y="6"/>
                    <a:pt x="8068" y="260"/>
                    <a:pt x="10111" y="2204"/>
                  </a:cubicBezTo>
                  <a:lnTo>
                    <a:pt x="100387" y="109554"/>
                  </a:lnTo>
                  <a:lnTo>
                    <a:pt x="181581" y="13647"/>
                  </a:lnTo>
                  <a:cubicBezTo>
                    <a:pt x="182680" y="12312"/>
                    <a:pt x="184305" y="11522"/>
                    <a:pt x="186031" y="11468"/>
                  </a:cubicBezTo>
                  <a:cubicBezTo>
                    <a:pt x="187747" y="11513"/>
                    <a:pt x="189382" y="12230"/>
                    <a:pt x="190572" y="13466"/>
                  </a:cubicBezTo>
                  <a:lnTo>
                    <a:pt x="276942" y="109917"/>
                  </a:lnTo>
                  <a:lnTo>
                    <a:pt x="377844" y="1932"/>
                  </a:lnTo>
                  <a:cubicBezTo>
                    <a:pt x="380105" y="-575"/>
                    <a:pt x="383965" y="-784"/>
                    <a:pt x="386472" y="1477"/>
                  </a:cubicBezTo>
                  <a:cubicBezTo>
                    <a:pt x="388978" y="3739"/>
                    <a:pt x="389187" y="7599"/>
                    <a:pt x="386926" y="10105"/>
                  </a:cubicBezTo>
                  <a:lnTo>
                    <a:pt x="281574" y="122814"/>
                  </a:lnTo>
                  <a:cubicBezTo>
                    <a:pt x="280484" y="124312"/>
                    <a:pt x="278704" y="125166"/>
                    <a:pt x="276851" y="125084"/>
                  </a:cubicBezTo>
                  <a:close/>
                </a:path>
              </a:pathLst>
            </a:custGeom>
            <a:solidFill>
              <a:srgbClr val="19203F"/>
            </a:solidFill>
            <a:ln w="9079" cap="flat">
              <a:noFill/>
              <a:prstDash val="solid"/>
              <a:miter/>
            </a:ln>
          </p:spPr>
          <p:txBody>
            <a:bodyPr rtlCol="0" anchor="ctr"/>
            <a:lstStyle/>
            <a:p>
              <a:endParaRPr lang="zh-CN" altLang="en-US"/>
            </a:p>
          </p:txBody>
        </p:sp>
        <p:sp>
          <p:nvSpPr>
            <p:cNvPr id="90" name="任意多边形: 形状 89">
              <a:extLst>
                <a:ext uri="{FF2B5EF4-FFF2-40B4-BE49-F238E27FC236}">
                  <a16:creationId xmlns:a16="http://schemas.microsoft.com/office/drawing/2014/main" id="{D8B2F66A-552B-8C98-AC70-3088490C8C1C}"/>
                </a:ext>
              </a:extLst>
            </p:cNvPr>
            <p:cNvSpPr/>
            <p:nvPr/>
          </p:nvSpPr>
          <p:spPr>
            <a:xfrm>
              <a:off x="7091450" y="1986260"/>
              <a:ext cx="39058" cy="854439"/>
            </a:xfrm>
            <a:custGeom>
              <a:avLst/>
              <a:gdLst>
                <a:gd name="connsiteX0" fmla="*/ 5806 w 39058"/>
                <a:gd name="connsiteY0" fmla="*/ 854347 h 854439"/>
                <a:gd name="connsiteX1" fmla="*/ 5806 w 39058"/>
                <a:gd name="connsiteY1" fmla="*/ 854347 h 854439"/>
                <a:gd name="connsiteX2" fmla="*/ -7 w 39058"/>
                <a:gd name="connsiteY2" fmla="*/ 848181 h 854439"/>
                <a:gd name="connsiteX3" fmla="*/ -7 w 39058"/>
                <a:gd name="connsiteY3" fmla="*/ 848172 h 854439"/>
                <a:gd name="connsiteX4" fmla="*/ 27239 w 39058"/>
                <a:gd name="connsiteY4" fmla="*/ 5720 h 854439"/>
                <a:gd name="connsiteX5" fmla="*/ 33234 w 39058"/>
                <a:gd name="connsiteY5" fmla="*/ -92 h 854439"/>
                <a:gd name="connsiteX6" fmla="*/ 33234 w 39058"/>
                <a:gd name="connsiteY6" fmla="*/ -92 h 854439"/>
                <a:gd name="connsiteX7" fmla="*/ 39046 w 39058"/>
                <a:gd name="connsiteY7" fmla="*/ 6074 h 854439"/>
                <a:gd name="connsiteX8" fmla="*/ 39046 w 39058"/>
                <a:gd name="connsiteY8" fmla="*/ 6083 h 854439"/>
                <a:gd name="connsiteX9" fmla="*/ 11800 w 39058"/>
                <a:gd name="connsiteY9" fmla="*/ 848626 h 854439"/>
                <a:gd name="connsiteX10" fmla="*/ 5806 w 39058"/>
                <a:gd name="connsiteY10" fmla="*/ 854347 h 854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058" h="854439">
                  <a:moveTo>
                    <a:pt x="5806" y="854347"/>
                  </a:moveTo>
                  <a:lnTo>
                    <a:pt x="5806" y="854347"/>
                  </a:lnTo>
                  <a:cubicBezTo>
                    <a:pt x="2500" y="854248"/>
                    <a:pt x="-107" y="851487"/>
                    <a:pt x="-7" y="848181"/>
                  </a:cubicBezTo>
                  <a:cubicBezTo>
                    <a:pt x="-7" y="848172"/>
                    <a:pt x="-7" y="848172"/>
                    <a:pt x="-7" y="848172"/>
                  </a:cubicBezTo>
                  <a:lnTo>
                    <a:pt x="27239" y="5720"/>
                  </a:lnTo>
                  <a:cubicBezTo>
                    <a:pt x="27385" y="2505"/>
                    <a:pt x="30009" y="-47"/>
                    <a:pt x="33234" y="-92"/>
                  </a:cubicBezTo>
                  <a:lnTo>
                    <a:pt x="33234" y="-92"/>
                  </a:lnTo>
                  <a:cubicBezTo>
                    <a:pt x="36539" y="8"/>
                    <a:pt x="39146" y="2769"/>
                    <a:pt x="39046" y="6074"/>
                  </a:cubicBezTo>
                  <a:cubicBezTo>
                    <a:pt x="39046" y="6083"/>
                    <a:pt x="39046" y="6083"/>
                    <a:pt x="39046" y="6083"/>
                  </a:cubicBezTo>
                  <a:lnTo>
                    <a:pt x="11800" y="848626"/>
                  </a:lnTo>
                  <a:cubicBezTo>
                    <a:pt x="11655" y="851832"/>
                    <a:pt x="9012" y="854347"/>
                    <a:pt x="5806" y="854347"/>
                  </a:cubicBezTo>
                  <a:close/>
                </a:path>
              </a:pathLst>
            </a:custGeom>
            <a:solidFill>
              <a:srgbClr val="19203F"/>
            </a:solidFill>
            <a:ln w="9079" cap="flat">
              <a:noFill/>
              <a:prstDash val="solid"/>
              <a:miter/>
            </a:ln>
          </p:spPr>
          <p:txBody>
            <a:bodyPr rtlCol="0" anchor="ctr"/>
            <a:lstStyle/>
            <a:p>
              <a:endParaRPr lang="zh-CN" altLang="en-US"/>
            </a:p>
          </p:txBody>
        </p:sp>
        <p:sp>
          <p:nvSpPr>
            <p:cNvPr id="91" name="任意多边形: 形状 90">
              <a:extLst>
                <a:ext uri="{FF2B5EF4-FFF2-40B4-BE49-F238E27FC236}">
                  <a16:creationId xmlns:a16="http://schemas.microsoft.com/office/drawing/2014/main" id="{BCCE57CD-DE96-AD3F-5778-D3C46D3B7DCC}"/>
                </a:ext>
              </a:extLst>
            </p:cNvPr>
            <p:cNvSpPr/>
            <p:nvPr/>
          </p:nvSpPr>
          <p:spPr>
            <a:xfrm>
              <a:off x="6874846" y="1339667"/>
              <a:ext cx="445020" cy="505960"/>
            </a:xfrm>
            <a:custGeom>
              <a:avLst/>
              <a:gdLst>
                <a:gd name="connsiteX0" fmla="*/ 445011 w 445020"/>
                <a:gd name="connsiteY0" fmla="*/ 135271 h 505960"/>
                <a:gd name="connsiteX1" fmla="*/ 445011 w 445020"/>
                <a:gd name="connsiteY1" fmla="*/ 279313 h 505960"/>
                <a:gd name="connsiteX2" fmla="*/ 445011 w 445020"/>
                <a:gd name="connsiteY2" fmla="*/ 289575 h 505960"/>
                <a:gd name="connsiteX3" fmla="*/ 444285 w 445020"/>
                <a:gd name="connsiteY3" fmla="*/ 299566 h 505960"/>
                <a:gd name="connsiteX4" fmla="*/ 444285 w 445020"/>
                <a:gd name="connsiteY4" fmla="*/ 302563 h 505960"/>
                <a:gd name="connsiteX5" fmla="*/ 443285 w 445020"/>
                <a:gd name="connsiteY5" fmla="*/ 310192 h 505960"/>
                <a:gd name="connsiteX6" fmla="*/ 441651 w 445020"/>
                <a:gd name="connsiteY6" fmla="*/ 320818 h 505960"/>
                <a:gd name="connsiteX7" fmla="*/ 434839 w 445020"/>
                <a:gd name="connsiteY7" fmla="*/ 348064 h 505960"/>
                <a:gd name="connsiteX8" fmla="*/ 432660 w 445020"/>
                <a:gd name="connsiteY8" fmla="*/ 354694 h 505960"/>
                <a:gd name="connsiteX9" fmla="*/ 431297 w 445020"/>
                <a:gd name="connsiteY9" fmla="*/ 358599 h 505960"/>
                <a:gd name="connsiteX10" fmla="*/ 429844 w 445020"/>
                <a:gd name="connsiteY10" fmla="*/ 362414 h 505960"/>
                <a:gd name="connsiteX11" fmla="*/ 408229 w 445020"/>
                <a:gd name="connsiteY11" fmla="*/ 403555 h 505960"/>
                <a:gd name="connsiteX12" fmla="*/ 156656 w 445020"/>
                <a:gd name="connsiteY12" fmla="*/ 495920 h 505960"/>
                <a:gd name="connsiteX13" fmla="*/ 141398 w 445020"/>
                <a:gd name="connsiteY13" fmla="*/ 490561 h 505960"/>
                <a:gd name="connsiteX14" fmla="*/ 126503 w 445020"/>
                <a:gd name="connsiteY14" fmla="*/ 483931 h 505960"/>
                <a:gd name="connsiteX15" fmla="*/ 119419 w 445020"/>
                <a:gd name="connsiteY15" fmla="*/ 480389 h 505960"/>
                <a:gd name="connsiteX16" fmla="*/ 105433 w 445020"/>
                <a:gd name="connsiteY16" fmla="*/ 472397 h 505960"/>
                <a:gd name="connsiteX17" fmla="*/ 98712 w 445020"/>
                <a:gd name="connsiteY17" fmla="*/ 468038 h 505960"/>
                <a:gd name="connsiteX18" fmla="*/ -10 w 445020"/>
                <a:gd name="connsiteY18" fmla="*/ 283490 h 505960"/>
                <a:gd name="connsiteX19" fmla="*/ -10 w 445020"/>
                <a:gd name="connsiteY19" fmla="*/ 29193 h 505960"/>
                <a:gd name="connsiteX20" fmla="*/ 10889 w 445020"/>
                <a:gd name="connsiteY20" fmla="*/ 23925 h 505960"/>
                <a:gd name="connsiteX21" fmla="*/ 96896 w 445020"/>
                <a:gd name="connsiteY21" fmla="*/ 7033 h 505960"/>
                <a:gd name="connsiteX22" fmla="*/ 124778 w 445020"/>
                <a:gd name="connsiteY22" fmla="*/ 32372 h 505960"/>
                <a:gd name="connsiteX23" fmla="*/ 159017 w 445020"/>
                <a:gd name="connsiteY23" fmla="*/ 50536 h 505960"/>
                <a:gd name="connsiteX24" fmla="*/ 242209 w 445020"/>
                <a:gd name="connsiteY24" fmla="*/ 34915 h 505960"/>
                <a:gd name="connsiteX25" fmla="*/ 325582 w 445020"/>
                <a:gd name="connsiteY25" fmla="*/ 23199 h 505960"/>
                <a:gd name="connsiteX26" fmla="*/ 330759 w 445020"/>
                <a:gd name="connsiteY26" fmla="*/ 25469 h 505960"/>
                <a:gd name="connsiteX27" fmla="*/ 398420 w 445020"/>
                <a:gd name="connsiteY27" fmla="*/ 140721 h 505960"/>
                <a:gd name="connsiteX28" fmla="*/ 421943 w 445020"/>
                <a:gd name="connsiteY28" fmla="*/ 158885 h 505960"/>
                <a:gd name="connsiteX29" fmla="*/ 436837 w 445020"/>
                <a:gd name="connsiteY29" fmla="*/ 140721 h 505960"/>
                <a:gd name="connsiteX30" fmla="*/ 445011 w 445020"/>
                <a:gd name="connsiteY30" fmla="*/ 135271 h 50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45020" h="505960">
                  <a:moveTo>
                    <a:pt x="445011" y="135271"/>
                  </a:moveTo>
                  <a:lnTo>
                    <a:pt x="445011" y="279313"/>
                  </a:lnTo>
                  <a:cubicBezTo>
                    <a:pt x="445011" y="282582"/>
                    <a:pt x="445011" y="286124"/>
                    <a:pt x="445011" y="289575"/>
                  </a:cubicBezTo>
                  <a:cubicBezTo>
                    <a:pt x="445011" y="293027"/>
                    <a:pt x="444466" y="296205"/>
                    <a:pt x="444285" y="299566"/>
                  </a:cubicBezTo>
                  <a:cubicBezTo>
                    <a:pt x="444285" y="300656"/>
                    <a:pt x="444285" y="301655"/>
                    <a:pt x="444285" y="302563"/>
                  </a:cubicBezTo>
                  <a:cubicBezTo>
                    <a:pt x="444285" y="305197"/>
                    <a:pt x="443649" y="307740"/>
                    <a:pt x="443285" y="310192"/>
                  </a:cubicBezTo>
                  <a:cubicBezTo>
                    <a:pt x="442922" y="312644"/>
                    <a:pt x="442377" y="317276"/>
                    <a:pt x="441651" y="320818"/>
                  </a:cubicBezTo>
                  <a:cubicBezTo>
                    <a:pt x="440016" y="330045"/>
                    <a:pt x="437736" y="339154"/>
                    <a:pt x="434839" y="348064"/>
                  </a:cubicBezTo>
                  <a:cubicBezTo>
                    <a:pt x="434113" y="350334"/>
                    <a:pt x="433386" y="352605"/>
                    <a:pt x="432660" y="354694"/>
                  </a:cubicBezTo>
                  <a:lnTo>
                    <a:pt x="431297" y="358599"/>
                  </a:lnTo>
                  <a:cubicBezTo>
                    <a:pt x="430752" y="359871"/>
                    <a:pt x="430298" y="361051"/>
                    <a:pt x="429844" y="362414"/>
                  </a:cubicBezTo>
                  <a:cubicBezTo>
                    <a:pt x="424050" y="376827"/>
                    <a:pt x="416811" y="390604"/>
                    <a:pt x="408229" y="403555"/>
                  </a:cubicBezTo>
                  <a:cubicBezTo>
                    <a:pt x="354844" y="487610"/>
                    <a:pt x="251745" y="525464"/>
                    <a:pt x="156656" y="495920"/>
                  </a:cubicBezTo>
                  <a:cubicBezTo>
                    <a:pt x="151479" y="494194"/>
                    <a:pt x="146393" y="492468"/>
                    <a:pt x="141398" y="490561"/>
                  </a:cubicBezTo>
                  <a:cubicBezTo>
                    <a:pt x="136403" y="488654"/>
                    <a:pt x="131317" y="486384"/>
                    <a:pt x="126503" y="483931"/>
                  </a:cubicBezTo>
                  <a:lnTo>
                    <a:pt x="119419" y="480389"/>
                  </a:lnTo>
                  <a:cubicBezTo>
                    <a:pt x="114606" y="477846"/>
                    <a:pt x="110337" y="475122"/>
                    <a:pt x="105433" y="472397"/>
                  </a:cubicBezTo>
                  <a:cubicBezTo>
                    <a:pt x="103162" y="471035"/>
                    <a:pt x="100892" y="469491"/>
                    <a:pt x="98712" y="468038"/>
                  </a:cubicBezTo>
                  <a:cubicBezTo>
                    <a:pt x="37181" y="426751"/>
                    <a:pt x="190" y="357591"/>
                    <a:pt x="-10" y="283490"/>
                  </a:cubicBezTo>
                  <a:lnTo>
                    <a:pt x="-10" y="29193"/>
                  </a:lnTo>
                  <a:cubicBezTo>
                    <a:pt x="3714" y="27467"/>
                    <a:pt x="7256" y="25833"/>
                    <a:pt x="10889" y="23925"/>
                  </a:cubicBezTo>
                  <a:cubicBezTo>
                    <a:pt x="36228" y="10666"/>
                    <a:pt x="68560" y="-11585"/>
                    <a:pt x="96896" y="7033"/>
                  </a:cubicBezTo>
                  <a:cubicBezTo>
                    <a:pt x="106804" y="14780"/>
                    <a:pt x="116123" y="23244"/>
                    <a:pt x="124778" y="32372"/>
                  </a:cubicBezTo>
                  <a:cubicBezTo>
                    <a:pt x="134287" y="41481"/>
                    <a:pt x="146139" y="47775"/>
                    <a:pt x="159017" y="50536"/>
                  </a:cubicBezTo>
                  <a:cubicBezTo>
                    <a:pt x="187626" y="56621"/>
                    <a:pt x="216143" y="45359"/>
                    <a:pt x="242209" y="34915"/>
                  </a:cubicBezTo>
                  <a:cubicBezTo>
                    <a:pt x="268274" y="24470"/>
                    <a:pt x="297519" y="12573"/>
                    <a:pt x="325582" y="23199"/>
                  </a:cubicBezTo>
                  <a:cubicBezTo>
                    <a:pt x="327398" y="23925"/>
                    <a:pt x="329124" y="24652"/>
                    <a:pt x="330759" y="25469"/>
                  </a:cubicBezTo>
                  <a:cubicBezTo>
                    <a:pt x="340377" y="70144"/>
                    <a:pt x="364099" y="110550"/>
                    <a:pt x="398420" y="140721"/>
                  </a:cubicBezTo>
                  <a:cubicBezTo>
                    <a:pt x="405804" y="147350"/>
                    <a:pt x="413660" y="153426"/>
                    <a:pt x="421943" y="158885"/>
                  </a:cubicBezTo>
                  <a:cubicBezTo>
                    <a:pt x="425603" y="151873"/>
                    <a:pt x="430680" y="145688"/>
                    <a:pt x="436837" y="140721"/>
                  </a:cubicBezTo>
                  <a:cubicBezTo>
                    <a:pt x="439435" y="138722"/>
                    <a:pt x="442169" y="136906"/>
                    <a:pt x="445011" y="135271"/>
                  </a:cubicBezTo>
                  <a:close/>
                </a:path>
              </a:pathLst>
            </a:custGeom>
            <a:solidFill>
              <a:srgbClr val="FFA96E"/>
            </a:solidFill>
            <a:ln w="9079" cap="flat">
              <a:noFill/>
              <a:prstDash val="solid"/>
              <a:miter/>
            </a:ln>
          </p:spPr>
          <p:txBody>
            <a:bodyPr rtlCol="0" anchor="ctr"/>
            <a:lstStyle/>
            <a:p>
              <a:endParaRPr lang="zh-CN" altLang="en-US"/>
            </a:p>
          </p:txBody>
        </p:sp>
        <p:sp>
          <p:nvSpPr>
            <p:cNvPr id="92" name="任意多边形: 形状 91">
              <a:extLst>
                <a:ext uri="{FF2B5EF4-FFF2-40B4-BE49-F238E27FC236}">
                  <a16:creationId xmlns:a16="http://schemas.microsoft.com/office/drawing/2014/main" id="{DF6CFF16-C887-B834-086A-C1C074321D76}"/>
                </a:ext>
              </a:extLst>
            </p:cNvPr>
            <p:cNvSpPr/>
            <p:nvPr/>
          </p:nvSpPr>
          <p:spPr>
            <a:xfrm>
              <a:off x="6973476" y="1698722"/>
              <a:ext cx="346662" cy="237132"/>
            </a:xfrm>
            <a:custGeom>
              <a:avLst/>
              <a:gdLst>
                <a:gd name="connsiteX0" fmla="*/ -10 w 346662"/>
                <a:gd name="connsiteY0" fmla="*/ 108983 h 237132"/>
                <a:gd name="connsiteX1" fmla="*/ -10 w 346662"/>
                <a:gd name="connsiteY1" fmla="*/ 237040 h 237132"/>
                <a:gd name="connsiteX2" fmla="*/ 346653 w 346662"/>
                <a:gd name="connsiteY2" fmla="*/ 237040 h 237132"/>
                <a:gd name="connsiteX3" fmla="*/ 346653 w 346662"/>
                <a:gd name="connsiteY3" fmla="*/ 907 h 237132"/>
                <a:gd name="connsiteX4" fmla="*/ 332212 w 346662"/>
                <a:gd name="connsiteY4" fmla="*/ -92 h 237132"/>
                <a:gd name="connsiteX5" fmla="*/ 330759 w 346662"/>
                <a:gd name="connsiteY5" fmla="*/ 3722 h 237132"/>
                <a:gd name="connsiteX6" fmla="*/ 309598 w 346662"/>
                <a:gd name="connsiteY6" fmla="*/ 44501 h 237132"/>
                <a:gd name="connsiteX7" fmla="*/ 58025 w 346662"/>
                <a:gd name="connsiteY7" fmla="*/ 136956 h 237132"/>
                <a:gd name="connsiteX8" fmla="*/ 42767 w 346662"/>
                <a:gd name="connsiteY8" fmla="*/ 131598 h 237132"/>
                <a:gd name="connsiteX9" fmla="*/ 27872 w 346662"/>
                <a:gd name="connsiteY9" fmla="*/ 124968 h 237132"/>
                <a:gd name="connsiteX10" fmla="*/ 20788 w 346662"/>
                <a:gd name="connsiteY10" fmla="*/ 121426 h 237132"/>
                <a:gd name="connsiteX11" fmla="*/ 6802 w 346662"/>
                <a:gd name="connsiteY11" fmla="*/ 113433 h 237132"/>
                <a:gd name="connsiteX12" fmla="*/ -10 w 346662"/>
                <a:gd name="connsiteY12" fmla="*/ 108983 h 237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6662" h="237132">
                  <a:moveTo>
                    <a:pt x="-10" y="108983"/>
                  </a:moveTo>
                  <a:lnTo>
                    <a:pt x="-10" y="237040"/>
                  </a:lnTo>
                  <a:lnTo>
                    <a:pt x="346653" y="237040"/>
                  </a:lnTo>
                  <a:lnTo>
                    <a:pt x="346653" y="907"/>
                  </a:lnTo>
                  <a:lnTo>
                    <a:pt x="332212" y="-92"/>
                  </a:lnTo>
                  <a:lnTo>
                    <a:pt x="330759" y="3722"/>
                  </a:lnTo>
                  <a:cubicBezTo>
                    <a:pt x="325128" y="18008"/>
                    <a:pt x="318035" y="31668"/>
                    <a:pt x="309598" y="44501"/>
                  </a:cubicBezTo>
                  <a:cubicBezTo>
                    <a:pt x="256259" y="128619"/>
                    <a:pt x="153141" y="166518"/>
                    <a:pt x="58025" y="136956"/>
                  </a:cubicBezTo>
                  <a:cubicBezTo>
                    <a:pt x="52848" y="135412"/>
                    <a:pt x="47762" y="133505"/>
                    <a:pt x="42767" y="131598"/>
                  </a:cubicBezTo>
                  <a:cubicBezTo>
                    <a:pt x="37772" y="129690"/>
                    <a:pt x="32686" y="127420"/>
                    <a:pt x="27872" y="124968"/>
                  </a:cubicBezTo>
                  <a:lnTo>
                    <a:pt x="20788" y="121426"/>
                  </a:lnTo>
                  <a:cubicBezTo>
                    <a:pt x="15975" y="118883"/>
                    <a:pt x="11706" y="116249"/>
                    <a:pt x="6802" y="113433"/>
                  </a:cubicBezTo>
                  <a:cubicBezTo>
                    <a:pt x="4441" y="111980"/>
                    <a:pt x="2170" y="110527"/>
                    <a:pt x="-10" y="108983"/>
                  </a:cubicBezTo>
                  <a:close/>
                </a:path>
              </a:pathLst>
            </a:custGeom>
            <a:solidFill>
              <a:srgbClr val="FFA96E"/>
            </a:solidFill>
            <a:ln w="9079" cap="flat">
              <a:noFill/>
              <a:prstDash val="solid"/>
              <a:miter/>
            </a:ln>
          </p:spPr>
          <p:txBody>
            <a:bodyPr rtlCol="0" anchor="ctr"/>
            <a:lstStyle/>
            <a:p>
              <a:endParaRPr lang="zh-CN" altLang="en-US"/>
            </a:p>
          </p:txBody>
        </p:sp>
        <p:sp>
          <p:nvSpPr>
            <p:cNvPr id="93" name="任意多边形: 形状 92">
              <a:extLst>
                <a:ext uri="{FF2B5EF4-FFF2-40B4-BE49-F238E27FC236}">
                  <a16:creationId xmlns:a16="http://schemas.microsoft.com/office/drawing/2014/main" id="{6EF11B61-8ED1-AE76-6067-496B501A229E}"/>
                </a:ext>
              </a:extLst>
            </p:cNvPr>
            <p:cNvSpPr/>
            <p:nvPr/>
          </p:nvSpPr>
          <p:spPr>
            <a:xfrm>
              <a:off x="7305698" y="1465498"/>
              <a:ext cx="130230" cy="234313"/>
            </a:xfrm>
            <a:custGeom>
              <a:avLst/>
              <a:gdLst>
                <a:gd name="connsiteX0" fmla="*/ 123960 w 130230"/>
                <a:gd name="connsiteY0" fmla="*/ 134319 h 234313"/>
                <a:gd name="connsiteX1" fmla="*/ 14431 w 130230"/>
                <a:gd name="connsiteY1" fmla="*/ 234221 h 234313"/>
                <a:gd name="connsiteX2" fmla="*/ -10 w 130230"/>
                <a:gd name="connsiteY2" fmla="*/ 233313 h 234313"/>
                <a:gd name="connsiteX3" fmla="*/ 1353 w 130230"/>
                <a:gd name="connsiteY3" fmla="*/ 229408 h 234313"/>
                <a:gd name="connsiteX4" fmla="*/ 3532 w 130230"/>
                <a:gd name="connsiteY4" fmla="*/ 222778 h 234313"/>
                <a:gd name="connsiteX5" fmla="*/ 10344 w 130230"/>
                <a:gd name="connsiteY5" fmla="*/ 195532 h 234313"/>
                <a:gd name="connsiteX6" fmla="*/ 11979 w 130230"/>
                <a:gd name="connsiteY6" fmla="*/ 184906 h 234313"/>
                <a:gd name="connsiteX7" fmla="*/ 12978 w 130230"/>
                <a:gd name="connsiteY7" fmla="*/ 177277 h 234313"/>
                <a:gd name="connsiteX8" fmla="*/ 12978 w 130230"/>
                <a:gd name="connsiteY8" fmla="*/ 174280 h 234313"/>
                <a:gd name="connsiteX9" fmla="*/ 13795 w 130230"/>
                <a:gd name="connsiteY9" fmla="*/ 164289 h 234313"/>
                <a:gd name="connsiteX10" fmla="*/ 13795 w 130230"/>
                <a:gd name="connsiteY10" fmla="*/ 154027 h 234313"/>
                <a:gd name="connsiteX11" fmla="*/ 13795 w 130230"/>
                <a:gd name="connsiteY11" fmla="*/ 9441 h 234313"/>
                <a:gd name="connsiteX12" fmla="*/ 61385 w 130230"/>
                <a:gd name="connsiteY12" fmla="*/ 994 h 234313"/>
                <a:gd name="connsiteX13" fmla="*/ 70467 w 130230"/>
                <a:gd name="connsiteY13" fmla="*/ 3355 h 234313"/>
                <a:gd name="connsiteX14" fmla="*/ 79549 w 130230"/>
                <a:gd name="connsiteY14" fmla="*/ 6988 h 234313"/>
                <a:gd name="connsiteX15" fmla="*/ 80457 w 130230"/>
                <a:gd name="connsiteY15" fmla="*/ 7443 h 234313"/>
                <a:gd name="connsiteX16" fmla="*/ 90811 w 130230"/>
                <a:gd name="connsiteY16" fmla="*/ 13527 h 234313"/>
                <a:gd name="connsiteX17" fmla="*/ 91992 w 130230"/>
                <a:gd name="connsiteY17" fmla="*/ 14345 h 234313"/>
                <a:gd name="connsiteX18" fmla="*/ 92991 w 130230"/>
                <a:gd name="connsiteY18" fmla="*/ 14981 h 234313"/>
                <a:gd name="connsiteX19" fmla="*/ 92991 w 130230"/>
                <a:gd name="connsiteY19" fmla="*/ 14981 h 234313"/>
                <a:gd name="connsiteX20" fmla="*/ 121962 w 130230"/>
                <a:gd name="connsiteY20" fmla="*/ 52489 h 234313"/>
                <a:gd name="connsiteX21" fmla="*/ 123960 w 130230"/>
                <a:gd name="connsiteY21" fmla="*/ 134319 h 234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30230" h="234313">
                  <a:moveTo>
                    <a:pt x="123960" y="134319"/>
                  </a:moveTo>
                  <a:cubicBezTo>
                    <a:pt x="107413" y="184470"/>
                    <a:pt x="65890" y="222342"/>
                    <a:pt x="14431" y="234221"/>
                  </a:cubicBezTo>
                  <a:lnTo>
                    <a:pt x="-10" y="233313"/>
                  </a:lnTo>
                  <a:lnTo>
                    <a:pt x="1353" y="229408"/>
                  </a:lnTo>
                  <a:cubicBezTo>
                    <a:pt x="2079" y="227319"/>
                    <a:pt x="2806" y="225048"/>
                    <a:pt x="3532" y="222778"/>
                  </a:cubicBezTo>
                  <a:cubicBezTo>
                    <a:pt x="6430" y="213868"/>
                    <a:pt x="8709" y="204759"/>
                    <a:pt x="10344" y="195532"/>
                  </a:cubicBezTo>
                  <a:cubicBezTo>
                    <a:pt x="11071" y="191990"/>
                    <a:pt x="11525" y="188539"/>
                    <a:pt x="11979" y="184906"/>
                  </a:cubicBezTo>
                  <a:cubicBezTo>
                    <a:pt x="12433" y="181273"/>
                    <a:pt x="12705" y="179911"/>
                    <a:pt x="12978" y="177277"/>
                  </a:cubicBezTo>
                  <a:cubicBezTo>
                    <a:pt x="12978" y="176369"/>
                    <a:pt x="12978" y="175279"/>
                    <a:pt x="12978" y="174280"/>
                  </a:cubicBezTo>
                  <a:lnTo>
                    <a:pt x="13795" y="164289"/>
                  </a:lnTo>
                  <a:cubicBezTo>
                    <a:pt x="13795" y="160838"/>
                    <a:pt x="13795" y="157296"/>
                    <a:pt x="13795" y="154027"/>
                  </a:cubicBezTo>
                  <a:lnTo>
                    <a:pt x="13795" y="9441"/>
                  </a:lnTo>
                  <a:cubicBezTo>
                    <a:pt x="28154" y="1076"/>
                    <a:pt x="45019" y="-1921"/>
                    <a:pt x="61385" y="994"/>
                  </a:cubicBezTo>
                  <a:cubicBezTo>
                    <a:pt x="64455" y="1585"/>
                    <a:pt x="67488" y="2375"/>
                    <a:pt x="70467" y="3355"/>
                  </a:cubicBezTo>
                  <a:cubicBezTo>
                    <a:pt x="73591" y="4309"/>
                    <a:pt x="76625" y="5526"/>
                    <a:pt x="79549" y="6988"/>
                  </a:cubicBezTo>
                  <a:cubicBezTo>
                    <a:pt x="79885" y="7070"/>
                    <a:pt x="80194" y="7225"/>
                    <a:pt x="80457" y="7443"/>
                  </a:cubicBezTo>
                  <a:cubicBezTo>
                    <a:pt x="84063" y="9204"/>
                    <a:pt x="87523" y="11239"/>
                    <a:pt x="90811" y="13527"/>
                  </a:cubicBezTo>
                  <a:lnTo>
                    <a:pt x="91992" y="14345"/>
                  </a:lnTo>
                  <a:cubicBezTo>
                    <a:pt x="92364" y="14490"/>
                    <a:pt x="92700" y="14708"/>
                    <a:pt x="92991" y="14981"/>
                  </a:cubicBezTo>
                  <a:lnTo>
                    <a:pt x="92991" y="14981"/>
                  </a:lnTo>
                  <a:cubicBezTo>
                    <a:pt x="105742" y="24753"/>
                    <a:pt x="115732" y="37677"/>
                    <a:pt x="121962" y="52489"/>
                  </a:cubicBezTo>
                  <a:cubicBezTo>
                    <a:pt x="132243" y="78682"/>
                    <a:pt x="132943" y="107654"/>
                    <a:pt x="123960" y="134319"/>
                  </a:cubicBezTo>
                  <a:close/>
                </a:path>
              </a:pathLst>
            </a:custGeom>
            <a:solidFill>
              <a:srgbClr val="FFA96E"/>
            </a:solidFill>
            <a:ln w="9079" cap="flat">
              <a:noFill/>
              <a:prstDash val="solid"/>
              <a:miter/>
            </a:ln>
          </p:spPr>
          <p:txBody>
            <a:bodyPr rtlCol="0" anchor="ctr"/>
            <a:lstStyle/>
            <a:p>
              <a:endParaRPr lang="zh-CN" altLang="en-US"/>
            </a:p>
          </p:txBody>
        </p:sp>
        <p:sp>
          <p:nvSpPr>
            <p:cNvPr id="94" name="任意多边形: 形状 93">
              <a:extLst>
                <a:ext uri="{FF2B5EF4-FFF2-40B4-BE49-F238E27FC236}">
                  <a16:creationId xmlns:a16="http://schemas.microsoft.com/office/drawing/2014/main" id="{0F4D8C83-A5AB-A930-2644-2EB5A1CEA1ED}"/>
                </a:ext>
              </a:extLst>
            </p:cNvPr>
            <p:cNvSpPr/>
            <p:nvPr/>
          </p:nvSpPr>
          <p:spPr>
            <a:xfrm>
              <a:off x="6912899" y="1488654"/>
              <a:ext cx="65027" cy="65027"/>
            </a:xfrm>
            <a:custGeom>
              <a:avLst/>
              <a:gdLst>
                <a:gd name="connsiteX0" fmla="*/ 65027 w 65027"/>
                <a:gd name="connsiteY0" fmla="*/ 32514 h 65027"/>
                <a:gd name="connsiteX1" fmla="*/ 32514 w 65027"/>
                <a:gd name="connsiteY1" fmla="*/ 65028 h 65027"/>
                <a:gd name="connsiteX2" fmla="*/ 0 w 65027"/>
                <a:gd name="connsiteY2" fmla="*/ 32514 h 65027"/>
                <a:gd name="connsiteX3" fmla="*/ 32514 w 65027"/>
                <a:gd name="connsiteY3" fmla="*/ 0 h 65027"/>
                <a:gd name="connsiteX4" fmla="*/ 65027 w 65027"/>
                <a:gd name="connsiteY4" fmla="*/ 32514 h 6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7" h="65027">
                  <a:moveTo>
                    <a:pt x="65027" y="32514"/>
                  </a:moveTo>
                  <a:cubicBezTo>
                    <a:pt x="65027" y="50471"/>
                    <a:pt x="50471" y="65028"/>
                    <a:pt x="32514" y="65028"/>
                  </a:cubicBezTo>
                  <a:cubicBezTo>
                    <a:pt x="14557" y="65028"/>
                    <a:pt x="0" y="50471"/>
                    <a:pt x="0" y="32514"/>
                  </a:cubicBezTo>
                  <a:cubicBezTo>
                    <a:pt x="0" y="14557"/>
                    <a:pt x="14557" y="0"/>
                    <a:pt x="32514" y="0"/>
                  </a:cubicBezTo>
                  <a:cubicBezTo>
                    <a:pt x="50471" y="0"/>
                    <a:pt x="65027" y="14557"/>
                    <a:pt x="65027" y="32514"/>
                  </a:cubicBezTo>
                  <a:close/>
                </a:path>
              </a:pathLst>
            </a:custGeom>
            <a:solidFill>
              <a:srgbClr val="19203F"/>
            </a:solidFill>
            <a:ln w="9079" cap="flat">
              <a:noFill/>
              <a:prstDash val="solid"/>
              <a:miter/>
            </a:ln>
          </p:spPr>
          <p:txBody>
            <a:bodyPr rtlCol="0" anchor="ctr"/>
            <a:lstStyle/>
            <a:p>
              <a:endParaRPr lang="zh-CN" altLang="en-US"/>
            </a:p>
          </p:txBody>
        </p:sp>
        <p:sp>
          <p:nvSpPr>
            <p:cNvPr id="95" name="任意多边形: 形状 94">
              <a:extLst>
                <a:ext uri="{FF2B5EF4-FFF2-40B4-BE49-F238E27FC236}">
                  <a16:creationId xmlns:a16="http://schemas.microsoft.com/office/drawing/2014/main" id="{FB314B60-BBC2-DDED-BE38-E584EC92AE95}"/>
                </a:ext>
              </a:extLst>
            </p:cNvPr>
            <p:cNvSpPr/>
            <p:nvPr/>
          </p:nvSpPr>
          <p:spPr>
            <a:xfrm>
              <a:off x="6913717" y="1442336"/>
              <a:ext cx="63574" cy="28699"/>
            </a:xfrm>
            <a:custGeom>
              <a:avLst/>
              <a:gdLst>
                <a:gd name="connsiteX0" fmla="*/ 52676 w 63574"/>
                <a:gd name="connsiteY0" fmla="*/ 0 h 28699"/>
                <a:gd name="connsiteX1" fmla="*/ 63574 w 63574"/>
                <a:gd name="connsiteY1" fmla="*/ 0 h 28699"/>
                <a:gd name="connsiteX2" fmla="*/ 63574 w 63574"/>
                <a:gd name="connsiteY2" fmla="*/ 28699 h 28699"/>
                <a:gd name="connsiteX3" fmla="*/ 52676 w 63574"/>
                <a:gd name="connsiteY3" fmla="*/ 28699 h 28699"/>
                <a:gd name="connsiteX4" fmla="*/ 10898 w 63574"/>
                <a:gd name="connsiteY4" fmla="*/ 28699 h 28699"/>
                <a:gd name="connsiteX5" fmla="*/ 0 w 63574"/>
                <a:gd name="connsiteY5" fmla="*/ 28699 h 28699"/>
                <a:gd name="connsiteX6" fmla="*/ 0 w 63574"/>
                <a:gd name="connsiteY6" fmla="*/ 0 h 28699"/>
                <a:gd name="connsiteX7" fmla="*/ 10898 w 63574"/>
                <a:gd name="connsiteY7" fmla="*/ 0 h 2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574" h="28699">
                  <a:moveTo>
                    <a:pt x="52676" y="0"/>
                  </a:moveTo>
                  <a:cubicBezTo>
                    <a:pt x="58695" y="0"/>
                    <a:pt x="63574" y="0"/>
                    <a:pt x="63574" y="0"/>
                  </a:cubicBezTo>
                  <a:lnTo>
                    <a:pt x="63574" y="28699"/>
                  </a:lnTo>
                  <a:cubicBezTo>
                    <a:pt x="63574" y="28699"/>
                    <a:pt x="58695" y="28699"/>
                    <a:pt x="52676" y="28699"/>
                  </a:cubicBezTo>
                  <a:lnTo>
                    <a:pt x="10898" y="28699"/>
                  </a:lnTo>
                  <a:cubicBezTo>
                    <a:pt x="4879" y="28699"/>
                    <a:pt x="0" y="28699"/>
                    <a:pt x="0" y="28699"/>
                  </a:cubicBezTo>
                  <a:lnTo>
                    <a:pt x="0" y="0"/>
                  </a:lnTo>
                  <a:cubicBezTo>
                    <a:pt x="0" y="0"/>
                    <a:pt x="4879" y="0"/>
                    <a:pt x="10898" y="0"/>
                  </a:cubicBezTo>
                  <a:close/>
                </a:path>
              </a:pathLst>
            </a:custGeom>
            <a:solidFill>
              <a:srgbClr val="19203F"/>
            </a:solidFill>
            <a:ln w="9079" cap="flat">
              <a:noFill/>
              <a:prstDash val="solid"/>
              <a:miter/>
            </a:ln>
          </p:spPr>
          <p:txBody>
            <a:bodyPr rtlCol="0" anchor="ctr"/>
            <a:lstStyle/>
            <a:p>
              <a:endParaRPr lang="zh-CN" altLang="en-US"/>
            </a:p>
          </p:txBody>
        </p:sp>
        <p:sp>
          <p:nvSpPr>
            <p:cNvPr id="96" name="任意多边形: 形状 95">
              <a:extLst>
                <a:ext uri="{FF2B5EF4-FFF2-40B4-BE49-F238E27FC236}">
                  <a16:creationId xmlns:a16="http://schemas.microsoft.com/office/drawing/2014/main" id="{676D62F6-479A-78D9-D39E-B7B0C648F5FD}"/>
                </a:ext>
              </a:extLst>
            </p:cNvPr>
            <p:cNvSpPr/>
            <p:nvPr/>
          </p:nvSpPr>
          <p:spPr>
            <a:xfrm>
              <a:off x="7091543" y="1488654"/>
              <a:ext cx="65027" cy="65027"/>
            </a:xfrm>
            <a:custGeom>
              <a:avLst/>
              <a:gdLst>
                <a:gd name="connsiteX0" fmla="*/ 65028 w 65027"/>
                <a:gd name="connsiteY0" fmla="*/ 32514 h 65027"/>
                <a:gd name="connsiteX1" fmla="*/ 32514 w 65027"/>
                <a:gd name="connsiteY1" fmla="*/ 65028 h 65027"/>
                <a:gd name="connsiteX2" fmla="*/ 0 w 65027"/>
                <a:gd name="connsiteY2" fmla="*/ 32514 h 65027"/>
                <a:gd name="connsiteX3" fmla="*/ 32514 w 65027"/>
                <a:gd name="connsiteY3" fmla="*/ 0 h 65027"/>
                <a:gd name="connsiteX4" fmla="*/ 65028 w 65027"/>
                <a:gd name="connsiteY4" fmla="*/ 32514 h 6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7" h="65027">
                  <a:moveTo>
                    <a:pt x="65028" y="32514"/>
                  </a:moveTo>
                  <a:cubicBezTo>
                    <a:pt x="65028" y="50471"/>
                    <a:pt x="50471" y="65028"/>
                    <a:pt x="32514" y="65028"/>
                  </a:cubicBezTo>
                  <a:cubicBezTo>
                    <a:pt x="14557" y="65028"/>
                    <a:pt x="0" y="50471"/>
                    <a:pt x="0" y="32514"/>
                  </a:cubicBezTo>
                  <a:cubicBezTo>
                    <a:pt x="0" y="14557"/>
                    <a:pt x="14557" y="0"/>
                    <a:pt x="32514" y="0"/>
                  </a:cubicBezTo>
                  <a:cubicBezTo>
                    <a:pt x="50471" y="0"/>
                    <a:pt x="65028" y="14557"/>
                    <a:pt x="65028" y="32514"/>
                  </a:cubicBezTo>
                  <a:close/>
                </a:path>
              </a:pathLst>
            </a:custGeom>
            <a:solidFill>
              <a:srgbClr val="19203F"/>
            </a:solidFill>
            <a:ln w="9079" cap="flat">
              <a:noFill/>
              <a:prstDash val="solid"/>
              <a:miter/>
            </a:ln>
          </p:spPr>
          <p:txBody>
            <a:bodyPr rtlCol="0" anchor="ctr"/>
            <a:lstStyle/>
            <a:p>
              <a:endParaRPr lang="zh-CN" altLang="en-US"/>
            </a:p>
          </p:txBody>
        </p:sp>
        <p:sp>
          <p:nvSpPr>
            <p:cNvPr id="97" name="任意多边形: 形状 96">
              <a:extLst>
                <a:ext uri="{FF2B5EF4-FFF2-40B4-BE49-F238E27FC236}">
                  <a16:creationId xmlns:a16="http://schemas.microsoft.com/office/drawing/2014/main" id="{8F5D771C-9BCD-C5AE-1747-F21710B9104C}"/>
                </a:ext>
              </a:extLst>
            </p:cNvPr>
            <p:cNvSpPr/>
            <p:nvPr/>
          </p:nvSpPr>
          <p:spPr>
            <a:xfrm>
              <a:off x="7092270" y="1442336"/>
              <a:ext cx="63574" cy="28699"/>
            </a:xfrm>
            <a:custGeom>
              <a:avLst/>
              <a:gdLst>
                <a:gd name="connsiteX0" fmla="*/ 52676 w 63574"/>
                <a:gd name="connsiteY0" fmla="*/ 0 h 28699"/>
                <a:gd name="connsiteX1" fmla="*/ 63574 w 63574"/>
                <a:gd name="connsiteY1" fmla="*/ 0 h 28699"/>
                <a:gd name="connsiteX2" fmla="*/ 63574 w 63574"/>
                <a:gd name="connsiteY2" fmla="*/ 28699 h 28699"/>
                <a:gd name="connsiteX3" fmla="*/ 52676 w 63574"/>
                <a:gd name="connsiteY3" fmla="*/ 28699 h 28699"/>
                <a:gd name="connsiteX4" fmla="*/ 10898 w 63574"/>
                <a:gd name="connsiteY4" fmla="*/ 28699 h 28699"/>
                <a:gd name="connsiteX5" fmla="*/ 0 w 63574"/>
                <a:gd name="connsiteY5" fmla="*/ 28699 h 28699"/>
                <a:gd name="connsiteX6" fmla="*/ 0 w 63574"/>
                <a:gd name="connsiteY6" fmla="*/ 0 h 28699"/>
                <a:gd name="connsiteX7" fmla="*/ 10898 w 63574"/>
                <a:gd name="connsiteY7" fmla="*/ 0 h 2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574" h="28699">
                  <a:moveTo>
                    <a:pt x="52676" y="0"/>
                  </a:moveTo>
                  <a:cubicBezTo>
                    <a:pt x="58695" y="0"/>
                    <a:pt x="63574" y="0"/>
                    <a:pt x="63574" y="0"/>
                  </a:cubicBezTo>
                  <a:lnTo>
                    <a:pt x="63574" y="28699"/>
                  </a:lnTo>
                  <a:cubicBezTo>
                    <a:pt x="63574" y="28699"/>
                    <a:pt x="58695" y="28699"/>
                    <a:pt x="52676" y="28699"/>
                  </a:cubicBezTo>
                  <a:lnTo>
                    <a:pt x="10898" y="28699"/>
                  </a:lnTo>
                  <a:cubicBezTo>
                    <a:pt x="4879" y="28699"/>
                    <a:pt x="0" y="28699"/>
                    <a:pt x="0" y="28699"/>
                  </a:cubicBezTo>
                  <a:lnTo>
                    <a:pt x="0" y="0"/>
                  </a:lnTo>
                  <a:cubicBezTo>
                    <a:pt x="0" y="0"/>
                    <a:pt x="4879" y="0"/>
                    <a:pt x="10898" y="0"/>
                  </a:cubicBezTo>
                  <a:close/>
                </a:path>
              </a:pathLst>
            </a:custGeom>
            <a:solidFill>
              <a:srgbClr val="19203F"/>
            </a:solidFill>
            <a:ln w="9079" cap="flat">
              <a:noFill/>
              <a:prstDash val="solid"/>
              <a:miter/>
            </a:ln>
          </p:spPr>
          <p:txBody>
            <a:bodyPr rtlCol="0" anchor="ctr"/>
            <a:lstStyle/>
            <a:p>
              <a:endParaRPr lang="zh-CN" altLang="en-US"/>
            </a:p>
          </p:txBody>
        </p:sp>
        <p:sp>
          <p:nvSpPr>
            <p:cNvPr id="98" name="任意多边形: 形状 97">
              <a:extLst>
                <a:ext uri="{FF2B5EF4-FFF2-40B4-BE49-F238E27FC236}">
                  <a16:creationId xmlns:a16="http://schemas.microsoft.com/office/drawing/2014/main" id="{47FF889D-95E7-4CEE-F9C3-DE955B9A3A3F}"/>
                </a:ext>
              </a:extLst>
            </p:cNvPr>
            <p:cNvSpPr/>
            <p:nvPr/>
          </p:nvSpPr>
          <p:spPr>
            <a:xfrm>
              <a:off x="7167469" y="1560311"/>
              <a:ext cx="112799" cy="112799"/>
            </a:xfrm>
            <a:custGeom>
              <a:avLst/>
              <a:gdLst>
                <a:gd name="connsiteX0" fmla="*/ 112799 w 112799"/>
                <a:gd name="connsiteY0" fmla="*/ 56400 h 112799"/>
                <a:gd name="connsiteX1" fmla="*/ 56400 w 112799"/>
                <a:gd name="connsiteY1" fmla="*/ 112799 h 112799"/>
                <a:gd name="connsiteX2" fmla="*/ 0 w 112799"/>
                <a:gd name="connsiteY2" fmla="*/ 56400 h 112799"/>
                <a:gd name="connsiteX3" fmla="*/ 56400 w 112799"/>
                <a:gd name="connsiteY3" fmla="*/ 0 h 112799"/>
                <a:gd name="connsiteX4" fmla="*/ 112799 w 112799"/>
                <a:gd name="connsiteY4" fmla="*/ 56400 h 11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799" h="112799">
                  <a:moveTo>
                    <a:pt x="112799" y="56400"/>
                  </a:moveTo>
                  <a:cubicBezTo>
                    <a:pt x="112799" y="87548"/>
                    <a:pt x="87548" y="112799"/>
                    <a:pt x="56400" y="112799"/>
                  </a:cubicBezTo>
                  <a:cubicBezTo>
                    <a:pt x="25251" y="112799"/>
                    <a:pt x="0" y="87548"/>
                    <a:pt x="0" y="56400"/>
                  </a:cubicBezTo>
                  <a:cubicBezTo>
                    <a:pt x="0" y="25251"/>
                    <a:pt x="25251" y="0"/>
                    <a:pt x="56400" y="0"/>
                  </a:cubicBezTo>
                  <a:cubicBezTo>
                    <a:pt x="87548" y="0"/>
                    <a:pt x="112799" y="25251"/>
                    <a:pt x="112799" y="56400"/>
                  </a:cubicBezTo>
                  <a:close/>
                </a:path>
              </a:pathLst>
            </a:custGeom>
            <a:solidFill>
              <a:schemeClr val="accent2"/>
            </a:solidFill>
            <a:ln w="9079" cap="flat">
              <a:noFill/>
              <a:prstDash val="solid"/>
              <a:miter/>
            </a:ln>
          </p:spPr>
          <p:txBody>
            <a:bodyPr rtlCol="0" anchor="ctr"/>
            <a:lstStyle/>
            <a:p>
              <a:endParaRPr lang="zh-CN" altLang="en-US"/>
            </a:p>
          </p:txBody>
        </p:sp>
        <p:sp>
          <p:nvSpPr>
            <p:cNvPr id="99" name="任意多边形: 形状 98">
              <a:extLst>
                <a:ext uri="{FF2B5EF4-FFF2-40B4-BE49-F238E27FC236}">
                  <a16:creationId xmlns:a16="http://schemas.microsoft.com/office/drawing/2014/main" id="{F51A5370-8D4F-6384-85CB-81ED54696E3A}"/>
                </a:ext>
              </a:extLst>
            </p:cNvPr>
            <p:cNvSpPr/>
            <p:nvPr/>
          </p:nvSpPr>
          <p:spPr>
            <a:xfrm>
              <a:off x="6973476" y="1780460"/>
              <a:ext cx="280090" cy="126954"/>
            </a:xfrm>
            <a:custGeom>
              <a:avLst/>
              <a:gdLst>
                <a:gd name="connsiteX0" fmla="*/ 280081 w 280090"/>
                <a:gd name="connsiteY0" fmla="*/ -92 h 126954"/>
                <a:gd name="connsiteX1" fmla="*/ 134223 w 280090"/>
                <a:gd name="connsiteY1" fmla="*/ 65026 h 126954"/>
                <a:gd name="connsiteX2" fmla="*/ -10 w 280090"/>
                <a:gd name="connsiteY2" fmla="*/ 27336 h 126954"/>
                <a:gd name="connsiteX3" fmla="*/ -10 w 280090"/>
                <a:gd name="connsiteY3" fmla="*/ 119973 h 126954"/>
                <a:gd name="connsiteX4" fmla="*/ 280081 w 280090"/>
                <a:gd name="connsiteY4" fmla="*/ -92 h 1269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090" h="126954">
                  <a:moveTo>
                    <a:pt x="280081" y="-92"/>
                  </a:moveTo>
                  <a:cubicBezTo>
                    <a:pt x="280081" y="-92"/>
                    <a:pt x="220775" y="65571"/>
                    <a:pt x="134223" y="65026"/>
                  </a:cubicBezTo>
                  <a:cubicBezTo>
                    <a:pt x="47671" y="64481"/>
                    <a:pt x="-10" y="27336"/>
                    <a:pt x="-10" y="27336"/>
                  </a:cubicBezTo>
                  <a:lnTo>
                    <a:pt x="-10" y="119973"/>
                  </a:lnTo>
                  <a:cubicBezTo>
                    <a:pt x="-10" y="119973"/>
                    <a:pt x="161379" y="170105"/>
                    <a:pt x="280081" y="-92"/>
                  </a:cubicBezTo>
                  <a:close/>
                </a:path>
              </a:pathLst>
            </a:custGeom>
            <a:solidFill>
              <a:srgbClr val="19203F"/>
            </a:solidFill>
            <a:ln w="9079" cap="flat">
              <a:noFill/>
              <a:prstDash val="solid"/>
              <a:miter/>
            </a:ln>
          </p:spPr>
          <p:txBody>
            <a:bodyPr rtlCol="0" anchor="ctr"/>
            <a:lstStyle/>
            <a:p>
              <a:endParaRPr lang="zh-CN" altLang="en-US"/>
            </a:p>
          </p:txBody>
        </p:sp>
        <p:sp>
          <p:nvSpPr>
            <p:cNvPr id="100" name="任意多边形: 形状 99">
              <a:extLst>
                <a:ext uri="{FF2B5EF4-FFF2-40B4-BE49-F238E27FC236}">
                  <a16:creationId xmlns:a16="http://schemas.microsoft.com/office/drawing/2014/main" id="{63596521-C7B0-2C1D-338F-C8D8AB0F2D41}"/>
                </a:ext>
              </a:extLst>
            </p:cNvPr>
            <p:cNvSpPr/>
            <p:nvPr/>
          </p:nvSpPr>
          <p:spPr>
            <a:xfrm>
              <a:off x="6971388" y="1506818"/>
              <a:ext cx="62393" cy="137502"/>
            </a:xfrm>
            <a:custGeom>
              <a:avLst/>
              <a:gdLst>
                <a:gd name="connsiteX0" fmla="*/ 39870 w 62393"/>
                <a:gd name="connsiteY0" fmla="*/ 0 h 137502"/>
                <a:gd name="connsiteX1" fmla="*/ 62394 w 62393"/>
                <a:gd name="connsiteY1" fmla="*/ 137502 h 137502"/>
                <a:gd name="connsiteX2" fmla="*/ 0 w 62393"/>
                <a:gd name="connsiteY2" fmla="*/ 137502 h 137502"/>
                <a:gd name="connsiteX3" fmla="*/ 39870 w 62393"/>
                <a:gd name="connsiteY3" fmla="*/ 0 h 137502"/>
              </a:gdLst>
              <a:ahLst/>
              <a:cxnLst>
                <a:cxn ang="0">
                  <a:pos x="connsiteX0" y="connsiteY0"/>
                </a:cxn>
                <a:cxn ang="0">
                  <a:pos x="connsiteX1" y="connsiteY1"/>
                </a:cxn>
                <a:cxn ang="0">
                  <a:pos x="connsiteX2" y="connsiteY2"/>
                </a:cxn>
                <a:cxn ang="0">
                  <a:pos x="connsiteX3" y="connsiteY3"/>
                </a:cxn>
              </a:cxnLst>
              <a:rect l="l" t="t" r="r" b="b"/>
              <a:pathLst>
                <a:path w="62393" h="137502">
                  <a:moveTo>
                    <a:pt x="39870" y="0"/>
                  </a:moveTo>
                  <a:lnTo>
                    <a:pt x="62394" y="137502"/>
                  </a:lnTo>
                  <a:lnTo>
                    <a:pt x="0" y="137502"/>
                  </a:lnTo>
                  <a:lnTo>
                    <a:pt x="39870" y="0"/>
                  </a:lnTo>
                  <a:close/>
                </a:path>
              </a:pathLst>
            </a:custGeom>
            <a:solidFill>
              <a:srgbClr val="19203F"/>
            </a:solidFill>
            <a:ln w="9079" cap="flat">
              <a:noFill/>
              <a:prstDash val="solid"/>
              <a:miter/>
            </a:ln>
          </p:spPr>
          <p:txBody>
            <a:bodyPr rtlCol="0" anchor="ctr"/>
            <a:lstStyle/>
            <a:p>
              <a:endParaRPr lang="zh-CN" altLang="en-US"/>
            </a:p>
          </p:txBody>
        </p:sp>
        <p:sp>
          <p:nvSpPr>
            <p:cNvPr id="101" name="任意多边形: 形状 100">
              <a:extLst>
                <a:ext uri="{FF2B5EF4-FFF2-40B4-BE49-F238E27FC236}">
                  <a16:creationId xmlns:a16="http://schemas.microsoft.com/office/drawing/2014/main" id="{1AACB851-208E-B9AA-070E-21EBAC027EC4}"/>
                </a:ext>
              </a:extLst>
            </p:cNvPr>
            <p:cNvSpPr/>
            <p:nvPr/>
          </p:nvSpPr>
          <p:spPr>
            <a:xfrm>
              <a:off x="7335841" y="1503574"/>
              <a:ext cx="70456" cy="150161"/>
            </a:xfrm>
            <a:custGeom>
              <a:avLst/>
              <a:gdLst>
                <a:gd name="connsiteX0" fmla="*/ 24884 w 70456"/>
                <a:gd name="connsiteY0" fmla="*/ 2970 h 150161"/>
                <a:gd name="connsiteX1" fmla="*/ 272 w 70456"/>
                <a:gd name="connsiteY1" fmla="*/ 68270 h 150161"/>
                <a:gd name="connsiteX2" fmla="*/ 4177 w 70456"/>
                <a:gd name="connsiteY2" fmla="*/ 72448 h 150161"/>
                <a:gd name="connsiteX3" fmla="*/ 35856 w 70456"/>
                <a:gd name="connsiteY3" fmla="*/ 109412 h 150161"/>
                <a:gd name="connsiteX4" fmla="*/ 6448 w 70456"/>
                <a:gd name="connsiteY4" fmla="*/ 140836 h 150161"/>
                <a:gd name="connsiteX5" fmla="*/ 7538 w 70456"/>
                <a:gd name="connsiteY5" fmla="*/ 149918 h 150161"/>
                <a:gd name="connsiteX6" fmla="*/ 44874 w 70456"/>
                <a:gd name="connsiteY6" fmla="*/ 100375 h 150161"/>
                <a:gd name="connsiteX7" fmla="*/ 9536 w 70456"/>
                <a:gd name="connsiteY7" fmla="*/ 63366 h 150161"/>
                <a:gd name="connsiteX8" fmla="*/ 24975 w 70456"/>
                <a:gd name="connsiteY8" fmla="*/ 13506 h 150161"/>
                <a:gd name="connsiteX9" fmla="*/ 60849 w 70456"/>
                <a:gd name="connsiteY9" fmla="*/ 33214 h 150161"/>
                <a:gd name="connsiteX10" fmla="*/ 70386 w 70456"/>
                <a:gd name="connsiteY10" fmla="*/ 32124 h 150161"/>
                <a:gd name="connsiteX11" fmla="*/ 24884 w 70456"/>
                <a:gd name="connsiteY11" fmla="*/ 2970 h 150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456" h="150161">
                  <a:moveTo>
                    <a:pt x="24884" y="2970"/>
                  </a:moveTo>
                  <a:cubicBezTo>
                    <a:pt x="90" y="14959"/>
                    <a:pt x="-818" y="44384"/>
                    <a:pt x="272" y="68270"/>
                  </a:cubicBezTo>
                  <a:cubicBezTo>
                    <a:pt x="517" y="70368"/>
                    <a:pt x="2098" y="72067"/>
                    <a:pt x="4177" y="72448"/>
                  </a:cubicBezTo>
                  <a:cubicBezTo>
                    <a:pt x="23132" y="73910"/>
                    <a:pt x="37318" y="90458"/>
                    <a:pt x="35856" y="109412"/>
                  </a:cubicBezTo>
                  <a:cubicBezTo>
                    <a:pt x="34620" y="125478"/>
                    <a:pt x="22396" y="138538"/>
                    <a:pt x="6448" y="140836"/>
                  </a:cubicBezTo>
                  <a:cubicBezTo>
                    <a:pt x="454" y="141926"/>
                    <a:pt x="1453" y="151371"/>
                    <a:pt x="7538" y="149918"/>
                  </a:cubicBezTo>
                  <a:cubicBezTo>
                    <a:pt x="31532" y="146548"/>
                    <a:pt x="48243" y="124370"/>
                    <a:pt x="44874" y="100375"/>
                  </a:cubicBezTo>
                  <a:cubicBezTo>
                    <a:pt x="42258" y="81739"/>
                    <a:pt x="28036" y="66844"/>
                    <a:pt x="9536" y="63366"/>
                  </a:cubicBezTo>
                  <a:cubicBezTo>
                    <a:pt x="8900" y="45656"/>
                    <a:pt x="9082" y="24676"/>
                    <a:pt x="24975" y="13506"/>
                  </a:cubicBezTo>
                  <a:cubicBezTo>
                    <a:pt x="40869" y="2335"/>
                    <a:pt x="58306" y="15776"/>
                    <a:pt x="60849" y="33214"/>
                  </a:cubicBezTo>
                  <a:cubicBezTo>
                    <a:pt x="61758" y="39208"/>
                    <a:pt x="71294" y="38209"/>
                    <a:pt x="70386" y="32124"/>
                  </a:cubicBezTo>
                  <a:cubicBezTo>
                    <a:pt x="67116" y="11144"/>
                    <a:pt x="46954" y="-7656"/>
                    <a:pt x="24884" y="2970"/>
                  </a:cubicBezTo>
                  <a:close/>
                </a:path>
              </a:pathLst>
            </a:custGeom>
            <a:solidFill>
              <a:srgbClr val="19203F"/>
            </a:solidFill>
            <a:ln w="9079" cap="flat">
              <a:noFill/>
              <a:prstDash val="solid"/>
              <a:miter/>
            </a:ln>
          </p:spPr>
          <p:txBody>
            <a:bodyPr rtlCol="0" anchor="ctr"/>
            <a:lstStyle/>
            <a:p>
              <a:endParaRPr lang="zh-CN" altLang="en-US"/>
            </a:p>
          </p:txBody>
        </p:sp>
        <p:sp>
          <p:nvSpPr>
            <p:cNvPr id="102" name="任意多边形: 形状 101">
              <a:extLst>
                <a:ext uri="{FF2B5EF4-FFF2-40B4-BE49-F238E27FC236}">
                  <a16:creationId xmlns:a16="http://schemas.microsoft.com/office/drawing/2014/main" id="{0F89D6FA-2969-812F-35D3-AC77067FC53E}"/>
                </a:ext>
              </a:extLst>
            </p:cNvPr>
            <p:cNvSpPr/>
            <p:nvPr/>
          </p:nvSpPr>
          <p:spPr>
            <a:xfrm>
              <a:off x="6963223" y="1497124"/>
              <a:ext cx="85572" cy="154555"/>
            </a:xfrm>
            <a:custGeom>
              <a:avLst/>
              <a:gdLst>
                <a:gd name="connsiteX0" fmla="*/ 80358 w 85572"/>
                <a:gd name="connsiteY0" fmla="*/ 145015 h 154555"/>
                <a:gd name="connsiteX1" fmla="*/ 10789 w 85572"/>
                <a:gd name="connsiteY1" fmla="*/ 143472 h 154555"/>
                <a:gd name="connsiteX2" fmla="*/ 51931 w 85572"/>
                <a:gd name="connsiteY2" fmla="*/ 5061 h 154555"/>
                <a:gd name="connsiteX3" fmla="*/ 42849 w 85572"/>
                <a:gd name="connsiteY3" fmla="*/ 3608 h 154555"/>
                <a:gd name="connsiteX4" fmla="*/ 163 w 85572"/>
                <a:gd name="connsiteY4" fmla="*/ 147286 h 154555"/>
                <a:gd name="connsiteX5" fmla="*/ 5340 w 85572"/>
                <a:gd name="connsiteY5" fmla="*/ 152735 h 154555"/>
                <a:gd name="connsiteX6" fmla="*/ 81811 w 85572"/>
                <a:gd name="connsiteY6" fmla="*/ 154461 h 154555"/>
                <a:gd name="connsiteX7" fmla="*/ 80358 w 85572"/>
                <a:gd name="connsiteY7" fmla="*/ 145015 h 154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572" h="154555">
                  <a:moveTo>
                    <a:pt x="80358" y="145015"/>
                  </a:moveTo>
                  <a:lnTo>
                    <a:pt x="10789" y="143472"/>
                  </a:lnTo>
                  <a:lnTo>
                    <a:pt x="51931" y="5061"/>
                  </a:lnTo>
                  <a:cubicBezTo>
                    <a:pt x="53657" y="-751"/>
                    <a:pt x="44211" y="-2205"/>
                    <a:pt x="42849" y="3608"/>
                  </a:cubicBezTo>
                  <a:cubicBezTo>
                    <a:pt x="28681" y="51443"/>
                    <a:pt x="14449" y="99333"/>
                    <a:pt x="163" y="147286"/>
                  </a:cubicBezTo>
                  <a:cubicBezTo>
                    <a:pt x="-836" y="150646"/>
                    <a:pt x="2706" y="152735"/>
                    <a:pt x="5340" y="152735"/>
                  </a:cubicBezTo>
                  <a:lnTo>
                    <a:pt x="81811" y="154461"/>
                  </a:lnTo>
                  <a:cubicBezTo>
                    <a:pt x="87533" y="154642"/>
                    <a:pt x="86443" y="145106"/>
                    <a:pt x="80358" y="145015"/>
                  </a:cubicBezTo>
                  <a:close/>
                </a:path>
              </a:pathLst>
            </a:custGeom>
            <a:solidFill>
              <a:srgbClr val="19203F"/>
            </a:solidFill>
            <a:ln w="9079" cap="flat">
              <a:noFill/>
              <a:prstDash val="solid"/>
              <a:miter/>
            </a:ln>
          </p:spPr>
          <p:txBody>
            <a:bodyPr rtlCol="0" anchor="ctr"/>
            <a:lstStyle/>
            <a:p>
              <a:endParaRPr lang="zh-CN" altLang="en-US"/>
            </a:p>
          </p:txBody>
        </p:sp>
        <p:sp>
          <p:nvSpPr>
            <p:cNvPr id="103" name="任意多边形: 形状 102">
              <a:extLst>
                <a:ext uri="{FF2B5EF4-FFF2-40B4-BE49-F238E27FC236}">
                  <a16:creationId xmlns:a16="http://schemas.microsoft.com/office/drawing/2014/main" id="{58F3363E-31AF-7A00-C497-AE09DABCADC0}"/>
                </a:ext>
              </a:extLst>
            </p:cNvPr>
            <p:cNvSpPr/>
            <p:nvPr/>
          </p:nvSpPr>
          <p:spPr>
            <a:xfrm>
              <a:off x="7016162" y="1640233"/>
              <a:ext cx="121589" cy="95527"/>
            </a:xfrm>
            <a:custGeom>
              <a:avLst/>
              <a:gdLst>
                <a:gd name="connsiteX0" fmla="*/ -10 w 121589"/>
                <a:gd name="connsiteY0" fmla="*/ 51221 h 95527"/>
                <a:gd name="connsiteX1" fmla="*/ 112517 w 121589"/>
                <a:gd name="connsiteY1" fmla="*/ -92 h 95527"/>
                <a:gd name="connsiteX2" fmla="*/ 85907 w 121589"/>
                <a:gd name="connsiteY2" fmla="*/ 89094 h 95527"/>
                <a:gd name="connsiteX3" fmla="*/ -10 w 121589"/>
                <a:gd name="connsiteY3" fmla="*/ 51221 h 95527"/>
              </a:gdLst>
              <a:ahLst/>
              <a:cxnLst>
                <a:cxn ang="0">
                  <a:pos x="connsiteX0" y="connsiteY0"/>
                </a:cxn>
                <a:cxn ang="0">
                  <a:pos x="connsiteX1" y="connsiteY1"/>
                </a:cxn>
                <a:cxn ang="0">
                  <a:pos x="connsiteX2" y="connsiteY2"/>
                </a:cxn>
                <a:cxn ang="0">
                  <a:pos x="connsiteX3" y="connsiteY3"/>
                </a:cxn>
              </a:cxnLst>
              <a:rect l="l" t="t" r="r" b="b"/>
              <a:pathLst>
                <a:path w="121589" h="95527">
                  <a:moveTo>
                    <a:pt x="-10" y="51221"/>
                  </a:moveTo>
                  <a:lnTo>
                    <a:pt x="112517" y="-92"/>
                  </a:lnTo>
                  <a:cubicBezTo>
                    <a:pt x="112517" y="-92"/>
                    <a:pt x="145394" y="62756"/>
                    <a:pt x="85907" y="89094"/>
                  </a:cubicBezTo>
                  <a:cubicBezTo>
                    <a:pt x="26419" y="115431"/>
                    <a:pt x="-10" y="51221"/>
                    <a:pt x="-10" y="51221"/>
                  </a:cubicBezTo>
                  <a:close/>
                </a:path>
              </a:pathLst>
            </a:custGeom>
            <a:solidFill>
              <a:srgbClr val="FFFFFF"/>
            </a:solidFill>
            <a:ln w="9079" cap="flat">
              <a:noFill/>
              <a:prstDash val="solid"/>
              <a:miter/>
            </a:ln>
          </p:spPr>
          <p:txBody>
            <a:bodyPr rtlCol="0" anchor="ctr"/>
            <a:lstStyle/>
            <a:p>
              <a:endParaRPr lang="zh-CN" altLang="en-US"/>
            </a:p>
          </p:txBody>
        </p:sp>
        <p:sp>
          <p:nvSpPr>
            <p:cNvPr id="104" name="任意多边形: 形状 103">
              <a:extLst>
                <a:ext uri="{FF2B5EF4-FFF2-40B4-BE49-F238E27FC236}">
                  <a16:creationId xmlns:a16="http://schemas.microsoft.com/office/drawing/2014/main" id="{E5BDC822-E183-853C-83C3-C4F9FBAF9791}"/>
                </a:ext>
              </a:extLst>
            </p:cNvPr>
            <p:cNvSpPr/>
            <p:nvPr/>
          </p:nvSpPr>
          <p:spPr>
            <a:xfrm>
              <a:off x="6619667" y="1142493"/>
              <a:ext cx="802158" cy="356423"/>
            </a:xfrm>
            <a:custGeom>
              <a:avLst/>
              <a:gdLst>
                <a:gd name="connsiteX0" fmla="*/ 777023 w 802158"/>
                <a:gd name="connsiteY0" fmla="*/ 336533 h 356423"/>
                <a:gd name="connsiteX1" fmla="*/ 766670 w 802158"/>
                <a:gd name="connsiteY1" fmla="*/ 330448 h 356423"/>
                <a:gd name="connsiteX2" fmla="*/ 765762 w 802158"/>
                <a:gd name="connsiteY2" fmla="*/ 329994 h 356423"/>
                <a:gd name="connsiteX3" fmla="*/ 756680 w 802158"/>
                <a:gd name="connsiteY3" fmla="*/ 326361 h 356423"/>
                <a:gd name="connsiteX4" fmla="*/ 747598 w 802158"/>
                <a:gd name="connsiteY4" fmla="*/ 323999 h 356423"/>
                <a:gd name="connsiteX5" fmla="*/ 700008 w 802158"/>
                <a:gd name="connsiteY5" fmla="*/ 332446 h 356423"/>
                <a:gd name="connsiteX6" fmla="*/ 691743 w 802158"/>
                <a:gd name="connsiteY6" fmla="*/ 338167 h 356423"/>
                <a:gd name="connsiteX7" fmla="*/ 676848 w 802158"/>
                <a:gd name="connsiteY7" fmla="*/ 356331 h 356423"/>
                <a:gd name="connsiteX8" fmla="*/ 653326 w 802158"/>
                <a:gd name="connsiteY8" fmla="*/ 338167 h 356423"/>
                <a:gd name="connsiteX9" fmla="*/ 585665 w 802158"/>
                <a:gd name="connsiteY9" fmla="*/ 222916 h 356423"/>
                <a:gd name="connsiteX10" fmla="*/ 580488 w 802158"/>
                <a:gd name="connsiteY10" fmla="*/ 220646 h 356423"/>
                <a:gd name="connsiteX11" fmla="*/ 497115 w 802158"/>
                <a:gd name="connsiteY11" fmla="*/ 232361 h 356423"/>
                <a:gd name="connsiteX12" fmla="*/ 413923 w 802158"/>
                <a:gd name="connsiteY12" fmla="*/ 247983 h 356423"/>
                <a:gd name="connsiteX13" fmla="*/ 379684 w 802158"/>
                <a:gd name="connsiteY13" fmla="*/ 229819 h 356423"/>
                <a:gd name="connsiteX14" fmla="*/ 351802 w 802158"/>
                <a:gd name="connsiteY14" fmla="*/ 204480 h 356423"/>
                <a:gd name="connsiteX15" fmla="*/ 265795 w 802158"/>
                <a:gd name="connsiteY15" fmla="*/ 221372 h 356423"/>
                <a:gd name="connsiteX16" fmla="*/ 254896 w 802158"/>
                <a:gd name="connsiteY16" fmla="*/ 226640 h 356423"/>
                <a:gd name="connsiteX17" fmla="*/ 190868 w 802158"/>
                <a:gd name="connsiteY17" fmla="*/ 228547 h 356423"/>
                <a:gd name="connsiteX18" fmla="*/ 141734 w 802158"/>
                <a:gd name="connsiteY18" fmla="*/ 186043 h 356423"/>
                <a:gd name="connsiteX19" fmla="*/ 115487 w 802158"/>
                <a:gd name="connsiteY19" fmla="*/ 168696 h 356423"/>
                <a:gd name="connsiteX20" fmla="*/ 70076 w 802158"/>
                <a:gd name="connsiteY20" fmla="*/ 168696 h 356423"/>
                <a:gd name="connsiteX21" fmla="*/ 12587 w 802158"/>
                <a:gd name="connsiteY21" fmla="*/ 140451 h 356423"/>
                <a:gd name="connsiteX22" fmla="*/ 3505 w 802158"/>
                <a:gd name="connsiteY22" fmla="*/ 78602 h 356423"/>
                <a:gd name="connsiteX23" fmla="*/ 51367 w 802158"/>
                <a:gd name="connsiteY23" fmla="*/ 33919 h 356423"/>
                <a:gd name="connsiteX24" fmla="*/ 120936 w 802158"/>
                <a:gd name="connsiteY24" fmla="*/ 41003 h 356423"/>
                <a:gd name="connsiteX25" fmla="*/ 193592 w 802158"/>
                <a:gd name="connsiteY25" fmla="*/ 54262 h 356423"/>
                <a:gd name="connsiteX26" fmla="*/ 248085 w 802158"/>
                <a:gd name="connsiteY26" fmla="*/ 12757 h 356423"/>
                <a:gd name="connsiteX27" fmla="*/ 324011 w 802158"/>
                <a:gd name="connsiteY27" fmla="*/ 15210 h 356423"/>
                <a:gd name="connsiteX28" fmla="*/ 402570 w 802158"/>
                <a:gd name="connsiteY28" fmla="*/ 53173 h 356423"/>
                <a:gd name="connsiteX29" fmla="*/ 476135 w 802158"/>
                <a:gd name="connsiteY29" fmla="*/ 28651 h 356423"/>
                <a:gd name="connsiteX30" fmla="*/ 548065 w 802158"/>
                <a:gd name="connsiteY30" fmla="*/ 406 h 356423"/>
                <a:gd name="connsiteX31" fmla="*/ 619722 w 802158"/>
                <a:gd name="connsiteY31" fmla="*/ 17480 h 356423"/>
                <a:gd name="connsiteX32" fmla="*/ 666767 w 802158"/>
                <a:gd name="connsiteY32" fmla="*/ 139724 h 356423"/>
                <a:gd name="connsiteX33" fmla="*/ 718081 w 802158"/>
                <a:gd name="connsiteY33" fmla="*/ 131187 h 356423"/>
                <a:gd name="connsiteX34" fmla="*/ 799819 w 802158"/>
                <a:gd name="connsiteY34" fmla="*/ 212926 h 356423"/>
                <a:gd name="connsiteX35" fmla="*/ 777023 w 802158"/>
                <a:gd name="connsiteY35" fmla="*/ 336533 h 35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802158" h="356423">
                  <a:moveTo>
                    <a:pt x="777023" y="336533"/>
                  </a:moveTo>
                  <a:cubicBezTo>
                    <a:pt x="773736" y="334244"/>
                    <a:pt x="770276" y="332210"/>
                    <a:pt x="766670" y="330448"/>
                  </a:cubicBezTo>
                  <a:cubicBezTo>
                    <a:pt x="766406" y="330230"/>
                    <a:pt x="766098" y="330075"/>
                    <a:pt x="765762" y="329994"/>
                  </a:cubicBezTo>
                  <a:cubicBezTo>
                    <a:pt x="762837" y="328531"/>
                    <a:pt x="759804" y="327314"/>
                    <a:pt x="756680" y="326361"/>
                  </a:cubicBezTo>
                  <a:cubicBezTo>
                    <a:pt x="753701" y="325380"/>
                    <a:pt x="750667" y="324590"/>
                    <a:pt x="747598" y="323999"/>
                  </a:cubicBezTo>
                  <a:cubicBezTo>
                    <a:pt x="731232" y="321084"/>
                    <a:pt x="714366" y="324081"/>
                    <a:pt x="700008" y="332446"/>
                  </a:cubicBezTo>
                  <a:cubicBezTo>
                    <a:pt x="697129" y="334162"/>
                    <a:pt x="694368" y="336079"/>
                    <a:pt x="691743" y="338167"/>
                  </a:cubicBezTo>
                  <a:cubicBezTo>
                    <a:pt x="685585" y="343135"/>
                    <a:pt x="680509" y="349320"/>
                    <a:pt x="676848" y="356331"/>
                  </a:cubicBezTo>
                  <a:cubicBezTo>
                    <a:pt x="668566" y="350873"/>
                    <a:pt x="660701" y="344797"/>
                    <a:pt x="653326" y="338167"/>
                  </a:cubicBezTo>
                  <a:cubicBezTo>
                    <a:pt x="619005" y="307997"/>
                    <a:pt x="595283" y="267591"/>
                    <a:pt x="585665" y="222916"/>
                  </a:cubicBezTo>
                  <a:cubicBezTo>
                    <a:pt x="584030" y="222099"/>
                    <a:pt x="582304" y="221372"/>
                    <a:pt x="580488" y="220646"/>
                  </a:cubicBezTo>
                  <a:cubicBezTo>
                    <a:pt x="552424" y="210020"/>
                    <a:pt x="523271" y="221735"/>
                    <a:pt x="497115" y="232361"/>
                  </a:cubicBezTo>
                  <a:cubicBezTo>
                    <a:pt x="470958" y="242987"/>
                    <a:pt x="442622" y="254068"/>
                    <a:pt x="413923" y="247983"/>
                  </a:cubicBezTo>
                  <a:cubicBezTo>
                    <a:pt x="401045" y="245222"/>
                    <a:pt x="389192" y="238928"/>
                    <a:pt x="379684" y="229819"/>
                  </a:cubicBezTo>
                  <a:cubicBezTo>
                    <a:pt x="371028" y="220691"/>
                    <a:pt x="361710" y="212227"/>
                    <a:pt x="351802" y="204480"/>
                  </a:cubicBezTo>
                  <a:cubicBezTo>
                    <a:pt x="323466" y="186315"/>
                    <a:pt x="291134" y="208112"/>
                    <a:pt x="265795" y="221372"/>
                  </a:cubicBezTo>
                  <a:cubicBezTo>
                    <a:pt x="262162" y="223279"/>
                    <a:pt x="258620" y="224914"/>
                    <a:pt x="254896" y="226640"/>
                  </a:cubicBezTo>
                  <a:cubicBezTo>
                    <a:pt x="234371" y="235722"/>
                    <a:pt x="212029" y="239627"/>
                    <a:pt x="190868" y="228547"/>
                  </a:cubicBezTo>
                  <a:cubicBezTo>
                    <a:pt x="171523" y="218284"/>
                    <a:pt x="157809" y="200483"/>
                    <a:pt x="141734" y="186043"/>
                  </a:cubicBezTo>
                  <a:cubicBezTo>
                    <a:pt x="134187" y="178614"/>
                    <a:pt x="125277" y="172729"/>
                    <a:pt x="115487" y="168696"/>
                  </a:cubicBezTo>
                  <a:cubicBezTo>
                    <a:pt x="100683" y="163338"/>
                    <a:pt x="85244" y="167606"/>
                    <a:pt x="70076" y="168696"/>
                  </a:cubicBezTo>
                  <a:cubicBezTo>
                    <a:pt x="47226" y="170331"/>
                    <a:pt x="25256" y="159542"/>
                    <a:pt x="12587" y="140451"/>
                  </a:cubicBezTo>
                  <a:cubicBezTo>
                    <a:pt x="-28" y="122423"/>
                    <a:pt x="-3388" y="99500"/>
                    <a:pt x="3505" y="78602"/>
                  </a:cubicBezTo>
                  <a:cubicBezTo>
                    <a:pt x="11924" y="57259"/>
                    <a:pt x="29498" y="40848"/>
                    <a:pt x="51367" y="33919"/>
                  </a:cubicBezTo>
                  <a:cubicBezTo>
                    <a:pt x="74554" y="26700"/>
                    <a:pt x="99684" y="29260"/>
                    <a:pt x="120936" y="41003"/>
                  </a:cubicBezTo>
                  <a:cubicBezTo>
                    <a:pt x="144095" y="52355"/>
                    <a:pt x="167799" y="67522"/>
                    <a:pt x="193592" y="54262"/>
                  </a:cubicBezTo>
                  <a:cubicBezTo>
                    <a:pt x="213936" y="43727"/>
                    <a:pt x="228104" y="24382"/>
                    <a:pt x="248085" y="12757"/>
                  </a:cubicBezTo>
                  <a:cubicBezTo>
                    <a:pt x="272697" y="-1774"/>
                    <a:pt x="299489" y="2404"/>
                    <a:pt x="324011" y="15210"/>
                  </a:cubicBezTo>
                  <a:cubicBezTo>
                    <a:pt x="348532" y="28015"/>
                    <a:pt x="372600" y="50811"/>
                    <a:pt x="402570" y="53173"/>
                  </a:cubicBezTo>
                  <a:cubicBezTo>
                    <a:pt x="429090" y="55261"/>
                    <a:pt x="453793" y="41093"/>
                    <a:pt x="476135" y="28651"/>
                  </a:cubicBezTo>
                  <a:cubicBezTo>
                    <a:pt x="498477" y="16209"/>
                    <a:pt x="521545" y="3040"/>
                    <a:pt x="548065" y="406"/>
                  </a:cubicBezTo>
                  <a:cubicBezTo>
                    <a:pt x="573177" y="-1943"/>
                    <a:pt x="598370" y="4059"/>
                    <a:pt x="619722" y="17480"/>
                  </a:cubicBezTo>
                  <a:cubicBezTo>
                    <a:pt x="660156" y="43800"/>
                    <a:pt x="679128" y="93097"/>
                    <a:pt x="666767" y="139724"/>
                  </a:cubicBezTo>
                  <a:cubicBezTo>
                    <a:pt x="682724" y="132105"/>
                    <a:pt x="700516" y="129144"/>
                    <a:pt x="718081" y="131187"/>
                  </a:cubicBezTo>
                  <a:cubicBezTo>
                    <a:pt x="762129" y="136092"/>
                    <a:pt x="791646" y="170967"/>
                    <a:pt x="799819" y="212926"/>
                  </a:cubicBezTo>
                  <a:cubicBezTo>
                    <a:pt x="807993" y="254885"/>
                    <a:pt x="793280" y="297207"/>
                    <a:pt x="777023" y="336533"/>
                  </a:cubicBezTo>
                  <a:close/>
                </a:path>
              </a:pathLst>
            </a:custGeom>
            <a:solidFill>
              <a:srgbClr val="19203F"/>
            </a:solidFill>
            <a:ln w="9079" cap="flat">
              <a:noFill/>
              <a:prstDash val="solid"/>
              <a:miter/>
            </a:ln>
          </p:spPr>
          <p:txBody>
            <a:bodyPr rtlCol="0" anchor="ctr"/>
            <a:lstStyle/>
            <a:p>
              <a:endParaRPr lang="zh-CN" altLang="en-US"/>
            </a:p>
          </p:txBody>
        </p:sp>
      </p:grpSp>
      <p:sp>
        <p:nvSpPr>
          <p:cNvPr id="3" name="文本框 2">
            <a:extLst>
              <a:ext uri="{FF2B5EF4-FFF2-40B4-BE49-F238E27FC236}">
                <a16:creationId xmlns:a16="http://schemas.microsoft.com/office/drawing/2014/main" id="{5141407F-DD7B-CC28-EEB4-3E6334E9F050}"/>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2</a:t>
            </a:r>
            <a:endParaRPr lang="zh-CN" altLang="en-US" dirty="0">
              <a:solidFill>
                <a:schemeClr val="bg1"/>
              </a:solidFill>
            </a:endParaRPr>
          </a:p>
        </p:txBody>
      </p:sp>
    </p:spTree>
    <p:extLst>
      <p:ext uri="{BB962C8B-B14F-4D97-AF65-F5344CB8AC3E}">
        <p14:creationId xmlns:p14="http://schemas.microsoft.com/office/powerpoint/2010/main" val="376693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down)">
                                      <p:cBhvr>
                                        <p:cTn id="15" dur="580">
                                          <p:stCondLst>
                                            <p:cond delay="0"/>
                                          </p:stCondLst>
                                        </p:cTn>
                                        <p:tgtEl>
                                          <p:spTgt spid="16"/>
                                        </p:tgtEl>
                                      </p:cBhvr>
                                    </p:animEffect>
                                    <p:anim calcmode="lin" valueType="num">
                                      <p:cBhvr>
                                        <p:cTn id="16"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21" dur="26">
                                          <p:stCondLst>
                                            <p:cond delay="650"/>
                                          </p:stCondLst>
                                        </p:cTn>
                                        <p:tgtEl>
                                          <p:spTgt spid="16"/>
                                        </p:tgtEl>
                                      </p:cBhvr>
                                      <p:to x="100000" y="60000"/>
                                    </p:animScale>
                                    <p:animScale>
                                      <p:cBhvr>
                                        <p:cTn id="22" dur="166" decel="50000">
                                          <p:stCondLst>
                                            <p:cond delay="676"/>
                                          </p:stCondLst>
                                        </p:cTn>
                                        <p:tgtEl>
                                          <p:spTgt spid="16"/>
                                        </p:tgtEl>
                                      </p:cBhvr>
                                      <p:to x="100000" y="100000"/>
                                    </p:animScale>
                                    <p:animScale>
                                      <p:cBhvr>
                                        <p:cTn id="23" dur="26">
                                          <p:stCondLst>
                                            <p:cond delay="1312"/>
                                          </p:stCondLst>
                                        </p:cTn>
                                        <p:tgtEl>
                                          <p:spTgt spid="16"/>
                                        </p:tgtEl>
                                      </p:cBhvr>
                                      <p:to x="100000" y="80000"/>
                                    </p:animScale>
                                    <p:animScale>
                                      <p:cBhvr>
                                        <p:cTn id="24" dur="166" decel="50000">
                                          <p:stCondLst>
                                            <p:cond delay="1338"/>
                                          </p:stCondLst>
                                        </p:cTn>
                                        <p:tgtEl>
                                          <p:spTgt spid="16"/>
                                        </p:tgtEl>
                                      </p:cBhvr>
                                      <p:to x="100000" y="100000"/>
                                    </p:animScale>
                                    <p:animScale>
                                      <p:cBhvr>
                                        <p:cTn id="25" dur="26">
                                          <p:stCondLst>
                                            <p:cond delay="1642"/>
                                          </p:stCondLst>
                                        </p:cTn>
                                        <p:tgtEl>
                                          <p:spTgt spid="16"/>
                                        </p:tgtEl>
                                      </p:cBhvr>
                                      <p:to x="100000" y="90000"/>
                                    </p:animScale>
                                    <p:animScale>
                                      <p:cBhvr>
                                        <p:cTn id="26" dur="166" decel="50000">
                                          <p:stCondLst>
                                            <p:cond delay="1668"/>
                                          </p:stCondLst>
                                        </p:cTn>
                                        <p:tgtEl>
                                          <p:spTgt spid="16"/>
                                        </p:tgtEl>
                                      </p:cBhvr>
                                      <p:to x="100000" y="100000"/>
                                    </p:animScale>
                                    <p:animScale>
                                      <p:cBhvr>
                                        <p:cTn id="27" dur="26">
                                          <p:stCondLst>
                                            <p:cond delay="1808"/>
                                          </p:stCondLst>
                                        </p:cTn>
                                        <p:tgtEl>
                                          <p:spTgt spid="16"/>
                                        </p:tgtEl>
                                      </p:cBhvr>
                                      <p:to x="100000" y="95000"/>
                                    </p:animScale>
                                    <p:animScale>
                                      <p:cBhvr>
                                        <p:cTn id="28"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1C211A76-C425-1284-AFE9-549E32109A5A}"/>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51281C5B-7A60-20B4-776F-448AB19AE0AF}"/>
              </a:ext>
            </a:extLst>
          </p:cNvPr>
          <p:cNvSpPr>
            <a:spLocks noGrp="1"/>
          </p:cNvSpPr>
          <p:nvPr>
            <p:ph type="title"/>
          </p:nvPr>
        </p:nvSpPr>
        <p:spPr/>
        <p:txBody>
          <a:bodyPr/>
          <a:lstStyle/>
          <a:p>
            <a:r>
              <a:rPr lang="en-US" altLang="zh-CN" dirty="0"/>
              <a:t>Organizational Challenge Context</a:t>
            </a:r>
            <a:endParaRPr lang="zh-CN" altLang="en-US" b="1" dirty="0"/>
          </a:p>
        </p:txBody>
      </p:sp>
      <p:sp>
        <p:nvSpPr>
          <p:cNvPr id="4" name="Content Placeholder 2">
            <a:extLst>
              <a:ext uri="{FF2B5EF4-FFF2-40B4-BE49-F238E27FC236}">
                <a16:creationId xmlns:a16="http://schemas.microsoft.com/office/drawing/2014/main" id="{DF5F8CAA-8F1B-FD94-BA64-8A89BD03B72E}"/>
              </a:ext>
            </a:extLst>
          </p:cNvPr>
          <p:cNvSpPr txBox="1">
            <a:spLocks/>
          </p:cNvSpPr>
          <p:nvPr/>
        </p:nvSpPr>
        <p:spPr>
          <a:xfrm>
            <a:off x="502444" y="1225551"/>
            <a:ext cx="8137922" cy="5019675"/>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a:buNone/>
            </a:pPr>
            <a:r>
              <a:rPr lang="en-US" altLang="zh-CN" dirty="0"/>
              <a:t>XYZ Technology faced three major challenges:</a:t>
            </a:r>
          </a:p>
          <a:p>
            <a:pPr algn="just">
              <a:buNone/>
            </a:pPr>
            <a:r>
              <a:rPr lang="en-US" altLang="zh-CN" dirty="0"/>
              <a:t>1. No one can take over important positions;
2. Good employees are easy to leave and have no opportunities for growth;
3. The promotion rules are unclear and employees are not motivated to stay.</a:t>
            </a:r>
            <a:endParaRPr lang="zh-CN" altLang="en-US" dirty="0"/>
          </a:p>
          <a:p>
            <a:pPr marL="342900" indent="-342900" algn="just">
              <a:buFont typeface="+mj-lt"/>
              <a:buAutoNum type="arabicPeriod"/>
            </a:pPr>
            <a:endParaRPr lang="en-US" altLang="zh-CN" dirty="0"/>
          </a:p>
          <a:p>
            <a:pPr marL="0" indent="0" algn="just">
              <a:buNone/>
            </a:pPr>
            <a:r>
              <a:rPr lang="en-US" altLang="zh-CN" dirty="0"/>
              <a:t>These issues have a direct impact on the company's performance and strategic advancement.</a:t>
            </a:r>
          </a:p>
          <a:p>
            <a:pPr marL="0" indent="0" algn="just">
              <a:buNone/>
            </a:pPr>
            <a:r>
              <a:rPr lang="en-US" altLang="zh-CN" dirty="0"/>
              <a:t>Research shows that in today’s rapidly changing business environment, systematic succession planning can significantly enhance organizational resilience and strategic continuity (Gubler et al., 2020). Especially in technology companies, leadership gaps pose challenges to innovation and execution efficiency (Ritchie, 2020).</a:t>
            </a:r>
            <a:endParaRPr lang="en-US" dirty="0"/>
          </a:p>
        </p:txBody>
      </p:sp>
      <p:grpSp>
        <p:nvGrpSpPr>
          <p:cNvPr id="5" name="组合 4">
            <a:extLst>
              <a:ext uri="{FF2B5EF4-FFF2-40B4-BE49-F238E27FC236}">
                <a16:creationId xmlns:a16="http://schemas.microsoft.com/office/drawing/2014/main" id="{F857F44D-5BB4-80CC-8634-A62A7FF7F012}"/>
              </a:ext>
            </a:extLst>
          </p:cNvPr>
          <p:cNvGrpSpPr/>
          <p:nvPr/>
        </p:nvGrpSpPr>
        <p:grpSpPr>
          <a:xfrm>
            <a:off x="6042622" y="3602986"/>
            <a:ext cx="3042048" cy="3251345"/>
            <a:chOff x="3951707" y="1426338"/>
            <a:chExt cx="4275886" cy="4411724"/>
          </a:xfrm>
        </p:grpSpPr>
        <p:sp>
          <p:nvSpPr>
            <p:cNvPr id="6" name="任意多边形: 形状 5">
              <a:extLst>
                <a:ext uri="{FF2B5EF4-FFF2-40B4-BE49-F238E27FC236}">
                  <a16:creationId xmlns:a16="http://schemas.microsoft.com/office/drawing/2014/main" id="{3829F9C7-77D9-F719-6A5F-D4E915D8A305}"/>
                </a:ext>
              </a:extLst>
            </p:cNvPr>
            <p:cNvSpPr/>
            <p:nvPr/>
          </p:nvSpPr>
          <p:spPr>
            <a:xfrm>
              <a:off x="3951707" y="5266149"/>
              <a:ext cx="928122" cy="571913"/>
            </a:xfrm>
            <a:custGeom>
              <a:avLst/>
              <a:gdLst>
                <a:gd name="connsiteX0" fmla="*/ 1038518 w 1039259"/>
                <a:gd name="connsiteY0" fmla="*/ 159805 h 640397"/>
                <a:gd name="connsiteX1" fmla="*/ 981368 w 1039259"/>
                <a:gd name="connsiteY1" fmla="*/ 271343 h 640397"/>
                <a:gd name="connsiteX2" fmla="*/ 870783 w 1039259"/>
                <a:gd name="connsiteY2" fmla="*/ 486894 h 640397"/>
                <a:gd name="connsiteX3" fmla="*/ 795250 w 1039259"/>
                <a:gd name="connsiteY3" fmla="*/ 634245 h 640397"/>
                <a:gd name="connsiteX4" fmla="*/ 783344 w 1039259"/>
                <a:gd name="connsiteY4" fmla="*/ 639770 h 640397"/>
                <a:gd name="connsiteX5" fmla="*/ 27059 w 1039259"/>
                <a:gd name="connsiteY5" fmla="*/ 639770 h 640397"/>
                <a:gd name="connsiteX6" fmla="*/ 16962 w 1039259"/>
                <a:gd name="connsiteY6" fmla="*/ 639770 h 640397"/>
                <a:gd name="connsiteX7" fmla="*/ 9723 w 1039259"/>
                <a:gd name="connsiteY7" fmla="*/ 618910 h 640397"/>
                <a:gd name="connsiteX8" fmla="*/ 198 w 1039259"/>
                <a:gd name="connsiteY8" fmla="*/ 571285 h 640397"/>
                <a:gd name="connsiteX9" fmla="*/ 21344 w 1039259"/>
                <a:gd name="connsiteY9" fmla="*/ 482607 h 640397"/>
                <a:gd name="connsiteX10" fmla="*/ 73636 w 1039259"/>
                <a:gd name="connsiteY10" fmla="*/ 449365 h 640397"/>
                <a:gd name="connsiteX11" fmla="*/ 152789 w 1039259"/>
                <a:gd name="connsiteY11" fmla="*/ 431458 h 640397"/>
                <a:gd name="connsiteX12" fmla="*/ 246229 w 1039259"/>
                <a:gd name="connsiteY12" fmla="*/ 409646 h 640397"/>
                <a:gd name="connsiteX13" fmla="*/ 424441 w 1039259"/>
                <a:gd name="connsiteY13" fmla="*/ 335065 h 640397"/>
                <a:gd name="connsiteX14" fmla="*/ 449683 w 1039259"/>
                <a:gd name="connsiteY14" fmla="*/ 320587 h 640397"/>
                <a:gd name="connsiteX15" fmla="*/ 459208 w 1039259"/>
                <a:gd name="connsiteY15" fmla="*/ 310395 h 640397"/>
                <a:gd name="connsiteX16" fmla="*/ 464446 w 1039259"/>
                <a:gd name="connsiteY16" fmla="*/ 294203 h 640397"/>
                <a:gd name="connsiteX17" fmla="*/ 483496 w 1039259"/>
                <a:gd name="connsiteY17" fmla="*/ 235053 h 640397"/>
                <a:gd name="connsiteX18" fmla="*/ 522263 w 1039259"/>
                <a:gd name="connsiteY18" fmla="*/ 114752 h 640397"/>
                <a:gd name="connsiteX19" fmla="*/ 559220 w 1039259"/>
                <a:gd name="connsiteY19" fmla="*/ -120 h 640397"/>
                <a:gd name="connsiteX20" fmla="*/ 932314 w 1039259"/>
                <a:gd name="connsiteY20" fmla="*/ 123705 h 640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39259" h="640397">
                  <a:moveTo>
                    <a:pt x="1038518" y="159805"/>
                  </a:moveTo>
                  <a:lnTo>
                    <a:pt x="981368" y="271343"/>
                  </a:lnTo>
                  <a:lnTo>
                    <a:pt x="870783" y="486894"/>
                  </a:lnTo>
                  <a:lnTo>
                    <a:pt x="795250" y="634245"/>
                  </a:lnTo>
                  <a:cubicBezTo>
                    <a:pt x="791726" y="641103"/>
                    <a:pt x="791249" y="639770"/>
                    <a:pt x="783344" y="639770"/>
                  </a:cubicBezTo>
                  <a:lnTo>
                    <a:pt x="27059" y="639770"/>
                  </a:lnTo>
                  <a:cubicBezTo>
                    <a:pt x="24773" y="639770"/>
                    <a:pt x="19057" y="640913"/>
                    <a:pt x="16962" y="639770"/>
                  </a:cubicBezTo>
                  <a:cubicBezTo>
                    <a:pt x="14866" y="638627"/>
                    <a:pt x="10961" y="623101"/>
                    <a:pt x="9723" y="618910"/>
                  </a:cubicBezTo>
                  <a:cubicBezTo>
                    <a:pt x="5056" y="603375"/>
                    <a:pt x="1865" y="587421"/>
                    <a:pt x="198" y="571285"/>
                  </a:cubicBezTo>
                  <a:cubicBezTo>
                    <a:pt x="-2945" y="540424"/>
                    <a:pt x="1246" y="507467"/>
                    <a:pt x="21344" y="482607"/>
                  </a:cubicBezTo>
                  <a:cubicBezTo>
                    <a:pt x="35221" y="466739"/>
                    <a:pt x="53376" y="455204"/>
                    <a:pt x="73636" y="449365"/>
                  </a:cubicBezTo>
                  <a:cubicBezTo>
                    <a:pt x="99620" y="441735"/>
                    <a:pt x="126052" y="435754"/>
                    <a:pt x="152789" y="431458"/>
                  </a:cubicBezTo>
                  <a:cubicBezTo>
                    <a:pt x="184221" y="425362"/>
                    <a:pt x="215463" y="418600"/>
                    <a:pt x="246229" y="409646"/>
                  </a:cubicBezTo>
                  <a:cubicBezTo>
                    <a:pt x="308237" y="391520"/>
                    <a:pt x="368006" y="366507"/>
                    <a:pt x="424441" y="335065"/>
                  </a:cubicBezTo>
                  <a:cubicBezTo>
                    <a:pt x="432919" y="330398"/>
                    <a:pt x="441301" y="325540"/>
                    <a:pt x="449683" y="320587"/>
                  </a:cubicBezTo>
                  <a:cubicBezTo>
                    <a:pt x="455207" y="317349"/>
                    <a:pt x="457398" y="316587"/>
                    <a:pt x="459208" y="310395"/>
                  </a:cubicBezTo>
                  <a:lnTo>
                    <a:pt x="464446" y="294203"/>
                  </a:lnTo>
                  <a:cubicBezTo>
                    <a:pt x="470829" y="274486"/>
                    <a:pt x="477115" y="254769"/>
                    <a:pt x="483496" y="235053"/>
                  </a:cubicBezTo>
                  <a:cubicBezTo>
                    <a:pt x="496193" y="194981"/>
                    <a:pt x="509119" y="154881"/>
                    <a:pt x="522263" y="114752"/>
                  </a:cubicBezTo>
                  <a:cubicBezTo>
                    <a:pt x="534522" y="76652"/>
                    <a:pt x="546838" y="38361"/>
                    <a:pt x="559220" y="-120"/>
                  </a:cubicBezTo>
                  <a:lnTo>
                    <a:pt x="932314" y="123705"/>
                  </a:lnTo>
                  <a:close/>
                </a:path>
              </a:pathLst>
            </a:custGeom>
            <a:solidFill>
              <a:srgbClr val="000000"/>
            </a:solidFill>
            <a:ln w="9525" cap="flat">
              <a:noFill/>
              <a:prstDash val="solid"/>
              <a:miter/>
            </a:ln>
          </p:spPr>
          <p:txBody>
            <a:bodyPr rtlCol="0" anchor="ctr"/>
            <a:lstStyle/>
            <a:p>
              <a:endParaRPr lang="zh-CN" altLang="en-US"/>
            </a:p>
          </p:txBody>
        </p:sp>
        <p:sp>
          <p:nvSpPr>
            <p:cNvPr id="7" name="任意多边形: 形状 6">
              <a:extLst>
                <a:ext uri="{FF2B5EF4-FFF2-40B4-BE49-F238E27FC236}">
                  <a16:creationId xmlns:a16="http://schemas.microsoft.com/office/drawing/2014/main" id="{3E528733-03B9-6F66-10CA-9F9DFE9F4F42}"/>
                </a:ext>
              </a:extLst>
            </p:cNvPr>
            <p:cNvSpPr/>
            <p:nvPr/>
          </p:nvSpPr>
          <p:spPr>
            <a:xfrm>
              <a:off x="4938437" y="3195767"/>
              <a:ext cx="643837" cy="260163"/>
            </a:xfrm>
            <a:custGeom>
              <a:avLst/>
              <a:gdLst>
                <a:gd name="connsiteX0" fmla="*/ 618384 w 720933"/>
                <a:gd name="connsiteY0" fmla="*/ 290975 h 291316"/>
                <a:gd name="connsiteX1" fmla="*/ 125370 w 720933"/>
                <a:gd name="connsiteY1" fmla="*/ 290975 h 291316"/>
                <a:gd name="connsiteX2" fmla="*/ 89175 w 720933"/>
                <a:gd name="connsiteY2" fmla="*/ 290403 h 291316"/>
                <a:gd name="connsiteX3" fmla="*/ -741 w 720933"/>
                <a:gd name="connsiteY3" fmla="*/ 190486 h 291316"/>
                <a:gd name="connsiteX4" fmla="*/ -741 w 720933"/>
                <a:gd name="connsiteY4" fmla="*/ 106952 h 291316"/>
                <a:gd name="connsiteX5" fmla="*/ 63077 w 720933"/>
                <a:gd name="connsiteY5" fmla="*/ 7129 h 291316"/>
                <a:gd name="connsiteX6" fmla="*/ 116893 w 720933"/>
                <a:gd name="connsiteY6" fmla="*/ 176 h 291316"/>
                <a:gd name="connsiteX7" fmla="*/ 578570 w 720933"/>
                <a:gd name="connsiteY7" fmla="*/ 176 h 291316"/>
                <a:gd name="connsiteX8" fmla="*/ 617431 w 720933"/>
                <a:gd name="connsiteY8" fmla="*/ 176 h 291316"/>
                <a:gd name="connsiteX9" fmla="*/ 712681 w 720933"/>
                <a:gd name="connsiteY9" fmla="*/ 65137 h 291316"/>
                <a:gd name="connsiteX10" fmla="*/ 719158 w 720933"/>
                <a:gd name="connsiteY10" fmla="*/ 163149 h 291316"/>
                <a:gd name="connsiteX11" fmla="*/ 718587 w 720933"/>
                <a:gd name="connsiteY11" fmla="*/ 201249 h 291316"/>
                <a:gd name="connsiteX12" fmla="*/ 618670 w 720933"/>
                <a:gd name="connsiteY12" fmla="*/ 291165 h 291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0933" h="291316">
                  <a:moveTo>
                    <a:pt x="618384" y="290975"/>
                  </a:moveTo>
                  <a:lnTo>
                    <a:pt x="125370" y="290975"/>
                  </a:lnTo>
                  <a:cubicBezTo>
                    <a:pt x="113302" y="291403"/>
                    <a:pt x="101224" y="291213"/>
                    <a:pt x="89175" y="290403"/>
                  </a:cubicBezTo>
                  <a:cubicBezTo>
                    <a:pt x="38378" y="284383"/>
                    <a:pt x="-93" y="241635"/>
                    <a:pt x="-741" y="190486"/>
                  </a:cubicBezTo>
                  <a:cubicBezTo>
                    <a:pt x="-741" y="162578"/>
                    <a:pt x="-741" y="134764"/>
                    <a:pt x="-741" y="106952"/>
                  </a:cubicBezTo>
                  <a:cubicBezTo>
                    <a:pt x="-741" y="63518"/>
                    <a:pt x="21357" y="23608"/>
                    <a:pt x="63077" y="7129"/>
                  </a:cubicBezTo>
                  <a:cubicBezTo>
                    <a:pt x="80403" y="1357"/>
                    <a:pt x="98672" y="-1005"/>
                    <a:pt x="116893" y="176"/>
                  </a:cubicBezTo>
                  <a:lnTo>
                    <a:pt x="578570" y="176"/>
                  </a:lnTo>
                  <a:cubicBezTo>
                    <a:pt x="591524" y="176"/>
                    <a:pt x="604478" y="176"/>
                    <a:pt x="617431" y="176"/>
                  </a:cubicBezTo>
                  <a:cubicBezTo>
                    <a:pt x="659532" y="148"/>
                    <a:pt x="697337" y="25932"/>
                    <a:pt x="712681" y="65137"/>
                  </a:cubicBezTo>
                  <a:cubicBezTo>
                    <a:pt x="724016" y="94950"/>
                    <a:pt x="719158" y="131812"/>
                    <a:pt x="719158" y="163149"/>
                  </a:cubicBezTo>
                  <a:cubicBezTo>
                    <a:pt x="719644" y="175846"/>
                    <a:pt x="719454" y="188571"/>
                    <a:pt x="718587" y="201249"/>
                  </a:cubicBezTo>
                  <a:cubicBezTo>
                    <a:pt x="713015" y="252274"/>
                    <a:pt x="670000" y="290984"/>
                    <a:pt x="618670" y="291165"/>
                  </a:cubicBezTo>
                  <a:close/>
                </a:path>
              </a:pathLst>
            </a:custGeom>
            <a:solidFill>
              <a:srgbClr val="F4E8DA"/>
            </a:solidFill>
            <a:ln w="9525" cap="flat">
              <a:noFill/>
              <a:prstDash val="solid"/>
              <a:miter/>
            </a:ln>
          </p:spPr>
          <p:txBody>
            <a:bodyPr rtlCol="0" anchor="ctr"/>
            <a:lstStyle/>
            <a:p>
              <a:endParaRPr lang="zh-CN" altLang="en-US"/>
            </a:p>
          </p:txBody>
        </p:sp>
        <p:sp>
          <p:nvSpPr>
            <p:cNvPr id="8" name="任意多边形: 形状 7">
              <a:extLst>
                <a:ext uri="{FF2B5EF4-FFF2-40B4-BE49-F238E27FC236}">
                  <a16:creationId xmlns:a16="http://schemas.microsoft.com/office/drawing/2014/main" id="{4A856FE1-EE60-3C4E-E90C-67169BF0E7B1}"/>
                </a:ext>
              </a:extLst>
            </p:cNvPr>
            <p:cNvSpPr/>
            <p:nvPr/>
          </p:nvSpPr>
          <p:spPr>
            <a:xfrm>
              <a:off x="5039409" y="3195770"/>
              <a:ext cx="643829" cy="260159"/>
            </a:xfrm>
            <a:custGeom>
              <a:avLst/>
              <a:gdLst>
                <a:gd name="connsiteX0" fmla="*/ 618384 w 720924"/>
                <a:gd name="connsiteY0" fmla="*/ 290971 h 291312"/>
                <a:gd name="connsiteX1" fmla="*/ 125370 w 720924"/>
                <a:gd name="connsiteY1" fmla="*/ 290971 h 291312"/>
                <a:gd name="connsiteX2" fmla="*/ 89175 w 720924"/>
                <a:gd name="connsiteY2" fmla="*/ 290399 h 291312"/>
                <a:gd name="connsiteX3" fmla="*/ -741 w 720924"/>
                <a:gd name="connsiteY3" fmla="*/ 190482 h 291312"/>
                <a:gd name="connsiteX4" fmla="*/ -741 w 720924"/>
                <a:gd name="connsiteY4" fmla="*/ 106948 h 291312"/>
                <a:gd name="connsiteX5" fmla="*/ 63077 w 720924"/>
                <a:gd name="connsiteY5" fmla="*/ 7125 h 291312"/>
                <a:gd name="connsiteX6" fmla="*/ 116797 w 720924"/>
                <a:gd name="connsiteY6" fmla="*/ 172 h 291312"/>
                <a:gd name="connsiteX7" fmla="*/ 578570 w 720924"/>
                <a:gd name="connsiteY7" fmla="*/ 172 h 291312"/>
                <a:gd name="connsiteX8" fmla="*/ 617337 w 720924"/>
                <a:gd name="connsiteY8" fmla="*/ 172 h 291312"/>
                <a:gd name="connsiteX9" fmla="*/ 712587 w 720924"/>
                <a:gd name="connsiteY9" fmla="*/ 65133 h 291312"/>
                <a:gd name="connsiteX10" fmla="*/ 719159 w 720924"/>
                <a:gd name="connsiteY10" fmla="*/ 163145 h 291312"/>
                <a:gd name="connsiteX11" fmla="*/ 718587 w 720924"/>
                <a:gd name="connsiteY11" fmla="*/ 201245 h 291312"/>
                <a:gd name="connsiteX12" fmla="*/ 618670 w 720924"/>
                <a:gd name="connsiteY12" fmla="*/ 291161 h 291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0924" h="291312">
                  <a:moveTo>
                    <a:pt x="618384" y="290971"/>
                  </a:moveTo>
                  <a:lnTo>
                    <a:pt x="125370" y="290971"/>
                  </a:lnTo>
                  <a:cubicBezTo>
                    <a:pt x="113302" y="291399"/>
                    <a:pt x="101224" y="291209"/>
                    <a:pt x="89175" y="290399"/>
                  </a:cubicBezTo>
                  <a:cubicBezTo>
                    <a:pt x="38350" y="284417"/>
                    <a:pt x="-132" y="241650"/>
                    <a:pt x="-741" y="190482"/>
                  </a:cubicBezTo>
                  <a:cubicBezTo>
                    <a:pt x="-741" y="162574"/>
                    <a:pt x="-741" y="134760"/>
                    <a:pt x="-741" y="106948"/>
                  </a:cubicBezTo>
                  <a:cubicBezTo>
                    <a:pt x="-741" y="63514"/>
                    <a:pt x="21357" y="23604"/>
                    <a:pt x="63077" y="7125"/>
                  </a:cubicBezTo>
                  <a:cubicBezTo>
                    <a:pt x="80365" y="1363"/>
                    <a:pt x="98614" y="-999"/>
                    <a:pt x="116797" y="172"/>
                  </a:cubicBezTo>
                  <a:lnTo>
                    <a:pt x="578570" y="172"/>
                  </a:lnTo>
                  <a:cubicBezTo>
                    <a:pt x="591524" y="172"/>
                    <a:pt x="604382" y="172"/>
                    <a:pt x="617337" y="172"/>
                  </a:cubicBezTo>
                  <a:cubicBezTo>
                    <a:pt x="659456" y="87"/>
                    <a:pt x="697289" y="25890"/>
                    <a:pt x="712587" y="65133"/>
                  </a:cubicBezTo>
                  <a:cubicBezTo>
                    <a:pt x="724016" y="94946"/>
                    <a:pt x="719159" y="131808"/>
                    <a:pt x="719159" y="163145"/>
                  </a:cubicBezTo>
                  <a:cubicBezTo>
                    <a:pt x="719644" y="175842"/>
                    <a:pt x="719454" y="188567"/>
                    <a:pt x="718587" y="201245"/>
                  </a:cubicBezTo>
                  <a:cubicBezTo>
                    <a:pt x="713015" y="252270"/>
                    <a:pt x="670000" y="290980"/>
                    <a:pt x="618670" y="291161"/>
                  </a:cubicBezTo>
                  <a:close/>
                </a:path>
              </a:pathLst>
            </a:custGeom>
            <a:solidFill>
              <a:srgbClr val="EDCB5F"/>
            </a:solidFill>
            <a:ln w="9525" cap="flat">
              <a:noFill/>
              <a:prstDash val="solid"/>
              <a:miter/>
            </a:ln>
          </p:spPr>
          <p:txBody>
            <a:bodyPr rtlCol="0" anchor="ctr"/>
            <a:lstStyle/>
            <a:p>
              <a:endParaRPr lang="zh-CN" altLang="en-US"/>
            </a:p>
          </p:txBody>
        </p:sp>
        <p:sp>
          <p:nvSpPr>
            <p:cNvPr id="9" name="任意多边形: 形状 8">
              <a:extLst>
                <a:ext uri="{FF2B5EF4-FFF2-40B4-BE49-F238E27FC236}">
                  <a16:creationId xmlns:a16="http://schemas.microsoft.com/office/drawing/2014/main" id="{A57CDB3A-4E64-EC9D-0D0E-6D08F50375E2}"/>
                </a:ext>
              </a:extLst>
            </p:cNvPr>
            <p:cNvSpPr/>
            <p:nvPr/>
          </p:nvSpPr>
          <p:spPr>
            <a:xfrm>
              <a:off x="5556483" y="1426338"/>
              <a:ext cx="2671110" cy="2331745"/>
            </a:xfrm>
            <a:custGeom>
              <a:avLst/>
              <a:gdLst>
                <a:gd name="connsiteX0" fmla="*/ 449254 w 2990961"/>
                <a:gd name="connsiteY0" fmla="*/ 31716 h 2610959"/>
                <a:gd name="connsiteX1" fmla="*/ 532693 w 2990961"/>
                <a:gd name="connsiteY1" fmla="*/ 19238 h 2610959"/>
                <a:gd name="connsiteX2" fmla="*/ 672806 w 2990961"/>
                <a:gd name="connsiteY2" fmla="*/ 43051 h 2610959"/>
                <a:gd name="connsiteX3" fmla="*/ 873688 w 2990961"/>
                <a:gd name="connsiteY3" fmla="*/ 143540 h 2610959"/>
                <a:gd name="connsiteX4" fmla="*/ 1139626 w 2990961"/>
                <a:gd name="connsiteY4" fmla="*/ 360805 h 2610959"/>
                <a:gd name="connsiteX5" fmla="*/ 1474811 w 2990961"/>
                <a:gd name="connsiteY5" fmla="*/ 735138 h 2610959"/>
                <a:gd name="connsiteX6" fmla="*/ 1520912 w 2990961"/>
                <a:gd name="connsiteY6" fmla="*/ 793811 h 2610959"/>
                <a:gd name="connsiteX7" fmla="*/ 1880957 w 2990961"/>
                <a:gd name="connsiteY7" fmla="*/ 470628 h 2610959"/>
                <a:gd name="connsiteX8" fmla="*/ 2190520 w 2990961"/>
                <a:gd name="connsiteY8" fmla="*/ 231360 h 2610959"/>
                <a:gd name="connsiteX9" fmla="*/ 2449504 w 2990961"/>
                <a:gd name="connsiteY9" fmla="*/ 76198 h 2610959"/>
                <a:gd name="connsiteX10" fmla="*/ 2658006 w 2990961"/>
                <a:gd name="connsiteY10" fmla="*/ 4951 h 2610959"/>
                <a:gd name="connsiteX11" fmla="*/ 2815930 w 2990961"/>
                <a:gd name="connsiteY11" fmla="*/ 17714 h 2610959"/>
                <a:gd name="connsiteX12" fmla="*/ 2906990 w 2990961"/>
                <a:gd name="connsiteY12" fmla="*/ 89914 h 2610959"/>
                <a:gd name="connsiteX13" fmla="*/ 2961949 w 2990961"/>
                <a:gd name="connsiteY13" fmla="*/ 206881 h 2610959"/>
                <a:gd name="connsiteX14" fmla="*/ 2988048 w 2990961"/>
                <a:gd name="connsiteY14" fmla="*/ 373283 h 2610959"/>
                <a:gd name="connsiteX15" fmla="*/ 2984904 w 2990961"/>
                <a:gd name="connsiteY15" fmla="*/ 586738 h 2610959"/>
                <a:gd name="connsiteX16" fmla="*/ 2952805 w 2990961"/>
                <a:gd name="connsiteY16" fmla="*/ 849247 h 2610959"/>
                <a:gd name="connsiteX17" fmla="*/ 2891559 w 2990961"/>
                <a:gd name="connsiteY17" fmla="*/ 1160048 h 2610959"/>
                <a:gd name="connsiteX18" fmla="*/ 2801263 w 2990961"/>
                <a:gd name="connsiteY18" fmla="*/ 1519331 h 2610959"/>
                <a:gd name="connsiteX19" fmla="*/ 2681819 w 2990961"/>
                <a:gd name="connsiteY19" fmla="*/ 1926906 h 2610959"/>
                <a:gd name="connsiteX20" fmla="*/ 2533895 w 2990961"/>
                <a:gd name="connsiteY20" fmla="*/ 2381153 h 2610959"/>
                <a:gd name="connsiteX21" fmla="*/ 2492080 w 2990961"/>
                <a:gd name="connsiteY21" fmla="*/ 2503073 h 2610959"/>
                <a:gd name="connsiteX22" fmla="*/ 2470554 w 2990961"/>
                <a:gd name="connsiteY22" fmla="*/ 2565176 h 2610959"/>
                <a:gd name="connsiteX23" fmla="*/ 2459886 w 2990961"/>
                <a:gd name="connsiteY23" fmla="*/ 2595656 h 2610959"/>
                <a:gd name="connsiteX24" fmla="*/ 2458458 w 2990961"/>
                <a:gd name="connsiteY24" fmla="*/ 2599275 h 2610959"/>
                <a:gd name="connsiteX25" fmla="*/ 2446741 w 2990961"/>
                <a:gd name="connsiteY25" fmla="*/ 2599275 h 2610959"/>
                <a:gd name="connsiteX26" fmla="*/ 59777 w 2990961"/>
                <a:gd name="connsiteY26" fmla="*/ 2599275 h 2610959"/>
                <a:gd name="connsiteX27" fmla="*/ 48251 w 2990961"/>
                <a:gd name="connsiteY27" fmla="*/ 2599275 h 2610959"/>
                <a:gd name="connsiteX28" fmla="*/ 47204 w 2990961"/>
                <a:gd name="connsiteY28" fmla="*/ 2589750 h 2610959"/>
                <a:gd name="connsiteX29" fmla="*/ 45584 w 2990961"/>
                <a:gd name="connsiteY29" fmla="*/ 2573653 h 2610959"/>
                <a:gd name="connsiteX30" fmla="*/ 41393 w 2990961"/>
                <a:gd name="connsiteY30" fmla="*/ 2528886 h 2610959"/>
                <a:gd name="connsiteX31" fmla="*/ 30249 w 2990961"/>
                <a:gd name="connsiteY31" fmla="*/ 2394964 h 2610959"/>
                <a:gd name="connsiteX32" fmla="*/ 17581 w 2990961"/>
                <a:gd name="connsiteY32" fmla="*/ 2209131 h 2610959"/>
                <a:gd name="connsiteX33" fmla="*/ 6627 w 2990961"/>
                <a:gd name="connsiteY33" fmla="*/ 1985008 h 2610959"/>
                <a:gd name="connsiteX34" fmla="*/ -40 w 2990961"/>
                <a:gd name="connsiteY34" fmla="*/ 1731833 h 2610959"/>
                <a:gd name="connsiteX35" fmla="*/ 722 w 2990961"/>
                <a:gd name="connsiteY35" fmla="*/ 1461323 h 2610959"/>
                <a:gd name="connsiteX36" fmla="*/ 11675 w 2990961"/>
                <a:gd name="connsiteY36" fmla="*/ 1185098 h 2610959"/>
                <a:gd name="connsiteX37" fmla="*/ 35869 w 2990961"/>
                <a:gd name="connsiteY37" fmla="*/ 913922 h 2610959"/>
                <a:gd name="connsiteX38" fmla="*/ 75779 w 2990961"/>
                <a:gd name="connsiteY38" fmla="*/ 660080 h 2610959"/>
                <a:gd name="connsiteX39" fmla="*/ 135119 w 2990961"/>
                <a:gd name="connsiteY39" fmla="*/ 431766 h 2610959"/>
                <a:gd name="connsiteX40" fmla="*/ 215701 w 2990961"/>
                <a:gd name="connsiteY40" fmla="*/ 244314 h 2610959"/>
                <a:gd name="connsiteX41" fmla="*/ 321333 w 2990961"/>
                <a:gd name="connsiteY41" fmla="*/ 106297 h 2610959"/>
                <a:gd name="connsiteX42" fmla="*/ 449254 w 2990961"/>
                <a:gd name="connsiteY42" fmla="*/ 31716 h 261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990961" h="2610959">
                  <a:moveTo>
                    <a:pt x="449254" y="31716"/>
                  </a:moveTo>
                  <a:cubicBezTo>
                    <a:pt x="476334" y="23629"/>
                    <a:pt x="504432" y="19429"/>
                    <a:pt x="532693" y="19238"/>
                  </a:cubicBezTo>
                  <a:cubicBezTo>
                    <a:pt x="580375" y="19562"/>
                    <a:pt x="627695" y="27601"/>
                    <a:pt x="672806" y="43051"/>
                  </a:cubicBezTo>
                  <a:cubicBezTo>
                    <a:pt x="743862" y="67625"/>
                    <a:pt x="811394" y="101411"/>
                    <a:pt x="873688" y="143540"/>
                  </a:cubicBezTo>
                  <a:cubicBezTo>
                    <a:pt x="968938" y="207490"/>
                    <a:pt x="1057997" y="280233"/>
                    <a:pt x="1139626" y="360805"/>
                  </a:cubicBezTo>
                  <a:cubicBezTo>
                    <a:pt x="1259451" y="478115"/>
                    <a:pt x="1371370" y="603159"/>
                    <a:pt x="1474811" y="735138"/>
                  </a:cubicBezTo>
                  <a:cubicBezTo>
                    <a:pt x="1490337" y="754188"/>
                    <a:pt x="1505672" y="774190"/>
                    <a:pt x="1520912" y="793811"/>
                  </a:cubicBezTo>
                  <a:cubicBezTo>
                    <a:pt x="1637974" y="682845"/>
                    <a:pt x="1757417" y="574736"/>
                    <a:pt x="1880957" y="470628"/>
                  </a:cubicBezTo>
                  <a:cubicBezTo>
                    <a:pt x="1980779" y="386713"/>
                    <a:pt x="2083268" y="305750"/>
                    <a:pt x="2190520" y="231360"/>
                  </a:cubicBezTo>
                  <a:cubicBezTo>
                    <a:pt x="2272720" y="173010"/>
                    <a:pt x="2359302" y="121137"/>
                    <a:pt x="2449504" y="76198"/>
                  </a:cubicBezTo>
                  <a:cubicBezTo>
                    <a:pt x="2515513" y="44194"/>
                    <a:pt x="2585235" y="16571"/>
                    <a:pt x="2658006" y="4951"/>
                  </a:cubicBezTo>
                  <a:cubicBezTo>
                    <a:pt x="2710584" y="-3431"/>
                    <a:pt x="2766115" y="-2860"/>
                    <a:pt x="2815930" y="17714"/>
                  </a:cubicBezTo>
                  <a:cubicBezTo>
                    <a:pt x="2852221" y="33107"/>
                    <a:pt x="2883748" y="58053"/>
                    <a:pt x="2906990" y="89914"/>
                  </a:cubicBezTo>
                  <a:cubicBezTo>
                    <a:pt x="2932231" y="125271"/>
                    <a:pt x="2950805" y="164895"/>
                    <a:pt x="2961949" y="206881"/>
                  </a:cubicBezTo>
                  <a:cubicBezTo>
                    <a:pt x="2976712" y="261231"/>
                    <a:pt x="2985380" y="317028"/>
                    <a:pt x="2988048" y="373283"/>
                  </a:cubicBezTo>
                  <a:cubicBezTo>
                    <a:pt x="2991763" y="444425"/>
                    <a:pt x="2990715" y="515739"/>
                    <a:pt x="2984904" y="586738"/>
                  </a:cubicBezTo>
                  <a:cubicBezTo>
                    <a:pt x="2978427" y="674654"/>
                    <a:pt x="2966998" y="762188"/>
                    <a:pt x="2952805" y="849247"/>
                  </a:cubicBezTo>
                  <a:cubicBezTo>
                    <a:pt x="2935851" y="953451"/>
                    <a:pt x="2914705" y="1057082"/>
                    <a:pt x="2891559" y="1160048"/>
                  </a:cubicBezTo>
                  <a:cubicBezTo>
                    <a:pt x="2864318" y="1280539"/>
                    <a:pt x="2833837" y="1400173"/>
                    <a:pt x="2801263" y="1519331"/>
                  </a:cubicBezTo>
                  <a:cubicBezTo>
                    <a:pt x="2763924" y="1655853"/>
                    <a:pt x="2724110" y="1791717"/>
                    <a:pt x="2681819" y="1926906"/>
                  </a:cubicBezTo>
                  <a:cubicBezTo>
                    <a:pt x="2634670" y="2079306"/>
                    <a:pt x="2585426" y="2230725"/>
                    <a:pt x="2533895" y="2381153"/>
                  </a:cubicBezTo>
                  <a:cubicBezTo>
                    <a:pt x="2520084" y="2421796"/>
                    <a:pt x="2506178" y="2462430"/>
                    <a:pt x="2492080" y="2503073"/>
                  </a:cubicBezTo>
                  <a:cubicBezTo>
                    <a:pt x="2484937" y="2523837"/>
                    <a:pt x="2477793" y="2544535"/>
                    <a:pt x="2470554" y="2565176"/>
                  </a:cubicBezTo>
                  <a:cubicBezTo>
                    <a:pt x="2467697" y="2575568"/>
                    <a:pt x="2464173" y="2585750"/>
                    <a:pt x="2459886" y="2595656"/>
                  </a:cubicBezTo>
                  <a:cubicBezTo>
                    <a:pt x="2443028" y="2628041"/>
                    <a:pt x="2459886" y="2598418"/>
                    <a:pt x="2458458" y="2599275"/>
                  </a:cubicBezTo>
                  <a:cubicBezTo>
                    <a:pt x="2454552" y="2599894"/>
                    <a:pt x="2450647" y="2599894"/>
                    <a:pt x="2446741" y="2599275"/>
                  </a:cubicBezTo>
                  <a:lnTo>
                    <a:pt x="59777" y="2599275"/>
                  </a:lnTo>
                  <a:cubicBezTo>
                    <a:pt x="57967" y="2599275"/>
                    <a:pt x="49775" y="2600514"/>
                    <a:pt x="48251" y="2599275"/>
                  </a:cubicBezTo>
                  <a:cubicBezTo>
                    <a:pt x="46727" y="2598037"/>
                    <a:pt x="47394" y="2591560"/>
                    <a:pt x="47204" y="2589750"/>
                  </a:cubicBezTo>
                  <a:cubicBezTo>
                    <a:pt x="47204" y="2584416"/>
                    <a:pt x="46156" y="2579082"/>
                    <a:pt x="45584" y="2573653"/>
                  </a:cubicBezTo>
                  <a:cubicBezTo>
                    <a:pt x="44156" y="2558794"/>
                    <a:pt x="42822" y="2543840"/>
                    <a:pt x="41393" y="2528886"/>
                  </a:cubicBezTo>
                  <a:cubicBezTo>
                    <a:pt x="37393" y="2484432"/>
                    <a:pt x="33678" y="2439798"/>
                    <a:pt x="30249" y="2394964"/>
                  </a:cubicBezTo>
                  <a:cubicBezTo>
                    <a:pt x="25487" y="2333051"/>
                    <a:pt x="21267" y="2271110"/>
                    <a:pt x="17581" y="2209131"/>
                  </a:cubicBezTo>
                  <a:cubicBezTo>
                    <a:pt x="13200" y="2134455"/>
                    <a:pt x="9552" y="2059751"/>
                    <a:pt x="6627" y="1985008"/>
                  </a:cubicBezTo>
                  <a:cubicBezTo>
                    <a:pt x="3265" y="1900616"/>
                    <a:pt x="1036" y="1816225"/>
                    <a:pt x="-40" y="1731833"/>
                  </a:cubicBezTo>
                  <a:cubicBezTo>
                    <a:pt x="-1183" y="1641660"/>
                    <a:pt x="-926" y="1551497"/>
                    <a:pt x="722" y="1461323"/>
                  </a:cubicBezTo>
                  <a:cubicBezTo>
                    <a:pt x="2560" y="1369188"/>
                    <a:pt x="6217" y="1277110"/>
                    <a:pt x="11675" y="1185098"/>
                  </a:cubicBezTo>
                  <a:cubicBezTo>
                    <a:pt x="17295" y="1094516"/>
                    <a:pt x="25010" y="1004123"/>
                    <a:pt x="35869" y="913922"/>
                  </a:cubicBezTo>
                  <a:cubicBezTo>
                    <a:pt x="45966" y="828863"/>
                    <a:pt x="58824" y="744091"/>
                    <a:pt x="75779" y="660080"/>
                  </a:cubicBezTo>
                  <a:cubicBezTo>
                    <a:pt x="90942" y="582852"/>
                    <a:pt x="110764" y="506604"/>
                    <a:pt x="135119" y="431766"/>
                  </a:cubicBezTo>
                  <a:cubicBezTo>
                    <a:pt x="155941" y="366853"/>
                    <a:pt x="182925" y="304084"/>
                    <a:pt x="215701" y="244314"/>
                  </a:cubicBezTo>
                  <a:cubicBezTo>
                    <a:pt x="243409" y="193022"/>
                    <a:pt x="279061" y="146445"/>
                    <a:pt x="321333" y="106297"/>
                  </a:cubicBezTo>
                  <a:cubicBezTo>
                    <a:pt x="357881" y="72216"/>
                    <a:pt x="401591" y="46737"/>
                    <a:pt x="449254" y="31716"/>
                  </a:cubicBezTo>
                  <a:close/>
                </a:path>
              </a:pathLst>
            </a:custGeom>
            <a:solidFill>
              <a:srgbClr val="EDCB5F"/>
            </a:solidFill>
            <a:ln w="9525" cap="flat">
              <a:noFill/>
              <a:prstDash val="solid"/>
              <a:miter/>
            </a:ln>
          </p:spPr>
          <p:txBody>
            <a:bodyPr rtlCol="0" anchor="ctr"/>
            <a:lstStyle/>
            <a:p>
              <a:endParaRPr lang="zh-CN" altLang="en-US"/>
            </a:p>
          </p:txBody>
        </p:sp>
        <p:sp>
          <p:nvSpPr>
            <p:cNvPr id="10" name="任意多边形: 形状 9">
              <a:extLst>
                <a:ext uri="{FF2B5EF4-FFF2-40B4-BE49-F238E27FC236}">
                  <a16:creationId xmlns:a16="http://schemas.microsoft.com/office/drawing/2014/main" id="{D9FBFEF0-F130-3B2B-F31C-8529D89600AD}"/>
                </a:ext>
              </a:extLst>
            </p:cNvPr>
            <p:cNvSpPr/>
            <p:nvPr/>
          </p:nvSpPr>
          <p:spPr>
            <a:xfrm>
              <a:off x="6524733" y="4596412"/>
              <a:ext cx="124257" cy="996978"/>
            </a:xfrm>
            <a:custGeom>
              <a:avLst/>
              <a:gdLst>
                <a:gd name="connsiteX0" fmla="*/ 137824 w 139136"/>
                <a:gd name="connsiteY0" fmla="*/ 1116242 h 1116361"/>
                <a:gd name="connsiteX1" fmla="*/ 4474 w 139136"/>
                <a:gd name="connsiteY1" fmla="*/ 1116242 h 1116361"/>
                <a:gd name="connsiteX2" fmla="*/ -98 w 139136"/>
                <a:gd name="connsiteY2" fmla="*/ 1110813 h 1116361"/>
                <a:gd name="connsiteX3" fmla="*/ -98 w 139136"/>
                <a:gd name="connsiteY3" fmla="*/ 21439 h 1116361"/>
                <a:gd name="connsiteX4" fmla="*/ -98 w 139136"/>
                <a:gd name="connsiteY4" fmla="*/ 2960 h 1116361"/>
                <a:gd name="connsiteX5" fmla="*/ -98 w 139136"/>
                <a:gd name="connsiteY5" fmla="*/ 769 h 1116361"/>
                <a:gd name="connsiteX6" fmla="*/ 18286 w 139136"/>
                <a:gd name="connsiteY6" fmla="*/ 769 h 1116361"/>
                <a:gd name="connsiteX7" fmla="*/ 133347 w 139136"/>
                <a:gd name="connsiteY7" fmla="*/ 769 h 1116361"/>
                <a:gd name="connsiteX8" fmla="*/ 138014 w 139136"/>
                <a:gd name="connsiteY8" fmla="*/ 1436 h 1116361"/>
                <a:gd name="connsiteX9" fmla="*/ 138014 w 139136"/>
                <a:gd name="connsiteY9" fmla="*/ 16105 h 1116361"/>
                <a:gd name="connsiteX10" fmla="*/ 138014 w 139136"/>
                <a:gd name="connsiteY10" fmla="*/ 1116242 h 1116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36" h="1116361">
                  <a:moveTo>
                    <a:pt x="137824" y="1116242"/>
                  </a:moveTo>
                  <a:lnTo>
                    <a:pt x="4474" y="1116242"/>
                  </a:lnTo>
                  <a:cubicBezTo>
                    <a:pt x="-1241" y="1116242"/>
                    <a:pt x="-98" y="1116242"/>
                    <a:pt x="-98" y="1110813"/>
                  </a:cubicBezTo>
                  <a:lnTo>
                    <a:pt x="-98" y="21439"/>
                  </a:lnTo>
                  <a:cubicBezTo>
                    <a:pt x="-955" y="15314"/>
                    <a:pt x="-955" y="9085"/>
                    <a:pt x="-98" y="2960"/>
                  </a:cubicBezTo>
                  <a:cubicBezTo>
                    <a:pt x="-98" y="2960"/>
                    <a:pt x="-98" y="1055"/>
                    <a:pt x="-98" y="769"/>
                  </a:cubicBezTo>
                  <a:cubicBezTo>
                    <a:pt x="1902" y="-1231"/>
                    <a:pt x="15809" y="769"/>
                    <a:pt x="18286" y="769"/>
                  </a:cubicBezTo>
                  <a:lnTo>
                    <a:pt x="133347" y="769"/>
                  </a:lnTo>
                  <a:cubicBezTo>
                    <a:pt x="135347" y="769"/>
                    <a:pt x="137157" y="293"/>
                    <a:pt x="138014" y="1436"/>
                  </a:cubicBezTo>
                  <a:cubicBezTo>
                    <a:pt x="138871" y="2579"/>
                    <a:pt x="138014" y="13628"/>
                    <a:pt x="138014" y="16105"/>
                  </a:cubicBezTo>
                  <a:lnTo>
                    <a:pt x="138014" y="1116242"/>
                  </a:lnTo>
                  <a:close/>
                </a:path>
              </a:pathLst>
            </a:custGeom>
            <a:solidFill>
              <a:srgbClr val="EDCB5F"/>
            </a:solidFill>
            <a:ln w="9525" cap="flat">
              <a:noFill/>
              <a:prstDash val="solid"/>
              <a:miter/>
            </a:ln>
          </p:spPr>
          <p:txBody>
            <a:bodyPr rtlCol="0" anchor="ctr"/>
            <a:lstStyle/>
            <a:p>
              <a:endParaRPr lang="zh-CN" altLang="en-US"/>
            </a:p>
          </p:txBody>
        </p:sp>
        <p:sp>
          <p:nvSpPr>
            <p:cNvPr id="11" name="任意多边形: 形状 10">
              <a:extLst>
                <a:ext uri="{FF2B5EF4-FFF2-40B4-BE49-F238E27FC236}">
                  <a16:creationId xmlns:a16="http://schemas.microsoft.com/office/drawing/2014/main" id="{C63EEEB0-6CEE-86D4-ECAD-A29E06DCC0BB}"/>
                </a:ext>
              </a:extLst>
            </p:cNvPr>
            <p:cNvSpPr/>
            <p:nvPr/>
          </p:nvSpPr>
          <p:spPr>
            <a:xfrm>
              <a:off x="7616275" y="4596412"/>
              <a:ext cx="124257" cy="996978"/>
            </a:xfrm>
            <a:custGeom>
              <a:avLst/>
              <a:gdLst>
                <a:gd name="connsiteX0" fmla="*/ 137919 w 139136"/>
                <a:gd name="connsiteY0" fmla="*/ 1116242 h 1116361"/>
                <a:gd name="connsiteX1" fmla="*/ 4569 w 139136"/>
                <a:gd name="connsiteY1" fmla="*/ 1116242 h 1116361"/>
                <a:gd name="connsiteX2" fmla="*/ -98 w 139136"/>
                <a:gd name="connsiteY2" fmla="*/ 1110813 h 1116361"/>
                <a:gd name="connsiteX3" fmla="*/ -98 w 139136"/>
                <a:gd name="connsiteY3" fmla="*/ 21439 h 1116361"/>
                <a:gd name="connsiteX4" fmla="*/ -98 w 139136"/>
                <a:gd name="connsiteY4" fmla="*/ 2960 h 1116361"/>
                <a:gd name="connsiteX5" fmla="*/ -98 w 139136"/>
                <a:gd name="connsiteY5" fmla="*/ 769 h 1116361"/>
                <a:gd name="connsiteX6" fmla="*/ 18381 w 139136"/>
                <a:gd name="connsiteY6" fmla="*/ 769 h 1116361"/>
                <a:gd name="connsiteX7" fmla="*/ 133443 w 139136"/>
                <a:gd name="connsiteY7" fmla="*/ 769 h 1116361"/>
                <a:gd name="connsiteX8" fmla="*/ 138014 w 139136"/>
                <a:gd name="connsiteY8" fmla="*/ 1436 h 1116361"/>
                <a:gd name="connsiteX9" fmla="*/ 138014 w 139136"/>
                <a:gd name="connsiteY9" fmla="*/ 16105 h 1116361"/>
                <a:gd name="connsiteX10" fmla="*/ 138014 w 139136"/>
                <a:gd name="connsiteY10" fmla="*/ 1116242 h 1116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36" h="1116361">
                  <a:moveTo>
                    <a:pt x="137919" y="1116242"/>
                  </a:moveTo>
                  <a:lnTo>
                    <a:pt x="4569" y="1116242"/>
                  </a:lnTo>
                  <a:cubicBezTo>
                    <a:pt x="-1241" y="1116242"/>
                    <a:pt x="-98" y="1116242"/>
                    <a:pt x="-98" y="1110813"/>
                  </a:cubicBezTo>
                  <a:lnTo>
                    <a:pt x="-98" y="21439"/>
                  </a:lnTo>
                  <a:cubicBezTo>
                    <a:pt x="-955" y="15305"/>
                    <a:pt x="-955" y="9094"/>
                    <a:pt x="-98" y="2960"/>
                  </a:cubicBezTo>
                  <a:cubicBezTo>
                    <a:pt x="-98" y="2960"/>
                    <a:pt x="-98" y="1055"/>
                    <a:pt x="-98" y="769"/>
                  </a:cubicBezTo>
                  <a:cubicBezTo>
                    <a:pt x="1903" y="-1231"/>
                    <a:pt x="15904" y="769"/>
                    <a:pt x="18381" y="769"/>
                  </a:cubicBezTo>
                  <a:lnTo>
                    <a:pt x="133443" y="769"/>
                  </a:lnTo>
                  <a:cubicBezTo>
                    <a:pt x="135444" y="769"/>
                    <a:pt x="137157" y="293"/>
                    <a:pt x="138014" y="1436"/>
                  </a:cubicBezTo>
                  <a:cubicBezTo>
                    <a:pt x="138872" y="2579"/>
                    <a:pt x="138014" y="13628"/>
                    <a:pt x="138014" y="16105"/>
                  </a:cubicBezTo>
                  <a:lnTo>
                    <a:pt x="138014" y="1116242"/>
                  </a:lnTo>
                  <a:close/>
                </a:path>
              </a:pathLst>
            </a:custGeom>
            <a:solidFill>
              <a:srgbClr val="EDCB5F"/>
            </a:solidFill>
            <a:ln w="9525"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411293BC-D539-2F5D-3354-53D0768AD9FF}"/>
                </a:ext>
              </a:extLst>
            </p:cNvPr>
            <p:cNvSpPr/>
            <p:nvPr/>
          </p:nvSpPr>
          <p:spPr>
            <a:xfrm>
              <a:off x="4290687" y="5266149"/>
              <a:ext cx="928205" cy="571913"/>
            </a:xfrm>
            <a:custGeom>
              <a:avLst/>
              <a:gdLst>
                <a:gd name="connsiteX0" fmla="*/ 1038613 w 1039353"/>
                <a:gd name="connsiteY0" fmla="*/ 159805 h 640397"/>
                <a:gd name="connsiteX1" fmla="*/ 981463 w 1039353"/>
                <a:gd name="connsiteY1" fmla="*/ 271343 h 640397"/>
                <a:gd name="connsiteX2" fmla="*/ 870878 w 1039353"/>
                <a:gd name="connsiteY2" fmla="*/ 486894 h 640397"/>
                <a:gd name="connsiteX3" fmla="*/ 795345 w 1039353"/>
                <a:gd name="connsiteY3" fmla="*/ 634245 h 640397"/>
                <a:gd name="connsiteX4" fmla="*/ 783343 w 1039353"/>
                <a:gd name="connsiteY4" fmla="*/ 639770 h 640397"/>
                <a:gd name="connsiteX5" fmla="*/ 27058 w 1039353"/>
                <a:gd name="connsiteY5" fmla="*/ 639770 h 640397"/>
                <a:gd name="connsiteX6" fmla="*/ 17057 w 1039353"/>
                <a:gd name="connsiteY6" fmla="*/ 639770 h 640397"/>
                <a:gd name="connsiteX7" fmla="*/ 9723 w 1039353"/>
                <a:gd name="connsiteY7" fmla="*/ 618910 h 640397"/>
                <a:gd name="connsiteX8" fmla="*/ 198 w 1039353"/>
                <a:gd name="connsiteY8" fmla="*/ 571285 h 640397"/>
                <a:gd name="connsiteX9" fmla="*/ 21343 w 1039353"/>
                <a:gd name="connsiteY9" fmla="*/ 482607 h 640397"/>
                <a:gd name="connsiteX10" fmla="*/ 73731 w 1039353"/>
                <a:gd name="connsiteY10" fmla="*/ 449365 h 640397"/>
                <a:gd name="connsiteX11" fmla="*/ 152883 w 1039353"/>
                <a:gd name="connsiteY11" fmla="*/ 431458 h 640397"/>
                <a:gd name="connsiteX12" fmla="*/ 246228 w 1039353"/>
                <a:gd name="connsiteY12" fmla="*/ 409646 h 640397"/>
                <a:gd name="connsiteX13" fmla="*/ 424441 w 1039353"/>
                <a:gd name="connsiteY13" fmla="*/ 335065 h 640397"/>
                <a:gd name="connsiteX14" fmla="*/ 449682 w 1039353"/>
                <a:gd name="connsiteY14" fmla="*/ 320587 h 640397"/>
                <a:gd name="connsiteX15" fmla="*/ 459207 w 1039353"/>
                <a:gd name="connsiteY15" fmla="*/ 310395 h 640397"/>
                <a:gd name="connsiteX16" fmla="*/ 464351 w 1039353"/>
                <a:gd name="connsiteY16" fmla="*/ 294203 h 640397"/>
                <a:gd name="connsiteX17" fmla="*/ 483401 w 1039353"/>
                <a:gd name="connsiteY17" fmla="*/ 235053 h 640397"/>
                <a:gd name="connsiteX18" fmla="*/ 522073 w 1039353"/>
                <a:gd name="connsiteY18" fmla="*/ 114752 h 640397"/>
                <a:gd name="connsiteX19" fmla="*/ 559030 w 1039353"/>
                <a:gd name="connsiteY19" fmla="*/ -120 h 640397"/>
                <a:gd name="connsiteX20" fmla="*/ 932124 w 1039353"/>
                <a:gd name="connsiteY20" fmla="*/ 123705 h 640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39353" h="640397">
                  <a:moveTo>
                    <a:pt x="1038613" y="159805"/>
                  </a:moveTo>
                  <a:cubicBezTo>
                    <a:pt x="1019563" y="196953"/>
                    <a:pt x="1000513" y="234129"/>
                    <a:pt x="981463" y="271343"/>
                  </a:cubicBezTo>
                  <a:lnTo>
                    <a:pt x="870878" y="486894"/>
                  </a:lnTo>
                  <a:lnTo>
                    <a:pt x="795345" y="634245"/>
                  </a:lnTo>
                  <a:cubicBezTo>
                    <a:pt x="791821" y="641103"/>
                    <a:pt x="791345" y="639770"/>
                    <a:pt x="783343" y="639770"/>
                  </a:cubicBezTo>
                  <a:lnTo>
                    <a:pt x="27058" y="639770"/>
                  </a:lnTo>
                  <a:cubicBezTo>
                    <a:pt x="24867" y="639770"/>
                    <a:pt x="19057" y="640913"/>
                    <a:pt x="17057" y="639770"/>
                  </a:cubicBezTo>
                  <a:cubicBezTo>
                    <a:pt x="13437" y="637865"/>
                    <a:pt x="10961" y="623101"/>
                    <a:pt x="9723" y="618910"/>
                  </a:cubicBezTo>
                  <a:cubicBezTo>
                    <a:pt x="5151" y="603346"/>
                    <a:pt x="1960" y="587411"/>
                    <a:pt x="198" y="571285"/>
                  </a:cubicBezTo>
                  <a:cubicBezTo>
                    <a:pt x="-2945" y="540424"/>
                    <a:pt x="1246" y="507467"/>
                    <a:pt x="21343" y="482607"/>
                  </a:cubicBezTo>
                  <a:cubicBezTo>
                    <a:pt x="35259" y="466739"/>
                    <a:pt x="53442" y="455204"/>
                    <a:pt x="73731" y="449365"/>
                  </a:cubicBezTo>
                  <a:cubicBezTo>
                    <a:pt x="99705" y="441726"/>
                    <a:pt x="126147" y="435744"/>
                    <a:pt x="152883" y="431458"/>
                  </a:cubicBezTo>
                  <a:cubicBezTo>
                    <a:pt x="184221" y="425362"/>
                    <a:pt x="215463" y="418600"/>
                    <a:pt x="246228" y="409646"/>
                  </a:cubicBezTo>
                  <a:cubicBezTo>
                    <a:pt x="308236" y="391520"/>
                    <a:pt x="368006" y="366507"/>
                    <a:pt x="424441" y="335065"/>
                  </a:cubicBezTo>
                  <a:cubicBezTo>
                    <a:pt x="432919" y="330398"/>
                    <a:pt x="441396" y="325540"/>
                    <a:pt x="449682" y="320587"/>
                  </a:cubicBezTo>
                  <a:cubicBezTo>
                    <a:pt x="455302" y="317349"/>
                    <a:pt x="457493" y="316587"/>
                    <a:pt x="459207" y="310395"/>
                  </a:cubicBezTo>
                  <a:lnTo>
                    <a:pt x="464351" y="294203"/>
                  </a:lnTo>
                  <a:lnTo>
                    <a:pt x="483401" y="235053"/>
                  </a:lnTo>
                  <a:cubicBezTo>
                    <a:pt x="496098" y="194981"/>
                    <a:pt x="508995" y="154881"/>
                    <a:pt x="522073" y="114752"/>
                  </a:cubicBezTo>
                  <a:cubicBezTo>
                    <a:pt x="534455" y="76652"/>
                    <a:pt x="546771" y="38361"/>
                    <a:pt x="559030" y="-120"/>
                  </a:cubicBezTo>
                  <a:lnTo>
                    <a:pt x="932124" y="123705"/>
                  </a:lnTo>
                  <a:close/>
                </a:path>
              </a:pathLst>
            </a:custGeom>
            <a:solidFill>
              <a:srgbClr val="000000"/>
            </a:solidFill>
            <a:ln w="9525"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9F735FD3-4F90-1971-A3DA-16379F9F8A9F}"/>
                </a:ext>
              </a:extLst>
            </p:cNvPr>
            <p:cNvSpPr/>
            <p:nvPr/>
          </p:nvSpPr>
          <p:spPr>
            <a:xfrm>
              <a:off x="5489197" y="1435270"/>
              <a:ext cx="2671086" cy="2331683"/>
            </a:xfrm>
            <a:custGeom>
              <a:avLst/>
              <a:gdLst>
                <a:gd name="connsiteX0" fmla="*/ 449254 w 2990934"/>
                <a:gd name="connsiteY0" fmla="*/ 31716 h 2610889"/>
                <a:gd name="connsiteX1" fmla="*/ 532693 w 2990934"/>
                <a:gd name="connsiteY1" fmla="*/ 19143 h 2610889"/>
                <a:gd name="connsiteX2" fmla="*/ 672805 w 2990934"/>
                <a:gd name="connsiteY2" fmla="*/ 43051 h 2610889"/>
                <a:gd name="connsiteX3" fmla="*/ 873688 w 2990934"/>
                <a:gd name="connsiteY3" fmla="*/ 143444 h 2610889"/>
                <a:gd name="connsiteX4" fmla="*/ 1139626 w 2990934"/>
                <a:gd name="connsiteY4" fmla="*/ 360805 h 2610889"/>
                <a:gd name="connsiteX5" fmla="*/ 1474810 w 2990934"/>
                <a:gd name="connsiteY5" fmla="*/ 735042 h 2610889"/>
                <a:gd name="connsiteX6" fmla="*/ 1520911 w 2990934"/>
                <a:gd name="connsiteY6" fmla="*/ 793811 h 2610889"/>
                <a:gd name="connsiteX7" fmla="*/ 1880957 w 2990934"/>
                <a:gd name="connsiteY7" fmla="*/ 470533 h 2610889"/>
                <a:gd name="connsiteX8" fmla="*/ 2190519 w 2990934"/>
                <a:gd name="connsiteY8" fmla="*/ 231360 h 2610889"/>
                <a:gd name="connsiteX9" fmla="*/ 2449503 w 2990934"/>
                <a:gd name="connsiteY9" fmla="*/ 76103 h 2610889"/>
                <a:gd name="connsiteX10" fmla="*/ 2658006 w 2990934"/>
                <a:gd name="connsiteY10" fmla="*/ 4951 h 2610889"/>
                <a:gd name="connsiteX11" fmla="*/ 2815931 w 2990934"/>
                <a:gd name="connsiteY11" fmla="*/ 17714 h 2610889"/>
                <a:gd name="connsiteX12" fmla="*/ 2906989 w 2990934"/>
                <a:gd name="connsiteY12" fmla="*/ 89819 h 2610889"/>
                <a:gd name="connsiteX13" fmla="*/ 2961949 w 2990934"/>
                <a:gd name="connsiteY13" fmla="*/ 206881 h 2610889"/>
                <a:gd name="connsiteX14" fmla="*/ 2988047 w 2990934"/>
                <a:gd name="connsiteY14" fmla="*/ 373283 h 2610889"/>
                <a:gd name="connsiteX15" fmla="*/ 2984904 w 2990934"/>
                <a:gd name="connsiteY15" fmla="*/ 586643 h 2610889"/>
                <a:gd name="connsiteX16" fmla="*/ 2952805 w 2990934"/>
                <a:gd name="connsiteY16" fmla="*/ 849152 h 2610889"/>
                <a:gd name="connsiteX17" fmla="*/ 2891559 w 2990934"/>
                <a:gd name="connsiteY17" fmla="*/ 1160048 h 2610889"/>
                <a:gd name="connsiteX18" fmla="*/ 2801262 w 2990934"/>
                <a:gd name="connsiteY18" fmla="*/ 1519236 h 2610889"/>
                <a:gd name="connsiteX19" fmla="*/ 2681818 w 2990934"/>
                <a:gd name="connsiteY19" fmla="*/ 1926810 h 2610889"/>
                <a:gd name="connsiteX20" fmla="*/ 2533896 w 2990934"/>
                <a:gd name="connsiteY20" fmla="*/ 2381058 h 2610889"/>
                <a:gd name="connsiteX21" fmla="*/ 2492081 w 2990934"/>
                <a:gd name="connsiteY21" fmla="*/ 2503073 h 2610889"/>
                <a:gd name="connsiteX22" fmla="*/ 2470554 w 2990934"/>
                <a:gd name="connsiteY22" fmla="*/ 2565176 h 2610889"/>
                <a:gd name="connsiteX23" fmla="*/ 2459886 w 2990934"/>
                <a:gd name="connsiteY23" fmla="*/ 2595656 h 2610889"/>
                <a:gd name="connsiteX24" fmla="*/ 2458457 w 2990934"/>
                <a:gd name="connsiteY24" fmla="*/ 2599180 h 2610889"/>
                <a:gd name="connsiteX25" fmla="*/ 2446742 w 2990934"/>
                <a:gd name="connsiteY25" fmla="*/ 2599180 h 2610889"/>
                <a:gd name="connsiteX26" fmla="*/ 59776 w 2990934"/>
                <a:gd name="connsiteY26" fmla="*/ 2599180 h 2610889"/>
                <a:gd name="connsiteX27" fmla="*/ 48251 w 2990934"/>
                <a:gd name="connsiteY27" fmla="*/ 2599180 h 2610889"/>
                <a:gd name="connsiteX28" fmla="*/ 47203 w 2990934"/>
                <a:gd name="connsiteY28" fmla="*/ 2589655 h 2610889"/>
                <a:gd name="connsiteX29" fmla="*/ 45584 w 2990934"/>
                <a:gd name="connsiteY29" fmla="*/ 2573558 h 2610889"/>
                <a:gd name="connsiteX30" fmla="*/ 41393 w 2990934"/>
                <a:gd name="connsiteY30" fmla="*/ 2528790 h 2610889"/>
                <a:gd name="connsiteX31" fmla="*/ 30249 w 2990934"/>
                <a:gd name="connsiteY31" fmla="*/ 2394869 h 2610889"/>
                <a:gd name="connsiteX32" fmla="*/ 17581 w 2990934"/>
                <a:gd name="connsiteY32" fmla="*/ 2208941 h 2610889"/>
                <a:gd name="connsiteX33" fmla="*/ 6627 w 2990934"/>
                <a:gd name="connsiteY33" fmla="*/ 1984913 h 2610889"/>
                <a:gd name="connsiteX34" fmla="*/ -40 w 2990934"/>
                <a:gd name="connsiteY34" fmla="*/ 1731643 h 2610889"/>
                <a:gd name="connsiteX35" fmla="*/ 721 w 2990934"/>
                <a:gd name="connsiteY35" fmla="*/ 1461228 h 2610889"/>
                <a:gd name="connsiteX36" fmla="*/ 11675 w 2990934"/>
                <a:gd name="connsiteY36" fmla="*/ 1185003 h 2610889"/>
                <a:gd name="connsiteX37" fmla="*/ 35773 w 2990934"/>
                <a:gd name="connsiteY37" fmla="*/ 913827 h 2610889"/>
                <a:gd name="connsiteX38" fmla="*/ 75778 w 2990934"/>
                <a:gd name="connsiteY38" fmla="*/ 660081 h 2610889"/>
                <a:gd name="connsiteX39" fmla="*/ 135119 w 2990934"/>
                <a:gd name="connsiteY39" fmla="*/ 432243 h 2610889"/>
                <a:gd name="connsiteX40" fmla="*/ 215701 w 2990934"/>
                <a:gd name="connsiteY40" fmla="*/ 244790 h 2610889"/>
                <a:gd name="connsiteX41" fmla="*/ 321238 w 2990934"/>
                <a:gd name="connsiteY41" fmla="*/ 106773 h 2610889"/>
                <a:gd name="connsiteX42" fmla="*/ 449254 w 2990934"/>
                <a:gd name="connsiteY42" fmla="*/ 31716 h 261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990934" h="2610889">
                  <a:moveTo>
                    <a:pt x="449254" y="31716"/>
                  </a:moveTo>
                  <a:cubicBezTo>
                    <a:pt x="476324" y="23544"/>
                    <a:pt x="504423" y="19315"/>
                    <a:pt x="532693" y="19143"/>
                  </a:cubicBezTo>
                  <a:cubicBezTo>
                    <a:pt x="580384" y="19496"/>
                    <a:pt x="627695" y="27573"/>
                    <a:pt x="672805" y="43051"/>
                  </a:cubicBezTo>
                  <a:cubicBezTo>
                    <a:pt x="743871" y="67587"/>
                    <a:pt x="811395" y="101344"/>
                    <a:pt x="873688" y="143444"/>
                  </a:cubicBezTo>
                  <a:cubicBezTo>
                    <a:pt x="968938" y="207424"/>
                    <a:pt x="1057996" y="280204"/>
                    <a:pt x="1139626" y="360805"/>
                  </a:cubicBezTo>
                  <a:cubicBezTo>
                    <a:pt x="1259355" y="478134"/>
                    <a:pt x="1371369" y="603140"/>
                    <a:pt x="1474810" y="735042"/>
                  </a:cubicBezTo>
                  <a:cubicBezTo>
                    <a:pt x="1490241" y="754569"/>
                    <a:pt x="1505671" y="774095"/>
                    <a:pt x="1520911" y="793811"/>
                  </a:cubicBezTo>
                  <a:cubicBezTo>
                    <a:pt x="1637974" y="682845"/>
                    <a:pt x="1757418" y="574736"/>
                    <a:pt x="1880957" y="470533"/>
                  </a:cubicBezTo>
                  <a:cubicBezTo>
                    <a:pt x="1980778" y="386713"/>
                    <a:pt x="2083267" y="305655"/>
                    <a:pt x="2190519" y="231360"/>
                  </a:cubicBezTo>
                  <a:cubicBezTo>
                    <a:pt x="2272720" y="172981"/>
                    <a:pt x="2359302" y="121070"/>
                    <a:pt x="2449503" y="76103"/>
                  </a:cubicBezTo>
                  <a:cubicBezTo>
                    <a:pt x="2515512" y="44194"/>
                    <a:pt x="2585235" y="16476"/>
                    <a:pt x="2658006" y="4951"/>
                  </a:cubicBezTo>
                  <a:cubicBezTo>
                    <a:pt x="2710584" y="-3431"/>
                    <a:pt x="2766115" y="-2860"/>
                    <a:pt x="2815931" y="17714"/>
                  </a:cubicBezTo>
                  <a:cubicBezTo>
                    <a:pt x="2852221" y="33069"/>
                    <a:pt x="2883749" y="57986"/>
                    <a:pt x="2906989" y="89819"/>
                  </a:cubicBezTo>
                  <a:cubicBezTo>
                    <a:pt x="2932231" y="125195"/>
                    <a:pt x="2950899" y="164857"/>
                    <a:pt x="2961949" y="206881"/>
                  </a:cubicBezTo>
                  <a:cubicBezTo>
                    <a:pt x="2976713" y="261231"/>
                    <a:pt x="2985475" y="317028"/>
                    <a:pt x="2988047" y="373283"/>
                  </a:cubicBezTo>
                  <a:cubicBezTo>
                    <a:pt x="2991762" y="444396"/>
                    <a:pt x="2990619" y="515672"/>
                    <a:pt x="2984904" y="586643"/>
                  </a:cubicBezTo>
                  <a:cubicBezTo>
                    <a:pt x="2978427" y="674654"/>
                    <a:pt x="2966997" y="762189"/>
                    <a:pt x="2952805" y="849152"/>
                  </a:cubicBezTo>
                  <a:cubicBezTo>
                    <a:pt x="2935850" y="953451"/>
                    <a:pt x="2914705" y="1056987"/>
                    <a:pt x="2891559" y="1160048"/>
                  </a:cubicBezTo>
                  <a:cubicBezTo>
                    <a:pt x="2864318" y="1280444"/>
                    <a:pt x="2833838" y="1400173"/>
                    <a:pt x="2801262" y="1519236"/>
                  </a:cubicBezTo>
                  <a:cubicBezTo>
                    <a:pt x="2763924" y="1655824"/>
                    <a:pt x="2724110" y="1791679"/>
                    <a:pt x="2681818" y="1926810"/>
                  </a:cubicBezTo>
                  <a:cubicBezTo>
                    <a:pt x="2634670" y="2079210"/>
                    <a:pt x="2585330" y="2230629"/>
                    <a:pt x="2533896" y="2381058"/>
                  </a:cubicBezTo>
                  <a:cubicBezTo>
                    <a:pt x="2520084" y="2421825"/>
                    <a:pt x="2506178" y="2462401"/>
                    <a:pt x="2492081" y="2503073"/>
                  </a:cubicBezTo>
                  <a:cubicBezTo>
                    <a:pt x="2484937" y="2523742"/>
                    <a:pt x="2477793" y="2544506"/>
                    <a:pt x="2470554" y="2565176"/>
                  </a:cubicBezTo>
                  <a:cubicBezTo>
                    <a:pt x="2467696" y="2575558"/>
                    <a:pt x="2464077" y="2585740"/>
                    <a:pt x="2459886" y="2595656"/>
                  </a:cubicBezTo>
                  <a:cubicBezTo>
                    <a:pt x="2443027" y="2627946"/>
                    <a:pt x="2459886" y="2598323"/>
                    <a:pt x="2458457" y="2599180"/>
                  </a:cubicBezTo>
                  <a:cubicBezTo>
                    <a:pt x="2454552" y="2599847"/>
                    <a:pt x="2450646" y="2599847"/>
                    <a:pt x="2446742" y="2599180"/>
                  </a:cubicBezTo>
                  <a:lnTo>
                    <a:pt x="59776" y="2599180"/>
                  </a:lnTo>
                  <a:cubicBezTo>
                    <a:pt x="57967" y="2599180"/>
                    <a:pt x="50251" y="2600513"/>
                    <a:pt x="48251" y="2599180"/>
                  </a:cubicBezTo>
                  <a:cubicBezTo>
                    <a:pt x="46251" y="2597846"/>
                    <a:pt x="47394" y="2591465"/>
                    <a:pt x="47203" y="2589655"/>
                  </a:cubicBezTo>
                  <a:cubicBezTo>
                    <a:pt x="46632" y="2584226"/>
                    <a:pt x="46156" y="2578892"/>
                    <a:pt x="45584" y="2573558"/>
                  </a:cubicBezTo>
                  <a:cubicBezTo>
                    <a:pt x="44155" y="2558604"/>
                    <a:pt x="42727" y="2543649"/>
                    <a:pt x="41393" y="2528790"/>
                  </a:cubicBezTo>
                  <a:cubicBezTo>
                    <a:pt x="37298" y="2484118"/>
                    <a:pt x="33678" y="2439541"/>
                    <a:pt x="30249" y="2394869"/>
                  </a:cubicBezTo>
                  <a:cubicBezTo>
                    <a:pt x="25487" y="2332956"/>
                    <a:pt x="21267" y="2270977"/>
                    <a:pt x="17581" y="2208941"/>
                  </a:cubicBezTo>
                  <a:cubicBezTo>
                    <a:pt x="13199" y="2134265"/>
                    <a:pt x="9551" y="2059589"/>
                    <a:pt x="6627" y="1984913"/>
                  </a:cubicBezTo>
                  <a:cubicBezTo>
                    <a:pt x="3322" y="1900521"/>
                    <a:pt x="1103" y="1816101"/>
                    <a:pt x="-40" y="1731643"/>
                  </a:cubicBezTo>
                  <a:cubicBezTo>
                    <a:pt x="-1183" y="1641536"/>
                    <a:pt x="-926" y="1551401"/>
                    <a:pt x="721" y="1461228"/>
                  </a:cubicBezTo>
                  <a:cubicBezTo>
                    <a:pt x="2531" y="1369026"/>
                    <a:pt x="5960" y="1276824"/>
                    <a:pt x="11675" y="1185003"/>
                  </a:cubicBezTo>
                  <a:cubicBezTo>
                    <a:pt x="17295" y="1094420"/>
                    <a:pt x="25011" y="1004028"/>
                    <a:pt x="35773" y="913827"/>
                  </a:cubicBezTo>
                  <a:cubicBezTo>
                    <a:pt x="45965" y="828768"/>
                    <a:pt x="58824" y="743996"/>
                    <a:pt x="75778" y="660081"/>
                  </a:cubicBezTo>
                  <a:cubicBezTo>
                    <a:pt x="90961" y="583014"/>
                    <a:pt x="110773" y="506928"/>
                    <a:pt x="135119" y="432243"/>
                  </a:cubicBezTo>
                  <a:cubicBezTo>
                    <a:pt x="155922" y="367320"/>
                    <a:pt x="182906" y="304550"/>
                    <a:pt x="215701" y="244790"/>
                  </a:cubicBezTo>
                  <a:cubicBezTo>
                    <a:pt x="243400" y="193517"/>
                    <a:pt x="279023" y="146940"/>
                    <a:pt x="321238" y="106773"/>
                  </a:cubicBezTo>
                  <a:cubicBezTo>
                    <a:pt x="357785" y="72531"/>
                    <a:pt x="401524" y="46890"/>
                    <a:pt x="449254" y="31716"/>
                  </a:cubicBezTo>
                  <a:close/>
                </a:path>
              </a:pathLst>
            </a:custGeom>
            <a:solidFill>
              <a:srgbClr val="F4E8DA"/>
            </a:solidFill>
            <a:ln w="9525" cap="flat">
              <a:noFill/>
              <a:prstDash val="solid"/>
              <a:miter/>
            </a:ln>
          </p:spPr>
          <p:txBody>
            <a:bodyPr rtlCol="0" anchor="ctr"/>
            <a:lstStyle/>
            <a:p>
              <a:endParaRPr lang="zh-CN" altLang="en-US"/>
            </a:p>
          </p:txBody>
        </p:sp>
        <p:sp>
          <p:nvSpPr>
            <p:cNvPr id="14" name="任意多边形: 形状 13">
              <a:extLst>
                <a:ext uri="{FF2B5EF4-FFF2-40B4-BE49-F238E27FC236}">
                  <a16:creationId xmlns:a16="http://schemas.microsoft.com/office/drawing/2014/main" id="{FFF5FC98-EA91-EECA-5B5E-85889EDF1EC0}"/>
                </a:ext>
              </a:extLst>
            </p:cNvPr>
            <p:cNvSpPr/>
            <p:nvPr/>
          </p:nvSpPr>
          <p:spPr>
            <a:xfrm>
              <a:off x="4938173" y="4375358"/>
              <a:ext cx="2896302" cy="231034"/>
            </a:xfrm>
            <a:custGeom>
              <a:avLst/>
              <a:gdLst>
                <a:gd name="connsiteX0" fmla="*/ 3141662 w 3243118"/>
                <a:gd name="connsiteY0" fmla="*/ 258579 h 258699"/>
                <a:gd name="connsiteX1" fmla="*/ 100425 w 3243118"/>
                <a:gd name="connsiteY1" fmla="*/ 258579 h 258699"/>
                <a:gd name="connsiteX2" fmla="*/ 6985 w 3243118"/>
                <a:gd name="connsiteY2" fmla="*/ 196000 h 258699"/>
                <a:gd name="connsiteX3" fmla="*/ -444 w 3243118"/>
                <a:gd name="connsiteY3" fmla="*/ 141136 h 258699"/>
                <a:gd name="connsiteX4" fmla="*/ -444 w 3243118"/>
                <a:gd name="connsiteY4" fmla="*/ 95130 h 258699"/>
                <a:gd name="connsiteX5" fmla="*/ 99854 w 3243118"/>
                <a:gd name="connsiteY5" fmla="*/ -120 h 258699"/>
                <a:gd name="connsiteX6" fmla="*/ 3132423 w 3243118"/>
                <a:gd name="connsiteY6" fmla="*/ -120 h 258699"/>
                <a:gd name="connsiteX7" fmla="*/ 3141187 w 3243118"/>
                <a:gd name="connsiteY7" fmla="*/ -120 h 258699"/>
                <a:gd name="connsiteX8" fmla="*/ 3236437 w 3243118"/>
                <a:gd name="connsiteY8" fmla="*/ 67222 h 258699"/>
                <a:gd name="connsiteX9" fmla="*/ 3242056 w 3243118"/>
                <a:gd name="connsiteY9" fmla="*/ 119038 h 258699"/>
                <a:gd name="connsiteX10" fmla="*/ 3242056 w 3243118"/>
                <a:gd name="connsiteY10" fmla="*/ 161996 h 258699"/>
                <a:gd name="connsiteX11" fmla="*/ 3141662 w 3243118"/>
                <a:gd name="connsiteY11" fmla="*/ 258579 h 25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3118" h="258699">
                  <a:moveTo>
                    <a:pt x="3141662" y="258579"/>
                  </a:moveTo>
                  <a:lnTo>
                    <a:pt x="100425" y="258579"/>
                  </a:lnTo>
                  <a:cubicBezTo>
                    <a:pt x="59572" y="258274"/>
                    <a:pt x="22825" y="233662"/>
                    <a:pt x="6985" y="196000"/>
                  </a:cubicBezTo>
                  <a:cubicBezTo>
                    <a:pt x="918" y="178379"/>
                    <a:pt x="-1607" y="159738"/>
                    <a:pt x="-444" y="141136"/>
                  </a:cubicBezTo>
                  <a:cubicBezTo>
                    <a:pt x="-444" y="125896"/>
                    <a:pt x="-1111" y="110370"/>
                    <a:pt x="-444" y="95130"/>
                  </a:cubicBezTo>
                  <a:cubicBezTo>
                    <a:pt x="2937" y="42038"/>
                    <a:pt x="46657" y="519"/>
                    <a:pt x="99854" y="-120"/>
                  </a:cubicBezTo>
                  <a:lnTo>
                    <a:pt x="3132423" y="-120"/>
                  </a:lnTo>
                  <a:cubicBezTo>
                    <a:pt x="3135376" y="-120"/>
                    <a:pt x="3138233" y="-120"/>
                    <a:pt x="3141187" y="-120"/>
                  </a:cubicBezTo>
                  <a:cubicBezTo>
                    <a:pt x="3183954" y="118"/>
                    <a:pt x="3221958" y="27008"/>
                    <a:pt x="3236437" y="67222"/>
                  </a:cubicBezTo>
                  <a:cubicBezTo>
                    <a:pt x="3241294" y="84034"/>
                    <a:pt x="3243199" y="101569"/>
                    <a:pt x="3242056" y="119038"/>
                  </a:cubicBezTo>
                  <a:cubicBezTo>
                    <a:pt x="3242056" y="133326"/>
                    <a:pt x="3242628" y="147613"/>
                    <a:pt x="3242056" y="161996"/>
                  </a:cubicBezTo>
                  <a:cubicBezTo>
                    <a:pt x="3239389" y="215650"/>
                    <a:pt x="3195383" y="257941"/>
                    <a:pt x="3141662" y="258579"/>
                  </a:cubicBezTo>
                  <a:close/>
                </a:path>
              </a:pathLst>
            </a:custGeom>
            <a:solidFill>
              <a:srgbClr val="EDCB5F"/>
            </a:solidFill>
            <a:ln w="9525"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5182323D-FA50-0F55-D2D4-5E8E42D760C6}"/>
                </a:ext>
              </a:extLst>
            </p:cNvPr>
            <p:cNvSpPr/>
            <p:nvPr/>
          </p:nvSpPr>
          <p:spPr>
            <a:xfrm>
              <a:off x="5884520" y="1820635"/>
              <a:ext cx="386310" cy="1172492"/>
            </a:xfrm>
            <a:custGeom>
              <a:avLst/>
              <a:gdLst>
                <a:gd name="connsiteX0" fmla="*/ -741 w 432569"/>
                <a:gd name="connsiteY0" fmla="*/ 9780 h 1312891"/>
                <a:gd name="connsiteX1" fmla="*/ 276151 w 432569"/>
                <a:gd name="connsiteY1" fmla="*/ 1086105 h 1312891"/>
                <a:gd name="connsiteX2" fmla="*/ 346922 w 432569"/>
                <a:gd name="connsiteY2" fmla="*/ 1208787 h 1312891"/>
                <a:gd name="connsiteX3" fmla="*/ 384355 w 432569"/>
                <a:gd name="connsiteY3" fmla="*/ 1267175 h 1312891"/>
                <a:gd name="connsiteX4" fmla="*/ 404643 w 432569"/>
                <a:gd name="connsiteY4" fmla="*/ 1297274 h 1312891"/>
                <a:gd name="connsiteX5" fmla="*/ 424360 w 432569"/>
                <a:gd name="connsiteY5" fmla="*/ 1312229 h 1312891"/>
                <a:gd name="connsiteX6" fmla="*/ 431599 w 432569"/>
                <a:gd name="connsiteY6" fmla="*/ 1300875 h 1312891"/>
                <a:gd name="connsiteX7" fmla="*/ 430170 w 432569"/>
                <a:gd name="connsiteY7" fmla="*/ 1297560 h 1312891"/>
                <a:gd name="connsiteX8" fmla="*/ 409692 w 432569"/>
                <a:gd name="connsiteY8" fmla="*/ 1267557 h 1312891"/>
                <a:gd name="connsiteX9" fmla="*/ 372068 w 432569"/>
                <a:gd name="connsiteY9" fmla="*/ 1209454 h 1312891"/>
                <a:gd name="connsiteX10" fmla="*/ 300535 w 432569"/>
                <a:gd name="connsiteY10" fmla="*/ 1087248 h 1312891"/>
                <a:gd name="connsiteX11" fmla="*/ 40598 w 432569"/>
                <a:gd name="connsiteY11" fmla="*/ 292482 h 1312891"/>
                <a:gd name="connsiteX12" fmla="*/ 20214 w 432569"/>
                <a:gd name="connsiteY12" fmla="*/ 13304 h 1312891"/>
                <a:gd name="connsiteX13" fmla="*/ 10689 w 432569"/>
                <a:gd name="connsiteY13" fmla="*/ -31 h 1312891"/>
                <a:gd name="connsiteX14" fmla="*/ -655 w 432569"/>
                <a:gd name="connsiteY14" fmla="*/ 8637 h 1312891"/>
                <a:gd name="connsiteX15" fmla="*/ -741 w 432569"/>
                <a:gd name="connsiteY15" fmla="*/ 9780 h 131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2569" h="1312891">
                  <a:moveTo>
                    <a:pt x="-741" y="9780"/>
                  </a:moveTo>
                  <a:cubicBezTo>
                    <a:pt x="3317" y="385646"/>
                    <a:pt x="98319" y="754940"/>
                    <a:pt x="276151" y="1086105"/>
                  </a:cubicBezTo>
                  <a:cubicBezTo>
                    <a:pt x="298440" y="1127758"/>
                    <a:pt x="322062" y="1168659"/>
                    <a:pt x="346922" y="1208787"/>
                  </a:cubicBezTo>
                  <a:cubicBezTo>
                    <a:pt x="359114" y="1228409"/>
                    <a:pt x="371592" y="1247868"/>
                    <a:pt x="384355" y="1267175"/>
                  </a:cubicBezTo>
                  <a:cubicBezTo>
                    <a:pt x="391023" y="1277272"/>
                    <a:pt x="397785" y="1287273"/>
                    <a:pt x="404643" y="1297274"/>
                  </a:cubicBezTo>
                  <a:cubicBezTo>
                    <a:pt x="409310" y="1304133"/>
                    <a:pt x="414168" y="1315372"/>
                    <a:pt x="424360" y="1312229"/>
                  </a:cubicBezTo>
                  <a:cubicBezTo>
                    <a:pt x="429503" y="1311095"/>
                    <a:pt x="432742" y="1306009"/>
                    <a:pt x="431599" y="1300875"/>
                  </a:cubicBezTo>
                  <a:cubicBezTo>
                    <a:pt x="431313" y="1299684"/>
                    <a:pt x="430837" y="1298560"/>
                    <a:pt x="430170" y="1297560"/>
                  </a:cubicBezTo>
                  <a:cubicBezTo>
                    <a:pt x="423979" y="1287130"/>
                    <a:pt x="417121" y="1277110"/>
                    <a:pt x="409692" y="1267557"/>
                  </a:cubicBezTo>
                  <a:cubicBezTo>
                    <a:pt x="396833" y="1248507"/>
                    <a:pt x="384260" y="1228980"/>
                    <a:pt x="372068" y="1209454"/>
                  </a:cubicBezTo>
                  <a:cubicBezTo>
                    <a:pt x="346636" y="1169449"/>
                    <a:pt x="322824" y="1128711"/>
                    <a:pt x="300535" y="1087248"/>
                  </a:cubicBezTo>
                  <a:cubicBezTo>
                    <a:pt x="166309" y="840322"/>
                    <a:pt x="78222" y="571003"/>
                    <a:pt x="40598" y="292482"/>
                  </a:cubicBezTo>
                  <a:cubicBezTo>
                    <a:pt x="28853" y="199852"/>
                    <a:pt x="22053" y="106659"/>
                    <a:pt x="20214" y="13304"/>
                  </a:cubicBezTo>
                  <a:cubicBezTo>
                    <a:pt x="20214" y="6827"/>
                    <a:pt x="18595" y="1017"/>
                    <a:pt x="10689" y="-31"/>
                  </a:cubicBezTo>
                  <a:cubicBezTo>
                    <a:pt x="5165" y="-764"/>
                    <a:pt x="88" y="3113"/>
                    <a:pt x="-655" y="8637"/>
                  </a:cubicBezTo>
                  <a:cubicBezTo>
                    <a:pt x="-702" y="9018"/>
                    <a:pt x="-731" y="9399"/>
                    <a:pt x="-741" y="9780"/>
                  </a:cubicBezTo>
                  <a:close/>
                </a:path>
              </a:pathLst>
            </a:custGeom>
            <a:solidFill>
              <a:srgbClr val="000000"/>
            </a:solidFill>
            <a:ln w="9525" cap="flat">
              <a:noFill/>
              <a:prstDash val="solid"/>
              <a:miter/>
            </a:ln>
          </p:spPr>
          <p:txBody>
            <a:bodyPr rtlCol="0" anchor="ctr"/>
            <a:lstStyle/>
            <a:p>
              <a:endParaRPr lang="zh-CN" altLang="en-US"/>
            </a:p>
          </p:txBody>
        </p:sp>
        <p:sp>
          <p:nvSpPr>
            <p:cNvPr id="16" name="任意多边形: 形状 15">
              <a:extLst>
                <a:ext uri="{FF2B5EF4-FFF2-40B4-BE49-F238E27FC236}">
                  <a16:creationId xmlns:a16="http://schemas.microsoft.com/office/drawing/2014/main" id="{5CE81316-E5C1-1A60-7868-9B416CED4F83}"/>
                </a:ext>
              </a:extLst>
            </p:cNvPr>
            <p:cNvSpPr/>
            <p:nvPr/>
          </p:nvSpPr>
          <p:spPr>
            <a:xfrm>
              <a:off x="6061538" y="2378480"/>
              <a:ext cx="446926" cy="1167589"/>
            </a:xfrm>
            <a:custGeom>
              <a:avLst/>
              <a:gdLst>
                <a:gd name="connsiteX0" fmla="*/ 499703 w 500443"/>
                <a:gd name="connsiteY0" fmla="*/ -120 h 1307401"/>
                <a:gd name="connsiteX1" fmla="*/ 170042 w 500443"/>
                <a:gd name="connsiteY1" fmla="*/ 369831 h 1307401"/>
                <a:gd name="connsiteX2" fmla="*/ 47551 w 500443"/>
                <a:gd name="connsiteY2" fmla="*/ 944665 h 1307401"/>
                <a:gd name="connsiteX3" fmla="*/ -741 w 500443"/>
                <a:gd name="connsiteY3" fmla="*/ 1307282 h 1307401"/>
              </a:gdLst>
              <a:ahLst/>
              <a:cxnLst>
                <a:cxn ang="0">
                  <a:pos x="connsiteX0" y="connsiteY0"/>
                </a:cxn>
                <a:cxn ang="0">
                  <a:pos x="connsiteX1" y="connsiteY1"/>
                </a:cxn>
                <a:cxn ang="0">
                  <a:pos x="connsiteX2" y="connsiteY2"/>
                </a:cxn>
                <a:cxn ang="0">
                  <a:pos x="connsiteX3" y="connsiteY3"/>
                </a:cxn>
              </a:cxnLst>
              <a:rect l="l" t="t" r="r" b="b"/>
              <a:pathLst>
                <a:path w="500443" h="1307401">
                  <a:moveTo>
                    <a:pt x="499703" y="-120"/>
                  </a:moveTo>
                  <a:cubicBezTo>
                    <a:pt x="345397" y="73890"/>
                    <a:pt x="237575" y="216098"/>
                    <a:pt x="170042" y="369831"/>
                  </a:cubicBezTo>
                  <a:cubicBezTo>
                    <a:pt x="90414" y="551283"/>
                    <a:pt x="67649" y="749403"/>
                    <a:pt x="47551" y="944665"/>
                  </a:cubicBezTo>
                  <a:cubicBezTo>
                    <a:pt x="35073" y="1065919"/>
                    <a:pt x="23358" y="1187553"/>
                    <a:pt x="-741" y="1307282"/>
                  </a:cubicBezTo>
                  <a:close/>
                </a:path>
              </a:pathLst>
            </a:custGeom>
            <a:solidFill>
              <a:srgbClr val="EC697B"/>
            </a:solidFill>
            <a:ln w="9525" cap="flat">
              <a:noFill/>
              <a:prstDash val="solid"/>
              <a:miter/>
            </a:ln>
          </p:spPr>
          <p:txBody>
            <a:bodyPr rtlCol="0" anchor="ctr"/>
            <a:lstStyle/>
            <a:p>
              <a:endParaRPr lang="zh-CN" altLang="en-US"/>
            </a:p>
          </p:txBody>
        </p:sp>
        <p:sp>
          <p:nvSpPr>
            <p:cNvPr id="17" name="任意多边形: 形状 16">
              <a:extLst>
                <a:ext uri="{FF2B5EF4-FFF2-40B4-BE49-F238E27FC236}">
                  <a16:creationId xmlns:a16="http://schemas.microsoft.com/office/drawing/2014/main" id="{545A10D5-56DA-2C9D-20C9-644E4DAA9873}"/>
                </a:ext>
              </a:extLst>
            </p:cNvPr>
            <p:cNvSpPr/>
            <p:nvPr/>
          </p:nvSpPr>
          <p:spPr>
            <a:xfrm>
              <a:off x="5993232" y="2228817"/>
              <a:ext cx="2086760" cy="1580780"/>
            </a:xfrm>
            <a:custGeom>
              <a:avLst/>
              <a:gdLst>
                <a:gd name="connsiteX0" fmla="*/ 2312025 w 2336638"/>
                <a:gd name="connsiteY0" fmla="*/ 1575070 h 1770070"/>
                <a:gd name="connsiteX1" fmla="*/ 2308882 w 2336638"/>
                <a:gd name="connsiteY1" fmla="*/ 1329039 h 1770070"/>
                <a:gd name="connsiteX2" fmla="*/ 2236300 w 2336638"/>
                <a:gd name="connsiteY2" fmla="*/ 1146731 h 1770070"/>
                <a:gd name="connsiteX3" fmla="*/ 2119905 w 2336638"/>
                <a:gd name="connsiteY3" fmla="*/ 912701 h 1770070"/>
                <a:gd name="connsiteX4" fmla="*/ 1965791 w 2336638"/>
                <a:gd name="connsiteY4" fmla="*/ 624856 h 1770070"/>
                <a:gd name="connsiteX5" fmla="*/ 1807486 w 2336638"/>
                <a:gd name="connsiteY5" fmla="*/ 358156 h 1770070"/>
                <a:gd name="connsiteX6" fmla="*/ 1545357 w 2336638"/>
                <a:gd name="connsiteY6" fmla="*/ 73263 h 1770070"/>
                <a:gd name="connsiteX7" fmla="*/ 1312375 w 2336638"/>
                <a:gd name="connsiteY7" fmla="*/ 16 h 1770070"/>
                <a:gd name="connsiteX8" fmla="*/ 1176264 w 2336638"/>
                <a:gd name="connsiteY8" fmla="*/ 8207 h 1770070"/>
                <a:gd name="connsiteX9" fmla="*/ 865749 w 2336638"/>
                <a:gd name="connsiteY9" fmla="*/ 61643 h 1770070"/>
                <a:gd name="connsiteX10" fmla="*/ 470841 w 2336638"/>
                <a:gd name="connsiteY10" fmla="*/ 233093 h 1770070"/>
                <a:gd name="connsiteX11" fmla="*/ 304345 w 2336638"/>
                <a:gd name="connsiteY11" fmla="*/ 391589 h 1770070"/>
                <a:gd name="connsiteX12" fmla="*/ 235955 w 2336638"/>
                <a:gd name="connsiteY12" fmla="*/ 513032 h 1770070"/>
                <a:gd name="connsiteX13" fmla="*/ 191188 w 2336638"/>
                <a:gd name="connsiteY13" fmla="*/ 675434 h 1770070"/>
                <a:gd name="connsiteX14" fmla="*/ 168709 w 2336638"/>
                <a:gd name="connsiteY14" fmla="*/ 926132 h 1770070"/>
                <a:gd name="connsiteX15" fmla="*/ 173471 w 2336638"/>
                <a:gd name="connsiteY15" fmla="*/ 1077008 h 1770070"/>
                <a:gd name="connsiteX16" fmla="*/ 64981 w 2336638"/>
                <a:gd name="connsiteY16" fmla="*/ 1542495 h 1770070"/>
                <a:gd name="connsiteX17" fmla="*/ -741 w 2336638"/>
                <a:gd name="connsiteY17" fmla="*/ 1692608 h 1770070"/>
                <a:gd name="connsiteX18" fmla="*/ 275484 w 2336638"/>
                <a:gd name="connsiteY18" fmla="*/ 1715468 h 1770070"/>
                <a:gd name="connsiteX19" fmla="*/ 626481 w 2336638"/>
                <a:gd name="connsiteY19" fmla="*/ 1736805 h 1770070"/>
                <a:gd name="connsiteX20" fmla="*/ 980429 w 2336638"/>
                <a:gd name="connsiteY20" fmla="*/ 1753378 h 1770070"/>
                <a:gd name="connsiteX21" fmla="*/ 1291421 w 2336638"/>
                <a:gd name="connsiteY21" fmla="*/ 1765284 h 1770070"/>
                <a:gd name="connsiteX22" fmla="*/ 1558121 w 2336638"/>
                <a:gd name="connsiteY22" fmla="*/ 1769951 h 1770070"/>
                <a:gd name="connsiteX23" fmla="*/ 1784244 w 2336638"/>
                <a:gd name="connsiteY23" fmla="*/ 1764903 h 1770070"/>
                <a:gd name="connsiteX24" fmla="*/ 1969315 w 2336638"/>
                <a:gd name="connsiteY24" fmla="*/ 1747473 h 1770070"/>
                <a:gd name="connsiteX25" fmla="*/ 2116476 w 2336638"/>
                <a:gd name="connsiteY25" fmla="*/ 1714992 h 1770070"/>
                <a:gd name="connsiteX26" fmla="*/ 2225632 w 2336638"/>
                <a:gd name="connsiteY26" fmla="*/ 1665272 h 1770070"/>
                <a:gd name="connsiteX27" fmla="*/ 2299166 w 2336638"/>
                <a:gd name="connsiteY27" fmla="*/ 1595549 h 1770070"/>
                <a:gd name="connsiteX28" fmla="*/ 2312025 w 2336638"/>
                <a:gd name="connsiteY28" fmla="*/ 1575070 h 1770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336638" h="1770070">
                  <a:moveTo>
                    <a:pt x="2312025" y="1575070"/>
                  </a:moveTo>
                  <a:cubicBezTo>
                    <a:pt x="2353649" y="1499918"/>
                    <a:pt x="2333074" y="1406287"/>
                    <a:pt x="2308882" y="1329039"/>
                  </a:cubicBezTo>
                  <a:cubicBezTo>
                    <a:pt x="2288498" y="1266822"/>
                    <a:pt x="2264304" y="1205929"/>
                    <a:pt x="2236300" y="1146731"/>
                  </a:cubicBezTo>
                  <a:cubicBezTo>
                    <a:pt x="2200010" y="1067578"/>
                    <a:pt x="2160100" y="989854"/>
                    <a:pt x="2119905" y="912701"/>
                  </a:cubicBezTo>
                  <a:cubicBezTo>
                    <a:pt x="2069518" y="816308"/>
                    <a:pt x="2017606" y="720582"/>
                    <a:pt x="1965791" y="624856"/>
                  </a:cubicBezTo>
                  <a:cubicBezTo>
                    <a:pt x="1916451" y="533892"/>
                    <a:pt x="1864825" y="443881"/>
                    <a:pt x="1807486" y="358156"/>
                  </a:cubicBezTo>
                  <a:cubicBezTo>
                    <a:pt x="1736524" y="251571"/>
                    <a:pt x="1655086" y="142986"/>
                    <a:pt x="1545357" y="73263"/>
                  </a:cubicBezTo>
                  <a:cubicBezTo>
                    <a:pt x="1475444" y="28886"/>
                    <a:pt x="1395148" y="3635"/>
                    <a:pt x="1312375" y="16"/>
                  </a:cubicBezTo>
                  <a:cubicBezTo>
                    <a:pt x="1266846" y="-784"/>
                    <a:pt x="1221317" y="1959"/>
                    <a:pt x="1176264" y="8207"/>
                  </a:cubicBezTo>
                  <a:cubicBezTo>
                    <a:pt x="1071679" y="19028"/>
                    <a:pt x="967952" y="36887"/>
                    <a:pt x="865749" y="61643"/>
                  </a:cubicBezTo>
                  <a:cubicBezTo>
                    <a:pt x="726493" y="97361"/>
                    <a:pt x="589524" y="150702"/>
                    <a:pt x="470841" y="233093"/>
                  </a:cubicBezTo>
                  <a:cubicBezTo>
                    <a:pt x="407310" y="276784"/>
                    <a:pt x="351113" y="330286"/>
                    <a:pt x="304345" y="391589"/>
                  </a:cubicBezTo>
                  <a:cubicBezTo>
                    <a:pt x="275580" y="428403"/>
                    <a:pt x="252529" y="469341"/>
                    <a:pt x="235955" y="513032"/>
                  </a:cubicBezTo>
                  <a:cubicBezTo>
                    <a:pt x="217001" y="565982"/>
                    <a:pt x="202046" y="620265"/>
                    <a:pt x="191188" y="675434"/>
                  </a:cubicBezTo>
                  <a:cubicBezTo>
                    <a:pt x="174710" y="757949"/>
                    <a:pt x="167175" y="841998"/>
                    <a:pt x="168709" y="926132"/>
                  </a:cubicBezTo>
                  <a:cubicBezTo>
                    <a:pt x="169661" y="976519"/>
                    <a:pt x="175090" y="1026525"/>
                    <a:pt x="173471" y="1077008"/>
                  </a:cubicBezTo>
                  <a:cubicBezTo>
                    <a:pt x="168518" y="1237123"/>
                    <a:pt x="123751" y="1394381"/>
                    <a:pt x="64981" y="1542495"/>
                  </a:cubicBezTo>
                  <a:cubicBezTo>
                    <a:pt x="44788" y="1593291"/>
                    <a:pt x="22881" y="1643336"/>
                    <a:pt x="-741" y="1692608"/>
                  </a:cubicBezTo>
                  <a:cubicBezTo>
                    <a:pt x="91270" y="1701057"/>
                    <a:pt x="183377" y="1708677"/>
                    <a:pt x="275484" y="1715468"/>
                  </a:cubicBezTo>
                  <a:cubicBezTo>
                    <a:pt x="392356" y="1723917"/>
                    <a:pt x="509418" y="1731023"/>
                    <a:pt x="626481" y="1736805"/>
                  </a:cubicBezTo>
                  <a:cubicBezTo>
                    <a:pt x="743542" y="1742586"/>
                    <a:pt x="861557" y="1748111"/>
                    <a:pt x="980429" y="1753378"/>
                  </a:cubicBezTo>
                  <a:cubicBezTo>
                    <a:pt x="1084061" y="1757950"/>
                    <a:pt x="1187693" y="1762141"/>
                    <a:pt x="1291421" y="1765284"/>
                  </a:cubicBezTo>
                  <a:cubicBezTo>
                    <a:pt x="1380288" y="1767951"/>
                    <a:pt x="1469157" y="1769856"/>
                    <a:pt x="1558121" y="1769951"/>
                  </a:cubicBezTo>
                  <a:cubicBezTo>
                    <a:pt x="1633464" y="1769951"/>
                    <a:pt x="1708996" y="1768904"/>
                    <a:pt x="1784244" y="1764903"/>
                  </a:cubicBezTo>
                  <a:cubicBezTo>
                    <a:pt x="1846156" y="1761570"/>
                    <a:pt x="1908069" y="1756521"/>
                    <a:pt x="1969315" y="1747473"/>
                  </a:cubicBezTo>
                  <a:cubicBezTo>
                    <a:pt x="2019131" y="1740624"/>
                    <a:pt x="2068375" y="1729765"/>
                    <a:pt x="2116476" y="1714992"/>
                  </a:cubicBezTo>
                  <a:cubicBezTo>
                    <a:pt x="2154957" y="1703400"/>
                    <a:pt x="2191628" y="1686675"/>
                    <a:pt x="2225632" y="1665272"/>
                  </a:cubicBezTo>
                  <a:cubicBezTo>
                    <a:pt x="2254398" y="1646965"/>
                    <a:pt x="2279353" y="1623295"/>
                    <a:pt x="2299166" y="1595549"/>
                  </a:cubicBezTo>
                  <a:cubicBezTo>
                    <a:pt x="2303833" y="1588948"/>
                    <a:pt x="2308119" y="1582109"/>
                    <a:pt x="2312025" y="1575070"/>
                  </a:cubicBezTo>
                  <a:close/>
                </a:path>
              </a:pathLst>
            </a:custGeom>
            <a:solidFill>
              <a:srgbClr val="EC697B"/>
            </a:solidFill>
            <a:ln w="9525" cap="flat">
              <a:noFill/>
              <a:prstDash val="solid"/>
              <a:miter/>
            </a:ln>
          </p:spPr>
          <p:txBody>
            <a:bodyPr rtlCol="0" anchor="ctr"/>
            <a:lstStyle/>
            <a:p>
              <a:endParaRPr lang="zh-CN" altLang="en-US"/>
            </a:p>
          </p:txBody>
        </p:sp>
        <p:sp>
          <p:nvSpPr>
            <p:cNvPr id="18" name="任意多边形: 形状 17">
              <a:extLst>
                <a:ext uri="{FF2B5EF4-FFF2-40B4-BE49-F238E27FC236}">
                  <a16:creationId xmlns:a16="http://schemas.microsoft.com/office/drawing/2014/main" id="{DEE989AE-4704-448B-23F1-31A7518E534D}"/>
                </a:ext>
              </a:extLst>
            </p:cNvPr>
            <p:cNvSpPr/>
            <p:nvPr/>
          </p:nvSpPr>
          <p:spPr>
            <a:xfrm>
              <a:off x="6285066" y="1582366"/>
              <a:ext cx="691591" cy="896823"/>
            </a:xfrm>
            <a:custGeom>
              <a:avLst/>
              <a:gdLst>
                <a:gd name="connsiteX0" fmla="*/ 375996 w 774405"/>
                <a:gd name="connsiteY0" fmla="*/ -120 h 1004213"/>
                <a:gd name="connsiteX1" fmla="*/ 95103 w 774405"/>
                <a:gd name="connsiteY1" fmla="*/ 148851 h 1004213"/>
                <a:gd name="connsiteX2" fmla="*/ 24809 w 774405"/>
                <a:gd name="connsiteY2" fmla="*/ 185999 h 1004213"/>
                <a:gd name="connsiteX3" fmla="*/ 8141 w 774405"/>
                <a:gd name="connsiteY3" fmla="*/ 194952 h 1004213"/>
                <a:gd name="connsiteX4" fmla="*/ -241 w 774405"/>
                <a:gd name="connsiteY4" fmla="*/ 199334 h 1004213"/>
                <a:gd name="connsiteX5" fmla="*/ 1568 w 774405"/>
                <a:gd name="connsiteY5" fmla="*/ 206954 h 1004213"/>
                <a:gd name="connsiteX6" fmla="*/ 20618 w 774405"/>
                <a:gd name="connsiteY6" fmla="*/ 243149 h 1004213"/>
                <a:gd name="connsiteX7" fmla="*/ 86055 w 774405"/>
                <a:gd name="connsiteY7" fmla="*/ 369546 h 1004213"/>
                <a:gd name="connsiteX8" fmla="*/ 182639 w 774405"/>
                <a:gd name="connsiteY8" fmla="*/ 557283 h 1004213"/>
                <a:gd name="connsiteX9" fmla="*/ 276555 w 774405"/>
                <a:gd name="connsiteY9" fmla="*/ 695586 h 1004213"/>
                <a:gd name="connsiteX10" fmla="*/ 333705 w 774405"/>
                <a:gd name="connsiteY10" fmla="*/ 722161 h 1004213"/>
                <a:gd name="connsiteX11" fmla="*/ 343992 w 774405"/>
                <a:gd name="connsiteY11" fmla="*/ 724828 h 1004213"/>
                <a:gd name="connsiteX12" fmla="*/ 352851 w 774405"/>
                <a:gd name="connsiteY12" fmla="*/ 741497 h 1004213"/>
                <a:gd name="connsiteX13" fmla="*/ 371901 w 774405"/>
                <a:gd name="connsiteY13" fmla="*/ 778168 h 1004213"/>
                <a:gd name="connsiteX14" fmla="*/ 409048 w 774405"/>
                <a:gd name="connsiteY14" fmla="*/ 848272 h 1004213"/>
                <a:gd name="connsiteX15" fmla="*/ 438385 w 774405"/>
                <a:gd name="connsiteY15" fmla="*/ 908375 h 1004213"/>
                <a:gd name="connsiteX16" fmla="*/ 608501 w 774405"/>
                <a:gd name="connsiteY16" fmla="*/ 1001148 h 1004213"/>
                <a:gd name="connsiteX17" fmla="*/ 746518 w 774405"/>
                <a:gd name="connsiteY17" fmla="*/ 882372 h 1004213"/>
                <a:gd name="connsiteX18" fmla="*/ 773664 w 774405"/>
                <a:gd name="connsiteY18" fmla="*/ 770739 h 1004213"/>
                <a:gd name="connsiteX19" fmla="*/ 773664 w 774405"/>
                <a:gd name="connsiteY19" fmla="*/ 755689 h 1004213"/>
                <a:gd name="connsiteX20" fmla="*/ 768140 w 774405"/>
                <a:gd name="connsiteY20" fmla="*/ 739401 h 1004213"/>
                <a:gd name="connsiteX21" fmla="*/ 748519 w 774405"/>
                <a:gd name="connsiteY21" fmla="*/ 702444 h 1004213"/>
                <a:gd name="connsiteX22" fmla="*/ 711181 w 774405"/>
                <a:gd name="connsiteY22" fmla="*/ 631864 h 1004213"/>
                <a:gd name="connsiteX23" fmla="*/ 413620 w 774405"/>
                <a:gd name="connsiteY23" fmla="*/ 70461 h 100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74405" h="1004213">
                  <a:moveTo>
                    <a:pt x="375996" y="-120"/>
                  </a:moveTo>
                  <a:lnTo>
                    <a:pt x="95103" y="148851"/>
                  </a:lnTo>
                  <a:lnTo>
                    <a:pt x="24809" y="185999"/>
                  </a:lnTo>
                  <a:lnTo>
                    <a:pt x="8141" y="194952"/>
                  </a:lnTo>
                  <a:cubicBezTo>
                    <a:pt x="6140" y="195905"/>
                    <a:pt x="997" y="197524"/>
                    <a:pt x="-241" y="199334"/>
                  </a:cubicBezTo>
                  <a:cubicBezTo>
                    <a:pt x="-1480" y="201144"/>
                    <a:pt x="-241" y="203334"/>
                    <a:pt x="1568" y="206954"/>
                  </a:cubicBezTo>
                  <a:cubicBezTo>
                    <a:pt x="7760" y="219051"/>
                    <a:pt x="14046" y="231052"/>
                    <a:pt x="20618" y="243149"/>
                  </a:cubicBezTo>
                  <a:lnTo>
                    <a:pt x="86055" y="369546"/>
                  </a:lnTo>
                  <a:cubicBezTo>
                    <a:pt x="118440" y="432030"/>
                    <a:pt x="150921" y="494514"/>
                    <a:pt x="182639" y="557283"/>
                  </a:cubicBezTo>
                  <a:cubicBezTo>
                    <a:pt x="208165" y="607671"/>
                    <a:pt x="228264" y="662058"/>
                    <a:pt x="276555" y="695586"/>
                  </a:cubicBezTo>
                  <a:cubicBezTo>
                    <a:pt x="293986" y="707540"/>
                    <a:pt x="313322" y="716513"/>
                    <a:pt x="333705" y="722161"/>
                  </a:cubicBezTo>
                  <a:cubicBezTo>
                    <a:pt x="337229" y="722504"/>
                    <a:pt x="340754" y="723409"/>
                    <a:pt x="343992" y="724828"/>
                  </a:cubicBezTo>
                  <a:cubicBezTo>
                    <a:pt x="347707" y="727495"/>
                    <a:pt x="350565" y="737211"/>
                    <a:pt x="352851" y="741497"/>
                  </a:cubicBezTo>
                  <a:lnTo>
                    <a:pt x="371901" y="778168"/>
                  </a:lnTo>
                  <a:lnTo>
                    <a:pt x="409048" y="848272"/>
                  </a:lnTo>
                  <a:cubicBezTo>
                    <a:pt x="419526" y="867989"/>
                    <a:pt x="426860" y="889134"/>
                    <a:pt x="438385" y="908375"/>
                  </a:cubicBezTo>
                  <a:cubicBezTo>
                    <a:pt x="473533" y="967335"/>
                    <a:pt x="536493" y="1016865"/>
                    <a:pt x="608501" y="1001148"/>
                  </a:cubicBezTo>
                  <a:cubicBezTo>
                    <a:pt x="670318" y="987718"/>
                    <a:pt x="719658" y="937712"/>
                    <a:pt x="746518" y="882372"/>
                  </a:cubicBezTo>
                  <a:cubicBezTo>
                    <a:pt x="763187" y="847453"/>
                    <a:pt x="772427" y="809429"/>
                    <a:pt x="773664" y="770739"/>
                  </a:cubicBezTo>
                  <a:cubicBezTo>
                    <a:pt x="773664" y="765690"/>
                    <a:pt x="773664" y="760642"/>
                    <a:pt x="773664" y="755689"/>
                  </a:cubicBezTo>
                  <a:cubicBezTo>
                    <a:pt x="773284" y="749860"/>
                    <a:pt x="771378" y="744240"/>
                    <a:pt x="768140" y="739401"/>
                  </a:cubicBezTo>
                  <a:lnTo>
                    <a:pt x="748519" y="702444"/>
                  </a:lnTo>
                  <a:lnTo>
                    <a:pt x="711181" y="631864"/>
                  </a:lnTo>
                  <a:cubicBezTo>
                    <a:pt x="611930" y="444793"/>
                    <a:pt x="512776" y="257655"/>
                    <a:pt x="413620" y="70461"/>
                  </a:cubicBezTo>
                  <a:close/>
                </a:path>
              </a:pathLst>
            </a:custGeom>
            <a:solidFill>
              <a:srgbClr val="F99F98"/>
            </a:solidFill>
            <a:ln w="9525" cap="flat">
              <a:noFill/>
              <a:prstDash val="solid"/>
              <a:miter/>
            </a:ln>
          </p:spPr>
          <p:txBody>
            <a:bodyPr rtlCol="0" anchor="ctr"/>
            <a:lstStyle/>
            <a:p>
              <a:endParaRPr lang="zh-CN" altLang="en-US"/>
            </a:p>
          </p:txBody>
        </p:sp>
        <p:sp>
          <p:nvSpPr>
            <p:cNvPr id="19" name="任意多边形: 形状 18">
              <a:extLst>
                <a:ext uri="{FF2B5EF4-FFF2-40B4-BE49-F238E27FC236}">
                  <a16:creationId xmlns:a16="http://schemas.microsoft.com/office/drawing/2014/main" id="{A4CFC09D-0CCD-32D3-A55A-D3EC7769480B}"/>
                </a:ext>
              </a:extLst>
            </p:cNvPr>
            <p:cNvSpPr/>
            <p:nvPr/>
          </p:nvSpPr>
          <p:spPr>
            <a:xfrm>
              <a:off x="6446113" y="1912065"/>
              <a:ext cx="163833" cy="163833"/>
            </a:xfrm>
            <a:custGeom>
              <a:avLst/>
              <a:gdLst>
                <a:gd name="connsiteX0" fmla="*/ -741 w 183451"/>
                <a:gd name="connsiteY0" fmla="*/ 91616 h 183451"/>
                <a:gd name="connsiteX1" fmla="*/ 90985 w 183451"/>
                <a:gd name="connsiteY1" fmla="*/ 183332 h 183451"/>
                <a:gd name="connsiteX2" fmla="*/ 182711 w 183451"/>
                <a:gd name="connsiteY2" fmla="*/ 91587 h 183451"/>
                <a:gd name="connsiteX3" fmla="*/ 90985 w 183451"/>
                <a:gd name="connsiteY3" fmla="*/ -120 h 183451"/>
                <a:gd name="connsiteX4" fmla="*/ 72793 w 183451"/>
                <a:gd name="connsiteY4" fmla="*/ 1700 h 183451"/>
                <a:gd name="connsiteX5" fmla="*/ -741 w 183451"/>
                <a:gd name="connsiteY5" fmla="*/ 91616 h 183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3451" h="183451">
                  <a:moveTo>
                    <a:pt x="-741" y="91616"/>
                  </a:moveTo>
                  <a:cubicBezTo>
                    <a:pt x="-741" y="142270"/>
                    <a:pt x="40313" y="183332"/>
                    <a:pt x="90985" y="183332"/>
                  </a:cubicBezTo>
                  <a:cubicBezTo>
                    <a:pt x="141659" y="183322"/>
                    <a:pt x="182711" y="142250"/>
                    <a:pt x="182711" y="91587"/>
                  </a:cubicBezTo>
                  <a:cubicBezTo>
                    <a:pt x="182711" y="40933"/>
                    <a:pt x="141659" y="-129"/>
                    <a:pt x="90985" y="-120"/>
                  </a:cubicBezTo>
                  <a:cubicBezTo>
                    <a:pt x="84890" y="-120"/>
                    <a:pt x="78794" y="490"/>
                    <a:pt x="72793" y="1700"/>
                  </a:cubicBezTo>
                  <a:cubicBezTo>
                    <a:pt x="30215" y="10691"/>
                    <a:pt x="-359" y="48096"/>
                    <a:pt x="-741" y="91616"/>
                  </a:cubicBezTo>
                  <a:close/>
                </a:path>
              </a:pathLst>
            </a:custGeom>
            <a:solidFill>
              <a:srgbClr val="EC697B"/>
            </a:solidFill>
            <a:ln w="9525" cap="flat">
              <a:noFill/>
              <a:prstDash val="solid"/>
              <a:miter/>
            </a:ln>
          </p:spPr>
          <p:txBody>
            <a:bodyPr rtlCol="0" anchor="ctr"/>
            <a:lstStyle/>
            <a:p>
              <a:endParaRPr lang="zh-CN" altLang="en-US"/>
            </a:p>
          </p:txBody>
        </p:sp>
        <p:sp>
          <p:nvSpPr>
            <p:cNvPr id="20" name="任意多边形: 形状 19">
              <a:extLst>
                <a:ext uri="{FF2B5EF4-FFF2-40B4-BE49-F238E27FC236}">
                  <a16:creationId xmlns:a16="http://schemas.microsoft.com/office/drawing/2014/main" id="{2A0FF6D8-8D95-5BCC-C70F-8B1068524451}"/>
                </a:ext>
              </a:extLst>
            </p:cNvPr>
            <p:cNvSpPr/>
            <p:nvPr/>
          </p:nvSpPr>
          <p:spPr>
            <a:xfrm>
              <a:off x="6373842" y="1952337"/>
              <a:ext cx="72577" cy="124586"/>
            </a:xfrm>
            <a:custGeom>
              <a:avLst/>
              <a:gdLst>
                <a:gd name="connsiteX0" fmla="*/ 269 w 81268"/>
                <a:gd name="connsiteY0" fmla="*/ 15566 h 139504"/>
                <a:gd name="connsiteX1" fmla="*/ 46560 w 81268"/>
                <a:gd name="connsiteY1" fmla="*/ 104434 h 139504"/>
                <a:gd name="connsiteX2" fmla="*/ 58562 w 81268"/>
                <a:gd name="connsiteY2" fmla="*/ 127484 h 139504"/>
                <a:gd name="connsiteX3" fmla="*/ 68087 w 81268"/>
                <a:gd name="connsiteY3" fmla="*/ 139105 h 139504"/>
                <a:gd name="connsiteX4" fmla="*/ 79802 w 81268"/>
                <a:gd name="connsiteY4" fmla="*/ 123484 h 139504"/>
                <a:gd name="connsiteX5" fmla="*/ 57608 w 81268"/>
                <a:gd name="connsiteY5" fmla="*/ 80717 h 139504"/>
                <a:gd name="connsiteX6" fmla="*/ 33606 w 81268"/>
                <a:gd name="connsiteY6" fmla="*/ 34616 h 139504"/>
                <a:gd name="connsiteX7" fmla="*/ 23318 w 81268"/>
                <a:gd name="connsiteY7" fmla="*/ 14899 h 139504"/>
                <a:gd name="connsiteX8" fmla="*/ 12651 w 81268"/>
                <a:gd name="connsiteY8" fmla="*/ 135 h 139504"/>
                <a:gd name="connsiteX9" fmla="*/ -494 w 81268"/>
                <a:gd name="connsiteY9" fmla="*/ 8574 h 139504"/>
                <a:gd name="connsiteX10" fmla="*/ 269 w 81268"/>
                <a:gd name="connsiteY10" fmla="*/ 15566 h 13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268" h="139504">
                  <a:moveTo>
                    <a:pt x="269" y="15566"/>
                  </a:moveTo>
                  <a:lnTo>
                    <a:pt x="46560" y="104434"/>
                  </a:lnTo>
                  <a:lnTo>
                    <a:pt x="58562" y="127484"/>
                  </a:lnTo>
                  <a:cubicBezTo>
                    <a:pt x="60848" y="131961"/>
                    <a:pt x="62752" y="137867"/>
                    <a:pt x="68087" y="139105"/>
                  </a:cubicBezTo>
                  <a:cubicBezTo>
                    <a:pt x="77612" y="141200"/>
                    <a:pt x="82470" y="131104"/>
                    <a:pt x="79802" y="123484"/>
                  </a:cubicBezTo>
                  <a:cubicBezTo>
                    <a:pt x="73420" y="108730"/>
                    <a:pt x="65990" y="94433"/>
                    <a:pt x="57608" y="80717"/>
                  </a:cubicBezTo>
                  <a:lnTo>
                    <a:pt x="33606" y="34616"/>
                  </a:lnTo>
                  <a:lnTo>
                    <a:pt x="23318" y="14899"/>
                  </a:lnTo>
                  <a:cubicBezTo>
                    <a:pt x="20747" y="10041"/>
                    <a:pt x="18556" y="2040"/>
                    <a:pt x="12651" y="135"/>
                  </a:cubicBezTo>
                  <a:cubicBezTo>
                    <a:pt x="6650" y="-1160"/>
                    <a:pt x="840" y="2612"/>
                    <a:pt x="-494" y="8574"/>
                  </a:cubicBezTo>
                  <a:cubicBezTo>
                    <a:pt x="-970" y="10927"/>
                    <a:pt x="-780" y="13384"/>
                    <a:pt x="269" y="15566"/>
                  </a:cubicBezTo>
                  <a:close/>
                </a:path>
              </a:pathLst>
            </a:custGeom>
            <a:solidFill>
              <a:srgbClr val="EC697B"/>
            </a:solidFill>
            <a:ln w="9525" cap="flat">
              <a:noFill/>
              <a:prstDash val="solid"/>
              <a:miter/>
            </a:ln>
          </p:spPr>
          <p:txBody>
            <a:bodyPr rtlCol="0" anchor="ctr"/>
            <a:lstStyle/>
            <a:p>
              <a:endParaRPr lang="zh-CN" altLang="en-US"/>
            </a:p>
          </p:txBody>
        </p:sp>
        <p:sp>
          <p:nvSpPr>
            <p:cNvPr id="21" name="任意多边形: 形状 20">
              <a:extLst>
                <a:ext uri="{FF2B5EF4-FFF2-40B4-BE49-F238E27FC236}">
                  <a16:creationId xmlns:a16="http://schemas.microsoft.com/office/drawing/2014/main" id="{0809E900-6B30-5E95-0FED-0488965A584D}"/>
                </a:ext>
              </a:extLst>
            </p:cNvPr>
            <p:cNvSpPr/>
            <p:nvPr/>
          </p:nvSpPr>
          <p:spPr>
            <a:xfrm>
              <a:off x="6431311" y="1900643"/>
              <a:ext cx="39725" cy="38311"/>
            </a:xfrm>
            <a:custGeom>
              <a:avLst/>
              <a:gdLst>
                <a:gd name="connsiteX0" fmla="*/ -741 w 44482"/>
                <a:gd name="connsiteY0" fmla="*/ 21347 h 42898"/>
                <a:gd name="connsiteX1" fmla="*/ 43741 w 44482"/>
                <a:gd name="connsiteY1" fmla="*/ 21347 h 42898"/>
                <a:gd name="connsiteX2" fmla="*/ -741 w 44482"/>
                <a:gd name="connsiteY2" fmla="*/ 21347 h 42898"/>
              </a:gdLst>
              <a:ahLst/>
              <a:cxnLst>
                <a:cxn ang="0">
                  <a:pos x="connsiteX0" y="connsiteY0"/>
                </a:cxn>
                <a:cxn ang="0">
                  <a:pos x="connsiteX1" y="connsiteY1"/>
                </a:cxn>
                <a:cxn ang="0">
                  <a:pos x="connsiteX2" y="connsiteY2"/>
                </a:cxn>
              </a:cxnLst>
              <a:rect l="l" t="t" r="r" b="b"/>
              <a:pathLst>
                <a:path w="44482" h="42898">
                  <a:moveTo>
                    <a:pt x="-741" y="21347"/>
                  </a:moveTo>
                  <a:cubicBezTo>
                    <a:pt x="-741" y="49922"/>
                    <a:pt x="43741" y="49922"/>
                    <a:pt x="43741" y="21347"/>
                  </a:cubicBezTo>
                  <a:cubicBezTo>
                    <a:pt x="43741" y="-7228"/>
                    <a:pt x="-741" y="-7323"/>
                    <a:pt x="-741" y="21347"/>
                  </a:cubicBezTo>
                  <a:close/>
                </a:path>
              </a:pathLst>
            </a:custGeom>
            <a:solidFill>
              <a:srgbClr val="000000"/>
            </a:solidFill>
            <a:ln w="9525" cap="flat">
              <a:noFill/>
              <a:prstDash val="solid"/>
              <a:miter/>
            </a:ln>
          </p:spPr>
          <p:txBody>
            <a:bodyPr rtlCol="0" anchor="ctr"/>
            <a:lstStyle/>
            <a:p>
              <a:endParaRPr lang="zh-CN" altLang="en-US"/>
            </a:p>
          </p:txBody>
        </p:sp>
        <p:sp>
          <p:nvSpPr>
            <p:cNvPr id="22" name="任意多边形: 形状 21">
              <a:extLst>
                <a:ext uri="{FF2B5EF4-FFF2-40B4-BE49-F238E27FC236}">
                  <a16:creationId xmlns:a16="http://schemas.microsoft.com/office/drawing/2014/main" id="{8691F8A0-94A9-84A2-0F20-234B2187A6FF}"/>
                </a:ext>
              </a:extLst>
            </p:cNvPr>
            <p:cNvSpPr/>
            <p:nvPr/>
          </p:nvSpPr>
          <p:spPr>
            <a:xfrm>
              <a:off x="6223344" y="1514896"/>
              <a:ext cx="592797" cy="437901"/>
            </a:xfrm>
            <a:custGeom>
              <a:avLst/>
              <a:gdLst>
                <a:gd name="connsiteX0" fmla="*/ 111639 w 663781"/>
                <a:gd name="connsiteY0" fmla="*/ 363275 h 490337"/>
                <a:gd name="connsiteX1" fmla="*/ 246989 w 663781"/>
                <a:gd name="connsiteY1" fmla="*/ 366037 h 490337"/>
                <a:gd name="connsiteX2" fmla="*/ 317950 w 663781"/>
                <a:gd name="connsiteY2" fmla="*/ 346416 h 490337"/>
                <a:gd name="connsiteX3" fmla="*/ 343953 w 663781"/>
                <a:gd name="connsiteY3" fmla="*/ 335081 h 490337"/>
                <a:gd name="connsiteX4" fmla="*/ 353478 w 663781"/>
                <a:gd name="connsiteY4" fmla="*/ 330033 h 490337"/>
                <a:gd name="connsiteX5" fmla="*/ 356527 w 663781"/>
                <a:gd name="connsiteY5" fmla="*/ 331081 h 490337"/>
                <a:gd name="connsiteX6" fmla="*/ 358717 w 663781"/>
                <a:gd name="connsiteY6" fmla="*/ 334986 h 490337"/>
                <a:gd name="connsiteX7" fmla="*/ 663041 w 663781"/>
                <a:gd name="connsiteY7" fmla="*/ 488148 h 490337"/>
                <a:gd name="connsiteX8" fmla="*/ 509022 w 663781"/>
                <a:gd name="connsiteY8" fmla="*/ 132865 h 490337"/>
                <a:gd name="connsiteX9" fmla="*/ 446157 w 663781"/>
                <a:gd name="connsiteY9" fmla="*/ 30186 h 490337"/>
                <a:gd name="connsiteX10" fmla="*/ 337095 w 663781"/>
                <a:gd name="connsiteY10" fmla="*/ 2087 h 490337"/>
                <a:gd name="connsiteX11" fmla="*/ 221462 w 663781"/>
                <a:gd name="connsiteY11" fmla="*/ 119721 h 490337"/>
                <a:gd name="connsiteX12" fmla="*/ 25533 w 663781"/>
                <a:gd name="connsiteY12" fmla="*/ 147629 h 490337"/>
                <a:gd name="connsiteX13" fmla="*/ 25533 w 663781"/>
                <a:gd name="connsiteY13" fmla="*/ 300029 h 490337"/>
                <a:gd name="connsiteX14" fmla="*/ 111639 w 663781"/>
                <a:gd name="connsiteY14" fmla="*/ 363275 h 490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3781" h="490337">
                  <a:moveTo>
                    <a:pt x="111639" y="363275"/>
                  </a:moveTo>
                  <a:cubicBezTo>
                    <a:pt x="156216" y="372667"/>
                    <a:pt x="202127" y="373600"/>
                    <a:pt x="246989" y="366037"/>
                  </a:cubicBezTo>
                  <a:cubicBezTo>
                    <a:pt x="271277" y="361942"/>
                    <a:pt x="294996" y="355369"/>
                    <a:pt x="317950" y="346416"/>
                  </a:cubicBezTo>
                  <a:cubicBezTo>
                    <a:pt x="326713" y="342987"/>
                    <a:pt x="335381" y="339177"/>
                    <a:pt x="343953" y="335081"/>
                  </a:cubicBezTo>
                  <a:cubicBezTo>
                    <a:pt x="346525" y="333843"/>
                    <a:pt x="351287" y="330033"/>
                    <a:pt x="353478" y="330033"/>
                  </a:cubicBezTo>
                  <a:cubicBezTo>
                    <a:pt x="357765" y="330033"/>
                    <a:pt x="353478" y="328795"/>
                    <a:pt x="356527" y="331081"/>
                  </a:cubicBezTo>
                  <a:cubicBezTo>
                    <a:pt x="357384" y="332281"/>
                    <a:pt x="358146" y="333595"/>
                    <a:pt x="358717" y="334986"/>
                  </a:cubicBezTo>
                  <a:cubicBezTo>
                    <a:pt x="420534" y="442199"/>
                    <a:pt x="540169" y="502397"/>
                    <a:pt x="663041" y="488148"/>
                  </a:cubicBezTo>
                  <a:cubicBezTo>
                    <a:pt x="621988" y="364990"/>
                    <a:pt x="566648" y="248785"/>
                    <a:pt x="509022" y="132865"/>
                  </a:cubicBezTo>
                  <a:cubicBezTo>
                    <a:pt x="491496" y="97718"/>
                    <a:pt x="474446" y="58094"/>
                    <a:pt x="446157" y="30186"/>
                  </a:cubicBezTo>
                  <a:cubicBezTo>
                    <a:pt x="417867" y="2278"/>
                    <a:pt x="375100" y="-4199"/>
                    <a:pt x="337095" y="2087"/>
                  </a:cubicBezTo>
                  <a:cubicBezTo>
                    <a:pt x="277373" y="12517"/>
                    <a:pt x="230891" y="59809"/>
                    <a:pt x="221462" y="119721"/>
                  </a:cubicBezTo>
                  <a:cubicBezTo>
                    <a:pt x="159264" y="91146"/>
                    <a:pt x="74110" y="94384"/>
                    <a:pt x="25533" y="147629"/>
                  </a:cubicBezTo>
                  <a:cubicBezTo>
                    <a:pt x="-13520" y="190396"/>
                    <a:pt x="-5233" y="255452"/>
                    <a:pt x="25533" y="300029"/>
                  </a:cubicBezTo>
                  <a:cubicBezTo>
                    <a:pt x="46297" y="330195"/>
                    <a:pt x="76682" y="352474"/>
                    <a:pt x="111639" y="363275"/>
                  </a:cubicBezTo>
                  <a:close/>
                </a:path>
              </a:pathLst>
            </a:custGeom>
            <a:solidFill>
              <a:srgbClr val="000000"/>
            </a:solidFill>
            <a:ln w="9525" cap="flat">
              <a:noFill/>
              <a:prstDash val="solid"/>
              <a:miter/>
            </a:ln>
          </p:spPr>
          <p:txBody>
            <a:bodyPr rtlCol="0" anchor="ctr"/>
            <a:lstStyle/>
            <a:p>
              <a:endParaRPr lang="zh-CN" altLang="en-US"/>
            </a:p>
          </p:txBody>
        </p:sp>
        <p:sp>
          <p:nvSpPr>
            <p:cNvPr id="23" name="任意多边形: 形状 22">
              <a:extLst>
                <a:ext uri="{FF2B5EF4-FFF2-40B4-BE49-F238E27FC236}">
                  <a16:creationId xmlns:a16="http://schemas.microsoft.com/office/drawing/2014/main" id="{13CF6F78-BA39-9C82-5146-91268E2AA97D}"/>
                </a:ext>
              </a:extLst>
            </p:cNvPr>
            <p:cNvSpPr/>
            <p:nvPr/>
          </p:nvSpPr>
          <p:spPr>
            <a:xfrm>
              <a:off x="6630276" y="1798165"/>
              <a:ext cx="163833" cy="163833"/>
            </a:xfrm>
            <a:custGeom>
              <a:avLst/>
              <a:gdLst>
                <a:gd name="connsiteX0" fmla="*/ -741 w 183451"/>
                <a:gd name="connsiteY0" fmla="*/ 91616 h 183451"/>
                <a:gd name="connsiteX1" fmla="*/ 90985 w 183451"/>
                <a:gd name="connsiteY1" fmla="*/ 183332 h 183451"/>
                <a:gd name="connsiteX2" fmla="*/ 182711 w 183451"/>
                <a:gd name="connsiteY2" fmla="*/ 91587 h 183451"/>
                <a:gd name="connsiteX3" fmla="*/ 90985 w 183451"/>
                <a:gd name="connsiteY3" fmla="*/ -120 h 183451"/>
                <a:gd name="connsiteX4" fmla="*/ 72792 w 183451"/>
                <a:gd name="connsiteY4" fmla="*/ 1700 h 183451"/>
                <a:gd name="connsiteX5" fmla="*/ -741 w 183451"/>
                <a:gd name="connsiteY5" fmla="*/ 91616 h 183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3451" h="183451">
                  <a:moveTo>
                    <a:pt x="-741" y="91616"/>
                  </a:moveTo>
                  <a:cubicBezTo>
                    <a:pt x="-741" y="142270"/>
                    <a:pt x="40313" y="183332"/>
                    <a:pt x="90985" y="183332"/>
                  </a:cubicBezTo>
                  <a:cubicBezTo>
                    <a:pt x="141659" y="183322"/>
                    <a:pt x="182711" y="142250"/>
                    <a:pt x="182711" y="91587"/>
                  </a:cubicBezTo>
                  <a:cubicBezTo>
                    <a:pt x="182711" y="40933"/>
                    <a:pt x="141659" y="-129"/>
                    <a:pt x="90985" y="-120"/>
                  </a:cubicBezTo>
                  <a:cubicBezTo>
                    <a:pt x="84889" y="-120"/>
                    <a:pt x="78793" y="490"/>
                    <a:pt x="72792" y="1700"/>
                  </a:cubicBezTo>
                  <a:cubicBezTo>
                    <a:pt x="30215" y="10691"/>
                    <a:pt x="-359" y="48096"/>
                    <a:pt x="-741" y="91616"/>
                  </a:cubicBezTo>
                  <a:close/>
                </a:path>
              </a:pathLst>
            </a:custGeom>
            <a:solidFill>
              <a:srgbClr val="F99F98"/>
            </a:solidFill>
            <a:ln w="9525" cap="flat">
              <a:noFill/>
              <a:prstDash val="solid"/>
              <a:miter/>
            </a:ln>
          </p:spPr>
          <p:txBody>
            <a:bodyPr rtlCol="0" anchor="ctr"/>
            <a:lstStyle/>
            <a:p>
              <a:endParaRPr lang="zh-CN" altLang="en-US"/>
            </a:p>
          </p:txBody>
        </p:sp>
        <p:sp>
          <p:nvSpPr>
            <p:cNvPr id="24" name="任意多边形: 形状 23">
              <a:extLst>
                <a:ext uri="{FF2B5EF4-FFF2-40B4-BE49-F238E27FC236}">
                  <a16:creationId xmlns:a16="http://schemas.microsoft.com/office/drawing/2014/main" id="{BE3037D6-6DF6-A611-22F4-86802C47B4C6}"/>
                </a:ext>
              </a:extLst>
            </p:cNvPr>
            <p:cNvSpPr/>
            <p:nvPr/>
          </p:nvSpPr>
          <p:spPr>
            <a:xfrm>
              <a:off x="6692298" y="1816076"/>
              <a:ext cx="36401" cy="141594"/>
            </a:xfrm>
            <a:custGeom>
              <a:avLst/>
              <a:gdLst>
                <a:gd name="connsiteX0" fmla="*/ 19155 w 40760"/>
                <a:gd name="connsiteY0" fmla="*/ 7932 h 158549"/>
                <a:gd name="connsiteX1" fmla="*/ 2295 w 40760"/>
                <a:gd name="connsiteY1" fmla="*/ 111850 h 158549"/>
                <a:gd name="connsiteX2" fmla="*/ 105 w 40760"/>
                <a:gd name="connsiteY2" fmla="*/ 137186 h 158549"/>
                <a:gd name="connsiteX3" fmla="*/ 1152 w 40760"/>
                <a:gd name="connsiteY3" fmla="*/ 154522 h 158549"/>
                <a:gd name="connsiteX4" fmla="*/ 16869 w 40760"/>
                <a:gd name="connsiteY4" fmla="*/ 155760 h 158549"/>
                <a:gd name="connsiteX5" fmla="*/ 20202 w 40760"/>
                <a:gd name="connsiteY5" fmla="*/ 150807 h 158549"/>
                <a:gd name="connsiteX6" fmla="*/ 22299 w 40760"/>
                <a:gd name="connsiteY6" fmla="*/ 126042 h 158549"/>
                <a:gd name="connsiteX7" fmla="*/ 24869 w 40760"/>
                <a:gd name="connsiteY7" fmla="*/ 100420 h 158549"/>
                <a:gd name="connsiteX8" fmla="*/ 32395 w 40760"/>
                <a:gd name="connsiteY8" fmla="*/ 49556 h 158549"/>
                <a:gd name="connsiteX9" fmla="*/ 37348 w 40760"/>
                <a:gd name="connsiteY9" fmla="*/ 24315 h 158549"/>
                <a:gd name="connsiteX10" fmla="*/ 38872 w 40760"/>
                <a:gd name="connsiteY10" fmla="*/ 6313 h 158549"/>
                <a:gd name="connsiteX11" fmla="*/ 25346 w 40760"/>
                <a:gd name="connsiteY11" fmla="*/ 665 h 158549"/>
                <a:gd name="connsiteX12" fmla="*/ 19155 w 40760"/>
                <a:gd name="connsiteY12" fmla="*/ 7932 h 158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60" h="158549">
                  <a:moveTo>
                    <a:pt x="19155" y="7932"/>
                  </a:moveTo>
                  <a:cubicBezTo>
                    <a:pt x="11440" y="42203"/>
                    <a:pt x="5819" y="76903"/>
                    <a:pt x="2295" y="111850"/>
                  </a:cubicBezTo>
                  <a:cubicBezTo>
                    <a:pt x="1438" y="120232"/>
                    <a:pt x="677" y="128709"/>
                    <a:pt x="105" y="137186"/>
                  </a:cubicBezTo>
                  <a:cubicBezTo>
                    <a:pt x="105" y="142425"/>
                    <a:pt x="-2372" y="149855"/>
                    <a:pt x="1152" y="154522"/>
                  </a:cubicBezTo>
                  <a:cubicBezTo>
                    <a:pt x="5153" y="159199"/>
                    <a:pt x="12202" y="159761"/>
                    <a:pt x="16869" y="155760"/>
                  </a:cubicBezTo>
                  <a:cubicBezTo>
                    <a:pt x="18393" y="154446"/>
                    <a:pt x="19536" y="152731"/>
                    <a:pt x="20202" y="150807"/>
                  </a:cubicBezTo>
                  <a:cubicBezTo>
                    <a:pt x="21917" y="142673"/>
                    <a:pt x="22584" y="134348"/>
                    <a:pt x="22299" y="126042"/>
                  </a:cubicBezTo>
                  <a:cubicBezTo>
                    <a:pt x="23060" y="117470"/>
                    <a:pt x="23917" y="108992"/>
                    <a:pt x="24869" y="100420"/>
                  </a:cubicBezTo>
                  <a:cubicBezTo>
                    <a:pt x="26870" y="83399"/>
                    <a:pt x="29347" y="66444"/>
                    <a:pt x="32395" y="49556"/>
                  </a:cubicBezTo>
                  <a:cubicBezTo>
                    <a:pt x="33919" y="41174"/>
                    <a:pt x="35633" y="32697"/>
                    <a:pt x="37348" y="24315"/>
                  </a:cubicBezTo>
                  <a:cubicBezTo>
                    <a:pt x="38491" y="18886"/>
                    <a:pt x="41729" y="11742"/>
                    <a:pt x="38872" y="6313"/>
                  </a:cubicBezTo>
                  <a:cubicBezTo>
                    <a:pt x="36680" y="1007"/>
                    <a:pt x="30585" y="-1517"/>
                    <a:pt x="25346" y="665"/>
                  </a:cubicBezTo>
                  <a:cubicBezTo>
                    <a:pt x="22203" y="1950"/>
                    <a:pt x="19917" y="4655"/>
                    <a:pt x="19155" y="7932"/>
                  </a:cubicBezTo>
                  <a:close/>
                </a:path>
              </a:pathLst>
            </a:custGeom>
            <a:solidFill>
              <a:srgbClr val="EC697B"/>
            </a:solidFill>
            <a:ln w="9525" cap="flat">
              <a:noFill/>
              <a:prstDash val="solid"/>
              <a:miter/>
            </a:ln>
          </p:spPr>
          <p:txBody>
            <a:bodyPr rtlCol="0" anchor="ctr"/>
            <a:lstStyle/>
            <a:p>
              <a:endParaRPr lang="zh-CN" altLang="en-US"/>
            </a:p>
          </p:txBody>
        </p:sp>
        <p:sp>
          <p:nvSpPr>
            <p:cNvPr id="25" name="任意多边形: 形状 24">
              <a:extLst>
                <a:ext uri="{FF2B5EF4-FFF2-40B4-BE49-F238E27FC236}">
                  <a16:creationId xmlns:a16="http://schemas.microsoft.com/office/drawing/2014/main" id="{C5B1C439-9D83-6EC5-BED7-B52AF4C624F4}"/>
                </a:ext>
              </a:extLst>
            </p:cNvPr>
            <p:cNvSpPr/>
            <p:nvPr/>
          </p:nvSpPr>
          <p:spPr>
            <a:xfrm>
              <a:off x="4401769" y="3399161"/>
              <a:ext cx="2591986" cy="2052573"/>
            </a:xfrm>
            <a:custGeom>
              <a:avLst/>
              <a:gdLst>
                <a:gd name="connsiteX0" fmla="*/ 2901622 w 2902362"/>
                <a:gd name="connsiteY0" fmla="*/ 387455 h 2298358"/>
                <a:gd name="connsiteX1" fmla="*/ 2528147 w 2902362"/>
                <a:gd name="connsiteY1" fmla="*/ 317447 h 2298358"/>
                <a:gd name="connsiteX2" fmla="*/ 2200391 w 2902362"/>
                <a:gd name="connsiteY2" fmla="*/ 253153 h 2298358"/>
                <a:gd name="connsiteX3" fmla="*/ 1922262 w 2902362"/>
                <a:gd name="connsiteY3" fmla="*/ 196479 h 2298358"/>
                <a:gd name="connsiteX4" fmla="*/ 1673087 w 2902362"/>
                <a:gd name="connsiteY4" fmla="*/ 143996 h 2298358"/>
                <a:gd name="connsiteX5" fmla="*/ 1333426 w 2902362"/>
                <a:gd name="connsiteY5" fmla="*/ 71701 h 2298358"/>
                <a:gd name="connsiteX6" fmla="*/ 1064536 w 2902362"/>
                <a:gd name="connsiteY6" fmla="*/ 21600 h 2298358"/>
                <a:gd name="connsiteX7" fmla="*/ 852223 w 2902362"/>
                <a:gd name="connsiteY7" fmla="*/ 359 h 2298358"/>
                <a:gd name="connsiteX8" fmla="*/ 682297 w 2902362"/>
                <a:gd name="connsiteY8" fmla="*/ 14932 h 2298358"/>
                <a:gd name="connsiteX9" fmla="*/ 405406 w 2902362"/>
                <a:gd name="connsiteY9" fmla="*/ 194383 h 2298358"/>
                <a:gd name="connsiteX10" fmla="*/ 299773 w 2902362"/>
                <a:gd name="connsiteY10" fmla="*/ 402886 h 2298358"/>
                <a:gd name="connsiteX11" fmla="*/ 213000 w 2902362"/>
                <a:gd name="connsiteY11" fmla="*/ 683683 h 2298358"/>
                <a:gd name="connsiteX12" fmla="*/ 154803 w 2902362"/>
                <a:gd name="connsiteY12" fmla="*/ 916855 h 2298358"/>
                <a:gd name="connsiteX13" fmla="*/ 99748 w 2902362"/>
                <a:gd name="connsiteY13" fmla="*/ 1187269 h 2298358"/>
                <a:gd name="connsiteX14" fmla="*/ 52694 w 2902362"/>
                <a:gd name="connsiteY14" fmla="*/ 1492736 h 2298358"/>
                <a:gd name="connsiteX15" fmla="*/ 17738 w 2902362"/>
                <a:gd name="connsiteY15" fmla="*/ 1835636 h 2298358"/>
                <a:gd name="connsiteX16" fmla="*/ -169 w 2902362"/>
                <a:gd name="connsiteY16" fmla="*/ 2213112 h 2298358"/>
                <a:gd name="connsiteX17" fmla="*/ -169 w 2902362"/>
                <a:gd name="connsiteY17" fmla="*/ 2226257 h 2298358"/>
                <a:gd name="connsiteX18" fmla="*/ 9356 w 2902362"/>
                <a:gd name="connsiteY18" fmla="*/ 2228829 h 2298358"/>
                <a:gd name="connsiteX19" fmla="*/ 36026 w 2902362"/>
                <a:gd name="connsiteY19" fmla="*/ 2230924 h 2298358"/>
                <a:gd name="connsiteX20" fmla="*/ 85366 w 2902362"/>
                <a:gd name="connsiteY20" fmla="*/ 2234829 h 2298358"/>
                <a:gd name="connsiteX21" fmla="*/ 185950 w 2902362"/>
                <a:gd name="connsiteY21" fmla="*/ 2242639 h 2298358"/>
                <a:gd name="connsiteX22" fmla="*/ 385308 w 2902362"/>
                <a:gd name="connsiteY22" fmla="*/ 2258165 h 2298358"/>
                <a:gd name="connsiteX23" fmla="*/ 785929 w 2902362"/>
                <a:gd name="connsiteY23" fmla="*/ 2289312 h 2298358"/>
                <a:gd name="connsiteX24" fmla="*/ 886609 w 2902362"/>
                <a:gd name="connsiteY24" fmla="*/ 2297123 h 2298358"/>
                <a:gd name="connsiteX25" fmla="*/ 900706 w 2902362"/>
                <a:gd name="connsiteY25" fmla="*/ 2296551 h 2298358"/>
                <a:gd name="connsiteX26" fmla="*/ 908802 w 2902362"/>
                <a:gd name="connsiteY26" fmla="*/ 2281025 h 2298358"/>
                <a:gd name="connsiteX27" fmla="*/ 947568 w 2902362"/>
                <a:gd name="connsiteY27" fmla="*/ 2206349 h 2298358"/>
                <a:gd name="connsiteX28" fmla="*/ 1010434 w 2902362"/>
                <a:gd name="connsiteY28" fmla="*/ 2085287 h 2298358"/>
                <a:gd name="connsiteX29" fmla="*/ 1090253 w 2902362"/>
                <a:gd name="connsiteY29" fmla="*/ 1931458 h 2298358"/>
                <a:gd name="connsiteX30" fmla="*/ 1179883 w 2902362"/>
                <a:gd name="connsiteY30" fmla="*/ 1758865 h 2298358"/>
                <a:gd name="connsiteX31" fmla="*/ 1271990 w 2902362"/>
                <a:gd name="connsiteY31" fmla="*/ 1581414 h 2298358"/>
                <a:gd name="connsiteX32" fmla="*/ 1359525 w 2902362"/>
                <a:gd name="connsiteY32" fmla="*/ 1412822 h 2298358"/>
                <a:gd name="connsiteX33" fmla="*/ 1435725 w 2902362"/>
                <a:gd name="connsiteY33" fmla="*/ 1267089 h 2298358"/>
                <a:gd name="connsiteX34" fmla="*/ 1492303 w 2902362"/>
                <a:gd name="connsiteY34" fmla="*/ 1157932 h 2298358"/>
                <a:gd name="connsiteX35" fmla="*/ 1522783 w 2902362"/>
                <a:gd name="connsiteY35" fmla="*/ 1099354 h 2298358"/>
                <a:gd name="connsiteX36" fmla="*/ 1526212 w 2902362"/>
                <a:gd name="connsiteY36" fmla="*/ 1093162 h 2298358"/>
                <a:gd name="connsiteX37" fmla="*/ 1538976 w 2902362"/>
                <a:gd name="connsiteY37" fmla="*/ 1093162 h 2298358"/>
                <a:gd name="connsiteX38" fmla="*/ 1616986 w 2902362"/>
                <a:gd name="connsiteY38" fmla="*/ 1093162 h 2298358"/>
                <a:gd name="connsiteX39" fmla="*/ 1750336 w 2902362"/>
                <a:gd name="connsiteY39" fmla="*/ 1093162 h 2298358"/>
                <a:gd name="connsiteX40" fmla="*/ 1922929 w 2902362"/>
                <a:gd name="connsiteY40" fmla="*/ 1093162 h 2298358"/>
                <a:gd name="connsiteX41" fmla="*/ 2117715 w 2902362"/>
                <a:gd name="connsiteY41" fmla="*/ 1093162 h 2298358"/>
                <a:gd name="connsiteX42" fmla="*/ 2317740 w 2902362"/>
                <a:gd name="connsiteY42" fmla="*/ 1093162 h 2298358"/>
                <a:gd name="connsiteX43" fmla="*/ 2505954 w 2902362"/>
                <a:gd name="connsiteY43" fmla="*/ 1093162 h 2298358"/>
                <a:gd name="connsiteX44" fmla="*/ 2665689 w 2902362"/>
                <a:gd name="connsiteY44" fmla="*/ 1093162 h 2298358"/>
                <a:gd name="connsiteX45" fmla="*/ 2779989 w 2902362"/>
                <a:gd name="connsiteY45" fmla="*/ 1093162 h 2298358"/>
                <a:gd name="connsiteX46" fmla="*/ 2814754 w 2902362"/>
                <a:gd name="connsiteY46" fmla="*/ 1093162 h 2298358"/>
                <a:gd name="connsiteX47" fmla="*/ 2832090 w 2902362"/>
                <a:gd name="connsiteY47" fmla="*/ 1093162 h 2298358"/>
                <a:gd name="connsiteX48" fmla="*/ 2835710 w 2902362"/>
                <a:gd name="connsiteY48" fmla="*/ 1070493 h 2298358"/>
                <a:gd name="connsiteX49" fmla="*/ 2845235 w 2902362"/>
                <a:gd name="connsiteY49" fmla="*/ 970290 h 2298358"/>
                <a:gd name="connsiteX50" fmla="*/ 2864285 w 2902362"/>
                <a:gd name="connsiteY50" fmla="*/ 771789 h 2298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2902362" h="2298358">
                  <a:moveTo>
                    <a:pt x="2901622" y="387455"/>
                  </a:moveTo>
                  <a:cubicBezTo>
                    <a:pt x="2777035" y="364595"/>
                    <a:pt x="2652544" y="341259"/>
                    <a:pt x="2528147" y="317447"/>
                  </a:cubicBezTo>
                  <a:cubicBezTo>
                    <a:pt x="2418800" y="296368"/>
                    <a:pt x="2309549" y="274936"/>
                    <a:pt x="2200391" y="253153"/>
                  </a:cubicBezTo>
                  <a:cubicBezTo>
                    <a:pt x="2107619" y="234550"/>
                    <a:pt x="2014940" y="215653"/>
                    <a:pt x="1922262" y="196479"/>
                  </a:cubicBezTo>
                  <a:cubicBezTo>
                    <a:pt x="1839080" y="179210"/>
                    <a:pt x="1756022" y="161713"/>
                    <a:pt x="1673087" y="143996"/>
                  </a:cubicBezTo>
                  <a:cubicBezTo>
                    <a:pt x="1559931" y="119898"/>
                    <a:pt x="1446774" y="95133"/>
                    <a:pt x="1333426" y="71701"/>
                  </a:cubicBezTo>
                  <a:cubicBezTo>
                    <a:pt x="1244177" y="53318"/>
                    <a:pt x="1154642" y="35506"/>
                    <a:pt x="1064536" y="21600"/>
                  </a:cubicBezTo>
                  <a:cubicBezTo>
                    <a:pt x="994298" y="9960"/>
                    <a:pt x="923375" y="2864"/>
                    <a:pt x="852223" y="359"/>
                  </a:cubicBezTo>
                  <a:cubicBezTo>
                    <a:pt x="795197" y="-1756"/>
                    <a:pt x="738133" y="3140"/>
                    <a:pt x="682297" y="14932"/>
                  </a:cubicBezTo>
                  <a:cubicBezTo>
                    <a:pt x="571617" y="39964"/>
                    <a:pt x="473462" y="103572"/>
                    <a:pt x="405406" y="194383"/>
                  </a:cubicBezTo>
                  <a:cubicBezTo>
                    <a:pt x="358637" y="257153"/>
                    <a:pt x="326729" y="329829"/>
                    <a:pt x="299773" y="402886"/>
                  </a:cubicBezTo>
                  <a:cubicBezTo>
                    <a:pt x="265769" y="494707"/>
                    <a:pt x="238718" y="589195"/>
                    <a:pt x="213000" y="683683"/>
                  </a:cubicBezTo>
                  <a:cubicBezTo>
                    <a:pt x="191979" y="760959"/>
                    <a:pt x="172586" y="838683"/>
                    <a:pt x="154803" y="916855"/>
                  </a:cubicBezTo>
                  <a:cubicBezTo>
                    <a:pt x="134295" y="1006580"/>
                    <a:pt x="115941" y="1096715"/>
                    <a:pt x="99748" y="1187269"/>
                  </a:cubicBezTo>
                  <a:cubicBezTo>
                    <a:pt x="81527" y="1288873"/>
                    <a:pt x="65839" y="1390695"/>
                    <a:pt x="52694" y="1492736"/>
                  </a:cubicBezTo>
                  <a:cubicBezTo>
                    <a:pt x="38026" y="1606589"/>
                    <a:pt x="26377" y="1720889"/>
                    <a:pt x="17738" y="1835636"/>
                  </a:cubicBezTo>
                  <a:cubicBezTo>
                    <a:pt x="8337" y="1961299"/>
                    <a:pt x="2374" y="2087125"/>
                    <a:pt x="-169" y="2213112"/>
                  </a:cubicBezTo>
                  <a:cubicBezTo>
                    <a:pt x="-931" y="2217465"/>
                    <a:pt x="-931" y="2221903"/>
                    <a:pt x="-169" y="2226257"/>
                  </a:cubicBezTo>
                  <a:cubicBezTo>
                    <a:pt x="1260" y="2229305"/>
                    <a:pt x="5260" y="2228542"/>
                    <a:pt x="9356" y="2228829"/>
                  </a:cubicBezTo>
                  <a:lnTo>
                    <a:pt x="36026" y="2230924"/>
                  </a:lnTo>
                  <a:lnTo>
                    <a:pt x="85366" y="2234829"/>
                  </a:lnTo>
                  <a:lnTo>
                    <a:pt x="185950" y="2242639"/>
                  </a:lnTo>
                  <a:lnTo>
                    <a:pt x="385308" y="2258165"/>
                  </a:lnTo>
                  <a:lnTo>
                    <a:pt x="785929" y="2289312"/>
                  </a:lnTo>
                  <a:lnTo>
                    <a:pt x="886609" y="2297123"/>
                  </a:lnTo>
                  <a:cubicBezTo>
                    <a:pt x="892133" y="2297123"/>
                    <a:pt x="897181" y="2299980"/>
                    <a:pt x="900706" y="2296551"/>
                  </a:cubicBezTo>
                  <a:cubicBezTo>
                    <a:pt x="904087" y="2291760"/>
                    <a:pt x="906811" y="2286540"/>
                    <a:pt x="908802" y="2281025"/>
                  </a:cubicBezTo>
                  <a:lnTo>
                    <a:pt x="947568" y="2206349"/>
                  </a:lnTo>
                  <a:lnTo>
                    <a:pt x="1010434" y="2085287"/>
                  </a:lnTo>
                  <a:cubicBezTo>
                    <a:pt x="1036980" y="2033918"/>
                    <a:pt x="1063583" y="1982635"/>
                    <a:pt x="1090253" y="1931458"/>
                  </a:cubicBezTo>
                  <a:lnTo>
                    <a:pt x="1179883" y="1758865"/>
                  </a:lnTo>
                  <a:lnTo>
                    <a:pt x="1271990" y="1581414"/>
                  </a:lnTo>
                  <a:cubicBezTo>
                    <a:pt x="1301203" y="1525216"/>
                    <a:pt x="1330378" y="1469019"/>
                    <a:pt x="1359525" y="1412822"/>
                  </a:cubicBezTo>
                  <a:lnTo>
                    <a:pt x="1435725" y="1267089"/>
                  </a:lnTo>
                  <a:lnTo>
                    <a:pt x="1492303" y="1157932"/>
                  </a:lnTo>
                  <a:lnTo>
                    <a:pt x="1522783" y="1099354"/>
                  </a:lnTo>
                  <a:cubicBezTo>
                    <a:pt x="1523545" y="1097830"/>
                    <a:pt x="1524784" y="1093924"/>
                    <a:pt x="1526212" y="1093162"/>
                  </a:cubicBezTo>
                  <a:cubicBezTo>
                    <a:pt x="1527641" y="1092400"/>
                    <a:pt x="1535737" y="1093162"/>
                    <a:pt x="1538976" y="1093162"/>
                  </a:cubicBezTo>
                  <a:lnTo>
                    <a:pt x="1616986" y="1093162"/>
                  </a:lnTo>
                  <a:lnTo>
                    <a:pt x="1750336" y="1093162"/>
                  </a:lnTo>
                  <a:lnTo>
                    <a:pt x="1922929" y="1093162"/>
                  </a:lnTo>
                  <a:lnTo>
                    <a:pt x="2117715" y="1093162"/>
                  </a:lnTo>
                  <a:lnTo>
                    <a:pt x="2317740" y="1093162"/>
                  </a:lnTo>
                  <a:lnTo>
                    <a:pt x="2505954" y="1093162"/>
                  </a:lnTo>
                  <a:lnTo>
                    <a:pt x="2665689" y="1093162"/>
                  </a:lnTo>
                  <a:lnTo>
                    <a:pt x="2779989" y="1093162"/>
                  </a:lnTo>
                  <a:lnTo>
                    <a:pt x="2814754" y="1093162"/>
                  </a:lnTo>
                  <a:cubicBezTo>
                    <a:pt x="2820470" y="1094115"/>
                    <a:pt x="2826375" y="1094115"/>
                    <a:pt x="2832090" y="1093162"/>
                  </a:cubicBezTo>
                  <a:cubicBezTo>
                    <a:pt x="2836853" y="1090972"/>
                    <a:pt x="2835138" y="1076017"/>
                    <a:pt x="2835710" y="1070493"/>
                  </a:cubicBezTo>
                  <a:lnTo>
                    <a:pt x="2845235" y="970290"/>
                  </a:lnTo>
                  <a:cubicBezTo>
                    <a:pt x="2851616" y="904120"/>
                    <a:pt x="2857902" y="837959"/>
                    <a:pt x="2864285" y="771789"/>
                  </a:cubicBezTo>
                  <a:close/>
                </a:path>
              </a:pathLst>
            </a:custGeom>
            <a:solidFill>
              <a:srgbClr val="9CBBF2"/>
            </a:solidFill>
            <a:ln w="9525" cap="flat">
              <a:noFill/>
              <a:prstDash val="solid"/>
              <a:miter/>
            </a:ln>
          </p:spPr>
          <p:txBody>
            <a:bodyPr rtlCol="0" anchor="ctr"/>
            <a:lstStyle/>
            <a:p>
              <a:endParaRPr lang="zh-CN" altLang="en-US"/>
            </a:p>
          </p:txBody>
        </p:sp>
        <p:sp>
          <p:nvSpPr>
            <p:cNvPr id="26" name="任意多边形: 形状 25">
              <a:extLst>
                <a:ext uri="{FF2B5EF4-FFF2-40B4-BE49-F238E27FC236}">
                  <a16:creationId xmlns:a16="http://schemas.microsoft.com/office/drawing/2014/main" id="{0DAFCF1D-5C16-0326-1C2E-ADE1359183EA}"/>
                </a:ext>
              </a:extLst>
            </p:cNvPr>
            <p:cNvSpPr/>
            <p:nvPr/>
          </p:nvSpPr>
          <p:spPr>
            <a:xfrm>
              <a:off x="6924105" y="3747083"/>
              <a:ext cx="909866" cy="859895"/>
            </a:xfrm>
            <a:custGeom>
              <a:avLst/>
              <a:gdLst>
                <a:gd name="connsiteX0" fmla="*/ 917926 w 1018818"/>
                <a:gd name="connsiteY0" fmla="*/ 962087 h 962863"/>
                <a:gd name="connsiteX1" fmla="*/ 163070 w 1018818"/>
                <a:gd name="connsiteY1" fmla="*/ 962087 h 962863"/>
                <a:gd name="connsiteX2" fmla="*/ 42580 w 1018818"/>
                <a:gd name="connsiteY2" fmla="*/ 943799 h 962863"/>
                <a:gd name="connsiteX3" fmla="*/ -283 w 1018818"/>
                <a:gd name="connsiteY3" fmla="*/ 856455 h 962863"/>
                <a:gd name="connsiteX4" fmla="*/ -283 w 1018818"/>
                <a:gd name="connsiteY4" fmla="*/ 161130 h 962863"/>
                <a:gd name="connsiteX5" fmla="*/ 27434 w 1018818"/>
                <a:gd name="connsiteY5" fmla="*/ 31209 h 962863"/>
                <a:gd name="connsiteX6" fmla="*/ 106968 w 1018818"/>
                <a:gd name="connsiteY6" fmla="*/ -33 h 962863"/>
                <a:gd name="connsiteX7" fmla="*/ 815914 w 1018818"/>
                <a:gd name="connsiteY7" fmla="*/ -33 h 962863"/>
                <a:gd name="connsiteX8" fmla="*/ 917165 w 1018818"/>
                <a:gd name="connsiteY8" fmla="*/ -33 h 962863"/>
                <a:gd name="connsiteX9" fmla="*/ 1017654 w 1018818"/>
                <a:gd name="connsiteY9" fmla="*/ 91217 h 962863"/>
                <a:gd name="connsiteX10" fmla="*/ 1017654 w 1018818"/>
                <a:gd name="connsiteY10" fmla="*/ 123792 h 962863"/>
                <a:gd name="connsiteX11" fmla="*/ 1017654 w 1018818"/>
                <a:gd name="connsiteY11" fmla="*/ 761967 h 962863"/>
                <a:gd name="connsiteX12" fmla="*/ 1017654 w 1018818"/>
                <a:gd name="connsiteY12" fmla="*/ 861503 h 962863"/>
                <a:gd name="connsiteX13" fmla="*/ 917926 w 1018818"/>
                <a:gd name="connsiteY13" fmla="*/ 962087 h 96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18818" h="962863">
                  <a:moveTo>
                    <a:pt x="917926" y="962087"/>
                  </a:moveTo>
                  <a:lnTo>
                    <a:pt x="163070" y="962087"/>
                  </a:lnTo>
                  <a:cubicBezTo>
                    <a:pt x="123066" y="962087"/>
                    <a:pt x="77345" y="968088"/>
                    <a:pt x="42580" y="943799"/>
                  </a:cubicBezTo>
                  <a:cubicBezTo>
                    <a:pt x="14671" y="923597"/>
                    <a:pt x="-1331" y="890878"/>
                    <a:pt x="-283" y="856455"/>
                  </a:cubicBezTo>
                  <a:lnTo>
                    <a:pt x="-283" y="161130"/>
                  </a:lnTo>
                  <a:cubicBezTo>
                    <a:pt x="-283" y="115982"/>
                    <a:pt x="-6569" y="67023"/>
                    <a:pt x="27434" y="31209"/>
                  </a:cubicBezTo>
                  <a:cubicBezTo>
                    <a:pt x="48390" y="10101"/>
                    <a:pt x="77250" y="-1233"/>
                    <a:pt x="106968" y="-33"/>
                  </a:cubicBezTo>
                  <a:lnTo>
                    <a:pt x="815914" y="-33"/>
                  </a:lnTo>
                  <a:cubicBezTo>
                    <a:pt x="849633" y="-33"/>
                    <a:pt x="883446" y="-33"/>
                    <a:pt x="917165" y="-33"/>
                  </a:cubicBezTo>
                  <a:cubicBezTo>
                    <a:pt x="968980" y="405"/>
                    <a:pt x="1012224" y="39677"/>
                    <a:pt x="1017654" y="91217"/>
                  </a:cubicBezTo>
                  <a:cubicBezTo>
                    <a:pt x="1018606" y="101980"/>
                    <a:pt x="1017654" y="113029"/>
                    <a:pt x="1017654" y="123792"/>
                  </a:cubicBezTo>
                  <a:lnTo>
                    <a:pt x="1017654" y="761967"/>
                  </a:lnTo>
                  <a:cubicBezTo>
                    <a:pt x="1017654" y="795114"/>
                    <a:pt x="1017654" y="828642"/>
                    <a:pt x="1017654" y="861503"/>
                  </a:cubicBezTo>
                  <a:cubicBezTo>
                    <a:pt x="1017082" y="916472"/>
                    <a:pt x="972886" y="961011"/>
                    <a:pt x="917926" y="962087"/>
                  </a:cubicBezTo>
                  <a:close/>
                </a:path>
              </a:pathLst>
            </a:custGeom>
            <a:solidFill>
              <a:srgbClr val="EDCB5F"/>
            </a:solidFill>
            <a:ln w="9525" cap="flat">
              <a:noFill/>
              <a:prstDash val="solid"/>
              <a:miter/>
            </a:ln>
          </p:spPr>
          <p:txBody>
            <a:bodyPr rtlCol="0" anchor="ctr"/>
            <a:lstStyle/>
            <a:p>
              <a:endParaRPr lang="zh-CN" altLang="en-US"/>
            </a:p>
          </p:txBody>
        </p:sp>
        <p:sp>
          <p:nvSpPr>
            <p:cNvPr id="27" name="任意多边形: 形状 26">
              <a:extLst>
                <a:ext uri="{FF2B5EF4-FFF2-40B4-BE49-F238E27FC236}">
                  <a16:creationId xmlns:a16="http://schemas.microsoft.com/office/drawing/2014/main" id="{D96E55B2-58C4-DEFD-A51F-67F37E875950}"/>
                </a:ext>
              </a:extLst>
            </p:cNvPr>
            <p:cNvSpPr/>
            <p:nvPr/>
          </p:nvSpPr>
          <p:spPr>
            <a:xfrm>
              <a:off x="6827686" y="4284644"/>
              <a:ext cx="419280" cy="282379"/>
            </a:xfrm>
            <a:custGeom>
              <a:avLst/>
              <a:gdLst>
                <a:gd name="connsiteX0" fmla="*/ 448866 w 469487"/>
                <a:gd name="connsiteY0" fmla="*/ 4302 h 316192"/>
                <a:gd name="connsiteX1" fmla="*/ 73294 w 469487"/>
                <a:gd name="connsiteY1" fmla="*/ 275955 h 316192"/>
                <a:gd name="connsiteX2" fmla="*/ 17003 w 469487"/>
                <a:gd name="connsiteY2" fmla="*/ 292814 h 316192"/>
                <a:gd name="connsiteX3" fmla="*/ -429 w 469487"/>
                <a:gd name="connsiteY3" fmla="*/ 302339 h 316192"/>
                <a:gd name="connsiteX4" fmla="*/ 6715 w 469487"/>
                <a:gd name="connsiteY4" fmla="*/ 315579 h 316192"/>
                <a:gd name="connsiteX5" fmla="*/ 31290 w 469487"/>
                <a:gd name="connsiteY5" fmla="*/ 310721 h 316192"/>
                <a:gd name="connsiteX6" fmla="*/ 61674 w 469487"/>
                <a:gd name="connsiteY6" fmla="*/ 301768 h 316192"/>
                <a:gd name="connsiteX7" fmla="*/ 115300 w 469487"/>
                <a:gd name="connsiteY7" fmla="*/ 282718 h 316192"/>
                <a:gd name="connsiteX8" fmla="*/ 414956 w 469487"/>
                <a:gd name="connsiteY8" fmla="*/ 77168 h 316192"/>
                <a:gd name="connsiteX9" fmla="*/ 456771 w 469487"/>
                <a:gd name="connsiteY9" fmla="*/ 27924 h 316192"/>
                <a:gd name="connsiteX10" fmla="*/ 467725 w 469487"/>
                <a:gd name="connsiteY10" fmla="*/ 5159 h 316192"/>
                <a:gd name="connsiteX11" fmla="*/ 451628 w 469487"/>
                <a:gd name="connsiteY11" fmla="*/ 1768 h 316192"/>
                <a:gd name="connsiteX12" fmla="*/ 448866 w 469487"/>
                <a:gd name="connsiteY12" fmla="*/ 4302 h 316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9487" h="316192">
                  <a:moveTo>
                    <a:pt x="448866" y="4302"/>
                  </a:moveTo>
                  <a:cubicBezTo>
                    <a:pt x="353520" y="130194"/>
                    <a:pt x="222742" y="224777"/>
                    <a:pt x="73294" y="275955"/>
                  </a:cubicBezTo>
                  <a:cubicBezTo>
                    <a:pt x="54817" y="282242"/>
                    <a:pt x="35957" y="287861"/>
                    <a:pt x="17003" y="292814"/>
                  </a:cubicBezTo>
                  <a:cubicBezTo>
                    <a:pt x="10811" y="294434"/>
                    <a:pt x="1572" y="294815"/>
                    <a:pt x="-429" y="302339"/>
                  </a:cubicBezTo>
                  <a:cubicBezTo>
                    <a:pt x="-1763" y="307921"/>
                    <a:pt x="1286" y="313607"/>
                    <a:pt x="6715" y="315579"/>
                  </a:cubicBezTo>
                  <a:cubicBezTo>
                    <a:pt x="13859" y="317675"/>
                    <a:pt x="24431" y="312531"/>
                    <a:pt x="31290" y="310721"/>
                  </a:cubicBezTo>
                  <a:cubicBezTo>
                    <a:pt x="41481" y="307959"/>
                    <a:pt x="51578" y="305006"/>
                    <a:pt x="61674" y="301768"/>
                  </a:cubicBezTo>
                  <a:cubicBezTo>
                    <a:pt x="79772" y="296053"/>
                    <a:pt x="97679" y="289700"/>
                    <a:pt x="115300" y="282718"/>
                  </a:cubicBezTo>
                  <a:cubicBezTo>
                    <a:pt x="229409" y="237598"/>
                    <a:pt x="331803" y="167341"/>
                    <a:pt x="414956" y="77168"/>
                  </a:cubicBezTo>
                  <a:cubicBezTo>
                    <a:pt x="429530" y="61261"/>
                    <a:pt x="443531" y="44878"/>
                    <a:pt x="456771" y="27924"/>
                  </a:cubicBezTo>
                  <a:cubicBezTo>
                    <a:pt x="461249" y="22304"/>
                    <a:pt x="472106" y="13065"/>
                    <a:pt x="467725" y="5159"/>
                  </a:cubicBezTo>
                  <a:cubicBezTo>
                    <a:pt x="464201" y="-222"/>
                    <a:pt x="457057" y="-1737"/>
                    <a:pt x="451628" y="1768"/>
                  </a:cubicBezTo>
                  <a:cubicBezTo>
                    <a:pt x="450581" y="2454"/>
                    <a:pt x="449627" y="3311"/>
                    <a:pt x="448866" y="4302"/>
                  </a:cubicBezTo>
                  <a:close/>
                </a:path>
              </a:pathLst>
            </a:custGeom>
            <a:solidFill>
              <a:srgbClr val="000000"/>
            </a:solidFill>
            <a:ln w="9525" cap="flat">
              <a:noFill/>
              <a:prstDash val="solid"/>
              <a:miter/>
            </a:ln>
          </p:spPr>
          <p:txBody>
            <a:bodyPr rtlCol="0" anchor="ctr"/>
            <a:lstStyle/>
            <a:p>
              <a:endParaRPr lang="zh-CN" altLang="en-US"/>
            </a:p>
          </p:txBody>
        </p:sp>
        <p:sp>
          <p:nvSpPr>
            <p:cNvPr id="28" name="任意多边形: 形状 27">
              <a:extLst>
                <a:ext uri="{FF2B5EF4-FFF2-40B4-BE49-F238E27FC236}">
                  <a16:creationId xmlns:a16="http://schemas.microsoft.com/office/drawing/2014/main" id="{C2F711D1-C3E9-F448-4AEC-D367C312DB8A}"/>
                </a:ext>
              </a:extLst>
            </p:cNvPr>
            <p:cNvSpPr/>
            <p:nvPr/>
          </p:nvSpPr>
          <p:spPr>
            <a:xfrm>
              <a:off x="6239662" y="3289450"/>
              <a:ext cx="671751" cy="408798"/>
            </a:xfrm>
            <a:custGeom>
              <a:avLst/>
              <a:gdLst>
                <a:gd name="connsiteX0" fmla="*/ 751449 w 752189"/>
                <a:gd name="connsiteY0" fmla="*/ 38721 h 457749"/>
                <a:gd name="connsiteX1" fmla="*/ 588285 w 752189"/>
                <a:gd name="connsiteY1" fmla="*/ 407719 h 457749"/>
                <a:gd name="connsiteX2" fmla="*/ 578284 w 752189"/>
                <a:gd name="connsiteY2" fmla="*/ 430294 h 457749"/>
                <a:gd name="connsiteX3" fmla="*/ 567616 w 752189"/>
                <a:gd name="connsiteY3" fmla="*/ 454583 h 457749"/>
                <a:gd name="connsiteX4" fmla="*/ 564187 w 752189"/>
                <a:gd name="connsiteY4" fmla="*/ 457630 h 457749"/>
                <a:gd name="connsiteX5" fmla="*/ 558568 w 752189"/>
                <a:gd name="connsiteY5" fmla="*/ 456487 h 457749"/>
                <a:gd name="connsiteX6" fmla="*/ 547423 w 752189"/>
                <a:gd name="connsiteY6" fmla="*/ 454297 h 457749"/>
                <a:gd name="connsiteX7" fmla="*/ 521324 w 752189"/>
                <a:gd name="connsiteY7" fmla="*/ 449248 h 457749"/>
                <a:gd name="connsiteX8" fmla="*/ 422455 w 752189"/>
                <a:gd name="connsiteY8" fmla="*/ 430198 h 457749"/>
                <a:gd name="connsiteX9" fmla="*/ 223002 w 752189"/>
                <a:gd name="connsiteY9" fmla="*/ 390955 h 457749"/>
                <a:gd name="connsiteX10" fmla="*/ -741 w 752189"/>
                <a:gd name="connsiteY10" fmla="*/ 346950 h 457749"/>
                <a:gd name="connsiteX11" fmla="*/ 162423 w 752189"/>
                <a:gd name="connsiteY11" fmla="*/ 119207 h 457749"/>
                <a:gd name="connsiteX12" fmla="*/ 305298 w 752189"/>
                <a:gd name="connsiteY12" fmla="*/ 18242 h 457749"/>
                <a:gd name="connsiteX13" fmla="*/ 488654 w 752189"/>
                <a:gd name="connsiteY13" fmla="*/ 2526 h 457749"/>
                <a:gd name="connsiteX14" fmla="*/ 751449 w 752189"/>
                <a:gd name="connsiteY14" fmla="*/ 38721 h 457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52189" h="457749">
                  <a:moveTo>
                    <a:pt x="751449" y="38721"/>
                  </a:moveTo>
                  <a:lnTo>
                    <a:pt x="588285" y="407719"/>
                  </a:lnTo>
                  <a:lnTo>
                    <a:pt x="578284" y="430294"/>
                  </a:lnTo>
                  <a:cubicBezTo>
                    <a:pt x="575427" y="438685"/>
                    <a:pt x="571903" y="446810"/>
                    <a:pt x="567616" y="454583"/>
                  </a:cubicBezTo>
                  <a:cubicBezTo>
                    <a:pt x="565616" y="457440"/>
                    <a:pt x="567616" y="456964"/>
                    <a:pt x="564187" y="457630"/>
                  </a:cubicBezTo>
                  <a:cubicBezTo>
                    <a:pt x="562282" y="457516"/>
                    <a:pt x="560377" y="457135"/>
                    <a:pt x="558568" y="456487"/>
                  </a:cubicBezTo>
                  <a:lnTo>
                    <a:pt x="547423" y="454297"/>
                  </a:lnTo>
                  <a:lnTo>
                    <a:pt x="521324" y="449248"/>
                  </a:lnTo>
                  <a:lnTo>
                    <a:pt x="422455" y="430198"/>
                  </a:lnTo>
                  <a:lnTo>
                    <a:pt x="223002" y="390955"/>
                  </a:lnTo>
                  <a:lnTo>
                    <a:pt x="-741" y="346950"/>
                  </a:lnTo>
                  <a:cubicBezTo>
                    <a:pt x="42598" y="263711"/>
                    <a:pt x="97557" y="187035"/>
                    <a:pt x="162423" y="119207"/>
                  </a:cubicBezTo>
                  <a:cubicBezTo>
                    <a:pt x="203380" y="77678"/>
                    <a:pt x="250624" y="40054"/>
                    <a:pt x="305298" y="18242"/>
                  </a:cubicBezTo>
                  <a:cubicBezTo>
                    <a:pt x="363876" y="-5094"/>
                    <a:pt x="426836" y="-808"/>
                    <a:pt x="488654" y="2526"/>
                  </a:cubicBezTo>
                  <a:cubicBezTo>
                    <a:pt x="577045" y="7431"/>
                    <a:pt x="664961" y="19538"/>
                    <a:pt x="751449" y="38721"/>
                  </a:cubicBezTo>
                  <a:close/>
                </a:path>
              </a:pathLst>
            </a:custGeom>
            <a:solidFill>
              <a:srgbClr val="F99F98"/>
            </a:solidFill>
            <a:ln w="9525" cap="flat">
              <a:noFill/>
              <a:prstDash val="solid"/>
              <a:miter/>
            </a:ln>
          </p:spPr>
          <p:txBody>
            <a:bodyPr rtlCol="0" anchor="ctr"/>
            <a:lstStyle/>
            <a:p>
              <a:endParaRPr lang="zh-CN" altLang="en-US"/>
            </a:p>
          </p:txBody>
        </p:sp>
        <p:sp>
          <p:nvSpPr>
            <p:cNvPr id="29" name="任意多边形: 形状 28">
              <a:extLst>
                <a:ext uri="{FF2B5EF4-FFF2-40B4-BE49-F238E27FC236}">
                  <a16:creationId xmlns:a16="http://schemas.microsoft.com/office/drawing/2014/main" id="{34205976-6238-17E9-F906-23B71251181A}"/>
                </a:ext>
              </a:extLst>
            </p:cNvPr>
            <p:cNvSpPr/>
            <p:nvPr/>
          </p:nvSpPr>
          <p:spPr>
            <a:xfrm>
              <a:off x="6336555" y="3317672"/>
              <a:ext cx="316949" cy="202083"/>
            </a:xfrm>
            <a:custGeom>
              <a:avLst/>
              <a:gdLst>
                <a:gd name="connsiteX0" fmla="*/ 343964 w 354902"/>
                <a:gd name="connsiteY0" fmla="*/ -120 h 226281"/>
                <a:gd name="connsiteX1" fmla="*/ 39164 w 354902"/>
                <a:gd name="connsiteY1" fmla="*/ 166568 h 226281"/>
                <a:gd name="connsiteX2" fmla="*/ 8399 w 354902"/>
                <a:gd name="connsiteY2" fmla="*/ 200286 h 226281"/>
                <a:gd name="connsiteX3" fmla="*/ 6970 w 354902"/>
                <a:gd name="connsiteY3" fmla="*/ 225813 h 226281"/>
                <a:gd name="connsiteX4" fmla="*/ 20305 w 354902"/>
                <a:gd name="connsiteY4" fmla="*/ 218479 h 226281"/>
                <a:gd name="connsiteX5" fmla="*/ 35926 w 354902"/>
                <a:gd name="connsiteY5" fmla="*/ 200858 h 226281"/>
                <a:gd name="connsiteX6" fmla="*/ 66215 w 354902"/>
                <a:gd name="connsiteY6" fmla="*/ 168378 h 226281"/>
                <a:gd name="connsiteX7" fmla="*/ 206042 w 354902"/>
                <a:gd name="connsiteY7" fmla="*/ 58173 h 226281"/>
                <a:gd name="connsiteX8" fmla="*/ 300435 w 354902"/>
                <a:gd name="connsiteY8" fmla="*/ 25217 h 226281"/>
                <a:gd name="connsiteX9" fmla="*/ 325771 w 354902"/>
                <a:gd name="connsiteY9" fmla="*/ 21883 h 226281"/>
                <a:gd name="connsiteX10" fmla="*/ 348536 w 354902"/>
                <a:gd name="connsiteY10" fmla="*/ 19788 h 226281"/>
                <a:gd name="connsiteX11" fmla="*/ 352917 w 354902"/>
                <a:gd name="connsiteY11" fmla="*/ 5491 h 226281"/>
                <a:gd name="connsiteX12" fmla="*/ 343964 w 354902"/>
                <a:gd name="connsiteY12" fmla="*/ -120 h 226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902" h="226281">
                  <a:moveTo>
                    <a:pt x="343964" y="-120"/>
                  </a:moveTo>
                  <a:cubicBezTo>
                    <a:pt x="220139" y="3309"/>
                    <a:pt x="120222" y="80176"/>
                    <a:pt x="39164" y="166568"/>
                  </a:cubicBezTo>
                  <a:cubicBezTo>
                    <a:pt x="28687" y="177617"/>
                    <a:pt x="18495" y="188952"/>
                    <a:pt x="8399" y="200286"/>
                  </a:cubicBezTo>
                  <a:cubicBezTo>
                    <a:pt x="2683" y="206859"/>
                    <a:pt x="-8175" y="221622"/>
                    <a:pt x="6970" y="225813"/>
                  </a:cubicBezTo>
                  <a:cubicBezTo>
                    <a:pt x="13256" y="227528"/>
                    <a:pt x="16495" y="222575"/>
                    <a:pt x="20305" y="218479"/>
                  </a:cubicBezTo>
                  <a:cubicBezTo>
                    <a:pt x="25448" y="212574"/>
                    <a:pt x="30687" y="206668"/>
                    <a:pt x="35926" y="200858"/>
                  </a:cubicBezTo>
                  <a:cubicBezTo>
                    <a:pt x="45831" y="189875"/>
                    <a:pt x="55928" y="179046"/>
                    <a:pt x="66215" y="168378"/>
                  </a:cubicBezTo>
                  <a:cubicBezTo>
                    <a:pt x="106696" y="124458"/>
                    <a:pt x="153846" y="87263"/>
                    <a:pt x="206042" y="58173"/>
                  </a:cubicBezTo>
                  <a:cubicBezTo>
                    <a:pt x="235665" y="42400"/>
                    <a:pt x="267478" y="31284"/>
                    <a:pt x="300435" y="25217"/>
                  </a:cubicBezTo>
                  <a:cubicBezTo>
                    <a:pt x="308816" y="23788"/>
                    <a:pt x="317294" y="22645"/>
                    <a:pt x="325771" y="21883"/>
                  </a:cubicBezTo>
                  <a:cubicBezTo>
                    <a:pt x="333392" y="22445"/>
                    <a:pt x="341106" y="21740"/>
                    <a:pt x="348536" y="19788"/>
                  </a:cubicBezTo>
                  <a:cubicBezTo>
                    <a:pt x="353680" y="17054"/>
                    <a:pt x="355680" y="10653"/>
                    <a:pt x="352917" y="5491"/>
                  </a:cubicBezTo>
                  <a:cubicBezTo>
                    <a:pt x="351203" y="2157"/>
                    <a:pt x="347774" y="14"/>
                    <a:pt x="343964" y="-120"/>
                  </a:cubicBezTo>
                  <a:close/>
                </a:path>
              </a:pathLst>
            </a:custGeom>
            <a:solidFill>
              <a:srgbClr val="EC697B"/>
            </a:solidFill>
            <a:ln w="9525" cap="flat">
              <a:noFill/>
              <a:prstDash val="solid"/>
              <a:miter/>
            </a:ln>
          </p:spPr>
          <p:txBody>
            <a:bodyPr rtlCol="0" anchor="ctr"/>
            <a:lstStyle/>
            <a:p>
              <a:endParaRPr lang="zh-CN" altLang="en-US"/>
            </a:p>
          </p:txBody>
        </p:sp>
        <p:sp>
          <p:nvSpPr>
            <p:cNvPr id="30" name="任意多边形: 形状 29">
              <a:extLst>
                <a:ext uri="{FF2B5EF4-FFF2-40B4-BE49-F238E27FC236}">
                  <a16:creationId xmlns:a16="http://schemas.microsoft.com/office/drawing/2014/main" id="{6ADBE363-F03C-1957-FD2F-08C7FC79803E}"/>
                </a:ext>
              </a:extLst>
            </p:cNvPr>
            <p:cNvSpPr/>
            <p:nvPr/>
          </p:nvSpPr>
          <p:spPr>
            <a:xfrm>
              <a:off x="5198393" y="2586717"/>
              <a:ext cx="984871" cy="963946"/>
            </a:xfrm>
            <a:custGeom>
              <a:avLst/>
              <a:gdLst>
                <a:gd name="connsiteX0" fmla="*/ 1102063 w 1102804"/>
                <a:gd name="connsiteY0" fmla="*/ 1079254 h 1079373"/>
                <a:gd name="connsiteX1" fmla="*/ 1088824 w 1102804"/>
                <a:gd name="connsiteY1" fmla="*/ 981146 h 1079373"/>
                <a:gd name="connsiteX2" fmla="*/ 1057296 w 1102804"/>
                <a:gd name="connsiteY2" fmla="*/ 749593 h 1079373"/>
                <a:gd name="connsiteX3" fmla="*/ 1020434 w 1102804"/>
                <a:gd name="connsiteY3" fmla="*/ 478416 h 1079373"/>
                <a:gd name="connsiteX4" fmla="*/ 991002 w 1102804"/>
                <a:gd name="connsiteY4" fmla="*/ 261532 h 1079373"/>
                <a:gd name="connsiteX5" fmla="*/ 983001 w 1102804"/>
                <a:gd name="connsiteY5" fmla="*/ 202953 h 1079373"/>
                <a:gd name="connsiteX6" fmla="*/ 981382 w 1102804"/>
                <a:gd name="connsiteY6" fmla="*/ 191142 h 1079373"/>
                <a:gd name="connsiteX7" fmla="*/ 978810 w 1102804"/>
                <a:gd name="connsiteY7" fmla="*/ 189714 h 1079373"/>
                <a:gd name="connsiteX8" fmla="*/ 965571 w 1102804"/>
                <a:gd name="connsiteY8" fmla="*/ 187142 h 1079373"/>
                <a:gd name="connsiteX9" fmla="*/ 941091 w 1102804"/>
                <a:gd name="connsiteY9" fmla="*/ 182379 h 1079373"/>
                <a:gd name="connsiteX10" fmla="*/ 864891 w 1102804"/>
                <a:gd name="connsiteY10" fmla="*/ 167711 h 1079373"/>
                <a:gd name="connsiteX11" fmla="*/ 635910 w 1102804"/>
                <a:gd name="connsiteY11" fmla="*/ 123039 h 1079373"/>
                <a:gd name="connsiteX12" fmla="*/ 367019 w 1102804"/>
                <a:gd name="connsiteY12" fmla="*/ 71127 h 1079373"/>
                <a:gd name="connsiteX13" fmla="*/ 131371 w 1102804"/>
                <a:gd name="connsiteY13" fmla="*/ 25503 h 1079373"/>
                <a:gd name="connsiteX14" fmla="*/ 5069 w 1102804"/>
                <a:gd name="connsiteY14" fmla="*/ 1023 h 1079373"/>
                <a:gd name="connsiteX15" fmla="*/ -741 w 1102804"/>
                <a:gd name="connsiteY15" fmla="*/ -120 h 1079373"/>
                <a:gd name="connsiteX16" fmla="*/ 11546 w 1102804"/>
                <a:gd name="connsiteY16" fmla="*/ 99702 h 1079373"/>
                <a:gd name="connsiteX17" fmla="*/ 40121 w 1102804"/>
                <a:gd name="connsiteY17" fmla="*/ 332874 h 1079373"/>
                <a:gd name="connsiteX18" fmla="*/ 73840 w 1102804"/>
                <a:gd name="connsiteY18" fmla="*/ 606147 h 1079373"/>
                <a:gd name="connsiteX19" fmla="*/ 100319 w 1102804"/>
                <a:gd name="connsiteY19" fmla="*/ 820364 h 1079373"/>
                <a:gd name="connsiteX20" fmla="*/ 107272 w 1102804"/>
                <a:gd name="connsiteY20" fmla="*/ 876561 h 1079373"/>
                <a:gd name="connsiteX21" fmla="*/ 112416 w 1102804"/>
                <a:gd name="connsiteY21" fmla="*/ 887420 h 1079373"/>
                <a:gd name="connsiteX22" fmla="*/ 153183 w 1102804"/>
                <a:gd name="connsiteY22" fmla="*/ 895421 h 1079373"/>
                <a:gd name="connsiteX23" fmla="*/ 231193 w 1102804"/>
                <a:gd name="connsiteY23" fmla="*/ 910470 h 1079373"/>
                <a:gd name="connsiteX24" fmla="*/ 463984 w 1102804"/>
                <a:gd name="connsiteY24" fmla="*/ 955619 h 1079373"/>
                <a:gd name="connsiteX25" fmla="*/ 733923 w 1102804"/>
                <a:gd name="connsiteY25" fmla="*/ 1007911 h 1079373"/>
                <a:gd name="connsiteX26" fmla="*/ 970238 w 1102804"/>
                <a:gd name="connsiteY26" fmla="*/ 1053726 h 1079373"/>
                <a:gd name="connsiteX27" fmla="*/ 1096158 w 1102804"/>
                <a:gd name="connsiteY27" fmla="*/ 1078110 h 107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02804" h="1079373">
                  <a:moveTo>
                    <a:pt x="1102063" y="1079254"/>
                  </a:moveTo>
                  <a:cubicBezTo>
                    <a:pt x="1097682" y="1046583"/>
                    <a:pt x="1093205" y="1013816"/>
                    <a:pt x="1088824" y="981146"/>
                  </a:cubicBezTo>
                  <a:cubicBezTo>
                    <a:pt x="1078251" y="903993"/>
                    <a:pt x="1067774" y="826812"/>
                    <a:pt x="1057296" y="749593"/>
                  </a:cubicBezTo>
                  <a:lnTo>
                    <a:pt x="1020434" y="478416"/>
                  </a:lnTo>
                  <a:lnTo>
                    <a:pt x="991002" y="261532"/>
                  </a:lnTo>
                  <a:lnTo>
                    <a:pt x="983001" y="202953"/>
                  </a:lnTo>
                  <a:cubicBezTo>
                    <a:pt x="983106" y="198953"/>
                    <a:pt x="982553" y="194962"/>
                    <a:pt x="981382" y="191142"/>
                  </a:cubicBezTo>
                  <a:cubicBezTo>
                    <a:pt x="980430" y="189809"/>
                    <a:pt x="980810" y="191142"/>
                    <a:pt x="978810" y="189714"/>
                  </a:cubicBezTo>
                  <a:cubicBezTo>
                    <a:pt x="974505" y="188361"/>
                    <a:pt x="970066" y="187504"/>
                    <a:pt x="965571" y="187142"/>
                  </a:cubicBezTo>
                  <a:lnTo>
                    <a:pt x="941091" y="182379"/>
                  </a:lnTo>
                  <a:lnTo>
                    <a:pt x="864891" y="167711"/>
                  </a:lnTo>
                  <a:lnTo>
                    <a:pt x="635910" y="123039"/>
                  </a:lnTo>
                  <a:lnTo>
                    <a:pt x="367019" y="71127"/>
                  </a:lnTo>
                  <a:lnTo>
                    <a:pt x="131371" y="25503"/>
                  </a:lnTo>
                  <a:lnTo>
                    <a:pt x="5069" y="1023"/>
                  </a:lnTo>
                  <a:lnTo>
                    <a:pt x="-741" y="-120"/>
                  </a:lnTo>
                  <a:lnTo>
                    <a:pt x="11546" y="99702"/>
                  </a:lnTo>
                  <a:lnTo>
                    <a:pt x="40121" y="332874"/>
                  </a:lnTo>
                  <a:lnTo>
                    <a:pt x="73840" y="606147"/>
                  </a:lnTo>
                  <a:cubicBezTo>
                    <a:pt x="82793" y="677774"/>
                    <a:pt x="91623" y="749184"/>
                    <a:pt x="100319" y="820364"/>
                  </a:cubicBezTo>
                  <a:cubicBezTo>
                    <a:pt x="102605" y="839414"/>
                    <a:pt x="104986" y="857797"/>
                    <a:pt x="107272" y="876561"/>
                  </a:cubicBezTo>
                  <a:cubicBezTo>
                    <a:pt x="108035" y="883133"/>
                    <a:pt x="106415" y="886086"/>
                    <a:pt x="112416" y="887420"/>
                  </a:cubicBezTo>
                  <a:cubicBezTo>
                    <a:pt x="125561" y="891135"/>
                    <a:pt x="139753" y="892754"/>
                    <a:pt x="153183" y="895421"/>
                  </a:cubicBezTo>
                  <a:lnTo>
                    <a:pt x="231193" y="910470"/>
                  </a:lnTo>
                  <a:lnTo>
                    <a:pt x="463984" y="955619"/>
                  </a:lnTo>
                  <a:lnTo>
                    <a:pt x="733923" y="1007911"/>
                  </a:lnTo>
                  <a:lnTo>
                    <a:pt x="970238" y="1053726"/>
                  </a:lnTo>
                  <a:lnTo>
                    <a:pt x="1096158" y="1078110"/>
                  </a:lnTo>
                  <a:close/>
                </a:path>
              </a:pathLst>
            </a:custGeom>
            <a:solidFill>
              <a:srgbClr val="9CBBF2"/>
            </a:solidFill>
            <a:ln w="9525" cap="flat">
              <a:noFill/>
              <a:prstDash val="solid"/>
              <a:miter/>
            </a:ln>
          </p:spPr>
          <p:txBody>
            <a:bodyPr rtlCol="0" anchor="ctr"/>
            <a:lstStyle/>
            <a:p>
              <a:endParaRPr lang="zh-CN" altLang="en-US"/>
            </a:p>
          </p:txBody>
        </p:sp>
        <p:sp>
          <p:nvSpPr>
            <p:cNvPr id="31" name="任意多边形: 形状 30">
              <a:extLst>
                <a:ext uri="{FF2B5EF4-FFF2-40B4-BE49-F238E27FC236}">
                  <a16:creationId xmlns:a16="http://schemas.microsoft.com/office/drawing/2014/main" id="{0FC80A8F-0430-C10C-484F-FFAEBB773D3F}"/>
                </a:ext>
              </a:extLst>
            </p:cNvPr>
            <p:cNvSpPr/>
            <p:nvPr/>
          </p:nvSpPr>
          <p:spPr>
            <a:xfrm>
              <a:off x="5198223" y="2586717"/>
              <a:ext cx="985041" cy="963946"/>
            </a:xfrm>
            <a:custGeom>
              <a:avLst/>
              <a:gdLst>
                <a:gd name="connsiteX0" fmla="*/ 1102254 w 1102994"/>
                <a:gd name="connsiteY0" fmla="*/ 1079254 h 1079373"/>
                <a:gd name="connsiteX1" fmla="*/ 169566 w 1102994"/>
                <a:gd name="connsiteY1" fmla="*/ 250578 h 1079373"/>
                <a:gd name="connsiteX2" fmla="*/ -741 w 1102994"/>
                <a:gd name="connsiteY2" fmla="*/ -120 h 1079373"/>
                <a:gd name="connsiteX3" fmla="*/ 46122 w 1102994"/>
                <a:gd name="connsiteY3" fmla="*/ 379166 h 1079373"/>
                <a:gd name="connsiteX4" fmla="*/ 93176 w 1102994"/>
                <a:gd name="connsiteY4" fmla="*/ 760166 h 1079373"/>
                <a:gd name="connsiteX5" fmla="*/ 104892 w 1102994"/>
                <a:gd name="connsiteY5" fmla="*/ 854558 h 1079373"/>
                <a:gd name="connsiteX6" fmla="*/ 107654 w 1102994"/>
                <a:gd name="connsiteY6" fmla="*/ 877228 h 1079373"/>
                <a:gd name="connsiteX7" fmla="*/ 108892 w 1102994"/>
                <a:gd name="connsiteY7" fmla="*/ 886753 h 1079373"/>
                <a:gd name="connsiteX8" fmla="*/ 110130 w 1102994"/>
                <a:gd name="connsiteY8" fmla="*/ 886753 h 1079373"/>
                <a:gd name="connsiteX9" fmla="*/ 129180 w 1102994"/>
                <a:gd name="connsiteY9" fmla="*/ 890373 h 1079373"/>
                <a:gd name="connsiteX10" fmla="*/ 223097 w 1102994"/>
                <a:gd name="connsiteY10" fmla="*/ 908565 h 1079373"/>
                <a:gd name="connsiteX11" fmla="*/ 371592 w 1102994"/>
                <a:gd name="connsiteY11" fmla="*/ 937140 h 1079373"/>
                <a:gd name="connsiteX12" fmla="*/ 551900 w 1102994"/>
                <a:gd name="connsiteY12" fmla="*/ 972097 h 1079373"/>
                <a:gd name="connsiteX13" fmla="*/ 737828 w 1102994"/>
                <a:gd name="connsiteY13" fmla="*/ 1008864 h 1079373"/>
                <a:gd name="connsiteX14" fmla="*/ 907944 w 1102994"/>
                <a:gd name="connsiteY14" fmla="*/ 1041915 h 1079373"/>
                <a:gd name="connsiteX15" fmla="*/ 1036151 w 1102994"/>
                <a:gd name="connsiteY15" fmla="*/ 1066680 h 1079373"/>
                <a:gd name="connsiteX16" fmla="*/ 1099492 w 1102994"/>
                <a:gd name="connsiteY16" fmla="*/ 1078967 h 107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2994" h="1079373">
                  <a:moveTo>
                    <a:pt x="1102254" y="1079254"/>
                  </a:moveTo>
                  <a:cubicBezTo>
                    <a:pt x="739190" y="868018"/>
                    <a:pt x="422064" y="586258"/>
                    <a:pt x="169566" y="250578"/>
                  </a:cubicBezTo>
                  <a:cubicBezTo>
                    <a:pt x="108797" y="169806"/>
                    <a:pt x="52027" y="86243"/>
                    <a:pt x="-741" y="-120"/>
                  </a:cubicBezTo>
                  <a:lnTo>
                    <a:pt x="46122" y="379166"/>
                  </a:lnTo>
                  <a:cubicBezTo>
                    <a:pt x="61867" y="506163"/>
                    <a:pt x="77555" y="633169"/>
                    <a:pt x="93176" y="760166"/>
                  </a:cubicBezTo>
                  <a:lnTo>
                    <a:pt x="104892" y="854558"/>
                  </a:lnTo>
                  <a:lnTo>
                    <a:pt x="107654" y="877228"/>
                  </a:lnTo>
                  <a:cubicBezTo>
                    <a:pt x="107654" y="878942"/>
                    <a:pt x="107654" y="885515"/>
                    <a:pt x="108892" y="886753"/>
                  </a:cubicBezTo>
                  <a:cubicBezTo>
                    <a:pt x="110130" y="887991"/>
                    <a:pt x="109844" y="886753"/>
                    <a:pt x="110130" y="886753"/>
                  </a:cubicBezTo>
                  <a:cubicBezTo>
                    <a:pt x="116245" y="888982"/>
                    <a:pt x="122675" y="890201"/>
                    <a:pt x="129180" y="890373"/>
                  </a:cubicBezTo>
                  <a:lnTo>
                    <a:pt x="223097" y="908565"/>
                  </a:lnTo>
                  <a:lnTo>
                    <a:pt x="371592" y="937140"/>
                  </a:lnTo>
                  <a:lnTo>
                    <a:pt x="551900" y="972097"/>
                  </a:lnTo>
                  <a:lnTo>
                    <a:pt x="737828" y="1008864"/>
                  </a:lnTo>
                  <a:lnTo>
                    <a:pt x="907944" y="1041915"/>
                  </a:lnTo>
                  <a:lnTo>
                    <a:pt x="1036151" y="1066680"/>
                  </a:lnTo>
                  <a:lnTo>
                    <a:pt x="1099492" y="1078967"/>
                  </a:lnTo>
                  <a:close/>
                </a:path>
              </a:pathLst>
            </a:custGeom>
            <a:solidFill>
              <a:srgbClr val="000000"/>
            </a:solidFill>
            <a:ln w="9525" cap="flat">
              <a:noFill/>
              <a:prstDash val="solid"/>
              <a:miter/>
            </a:ln>
          </p:spPr>
          <p:txBody>
            <a:bodyPr rtlCol="0" anchor="ctr"/>
            <a:lstStyle/>
            <a:p>
              <a:endParaRPr lang="zh-CN" altLang="en-US"/>
            </a:p>
          </p:txBody>
        </p:sp>
        <p:sp>
          <p:nvSpPr>
            <p:cNvPr id="32" name="任意多边形: 形状 31">
              <a:extLst>
                <a:ext uri="{FF2B5EF4-FFF2-40B4-BE49-F238E27FC236}">
                  <a16:creationId xmlns:a16="http://schemas.microsoft.com/office/drawing/2014/main" id="{DAF03C42-3E7C-5009-95D1-EBFCB495DC52}"/>
                </a:ext>
              </a:extLst>
            </p:cNvPr>
            <p:cNvSpPr/>
            <p:nvPr/>
          </p:nvSpPr>
          <p:spPr>
            <a:xfrm>
              <a:off x="5282297" y="3378833"/>
              <a:ext cx="1304999" cy="318565"/>
            </a:xfrm>
            <a:custGeom>
              <a:avLst/>
              <a:gdLst>
                <a:gd name="connsiteX0" fmla="*/ 1445120 w 1461266"/>
                <a:gd name="connsiteY0" fmla="*/ 356592 h 356711"/>
                <a:gd name="connsiteX1" fmla="*/ 1402258 w 1461266"/>
                <a:gd name="connsiteY1" fmla="*/ 348210 h 356711"/>
                <a:gd name="connsiteX2" fmla="*/ 1286909 w 1461266"/>
                <a:gd name="connsiteY2" fmla="*/ 325921 h 356711"/>
                <a:gd name="connsiteX3" fmla="*/ 1117078 w 1461266"/>
                <a:gd name="connsiteY3" fmla="*/ 293346 h 356711"/>
                <a:gd name="connsiteX4" fmla="*/ 912958 w 1461266"/>
                <a:gd name="connsiteY4" fmla="*/ 253817 h 356711"/>
                <a:gd name="connsiteX5" fmla="*/ 691597 w 1461266"/>
                <a:gd name="connsiteY5" fmla="*/ 210954 h 356711"/>
                <a:gd name="connsiteX6" fmla="*/ 472522 w 1461266"/>
                <a:gd name="connsiteY6" fmla="*/ 168568 h 356711"/>
                <a:gd name="connsiteX7" fmla="*/ 276212 w 1461266"/>
                <a:gd name="connsiteY7" fmla="*/ 130468 h 356711"/>
                <a:gd name="connsiteX8" fmla="*/ 119430 w 1461266"/>
                <a:gd name="connsiteY8" fmla="*/ 100083 h 356711"/>
                <a:gd name="connsiteX9" fmla="*/ 22370 w 1461266"/>
                <a:gd name="connsiteY9" fmla="*/ 81033 h 356711"/>
                <a:gd name="connsiteX10" fmla="*/ 1701 w 1461266"/>
                <a:gd name="connsiteY10" fmla="*/ 77033 h 356711"/>
                <a:gd name="connsiteX11" fmla="*/ -489 w 1461266"/>
                <a:gd name="connsiteY11" fmla="*/ 76080 h 356711"/>
                <a:gd name="connsiteX12" fmla="*/ 2463 w 1461266"/>
                <a:gd name="connsiteY12" fmla="*/ 60936 h 356711"/>
                <a:gd name="connsiteX13" fmla="*/ 7607 w 1461266"/>
                <a:gd name="connsiteY13" fmla="*/ 34456 h 356711"/>
                <a:gd name="connsiteX14" fmla="*/ 14274 w 1461266"/>
                <a:gd name="connsiteY14" fmla="*/ -120 h 356711"/>
                <a:gd name="connsiteX15" fmla="*/ 57137 w 1461266"/>
                <a:gd name="connsiteY15" fmla="*/ 8167 h 356711"/>
                <a:gd name="connsiteX16" fmla="*/ 172484 w 1461266"/>
                <a:gd name="connsiteY16" fmla="*/ 30456 h 356711"/>
                <a:gd name="connsiteX17" fmla="*/ 342315 w 1461266"/>
                <a:gd name="connsiteY17" fmla="*/ 63412 h 356711"/>
                <a:gd name="connsiteX18" fmla="*/ 546817 w 1461266"/>
                <a:gd name="connsiteY18" fmla="*/ 102846 h 356711"/>
                <a:gd name="connsiteX19" fmla="*/ 768368 w 1461266"/>
                <a:gd name="connsiteY19" fmla="*/ 145803 h 356711"/>
                <a:gd name="connsiteX20" fmla="*/ 987443 w 1461266"/>
                <a:gd name="connsiteY20" fmla="*/ 188094 h 356711"/>
                <a:gd name="connsiteX21" fmla="*/ 1183753 w 1461266"/>
                <a:gd name="connsiteY21" fmla="*/ 226194 h 356711"/>
                <a:gd name="connsiteX22" fmla="*/ 1340535 w 1461266"/>
                <a:gd name="connsiteY22" fmla="*/ 256579 h 356711"/>
                <a:gd name="connsiteX23" fmla="*/ 1437595 w 1461266"/>
                <a:gd name="connsiteY23" fmla="*/ 275629 h 356711"/>
                <a:gd name="connsiteX24" fmla="*/ 1458169 w 1461266"/>
                <a:gd name="connsiteY24" fmla="*/ 279630 h 356711"/>
                <a:gd name="connsiteX25" fmla="*/ 1460455 w 1461266"/>
                <a:gd name="connsiteY25" fmla="*/ 280678 h 356711"/>
                <a:gd name="connsiteX26" fmla="*/ 1457502 w 1461266"/>
                <a:gd name="connsiteY26" fmla="*/ 295727 h 356711"/>
                <a:gd name="connsiteX27" fmla="*/ 1452359 w 1461266"/>
                <a:gd name="connsiteY27" fmla="*/ 322206 h 356711"/>
                <a:gd name="connsiteX28" fmla="*/ 1445120 w 1461266"/>
                <a:gd name="connsiteY28" fmla="*/ 356592 h 35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61266" h="356711">
                  <a:moveTo>
                    <a:pt x="1445120" y="356592"/>
                  </a:moveTo>
                  <a:lnTo>
                    <a:pt x="1402258" y="348210"/>
                  </a:lnTo>
                  <a:lnTo>
                    <a:pt x="1286909" y="325921"/>
                  </a:lnTo>
                  <a:lnTo>
                    <a:pt x="1117078" y="293346"/>
                  </a:lnTo>
                  <a:lnTo>
                    <a:pt x="912958" y="253817"/>
                  </a:lnTo>
                  <a:lnTo>
                    <a:pt x="691597" y="210954"/>
                  </a:lnTo>
                  <a:lnTo>
                    <a:pt x="472522" y="168568"/>
                  </a:lnTo>
                  <a:lnTo>
                    <a:pt x="276212" y="130468"/>
                  </a:lnTo>
                  <a:lnTo>
                    <a:pt x="119430" y="100083"/>
                  </a:lnTo>
                  <a:lnTo>
                    <a:pt x="22370" y="81033"/>
                  </a:lnTo>
                  <a:cubicBezTo>
                    <a:pt x="15341" y="80595"/>
                    <a:pt x="8387" y="79252"/>
                    <a:pt x="1701" y="77033"/>
                  </a:cubicBezTo>
                  <a:cubicBezTo>
                    <a:pt x="463" y="76271"/>
                    <a:pt x="82" y="77033"/>
                    <a:pt x="-489" y="76080"/>
                  </a:cubicBezTo>
                  <a:cubicBezTo>
                    <a:pt x="-1728" y="73699"/>
                    <a:pt x="1987" y="63412"/>
                    <a:pt x="2463" y="60936"/>
                  </a:cubicBezTo>
                  <a:lnTo>
                    <a:pt x="7607" y="34456"/>
                  </a:lnTo>
                  <a:cubicBezTo>
                    <a:pt x="9797" y="22931"/>
                    <a:pt x="12083" y="11406"/>
                    <a:pt x="14274" y="-120"/>
                  </a:cubicBezTo>
                  <a:lnTo>
                    <a:pt x="57137" y="8167"/>
                  </a:lnTo>
                  <a:lnTo>
                    <a:pt x="172484" y="30456"/>
                  </a:lnTo>
                  <a:lnTo>
                    <a:pt x="342315" y="63412"/>
                  </a:lnTo>
                  <a:lnTo>
                    <a:pt x="546817" y="102846"/>
                  </a:lnTo>
                  <a:lnTo>
                    <a:pt x="768368" y="145803"/>
                  </a:lnTo>
                  <a:lnTo>
                    <a:pt x="987443" y="188094"/>
                  </a:lnTo>
                  <a:lnTo>
                    <a:pt x="1183753" y="226194"/>
                  </a:lnTo>
                  <a:lnTo>
                    <a:pt x="1340535" y="256579"/>
                  </a:lnTo>
                  <a:lnTo>
                    <a:pt x="1437595" y="275629"/>
                  </a:lnTo>
                  <a:cubicBezTo>
                    <a:pt x="1444643" y="276067"/>
                    <a:pt x="1451501" y="277410"/>
                    <a:pt x="1458169" y="279630"/>
                  </a:cubicBezTo>
                  <a:cubicBezTo>
                    <a:pt x="1459503" y="280392"/>
                    <a:pt x="1459883" y="279630"/>
                    <a:pt x="1460455" y="280678"/>
                  </a:cubicBezTo>
                  <a:cubicBezTo>
                    <a:pt x="1461026" y="281725"/>
                    <a:pt x="1457979" y="293250"/>
                    <a:pt x="1457502" y="295727"/>
                  </a:cubicBezTo>
                  <a:lnTo>
                    <a:pt x="1452359" y="322206"/>
                  </a:lnTo>
                  <a:cubicBezTo>
                    <a:pt x="1449597" y="333446"/>
                    <a:pt x="1447311" y="344971"/>
                    <a:pt x="1445120" y="356592"/>
                  </a:cubicBezTo>
                  <a:close/>
                </a:path>
              </a:pathLst>
            </a:custGeom>
            <a:solidFill>
              <a:srgbClr val="000000"/>
            </a:solidFill>
            <a:ln w="9525" cap="flat">
              <a:noFill/>
              <a:prstDash val="solid"/>
              <a:miter/>
            </a:ln>
          </p:spPr>
          <p:txBody>
            <a:bodyPr rtlCol="0" anchor="ctr"/>
            <a:lstStyle/>
            <a:p>
              <a:endParaRPr lang="zh-CN" altLang="en-US"/>
            </a:p>
          </p:txBody>
        </p:sp>
        <p:sp>
          <p:nvSpPr>
            <p:cNvPr id="33" name="任意多边形: 形状 32">
              <a:extLst>
                <a:ext uri="{FF2B5EF4-FFF2-40B4-BE49-F238E27FC236}">
                  <a16:creationId xmlns:a16="http://schemas.microsoft.com/office/drawing/2014/main" id="{85A6A3CC-B178-4EDC-0512-D7F3F1E46797}"/>
                </a:ext>
              </a:extLst>
            </p:cNvPr>
            <p:cNvSpPr/>
            <p:nvPr/>
          </p:nvSpPr>
          <p:spPr>
            <a:xfrm>
              <a:off x="5750119" y="2798361"/>
              <a:ext cx="270004" cy="210745"/>
            </a:xfrm>
            <a:custGeom>
              <a:avLst/>
              <a:gdLst>
                <a:gd name="connsiteX0" fmla="*/ 299583 w 302335"/>
                <a:gd name="connsiteY0" fmla="*/ 220855 h 235981"/>
                <a:gd name="connsiteX1" fmla="*/ 52790 w 302335"/>
                <a:gd name="connsiteY1" fmla="*/ 18163 h 235981"/>
                <a:gd name="connsiteX2" fmla="*/ 16119 w 302335"/>
                <a:gd name="connsiteY2" fmla="*/ 1685 h 235981"/>
                <a:gd name="connsiteX3" fmla="*/ -741 w 302335"/>
                <a:gd name="connsiteY3" fmla="*/ 9590 h 235981"/>
                <a:gd name="connsiteX4" fmla="*/ 23358 w 302335"/>
                <a:gd name="connsiteY4" fmla="*/ 27402 h 235981"/>
                <a:gd name="connsiteX5" fmla="*/ 59648 w 302335"/>
                <a:gd name="connsiteY5" fmla="*/ 44642 h 235981"/>
                <a:gd name="connsiteX6" fmla="*/ 256244 w 302335"/>
                <a:gd name="connsiteY6" fmla="*/ 200376 h 235981"/>
                <a:gd name="connsiteX7" fmla="*/ 271103 w 302335"/>
                <a:gd name="connsiteY7" fmla="*/ 218283 h 235981"/>
                <a:gd name="connsiteX8" fmla="*/ 284723 w 302335"/>
                <a:gd name="connsiteY8" fmla="*/ 234666 h 235981"/>
                <a:gd name="connsiteX9" fmla="*/ 299583 w 302335"/>
                <a:gd name="connsiteY9" fmla="*/ 220855 h 2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2335" h="235981">
                  <a:moveTo>
                    <a:pt x="299583" y="220855"/>
                  </a:moveTo>
                  <a:cubicBezTo>
                    <a:pt x="234546" y="134682"/>
                    <a:pt x="149954" y="65207"/>
                    <a:pt x="52790" y="18163"/>
                  </a:cubicBezTo>
                  <a:cubicBezTo>
                    <a:pt x="40693" y="12257"/>
                    <a:pt x="28501" y="6828"/>
                    <a:pt x="16119" y="1685"/>
                  </a:cubicBezTo>
                  <a:cubicBezTo>
                    <a:pt x="8308" y="-1554"/>
                    <a:pt x="-741" y="-1268"/>
                    <a:pt x="-741" y="9590"/>
                  </a:cubicBezTo>
                  <a:cubicBezTo>
                    <a:pt x="-741" y="20449"/>
                    <a:pt x="15070" y="23687"/>
                    <a:pt x="23358" y="27402"/>
                  </a:cubicBezTo>
                  <a:cubicBezTo>
                    <a:pt x="35645" y="32736"/>
                    <a:pt x="47742" y="38546"/>
                    <a:pt x="59648" y="44642"/>
                  </a:cubicBezTo>
                  <a:cubicBezTo>
                    <a:pt x="134667" y="83295"/>
                    <a:pt x="201446" y="136197"/>
                    <a:pt x="256244" y="200376"/>
                  </a:cubicBezTo>
                  <a:cubicBezTo>
                    <a:pt x="261292" y="206282"/>
                    <a:pt x="265769" y="212187"/>
                    <a:pt x="271103" y="218283"/>
                  </a:cubicBezTo>
                  <a:cubicBezTo>
                    <a:pt x="274713" y="224455"/>
                    <a:pt x="279313" y="229989"/>
                    <a:pt x="284723" y="234666"/>
                  </a:cubicBezTo>
                  <a:cubicBezTo>
                    <a:pt x="293201" y="239143"/>
                    <a:pt x="306726" y="230285"/>
                    <a:pt x="299583" y="220855"/>
                  </a:cubicBezTo>
                  <a:close/>
                </a:path>
              </a:pathLst>
            </a:custGeom>
            <a:solidFill>
              <a:srgbClr val="FFFFFF"/>
            </a:solidFill>
            <a:ln w="9525" cap="flat">
              <a:noFill/>
              <a:prstDash val="solid"/>
              <a:miter/>
            </a:ln>
          </p:spPr>
          <p:txBody>
            <a:bodyPr rtlCol="0" anchor="ctr"/>
            <a:lstStyle/>
            <a:p>
              <a:endParaRPr lang="zh-CN" altLang="en-US"/>
            </a:p>
          </p:txBody>
        </p:sp>
        <p:sp>
          <p:nvSpPr>
            <p:cNvPr id="34" name="任意多边形: 形状 33">
              <a:extLst>
                <a:ext uri="{FF2B5EF4-FFF2-40B4-BE49-F238E27FC236}">
                  <a16:creationId xmlns:a16="http://schemas.microsoft.com/office/drawing/2014/main" id="{B1A146E9-D23C-3356-466E-A6B590624FBF}"/>
                </a:ext>
              </a:extLst>
            </p:cNvPr>
            <p:cNvSpPr/>
            <p:nvPr/>
          </p:nvSpPr>
          <p:spPr>
            <a:xfrm>
              <a:off x="6976036" y="3305291"/>
              <a:ext cx="736163" cy="28438"/>
            </a:xfrm>
            <a:custGeom>
              <a:avLst/>
              <a:gdLst>
                <a:gd name="connsiteX0" fmla="*/ 9765 w 824314"/>
                <a:gd name="connsiteY0" fmla="*/ 21841 h 31843"/>
                <a:gd name="connsiteX1" fmla="*/ 697280 w 824314"/>
                <a:gd name="connsiteY1" fmla="*/ 30128 h 31843"/>
                <a:gd name="connsiteX2" fmla="*/ 783005 w 824314"/>
                <a:gd name="connsiteY2" fmla="*/ 31175 h 31843"/>
                <a:gd name="connsiteX3" fmla="*/ 802055 w 824314"/>
                <a:gd name="connsiteY3" fmla="*/ 31175 h 31843"/>
                <a:gd name="connsiteX4" fmla="*/ 818628 w 824314"/>
                <a:gd name="connsiteY4" fmla="*/ 30128 h 31843"/>
                <a:gd name="connsiteX5" fmla="*/ 821771 w 824314"/>
                <a:gd name="connsiteY5" fmla="*/ 14821 h 31843"/>
                <a:gd name="connsiteX6" fmla="*/ 821485 w 824314"/>
                <a:gd name="connsiteY6" fmla="*/ 14411 h 31843"/>
                <a:gd name="connsiteX7" fmla="*/ 794434 w 824314"/>
                <a:gd name="connsiteY7" fmla="*/ 10220 h 31843"/>
                <a:gd name="connsiteX8" fmla="*/ 748715 w 824314"/>
                <a:gd name="connsiteY8" fmla="*/ 9649 h 31843"/>
                <a:gd name="connsiteX9" fmla="*/ 661084 w 824314"/>
                <a:gd name="connsiteY9" fmla="*/ 8601 h 31843"/>
                <a:gd name="connsiteX10" fmla="*/ 318184 w 824314"/>
                <a:gd name="connsiteY10" fmla="*/ 4410 h 31843"/>
                <a:gd name="connsiteX11" fmla="*/ 127684 w 824314"/>
                <a:gd name="connsiteY11" fmla="*/ 2124 h 31843"/>
                <a:gd name="connsiteX12" fmla="*/ 32434 w 824314"/>
                <a:gd name="connsiteY12" fmla="*/ 981 h 31843"/>
                <a:gd name="connsiteX13" fmla="*/ 335 w 824314"/>
                <a:gd name="connsiteY13" fmla="*/ 6506 h 31843"/>
                <a:gd name="connsiteX14" fmla="*/ 5288 w 824314"/>
                <a:gd name="connsiteY14" fmla="*/ 20765 h 31843"/>
                <a:gd name="connsiteX15" fmla="*/ 9765 w 824314"/>
                <a:gd name="connsiteY15" fmla="*/ 21841 h 31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24314" h="31843">
                  <a:moveTo>
                    <a:pt x="9765" y="21841"/>
                  </a:moveTo>
                  <a:lnTo>
                    <a:pt x="697280" y="30128"/>
                  </a:lnTo>
                  <a:lnTo>
                    <a:pt x="783005" y="31175"/>
                  </a:lnTo>
                  <a:lnTo>
                    <a:pt x="802055" y="31175"/>
                  </a:lnTo>
                  <a:cubicBezTo>
                    <a:pt x="807579" y="32166"/>
                    <a:pt x="813294" y="31814"/>
                    <a:pt x="818628" y="30128"/>
                  </a:cubicBezTo>
                  <a:cubicBezTo>
                    <a:pt x="823677" y="26765"/>
                    <a:pt x="825105" y="19917"/>
                    <a:pt x="821771" y="14821"/>
                  </a:cubicBezTo>
                  <a:cubicBezTo>
                    <a:pt x="821676" y="14678"/>
                    <a:pt x="821580" y="14545"/>
                    <a:pt x="821485" y="14411"/>
                  </a:cubicBezTo>
                  <a:cubicBezTo>
                    <a:pt x="816152" y="7172"/>
                    <a:pt x="802435" y="10316"/>
                    <a:pt x="794434" y="10220"/>
                  </a:cubicBezTo>
                  <a:lnTo>
                    <a:pt x="748715" y="9649"/>
                  </a:lnTo>
                  <a:lnTo>
                    <a:pt x="661084" y="8601"/>
                  </a:lnTo>
                  <a:lnTo>
                    <a:pt x="318184" y="4410"/>
                  </a:lnTo>
                  <a:lnTo>
                    <a:pt x="127684" y="2124"/>
                  </a:lnTo>
                  <a:lnTo>
                    <a:pt x="32434" y="981"/>
                  </a:lnTo>
                  <a:cubicBezTo>
                    <a:pt x="23862" y="981"/>
                    <a:pt x="4907" y="-3781"/>
                    <a:pt x="335" y="6506"/>
                  </a:cubicBezTo>
                  <a:cubicBezTo>
                    <a:pt x="-2237" y="11801"/>
                    <a:pt x="-46" y="18183"/>
                    <a:pt x="5288" y="20765"/>
                  </a:cubicBezTo>
                  <a:cubicBezTo>
                    <a:pt x="6622" y="21450"/>
                    <a:pt x="8242" y="21822"/>
                    <a:pt x="9765" y="21841"/>
                  </a:cubicBezTo>
                  <a:close/>
                </a:path>
              </a:pathLst>
            </a:custGeom>
            <a:solidFill>
              <a:srgbClr val="000000"/>
            </a:solidFill>
            <a:ln w="9525" cap="flat">
              <a:noFill/>
              <a:prstDash val="solid"/>
              <a:miter/>
            </a:ln>
          </p:spPr>
          <p:txBody>
            <a:bodyPr rtlCol="0" anchor="ctr"/>
            <a:lstStyle/>
            <a:p>
              <a:endParaRPr lang="zh-CN" altLang="en-US"/>
            </a:p>
          </p:txBody>
        </p:sp>
        <p:sp>
          <p:nvSpPr>
            <p:cNvPr id="35" name="任意多边形: 形状 34">
              <a:extLst>
                <a:ext uri="{FF2B5EF4-FFF2-40B4-BE49-F238E27FC236}">
                  <a16:creationId xmlns:a16="http://schemas.microsoft.com/office/drawing/2014/main" id="{CBA44C89-7EBC-A79A-D9ED-D2DAE6C42732}"/>
                </a:ext>
              </a:extLst>
            </p:cNvPr>
            <p:cNvSpPr/>
            <p:nvPr/>
          </p:nvSpPr>
          <p:spPr>
            <a:xfrm>
              <a:off x="7531190" y="3150582"/>
              <a:ext cx="162677" cy="173858"/>
            </a:xfrm>
            <a:custGeom>
              <a:avLst/>
              <a:gdLst>
                <a:gd name="connsiteX0" fmla="*/ 16880 w 182157"/>
                <a:gd name="connsiteY0" fmla="*/ 191456 h 194676"/>
                <a:gd name="connsiteX1" fmla="*/ 96509 w 182157"/>
                <a:gd name="connsiteY1" fmla="*/ 105731 h 194676"/>
                <a:gd name="connsiteX2" fmla="*/ 177472 w 182157"/>
                <a:gd name="connsiteY2" fmla="*/ 19148 h 194676"/>
                <a:gd name="connsiteX3" fmla="*/ 179948 w 182157"/>
                <a:gd name="connsiteY3" fmla="*/ 5147 h 194676"/>
                <a:gd name="connsiteX4" fmla="*/ 167376 w 182157"/>
                <a:gd name="connsiteY4" fmla="*/ 479 h 194676"/>
                <a:gd name="connsiteX5" fmla="*/ 149849 w 182157"/>
                <a:gd name="connsiteY5" fmla="*/ 18100 h 194676"/>
                <a:gd name="connsiteX6" fmla="*/ 129276 w 182157"/>
                <a:gd name="connsiteY6" fmla="*/ 40103 h 194676"/>
                <a:gd name="connsiteX7" fmla="*/ 49552 w 182157"/>
                <a:gd name="connsiteY7" fmla="*/ 125352 h 194676"/>
                <a:gd name="connsiteX8" fmla="*/ 4593 w 182157"/>
                <a:gd name="connsiteY8" fmla="*/ 173453 h 194676"/>
                <a:gd name="connsiteX9" fmla="*/ 1927 w 182157"/>
                <a:gd name="connsiteY9" fmla="*/ 190313 h 194676"/>
                <a:gd name="connsiteX10" fmla="*/ 15167 w 182157"/>
                <a:gd name="connsiteY10" fmla="*/ 192951 h 194676"/>
                <a:gd name="connsiteX11" fmla="*/ 16880 w 182157"/>
                <a:gd name="connsiteY11" fmla="*/ 191456 h 194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157" h="194676">
                  <a:moveTo>
                    <a:pt x="16880" y="191456"/>
                  </a:moveTo>
                  <a:lnTo>
                    <a:pt x="96509" y="105731"/>
                  </a:lnTo>
                  <a:cubicBezTo>
                    <a:pt x="123370" y="77156"/>
                    <a:pt x="152421" y="49438"/>
                    <a:pt x="177472" y="19148"/>
                  </a:cubicBezTo>
                  <a:cubicBezTo>
                    <a:pt x="181568" y="15681"/>
                    <a:pt x="182616" y="9804"/>
                    <a:pt x="179948" y="5147"/>
                  </a:cubicBezTo>
                  <a:cubicBezTo>
                    <a:pt x="177472" y="765"/>
                    <a:pt x="172138" y="-1206"/>
                    <a:pt x="167376" y="479"/>
                  </a:cubicBezTo>
                  <a:cubicBezTo>
                    <a:pt x="160803" y="3146"/>
                    <a:pt x="154517" y="13052"/>
                    <a:pt x="149849" y="18100"/>
                  </a:cubicBezTo>
                  <a:lnTo>
                    <a:pt x="129276" y="40103"/>
                  </a:lnTo>
                  <a:lnTo>
                    <a:pt x="49552" y="125352"/>
                  </a:lnTo>
                  <a:cubicBezTo>
                    <a:pt x="34597" y="141354"/>
                    <a:pt x="19452" y="157261"/>
                    <a:pt x="4593" y="173453"/>
                  </a:cubicBezTo>
                  <a:cubicBezTo>
                    <a:pt x="21" y="178501"/>
                    <a:pt x="-3313" y="184217"/>
                    <a:pt x="1927" y="190313"/>
                  </a:cubicBezTo>
                  <a:cubicBezTo>
                    <a:pt x="4879" y="194694"/>
                    <a:pt x="10784" y="195875"/>
                    <a:pt x="15167" y="192951"/>
                  </a:cubicBezTo>
                  <a:cubicBezTo>
                    <a:pt x="15737" y="192522"/>
                    <a:pt x="16405" y="192027"/>
                    <a:pt x="16880" y="191456"/>
                  </a:cubicBezTo>
                  <a:close/>
                </a:path>
              </a:pathLst>
            </a:custGeom>
            <a:solidFill>
              <a:srgbClr val="000000"/>
            </a:solidFill>
            <a:ln w="9525" cap="flat">
              <a:noFill/>
              <a:prstDash val="solid"/>
              <a:miter/>
            </a:ln>
          </p:spPr>
          <p:txBody>
            <a:bodyPr rtlCol="0" anchor="ctr"/>
            <a:lstStyle/>
            <a:p>
              <a:endParaRPr lang="zh-CN" altLang="en-US"/>
            </a:p>
          </p:txBody>
        </p:sp>
        <p:sp>
          <p:nvSpPr>
            <p:cNvPr id="36" name="任意多边形: 形状 35">
              <a:extLst>
                <a:ext uri="{FF2B5EF4-FFF2-40B4-BE49-F238E27FC236}">
                  <a16:creationId xmlns:a16="http://schemas.microsoft.com/office/drawing/2014/main" id="{886085FF-1175-ED88-E128-702AD740C768}"/>
                </a:ext>
              </a:extLst>
            </p:cNvPr>
            <p:cNvSpPr/>
            <p:nvPr/>
          </p:nvSpPr>
          <p:spPr>
            <a:xfrm>
              <a:off x="6308520" y="2744348"/>
              <a:ext cx="72126" cy="570618"/>
            </a:xfrm>
            <a:custGeom>
              <a:avLst/>
              <a:gdLst>
                <a:gd name="connsiteX0" fmla="*/ 59221 w 80763"/>
                <a:gd name="connsiteY0" fmla="*/ 9397 h 638946"/>
                <a:gd name="connsiteX1" fmla="*/ 6643 w 80763"/>
                <a:gd name="connsiteY1" fmla="*/ 553275 h 638946"/>
                <a:gd name="connsiteX2" fmla="*/ 261 w 80763"/>
                <a:gd name="connsiteY2" fmla="*/ 619378 h 638946"/>
                <a:gd name="connsiteX3" fmla="*/ 3119 w 80763"/>
                <a:gd name="connsiteY3" fmla="*/ 637190 h 638946"/>
                <a:gd name="connsiteX4" fmla="*/ 16930 w 80763"/>
                <a:gd name="connsiteY4" fmla="*/ 635761 h 638946"/>
                <a:gd name="connsiteX5" fmla="*/ 21788 w 80763"/>
                <a:gd name="connsiteY5" fmla="*/ 613663 h 638946"/>
                <a:gd name="connsiteX6" fmla="*/ 25217 w 80763"/>
                <a:gd name="connsiteY6" fmla="*/ 577849 h 638946"/>
                <a:gd name="connsiteX7" fmla="*/ 31789 w 80763"/>
                <a:gd name="connsiteY7" fmla="*/ 509841 h 638946"/>
                <a:gd name="connsiteX8" fmla="*/ 57888 w 80763"/>
                <a:gd name="connsiteY8" fmla="*/ 239807 h 638946"/>
                <a:gd name="connsiteX9" fmla="*/ 72461 w 80763"/>
                <a:gd name="connsiteY9" fmla="*/ 88645 h 638946"/>
                <a:gd name="connsiteX10" fmla="*/ 79986 w 80763"/>
                <a:gd name="connsiteY10" fmla="*/ 11207 h 638946"/>
                <a:gd name="connsiteX11" fmla="*/ 70556 w 80763"/>
                <a:gd name="connsiteY11" fmla="*/ -80 h 638946"/>
                <a:gd name="connsiteX12" fmla="*/ 59221 w 80763"/>
                <a:gd name="connsiteY12" fmla="*/ 9397 h 638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763" h="638946">
                  <a:moveTo>
                    <a:pt x="59221" y="9397"/>
                  </a:moveTo>
                  <a:lnTo>
                    <a:pt x="6643" y="553275"/>
                  </a:lnTo>
                  <a:cubicBezTo>
                    <a:pt x="4548" y="575277"/>
                    <a:pt x="2452" y="597375"/>
                    <a:pt x="261" y="619378"/>
                  </a:cubicBezTo>
                  <a:cubicBezTo>
                    <a:pt x="-310" y="625188"/>
                    <a:pt x="-2787" y="633189"/>
                    <a:pt x="3119" y="637190"/>
                  </a:cubicBezTo>
                  <a:cubicBezTo>
                    <a:pt x="7501" y="639819"/>
                    <a:pt x="13120" y="639238"/>
                    <a:pt x="16930" y="635761"/>
                  </a:cubicBezTo>
                  <a:cubicBezTo>
                    <a:pt x="22264" y="630713"/>
                    <a:pt x="21121" y="620330"/>
                    <a:pt x="21788" y="613663"/>
                  </a:cubicBezTo>
                  <a:lnTo>
                    <a:pt x="25217" y="577849"/>
                  </a:lnTo>
                  <a:lnTo>
                    <a:pt x="31789" y="509841"/>
                  </a:lnTo>
                  <a:cubicBezTo>
                    <a:pt x="40457" y="419858"/>
                    <a:pt x="49220" y="329847"/>
                    <a:pt x="57888" y="239807"/>
                  </a:cubicBezTo>
                  <a:lnTo>
                    <a:pt x="72461" y="88645"/>
                  </a:lnTo>
                  <a:cubicBezTo>
                    <a:pt x="74937" y="62928"/>
                    <a:pt x="78652" y="37020"/>
                    <a:pt x="79986" y="11207"/>
                  </a:cubicBezTo>
                  <a:cubicBezTo>
                    <a:pt x="80462" y="5473"/>
                    <a:pt x="76271" y="415"/>
                    <a:pt x="70556" y="-80"/>
                  </a:cubicBezTo>
                  <a:cubicBezTo>
                    <a:pt x="64746" y="-576"/>
                    <a:pt x="59697" y="3663"/>
                    <a:pt x="59221" y="9397"/>
                  </a:cubicBezTo>
                  <a:close/>
                </a:path>
              </a:pathLst>
            </a:custGeom>
            <a:solidFill>
              <a:srgbClr val="000000"/>
            </a:solidFill>
            <a:ln w="9525" cap="flat">
              <a:noFill/>
              <a:prstDash val="solid"/>
              <a:miter/>
            </a:ln>
          </p:spPr>
          <p:txBody>
            <a:bodyPr rtlCol="0" anchor="ctr"/>
            <a:lstStyle/>
            <a:p>
              <a:endParaRPr lang="zh-CN" altLang="en-US"/>
            </a:p>
          </p:txBody>
        </p:sp>
        <p:sp>
          <p:nvSpPr>
            <p:cNvPr id="37" name="任意多边形: 形状 36">
              <a:extLst>
                <a:ext uri="{FF2B5EF4-FFF2-40B4-BE49-F238E27FC236}">
                  <a16:creationId xmlns:a16="http://schemas.microsoft.com/office/drawing/2014/main" id="{BDD4EDC5-63C3-50FB-8DCC-158DD96628CD}"/>
                </a:ext>
              </a:extLst>
            </p:cNvPr>
            <p:cNvSpPr/>
            <p:nvPr/>
          </p:nvSpPr>
          <p:spPr>
            <a:xfrm>
              <a:off x="4583547" y="3656078"/>
              <a:ext cx="517825" cy="1842935"/>
            </a:xfrm>
            <a:custGeom>
              <a:avLst/>
              <a:gdLst>
                <a:gd name="connsiteX0" fmla="*/ 558667 w 579832"/>
                <a:gd name="connsiteY0" fmla="*/ 7382 h 2063616"/>
                <a:gd name="connsiteX1" fmla="*/ 445891 w 579832"/>
                <a:gd name="connsiteY1" fmla="*/ 421053 h 2063616"/>
                <a:gd name="connsiteX2" fmla="*/ 333306 w 579832"/>
                <a:gd name="connsiteY2" fmla="*/ 832533 h 2063616"/>
                <a:gd name="connsiteX3" fmla="*/ 220149 w 579832"/>
                <a:gd name="connsiteY3" fmla="*/ 1245823 h 2063616"/>
                <a:gd name="connsiteX4" fmla="*/ 107563 w 579832"/>
                <a:gd name="connsiteY4" fmla="*/ 1657302 h 2063616"/>
                <a:gd name="connsiteX5" fmla="*/ 51270 w 579832"/>
                <a:gd name="connsiteY5" fmla="*/ 1863043 h 2063616"/>
                <a:gd name="connsiteX6" fmla="*/ 22695 w 579832"/>
                <a:gd name="connsiteY6" fmla="*/ 1965913 h 2063616"/>
                <a:gd name="connsiteX7" fmla="*/ 8599 w 579832"/>
                <a:gd name="connsiteY7" fmla="*/ 2017348 h 2063616"/>
                <a:gd name="connsiteX8" fmla="*/ 1550 w 579832"/>
                <a:gd name="connsiteY8" fmla="*/ 2043065 h 2063616"/>
                <a:gd name="connsiteX9" fmla="*/ 1550 w 579832"/>
                <a:gd name="connsiteY9" fmla="*/ 2059544 h 2063616"/>
                <a:gd name="connsiteX10" fmla="*/ 20600 w 579832"/>
                <a:gd name="connsiteY10" fmla="*/ 2054114 h 2063616"/>
                <a:gd name="connsiteX11" fmla="*/ 34697 w 579832"/>
                <a:gd name="connsiteY11" fmla="*/ 2002679 h 2063616"/>
                <a:gd name="connsiteX12" fmla="*/ 63272 w 579832"/>
                <a:gd name="connsiteY12" fmla="*/ 1899809 h 2063616"/>
                <a:gd name="connsiteX13" fmla="*/ 119565 w 579832"/>
                <a:gd name="connsiteY13" fmla="*/ 1694069 h 2063616"/>
                <a:gd name="connsiteX14" fmla="*/ 232626 w 579832"/>
                <a:gd name="connsiteY14" fmla="*/ 1280779 h 2063616"/>
                <a:gd name="connsiteX15" fmla="*/ 344545 w 579832"/>
                <a:gd name="connsiteY15" fmla="*/ 868728 h 2063616"/>
                <a:gd name="connsiteX16" fmla="*/ 457607 w 579832"/>
                <a:gd name="connsiteY16" fmla="*/ 455438 h 2063616"/>
                <a:gd name="connsiteX17" fmla="*/ 570288 w 579832"/>
                <a:gd name="connsiteY17" fmla="*/ 43958 h 2063616"/>
                <a:gd name="connsiteX18" fmla="*/ 577336 w 579832"/>
                <a:gd name="connsiteY18" fmla="*/ 18240 h 2063616"/>
                <a:gd name="connsiteX19" fmla="*/ 577336 w 579832"/>
                <a:gd name="connsiteY19" fmla="*/ 4239 h 2063616"/>
                <a:gd name="connsiteX20" fmla="*/ 562572 w 579832"/>
                <a:gd name="connsiteY20" fmla="*/ 1905 h 2063616"/>
                <a:gd name="connsiteX21" fmla="*/ 558667 w 579832"/>
                <a:gd name="connsiteY21" fmla="*/ 7382 h 206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9832" h="2063616">
                  <a:moveTo>
                    <a:pt x="558667" y="7382"/>
                  </a:moveTo>
                  <a:lnTo>
                    <a:pt x="445891" y="421053"/>
                  </a:lnTo>
                  <a:lnTo>
                    <a:pt x="333306" y="832533"/>
                  </a:lnTo>
                  <a:lnTo>
                    <a:pt x="220149" y="1245823"/>
                  </a:lnTo>
                  <a:lnTo>
                    <a:pt x="107563" y="1657302"/>
                  </a:lnTo>
                  <a:lnTo>
                    <a:pt x="51270" y="1863043"/>
                  </a:lnTo>
                  <a:cubicBezTo>
                    <a:pt x="41812" y="1897332"/>
                    <a:pt x="32287" y="1931623"/>
                    <a:pt x="22695" y="1965913"/>
                  </a:cubicBezTo>
                  <a:cubicBezTo>
                    <a:pt x="18028" y="1983057"/>
                    <a:pt x="13170" y="2000202"/>
                    <a:pt x="8599" y="2017348"/>
                  </a:cubicBezTo>
                  <a:cubicBezTo>
                    <a:pt x="6312" y="2025920"/>
                    <a:pt x="3931" y="2034493"/>
                    <a:pt x="1550" y="2043065"/>
                  </a:cubicBezTo>
                  <a:cubicBezTo>
                    <a:pt x="26" y="2048590"/>
                    <a:pt x="-2736" y="2054590"/>
                    <a:pt x="1550" y="2059544"/>
                  </a:cubicBezTo>
                  <a:cubicBezTo>
                    <a:pt x="8408" y="2067544"/>
                    <a:pt x="17742" y="2062210"/>
                    <a:pt x="20600" y="2054114"/>
                  </a:cubicBezTo>
                  <a:cubicBezTo>
                    <a:pt x="26124" y="2037255"/>
                    <a:pt x="30125" y="2019729"/>
                    <a:pt x="34697" y="2002679"/>
                  </a:cubicBezTo>
                  <a:cubicBezTo>
                    <a:pt x="44155" y="1968389"/>
                    <a:pt x="53680" y="1934099"/>
                    <a:pt x="63272" y="1899809"/>
                  </a:cubicBezTo>
                  <a:lnTo>
                    <a:pt x="119565" y="1694069"/>
                  </a:lnTo>
                  <a:cubicBezTo>
                    <a:pt x="157284" y="1556338"/>
                    <a:pt x="194974" y="1418577"/>
                    <a:pt x="232626" y="1280779"/>
                  </a:cubicBezTo>
                  <a:cubicBezTo>
                    <a:pt x="270279" y="1142981"/>
                    <a:pt x="307588" y="1005630"/>
                    <a:pt x="344545" y="868728"/>
                  </a:cubicBezTo>
                  <a:cubicBezTo>
                    <a:pt x="382264" y="730996"/>
                    <a:pt x="419954" y="593236"/>
                    <a:pt x="457607" y="455438"/>
                  </a:cubicBezTo>
                  <a:cubicBezTo>
                    <a:pt x="495259" y="317640"/>
                    <a:pt x="532826" y="180480"/>
                    <a:pt x="570288" y="43958"/>
                  </a:cubicBezTo>
                  <a:cubicBezTo>
                    <a:pt x="572574" y="35386"/>
                    <a:pt x="574955" y="26813"/>
                    <a:pt x="577336" y="18240"/>
                  </a:cubicBezTo>
                  <a:cubicBezTo>
                    <a:pt x="578574" y="13573"/>
                    <a:pt x="580575" y="8715"/>
                    <a:pt x="577336" y="4239"/>
                  </a:cubicBezTo>
                  <a:cubicBezTo>
                    <a:pt x="573907" y="-486"/>
                    <a:pt x="567287" y="-1533"/>
                    <a:pt x="562572" y="1905"/>
                  </a:cubicBezTo>
                  <a:cubicBezTo>
                    <a:pt x="560706" y="3258"/>
                    <a:pt x="559334" y="5182"/>
                    <a:pt x="558667" y="7382"/>
                  </a:cubicBezTo>
                  <a:close/>
                </a:path>
              </a:pathLst>
            </a:custGeom>
            <a:solidFill>
              <a:srgbClr val="000000"/>
            </a:solidFill>
            <a:ln w="9525" cap="flat">
              <a:noFill/>
              <a:prstDash val="solid"/>
              <a:miter/>
            </a:ln>
          </p:spPr>
          <p:txBody>
            <a:bodyPr rtlCol="0" anchor="ctr"/>
            <a:lstStyle/>
            <a:p>
              <a:endParaRPr lang="zh-CN" altLang="en-US"/>
            </a:p>
          </p:txBody>
        </p:sp>
        <p:sp>
          <p:nvSpPr>
            <p:cNvPr id="38" name="任意多边形: 形状 37">
              <a:extLst>
                <a:ext uri="{FF2B5EF4-FFF2-40B4-BE49-F238E27FC236}">
                  <a16:creationId xmlns:a16="http://schemas.microsoft.com/office/drawing/2014/main" id="{0F4C45CC-19BB-9B54-2DDC-85489055A5EA}"/>
                </a:ext>
              </a:extLst>
            </p:cNvPr>
            <p:cNvSpPr/>
            <p:nvPr/>
          </p:nvSpPr>
          <p:spPr>
            <a:xfrm>
              <a:off x="5081655" y="3453106"/>
              <a:ext cx="295935" cy="220320"/>
            </a:xfrm>
            <a:custGeom>
              <a:avLst/>
              <a:gdLst>
                <a:gd name="connsiteX0" fmla="*/ 18344 w 331372"/>
                <a:gd name="connsiteY0" fmla="*/ 241231 h 246702"/>
                <a:gd name="connsiteX1" fmla="*/ 284282 w 331372"/>
                <a:gd name="connsiteY1" fmla="*/ 28251 h 246702"/>
                <a:gd name="connsiteX2" fmla="*/ 304951 w 331372"/>
                <a:gd name="connsiteY2" fmla="*/ 23489 h 246702"/>
                <a:gd name="connsiteX3" fmla="*/ 326573 w 331372"/>
                <a:gd name="connsiteY3" fmla="*/ 19108 h 246702"/>
                <a:gd name="connsiteX4" fmla="*/ 328240 w 331372"/>
                <a:gd name="connsiteY4" fmla="*/ 3839 h 246702"/>
                <a:gd name="connsiteX5" fmla="*/ 322191 w 331372"/>
                <a:gd name="connsiteY5" fmla="*/ 58 h 246702"/>
                <a:gd name="connsiteX6" fmla="*/ 303141 w 331372"/>
                <a:gd name="connsiteY6" fmla="*/ 2248 h 246702"/>
                <a:gd name="connsiteX7" fmla="*/ 280948 w 331372"/>
                <a:gd name="connsiteY7" fmla="*/ 7201 h 246702"/>
                <a:gd name="connsiteX8" fmla="*/ 237895 w 331372"/>
                <a:gd name="connsiteY8" fmla="*/ 20250 h 246702"/>
                <a:gd name="connsiteX9" fmla="*/ 25773 w 331372"/>
                <a:gd name="connsiteY9" fmla="*/ 186367 h 246702"/>
                <a:gd name="connsiteX10" fmla="*/ -135 w 331372"/>
                <a:gd name="connsiteY10" fmla="*/ 230467 h 246702"/>
                <a:gd name="connsiteX11" fmla="*/ 18344 w 331372"/>
                <a:gd name="connsiteY11" fmla="*/ 241231 h 246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1372" h="246702">
                  <a:moveTo>
                    <a:pt x="18344" y="241231"/>
                  </a:moveTo>
                  <a:cubicBezTo>
                    <a:pt x="72532" y="135541"/>
                    <a:pt x="169305" y="58036"/>
                    <a:pt x="284282" y="28251"/>
                  </a:cubicBezTo>
                  <a:cubicBezTo>
                    <a:pt x="291140" y="26442"/>
                    <a:pt x="297998" y="24918"/>
                    <a:pt x="304951" y="23489"/>
                  </a:cubicBezTo>
                  <a:cubicBezTo>
                    <a:pt x="312343" y="23127"/>
                    <a:pt x="319629" y="21651"/>
                    <a:pt x="326573" y="19108"/>
                  </a:cubicBezTo>
                  <a:cubicBezTo>
                    <a:pt x="331250" y="15355"/>
                    <a:pt x="331993" y="8516"/>
                    <a:pt x="328240" y="3839"/>
                  </a:cubicBezTo>
                  <a:cubicBezTo>
                    <a:pt x="326706" y="1934"/>
                    <a:pt x="324573" y="601"/>
                    <a:pt x="322191" y="58"/>
                  </a:cubicBezTo>
                  <a:cubicBezTo>
                    <a:pt x="315762" y="-495"/>
                    <a:pt x="309275" y="248"/>
                    <a:pt x="303141" y="2248"/>
                  </a:cubicBezTo>
                  <a:cubicBezTo>
                    <a:pt x="295712" y="3677"/>
                    <a:pt x="288378" y="5296"/>
                    <a:pt x="280948" y="7201"/>
                  </a:cubicBezTo>
                  <a:cubicBezTo>
                    <a:pt x="266384" y="10830"/>
                    <a:pt x="252021" y="15183"/>
                    <a:pt x="237895" y="20250"/>
                  </a:cubicBezTo>
                  <a:cubicBezTo>
                    <a:pt x="151322" y="51664"/>
                    <a:pt x="77018" y="109852"/>
                    <a:pt x="25773" y="186367"/>
                  </a:cubicBezTo>
                  <a:cubicBezTo>
                    <a:pt x="15496" y="200035"/>
                    <a:pt x="6800" y="214837"/>
                    <a:pt x="-135" y="230467"/>
                  </a:cubicBezTo>
                  <a:cubicBezTo>
                    <a:pt x="-4040" y="242183"/>
                    <a:pt x="11962" y="253613"/>
                    <a:pt x="18344" y="241231"/>
                  </a:cubicBezTo>
                  <a:close/>
                </a:path>
              </a:pathLst>
            </a:custGeom>
            <a:solidFill>
              <a:srgbClr val="000000"/>
            </a:solidFill>
            <a:ln w="9525" cap="flat">
              <a:noFill/>
              <a:prstDash val="solid"/>
              <a:miter/>
            </a:ln>
          </p:spPr>
          <p:txBody>
            <a:bodyPr rtlCol="0" anchor="ctr"/>
            <a:lstStyle/>
            <a:p>
              <a:endParaRPr lang="zh-CN" altLang="en-US"/>
            </a:p>
          </p:txBody>
        </p:sp>
        <p:sp>
          <p:nvSpPr>
            <p:cNvPr id="39" name="任意多边形: 形状 38">
              <a:extLst>
                <a:ext uri="{FF2B5EF4-FFF2-40B4-BE49-F238E27FC236}">
                  <a16:creationId xmlns:a16="http://schemas.microsoft.com/office/drawing/2014/main" id="{52F970CA-804B-0EAF-46DC-CA4CE48F6264}"/>
                </a:ext>
              </a:extLst>
            </p:cNvPr>
            <p:cNvSpPr/>
            <p:nvPr/>
          </p:nvSpPr>
          <p:spPr>
            <a:xfrm>
              <a:off x="5698955" y="3653215"/>
              <a:ext cx="555506" cy="333390"/>
            </a:xfrm>
            <a:custGeom>
              <a:avLst/>
              <a:gdLst>
                <a:gd name="connsiteX0" fmla="*/ 1114 w 622025"/>
                <a:gd name="connsiteY0" fmla="*/ 15350 h 373312"/>
                <a:gd name="connsiteX1" fmla="*/ 485270 w 622025"/>
                <a:gd name="connsiteY1" fmla="*/ 349582 h 373312"/>
                <a:gd name="connsiteX2" fmla="*/ 559851 w 622025"/>
                <a:gd name="connsiteY2" fmla="*/ 365870 h 373312"/>
                <a:gd name="connsiteX3" fmla="*/ 596331 w 622025"/>
                <a:gd name="connsiteY3" fmla="*/ 371299 h 373312"/>
                <a:gd name="connsiteX4" fmla="*/ 620620 w 622025"/>
                <a:gd name="connsiteY4" fmla="*/ 366727 h 373312"/>
                <a:gd name="connsiteX5" fmla="*/ 608047 w 622025"/>
                <a:gd name="connsiteY5" fmla="*/ 351773 h 373312"/>
                <a:gd name="connsiteX6" fmla="*/ 569947 w 622025"/>
                <a:gd name="connsiteY6" fmla="*/ 346534 h 373312"/>
                <a:gd name="connsiteX7" fmla="*/ 496509 w 622025"/>
                <a:gd name="connsiteY7" fmla="*/ 331199 h 373312"/>
                <a:gd name="connsiteX8" fmla="*/ 108556 w 622025"/>
                <a:gd name="connsiteY8" fmla="*/ 109933 h 373312"/>
                <a:gd name="connsiteX9" fmla="*/ 57979 w 622025"/>
                <a:gd name="connsiteY9" fmla="*/ 54688 h 373312"/>
                <a:gd name="connsiteX10" fmla="*/ 34071 w 622025"/>
                <a:gd name="connsiteY10" fmla="*/ 24780 h 373312"/>
                <a:gd name="connsiteX11" fmla="*/ 12449 w 622025"/>
                <a:gd name="connsiteY11" fmla="*/ 110 h 373312"/>
                <a:gd name="connsiteX12" fmla="*/ 1114 w 622025"/>
                <a:gd name="connsiteY12" fmla="*/ 15350 h 373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2025" h="373312">
                  <a:moveTo>
                    <a:pt x="1114" y="15350"/>
                  </a:moveTo>
                  <a:cubicBezTo>
                    <a:pt x="118681" y="179713"/>
                    <a:pt x="289903" y="297909"/>
                    <a:pt x="485270" y="349582"/>
                  </a:cubicBezTo>
                  <a:cubicBezTo>
                    <a:pt x="509911" y="355935"/>
                    <a:pt x="534800" y="361365"/>
                    <a:pt x="559851" y="365870"/>
                  </a:cubicBezTo>
                  <a:cubicBezTo>
                    <a:pt x="571947" y="367870"/>
                    <a:pt x="584139" y="369775"/>
                    <a:pt x="596331" y="371299"/>
                  </a:cubicBezTo>
                  <a:cubicBezTo>
                    <a:pt x="603856" y="372252"/>
                    <a:pt x="617572" y="376919"/>
                    <a:pt x="620620" y="366727"/>
                  </a:cubicBezTo>
                  <a:cubicBezTo>
                    <a:pt x="623668" y="356536"/>
                    <a:pt x="615667" y="352821"/>
                    <a:pt x="608047" y="351773"/>
                  </a:cubicBezTo>
                  <a:cubicBezTo>
                    <a:pt x="595379" y="350059"/>
                    <a:pt x="582711" y="348534"/>
                    <a:pt x="569947" y="346534"/>
                  </a:cubicBezTo>
                  <a:cubicBezTo>
                    <a:pt x="545277" y="342534"/>
                    <a:pt x="520798" y="337419"/>
                    <a:pt x="496509" y="331199"/>
                  </a:cubicBezTo>
                  <a:cubicBezTo>
                    <a:pt x="349739" y="293451"/>
                    <a:pt x="215770" y="217042"/>
                    <a:pt x="108556" y="109933"/>
                  </a:cubicBezTo>
                  <a:cubicBezTo>
                    <a:pt x="90935" y="92312"/>
                    <a:pt x="73980" y="73929"/>
                    <a:pt x="57979" y="54688"/>
                  </a:cubicBezTo>
                  <a:cubicBezTo>
                    <a:pt x="49787" y="45163"/>
                    <a:pt x="41881" y="34972"/>
                    <a:pt x="34071" y="24780"/>
                  </a:cubicBezTo>
                  <a:cubicBezTo>
                    <a:pt x="28927" y="17922"/>
                    <a:pt x="21593" y="1920"/>
                    <a:pt x="12449" y="110"/>
                  </a:cubicBezTo>
                  <a:cubicBezTo>
                    <a:pt x="3305" y="-1700"/>
                    <a:pt x="-4411" y="7540"/>
                    <a:pt x="1114" y="15350"/>
                  </a:cubicBezTo>
                  <a:close/>
                </a:path>
              </a:pathLst>
            </a:custGeom>
            <a:solidFill>
              <a:srgbClr val="000000"/>
            </a:solidFill>
            <a:ln w="9525" cap="flat">
              <a:noFill/>
              <a:prstDash val="solid"/>
              <a:miter/>
            </a:ln>
          </p:spPr>
          <p:txBody>
            <a:bodyPr rtlCol="0" anchor="ctr"/>
            <a:lstStyle/>
            <a:p>
              <a:endParaRPr lang="zh-CN" altLang="en-US"/>
            </a:p>
          </p:txBody>
        </p:sp>
        <p:sp>
          <p:nvSpPr>
            <p:cNvPr id="40" name="任意多边形: 形状 39">
              <a:extLst>
                <a:ext uri="{FF2B5EF4-FFF2-40B4-BE49-F238E27FC236}">
                  <a16:creationId xmlns:a16="http://schemas.microsoft.com/office/drawing/2014/main" id="{3AA5DA2B-DF2B-9659-F228-868C000F4777}"/>
                </a:ext>
              </a:extLst>
            </p:cNvPr>
            <p:cNvSpPr/>
            <p:nvPr/>
          </p:nvSpPr>
          <p:spPr>
            <a:xfrm>
              <a:off x="6765665" y="3322577"/>
              <a:ext cx="180369" cy="403241"/>
            </a:xfrm>
            <a:custGeom>
              <a:avLst/>
              <a:gdLst>
                <a:gd name="connsiteX0" fmla="*/ 181701 w 201967"/>
                <a:gd name="connsiteY0" fmla="*/ 5151 h 451527"/>
                <a:gd name="connsiteX1" fmla="*/ 19204 w 201967"/>
                <a:gd name="connsiteY1" fmla="*/ 389771 h 451527"/>
                <a:gd name="connsiteX2" fmla="*/ 9679 w 201967"/>
                <a:gd name="connsiteY2" fmla="*/ 412536 h 451527"/>
                <a:gd name="connsiteX3" fmla="*/ -608 w 201967"/>
                <a:gd name="connsiteY3" fmla="*/ 437301 h 451527"/>
                <a:gd name="connsiteX4" fmla="*/ 13870 w 201967"/>
                <a:gd name="connsiteY4" fmla="*/ 450541 h 451527"/>
                <a:gd name="connsiteX5" fmla="*/ 22632 w 201967"/>
                <a:gd name="connsiteY5" fmla="*/ 435300 h 451527"/>
                <a:gd name="connsiteX6" fmla="*/ 32920 w 201967"/>
                <a:gd name="connsiteY6" fmla="*/ 410821 h 451527"/>
                <a:gd name="connsiteX7" fmla="*/ 53589 w 201967"/>
                <a:gd name="connsiteY7" fmla="*/ 361862 h 451527"/>
                <a:gd name="connsiteX8" fmla="*/ 134837 w 201967"/>
                <a:gd name="connsiteY8" fmla="*/ 169553 h 451527"/>
                <a:gd name="connsiteX9" fmla="*/ 179890 w 201967"/>
                <a:gd name="connsiteY9" fmla="*/ 62873 h 451527"/>
                <a:gd name="connsiteX10" fmla="*/ 191701 w 201967"/>
                <a:gd name="connsiteY10" fmla="*/ 34869 h 451527"/>
                <a:gd name="connsiteX11" fmla="*/ 201226 w 201967"/>
                <a:gd name="connsiteY11" fmla="*/ 11628 h 451527"/>
                <a:gd name="connsiteX12" fmla="*/ 181701 w 201967"/>
                <a:gd name="connsiteY12" fmla="*/ 5151 h 451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1967" h="451527">
                  <a:moveTo>
                    <a:pt x="181701" y="5151"/>
                  </a:moveTo>
                  <a:lnTo>
                    <a:pt x="19204" y="389771"/>
                  </a:lnTo>
                  <a:lnTo>
                    <a:pt x="9679" y="412536"/>
                  </a:lnTo>
                  <a:cubicBezTo>
                    <a:pt x="5393" y="420403"/>
                    <a:pt x="1964" y="428709"/>
                    <a:pt x="-608" y="437301"/>
                  </a:cubicBezTo>
                  <a:cubicBezTo>
                    <a:pt x="-1846" y="444825"/>
                    <a:pt x="5773" y="454350"/>
                    <a:pt x="13870" y="450541"/>
                  </a:cubicBezTo>
                  <a:cubicBezTo>
                    <a:pt x="19013" y="448159"/>
                    <a:pt x="20633" y="440063"/>
                    <a:pt x="22632" y="435300"/>
                  </a:cubicBezTo>
                  <a:lnTo>
                    <a:pt x="32920" y="410821"/>
                  </a:lnTo>
                  <a:lnTo>
                    <a:pt x="53589" y="361862"/>
                  </a:lnTo>
                  <a:cubicBezTo>
                    <a:pt x="80735" y="297788"/>
                    <a:pt x="107882" y="233685"/>
                    <a:pt x="134837" y="169553"/>
                  </a:cubicBezTo>
                  <a:cubicBezTo>
                    <a:pt x="149886" y="134053"/>
                    <a:pt x="164937" y="98496"/>
                    <a:pt x="179890" y="62873"/>
                  </a:cubicBezTo>
                  <a:cubicBezTo>
                    <a:pt x="183891" y="53348"/>
                    <a:pt x="187797" y="43823"/>
                    <a:pt x="191701" y="34869"/>
                  </a:cubicBezTo>
                  <a:cubicBezTo>
                    <a:pt x="196179" y="27745"/>
                    <a:pt x="199417" y="19877"/>
                    <a:pt x="201226" y="11628"/>
                  </a:cubicBezTo>
                  <a:cubicBezTo>
                    <a:pt x="200846" y="1913"/>
                    <a:pt x="186368" y="-5612"/>
                    <a:pt x="181701" y="5151"/>
                  </a:cubicBezTo>
                  <a:close/>
                </a:path>
              </a:pathLst>
            </a:custGeom>
            <a:solidFill>
              <a:srgbClr val="000000"/>
            </a:solidFill>
            <a:ln w="9525" cap="flat">
              <a:noFill/>
              <a:prstDash val="solid"/>
              <a:miter/>
            </a:ln>
          </p:spPr>
          <p:txBody>
            <a:bodyPr rtlCol="0" anchor="ctr"/>
            <a:lstStyle/>
            <a:p>
              <a:endParaRPr lang="zh-CN" altLang="en-US"/>
            </a:p>
          </p:txBody>
        </p:sp>
        <p:sp>
          <p:nvSpPr>
            <p:cNvPr id="41" name="任意多边形: 形状 40">
              <a:extLst>
                <a:ext uri="{FF2B5EF4-FFF2-40B4-BE49-F238E27FC236}">
                  <a16:creationId xmlns:a16="http://schemas.microsoft.com/office/drawing/2014/main" id="{E6088A14-8D59-FC87-6DE9-00F3C68AAA5F}"/>
                </a:ext>
              </a:extLst>
            </p:cNvPr>
            <p:cNvSpPr/>
            <p:nvPr/>
          </p:nvSpPr>
          <p:spPr>
            <a:xfrm>
              <a:off x="6312599" y="1682788"/>
              <a:ext cx="230362" cy="70229"/>
            </a:xfrm>
            <a:custGeom>
              <a:avLst/>
              <a:gdLst>
                <a:gd name="connsiteX0" fmla="*/ 2075 w 257947"/>
                <a:gd name="connsiteY0" fmla="*/ 17069 h 78639"/>
                <a:gd name="connsiteX1" fmla="*/ 225913 w 257947"/>
                <a:gd name="connsiteY1" fmla="*/ 70504 h 78639"/>
                <a:gd name="connsiteX2" fmla="*/ 254488 w 257947"/>
                <a:gd name="connsiteY2" fmla="*/ 45549 h 78639"/>
                <a:gd name="connsiteX3" fmla="*/ 236772 w 257947"/>
                <a:gd name="connsiteY3" fmla="*/ 45549 h 78639"/>
                <a:gd name="connsiteX4" fmla="*/ 205910 w 257947"/>
                <a:gd name="connsiteY4" fmla="*/ 53931 h 78639"/>
                <a:gd name="connsiteX5" fmla="*/ 31317 w 257947"/>
                <a:gd name="connsiteY5" fmla="*/ 14212 h 78639"/>
                <a:gd name="connsiteX6" fmla="*/ 7695 w 257947"/>
                <a:gd name="connsiteY6" fmla="*/ 115 h 78639"/>
                <a:gd name="connsiteX7" fmla="*/ -592 w 257947"/>
                <a:gd name="connsiteY7" fmla="*/ 11735 h 78639"/>
                <a:gd name="connsiteX8" fmla="*/ 2075 w 257947"/>
                <a:gd name="connsiteY8" fmla="*/ 17069 h 78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7947" h="78639">
                  <a:moveTo>
                    <a:pt x="2075" y="17069"/>
                  </a:moveTo>
                  <a:cubicBezTo>
                    <a:pt x="63035" y="71181"/>
                    <a:pt x="147046" y="91231"/>
                    <a:pt x="225913" y="70504"/>
                  </a:cubicBezTo>
                  <a:cubicBezTo>
                    <a:pt x="235438" y="68028"/>
                    <a:pt x="266490" y="61741"/>
                    <a:pt x="254488" y="45549"/>
                  </a:cubicBezTo>
                  <a:cubicBezTo>
                    <a:pt x="249726" y="39167"/>
                    <a:pt x="242677" y="43263"/>
                    <a:pt x="236772" y="45549"/>
                  </a:cubicBezTo>
                  <a:cubicBezTo>
                    <a:pt x="226675" y="49054"/>
                    <a:pt x="216388" y="51854"/>
                    <a:pt x="205910" y="53931"/>
                  </a:cubicBezTo>
                  <a:cubicBezTo>
                    <a:pt x="144760" y="66161"/>
                    <a:pt x="81228" y="51711"/>
                    <a:pt x="31317" y="14212"/>
                  </a:cubicBezTo>
                  <a:cubicBezTo>
                    <a:pt x="24935" y="9449"/>
                    <a:pt x="16553" y="-1886"/>
                    <a:pt x="7695" y="115"/>
                  </a:cubicBezTo>
                  <a:cubicBezTo>
                    <a:pt x="2170" y="1029"/>
                    <a:pt x="-1545" y="6230"/>
                    <a:pt x="-592" y="11735"/>
                  </a:cubicBezTo>
                  <a:cubicBezTo>
                    <a:pt x="-306" y="13745"/>
                    <a:pt x="647" y="15602"/>
                    <a:pt x="2075" y="17069"/>
                  </a:cubicBezTo>
                  <a:close/>
                </a:path>
              </a:pathLst>
            </a:custGeom>
            <a:solidFill>
              <a:srgbClr val="9CBBF2"/>
            </a:solidFill>
            <a:ln w="9525" cap="flat">
              <a:noFill/>
              <a:prstDash val="solid"/>
              <a:miter/>
            </a:ln>
          </p:spPr>
          <p:txBody>
            <a:bodyPr rtlCol="0" anchor="ctr"/>
            <a:lstStyle/>
            <a:p>
              <a:endParaRPr lang="zh-CN" altLang="en-US"/>
            </a:p>
          </p:txBody>
        </p:sp>
      </p:grpSp>
      <p:sp>
        <p:nvSpPr>
          <p:cNvPr id="42" name="文本框 41">
            <a:extLst>
              <a:ext uri="{FF2B5EF4-FFF2-40B4-BE49-F238E27FC236}">
                <a16:creationId xmlns:a16="http://schemas.microsoft.com/office/drawing/2014/main" id="{FAEF7D79-714C-5FB9-0BD2-7247F42F7744}"/>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3</a:t>
            </a:r>
            <a:endParaRPr lang="zh-CN" altLang="en-US" dirty="0">
              <a:solidFill>
                <a:schemeClr val="bg1"/>
              </a:solidFill>
            </a:endParaRPr>
          </a:p>
        </p:txBody>
      </p:sp>
    </p:spTree>
    <p:extLst>
      <p:ext uri="{BB962C8B-B14F-4D97-AF65-F5344CB8AC3E}">
        <p14:creationId xmlns:p14="http://schemas.microsoft.com/office/powerpoint/2010/main" val="302910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80">
                                          <p:stCondLst>
                                            <p:cond delay="0"/>
                                          </p:stCondLst>
                                        </p:cTn>
                                        <p:tgtEl>
                                          <p:spTgt spid="5"/>
                                        </p:tgtEl>
                                      </p:cBhvr>
                                    </p:animEffect>
                                    <p:anim calcmode="lin" valueType="num">
                                      <p:cBhvr>
                                        <p:cTn id="1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1" dur="26">
                                          <p:stCondLst>
                                            <p:cond delay="650"/>
                                          </p:stCondLst>
                                        </p:cTn>
                                        <p:tgtEl>
                                          <p:spTgt spid="5"/>
                                        </p:tgtEl>
                                      </p:cBhvr>
                                      <p:to x="100000" y="60000"/>
                                    </p:animScale>
                                    <p:animScale>
                                      <p:cBhvr>
                                        <p:cTn id="22" dur="166" decel="50000">
                                          <p:stCondLst>
                                            <p:cond delay="676"/>
                                          </p:stCondLst>
                                        </p:cTn>
                                        <p:tgtEl>
                                          <p:spTgt spid="5"/>
                                        </p:tgtEl>
                                      </p:cBhvr>
                                      <p:to x="100000" y="100000"/>
                                    </p:animScale>
                                    <p:animScale>
                                      <p:cBhvr>
                                        <p:cTn id="23" dur="26">
                                          <p:stCondLst>
                                            <p:cond delay="1312"/>
                                          </p:stCondLst>
                                        </p:cTn>
                                        <p:tgtEl>
                                          <p:spTgt spid="5"/>
                                        </p:tgtEl>
                                      </p:cBhvr>
                                      <p:to x="100000" y="80000"/>
                                    </p:animScale>
                                    <p:animScale>
                                      <p:cBhvr>
                                        <p:cTn id="24" dur="166" decel="50000">
                                          <p:stCondLst>
                                            <p:cond delay="1338"/>
                                          </p:stCondLst>
                                        </p:cTn>
                                        <p:tgtEl>
                                          <p:spTgt spid="5"/>
                                        </p:tgtEl>
                                      </p:cBhvr>
                                      <p:to x="100000" y="100000"/>
                                    </p:animScale>
                                    <p:animScale>
                                      <p:cBhvr>
                                        <p:cTn id="25" dur="26">
                                          <p:stCondLst>
                                            <p:cond delay="1642"/>
                                          </p:stCondLst>
                                        </p:cTn>
                                        <p:tgtEl>
                                          <p:spTgt spid="5"/>
                                        </p:tgtEl>
                                      </p:cBhvr>
                                      <p:to x="100000" y="90000"/>
                                    </p:animScale>
                                    <p:animScale>
                                      <p:cBhvr>
                                        <p:cTn id="26" dur="166" decel="50000">
                                          <p:stCondLst>
                                            <p:cond delay="1668"/>
                                          </p:stCondLst>
                                        </p:cTn>
                                        <p:tgtEl>
                                          <p:spTgt spid="5"/>
                                        </p:tgtEl>
                                      </p:cBhvr>
                                      <p:to x="100000" y="100000"/>
                                    </p:animScale>
                                    <p:animScale>
                                      <p:cBhvr>
                                        <p:cTn id="27" dur="26">
                                          <p:stCondLst>
                                            <p:cond delay="1808"/>
                                          </p:stCondLst>
                                        </p:cTn>
                                        <p:tgtEl>
                                          <p:spTgt spid="5"/>
                                        </p:tgtEl>
                                      </p:cBhvr>
                                      <p:to x="100000" y="95000"/>
                                    </p:animScale>
                                    <p:animScale>
                                      <p:cBhvr>
                                        <p:cTn id="2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8B75F53D-03A7-11DE-4ECE-2C82026F7007}"/>
              </a:ext>
            </a:extLst>
          </p:cNvPr>
          <p:cNvPicPr>
            <a:picLocks/>
          </p:cNvPicPr>
          <p:nvPr/>
        </p:nvPicPr>
        <p:blipFill>
          <a:blip r:embed="rId2"/>
          <a:stretch>
            <a:fillRect/>
          </a:stretch>
        </p:blipFill>
        <p:spPr>
          <a:xfrm>
            <a:off x="-12411" y="-14380"/>
            <a:ext cx="9144000" cy="6857998"/>
          </a:xfrm>
          <a:prstGeom prst="rect">
            <a:avLst/>
          </a:prstGeom>
        </p:spPr>
      </p:pic>
      <p:sp>
        <p:nvSpPr>
          <p:cNvPr id="2" name="标题 1">
            <a:extLst>
              <a:ext uri="{FF2B5EF4-FFF2-40B4-BE49-F238E27FC236}">
                <a16:creationId xmlns:a16="http://schemas.microsoft.com/office/drawing/2014/main" id="{5671A3E7-43C1-C383-AD92-9EBEECA3B85B}"/>
              </a:ext>
            </a:extLst>
          </p:cNvPr>
          <p:cNvSpPr>
            <a:spLocks noGrp="1"/>
          </p:cNvSpPr>
          <p:nvPr>
            <p:ph type="title"/>
          </p:nvPr>
        </p:nvSpPr>
        <p:spPr/>
        <p:txBody>
          <a:bodyPr/>
          <a:lstStyle/>
          <a:p>
            <a:r>
              <a:rPr lang="en-US" altLang="zh-CN" dirty="0"/>
              <a:t>The complexity of leadership</a:t>
            </a:r>
            <a:endParaRPr lang="zh-CN" altLang="en-US" b="1" dirty="0"/>
          </a:p>
        </p:txBody>
      </p:sp>
      <p:sp>
        <p:nvSpPr>
          <p:cNvPr id="4" name="Content Placeholder 2">
            <a:extLst>
              <a:ext uri="{FF2B5EF4-FFF2-40B4-BE49-F238E27FC236}">
                <a16:creationId xmlns:a16="http://schemas.microsoft.com/office/drawing/2014/main" id="{9595EBE2-04CF-FA10-69FF-1C88DFB60F35}"/>
              </a:ext>
            </a:extLst>
          </p:cNvPr>
          <p:cNvSpPr txBox="1">
            <a:spLocks/>
          </p:cNvSpPr>
          <p:nvPr/>
        </p:nvSpPr>
        <p:spPr>
          <a:xfrm>
            <a:off x="502444" y="1104901"/>
            <a:ext cx="7504906" cy="2940049"/>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None/>
            </a:pPr>
            <a:r>
              <a:rPr lang="en-US" altLang="zh-CN" dirty="0"/>
              <a:t>The challenges of modern leadership are threefold:</a:t>
            </a:r>
          </a:p>
          <a:p>
            <a:pPr>
              <a:buFont typeface="Arial" panose="020B0604020202020204" pitchFamily="34" charset="0"/>
              <a:buChar char="•"/>
            </a:pPr>
            <a:endParaRPr lang="en-US" altLang="zh-CN" dirty="0"/>
          </a:p>
          <a:p>
            <a:pPr>
              <a:buFont typeface="Arial" panose="020B0604020202020204" pitchFamily="34" charset="0"/>
              <a:buChar char="•"/>
            </a:pPr>
            <a:endParaRPr lang="en-US" altLang="zh-CN" dirty="0"/>
          </a:p>
          <a:p>
            <a:pPr>
              <a:buFont typeface="Arial" panose="020B0604020202020204" pitchFamily="34" charset="0"/>
              <a:buChar char="•"/>
            </a:pPr>
            <a:endParaRPr lang="en-US" altLang="zh-CN" dirty="0"/>
          </a:p>
          <a:p>
            <a:pPr>
              <a:buFont typeface="Arial" panose="020B0604020202020204" pitchFamily="34" charset="0"/>
              <a:buChar char="•"/>
            </a:pPr>
            <a:endParaRPr lang="en-US" altLang="zh-CN" dirty="0"/>
          </a:p>
          <a:p>
            <a:pPr>
              <a:buFont typeface="Arial" panose="020B0604020202020204" pitchFamily="34" charset="0"/>
              <a:buChar char="•"/>
            </a:pPr>
            <a:endParaRPr lang="zh-CN" altLang="en-US" dirty="0"/>
          </a:p>
        </p:txBody>
      </p:sp>
      <p:grpSp>
        <p:nvGrpSpPr>
          <p:cNvPr id="9" name="组合 8">
            <a:extLst>
              <a:ext uri="{FF2B5EF4-FFF2-40B4-BE49-F238E27FC236}">
                <a16:creationId xmlns:a16="http://schemas.microsoft.com/office/drawing/2014/main" id="{E74E5B3C-19D2-4CF4-AAED-1C65E9D17E3D}"/>
              </a:ext>
            </a:extLst>
          </p:cNvPr>
          <p:cNvGrpSpPr/>
          <p:nvPr/>
        </p:nvGrpSpPr>
        <p:grpSpPr>
          <a:xfrm>
            <a:off x="-32056" y="3155949"/>
            <a:ext cx="7786001" cy="3723543"/>
            <a:chOff x="2200764" y="1747472"/>
            <a:chExt cx="8107363" cy="4005262"/>
          </a:xfrm>
        </p:grpSpPr>
        <p:grpSp>
          <p:nvGrpSpPr>
            <p:cNvPr id="10" name="组合 9">
              <a:extLst>
                <a:ext uri="{FF2B5EF4-FFF2-40B4-BE49-F238E27FC236}">
                  <a16:creationId xmlns:a16="http://schemas.microsoft.com/office/drawing/2014/main" id="{39DCDBFB-72CF-3EB1-AB88-4564D5F588A9}"/>
                </a:ext>
              </a:extLst>
            </p:cNvPr>
            <p:cNvGrpSpPr/>
            <p:nvPr/>
          </p:nvGrpSpPr>
          <p:grpSpPr>
            <a:xfrm>
              <a:off x="2200764" y="1747472"/>
              <a:ext cx="8107363" cy="4005262"/>
              <a:chOff x="2282826" y="1419226"/>
              <a:chExt cx="8107363" cy="4005262"/>
            </a:xfrm>
          </p:grpSpPr>
          <p:sp>
            <p:nvSpPr>
              <p:cNvPr id="12" name="Freeform 5">
                <a:extLst>
                  <a:ext uri="{FF2B5EF4-FFF2-40B4-BE49-F238E27FC236}">
                    <a16:creationId xmlns:a16="http://schemas.microsoft.com/office/drawing/2014/main" id="{306C58C7-5010-EAFD-3C3B-32C8A0A6C2D6}"/>
                  </a:ext>
                </a:extLst>
              </p:cNvPr>
              <p:cNvSpPr>
                <a:spLocks/>
              </p:cNvSpPr>
              <p:nvPr/>
            </p:nvSpPr>
            <p:spPr bwMode="auto">
              <a:xfrm>
                <a:off x="4103688" y="4171951"/>
                <a:ext cx="1460500" cy="1239838"/>
              </a:xfrm>
              <a:custGeom>
                <a:avLst/>
                <a:gdLst>
                  <a:gd name="T0" fmla="*/ 195 w 1181"/>
                  <a:gd name="T1" fmla="*/ 54 h 1002"/>
                  <a:gd name="T2" fmla="*/ 0 w 1181"/>
                  <a:gd name="T3" fmla="*/ 1002 h 1002"/>
                  <a:gd name="T4" fmla="*/ 595 w 1181"/>
                  <a:gd name="T5" fmla="*/ 1002 h 1002"/>
                  <a:gd name="T6" fmla="*/ 717 w 1181"/>
                  <a:gd name="T7" fmla="*/ 500 h 1002"/>
                  <a:gd name="T8" fmla="*/ 647 w 1181"/>
                  <a:gd name="T9" fmla="*/ 999 h 1002"/>
                  <a:gd name="T10" fmla="*/ 1172 w 1181"/>
                  <a:gd name="T11" fmla="*/ 997 h 1002"/>
                  <a:gd name="T12" fmla="*/ 1181 w 1181"/>
                  <a:gd name="T13" fmla="*/ 0 h 1002"/>
                  <a:gd name="T14" fmla="*/ 195 w 1181"/>
                  <a:gd name="T15" fmla="*/ 54 h 10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81" h="1002">
                    <a:moveTo>
                      <a:pt x="195" y="54"/>
                    </a:moveTo>
                    <a:cubicBezTo>
                      <a:pt x="195" y="65"/>
                      <a:pt x="0" y="1002"/>
                      <a:pt x="0" y="1002"/>
                    </a:cubicBezTo>
                    <a:cubicBezTo>
                      <a:pt x="595" y="1002"/>
                      <a:pt x="595" y="1002"/>
                      <a:pt x="595" y="1002"/>
                    </a:cubicBezTo>
                    <a:cubicBezTo>
                      <a:pt x="717" y="500"/>
                      <a:pt x="717" y="500"/>
                      <a:pt x="717" y="500"/>
                    </a:cubicBezTo>
                    <a:cubicBezTo>
                      <a:pt x="647" y="999"/>
                      <a:pt x="647" y="999"/>
                      <a:pt x="647" y="999"/>
                    </a:cubicBezTo>
                    <a:cubicBezTo>
                      <a:pt x="1172" y="997"/>
                      <a:pt x="1172" y="997"/>
                      <a:pt x="1172" y="997"/>
                    </a:cubicBezTo>
                    <a:cubicBezTo>
                      <a:pt x="1181" y="0"/>
                      <a:pt x="1181" y="0"/>
                      <a:pt x="1181" y="0"/>
                    </a:cubicBezTo>
                    <a:lnTo>
                      <a:pt x="195" y="54"/>
                    </a:lnTo>
                    <a:close/>
                  </a:path>
                </a:pathLst>
              </a:custGeom>
              <a:solidFill>
                <a:srgbClr val="302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 name="Freeform 6">
                <a:extLst>
                  <a:ext uri="{FF2B5EF4-FFF2-40B4-BE49-F238E27FC236}">
                    <a16:creationId xmlns:a16="http://schemas.microsoft.com/office/drawing/2014/main" id="{EF061755-DBED-20BA-CF88-0D9E6DCA9F02}"/>
                  </a:ext>
                </a:extLst>
              </p:cNvPr>
              <p:cNvSpPr>
                <a:spLocks/>
              </p:cNvSpPr>
              <p:nvPr/>
            </p:nvSpPr>
            <p:spPr bwMode="auto">
              <a:xfrm>
                <a:off x="4338638" y="3897313"/>
                <a:ext cx="1223963" cy="617538"/>
              </a:xfrm>
              <a:custGeom>
                <a:avLst/>
                <a:gdLst>
                  <a:gd name="T0" fmla="*/ 618 w 990"/>
                  <a:gd name="T1" fmla="*/ 0 h 499"/>
                  <a:gd name="T2" fmla="*/ 537 w 990"/>
                  <a:gd name="T3" fmla="*/ 326 h 499"/>
                  <a:gd name="T4" fmla="*/ 7 w 990"/>
                  <a:gd name="T5" fmla="*/ 260 h 499"/>
                  <a:gd name="T6" fmla="*/ 0 w 990"/>
                  <a:gd name="T7" fmla="*/ 310 h 499"/>
                  <a:gd name="T8" fmla="*/ 990 w 990"/>
                  <a:gd name="T9" fmla="*/ 269 h 499"/>
                  <a:gd name="T10" fmla="*/ 990 w 990"/>
                  <a:gd name="T11" fmla="*/ 166 h 499"/>
                  <a:gd name="T12" fmla="*/ 618 w 990"/>
                  <a:gd name="T13" fmla="*/ 0 h 499"/>
                </a:gdLst>
                <a:ahLst/>
                <a:cxnLst>
                  <a:cxn ang="0">
                    <a:pos x="T0" y="T1"/>
                  </a:cxn>
                  <a:cxn ang="0">
                    <a:pos x="T2" y="T3"/>
                  </a:cxn>
                  <a:cxn ang="0">
                    <a:pos x="T4" y="T5"/>
                  </a:cxn>
                  <a:cxn ang="0">
                    <a:pos x="T6" y="T7"/>
                  </a:cxn>
                  <a:cxn ang="0">
                    <a:pos x="T8" y="T9"/>
                  </a:cxn>
                  <a:cxn ang="0">
                    <a:pos x="T10" y="T11"/>
                  </a:cxn>
                  <a:cxn ang="0">
                    <a:pos x="T12" y="T13"/>
                  </a:cxn>
                </a:cxnLst>
                <a:rect l="0" t="0" r="r" b="b"/>
                <a:pathLst>
                  <a:path w="990" h="499">
                    <a:moveTo>
                      <a:pt x="618" y="0"/>
                    </a:moveTo>
                    <a:cubicBezTo>
                      <a:pt x="537" y="326"/>
                      <a:pt x="537" y="326"/>
                      <a:pt x="537" y="326"/>
                    </a:cubicBezTo>
                    <a:cubicBezTo>
                      <a:pt x="7" y="260"/>
                      <a:pt x="7" y="260"/>
                      <a:pt x="7" y="260"/>
                    </a:cubicBezTo>
                    <a:cubicBezTo>
                      <a:pt x="0" y="310"/>
                      <a:pt x="0" y="310"/>
                      <a:pt x="0" y="310"/>
                    </a:cubicBezTo>
                    <a:cubicBezTo>
                      <a:pt x="0" y="310"/>
                      <a:pt x="752" y="499"/>
                      <a:pt x="990" y="269"/>
                    </a:cubicBezTo>
                    <a:cubicBezTo>
                      <a:pt x="990" y="166"/>
                      <a:pt x="990" y="166"/>
                      <a:pt x="990" y="166"/>
                    </a:cubicBezTo>
                    <a:lnTo>
                      <a:pt x="618" y="0"/>
                    </a:lnTo>
                    <a:close/>
                  </a:path>
                </a:pathLst>
              </a:custGeom>
              <a:solidFill>
                <a:srgbClr val="0B0C0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 name="Freeform 7">
                <a:extLst>
                  <a:ext uri="{FF2B5EF4-FFF2-40B4-BE49-F238E27FC236}">
                    <a16:creationId xmlns:a16="http://schemas.microsoft.com/office/drawing/2014/main" id="{A519DFAA-FD0E-D3C7-BBE8-34A727E44C0B}"/>
                  </a:ext>
                </a:extLst>
              </p:cNvPr>
              <p:cNvSpPr>
                <a:spLocks/>
              </p:cNvSpPr>
              <p:nvPr/>
            </p:nvSpPr>
            <p:spPr bwMode="auto">
              <a:xfrm>
                <a:off x="6288088" y="2808288"/>
                <a:ext cx="569913" cy="387350"/>
              </a:xfrm>
              <a:custGeom>
                <a:avLst/>
                <a:gdLst>
                  <a:gd name="T0" fmla="*/ 0 w 461"/>
                  <a:gd name="T1" fmla="*/ 204 h 313"/>
                  <a:gd name="T2" fmla="*/ 142 w 461"/>
                  <a:gd name="T3" fmla="*/ 54 h 313"/>
                  <a:gd name="T4" fmla="*/ 174 w 461"/>
                  <a:gd name="T5" fmla="*/ 117 h 313"/>
                  <a:gd name="T6" fmla="*/ 192 w 461"/>
                  <a:gd name="T7" fmla="*/ 145 h 313"/>
                  <a:gd name="T8" fmla="*/ 362 w 461"/>
                  <a:gd name="T9" fmla="*/ 136 h 313"/>
                  <a:gd name="T10" fmla="*/ 247 w 461"/>
                  <a:gd name="T11" fmla="*/ 293 h 313"/>
                  <a:gd name="T12" fmla="*/ 13 w 461"/>
                  <a:gd name="T13" fmla="*/ 305 h 313"/>
                  <a:gd name="T14" fmla="*/ 0 w 461"/>
                  <a:gd name="T15" fmla="*/ 204 h 3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61" h="313">
                    <a:moveTo>
                      <a:pt x="0" y="204"/>
                    </a:moveTo>
                    <a:cubicBezTo>
                      <a:pt x="0" y="204"/>
                      <a:pt x="141" y="112"/>
                      <a:pt x="142" y="54"/>
                    </a:cubicBezTo>
                    <a:cubicBezTo>
                      <a:pt x="144" y="0"/>
                      <a:pt x="186" y="46"/>
                      <a:pt x="174" y="117"/>
                    </a:cubicBezTo>
                    <a:cubicBezTo>
                      <a:pt x="172" y="130"/>
                      <a:pt x="180" y="142"/>
                      <a:pt x="192" y="145"/>
                    </a:cubicBezTo>
                    <a:cubicBezTo>
                      <a:pt x="219" y="152"/>
                      <a:pt x="270" y="156"/>
                      <a:pt x="362" y="136"/>
                    </a:cubicBezTo>
                    <a:cubicBezTo>
                      <a:pt x="461" y="115"/>
                      <a:pt x="356" y="277"/>
                      <a:pt x="247" y="293"/>
                    </a:cubicBezTo>
                    <a:cubicBezTo>
                      <a:pt x="118" y="313"/>
                      <a:pt x="13" y="305"/>
                      <a:pt x="13" y="305"/>
                    </a:cubicBezTo>
                    <a:lnTo>
                      <a:pt x="0" y="204"/>
                    </a:lnTo>
                    <a:close/>
                  </a:path>
                </a:pathLst>
              </a:custGeom>
              <a:solidFill>
                <a:srgbClr val="FDCA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 name="Freeform 8">
                <a:extLst>
                  <a:ext uri="{FF2B5EF4-FFF2-40B4-BE49-F238E27FC236}">
                    <a16:creationId xmlns:a16="http://schemas.microsoft.com/office/drawing/2014/main" id="{99E3FCEE-F382-1BF9-893D-392BC0018CCE}"/>
                  </a:ext>
                </a:extLst>
              </p:cNvPr>
              <p:cNvSpPr>
                <a:spLocks/>
              </p:cNvSpPr>
              <p:nvPr/>
            </p:nvSpPr>
            <p:spPr bwMode="auto">
              <a:xfrm>
                <a:off x="3176588" y="2374901"/>
                <a:ext cx="430213" cy="465138"/>
              </a:xfrm>
              <a:custGeom>
                <a:avLst/>
                <a:gdLst>
                  <a:gd name="T0" fmla="*/ 348 w 348"/>
                  <a:gd name="T1" fmla="*/ 320 h 376"/>
                  <a:gd name="T2" fmla="*/ 301 w 348"/>
                  <a:gd name="T3" fmla="*/ 193 h 376"/>
                  <a:gd name="T4" fmla="*/ 260 w 348"/>
                  <a:gd name="T5" fmla="*/ 54 h 376"/>
                  <a:gd name="T6" fmla="*/ 258 w 348"/>
                  <a:gd name="T7" fmla="*/ 36 h 376"/>
                  <a:gd name="T8" fmla="*/ 205 w 348"/>
                  <a:gd name="T9" fmla="*/ 25 h 376"/>
                  <a:gd name="T10" fmla="*/ 196 w 348"/>
                  <a:gd name="T11" fmla="*/ 69 h 376"/>
                  <a:gd name="T12" fmla="*/ 160 w 348"/>
                  <a:gd name="T13" fmla="*/ 86 h 376"/>
                  <a:gd name="T14" fmla="*/ 63 w 348"/>
                  <a:gd name="T15" fmla="*/ 25 h 376"/>
                  <a:gd name="T16" fmla="*/ 8 w 348"/>
                  <a:gd name="T17" fmla="*/ 44 h 376"/>
                  <a:gd name="T18" fmla="*/ 56 w 348"/>
                  <a:gd name="T19" fmla="*/ 193 h 376"/>
                  <a:gd name="T20" fmla="*/ 320 w 348"/>
                  <a:gd name="T21" fmla="*/ 376 h 376"/>
                  <a:gd name="T22" fmla="*/ 348 w 348"/>
                  <a:gd name="T23" fmla="*/ 320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8" h="376">
                    <a:moveTo>
                      <a:pt x="348" y="320"/>
                    </a:moveTo>
                    <a:cubicBezTo>
                      <a:pt x="348" y="320"/>
                      <a:pt x="330" y="252"/>
                      <a:pt x="301" y="193"/>
                    </a:cubicBezTo>
                    <a:cubicBezTo>
                      <a:pt x="280" y="149"/>
                      <a:pt x="266" y="102"/>
                      <a:pt x="260" y="54"/>
                    </a:cubicBezTo>
                    <a:cubicBezTo>
                      <a:pt x="258" y="36"/>
                      <a:pt x="258" y="36"/>
                      <a:pt x="258" y="36"/>
                    </a:cubicBezTo>
                    <a:cubicBezTo>
                      <a:pt x="255" y="8"/>
                      <a:pt x="217" y="0"/>
                      <a:pt x="205" y="25"/>
                    </a:cubicBezTo>
                    <a:cubicBezTo>
                      <a:pt x="201" y="34"/>
                      <a:pt x="198" y="50"/>
                      <a:pt x="196" y="69"/>
                    </a:cubicBezTo>
                    <a:cubicBezTo>
                      <a:pt x="195" y="87"/>
                      <a:pt x="175" y="96"/>
                      <a:pt x="160" y="86"/>
                    </a:cubicBezTo>
                    <a:cubicBezTo>
                      <a:pt x="63" y="25"/>
                      <a:pt x="63" y="25"/>
                      <a:pt x="63" y="25"/>
                    </a:cubicBezTo>
                    <a:cubicBezTo>
                      <a:pt x="43" y="11"/>
                      <a:pt x="15" y="21"/>
                      <a:pt x="8" y="44"/>
                    </a:cubicBezTo>
                    <a:cubicBezTo>
                      <a:pt x="0" y="70"/>
                      <a:pt x="6" y="116"/>
                      <a:pt x="56" y="193"/>
                    </a:cubicBezTo>
                    <a:cubicBezTo>
                      <a:pt x="161" y="354"/>
                      <a:pt x="320" y="376"/>
                      <a:pt x="320" y="376"/>
                    </a:cubicBezTo>
                    <a:lnTo>
                      <a:pt x="348" y="320"/>
                    </a:lnTo>
                    <a:close/>
                  </a:path>
                </a:pathLst>
              </a:custGeom>
              <a:solidFill>
                <a:srgbClr val="FDCA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 name="Freeform 9">
                <a:extLst>
                  <a:ext uri="{FF2B5EF4-FFF2-40B4-BE49-F238E27FC236}">
                    <a16:creationId xmlns:a16="http://schemas.microsoft.com/office/drawing/2014/main" id="{D43729E5-9B9B-5E19-5810-0502E9D8F2A2}"/>
                  </a:ext>
                </a:extLst>
              </p:cNvPr>
              <p:cNvSpPr>
                <a:spLocks/>
              </p:cNvSpPr>
              <p:nvPr/>
            </p:nvSpPr>
            <p:spPr bwMode="auto">
              <a:xfrm>
                <a:off x="3411538" y="2217738"/>
                <a:ext cx="2951163" cy="2117725"/>
              </a:xfrm>
              <a:custGeom>
                <a:avLst/>
                <a:gdLst>
                  <a:gd name="T0" fmla="*/ 2388 w 2388"/>
                  <a:gd name="T1" fmla="*/ 635 h 1713"/>
                  <a:gd name="T2" fmla="*/ 2388 w 2388"/>
                  <a:gd name="T3" fmla="*/ 786 h 1713"/>
                  <a:gd name="T4" fmla="*/ 1689 w 2388"/>
                  <a:gd name="T5" fmla="*/ 880 h 1713"/>
                  <a:gd name="T6" fmla="*/ 1743 w 2388"/>
                  <a:gd name="T7" fmla="*/ 1605 h 1713"/>
                  <a:gd name="T8" fmla="*/ 1466 w 2388"/>
                  <a:gd name="T9" fmla="*/ 1708 h 1713"/>
                  <a:gd name="T10" fmla="*/ 1380 w 2388"/>
                  <a:gd name="T11" fmla="*/ 1390 h 1713"/>
                  <a:gd name="T12" fmla="*/ 1337 w 2388"/>
                  <a:gd name="T13" fmla="*/ 1708 h 1713"/>
                  <a:gd name="T14" fmla="*/ 754 w 2388"/>
                  <a:gd name="T15" fmla="*/ 1628 h 1713"/>
                  <a:gd name="T16" fmla="*/ 731 w 2388"/>
                  <a:gd name="T17" fmla="*/ 804 h 1713"/>
                  <a:gd name="T18" fmla="*/ 777 w 2388"/>
                  <a:gd name="T19" fmla="*/ 662 h 1713"/>
                  <a:gd name="T20" fmla="*/ 529 w 2388"/>
                  <a:gd name="T21" fmla="*/ 1053 h 1713"/>
                  <a:gd name="T22" fmla="*/ 411 w 2388"/>
                  <a:gd name="T23" fmla="*/ 1037 h 1713"/>
                  <a:gd name="T24" fmla="*/ 0 w 2388"/>
                  <a:gd name="T25" fmla="*/ 460 h 1713"/>
                  <a:gd name="T26" fmla="*/ 127 w 2388"/>
                  <a:gd name="T27" fmla="*/ 356 h 1713"/>
                  <a:gd name="T28" fmla="*/ 433 w 2388"/>
                  <a:gd name="T29" fmla="*/ 701 h 1713"/>
                  <a:gd name="T30" fmla="*/ 540 w 2388"/>
                  <a:gd name="T31" fmla="*/ 397 h 1713"/>
                  <a:gd name="T32" fmla="*/ 898 w 2388"/>
                  <a:gd name="T33" fmla="*/ 71 h 1713"/>
                  <a:gd name="T34" fmla="*/ 1505 w 2388"/>
                  <a:gd name="T35" fmla="*/ 134 h 1713"/>
                  <a:gd name="T36" fmla="*/ 1707 w 2388"/>
                  <a:gd name="T37" fmla="*/ 418 h 1713"/>
                  <a:gd name="T38" fmla="*/ 1786 w 2388"/>
                  <a:gd name="T39" fmla="*/ 579 h 1713"/>
                  <a:gd name="T40" fmla="*/ 1869 w 2388"/>
                  <a:gd name="T41" fmla="*/ 628 h 1713"/>
                  <a:gd name="T42" fmla="*/ 2388 w 2388"/>
                  <a:gd name="T43" fmla="*/ 635 h 17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88" h="1713">
                    <a:moveTo>
                      <a:pt x="2388" y="635"/>
                    </a:moveTo>
                    <a:cubicBezTo>
                      <a:pt x="2388" y="635"/>
                      <a:pt x="2271" y="711"/>
                      <a:pt x="2388" y="786"/>
                    </a:cubicBezTo>
                    <a:cubicBezTo>
                      <a:pt x="2388" y="786"/>
                      <a:pt x="2175" y="1002"/>
                      <a:pt x="1689" y="880"/>
                    </a:cubicBezTo>
                    <a:cubicBezTo>
                      <a:pt x="1743" y="1605"/>
                      <a:pt x="1743" y="1605"/>
                      <a:pt x="1743" y="1605"/>
                    </a:cubicBezTo>
                    <a:cubicBezTo>
                      <a:pt x="1743" y="1605"/>
                      <a:pt x="1626" y="1672"/>
                      <a:pt x="1466" y="1708"/>
                    </a:cubicBezTo>
                    <a:cubicBezTo>
                      <a:pt x="1380" y="1390"/>
                      <a:pt x="1380" y="1390"/>
                      <a:pt x="1380" y="1390"/>
                    </a:cubicBezTo>
                    <a:cubicBezTo>
                      <a:pt x="1337" y="1708"/>
                      <a:pt x="1337" y="1708"/>
                      <a:pt x="1337" y="1708"/>
                    </a:cubicBezTo>
                    <a:cubicBezTo>
                      <a:pt x="1337" y="1708"/>
                      <a:pt x="917" y="1713"/>
                      <a:pt x="754" y="1628"/>
                    </a:cubicBezTo>
                    <a:cubicBezTo>
                      <a:pt x="731" y="804"/>
                      <a:pt x="731" y="804"/>
                      <a:pt x="731" y="804"/>
                    </a:cubicBezTo>
                    <a:cubicBezTo>
                      <a:pt x="731" y="804"/>
                      <a:pt x="777" y="709"/>
                      <a:pt x="777" y="662"/>
                    </a:cubicBezTo>
                    <a:cubicBezTo>
                      <a:pt x="777" y="662"/>
                      <a:pt x="715" y="921"/>
                      <a:pt x="529" y="1053"/>
                    </a:cubicBezTo>
                    <a:cubicBezTo>
                      <a:pt x="489" y="1067"/>
                      <a:pt x="445" y="1061"/>
                      <a:pt x="411" y="1037"/>
                    </a:cubicBezTo>
                    <a:cubicBezTo>
                      <a:pt x="312" y="969"/>
                      <a:pt x="137" y="767"/>
                      <a:pt x="0" y="460"/>
                    </a:cubicBezTo>
                    <a:cubicBezTo>
                      <a:pt x="0" y="460"/>
                      <a:pt x="138" y="457"/>
                      <a:pt x="127" y="356"/>
                    </a:cubicBezTo>
                    <a:cubicBezTo>
                      <a:pt x="127" y="356"/>
                      <a:pt x="404" y="636"/>
                      <a:pt x="433" y="701"/>
                    </a:cubicBezTo>
                    <a:cubicBezTo>
                      <a:pt x="433" y="701"/>
                      <a:pt x="464" y="551"/>
                      <a:pt x="540" y="397"/>
                    </a:cubicBezTo>
                    <a:cubicBezTo>
                      <a:pt x="613" y="249"/>
                      <a:pt x="714" y="126"/>
                      <a:pt x="898" y="71"/>
                    </a:cubicBezTo>
                    <a:cubicBezTo>
                      <a:pt x="898" y="71"/>
                      <a:pt x="1339" y="0"/>
                      <a:pt x="1505" y="134"/>
                    </a:cubicBezTo>
                    <a:cubicBezTo>
                      <a:pt x="1660" y="260"/>
                      <a:pt x="1707" y="418"/>
                      <a:pt x="1707" y="418"/>
                    </a:cubicBezTo>
                    <a:cubicBezTo>
                      <a:pt x="1786" y="579"/>
                      <a:pt x="1786" y="579"/>
                      <a:pt x="1786" y="579"/>
                    </a:cubicBezTo>
                    <a:cubicBezTo>
                      <a:pt x="1802" y="610"/>
                      <a:pt x="1834" y="629"/>
                      <a:pt x="1869" y="628"/>
                    </a:cubicBezTo>
                    <a:cubicBezTo>
                      <a:pt x="1994" y="622"/>
                      <a:pt x="2292" y="611"/>
                      <a:pt x="2388" y="635"/>
                    </a:cubicBezTo>
                  </a:path>
                </a:pathLst>
              </a:custGeom>
              <a:solidFill>
                <a:srgbClr val="302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 name="Freeform 10">
                <a:extLst>
                  <a:ext uri="{FF2B5EF4-FFF2-40B4-BE49-F238E27FC236}">
                    <a16:creationId xmlns:a16="http://schemas.microsoft.com/office/drawing/2014/main" id="{D87783AC-22F4-13C7-19E8-1597B689B541}"/>
                  </a:ext>
                </a:extLst>
              </p:cNvPr>
              <p:cNvSpPr>
                <a:spLocks/>
              </p:cNvSpPr>
              <p:nvPr/>
            </p:nvSpPr>
            <p:spPr bwMode="auto">
              <a:xfrm>
                <a:off x="4491038" y="2273301"/>
                <a:ext cx="615950" cy="1074738"/>
              </a:xfrm>
              <a:custGeom>
                <a:avLst/>
                <a:gdLst>
                  <a:gd name="T0" fmla="*/ 157 w 498"/>
                  <a:gd name="T1" fmla="*/ 0 h 869"/>
                  <a:gd name="T2" fmla="*/ 15 w 498"/>
                  <a:gd name="T3" fmla="*/ 29 h 869"/>
                  <a:gd name="T4" fmla="*/ 412 w 498"/>
                  <a:gd name="T5" fmla="*/ 869 h 869"/>
                  <a:gd name="T6" fmla="*/ 498 w 498"/>
                  <a:gd name="T7" fmla="*/ 867 h 869"/>
                  <a:gd name="T8" fmla="*/ 484 w 498"/>
                  <a:gd name="T9" fmla="*/ 50 h 869"/>
                  <a:gd name="T10" fmla="*/ 339 w 498"/>
                  <a:gd name="T11" fmla="*/ 2 h 869"/>
                  <a:gd name="T12" fmla="*/ 157 w 498"/>
                  <a:gd name="T13" fmla="*/ 0 h 869"/>
                </a:gdLst>
                <a:ahLst/>
                <a:cxnLst>
                  <a:cxn ang="0">
                    <a:pos x="T0" y="T1"/>
                  </a:cxn>
                  <a:cxn ang="0">
                    <a:pos x="T2" y="T3"/>
                  </a:cxn>
                  <a:cxn ang="0">
                    <a:pos x="T4" y="T5"/>
                  </a:cxn>
                  <a:cxn ang="0">
                    <a:pos x="T6" y="T7"/>
                  </a:cxn>
                  <a:cxn ang="0">
                    <a:pos x="T8" y="T9"/>
                  </a:cxn>
                  <a:cxn ang="0">
                    <a:pos x="T10" y="T11"/>
                  </a:cxn>
                  <a:cxn ang="0">
                    <a:pos x="T12" y="T13"/>
                  </a:cxn>
                </a:cxnLst>
                <a:rect l="0" t="0" r="r" b="b"/>
                <a:pathLst>
                  <a:path w="498" h="869">
                    <a:moveTo>
                      <a:pt x="157" y="0"/>
                    </a:moveTo>
                    <a:cubicBezTo>
                      <a:pt x="157" y="0"/>
                      <a:pt x="49" y="9"/>
                      <a:pt x="15" y="29"/>
                    </a:cubicBezTo>
                    <a:cubicBezTo>
                      <a:pt x="0" y="37"/>
                      <a:pt x="412" y="869"/>
                      <a:pt x="412" y="869"/>
                    </a:cubicBezTo>
                    <a:cubicBezTo>
                      <a:pt x="498" y="867"/>
                      <a:pt x="498" y="867"/>
                      <a:pt x="498" y="867"/>
                    </a:cubicBezTo>
                    <a:cubicBezTo>
                      <a:pt x="484" y="50"/>
                      <a:pt x="484" y="50"/>
                      <a:pt x="484" y="50"/>
                    </a:cubicBezTo>
                    <a:cubicBezTo>
                      <a:pt x="484" y="50"/>
                      <a:pt x="401" y="2"/>
                      <a:pt x="339" y="2"/>
                    </a:cubicBezTo>
                    <a:cubicBezTo>
                      <a:pt x="277" y="2"/>
                      <a:pt x="157" y="0"/>
                      <a:pt x="157"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 name="Freeform 11">
                <a:extLst>
                  <a:ext uri="{FF2B5EF4-FFF2-40B4-BE49-F238E27FC236}">
                    <a16:creationId xmlns:a16="http://schemas.microsoft.com/office/drawing/2014/main" id="{58E73B8E-D3DC-3871-0555-8C8EEEF33354}"/>
                  </a:ext>
                </a:extLst>
              </p:cNvPr>
              <p:cNvSpPr>
                <a:spLocks/>
              </p:cNvSpPr>
              <p:nvPr/>
            </p:nvSpPr>
            <p:spPr bwMode="auto">
              <a:xfrm>
                <a:off x="4676776" y="2090738"/>
                <a:ext cx="273050" cy="527050"/>
              </a:xfrm>
              <a:custGeom>
                <a:avLst/>
                <a:gdLst>
                  <a:gd name="T0" fmla="*/ 0 w 221"/>
                  <a:gd name="T1" fmla="*/ 0 h 426"/>
                  <a:gd name="T2" fmla="*/ 1 w 221"/>
                  <a:gd name="T3" fmla="*/ 228 h 426"/>
                  <a:gd name="T4" fmla="*/ 221 w 221"/>
                  <a:gd name="T5" fmla="*/ 259 h 426"/>
                  <a:gd name="T6" fmla="*/ 221 w 221"/>
                  <a:gd name="T7" fmla="*/ 28 h 426"/>
                  <a:gd name="T8" fmla="*/ 0 w 221"/>
                  <a:gd name="T9" fmla="*/ 0 h 426"/>
                </a:gdLst>
                <a:ahLst/>
                <a:cxnLst>
                  <a:cxn ang="0">
                    <a:pos x="T0" y="T1"/>
                  </a:cxn>
                  <a:cxn ang="0">
                    <a:pos x="T2" y="T3"/>
                  </a:cxn>
                  <a:cxn ang="0">
                    <a:pos x="T4" y="T5"/>
                  </a:cxn>
                  <a:cxn ang="0">
                    <a:pos x="T6" y="T7"/>
                  </a:cxn>
                  <a:cxn ang="0">
                    <a:pos x="T8" y="T9"/>
                  </a:cxn>
                </a:cxnLst>
                <a:rect l="0" t="0" r="r" b="b"/>
                <a:pathLst>
                  <a:path w="221" h="426">
                    <a:moveTo>
                      <a:pt x="0" y="0"/>
                    </a:moveTo>
                    <a:cubicBezTo>
                      <a:pt x="1" y="228"/>
                      <a:pt x="1" y="228"/>
                      <a:pt x="1" y="228"/>
                    </a:cubicBezTo>
                    <a:cubicBezTo>
                      <a:pt x="1" y="228"/>
                      <a:pt x="145" y="426"/>
                      <a:pt x="221" y="259"/>
                    </a:cubicBezTo>
                    <a:cubicBezTo>
                      <a:pt x="221" y="28"/>
                      <a:pt x="221" y="28"/>
                      <a:pt x="221" y="28"/>
                    </a:cubicBezTo>
                    <a:lnTo>
                      <a:pt x="0" y="0"/>
                    </a:lnTo>
                    <a:close/>
                  </a:path>
                </a:pathLst>
              </a:custGeom>
              <a:solidFill>
                <a:srgbClr val="F4BA8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 name="Freeform 12">
                <a:extLst>
                  <a:ext uri="{FF2B5EF4-FFF2-40B4-BE49-F238E27FC236}">
                    <a16:creationId xmlns:a16="http://schemas.microsoft.com/office/drawing/2014/main" id="{322468BB-5342-3042-2559-4397485938B6}"/>
                  </a:ext>
                </a:extLst>
              </p:cNvPr>
              <p:cNvSpPr>
                <a:spLocks/>
              </p:cNvSpPr>
              <p:nvPr/>
            </p:nvSpPr>
            <p:spPr bwMode="auto">
              <a:xfrm>
                <a:off x="4654551" y="2276476"/>
                <a:ext cx="222250" cy="330200"/>
              </a:xfrm>
              <a:custGeom>
                <a:avLst/>
                <a:gdLst>
                  <a:gd name="T0" fmla="*/ 19 w 180"/>
                  <a:gd name="T1" fmla="*/ 0 h 267"/>
                  <a:gd name="T2" fmla="*/ 180 w 180"/>
                  <a:gd name="T3" fmla="*/ 167 h 267"/>
                  <a:gd name="T4" fmla="*/ 115 w 180"/>
                  <a:gd name="T5" fmla="*/ 267 h 267"/>
                  <a:gd name="T6" fmla="*/ 72 w 180"/>
                  <a:gd name="T7" fmla="*/ 227 h 267"/>
                  <a:gd name="T8" fmla="*/ 19 w 180"/>
                  <a:gd name="T9" fmla="*/ 0 h 267"/>
                </a:gdLst>
                <a:ahLst/>
                <a:cxnLst>
                  <a:cxn ang="0">
                    <a:pos x="T0" y="T1"/>
                  </a:cxn>
                  <a:cxn ang="0">
                    <a:pos x="T2" y="T3"/>
                  </a:cxn>
                  <a:cxn ang="0">
                    <a:pos x="T4" y="T5"/>
                  </a:cxn>
                  <a:cxn ang="0">
                    <a:pos x="T6" y="T7"/>
                  </a:cxn>
                  <a:cxn ang="0">
                    <a:pos x="T8" y="T9"/>
                  </a:cxn>
                </a:cxnLst>
                <a:rect l="0" t="0" r="r" b="b"/>
                <a:pathLst>
                  <a:path w="180" h="267">
                    <a:moveTo>
                      <a:pt x="19" y="0"/>
                    </a:moveTo>
                    <a:cubicBezTo>
                      <a:pt x="19" y="0"/>
                      <a:pt x="63" y="176"/>
                      <a:pt x="180" y="167"/>
                    </a:cubicBezTo>
                    <a:cubicBezTo>
                      <a:pt x="180" y="167"/>
                      <a:pt x="106" y="209"/>
                      <a:pt x="115" y="267"/>
                    </a:cubicBezTo>
                    <a:cubicBezTo>
                      <a:pt x="115" y="267"/>
                      <a:pt x="91" y="252"/>
                      <a:pt x="72" y="227"/>
                    </a:cubicBezTo>
                    <a:cubicBezTo>
                      <a:pt x="33" y="177"/>
                      <a:pt x="0" y="88"/>
                      <a:pt x="19" y="0"/>
                    </a:cubicBezTo>
                    <a:close/>
                  </a:path>
                </a:pathLst>
              </a:custGeom>
              <a:solidFill>
                <a:srgbClr val="D8E5D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 name="Freeform 13">
                <a:extLst>
                  <a:ext uri="{FF2B5EF4-FFF2-40B4-BE49-F238E27FC236}">
                    <a16:creationId xmlns:a16="http://schemas.microsoft.com/office/drawing/2014/main" id="{BB6F68C1-827F-BD38-5DA4-066BD6C251C9}"/>
                  </a:ext>
                </a:extLst>
              </p:cNvPr>
              <p:cNvSpPr>
                <a:spLocks/>
              </p:cNvSpPr>
              <p:nvPr/>
            </p:nvSpPr>
            <p:spPr bwMode="auto">
              <a:xfrm>
                <a:off x="4897438" y="2279651"/>
                <a:ext cx="158750" cy="320675"/>
              </a:xfrm>
              <a:custGeom>
                <a:avLst/>
                <a:gdLst>
                  <a:gd name="T0" fmla="*/ 43 w 128"/>
                  <a:gd name="T1" fmla="*/ 0 h 259"/>
                  <a:gd name="T2" fmla="*/ 43 w 128"/>
                  <a:gd name="T3" fmla="*/ 26 h 259"/>
                  <a:gd name="T4" fmla="*/ 0 w 128"/>
                  <a:gd name="T5" fmla="*/ 166 h 259"/>
                  <a:gd name="T6" fmla="*/ 67 w 128"/>
                  <a:gd name="T7" fmla="*/ 259 h 259"/>
                  <a:gd name="T8" fmla="*/ 43 w 128"/>
                  <a:gd name="T9" fmla="*/ 0 h 259"/>
                </a:gdLst>
                <a:ahLst/>
                <a:cxnLst>
                  <a:cxn ang="0">
                    <a:pos x="T0" y="T1"/>
                  </a:cxn>
                  <a:cxn ang="0">
                    <a:pos x="T2" y="T3"/>
                  </a:cxn>
                  <a:cxn ang="0">
                    <a:pos x="T4" y="T5"/>
                  </a:cxn>
                  <a:cxn ang="0">
                    <a:pos x="T6" y="T7"/>
                  </a:cxn>
                  <a:cxn ang="0">
                    <a:pos x="T8" y="T9"/>
                  </a:cxn>
                </a:cxnLst>
                <a:rect l="0" t="0" r="r" b="b"/>
                <a:pathLst>
                  <a:path w="128" h="259">
                    <a:moveTo>
                      <a:pt x="43" y="0"/>
                    </a:moveTo>
                    <a:cubicBezTo>
                      <a:pt x="43" y="0"/>
                      <a:pt x="43" y="13"/>
                      <a:pt x="43" y="26"/>
                    </a:cubicBezTo>
                    <a:cubicBezTo>
                      <a:pt x="43" y="63"/>
                      <a:pt x="44" y="130"/>
                      <a:pt x="0" y="166"/>
                    </a:cubicBezTo>
                    <a:cubicBezTo>
                      <a:pt x="0" y="166"/>
                      <a:pt x="58" y="176"/>
                      <a:pt x="67" y="259"/>
                    </a:cubicBezTo>
                    <a:cubicBezTo>
                      <a:pt x="67" y="259"/>
                      <a:pt x="128" y="81"/>
                      <a:pt x="43" y="0"/>
                    </a:cubicBezTo>
                    <a:close/>
                  </a:path>
                </a:pathLst>
              </a:custGeom>
              <a:solidFill>
                <a:srgbClr val="D8E5D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 name="Freeform 14">
                <a:extLst>
                  <a:ext uri="{FF2B5EF4-FFF2-40B4-BE49-F238E27FC236}">
                    <a16:creationId xmlns:a16="http://schemas.microsoft.com/office/drawing/2014/main" id="{4DD6FFD3-6BC4-C734-5C9E-3B124BA1FC19}"/>
                  </a:ext>
                </a:extLst>
              </p:cNvPr>
              <p:cNvSpPr>
                <a:spLocks/>
              </p:cNvSpPr>
              <p:nvPr/>
            </p:nvSpPr>
            <p:spPr bwMode="auto">
              <a:xfrm>
                <a:off x="4821238" y="2466976"/>
                <a:ext cx="157163" cy="165100"/>
              </a:xfrm>
              <a:custGeom>
                <a:avLst/>
                <a:gdLst>
                  <a:gd name="T0" fmla="*/ 0 w 127"/>
                  <a:gd name="T1" fmla="*/ 37 h 133"/>
                  <a:gd name="T2" fmla="*/ 24 w 127"/>
                  <a:gd name="T3" fmla="*/ 7 h 133"/>
                  <a:gd name="T4" fmla="*/ 83 w 127"/>
                  <a:gd name="T5" fmla="*/ 0 h 133"/>
                  <a:gd name="T6" fmla="*/ 106 w 127"/>
                  <a:gd name="T7" fmla="*/ 84 h 133"/>
                  <a:gd name="T8" fmla="*/ 0 w 127"/>
                  <a:gd name="T9" fmla="*/ 37 h 133"/>
                </a:gdLst>
                <a:ahLst/>
                <a:cxnLst>
                  <a:cxn ang="0">
                    <a:pos x="T0" y="T1"/>
                  </a:cxn>
                  <a:cxn ang="0">
                    <a:pos x="T2" y="T3"/>
                  </a:cxn>
                  <a:cxn ang="0">
                    <a:pos x="T4" y="T5"/>
                  </a:cxn>
                  <a:cxn ang="0">
                    <a:pos x="T6" y="T7"/>
                  </a:cxn>
                  <a:cxn ang="0">
                    <a:pos x="T8" y="T9"/>
                  </a:cxn>
                </a:cxnLst>
                <a:rect l="0" t="0" r="r" b="b"/>
                <a:pathLst>
                  <a:path w="127" h="133">
                    <a:moveTo>
                      <a:pt x="0" y="37"/>
                    </a:moveTo>
                    <a:cubicBezTo>
                      <a:pt x="0" y="23"/>
                      <a:pt x="10" y="10"/>
                      <a:pt x="24" y="7"/>
                    </a:cubicBezTo>
                    <a:cubicBezTo>
                      <a:pt x="43" y="4"/>
                      <a:pt x="68" y="0"/>
                      <a:pt x="83" y="0"/>
                    </a:cubicBezTo>
                    <a:cubicBezTo>
                      <a:pt x="110" y="1"/>
                      <a:pt x="127" y="33"/>
                      <a:pt x="106" y="84"/>
                    </a:cubicBezTo>
                    <a:cubicBezTo>
                      <a:pt x="87" y="131"/>
                      <a:pt x="5" y="133"/>
                      <a:pt x="0" y="37"/>
                    </a:cubicBezTo>
                    <a:close/>
                  </a:path>
                </a:pathLst>
              </a:custGeom>
              <a:solidFill>
                <a:srgbClr val="FF8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 name="Freeform 15">
                <a:extLst>
                  <a:ext uri="{FF2B5EF4-FFF2-40B4-BE49-F238E27FC236}">
                    <a16:creationId xmlns:a16="http://schemas.microsoft.com/office/drawing/2014/main" id="{35F4E882-1649-B14E-FAB8-5CDFA738E96B}"/>
                  </a:ext>
                </a:extLst>
              </p:cNvPr>
              <p:cNvSpPr>
                <a:spLocks/>
              </p:cNvSpPr>
              <p:nvPr/>
            </p:nvSpPr>
            <p:spPr bwMode="auto">
              <a:xfrm>
                <a:off x="4867276" y="2536826"/>
                <a:ext cx="250825" cy="927100"/>
              </a:xfrm>
              <a:custGeom>
                <a:avLst/>
                <a:gdLst>
                  <a:gd name="T0" fmla="*/ 0 w 158"/>
                  <a:gd name="T1" fmla="*/ 12 h 584"/>
                  <a:gd name="T2" fmla="*/ 11 w 158"/>
                  <a:gd name="T3" fmla="*/ 400 h 584"/>
                  <a:gd name="T4" fmla="*/ 144 w 158"/>
                  <a:gd name="T5" fmla="*/ 584 h 584"/>
                  <a:gd name="T6" fmla="*/ 158 w 158"/>
                  <a:gd name="T7" fmla="*/ 349 h 584"/>
                  <a:gd name="T8" fmla="*/ 32 w 158"/>
                  <a:gd name="T9" fmla="*/ 0 h 584"/>
                  <a:gd name="T10" fmla="*/ 0 w 158"/>
                  <a:gd name="T11" fmla="*/ 12 h 584"/>
                </a:gdLst>
                <a:ahLst/>
                <a:cxnLst>
                  <a:cxn ang="0">
                    <a:pos x="T0" y="T1"/>
                  </a:cxn>
                  <a:cxn ang="0">
                    <a:pos x="T2" y="T3"/>
                  </a:cxn>
                  <a:cxn ang="0">
                    <a:pos x="T4" y="T5"/>
                  </a:cxn>
                  <a:cxn ang="0">
                    <a:pos x="T6" y="T7"/>
                  </a:cxn>
                  <a:cxn ang="0">
                    <a:pos x="T8" y="T9"/>
                  </a:cxn>
                  <a:cxn ang="0">
                    <a:pos x="T10" y="T11"/>
                  </a:cxn>
                </a:cxnLst>
                <a:rect l="0" t="0" r="r" b="b"/>
                <a:pathLst>
                  <a:path w="158" h="584">
                    <a:moveTo>
                      <a:pt x="0" y="12"/>
                    </a:moveTo>
                    <a:lnTo>
                      <a:pt x="11" y="400"/>
                    </a:lnTo>
                    <a:lnTo>
                      <a:pt x="144" y="584"/>
                    </a:lnTo>
                    <a:lnTo>
                      <a:pt x="158" y="349"/>
                    </a:lnTo>
                    <a:lnTo>
                      <a:pt x="32" y="0"/>
                    </a:lnTo>
                    <a:lnTo>
                      <a:pt x="0" y="12"/>
                    </a:lnTo>
                    <a:close/>
                  </a:path>
                </a:pathLst>
              </a:custGeom>
              <a:solidFill>
                <a:srgbClr val="FF8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 name="Freeform 16">
                <a:extLst>
                  <a:ext uri="{FF2B5EF4-FFF2-40B4-BE49-F238E27FC236}">
                    <a16:creationId xmlns:a16="http://schemas.microsoft.com/office/drawing/2014/main" id="{6424CF61-EDB7-059F-DF2A-CE4E805FF4B9}"/>
                  </a:ext>
                </a:extLst>
              </p:cNvPr>
              <p:cNvSpPr>
                <a:spLocks/>
              </p:cNvSpPr>
              <p:nvPr/>
            </p:nvSpPr>
            <p:spPr bwMode="auto">
              <a:xfrm>
                <a:off x="4416426" y="2305051"/>
                <a:ext cx="669925" cy="1154113"/>
              </a:xfrm>
              <a:custGeom>
                <a:avLst/>
                <a:gdLst>
                  <a:gd name="T0" fmla="*/ 0 w 542"/>
                  <a:gd name="T1" fmla="*/ 36 h 933"/>
                  <a:gd name="T2" fmla="*/ 98 w 542"/>
                  <a:gd name="T3" fmla="*/ 0 h 933"/>
                  <a:gd name="T4" fmla="*/ 542 w 542"/>
                  <a:gd name="T5" fmla="*/ 933 h 933"/>
                  <a:gd name="T6" fmla="*/ 14 w 542"/>
                  <a:gd name="T7" fmla="*/ 329 h 933"/>
                  <a:gd name="T8" fmla="*/ 65 w 542"/>
                  <a:gd name="T9" fmla="*/ 225 h 933"/>
                  <a:gd name="T10" fmla="*/ 3 w 542"/>
                  <a:gd name="T11" fmla="*/ 197 h 933"/>
                  <a:gd name="T12" fmla="*/ 0 w 542"/>
                  <a:gd name="T13" fmla="*/ 36 h 933"/>
                </a:gdLst>
                <a:ahLst/>
                <a:cxnLst>
                  <a:cxn ang="0">
                    <a:pos x="T0" y="T1"/>
                  </a:cxn>
                  <a:cxn ang="0">
                    <a:pos x="T2" y="T3"/>
                  </a:cxn>
                  <a:cxn ang="0">
                    <a:pos x="T4" y="T5"/>
                  </a:cxn>
                  <a:cxn ang="0">
                    <a:pos x="T6" y="T7"/>
                  </a:cxn>
                  <a:cxn ang="0">
                    <a:pos x="T8" y="T9"/>
                  </a:cxn>
                  <a:cxn ang="0">
                    <a:pos x="T10" y="T11"/>
                  </a:cxn>
                  <a:cxn ang="0">
                    <a:pos x="T12" y="T13"/>
                  </a:cxn>
                </a:cxnLst>
                <a:rect l="0" t="0" r="r" b="b"/>
                <a:pathLst>
                  <a:path w="542" h="933">
                    <a:moveTo>
                      <a:pt x="0" y="36"/>
                    </a:moveTo>
                    <a:cubicBezTo>
                      <a:pt x="0" y="36"/>
                      <a:pt x="69" y="0"/>
                      <a:pt x="98" y="0"/>
                    </a:cubicBezTo>
                    <a:cubicBezTo>
                      <a:pt x="542" y="933"/>
                      <a:pt x="542" y="933"/>
                      <a:pt x="542" y="933"/>
                    </a:cubicBezTo>
                    <a:cubicBezTo>
                      <a:pt x="14" y="329"/>
                      <a:pt x="14" y="329"/>
                      <a:pt x="14" y="329"/>
                    </a:cubicBezTo>
                    <a:cubicBezTo>
                      <a:pt x="65" y="225"/>
                      <a:pt x="65" y="225"/>
                      <a:pt x="65" y="225"/>
                    </a:cubicBezTo>
                    <a:cubicBezTo>
                      <a:pt x="3" y="197"/>
                      <a:pt x="3" y="197"/>
                      <a:pt x="3" y="197"/>
                    </a:cubicBezTo>
                    <a:lnTo>
                      <a:pt x="0" y="36"/>
                    </a:lnTo>
                    <a:close/>
                  </a:path>
                </a:pathLst>
              </a:custGeom>
              <a:solidFill>
                <a:srgbClr val="13141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 name="Freeform 17">
                <a:extLst>
                  <a:ext uri="{FF2B5EF4-FFF2-40B4-BE49-F238E27FC236}">
                    <a16:creationId xmlns:a16="http://schemas.microsoft.com/office/drawing/2014/main" id="{F90D758D-9AFE-81F5-E71A-EEEA4C88F828}"/>
                  </a:ext>
                </a:extLst>
              </p:cNvPr>
              <p:cNvSpPr>
                <a:spLocks/>
              </p:cNvSpPr>
              <p:nvPr/>
            </p:nvSpPr>
            <p:spPr bwMode="auto">
              <a:xfrm>
                <a:off x="4418013" y="2292351"/>
                <a:ext cx="677863" cy="1171575"/>
              </a:xfrm>
              <a:custGeom>
                <a:avLst/>
                <a:gdLst>
                  <a:gd name="T0" fmla="*/ 0 w 549"/>
                  <a:gd name="T1" fmla="*/ 45 h 947"/>
                  <a:gd name="T2" fmla="*/ 117 w 549"/>
                  <a:gd name="T3" fmla="*/ 0 h 947"/>
                  <a:gd name="T4" fmla="*/ 549 w 549"/>
                  <a:gd name="T5" fmla="*/ 947 h 947"/>
                  <a:gd name="T6" fmla="*/ 33 w 549"/>
                  <a:gd name="T7" fmla="*/ 329 h 947"/>
                  <a:gd name="T8" fmla="*/ 84 w 549"/>
                  <a:gd name="T9" fmla="*/ 225 h 947"/>
                  <a:gd name="T10" fmla="*/ 22 w 549"/>
                  <a:gd name="T11" fmla="*/ 197 h 947"/>
                  <a:gd name="T12" fmla="*/ 0 w 549"/>
                  <a:gd name="T13" fmla="*/ 45 h 947"/>
                </a:gdLst>
                <a:ahLst/>
                <a:cxnLst>
                  <a:cxn ang="0">
                    <a:pos x="T0" y="T1"/>
                  </a:cxn>
                  <a:cxn ang="0">
                    <a:pos x="T2" y="T3"/>
                  </a:cxn>
                  <a:cxn ang="0">
                    <a:pos x="T4" y="T5"/>
                  </a:cxn>
                  <a:cxn ang="0">
                    <a:pos x="T6" y="T7"/>
                  </a:cxn>
                  <a:cxn ang="0">
                    <a:pos x="T8" y="T9"/>
                  </a:cxn>
                  <a:cxn ang="0">
                    <a:pos x="T10" y="T11"/>
                  </a:cxn>
                  <a:cxn ang="0">
                    <a:pos x="T12" y="T13"/>
                  </a:cxn>
                </a:cxnLst>
                <a:rect l="0" t="0" r="r" b="b"/>
                <a:pathLst>
                  <a:path w="549" h="947">
                    <a:moveTo>
                      <a:pt x="0" y="45"/>
                    </a:moveTo>
                    <a:cubicBezTo>
                      <a:pt x="0" y="45"/>
                      <a:pt x="88" y="0"/>
                      <a:pt x="117" y="0"/>
                    </a:cubicBezTo>
                    <a:cubicBezTo>
                      <a:pt x="549" y="947"/>
                      <a:pt x="549" y="947"/>
                      <a:pt x="549" y="947"/>
                    </a:cubicBezTo>
                    <a:cubicBezTo>
                      <a:pt x="33" y="329"/>
                      <a:pt x="33" y="329"/>
                      <a:pt x="33" y="329"/>
                    </a:cubicBezTo>
                    <a:cubicBezTo>
                      <a:pt x="84" y="225"/>
                      <a:pt x="84" y="225"/>
                      <a:pt x="84" y="225"/>
                    </a:cubicBezTo>
                    <a:cubicBezTo>
                      <a:pt x="22" y="197"/>
                      <a:pt x="22" y="197"/>
                      <a:pt x="22" y="197"/>
                    </a:cubicBezTo>
                    <a:lnTo>
                      <a:pt x="0" y="45"/>
                    </a:lnTo>
                    <a:close/>
                  </a:path>
                </a:pathLst>
              </a:custGeom>
              <a:solidFill>
                <a:srgbClr val="3D3F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 name="Freeform 18">
                <a:extLst>
                  <a:ext uri="{FF2B5EF4-FFF2-40B4-BE49-F238E27FC236}">
                    <a16:creationId xmlns:a16="http://schemas.microsoft.com/office/drawing/2014/main" id="{3A2AFC0D-2D03-90AF-7380-294D648C0F3C}"/>
                  </a:ext>
                </a:extLst>
              </p:cNvPr>
              <p:cNvSpPr>
                <a:spLocks/>
              </p:cNvSpPr>
              <p:nvPr/>
            </p:nvSpPr>
            <p:spPr bwMode="auto">
              <a:xfrm>
                <a:off x="4973638" y="2297113"/>
                <a:ext cx="296863" cy="1182688"/>
              </a:xfrm>
              <a:custGeom>
                <a:avLst/>
                <a:gdLst>
                  <a:gd name="T0" fmla="*/ 0 w 240"/>
                  <a:gd name="T1" fmla="*/ 0 h 956"/>
                  <a:gd name="T2" fmla="*/ 79 w 240"/>
                  <a:gd name="T3" fmla="*/ 22 h 956"/>
                  <a:gd name="T4" fmla="*/ 198 w 240"/>
                  <a:gd name="T5" fmla="*/ 133 h 956"/>
                  <a:gd name="T6" fmla="*/ 160 w 240"/>
                  <a:gd name="T7" fmla="*/ 201 h 956"/>
                  <a:gd name="T8" fmla="*/ 240 w 240"/>
                  <a:gd name="T9" fmla="*/ 275 h 956"/>
                  <a:gd name="T10" fmla="*/ 99 w 240"/>
                  <a:gd name="T11" fmla="*/ 956 h 956"/>
                  <a:gd name="T12" fmla="*/ 0 w 240"/>
                  <a:gd name="T13" fmla="*/ 0 h 956"/>
                </a:gdLst>
                <a:ahLst/>
                <a:cxnLst>
                  <a:cxn ang="0">
                    <a:pos x="T0" y="T1"/>
                  </a:cxn>
                  <a:cxn ang="0">
                    <a:pos x="T2" y="T3"/>
                  </a:cxn>
                  <a:cxn ang="0">
                    <a:pos x="T4" y="T5"/>
                  </a:cxn>
                  <a:cxn ang="0">
                    <a:pos x="T6" y="T7"/>
                  </a:cxn>
                  <a:cxn ang="0">
                    <a:pos x="T8" y="T9"/>
                  </a:cxn>
                  <a:cxn ang="0">
                    <a:pos x="T10" y="T11"/>
                  </a:cxn>
                  <a:cxn ang="0">
                    <a:pos x="T12" y="T13"/>
                  </a:cxn>
                </a:cxnLst>
                <a:rect l="0" t="0" r="r" b="b"/>
                <a:pathLst>
                  <a:path w="240" h="956">
                    <a:moveTo>
                      <a:pt x="0" y="0"/>
                    </a:moveTo>
                    <a:cubicBezTo>
                      <a:pt x="0" y="0"/>
                      <a:pt x="65" y="15"/>
                      <a:pt x="79" y="22"/>
                    </a:cubicBezTo>
                    <a:cubicBezTo>
                      <a:pt x="137" y="51"/>
                      <a:pt x="183" y="93"/>
                      <a:pt x="198" y="133"/>
                    </a:cubicBezTo>
                    <a:cubicBezTo>
                      <a:pt x="160" y="201"/>
                      <a:pt x="160" y="201"/>
                      <a:pt x="160" y="201"/>
                    </a:cubicBezTo>
                    <a:cubicBezTo>
                      <a:pt x="240" y="275"/>
                      <a:pt x="240" y="275"/>
                      <a:pt x="240" y="275"/>
                    </a:cubicBezTo>
                    <a:cubicBezTo>
                      <a:pt x="99" y="956"/>
                      <a:pt x="99" y="956"/>
                      <a:pt x="99" y="956"/>
                    </a:cubicBezTo>
                    <a:cubicBezTo>
                      <a:pt x="99" y="956"/>
                      <a:pt x="116" y="166"/>
                      <a:pt x="0" y="0"/>
                    </a:cubicBezTo>
                    <a:close/>
                  </a:path>
                </a:pathLst>
              </a:custGeom>
              <a:solidFill>
                <a:srgbClr val="13141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 name="Freeform 19">
                <a:extLst>
                  <a:ext uri="{FF2B5EF4-FFF2-40B4-BE49-F238E27FC236}">
                    <a16:creationId xmlns:a16="http://schemas.microsoft.com/office/drawing/2014/main" id="{4A8D3DD9-4A2A-CFB0-055A-3BBC99F648C1}"/>
                  </a:ext>
                </a:extLst>
              </p:cNvPr>
              <p:cNvSpPr>
                <a:spLocks/>
              </p:cNvSpPr>
              <p:nvPr/>
            </p:nvSpPr>
            <p:spPr bwMode="auto">
              <a:xfrm>
                <a:off x="4949826" y="2281238"/>
                <a:ext cx="292100" cy="1182688"/>
              </a:xfrm>
              <a:custGeom>
                <a:avLst/>
                <a:gdLst>
                  <a:gd name="T0" fmla="*/ 0 w 236"/>
                  <a:gd name="T1" fmla="*/ 0 h 956"/>
                  <a:gd name="T2" fmla="*/ 78 w 236"/>
                  <a:gd name="T3" fmla="*/ 22 h 956"/>
                  <a:gd name="T4" fmla="*/ 198 w 236"/>
                  <a:gd name="T5" fmla="*/ 133 h 956"/>
                  <a:gd name="T6" fmla="*/ 154 w 236"/>
                  <a:gd name="T7" fmla="*/ 211 h 956"/>
                  <a:gd name="T8" fmla="*/ 236 w 236"/>
                  <a:gd name="T9" fmla="*/ 290 h 956"/>
                  <a:gd name="T10" fmla="*/ 118 w 236"/>
                  <a:gd name="T11" fmla="*/ 956 h 956"/>
                  <a:gd name="T12" fmla="*/ 0 w 236"/>
                  <a:gd name="T13" fmla="*/ 0 h 956"/>
                </a:gdLst>
                <a:ahLst/>
                <a:cxnLst>
                  <a:cxn ang="0">
                    <a:pos x="T0" y="T1"/>
                  </a:cxn>
                  <a:cxn ang="0">
                    <a:pos x="T2" y="T3"/>
                  </a:cxn>
                  <a:cxn ang="0">
                    <a:pos x="T4" y="T5"/>
                  </a:cxn>
                  <a:cxn ang="0">
                    <a:pos x="T6" y="T7"/>
                  </a:cxn>
                  <a:cxn ang="0">
                    <a:pos x="T8" y="T9"/>
                  </a:cxn>
                  <a:cxn ang="0">
                    <a:pos x="T10" y="T11"/>
                  </a:cxn>
                  <a:cxn ang="0">
                    <a:pos x="T12" y="T13"/>
                  </a:cxn>
                </a:cxnLst>
                <a:rect l="0" t="0" r="r" b="b"/>
                <a:pathLst>
                  <a:path w="236" h="956">
                    <a:moveTo>
                      <a:pt x="0" y="0"/>
                    </a:moveTo>
                    <a:cubicBezTo>
                      <a:pt x="0" y="0"/>
                      <a:pt x="65" y="15"/>
                      <a:pt x="78" y="22"/>
                    </a:cubicBezTo>
                    <a:cubicBezTo>
                      <a:pt x="136" y="51"/>
                      <a:pt x="182" y="93"/>
                      <a:pt x="198" y="133"/>
                    </a:cubicBezTo>
                    <a:cubicBezTo>
                      <a:pt x="154" y="211"/>
                      <a:pt x="154" y="211"/>
                      <a:pt x="154" y="211"/>
                    </a:cubicBezTo>
                    <a:cubicBezTo>
                      <a:pt x="236" y="290"/>
                      <a:pt x="236" y="290"/>
                      <a:pt x="236" y="290"/>
                    </a:cubicBezTo>
                    <a:cubicBezTo>
                      <a:pt x="118" y="956"/>
                      <a:pt x="118" y="956"/>
                      <a:pt x="118" y="956"/>
                    </a:cubicBezTo>
                    <a:cubicBezTo>
                      <a:pt x="118" y="956"/>
                      <a:pt x="115" y="166"/>
                      <a:pt x="0" y="0"/>
                    </a:cubicBezTo>
                    <a:close/>
                  </a:path>
                </a:pathLst>
              </a:custGeom>
              <a:solidFill>
                <a:srgbClr val="3D3F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 name="Freeform 20">
                <a:extLst>
                  <a:ext uri="{FF2B5EF4-FFF2-40B4-BE49-F238E27FC236}">
                    <a16:creationId xmlns:a16="http://schemas.microsoft.com/office/drawing/2014/main" id="{5E2880E9-F005-DB8A-7EED-36144884E5D8}"/>
                  </a:ext>
                </a:extLst>
              </p:cNvPr>
              <p:cNvSpPr>
                <a:spLocks/>
              </p:cNvSpPr>
              <p:nvPr/>
            </p:nvSpPr>
            <p:spPr bwMode="auto">
              <a:xfrm>
                <a:off x="4271963" y="2954338"/>
                <a:ext cx="180975" cy="1276350"/>
              </a:xfrm>
              <a:custGeom>
                <a:avLst/>
                <a:gdLst>
                  <a:gd name="T0" fmla="*/ 90 w 146"/>
                  <a:gd name="T1" fmla="*/ 0 h 1032"/>
                  <a:gd name="T2" fmla="*/ 58 w 146"/>
                  <a:gd name="T3" fmla="*/ 1032 h 1032"/>
                  <a:gd name="T4" fmla="*/ 0 w 146"/>
                  <a:gd name="T5" fmla="*/ 257 h 1032"/>
                  <a:gd name="T6" fmla="*/ 74 w 146"/>
                  <a:gd name="T7" fmla="*/ 81 h 1032"/>
                  <a:gd name="T8" fmla="*/ 82 w 146"/>
                  <a:gd name="T9" fmla="*/ 48 h 1032"/>
                  <a:gd name="T10" fmla="*/ 90 w 146"/>
                  <a:gd name="T11" fmla="*/ 0 h 1032"/>
                </a:gdLst>
                <a:ahLst/>
                <a:cxnLst>
                  <a:cxn ang="0">
                    <a:pos x="T0" y="T1"/>
                  </a:cxn>
                  <a:cxn ang="0">
                    <a:pos x="T2" y="T3"/>
                  </a:cxn>
                  <a:cxn ang="0">
                    <a:pos x="T4" y="T5"/>
                  </a:cxn>
                  <a:cxn ang="0">
                    <a:pos x="T6" y="T7"/>
                  </a:cxn>
                  <a:cxn ang="0">
                    <a:pos x="T8" y="T9"/>
                  </a:cxn>
                  <a:cxn ang="0">
                    <a:pos x="T10" y="T11"/>
                  </a:cxn>
                </a:cxnLst>
                <a:rect l="0" t="0" r="r" b="b"/>
                <a:pathLst>
                  <a:path w="146" h="1032">
                    <a:moveTo>
                      <a:pt x="90" y="0"/>
                    </a:moveTo>
                    <a:cubicBezTo>
                      <a:pt x="90" y="0"/>
                      <a:pt x="146" y="811"/>
                      <a:pt x="58" y="1032"/>
                    </a:cubicBezTo>
                    <a:cubicBezTo>
                      <a:pt x="0" y="257"/>
                      <a:pt x="0" y="257"/>
                      <a:pt x="0" y="257"/>
                    </a:cubicBezTo>
                    <a:cubicBezTo>
                      <a:pt x="38" y="200"/>
                      <a:pt x="52" y="148"/>
                      <a:pt x="74" y="81"/>
                    </a:cubicBezTo>
                    <a:cubicBezTo>
                      <a:pt x="78" y="70"/>
                      <a:pt x="81" y="59"/>
                      <a:pt x="82" y="48"/>
                    </a:cubicBezTo>
                    <a:lnTo>
                      <a:pt x="90" y="0"/>
                    </a:lnTo>
                    <a:close/>
                  </a:path>
                </a:pathLst>
              </a:custGeom>
              <a:solidFill>
                <a:srgbClr val="0B0C0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 name="Freeform 21">
                <a:extLst>
                  <a:ext uri="{FF2B5EF4-FFF2-40B4-BE49-F238E27FC236}">
                    <a16:creationId xmlns:a16="http://schemas.microsoft.com/office/drawing/2014/main" id="{F4C89394-A753-D09C-7847-9BA832CD5FF8}"/>
                  </a:ext>
                </a:extLst>
              </p:cNvPr>
              <p:cNvSpPr>
                <a:spLocks/>
              </p:cNvSpPr>
              <p:nvPr/>
            </p:nvSpPr>
            <p:spPr bwMode="auto">
              <a:xfrm>
                <a:off x="4738688" y="2098676"/>
                <a:ext cx="211138" cy="182563"/>
              </a:xfrm>
              <a:custGeom>
                <a:avLst/>
                <a:gdLst>
                  <a:gd name="T0" fmla="*/ 171 w 171"/>
                  <a:gd name="T1" fmla="*/ 148 h 148"/>
                  <a:gd name="T2" fmla="*/ 171 w 171"/>
                  <a:gd name="T3" fmla="*/ 45 h 148"/>
                  <a:gd name="T4" fmla="*/ 19 w 171"/>
                  <a:gd name="T5" fmla="*/ 3 h 148"/>
                  <a:gd name="T6" fmla="*/ 0 w 171"/>
                  <a:gd name="T7" fmla="*/ 0 h 148"/>
                  <a:gd name="T8" fmla="*/ 171 w 171"/>
                  <a:gd name="T9" fmla="*/ 148 h 148"/>
                </a:gdLst>
                <a:ahLst/>
                <a:cxnLst>
                  <a:cxn ang="0">
                    <a:pos x="T0" y="T1"/>
                  </a:cxn>
                  <a:cxn ang="0">
                    <a:pos x="T2" y="T3"/>
                  </a:cxn>
                  <a:cxn ang="0">
                    <a:pos x="T4" y="T5"/>
                  </a:cxn>
                  <a:cxn ang="0">
                    <a:pos x="T6" y="T7"/>
                  </a:cxn>
                  <a:cxn ang="0">
                    <a:pos x="T8" y="T9"/>
                  </a:cxn>
                </a:cxnLst>
                <a:rect l="0" t="0" r="r" b="b"/>
                <a:pathLst>
                  <a:path w="171" h="148">
                    <a:moveTo>
                      <a:pt x="171" y="148"/>
                    </a:moveTo>
                    <a:cubicBezTo>
                      <a:pt x="171" y="45"/>
                      <a:pt x="171" y="45"/>
                      <a:pt x="171" y="45"/>
                    </a:cubicBezTo>
                    <a:cubicBezTo>
                      <a:pt x="19" y="3"/>
                      <a:pt x="19" y="3"/>
                      <a:pt x="19" y="3"/>
                    </a:cubicBezTo>
                    <a:cubicBezTo>
                      <a:pt x="0" y="0"/>
                      <a:pt x="0" y="0"/>
                      <a:pt x="0" y="0"/>
                    </a:cubicBezTo>
                    <a:cubicBezTo>
                      <a:pt x="8" y="22"/>
                      <a:pt x="56" y="148"/>
                      <a:pt x="171" y="148"/>
                    </a:cubicBezTo>
                    <a:close/>
                  </a:path>
                </a:pathLst>
              </a:custGeom>
              <a:solidFill>
                <a:srgbClr val="EFA77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 name="Freeform 22">
                <a:extLst>
                  <a:ext uri="{FF2B5EF4-FFF2-40B4-BE49-F238E27FC236}">
                    <a16:creationId xmlns:a16="http://schemas.microsoft.com/office/drawing/2014/main" id="{1B2984EB-E3E3-775E-8FE4-1B66D302A192}"/>
                  </a:ext>
                </a:extLst>
              </p:cNvPr>
              <p:cNvSpPr>
                <a:spLocks/>
              </p:cNvSpPr>
              <p:nvPr/>
            </p:nvSpPr>
            <p:spPr bwMode="auto">
              <a:xfrm>
                <a:off x="4471988" y="1563688"/>
                <a:ext cx="620713" cy="642938"/>
              </a:xfrm>
              <a:custGeom>
                <a:avLst/>
                <a:gdLst>
                  <a:gd name="T0" fmla="*/ 241 w 502"/>
                  <a:gd name="T1" fmla="*/ 15 h 520"/>
                  <a:gd name="T2" fmla="*/ 390 w 502"/>
                  <a:gd name="T3" fmla="*/ 76 h 520"/>
                  <a:gd name="T4" fmla="*/ 499 w 502"/>
                  <a:gd name="T5" fmla="*/ 359 h 520"/>
                  <a:gd name="T6" fmla="*/ 381 w 502"/>
                  <a:gd name="T7" fmla="*/ 509 h 520"/>
                  <a:gd name="T8" fmla="*/ 307 w 502"/>
                  <a:gd name="T9" fmla="*/ 512 h 520"/>
                  <a:gd name="T10" fmla="*/ 91 w 502"/>
                  <a:gd name="T11" fmla="*/ 374 h 520"/>
                  <a:gd name="T12" fmla="*/ 241 w 502"/>
                  <a:gd name="T13" fmla="*/ 15 h 520"/>
                </a:gdLst>
                <a:ahLst/>
                <a:cxnLst>
                  <a:cxn ang="0">
                    <a:pos x="T0" y="T1"/>
                  </a:cxn>
                  <a:cxn ang="0">
                    <a:pos x="T2" y="T3"/>
                  </a:cxn>
                  <a:cxn ang="0">
                    <a:pos x="T4" y="T5"/>
                  </a:cxn>
                  <a:cxn ang="0">
                    <a:pos x="T6" y="T7"/>
                  </a:cxn>
                  <a:cxn ang="0">
                    <a:pos x="T8" y="T9"/>
                  </a:cxn>
                  <a:cxn ang="0">
                    <a:pos x="T10" y="T11"/>
                  </a:cxn>
                  <a:cxn ang="0">
                    <a:pos x="T12" y="T13"/>
                  </a:cxn>
                </a:cxnLst>
                <a:rect l="0" t="0" r="r" b="b"/>
                <a:pathLst>
                  <a:path w="502" h="520">
                    <a:moveTo>
                      <a:pt x="241" y="15"/>
                    </a:moveTo>
                    <a:cubicBezTo>
                      <a:pt x="298" y="0"/>
                      <a:pt x="359" y="26"/>
                      <a:pt x="390" y="76"/>
                    </a:cubicBezTo>
                    <a:cubicBezTo>
                      <a:pt x="437" y="154"/>
                      <a:pt x="502" y="275"/>
                      <a:pt x="499" y="359"/>
                    </a:cubicBezTo>
                    <a:cubicBezTo>
                      <a:pt x="497" y="447"/>
                      <a:pt x="427" y="490"/>
                      <a:pt x="381" y="509"/>
                    </a:cubicBezTo>
                    <a:cubicBezTo>
                      <a:pt x="357" y="519"/>
                      <a:pt x="331" y="520"/>
                      <a:pt x="307" y="512"/>
                    </a:cubicBezTo>
                    <a:cubicBezTo>
                      <a:pt x="239" y="490"/>
                      <a:pt x="94" y="437"/>
                      <a:pt x="91" y="374"/>
                    </a:cubicBezTo>
                    <a:cubicBezTo>
                      <a:pt x="88" y="301"/>
                      <a:pt x="0" y="78"/>
                      <a:pt x="241" y="15"/>
                    </a:cubicBezTo>
                    <a:close/>
                  </a:path>
                </a:pathLst>
              </a:custGeom>
              <a:solidFill>
                <a:srgbClr val="FDCA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 name="Freeform 23">
                <a:extLst>
                  <a:ext uri="{FF2B5EF4-FFF2-40B4-BE49-F238E27FC236}">
                    <a16:creationId xmlns:a16="http://schemas.microsoft.com/office/drawing/2014/main" id="{E25F5C7F-4D6B-555D-D6E4-0A4760BC2447}"/>
                  </a:ext>
                </a:extLst>
              </p:cNvPr>
              <p:cNvSpPr>
                <a:spLocks/>
              </p:cNvSpPr>
              <p:nvPr/>
            </p:nvSpPr>
            <p:spPr bwMode="auto">
              <a:xfrm>
                <a:off x="4425951" y="1419226"/>
                <a:ext cx="720725" cy="690563"/>
              </a:xfrm>
              <a:custGeom>
                <a:avLst/>
                <a:gdLst>
                  <a:gd name="T0" fmla="*/ 259 w 583"/>
                  <a:gd name="T1" fmla="*/ 63 h 558"/>
                  <a:gd name="T2" fmla="*/ 394 w 583"/>
                  <a:gd name="T3" fmla="*/ 26 h 558"/>
                  <a:gd name="T4" fmla="*/ 517 w 583"/>
                  <a:gd name="T5" fmla="*/ 68 h 558"/>
                  <a:gd name="T6" fmla="*/ 411 w 583"/>
                  <a:gd name="T7" fmla="*/ 301 h 558"/>
                  <a:gd name="T8" fmla="*/ 194 w 583"/>
                  <a:gd name="T9" fmla="*/ 381 h 558"/>
                  <a:gd name="T10" fmla="*/ 208 w 583"/>
                  <a:gd name="T11" fmla="*/ 487 h 558"/>
                  <a:gd name="T12" fmla="*/ 161 w 583"/>
                  <a:gd name="T13" fmla="*/ 554 h 558"/>
                  <a:gd name="T14" fmla="*/ 35 w 583"/>
                  <a:gd name="T15" fmla="*/ 430 h 558"/>
                  <a:gd name="T16" fmla="*/ 105 w 583"/>
                  <a:gd name="T17" fmla="*/ 101 h 558"/>
                  <a:gd name="T18" fmla="*/ 259 w 583"/>
                  <a:gd name="T19" fmla="*/ 63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83" h="558">
                    <a:moveTo>
                      <a:pt x="259" y="63"/>
                    </a:moveTo>
                    <a:cubicBezTo>
                      <a:pt x="306" y="62"/>
                      <a:pt x="352" y="49"/>
                      <a:pt x="394" y="26"/>
                    </a:cubicBezTo>
                    <a:cubicBezTo>
                      <a:pt x="431" y="6"/>
                      <a:pt x="480" y="0"/>
                      <a:pt x="517" y="68"/>
                    </a:cubicBezTo>
                    <a:cubicBezTo>
                      <a:pt x="583" y="192"/>
                      <a:pt x="481" y="301"/>
                      <a:pt x="411" y="301"/>
                    </a:cubicBezTo>
                    <a:cubicBezTo>
                      <a:pt x="342" y="301"/>
                      <a:pt x="194" y="259"/>
                      <a:pt x="194" y="381"/>
                    </a:cubicBezTo>
                    <a:cubicBezTo>
                      <a:pt x="194" y="483"/>
                      <a:pt x="208" y="487"/>
                      <a:pt x="208" y="487"/>
                    </a:cubicBezTo>
                    <a:cubicBezTo>
                      <a:pt x="161" y="554"/>
                      <a:pt x="161" y="554"/>
                      <a:pt x="161" y="554"/>
                    </a:cubicBezTo>
                    <a:cubicBezTo>
                      <a:pt x="161" y="554"/>
                      <a:pt x="70" y="558"/>
                      <a:pt x="35" y="430"/>
                    </a:cubicBezTo>
                    <a:cubicBezTo>
                      <a:pt x="0" y="302"/>
                      <a:pt x="3" y="154"/>
                      <a:pt x="105" y="101"/>
                    </a:cubicBezTo>
                    <a:cubicBezTo>
                      <a:pt x="160" y="72"/>
                      <a:pt x="215" y="64"/>
                      <a:pt x="259" y="63"/>
                    </a:cubicBezTo>
                    <a:close/>
                  </a:path>
                </a:pathLst>
              </a:custGeom>
              <a:solidFill>
                <a:srgbClr val="061C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 name="Freeform 24">
                <a:extLst>
                  <a:ext uri="{FF2B5EF4-FFF2-40B4-BE49-F238E27FC236}">
                    <a16:creationId xmlns:a16="http://schemas.microsoft.com/office/drawing/2014/main" id="{D025A15C-1B38-6E7D-FC91-8BDF54B5507E}"/>
                  </a:ext>
                </a:extLst>
              </p:cNvPr>
              <p:cNvSpPr>
                <a:spLocks/>
              </p:cNvSpPr>
              <p:nvPr/>
            </p:nvSpPr>
            <p:spPr bwMode="auto">
              <a:xfrm>
                <a:off x="4579938" y="1933576"/>
                <a:ext cx="123825" cy="192088"/>
              </a:xfrm>
              <a:custGeom>
                <a:avLst/>
                <a:gdLst>
                  <a:gd name="T0" fmla="*/ 100 w 100"/>
                  <a:gd name="T1" fmla="*/ 91 h 155"/>
                  <a:gd name="T2" fmla="*/ 4 w 100"/>
                  <a:gd name="T3" fmla="*/ 75 h 155"/>
                  <a:gd name="T4" fmla="*/ 80 w 100"/>
                  <a:gd name="T5" fmla="*/ 155 h 155"/>
                  <a:gd name="T6" fmla="*/ 100 w 100"/>
                  <a:gd name="T7" fmla="*/ 91 h 155"/>
                </a:gdLst>
                <a:ahLst/>
                <a:cxnLst>
                  <a:cxn ang="0">
                    <a:pos x="T0" y="T1"/>
                  </a:cxn>
                  <a:cxn ang="0">
                    <a:pos x="T2" y="T3"/>
                  </a:cxn>
                  <a:cxn ang="0">
                    <a:pos x="T4" y="T5"/>
                  </a:cxn>
                  <a:cxn ang="0">
                    <a:pos x="T6" y="T7"/>
                  </a:cxn>
                </a:cxnLst>
                <a:rect l="0" t="0" r="r" b="b"/>
                <a:pathLst>
                  <a:path w="100" h="155">
                    <a:moveTo>
                      <a:pt x="100" y="91"/>
                    </a:moveTo>
                    <a:cubicBezTo>
                      <a:pt x="100" y="91"/>
                      <a:pt x="8" y="0"/>
                      <a:pt x="4" y="75"/>
                    </a:cubicBezTo>
                    <a:cubicBezTo>
                      <a:pt x="0" y="151"/>
                      <a:pt x="80" y="155"/>
                      <a:pt x="80" y="155"/>
                    </a:cubicBezTo>
                    <a:lnTo>
                      <a:pt x="100" y="91"/>
                    </a:lnTo>
                    <a:close/>
                  </a:path>
                </a:pathLst>
              </a:custGeom>
              <a:solidFill>
                <a:srgbClr val="FDCA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 name="Freeform 25">
                <a:extLst>
                  <a:ext uri="{FF2B5EF4-FFF2-40B4-BE49-F238E27FC236}">
                    <a16:creationId xmlns:a16="http://schemas.microsoft.com/office/drawing/2014/main" id="{C95C8EE3-89D4-050D-C568-D8CBF7FD18F6}"/>
                  </a:ext>
                </a:extLst>
              </p:cNvPr>
              <p:cNvSpPr>
                <a:spLocks/>
              </p:cNvSpPr>
              <p:nvPr/>
            </p:nvSpPr>
            <p:spPr bwMode="auto">
              <a:xfrm>
                <a:off x="4162426" y="4294188"/>
                <a:ext cx="246063" cy="1120775"/>
              </a:xfrm>
              <a:custGeom>
                <a:avLst/>
                <a:gdLst>
                  <a:gd name="T0" fmla="*/ 195 w 199"/>
                  <a:gd name="T1" fmla="*/ 2 h 907"/>
                  <a:gd name="T2" fmla="*/ 0 w 199"/>
                  <a:gd name="T3" fmla="*/ 904 h 907"/>
                  <a:gd name="T4" fmla="*/ 2 w 199"/>
                  <a:gd name="T5" fmla="*/ 906 h 907"/>
                  <a:gd name="T6" fmla="*/ 4 w 199"/>
                  <a:gd name="T7" fmla="*/ 905 h 907"/>
                  <a:gd name="T8" fmla="*/ 199 w 199"/>
                  <a:gd name="T9" fmla="*/ 3 h 907"/>
                  <a:gd name="T10" fmla="*/ 197 w 199"/>
                  <a:gd name="T11" fmla="*/ 1 h 907"/>
                  <a:gd name="T12" fmla="*/ 195 w 199"/>
                  <a:gd name="T13" fmla="*/ 2 h 907"/>
                </a:gdLst>
                <a:ahLst/>
                <a:cxnLst>
                  <a:cxn ang="0">
                    <a:pos x="T0" y="T1"/>
                  </a:cxn>
                  <a:cxn ang="0">
                    <a:pos x="T2" y="T3"/>
                  </a:cxn>
                  <a:cxn ang="0">
                    <a:pos x="T4" y="T5"/>
                  </a:cxn>
                  <a:cxn ang="0">
                    <a:pos x="T6" y="T7"/>
                  </a:cxn>
                  <a:cxn ang="0">
                    <a:pos x="T8" y="T9"/>
                  </a:cxn>
                  <a:cxn ang="0">
                    <a:pos x="T10" y="T11"/>
                  </a:cxn>
                  <a:cxn ang="0">
                    <a:pos x="T12" y="T13"/>
                  </a:cxn>
                </a:cxnLst>
                <a:rect l="0" t="0" r="r" b="b"/>
                <a:pathLst>
                  <a:path w="199" h="907">
                    <a:moveTo>
                      <a:pt x="195" y="2"/>
                    </a:moveTo>
                    <a:cubicBezTo>
                      <a:pt x="0" y="904"/>
                      <a:pt x="0" y="904"/>
                      <a:pt x="0" y="904"/>
                    </a:cubicBezTo>
                    <a:cubicBezTo>
                      <a:pt x="0" y="905"/>
                      <a:pt x="1" y="906"/>
                      <a:pt x="2" y="906"/>
                    </a:cubicBezTo>
                    <a:cubicBezTo>
                      <a:pt x="3" y="907"/>
                      <a:pt x="4" y="906"/>
                      <a:pt x="4" y="905"/>
                    </a:cubicBezTo>
                    <a:cubicBezTo>
                      <a:pt x="199" y="3"/>
                      <a:pt x="199" y="3"/>
                      <a:pt x="199" y="3"/>
                    </a:cubicBezTo>
                    <a:cubicBezTo>
                      <a:pt x="199" y="2"/>
                      <a:pt x="198" y="1"/>
                      <a:pt x="197" y="1"/>
                    </a:cubicBezTo>
                    <a:cubicBezTo>
                      <a:pt x="196" y="0"/>
                      <a:pt x="195" y="1"/>
                      <a:pt x="195" y="2"/>
                    </a:cubicBezTo>
                  </a:path>
                </a:pathLst>
              </a:custGeom>
              <a:solidFill>
                <a:srgbClr val="0A0A0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 name="Freeform 26">
                <a:extLst>
                  <a:ext uri="{FF2B5EF4-FFF2-40B4-BE49-F238E27FC236}">
                    <a16:creationId xmlns:a16="http://schemas.microsoft.com/office/drawing/2014/main" id="{1AE31C8F-D3F6-3659-B10C-5D82817202CB}"/>
                  </a:ext>
                </a:extLst>
              </p:cNvPr>
              <p:cNvSpPr>
                <a:spLocks/>
              </p:cNvSpPr>
              <p:nvPr/>
            </p:nvSpPr>
            <p:spPr bwMode="auto">
              <a:xfrm>
                <a:off x="4337051" y="4318001"/>
                <a:ext cx="234950" cy="288925"/>
              </a:xfrm>
              <a:custGeom>
                <a:avLst/>
                <a:gdLst>
                  <a:gd name="T0" fmla="*/ 187 w 191"/>
                  <a:gd name="T1" fmla="*/ 2 h 234"/>
                  <a:gd name="T2" fmla="*/ 187 w 191"/>
                  <a:gd name="T3" fmla="*/ 2 h 234"/>
                  <a:gd name="T4" fmla="*/ 163 w 191"/>
                  <a:gd name="T5" fmla="*/ 95 h 234"/>
                  <a:gd name="T6" fmla="*/ 1 w 191"/>
                  <a:gd name="T7" fmla="*/ 229 h 234"/>
                  <a:gd name="T8" fmla="*/ 0 w 191"/>
                  <a:gd name="T9" fmla="*/ 232 h 234"/>
                  <a:gd name="T10" fmla="*/ 3 w 191"/>
                  <a:gd name="T11" fmla="*/ 233 h 234"/>
                  <a:gd name="T12" fmla="*/ 166 w 191"/>
                  <a:gd name="T13" fmla="*/ 97 h 234"/>
                  <a:gd name="T14" fmla="*/ 191 w 191"/>
                  <a:gd name="T15" fmla="*/ 2 h 234"/>
                  <a:gd name="T16" fmla="*/ 191 w 191"/>
                  <a:gd name="T17" fmla="*/ 2 h 234"/>
                  <a:gd name="T18" fmla="*/ 189 w 191"/>
                  <a:gd name="T19" fmla="*/ 0 h 234"/>
                  <a:gd name="T20" fmla="*/ 187 w 191"/>
                  <a:gd name="T21" fmla="*/ 2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91" h="234">
                    <a:moveTo>
                      <a:pt x="187" y="2"/>
                    </a:moveTo>
                    <a:cubicBezTo>
                      <a:pt x="187" y="2"/>
                      <a:pt x="187" y="2"/>
                      <a:pt x="187" y="2"/>
                    </a:cubicBezTo>
                    <a:cubicBezTo>
                      <a:pt x="187" y="7"/>
                      <a:pt x="186" y="47"/>
                      <a:pt x="163" y="95"/>
                    </a:cubicBezTo>
                    <a:cubicBezTo>
                      <a:pt x="139" y="142"/>
                      <a:pt x="93" y="197"/>
                      <a:pt x="1" y="229"/>
                    </a:cubicBezTo>
                    <a:cubicBezTo>
                      <a:pt x="0" y="230"/>
                      <a:pt x="0" y="231"/>
                      <a:pt x="0" y="232"/>
                    </a:cubicBezTo>
                    <a:cubicBezTo>
                      <a:pt x="0" y="233"/>
                      <a:pt x="2" y="234"/>
                      <a:pt x="3" y="233"/>
                    </a:cubicBezTo>
                    <a:cubicBezTo>
                      <a:pt x="95" y="200"/>
                      <a:pt x="142" y="145"/>
                      <a:pt x="166" y="97"/>
                    </a:cubicBezTo>
                    <a:cubicBezTo>
                      <a:pt x="190" y="48"/>
                      <a:pt x="191" y="7"/>
                      <a:pt x="191" y="2"/>
                    </a:cubicBezTo>
                    <a:cubicBezTo>
                      <a:pt x="191" y="2"/>
                      <a:pt x="191" y="2"/>
                      <a:pt x="191" y="2"/>
                    </a:cubicBezTo>
                    <a:cubicBezTo>
                      <a:pt x="191" y="1"/>
                      <a:pt x="190" y="0"/>
                      <a:pt x="189" y="0"/>
                    </a:cubicBezTo>
                    <a:cubicBezTo>
                      <a:pt x="188" y="0"/>
                      <a:pt x="187" y="1"/>
                      <a:pt x="187" y="2"/>
                    </a:cubicBezTo>
                    <a:close/>
                  </a:path>
                </a:pathLst>
              </a:custGeom>
              <a:solidFill>
                <a:srgbClr val="0A0A0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 name="Freeform 27">
                <a:extLst>
                  <a:ext uri="{FF2B5EF4-FFF2-40B4-BE49-F238E27FC236}">
                    <a16:creationId xmlns:a16="http://schemas.microsoft.com/office/drawing/2014/main" id="{A7BF9D82-2E58-4D5E-A7B1-6AB08BA10F15}"/>
                  </a:ext>
                </a:extLst>
              </p:cNvPr>
              <p:cNvSpPr>
                <a:spLocks/>
              </p:cNvSpPr>
              <p:nvPr/>
            </p:nvSpPr>
            <p:spPr bwMode="auto">
              <a:xfrm>
                <a:off x="5016501" y="4362451"/>
                <a:ext cx="168275" cy="411163"/>
              </a:xfrm>
              <a:custGeom>
                <a:avLst/>
                <a:gdLst>
                  <a:gd name="T0" fmla="*/ 133 w 137"/>
                  <a:gd name="T1" fmla="*/ 3 h 332"/>
                  <a:gd name="T2" fmla="*/ 133 w 137"/>
                  <a:gd name="T3" fmla="*/ 7 h 332"/>
                  <a:gd name="T4" fmla="*/ 133 w 137"/>
                  <a:gd name="T5" fmla="*/ 19 h 332"/>
                  <a:gd name="T6" fmla="*/ 113 w 137"/>
                  <a:gd name="T7" fmla="*/ 163 h 332"/>
                  <a:gd name="T8" fmla="*/ 1 w 137"/>
                  <a:gd name="T9" fmla="*/ 328 h 332"/>
                  <a:gd name="T10" fmla="*/ 1 w 137"/>
                  <a:gd name="T11" fmla="*/ 331 h 332"/>
                  <a:gd name="T12" fmla="*/ 3 w 137"/>
                  <a:gd name="T13" fmla="*/ 332 h 332"/>
                  <a:gd name="T14" fmla="*/ 117 w 137"/>
                  <a:gd name="T15" fmla="*/ 164 h 332"/>
                  <a:gd name="T16" fmla="*/ 137 w 137"/>
                  <a:gd name="T17" fmla="*/ 19 h 332"/>
                  <a:gd name="T18" fmla="*/ 137 w 137"/>
                  <a:gd name="T19" fmla="*/ 2 h 332"/>
                  <a:gd name="T20" fmla="*/ 134 w 137"/>
                  <a:gd name="T21" fmla="*/ 0 h 332"/>
                  <a:gd name="T22" fmla="*/ 133 w 137"/>
                  <a:gd name="T23" fmla="*/ 3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7" h="332">
                    <a:moveTo>
                      <a:pt x="133" y="3"/>
                    </a:moveTo>
                    <a:cubicBezTo>
                      <a:pt x="133" y="3"/>
                      <a:pt x="133" y="4"/>
                      <a:pt x="133" y="7"/>
                    </a:cubicBezTo>
                    <a:cubicBezTo>
                      <a:pt x="133" y="9"/>
                      <a:pt x="133" y="13"/>
                      <a:pt x="133" y="19"/>
                    </a:cubicBezTo>
                    <a:cubicBezTo>
                      <a:pt x="133" y="45"/>
                      <a:pt x="130" y="102"/>
                      <a:pt x="113" y="163"/>
                    </a:cubicBezTo>
                    <a:cubicBezTo>
                      <a:pt x="95" y="223"/>
                      <a:pt x="62" y="287"/>
                      <a:pt x="1" y="328"/>
                    </a:cubicBezTo>
                    <a:cubicBezTo>
                      <a:pt x="0" y="329"/>
                      <a:pt x="0" y="330"/>
                      <a:pt x="1" y="331"/>
                    </a:cubicBezTo>
                    <a:cubicBezTo>
                      <a:pt x="1" y="332"/>
                      <a:pt x="2" y="332"/>
                      <a:pt x="3" y="332"/>
                    </a:cubicBezTo>
                    <a:cubicBezTo>
                      <a:pt x="65" y="290"/>
                      <a:pt x="99" y="225"/>
                      <a:pt x="117" y="164"/>
                    </a:cubicBezTo>
                    <a:cubicBezTo>
                      <a:pt x="134" y="103"/>
                      <a:pt x="137" y="46"/>
                      <a:pt x="137" y="19"/>
                    </a:cubicBezTo>
                    <a:cubicBezTo>
                      <a:pt x="137" y="8"/>
                      <a:pt x="137" y="2"/>
                      <a:pt x="137" y="2"/>
                    </a:cubicBezTo>
                    <a:cubicBezTo>
                      <a:pt x="137" y="1"/>
                      <a:pt x="136" y="0"/>
                      <a:pt x="134" y="0"/>
                    </a:cubicBezTo>
                    <a:cubicBezTo>
                      <a:pt x="133" y="1"/>
                      <a:pt x="133" y="1"/>
                      <a:pt x="133" y="3"/>
                    </a:cubicBezTo>
                    <a:close/>
                  </a:path>
                </a:pathLst>
              </a:custGeom>
              <a:solidFill>
                <a:srgbClr val="0A0A0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 name="Freeform 28">
                <a:extLst>
                  <a:ext uri="{FF2B5EF4-FFF2-40B4-BE49-F238E27FC236}">
                    <a16:creationId xmlns:a16="http://schemas.microsoft.com/office/drawing/2014/main" id="{A2CCC12E-B923-116A-1708-73F24A08B9F3}"/>
                  </a:ext>
                </a:extLst>
              </p:cNvPr>
              <p:cNvSpPr>
                <a:spLocks/>
              </p:cNvSpPr>
              <p:nvPr/>
            </p:nvSpPr>
            <p:spPr bwMode="auto">
              <a:xfrm>
                <a:off x="4957763" y="4727576"/>
                <a:ext cx="114300" cy="685800"/>
              </a:xfrm>
              <a:custGeom>
                <a:avLst/>
                <a:gdLst>
                  <a:gd name="T0" fmla="*/ 4 w 92"/>
                  <a:gd name="T1" fmla="*/ 554 h 555"/>
                  <a:gd name="T2" fmla="*/ 92 w 92"/>
                  <a:gd name="T3" fmla="*/ 3 h 555"/>
                  <a:gd name="T4" fmla="*/ 91 w 92"/>
                  <a:gd name="T5" fmla="*/ 1 h 555"/>
                  <a:gd name="T6" fmla="*/ 88 w 92"/>
                  <a:gd name="T7" fmla="*/ 2 h 555"/>
                  <a:gd name="T8" fmla="*/ 0 w 92"/>
                  <a:gd name="T9" fmla="*/ 553 h 555"/>
                  <a:gd name="T10" fmla="*/ 2 w 92"/>
                  <a:gd name="T11" fmla="*/ 555 h 555"/>
                  <a:gd name="T12" fmla="*/ 4 w 92"/>
                  <a:gd name="T13" fmla="*/ 554 h 555"/>
                </a:gdLst>
                <a:ahLst/>
                <a:cxnLst>
                  <a:cxn ang="0">
                    <a:pos x="T0" y="T1"/>
                  </a:cxn>
                  <a:cxn ang="0">
                    <a:pos x="T2" y="T3"/>
                  </a:cxn>
                  <a:cxn ang="0">
                    <a:pos x="T4" y="T5"/>
                  </a:cxn>
                  <a:cxn ang="0">
                    <a:pos x="T6" y="T7"/>
                  </a:cxn>
                  <a:cxn ang="0">
                    <a:pos x="T8" y="T9"/>
                  </a:cxn>
                  <a:cxn ang="0">
                    <a:pos x="T10" y="T11"/>
                  </a:cxn>
                  <a:cxn ang="0">
                    <a:pos x="T12" y="T13"/>
                  </a:cxn>
                </a:cxnLst>
                <a:rect l="0" t="0" r="r" b="b"/>
                <a:pathLst>
                  <a:path w="92" h="555">
                    <a:moveTo>
                      <a:pt x="4" y="554"/>
                    </a:moveTo>
                    <a:cubicBezTo>
                      <a:pt x="92" y="3"/>
                      <a:pt x="92" y="3"/>
                      <a:pt x="92" y="3"/>
                    </a:cubicBezTo>
                    <a:cubicBezTo>
                      <a:pt x="92" y="2"/>
                      <a:pt x="92" y="1"/>
                      <a:pt x="91" y="1"/>
                    </a:cubicBezTo>
                    <a:cubicBezTo>
                      <a:pt x="90" y="0"/>
                      <a:pt x="88" y="1"/>
                      <a:pt x="88" y="2"/>
                    </a:cubicBezTo>
                    <a:cubicBezTo>
                      <a:pt x="0" y="553"/>
                      <a:pt x="0" y="553"/>
                      <a:pt x="0" y="553"/>
                    </a:cubicBezTo>
                    <a:cubicBezTo>
                      <a:pt x="0" y="554"/>
                      <a:pt x="1" y="555"/>
                      <a:pt x="2" y="555"/>
                    </a:cubicBezTo>
                    <a:cubicBezTo>
                      <a:pt x="3" y="555"/>
                      <a:pt x="4" y="555"/>
                      <a:pt x="4" y="554"/>
                    </a:cubicBezTo>
                  </a:path>
                </a:pathLst>
              </a:custGeom>
              <a:solidFill>
                <a:srgbClr val="0A0A0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 name="Oval 29">
                <a:extLst>
                  <a:ext uri="{FF2B5EF4-FFF2-40B4-BE49-F238E27FC236}">
                    <a16:creationId xmlns:a16="http://schemas.microsoft.com/office/drawing/2014/main" id="{2BE2A4C4-6AE3-253E-4FED-4EBFDF7627D3}"/>
                  </a:ext>
                </a:extLst>
              </p:cNvPr>
              <p:cNvSpPr>
                <a:spLocks noChangeArrowheads="1"/>
              </p:cNvSpPr>
              <p:nvPr/>
            </p:nvSpPr>
            <p:spPr bwMode="auto">
              <a:xfrm>
                <a:off x="5064126" y="3427413"/>
                <a:ext cx="73025" cy="71438"/>
              </a:xfrm>
              <a:prstGeom prst="ellipse">
                <a:avLst/>
              </a:prstGeom>
              <a:solidFill>
                <a:srgbClr val="0B0C0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 name="Oval 30">
                <a:extLst>
                  <a:ext uri="{FF2B5EF4-FFF2-40B4-BE49-F238E27FC236}">
                    <a16:creationId xmlns:a16="http://schemas.microsoft.com/office/drawing/2014/main" id="{7B4B4706-A897-EA47-6AE7-0E51A7E44602}"/>
                  </a:ext>
                </a:extLst>
              </p:cNvPr>
              <p:cNvSpPr>
                <a:spLocks noChangeArrowheads="1"/>
              </p:cNvSpPr>
              <p:nvPr/>
            </p:nvSpPr>
            <p:spPr bwMode="auto">
              <a:xfrm>
                <a:off x="5070476" y="3706813"/>
                <a:ext cx="71438" cy="71438"/>
              </a:xfrm>
              <a:prstGeom prst="ellipse">
                <a:avLst/>
              </a:prstGeom>
              <a:solidFill>
                <a:srgbClr val="0B0C0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 name="Freeform 31">
                <a:extLst>
                  <a:ext uri="{FF2B5EF4-FFF2-40B4-BE49-F238E27FC236}">
                    <a16:creationId xmlns:a16="http://schemas.microsoft.com/office/drawing/2014/main" id="{2AF23251-BBA3-4502-8612-99155604808B}"/>
                  </a:ext>
                </a:extLst>
              </p:cNvPr>
              <p:cNvSpPr>
                <a:spLocks/>
              </p:cNvSpPr>
              <p:nvPr/>
            </p:nvSpPr>
            <p:spPr bwMode="auto">
              <a:xfrm>
                <a:off x="5386388" y="2997201"/>
                <a:ext cx="95250" cy="284163"/>
              </a:xfrm>
              <a:custGeom>
                <a:avLst/>
                <a:gdLst>
                  <a:gd name="T0" fmla="*/ 1 w 77"/>
                  <a:gd name="T1" fmla="*/ 2 h 230"/>
                  <a:gd name="T2" fmla="*/ 21 w 77"/>
                  <a:gd name="T3" fmla="*/ 105 h 230"/>
                  <a:gd name="T4" fmla="*/ 44 w 77"/>
                  <a:gd name="T5" fmla="*/ 182 h 230"/>
                  <a:gd name="T6" fmla="*/ 58 w 77"/>
                  <a:gd name="T7" fmla="*/ 212 h 230"/>
                  <a:gd name="T8" fmla="*/ 74 w 77"/>
                  <a:gd name="T9" fmla="*/ 230 h 230"/>
                  <a:gd name="T10" fmla="*/ 77 w 77"/>
                  <a:gd name="T11" fmla="*/ 229 h 230"/>
                  <a:gd name="T12" fmla="*/ 76 w 77"/>
                  <a:gd name="T13" fmla="*/ 226 h 230"/>
                  <a:gd name="T14" fmla="*/ 61 w 77"/>
                  <a:gd name="T15" fmla="*/ 210 h 230"/>
                  <a:gd name="T16" fmla="*/ 38 w 77"/>
                  <a:gd name="T17" fmla="*/ 154 h 230"/>
                  <a:gd name="T18" fmla="*/ 13 w 77"/>
                  <a:gd name="T19" fmla="*/ 53 h 230"/>
                  <a:gd name="T20" fmla="*/ 7 w 77"/>
                  <a:gd name="T21" fmla="*/ 16 h 230"/>
                  <a:gd name="T22" fmla="*/ 5 w 77"/>
                  <a:gd name="T23" fmla="*/ 5 h 230"/>
                  <a:gd name="T24" fmla="*/ 5 w 77"/>
                  <a:gd name="T25" fmla="*/ 2 h 230"/>
                  <a:gd name="T26" fmla="*/ 2 w 77"/>
                  <a:gd name="T27" fmla="*/ 0 h 230"/>
                  <a:gd name="T28" fmla="*/ 1 w 77"/>
                  <a:gd name="T29" fmla="*/ 2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7" h="230">
                    <a:moveTo>
                      <a:pt x="1" y="2"/>
                    </a:moveTo>
                    <a:cubicBezTo>
                      <a:pt x="1" y="2"/>
                      <a:pt x="8" y="52"/>
                      <a:pt x="21" y="105"/>
                    </a:cubicBezTo>
                    <a:cubicBezTo>
                      <a:pt x="27" y="132"/>
                      <a:pt x="35" y="159"/>
                      <a:pt x="44" y="182"/>
                    </a:cubicBezTo>
                    <a:cubicBezTo>
                      <a:pt x="48" y="193"/>
                      <a:pt x="53" y="203"/>
                      <a:pt x="58" y="212"/>
                    </a:cubicBezTo>
                    <a:cubicBezTo>
                      <a:pt x="63" y="220"/>
                      <a:pt x="68" y="226"/>
                      <a:pt x="74" y="230"/>
                    </a:cubicBezTo>
                    <a:cubicBezTo>
                      <a:pt x="75" y="230"/>
                      <a:pt x="76" y="230"/>
                      <a:pt x="77" y="229"/>
                    </a:cubicBezTo>
                    <a:cubicBezTo>
                      <a:pt x="77" y="228"/>
                      <a:pt x="77" y="227"/>
                      <a:pt x="76" y="226"/>
                    </a:cubicBezTo>
                    <a:cubicBezTo>
                      <a:pt x="71" y="223"/>
                      <a:pt x="66" y="217"/>
                      <a:pt x="61" y="210"/>
                    </a:cubicBezTo>
                    <a:cubicBezTo>
                      <a:pt x="53" y="196"/>
                      <a:pt x="45" y="176"/>
                      <a:pt x="38" y="154"/>
                    </a:cubicBezTo>
                    <a:cubicBezTo>
                      <a:pt x="28" y="120"/>
                      <a:pt x="19" y="82"/>
                      <a:pt x="13" y="53"/>
                    </a:cubicBezTo>
                    <a:cubicBezTo>
                      <a:pt x="11" y="38"/>
                      <a:pt x="8" y="25"/>
                      <a:pt x="7" y="16"/>
                    </a:cubicBezTo>
                    <a:cubicBezTo>
                      <a:pt x="6" y="11"/>
                      <a:pt x="6" y="8"/>
                      <a:pt x="5" y="5"/>
                    </a:cubicBezTo>
                    <a:cubicBezTo>
                      <a:pt x="5" y="3"/>
                      <a:pt x="5" y="2"/>
                      <a:pt x="5" y="2"/>
                    </a:cubicBezTo>
                    <a:cubicBezTo>
                      <a:pt x="4" y="0"/>
                      <a:pt x="3" y="0"/>
                      <a:pt x="2" y="0"/>
                    </a:cubicBezTo>
                    <a:cubicBezTo>
                      <a:pt x="1" y="0"/>
                      <a:pt x="0" y="1"/>
                      <a:pt x="1" y="2"/>
                    </a:cubicBezTo>
                    <a:close/>
                  </a:path>
                </a:pathLst>
              </a:custGeom>
              <a:solidFill>
                <a:srgbClr val="0A0A0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 name="Freeform 32">
                <a:extLst>
                  <a:ext uri="{FF2B5EF4-FFF2-40B4-BE49-F238E27FC236}">
                    <a16:creationId xmlns:a16="http://schemas.microsoft.com/office/drawing/2014/main" id="{75F84760-AE22-9BA0-672A-81148D20859C}"/>
                  </a:ext>
                </a:extLst>
              </p:cNvPr>
              <p:cNvSpPr>
                <a:spLocks/>
              </p:cNvSpPr>
              <p:nvPr/>
            </p:nvSpPr>
            <p:spPr bwMode="auto">
              <a:xfrm>
                <a:off x="7108826" y="3067051"/>
                <a:ext cx="1222375" cy="1222375"/>
              </a:xfrm>
              <a:custGeom>
                <a:avLst/>
                <a:gdLst>
                  <a:gd name="T0" fmla="*/ 839 w 990"/>
                  <a:gd name="T1" fmla="*/ 221 h 989"/>
                  <a:gd name="T2" fmla="*/ 768 w 990"/>
                  <a:gd name="T3" fmla="*/ 838 h 989"/>
                  <a:gd name="T4" fmla="*/ 151 w 990"/>
                  <a:gd name="T5" fmla="*/ 768 h 989"/>
                  <a:gd name="T6" fmla="*/ 221 w 990"/>
                  <a:gd name="T7" fmla="*/ 151 h 989"/>
                  <a:gd name="T8" fmla="*/ 839 w 990"/>
                  <a:gd name="T9" fmla="*/ 221 h 989"/>
                </a:gdLst>
                <a:ahLst/>
                <a:cxnLst>
                  <a:cxn ang="0">
                    <a:pos x="T0" y="T1"/>
                  </a:cxn>
                  <a:cxn ang="0">
                    <a:pos x="T2" y="T3"/>
                  </a:cxn>
                  <a:cxn ang="0">
                    <a:pos x="T4" y="T5"/>
                  </a:cxn>
                  <a:cxn ang="0">
                    <a:pos x="T6" y="T7"/>
                  </a:cxn>
                  <a:cxn ang="0">
                    <a:pos x="T8" y="T9"/>
                  </a:cxn>
                </a:cxnLst>
                <a:rect l="0" t="0" r="r" b="b"/>
                <a:pathLst>
                  <a:path w="990" h="989">
                    <a:moveTo>
                      <a:pt x="839" y="221"/>
                    </a:moveTo>
                    <a:cubicBezTo>
                      <a:pt x="990" y="411"/>
                      <a:pt x="958" y="687"/>
                      <a:pt x="768" y="838"/>
                    </a:cubicBezTo>
                    <a:cubicBezTo>
                      <a:pt x="578" y="989"/>
                      <a:pt x="302" y="958"/>
                      <a:pt x="151" y="768"/>
                    </a:cubicBezTo>
                    <a:cubicBezTo>
                      <a:pt x="0" y="578"/>
                      <a:pt x="31" y="302"/>
                      <a:pt x="221" y="151"/>
                    </a:cubicBezTo>
                    <a:cubicBezTo>
                      <a:pt x="411" y="0"/>
                      <a:pt x="687" y="31"/>
                      <a:pt x="839" y="221"/>
                    </a:cubicBezTo>
                  </a:path>
                </a:pathLst>
              </a:custGeom>
              <a:solidFill>
                <a:srgbClr val="031F4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 name="Freeform 33">
                <a:extLst>
                  <a:ext uri="{FF2B5EF4-FFF2-40B4-BE49-F238E27FC236}">
                    <a16:creationId xmlns:a16="http://schemas.microsoft.com/office/drawing/2014/main" id="{4C963552-A4DB-1A15-F7BF-FBBAD9FCCD95}"/>
                  </a:ext>
                </a:extLst>
              </p:cNvPr>
              <p:cNvSpPr>
                <a:spLocks/>
              </p:cNvSpPr>
              <p:nvPr/>
            </p:nvSpPr>
            <p:spPr bwMode="auto">
              <a:xfrm>
                <a:off x="7108826" y="3067051"/>
                <a:ext cx="1222375" cy="1222375"/>
              </a:xfrm>
              <a:custGeom>
                <a:avLst/>
                <a:gdLst>
                  <a:gd name="T0" fmla="*/ 839 w 990"/>
                  <a:gd name="T1" fmla="*/ 221 h 989"/>
                  <a:gd name="T2" fmla="*/ 768 w 990"/>
                  <a:gd name="T3" fmla="*/ 838 h 989"/>
                  <a:gd name="T4" fmla="*/ 151 w 990"/>
                  <a:gd name="T5" fmla="*/ 768 h 989"/>
                  <a:gd name="T6" fmla="*/ 221 w 990"/>
                  <a:gd name="T7" fmla="*/ 151 h 989"/>
                  <a:gd name="T8" fmla="*/ 839 w 990"/>
                  <a:gd name="T9" fmla="*/ 221 h 989"/>
                </a:gdLst>
                <a:ahLst/>
                <a:cxnLst>
                  <a:cxn ang="0">
                    <a:pos x="T0" y="T1"/>
                  </a:cxn>
                  <a:cxn ang="0">
                    <a:pos x="T2" y="T3"/>
                  </a:cxn>
                  <a:cxn ang="0">
                    <a:pos x="T4" y="T5"/>
                  </a:cxn>
                  <a:cxn ang="0">
                    <a:pos x="T6" y="T7"/>
                  </a:cxn>
                  <a:cxn ang="0">
                    <a:pos x="T8" y="T9"/>
                  </a:cxn>
                </a:cxnLst>
                <a:rect l="0" t="0" r="r" b="b"/>
                <a:pathLst>
                  <a:path w="990" h="989">
                    <a:moveTo>
                      <a:pt x="839" y="221"/>
                    </a:moveTo>
                    <a:cubicBezTo>
                      <a:pt x="990" y="411"/>
                      <a:pt x="958" y="687"/>
                      <a:pt x="768" y="838"/>
                    </a:cubicBezTo>
                    <a:cubicBezTo>
                      <a:pt x="578" y="989"/>
                      <a:pt x="302" y="958"/>
                      <a:pt x="151" y="768"/>
                    </a:cubicBezTo>
                    <a:cubicBezTo>
                      <a:pt x="0" y="578"/>
                      <a:pt x="31" y="302"/>
                      <a:pt x="221" y="151"/>
                    </a:cubicBezTo>
                    <a:cubicBezTo>
                      <a:pt x="411" y="0"/>
                      <a:pt x="687" y="31"/>
                      <a:pt x="839" y="221"/>
                    </a:cubicBezTo>
                  </a:path>
                </a:pathLst>
              </a:custGeom>
              <a:solidFill>
                <a:srgbClr val="031F4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dirty="0"/>
              </a:p>
            </p:txBody>
          </p:sp>
          <p:sp>
            <p:nvSpPr>
              <p:cNvPr id="41" name="Freeform 34">
                <a:extLst>
                  <a:ext uri="{FF2B5EF4-FFF2-40B4-BE49-F238E27FC236}">
                    <a16:creationId xmlns:a16="http://schemas.microsoft.com/office/drawing/2014/main" id="{3ADD2A34-10F6-51B5-C4C8-F6CA669EEF5C}"/>
                  </a:ext>
                </a:extLst>
              </p:cNvPr>
              <p:cNvSpPr>
                <a:spLocks/>
              </p:cNvSpPr>
              <p:nvPr/>
            </p:nvSpPr>
            <p:spPr bwMode="auto">
              <a:xfrm>
                <a:off x="7443788" y="3514726"/>
                <a:ext cx="806450" cy="655638"/>
              </a:xfrm>
              <a:custGeom>
                <a:avLst/>
                <a:gdLst>
                  <a:gd name="T0" fmla="*/ 36 w 652"/>
                  <a:gd name="T1" fmla="*/ 530 h 530"/>
                  <a:gd name="T2" fmla="*/ 652 w 652"/>
                  <a:gd name="T3" fmla="*/ 39 h 530"/>
                  <a:gd name="T4" fmla="*/ 642 w 652"/>
                  <a:gd name="T5" fmla="*/ 0 h 530"/>
                  <a:gd name="T6" fmla="*/ 0 w 652"/>
                  <a:gd name="T7" fmla="*/ 511 h 530"/>
                  <a:gd name="T8" fmla="*/ 36 w 652"/>
                  <a:gd name="T9" fmla="*/ 530 h 530"/>
                </a:gdLst>
                <a:ahLst/>
                <a:cxnLst>
                  <a:cxn ang="0">
                    <a:pos x="T0" y="T1"/>
                  </a:cxn>
                  <a:cxn ang="0">
                    <a:pos x="T2" y="T3"/>
                  </a:cxn>
                  <a:cxn ang="0">
                    <a:pos x="T4" y="T5"/>
                  </a:cxn>
                  <a:cxn ang="0">
                    <a:pos x="T6" y="T7"/>
                  </a:cxn>
                  <a:cxn ang="0">
                    <a:pos x="T8" y="T9"/>
                  </a:cxn>
                </a:cxnLst>
                <a:rect l="0" t="0" r="r" b="b"/>
                <a:pathLst>
                  <a:path w="652" h="530">
                    <a:moveTo>
                      <a:pt x="36" y="530"/>
                    </a:moveTo>
                    <a:cubicBezTo>
                      <a:pt x="652" y="39"/>
                      <a:pt x="652" y="39"/>
                      <a:pt x="652" y="39"/>
                    </a:cubicBezTo>
                    <a:cubicBezTo>
                      <a:pt x="649" y="26"/>
                      <a:pt x="646" y="13"/>
                      <a:pt x="642" y="0"/>
                    </a:cubicBezTo>
                    <a:cubicBezTo>
                      <a:pt x="0" y="511"/>
                      <a:pt x="0" y="511"/>
                      <a:pt x="0" y="511"/>
                    </a:cubicBezTo>
                    <a:cubicBezTo>
                      <a:pt x="12" y="518"/>
                      <a:pt x="24" y="524"/>
                      <a:pt x="36" y="530"/>
                    </a:cubicBezTo>
                  </a:path>
                </a:pathLst>
              </a:custGeom>
              <a:solidFill>
                <a:srgbClr val="D1A6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Freeform 35">
                <a:extLst>
                  <a:ext uri="{FF2B5EF4-FFF2-40B4-BE49-F238E27FC236}">
                    <a16:creationId xmlns:a16="http://schemas.microsoft.com/office/drawing/2014/main" id="{16CA6422-4582-60F0-D37A-C03EC6046315}"/>
                  </a:ext>
                </a:extLst>
              </p:cNvPr>
              <p:cNvSpPr>
                <a:spLocks noEditPoints="1"/>
              </p:cNvSpPr>
              <p:nvPr/>
            </p:nvSpPr>
            <p:spPr bwMode="auto">
              <a:xfrm>
                <a:off x="8053388" y="3327401"/>
                <a:ext cx="209550" cy="779463"/>
              </a:xfrm>
              <a:custGeom>
                <a:avLst/>
                <a:gdLst>
                  <a:gd name="T0" fmla="*/ 0 w 169"/>
                  <a:gd name="T1" fmla="*/ 629 h 630"/>
                  <a:gd name="T2" fmla="*/ 0 w 169"/>
                  <a:gd name="T3" fmla="*/ 630 h 630"/>
                  <a:gd name="T4" fmla="*/ 0 w 169"/>
                  <a:gd name="T5" fmla="*/ 629 h 630"/>
                  <a:gd name="T6" fmla="*/ 1 w 169"/>
                  <a:gd name="T7" fmla="*/ 629 h 630"/>
                  <a:gd name="T8" fmla="*/ 1 w 169"/>
                  <a:gd name="T9" fmla="*/ 629 h 630"/>
                  <a:gd name="T10" fmla="*/ 1 w 169"/>
                  <a:gd name="T11" fmla="*/ 629 h 630"/>
                  <a:gd name="T12" fmla="*/ 2 w 169"/>
                  <a:gd name="T13" fmla="*/ 628 h 630"/>
                  <a:gd name="T14" fmla="*/ 2 w 169"/>
                  <a:gd name="T15" fmla="*/ 628 h 630"/>
                  <a:gd name="T16" fmla="*/ 2 w 169"/>
                  <a:gd name="T17" fmla="*/ 628 h 630"/>
                  <a:gd name="T18" fmla="*/ 65 w 169"/>
                  <a:gd name="T19" fmla="*/ 0 h 630"/>
                  <a:gd name="T20" fmla="*/ 74 w 169"/>
                  <a:gd name="T21" fmla="*/ 10 h 630"/>
                  <a:gd name="T22" fmla="*/ 169 w 169"/>
                  <a:gd name="T23" fmla="*/ 283 h 630"/>
                  <a:gd name="T24" fmla="*/ 74 w 169"/>
                  <a:gd name="T25" fmla="*/ 10 h 630"/>
                  <a:gd name="T26" fmla="*/ 65 w 169"/>
                  <a:gd name="T27" fmla="*/ 0 h 6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9" h="630">
                    <a:moveTo>
                      <a:pt x="0" y="629"/>
                    </a:moveTo>
                    <a:cubicBezTo>
                      <a:pt x="0" y="629"/>
                      <a:pt x="0" y="629"/>
                      <a:pt x="0" y="630"/>
                    </a:cubicBezTo>
                    <a:cubicBezTo>
                      <a:pt x="0" y="629"/>
                      <a:pt x="0" y="629"/>
                      <a:pt x="0" y="629"/>
                    </a:cubicBezTo>
                    <a:moveTo>
                      <a:pt x="1" y="629"/>
                    </a:moveTo>
                    <a:cubicBezTo>
                      <a:pt x="1" y="629"/>
                      <a:pt x="1" y="629"/>
                      <a:pt x="1" y="629"/>
                    </a:cubicBezTo>
                    <a:cubicBezTo>
                      <a:pt x="1" y="629"/>
                      <a:pt x="1" y="629"/>
                      <a:pt x="1" y="629"/>
                    </a:cubicBezTo>
                    <a:moveTo>
                      <a:pt x="2" y="628"/>
                    </a:moveTo>
                    <a:cubicBezTo>
                      <a:pt x="2" y="628"/>
                      <a:pt x="2" y="628"/>
                      <a:pt x="2" y="628"/>
                    </a:cubicBezTo>
                    <a:cubicBezTo>
                      <a:pt x="2" y="628"/>
                      <a:pt x="2" y="628"/>
                      <a:pt x="2" y="628"/>
                    </a:cubicBezTo>
                    <a:moveTo>
                      <a:pt x="65" y="0"/>
                    </a:moveTo>
                    <a:cubicBezTo>
                      <a:pt x="68" y="3"/>
                      <a:pt x="71" y="6"/>
                      <a:pt x="74" y="10"/>
                    </a:cubicBezTo>
                    <a:cubicBezTo>
                      <a:pt x="138" y="91"/>
                      <a:pt x="169" y="187"/>
                      <a:pt x="169" y="283"/>
                    </a:cubicBezTo>
                    <a:cubicBezTo>
                      <a:pt x="169" y="187"/>
                      <a:pt x="138" y="91"/>
                      <a:pt x="74" y="10"/>
                    </a:cubicBezTo>
                    <a:cubicBezTo>
                      <a:pt x="71" y="6"/>
                      <a:pt x="68" y="3"/>
                      <a:pt x="65" y="0"/>
                    </a:cubicBezTo>
                  </a:path>
                </a:pathLst>
              </a:custGeom>
              <a:solidFill>
                <a:srgbClr val="B1ADA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Freeform 36">
                <a:extLst>
                  <a:ext uri="{FF2B5EF4-FFF2-40B4-BE49-F238E27FC236}">
                    <a16:creationId xmlns:a16="http://schemas.microsoft.com/office/drawing/2014/main" id="{DB8ED80B-5EF4-481F-1EE1-34460192AB6C}"/>
                  </a:ext>
                </a:extLst>
              </p:cNvPr>
              <p:cNvSpPr>
                <a:spLocks/>
              </p:cNvSpPr>
              <p:nvPr/>
            </p:nvSpPr>
            <p:spPr bwMode="auto">
              <a:xfrm>
                <a:off x="7454901" y="3135313"/>
                <a:ext cx="808038" cy="1058863"/>
              </a:xfrm>
              <a:custGeom>
                <a:avLst/>
                <a:gdLst>
                  <a:gd name="T0" fmla="*/ 214 w 653"/>
                  <a:gd name="T1" fmla="*/ 0 h 857"/>
                  <a:gd name="T2" fmla="*/ 0 w 653"/>
                  <a:gd name="T3" fmla="*/ 56 h 857"/>
                  <a:gd name="T4" fmla="*/ 135 w 653"/>
                  <a:gd name="T5" fmla="*/ 34 h 857"/>
                  <a:gd name="T6" fmla="*/ 479 w 653"/>
                  <a:gd name="T7" fmla="*/ 200 h 857"/>
                  <a:gd name="T8" fmla="*/ 560 w 653"/>
                  <a:gd name="T9" fmla="*/ 365 h 857"/>
                  <a:gd name="T10" fmla="*/ 633 w 653"/>
                  <a:gd name="T11" fmla="*/ 307 h 857"/>
                  <a:gd name="T12" fmla="*/ 643 w 653"/>
                  <a:gd name="T13" fmla="*/ 346 h 857"/>
                  <a:gd name="T14" fmla="*/ 569 w 653"/>
                  <a:gd name="T15" fmla="*/ 406 h 857"/>
                  <a:gd name="T16" fmla="*/ 408 w 653"/>
                  <a:gd name="T17" fmla="*/ 817 h 857"/>
                  <a:gd name="T18" fmla="*/ 348 w 653"/>
                  <a:gd name="T19" fmla="*/ 857 h 857"/>
                  <a:gd name="T20" fmla="*/ 484 w 653"/>
                  <a:gd name="T21" fmla="*/ 786 h 857"/>
                  <a:gd name="T22" fmla="*/ 484 w 653"/>
                  <a:gd name="T23" fmla="*/ 785 h 857"/>
                  <a:gd name="T24" fmla="*/ 485 w 653"/>
                  <a:gd name="T25" fmla="*/ 785 h 857"/>
                  <a:gd name="T26" fmla="*/ 485 w 653"/>
                  <a:gd name="T27" fmla="*/ 785 h 857"/>
                  <a:gd name="T28" fmla="*/ 486 w 653"/>
                  <a:gd name="T29" fmla="*/ 784 h 857"/>
                  <a:gd name="T30" fmla="*/ 486 w 653"/>
                  <a:gd name="T31" fmla="*/ 784 h 857"/>
                  <a:gd name="T32" fmla="*/ 487 w 653"/>
                  <a:gd name="T33" fmla="*/ 783 h 857"/>
                  <a:gd name="T34" fmla="*/ 653 w 653"/>
                  <a:gd name="T35" fmla="*/ 439 h 857"/>
                  <a:gd name="T36" fmla="*/ 558 w 653"/>
                  <a:gd name="T37" fmla="*/ 166 h 857"/>
                  <a:gd name="T38" fmla="*/ 549 w 653"/>
                  <a:gd name="T39" fmla="*/ 156 h 857"/>
                  <a:gd name="T40" fmla="*/ 214 w 653"/>
                  <a:gd name="T41" fmla="*/ 0 h 8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53" h="857">
                    <a:moveTo>
                      <a:pt x="214" y="0"/>
                    </a:moveTo>
                    <a:cubicBezTo>
                      <a:pt x="140" y="0"/>
                      <a:pt x="67" y="18"/>
                      <a:pt x="0" y="56"/>
                    </a:cubicBezTo>
                    <a:cubicBezTo>
                      <a:pt x="44" y="41"/>
                      <a:pt x="89" y="34"/>
                      <a:pt x="135" y="34"/>
                    </a:cubicBezTo>
                    <a:cubicBezTo>
                      <a:pt x="264" y="34"/>
                      <a:pt x="392" y="91"/>
                      <a:pt x="479" y="200"/>
                    </a:cubicBezTo>
                    <a:cubicBezTo>
                      <a:pt x="518" y="250"/>
                      <a:pt x="546" y="306"/>
                      <a:pt x="560" y="365"/>
                    </a:cubicBezTo>
                    <a:cubicBezTo>
                      <a:pt x="633" y="307"/>
                      <a:pt x="633" y="307"/>
                      <a:pt x="633" y="307"/>
                    </a:cubicBezTo>
                    <a:cubicBezTo>
                      <a:pt x="637" y="320"/>
                      <a:pt x="640" y="333"/>
                      <a:pt x="643" y="346"/>
                    </a:cubicBezTo>
                    <a:cubicBezTo>
                      <a:pt x="569" y="406"/>
                      <a:pt x="569" y="406"/>
                      <a:pt x="569" y="406"/>
                    </a:cubicBezTo>
                    <a:cubicBezTo>
                      <a:pt x="592" y="556"/>
                      <a:pt x="536" y="716"/>
                      <a:pt x="408" y="817"/>
                    </a:cubicBezTo>
                    <a:cubicBezTo>
                      <a:pt x="389" y="833"/>
                      <a:pt x="369" y="846"/>
                      <a:pt x="348" y="857"/>
                    </a:cubicBezTo>
                    <a:cubicBezTo>
                      <a:pt x="396" y="842"/>
                      <a:pt x="442" y="818"/>
                      <a:pt x="484" y="786"/>
                    </a:cubicBezTo>
                    <a:cubicBezTo>
                      <a:pt x="484" y="785"/>
                      <a:pt x="484" y="785"/>
                      <a:pt x="484" y="785"/>
                    </a:cubicBezTo>
                    <a:cubicBezTo>
                      <a:pt x="485" y="785"/>
                      <a:pt x="485" y="785"/>
                      <a:pt x="485" y="785"/>
                    </a:cubicBezTo>
                    <a:cubicBezTo>
                      <a:pt x="485" y="785"/>
                      <a:pt x="485" y="785"/>
                      <a:pt x="485" y="785"/>
                    </a:cubicBezTo>
                    <a:cubicBezTo>
                      <a:pt x="486" y="784"/>
                      <a:pt x="486" y="784"/>
                      <a:pt x="486" y="784"/>
                    </a:cubicBezTo>
                    <a:cubicBezTo>
                      <a:pt x="486" y="784"/>
                      <a:pt x="486" y="784"/>
                      <a:pt x="486" y="784"/>
                    </a:cubicBezTo>
                    <a:cubicBezTo>
                      <a:pt x="487" y="784"/>
                      <a:pt x="487" y="783"/>
                      <a:pt x="487" y="783"/>
                    </a:cubicBezTo>
                    <a:cubicBezTo>
                      <a:pt x="596" y="696"/>
                      <a:pt x="653" y="568"/>
                      <a:pt x="653" y="439"/>
                    </a:cubicBezTo>
                    <a:cubicBezTo>
                      <a:pt x="653" y="343"/>
                      <a:pt x="622" y="247"/>
                      <a:pt x="558" y="166"/>
                    </a:cubicBezTo>
                    <a:cubicBezTo>
                      <a:pt x="555" y="162"/>
                      <a:pt x="552" y="159"/>
                      <a:pt x="549" y="156"/>
                    </a:cubicBezTo>
                    <a:cubicBezTo>
                      <a:pt x="463" y="53"/>
                      <a:pt x="339" y="0"/>
                      <a:pt x="214" y="0"/>
                    </a:cubicBezTo>
                  </a:path>
                </a:pathLst>
              </a:custGeom>
              <a:solidFill>
                <a:srgbClr val="0215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 name="Freeform 37">
                <a:extLst>
                  <a:ext uri="{FF2B5EF4-FFF2-40B4-BE49-F238E27FC236}">
                    <a16:creationId xmlns:a16="http://schemas.microsoft.com/office/drawing/2014/main" id="{9233255C-CFC3-FB8F-304C-DF3C50BEC805}"/>
                  </a:ext>
                </a:extLst>
              </p:cNvPr>
              <p:cNvSpPr>
                <a:spLocks/>
              </p:cNvSpPr>
              <p:nvPr/>
            </p:nvSpPr>
            <p:spPr bwMode="auto">
              <a:xfrm>
                <a:off x="8147051" y="3514726"/>
                <a:ext cx="103188" cy="122238"/>
              </a:xfrm>
              <a:custGeom>
                <a:avLst/>
                <a:gdLst>
                  <a:gd name="T0" fmla="*/ 73 w 83"/>
                  <a:gd name="T1" fmla="*/ 0 h 99"/>
                  <a:gd name="T2" fmla="*/ 0 w 83"/>
                  <a:gd name="T3" fmla="*/ 58 h 99"/>
                  <a:gd name="T4" fmla="*/ 9 w 83"/>
                  <a:gd name="T5" fmla="*/ 99 h 99"/>
                  <a:gd name="T6" fmla="*/ 83 w 83"/>
                  <a:gd name="T7" fmla="*/ 39 h 99"/>
                  <a:gd name="T8" fmla="*/ 73 w 83"/>
                  <a:gd name="T9" fmla="*/ 0 h 99"/>
                </a:gdLst>
                <a:ahLst/>
                <a:cxnLst>
                  <a:cxn ang="0">
                    <a:pos x="T0" y="T1"/>
                  </a:cxn>
                  <a:cxn ang="0">
                    <a:pos x="T2" y="T3"/>
                  </a:cxn>
                  <a:cxn ang="0">
                    <a:pos x="T4" y="T5"/>
                  </a:cxn>
                  <a:cxn ang="0">
                    <a:pos x="T6" y="T7"/>
                  </a:cxn>
                  <a:cxn ang="0">
                    <a:pos x="T8" y="T9"/>
                  </a:cxn>
                </a:cxnLst>
                <a:rect l="0" t="0" r="r" b="b"/>
                <a:pathLst>
                  <a:path w="83" h="99">
                    <a:moveTo>
                      <a:pt x="73" y="0"/>
                    </a:moveTo>
                    <a:cubicBezTo>
                      <a:pt x="0" y="58"/>
                      <a:pt x="0" y="58"/>
                      <a:pt x="0" y="58"/>
                    </a:cubicBezTo>
                    <a:cubicBezTo>
                      <a:pt x="4" y="71"/>
                      <a:pt x="7" y="85"/>
                      <a:pt x="9" y="99"/>
                    </a:cubicBezTo>
                    <a:cubicBezTo>
                      <a:pt x="83" y="39"/>
                      <a:pt x="83" y="39"/>
                      <a:pt x="83" y="39"/>
                    </a:cubicBezTo>
                    <a:cubicBezTo>
                      <a:pt x="80" y="26"/>
                      <a:pt x="77" y="13"/>
                      <a:pt x="73" y="0"/>
                    </a:cubicBezTo>
                  </a:path>
                </a:pathLst>
              </a:custGeom>
              <a:solidFill>
                <a:srgbClr val="91711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 name="Freeform 38">
                <a:extLst>
                  <a:ext uri="{FF2B5EF4-FFF2-40B4-BE49-F238E27FC236}">
                    <a16:creationId xmlns:a16="http://schemas.microsoft.com/office/drawing/2014/main" id="{F766606F-7845-910E-FB50-F761AB45ED7D}"/>
                  </a:ext>
                </a:extLst>
              </p:cNvPr>
              <p:cNvSpPr>
                <a:spLocks/>
              </p:cNvSpPr>
              <p:nvPr/>
            </p:nvSpPr>
            <p:spPr bwMode="auto">
              <a:xfrm>
                <a:off x="7861301" y="3938588"/>
                <a:ext cx="1312863" cy="1485900"/>
              </a:xfrm>
              <a:custGeom>
                <a:avLst/>
                <a:gdLst>
                  <a:gd name="T0" fmla="*/ 1047 w 1063"/>
                  <a:gd name="T1" fmla="*/ 991 h 1202"/>
                  <a:gd name="T2" fmla="*/ 796 w 1063"/>
                  <a:gd name="T3" fmla="*/ 1191 h 1202"/>
                  <a:gd name="T4" fmla="*/ 753 w 1063"/>
                  <a:gd name="T5" fmla="*/ 1186 h 1202"/>
                  <a:gd name="T6" fmla="*/ 11 w 1063"/>
                  <a:gd name="T7" fmla="*/ 254 h 1202"/>
                  <a:gd name="T8" fmla="*/ 16 w 1063"/>
                  <a:gd name="T9" fmla="*/ 211 h 1202"/>
                  <a:gd name="T10" fmla="*/ 267 w 1063"/>
                  <a:gd name="T11" fmla="*/ 11 h 1202"/>
                  <a:gd name="T12" fmla="*/ 310 w 1063"/>
                  <a:gd name="T13" fmla="*/ 15 h 1202"/>
                  <a:gd name="T14" fmla="*/ 1052 w 1063"/>
                  <a:gd name="T15" fmla="*/ 948 h 1202"/>
                  <a:gd name="T16" fmla="*/ 1047 w 1063"/>
                  <a:gd name="T17" fmla="*/ 991 h 1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3" h="1202">
                    <a:moveTo>
                      <a:pt x="1047" y="991"/>
                    </a:moveTo>
                    <a:cubicBezTo>
                      <a:pt x="796" y="1191"/>
                      <a:pt x="796" y="1191"/>
                      <a:pt x="796" y="1191"/>
                    </a:cubicBezTo>
                    <a:cubicBezTo>
                      <a:pt x="782" y="1202"/>
                      <a:pt x="763" y="1200"/>
                      <a:pt x="753" y="1186"/>
                    </a:cubicBezTo>
                    <a:cubicBezTo>
                      <a:pt x="11" y="254"/>
                      <a:pt x="11" y="254"/>
                      <a:pt x="11" y="254"/>
                    </a:cubicBezTo>
                    <a:cubicBezTo>
                      <a:pt x="0" y="240"/>
                      <a:pt x="2" y="221"/>
                      <a:pt x="16" y="211"/>
                    </a:cubicBezTo>
                    <a:cubicBezTo>
                      <a:pt x="267" y="11"/>
                      <a:pt x="267" y="11"/>
                      <a:pt x="267" y="11"/>
                    </a:cubicBezTo>
                    <a:cubicBezTo>
                      <a:pt x="280" y="0"/>
                      <a:pt x="300" y="2"/>
                      <a:pt x="310" y="15"/>
                    </a:cubicBezTo>
                    <a:cubicBezTo>
                      <a:pt x="1052" y="948"/>
                      <a:pt x="1052" y="948"/>
                      <a:pt x="1052" y="948"/>
                    </a:cubicBezTo>
                    <a:cubicBezTo>
                      <a:pt x="1063" y="961"/>
                      <a:pt x="1061" y="980"/>
                      <a:pt x="1047" y="991"/>
                    </a:cubicBezTo>
                    <a:close/>
                  </a:path>
                </a:pathLst>
              </a:custGeom>
              <a:solidFill>
                <a:srgbClr val="031F4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 name="Freeform 39">
                <a:extLst>
                  <a:ext uri="{FF2B5EF4-FFF2-40B4-BE49-F238E27FC236}">
                    <a16:creationId xmlns:a16="http://schemas.microsoft.com/office/drawing/2014/main" id="{CD5E13DE-5950-589F-C8AA-2D425AA5C105}"/>
                  </a:ext>
                </a:extLst>
              </p:cNvPr>
              <p:cNvSpPr>
                <a:spLocks/>
              </p:cNvSpPr>
              <p:nvPr/>
            </p:nvSpPr>
            <p:spPr bwMode="auto">
              <a:xfrm>
                <a:off x="7367588" y="3556001"/>
                <a:ext cx="1460500" cy="1350963"/>
              </a:xfrm>
              <a:custGeom>
                <a:avLst/>
                <a:gdLst>
                  <a:gd name="T0" fmla="*/ 1165 w 1181"/>
                  <a:gd name="T1" fmla="*/ 435 h 1092"/>
                  <a:gd name="T2" fmla="*/ 354 w 1181"/>
                  <a:gd name="T3" fmla="*/ 1081 h 1092"/>
                  <a:gd name="T4" fmla="*/ 311 w 1181"/>
                  <a:gd name="T5" fmla="*/ 1076 h 1092"/>
                  <a:gd name="T6" fmla="*/ 11 w 1181"/>
                  <a:gd name="T7" fmla="*/ 699 h 1092"/>
                  <a:gd name="T8" fmla="*/ 16 w 1181"/>
                  <a:gd name="T9" fmla="*/ 656 h 1092"/>
                  <a:gd name="T10" fmla="*/ 827 w 1181"/>
                  <a:gd name="T11" fmla="*/ 10 h 1092"/>
                  <a:gd name="T12" fmla="*/ 870 w 1181"/>
                  <a:gd name="T13" fmla="*/ 15 h 1092"/>
                  <a:gd name="T14" fmla="*/ 1170 w 1181"/>
                  <a:gd name="T15" fmla="*/ 392 h 1092"/>
                  <a:gd name="T16" fmla="*/ 1165 w 1181"/>
                  <a:gd name="T17" fmla="*/ 435 h 10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81" h="1092">
                    <a:moveTo>
                      <a:pt x="1165" y="435"/>
                    </a:moveTo>
                    <a:cubicBezTo>
                      <a:pt x="354" y="1081"/>
                      <a:pt x="354" y="1081"/>
                      <a:pt x="354" y="1081"/>
                    </a:cubicBezTo>
                    <a:cubicBezTo>
                      <a:pt x="341" y="1092"/>
                      <a:pt x="322" y="1089"/>
                      <a:pt x="311" y="1076"/>
                    </a:cubicBezTo>
                    <a:cubicBezTo>
                      <a:pt x="11" y="699"/>
                      <a:pt x="11" y="699"/>
                      <a:pt x="11" y="699"/>
                    </a:cubicBezTo>
                    <a:cubicBezTo>
                      <a:pt x="0" y="686"/>
                      <a:pt x="3" y="666"/>
                      <a:pt x="16" y="656"/>
                    </a:cubicBezTo>
                    <a:cubicBezTo>
                      <a:pt x="827" y="10"/>
                      <a:pt x="827" y="10"/>
                      <a:pt x="827" y="10"/>
                    </a:cubicBezTo>
                    <a:cubicBezTo>
                      <a:pt x="840" y="0"/>
                      <a:pt x="860" y="2"/>
                      <a:pt x="870" y="15"/>
                    </a:cubicBezTo>
                    <a:cubicBezTo>
                      <a:pt x="1170" y="392"/>
                      <a:pt x="1170" y="392"/>
                      <a:pt x="1170" y="392"/>
                    </a:cubicBezTo>
                    <a:cubicBezTo>
                      <a:pt x="1181" y="406"/>
                      <a:pt x="1179" y="425"/>
                      <a:pt x="1165" y="435"/>
                    </a:cubicBezTo>
                    <a:close/>
                  </a:path>
                </a:pathLst>
              </a:custGeom>
              <a:solidFill>
                <a:srgbClr val="FFC50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 name="Freeform 40">
                <a:extLst>
                  <a:ext uri="{FF2B5EF4-FFF2-40B4-BE49-F238E27FC236}">
                    <a16:creationId xmlns:a16="http://schemas.microsoft.com/office/drawing/2014/main" id="{9B23664C-A7BB-5FB7-7E45-E0BF4087A8F2}"/>
                  </a:ext>
                </a:extLst>
              </p:cNvPr>
              <p:cNvSpPr>
                <a:spLocks/>
              </p:cNvSpPr>
              <p:nvPr/>
            </p:nvSpPr>
            <p:spPr bwMode="auto">
              <a:xfrm>
                <a:off x="7731126" y="3567113"/>
                <a:ext cx="1085850" cy="1327150"/>
              </a:xfrm>
              <a:custGeom>
                <a:avLst/>
                <a:gdLst>
                  <a:gd name="T0" fmla="*/ 856 w 878"/>
                  <a:gd name="T1" fmla="*/ 358 h 1073"/>
                  <a:gd name="T2" fmla="*/ 596 w 878"/>
                  <a:gd name="T3" fmla="*/ 31 h 1073"/>
                  <a:gd name="T4" fmla="*/ 509 w 878"/>
                  <a:gd name="T5" fmla="*/ 20 h 1073"/>
                  <a:gd name="T6" fmla="*/ 512 w 878"/>
                  <a:gd name="T7" fmla="*/ 23 h 1073"/>
                  <a:gd name="T8" fmla="*/ 772 w 878"/>
                  <a:gd name="T9" fmla="*/ 350 h 1073"/>
                  <a:gd name="T10" fmla="*/ 762 w 878"/>
                  <a:gd name="T11" fmla="*/ 439 h 1073"/>
                  <a:gd name="T12" fmla="*/ 1 w 878"/>
                  <a:gd name="T13" fmla="*/ 1044 h 1073"/>
                  <a:gd name="T14" fmla="*/ 0 w 878"/>
                  <a:gd name="T15" fmla="*/ 1045 h 1073"/>
                  <a:gd name="T16" fmla="*/ 85 w 878"/>
                  <a:gd name="T17" fmla="*/ 1052 h 1073"/>
                  <a:gd name="T18" fmla="*/ 846 w 878"/>
                  <a:gd name="T19" fmla="*/ 447 h 1073"/>
                  <a:gd name="T20" fmla="*/ 856 w 878"/>
                  <a:gd name="T21" fmla="*/ 358 h 10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78" h="1073">
                    <a:moveTo>
                      <a:pt x="856" y="358"/>
                    </a:moveTo>
                    <a:cubicBezTo>
                      <a:pt x="596" y="31"/>
                      <a:pt x="596" y="31"/>
                      <a:pt x="596" y="31"/>
                    </a:cubicBezTo>
                    <a:cubicBezTo>
                      <a:pt x="575" y="5"/>
                      <a:pt x="536" y="0"/>
                      <a:pt x="509" y="20"/>
                    </a:cubicBezTo>
                    <a:cubicBezTo>
                      <a:pt x="510" y="21"/>
                      <a:pt x="511" y="22"/>
                      <a:pt x="512" y="23"/>
                    </a:cubicBezTo>
                    <a:cubicBezTo>
                      <a:pt x="772" y="350"/>
                      <a:pt x="772" y="350"/>
                      <a:pt x="772" y="350"/>
                    </a:cubicBezTo>
                    <a:cubicBezTo>
                      <a:pt x="793" y="377"/>
                      <a:pt x="789" y="417"/>
                      <a:pt x="762" y="439"/>
                    </a:cubicBezTo>
                    <a:cubicBezTo>
                      <a:pt x="1" y="1044"/>
                      <a:pt x="1" y="1044"/>
                      <a:pt x="1" y="1044"/>
                    </a:cubicBezTo>
                    <a:cubicBezTo>
                      <a:pt x="1" y="1044"/>
                      <a:pt x="0" y="1045"/>
                      <a:pt x="0" y="1045"/>
                    </a:cubicBezTo>
                    <a:cubicBezTo>
                      <a:pt x="22" y="1069"/>
                      <a:pt x="59" y="1073"/>
                      <a:pt x="85" y="1052"/>
                    </a:cubicBezTo>
                    <a:cubicBezTo>
                      <a:pt x="846" y="447"/>
                      <a:pt x="846" y="447"/>
                      <a:pt x="846" y="447"/>
                    </a:cubicBezTo>
                    <a:cubicBezTo>
                      <a:pt x="873" y="425"/>
                      <a:pt x="878" y="385"/>
                      <a:pt x="856" y="358"/>
                    </a:cubicBezTo>
                    <a:close/>
                  </a:path>
                </a:pathLst>
              </a:custGeom>
              <a:solidFill>
                <a:srgbClr val="EFA01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 name="Freeform 41">
                <a:extLst>
                  <a:ext uri="{FF2B5EF4-FFF2-40B4-BE49-F238E27FC236}">
                    <a16:creationId xmlns:a16="http://schemas.microsoft.com/office/drawing/2014/main" id="{5D7059E7-79A7-B0C3-4B07-36F7F11A69BB}"/>
                  </a:ext>
                </a:extLst>
              </p:cNvPr>
              <p:cNvSpPr>
                <a:spLocks/>
              </p:cNvSpPr>
              <p:nvPr/>
            </p:nvSpPr>
            <p:spPr bwMode="auto">
              <a:xfrm>
                <a:off x="6894513" y="3062288"/>
                <a:ext cx="323850" cy="273050"/>
              </a:xfrm>
              <a:custGeom>
                <a:avLst/>
                <a:gdLst>
                  <a:gd name="T0" fmla="*/ 254 w 262"/>
                  <a:gd name="T1" fmla="*/ 162 h 220"/>
                  <a:gd name="T2" fmla="*/ 225 w 262"/>
                  <a:gd name="T3" fmla="*/ 206 h 220"/>
                  <a:gd name="T4" fmla="*/ 190 w 262"/>
                  <a:gd name="T5" fmla="*/ 212 h 220"/>
                  <a:gd name="T6" fmla="*/ 14 w 262"/>
                  <a:gd name="T7" fmla="*/ 93 h 220"/>
                  <a:gd name="T8" fmla="*/ 7 w 262"/>
                  <a:gd name="T9" fmla="*/ 59 h 220"/>
                  <a:gd name="T10" fmla="*/ 37 w 262"/>
                  <a:gd name="T11" fmla="*/ 15 h 220"/>
                  <a:gd name="T12" fmla="*/ 72 w 262"/>
                  <a:gd name="T13" fmla="*/ 8 h 220"/>
                  <a:gd name="T14" fmla="*/ 248 w 262"/>
                  <a:gd name="T15" fmla="*/ 127 h 220"/>
                  <a:gd name="T16" fmla="*/ 254 w 262"/>
                  <a:gd name="T17" fmla="*/ 162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2" h="220">
                    <a:moveTo>
                      <a:pt x="254" y="162"/>
                    </a:moveTo>
                    <a:cubicBezTo>
                      <a:pt x="225" y="206"/>
                      <a:pt x="225" y="206"/>
                      <a:pt x="225" y="206"/>
                    </a:cubicBezTo>
                    <a:cubicBezTo>
                      <a:pt x="217" y="217"/>
                      <a:pt x="201" y="220"/>
                      <a:pt x="190" y="212"/>
                    </a:cubicBezTo>
                    <a:cubicBezTo>
                      <a:pt x="14" y="93"/>
                      <a:pt x="14" y="93"/>
                      <a:pt x="14" y="93"/>
                    </a:cubicBezTo>
                    <a:cubicBezTo>
                      <a:pt x="3" y="86"/>
                      <a:pt x="0" y="70"/>
                      <a:pt x="7" y="59"/>
                    </a:cubicBezTo>
                    <a:cubicBezTo>
                      <a:pt x="37" y="15"/>
                      <a:pt x="37" y="15"/>
                      <a:pt x="37" y="15"/>
                    </a:cubicBezTo>
                    <a:cubicBezTo>
                      <a:pt x="45" y="3"/>
                      <a:pt x="60" y="0"/>
                      <a:pt x="72" y="8"/>
                    </a:cubicBezTo>
                    <a:cubicBezTo>
                      <a:pt x="248" y="127"/>
                      <a:pt x="248" y="127"/>
                      <a:pt x="248" y="127"/>
                    </a:cubicBezTo>
                    <a:cubicBezTo>
                      <a:pt x="259" y="135"/>
                      <a:pt x="262" y="150"/>
                      <a:pt x="254" y="162"/>
                    </a:cubicBezTo>
                    <a:close/>
                  </a:path>
                </a:pathLst>
              </a:custGeom>
              <a:solidFill>
                <a:srgbClr val="FF8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 name="Freeform 42">
                <a:extLst>
                  <a:ext uri="{FF2B5EF4-FFF2-40B4-BE49-F238E27FC236}">
                    <a16:creationId xmlns:a16="http://schemas.microsoft.com/office/drawing/2014/main" id="{F0DBD054-CF92-43CD-26E5-0206070DD508}"/>
                  </a:ext>
                </a:extLst>
              </p:cNvPr>
              <p:cNvSpPr>
                <a:spLocks/>
              </p:cNvSpPr>
              <p:nvPr/>
            </p:nvSpPr>
            <p:spPr bwMode="auto">
              <a:xfrm>
                <a:off x="7181851" y="2795588"/>
                <a:ext cx="201613" cy="339725"/>
              </a:xfrm>
              <a:custGeom>
                <a:avLst/>
                <a:gdLst>
                  <a:gd name="T0" fmla="*/ 142 w 163"/>
                  <a:gd name="T1" fmla="*/ 257 h 274"/>
                  <a:gd name="T2" fmla="*/ 91 w 163"/>
                  <a:gd name="T3" fmla="*/ 271 h 274"/>
                  <a:gd name="T4" fmla="*/ 60 w 163"/>
                  <a:gd name="T5" fmla="*/ 253 h 274"/>
                  <a:gd name="T6" fmla="*/ 4 w 163"/>
                  <a:gd name="T7" fmla="*/ 48 h 274"/>
                  <a:gd name="T8" fmla="*/ 22 w 163"/>
                  <a:gd name="T9" fmla="*/ 18 h 274"/>
                  <a:gd name="T10" fmla="*/ 73 w 163"/>
                  <a:gd name="T11" fmla="*/ 4 h 274"/>
                  <a:gd name="T12" fmla="*/ 103 w 163"/>
                  <a:gd name="T13" fmla="*/ 21 h 274"/>
                  <a:gd name="T14" fmla="*/ 159 w 163"/>
                  <a:gd name="T15" fmla="*/ 226 h 274"/>
                  <a:gd name="T16" fmla="*/ 142 w 163"/>
                  <a:gd name="T17" fmla="*/ 257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3" h="274">
                    <a:moveTo>
                      <a:pt x="142" y="257"/>
                    </a:moveTo>
                    <a:cubicBezTo>
                      <a:pt x="91" y="271"/>
                      <a:pt x="91" y="271"/>
                      <a:pt x="91" y="271"/>
                    </a:cubicBezTo>
                    <a:cubicBezTo>
                      <a:pt x="77" y="274"/>
                      <a:pt x="63" y="267"/>
                      <a:pt x="60" y="253"/>
                    </a:cubicBezTo>
                    <a:cubicBezTo>
                      <a:pt x="4" y="48"/>
                      <a:pt x="4" y="48"/>
                      <a:pt x="4" y="48"/>
                    </a:cubicBezTo>
                    <a:cubicBezTo>
                      <a:pt x="0" y="35"/>
                      <a:pt x="8" y="21"/>
                      <a:pt x="22" y="18"/>
                    </a:cubicBezTo>
                    <a:cubicBezTo>
                      <a:pt x="73" y="4"/>
                      <a:pt x="73" y="4"/>
                      <a:pt x="73" y="4"/>
                    </a:cubicBezTo>
                    <a:cubicBezTo>
                      <a:pt x="86" y="0"/>
                      <a:pt x="100" y="8"/>
                      <a:pt x="103" y="21"/>
                    </a:cubicBezTo>
                    <a:cubicBezTo>
                      <a:pt x="159" y="226"/>
                      <a:pt x="159" y="226"/>
                      <a:pt x="159" y="226"/>
                    </a:cubicBezTo>
                    <a:cubicBezTo>
                      <a:pt x="163" y="240"/>
                      <a:pt x="155" y="253"/>
                      <a:pt x="142" y="257"/>
                    </a:cubicBezTo>
                    <a:close/>
                  </a:path>
                </a:pathLst>
              </a:custGeom>
              <a:solidFill>
                <a:srgbClr val="FF8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 name="Freeform 43">
                <a:extLst>
                  <a:ext uri="{FF2B5EF4-FFF2-40B4-BE49-F238E27FC236}">
                    <a16:creationId xmlns:a16="http://schemas.microsoft.com/office/drawing/2014/main" id="{03D768BF-C5D7-9A56-58F7-48B22D96BC0D}"/>
                  </a:ext>
                </a:extLst>
              </p:cNvPr>
              <p:cNvSpPr>
                <a:spLocks/>
              </p:cNvSpPr>
              <p:nvPr/>
            </p:nvSpPr>
            <p:spPr bwMode="auto">
              <a:xfrm>
                <a:off x="6789738" y="3463926"/>
                <a:ext cx="325438" cy="127000"/>
              </a:xfrm>
              <a:custGeom>
                <a:avLst/>
                <a:gdLst>
                  <a:gd name="T0" fmla="*/ 263 w 263"/>
                  <a:gd name="T1" fmla="*/ 25 h 103"/>
                  <a:gd name="T2" fmla="*/ 263 w 263"/>
                  <a:gd name="T3" fmla="*/ 78 h 103"/>
                  <a:gd name="T4" fmla="*/ 238 w 263"/>
                  <a:gd name="T5" fmla="*/ 103 h 103"/>
                  <a:gd name="T6" fmla="*/ 25 w 263"/>
                  <a:gd name="T7" fmla="*/ 103 h 103"/>
                  <a:gd name="T8" fmla="*/ 0 w 263"/>
                  <a:gd name="T9" fmla="*/ 78 h 103"/>
                  <a:gd name="T10" fmla="*/ 0 w 263"/>
                  <a:gd name="T11" fmla="*/ 25 h 103"/>
                  <a:gd name="T12" fmla="*/ 25 w 263"/>
                  <a:gd name="T13" fmla="*/ 0 h 103"/>
                  <a:gd name="T14" fmla="*/ 238 w 263"/>
                  <a:gd name="T15" fmla="*/ 0 h 103"/>
                  <a:gd name="T16" fmla="*/ 263 w 263"/>
                  <a:gd name="T17" fmla="*/ 25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3" h="103">
                    <a:moveTo>
                      <a:pt x="263" y="25"/>
                    </a:moveTo>
                    <a:cubicBezTo>
                      <a:pt x="263" y="78"/>
                      <a:pt x="263" y="78"/>
                      <a:pt x="263" y="78"/>
                    </a:cubicBezTo>
                    <a:cubicBezTo>
                      <a:pt x="263" y="92"/>
                      <a:pt x="252" y="103"/>
                      <a:pt x="238" y="103"/>
                    </a:cubicBezTo>
                    <a:cubicBezTo>
                      <a:pt x="25" y="103"/>
                      <a:pt x="25" y="103"/>
                      <a:pt x="25" y="103"/>
                    </a:cubicBezTo>
                    <a:cubicBezTo>
                      <a:pt x="12" y="103"/>
                      <a:pt x="0" y="92"/>
                      <a:pt x="0" y="78"/>
                    </a:cubicBezTo>
                    <a:cubicBezTo>
                      <a:pt x="0" y="25"/>
                      <a:pt x="0" y="25"/>
                      <a:pt x="0" y="25"/>
                    </a:cubicBezTo>
                    <a:cubicBezTo>
                      <a:pt x="0" y="11"/>
                      <a:pt x="12" y="0"/>
                      <a:pt x="25" y="0"/>
                    </a:cubicBezTo>
                    <a:cubicBezTo>
                      <a:pt x="238" y="0"/>
                      <a:pt x="238" y="0"/>
                      <a:pt x="238" y="0"/>
                    </a:cubicBezTo>
                    <a:cubicBezTo>
                      <a:pt x="252" y="0"/>
                      <a:pt x="263" y="11"/>
                      <a:pt x="263" y="25"/>
                    </a:cubicBezTo>
                    <a:close/>
                  </a:path>
                </a:pathLst>
              </a:custGeom>
              <a:solidFill>
                <a:srgbClr val="FF8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 name="Freeform 44">
                <a:extLst>
                  <a:ext uri="{FF2B5EF4-FFF2-40B4-BE49-F238E27FC236}">
                    <a16:creationId xmlns:a16="http://schemas.microsoft.com/office/drawing/2014/main" id="{0A3A6B6F-5639-C437-8B05-C9227E2FD970}"/>
                  </a:ext>
                </a:extLst>
              </p:cNvPr>
              <p:cNvSpPr>
                <a:spLocks/>
              </p:cNvSpPr>
              <p:nvPr/>
            </p:nvSpPr>
            <p:spPr bwMode="auto">
              <a:xfrm>
                <a:off x="2282826" y="5308601"/>
                <a:ext cx="8107363" cy="103188"/>
              </a:xfrm>
              <a:custGeom>
                <a:avLst/>
                <a:gdLst>
                  <a:gd name="T0" fmla="*/ 6519 w 6560"/>
                  <a:gd name="T1" fmla="*/ 83 h 83"/>
                  <a:gd name="T2" fmla="*/ 42 w 6560"/>
                  <a:gd name="T3" fmla="*/ 83 h 83"/>
                  <a:gd name="T4" fmla="*/ 0 w 6560"/>
                  <a:gd name="T5" fmla="*/ 42 h 83"/>
                  <a:gd name="T6" fmla="*/ 0 w 6560"/>
                  <a:gd name="T7" fmla="*/ 42 h 83"/>
                  <a:gd name="T8" fmla="*/ 42 w 6560"/>
                  <a:gd name="T9" fmla="*/ 0 h 83"/>
                  <a:gd name="T10" fmla="*/ 6519 w 6560"/>
                  <a:gd name="T11" fmla="*/ 0 h 83"/>
                  <a:gd name="T12" fmla="*/ 6560 w 6560"/>
                  <a:gd name="T13" fmla="*/ 42 h 83"/>
                  <a:gd name="T14" fmla="*/ 6560 w 6560"/>
                  <a:gd name="T15" fmla="*/ 42 h 83"/>
                  <a:gd name="T16" fmla="*/ 6519 w 6560"/>
                  <a:gd name="T17" fmla="*/ 8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60" h="83">
                    <a:moveTo>
                      <a:pt x="6519" y="83"/>
                    </a:moveTo>
                    <a:cubicBezTo>
                      <a:pt x="42" y="83"/>
                      <a:pt x="42" y="83"/>
                      <a:pt x="42" y="83"/>
                    </a:cubicBezTo>
                    <a:cubicBezTo>
                      <a:pt x="19" y="83"/>
                      <a:pt x="0" y="65"/>
                      <a:pt x="0" y="42"/>
                    </a:cubicBezTo>
                    <a:cubicBezTo>
                      <a:pt x="0" y="42"/>
                      <a:pt x="0" y="42"/>
                      <a:pt x="0" y="42"/>
                    </a:cubicBezTo>
                    <a:cubicBezTo>
                      <a:pt x="0" y="19"/>
                      <a:pt x="19" y="0"/>
                      <a:pt x="42" y="0"/>
                    </a:cubicBezTo>
                    <a:cubicBezTo>
                      <a:pt x="6519" y="0"/>
                      <a:pt x="6519" y="0"/>
                      <a:pt x="6519" y="0"/>
                    </a:cubicBezTo>
                    <a:cubicBezTo>
                      <a:pt x="6542" y="0"/>
                      <a:pt x="6560" y="19"/>
                      <a:pt x="6560" y="42"/>
                    </a:cubicBezTo>
                    <a:cubicBezTo>
                      <a:pt x="6560" y="42"/>
                      <a:pt x="6560" y="42"/>
                      <a:pt x="6560" y="42"/>
                    </a:cubicBezTo>
                    <a:cubicBezTo>
                      <a:pt x="6560" y="65"/>
                      <a:pt x="6542" y="83"/>
                      <a:pt x="6519" y="8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
          <p:nvSpPr>
            <p:cNvPr id="11" name="Freeform 39">
              <a:extLst>
                <a:ext uri="{FF2B5EF4-FFF2-40B4-BE49-F238E27FC236}">
                  <a16:creationId xmlns:a16="http://schemas.microsoft.com/office/drawing/2014/main" id="{5ADF528D-7111-B06B-9111-6D5261F6F968}"/>
                </a:ext>
              </a:extLst>
            </p:cNvPr>
            <p:cNvSpPr>
              <a:spLocks/>
            </p:cNvSpPr>
            <p:nvPr/>
          </p:nvSpPr>
          <p:spPr bwMode="auto">
            <a:xfrm>
              <a:off x="3134519" y="5610957"/>
              <a:ext cx="6647656" cy="103189"/>
            </a:xfrm>
            <a:custGeom>
              <a:avLst/>
              <a:gdLst>
                <a:gd name="T0" fmla="*/ 4742 w 4784"/>
                <a:gd name="T1" fmla="*/ 83 h 83"/>
                <a:gd name="T2" fmla="*/ 41 w 4784"/>
                <a:gd name="T3" fmla="*/ 83 h 83"/>
                <a:gd name="T4" fmla="*/ 0 w 4784"/>
                <a:gd name="T5" fmla="*/ 42 h 83"/>
                <a:gd name="T6" fmla="*/ 0 w 4784"/>
                <a:gd name="T7" fmla="*/ 42 h 83"/>
                <a:gd name="T8" fmla="*/ 41 w 4784"/>
                <a:gd name="T9" fmla="*/ 0 h 83"/>
                <a:gd name="T10" fmla="*/ 4742 w 4784"/>
                <a:gd name="T11" fmla="*/ 0 h 83"/>
                <a:gd name="T12" fmla="*/ 4784 w 4784"/>
                <a:gd name="T13" fmla="*/ 42 h 83"/>
                <a:gd name="T14" fmla="*/ 4784 w 4784"/>
                <a:gd name="T15" fmla="*/ 42 h 83"/>
                <a:gd name="T16" fmla="*/ 4742 w 4784"/>
                <a:gd name="T17" fmla="*/ 8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784" h="83">
                  <a:moveTo>
                    <a:pt x="4742" y="83"/>
                  </a:moveTo>
                  <a:cubicBezTo>
                    <a:pt x="41" y="83"/>
                    <a:pt x="41" y="83"/>
                    <a:pt x="41" y="83"/>
                  </a:cubicBezTo>
                  <a:cubicBezTo>
                    <a:pt x="18" y="83"/>
                    <a:pt x="0" y="65"/>
                    <a:pt x="0" y="42"/>
                  </a:cubicBezTo>
                  <a:cubicBezTo>
                    <a:pt x="0" y="42"/>
                    <a:pt x="0" y="42"/>
                    <a:pt x="0" y="42"/>
                  </a:cubicBezTo>
                  <a:cubicBezTo>
                    <a:pt x="0" y="19"/>
                    <a:pt x="18" y="0"/>
                    <a:pt x="41" y="0"/>
                  </a:cubicBezTo>
                  <a:cubicBezTo>
                    <a:pt x="4742" y="0"/>
                    <a:pt x="4742" y="0"/>
                    <a:pt x="4742" y="0"/>
                  </a:cubicBezTo>
                  <a:cubicBezTo>
                    <a:pt x="4765" y="0"/>
                    <a:pt x="4784" y="19"/>
                    <a:pt x="4784" y="42"/>
                  </a:cubicBezTo>
                  <a:cubicBezTo>
                    <a:pt x="4784" y="42"/>
                    <a:pt x="4784" y="42"/>
                    <a:pt x="4784" y="42"/>
                  </a:cubicBezTo>
                  <a:cubicBezTo>
                    <a:pt x="4784" y="65"/>
                    <a:pt x="4765" y="83"/>
                    <a:pt x="4742" y="83"/>
                  </a:cubicBezTo>
                  <a:close/>
                </a:path>
              </a:pathLst>
            </a:custGeom>
            <a:solidFill>
              <a:schemeClr val="tx2"/>
            </a:solidFill>
            <a:ln w="4763" cap="flat">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grpSp>
      <p:sp>
        <p:nvSpPr>
          <p:cNvPr id="7" name="Rectangle 4">
            <a:extLst>
              <a:ext uri="{FF2B5EF4-FFF2-40B4-BE49-F238E27FC236}">
                <a16:creationId xmlns:a16="http://schemas.microsoft.com/office/drawing/2014/main" id="{5513E717-8EBE-19D1-ECFD-311D0B1E92BB}"/>
              </a:ext>
            </a:extLst>
          </p:cNvPr>
          <p:cNvSpPr>
            <a:spLocks noChangeArrowheads="1"/>
          </p:cNvSpPr>
          <p:nvPr/>
        </p:nvSpPr>
        <p:spPr bwMode="auto">
          <a:xfrm>
            <a:off x="476738" y="1758755"/>
            <a:ext cx="721280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defTabSz="914400" eaLnBrk="0" fontAlgn="base" hangingPunct="0">
              <a:spcBef>
                <a:spcPct val="0"/>
              </a:spcBef>
              <a:spcAft>
                <a:spcPct val="0"/>
              </a:spcAft>
              <a:buFontTx/>
              <a:buChar char="•"/>
            </a:pPr>
            <a:r>
              <a:rPr lang="en-US" altLang="zh-CN" sz="1600" dirty="0"/>
              <a:t>The work environment is changing rapidly, such as AI and remote work;
Old employees and younger employees have different communication styles;
There are many kinds of jobs that managers need to do.</a:t>
            </a:r>
          </a:p>
          <a:p>
            <a:pPr lvl="0" algn="just" defTabSz="914400" eaLnBrk="0" fontAlgn="base" hangingPunct="0">
              <a:spcBef>
                <a:spcPct val="0"/>
              </a:spcBef>
              <a:spcAft>
                <a:spcPct val="0"/>
              </a:spcAft>
              <a:buFontTx/>
              <a:buChar char="•"/>
            </a:pPr>
            <a:endParaRPr lang="en-US" altLang="zh-CN" sz="1600" dirty="0"/>
          </a:p>
          <a:p>
            <a:pPr lvl="0" algn="just" defTabSz="914400" eaLnBrk="0" fontAlgn="base" hangingPunct="0">
              <a:spcBef>
                <a:spcPct val="0"/>
              </a:spcBef>
              <a:spcAft>
                <a:spcPct val="0"/>
              </a:spcAft>
              <a:buFontTx/>
              <a:buChar char="•"/>
            </a:pPr>
            <a:r>
              <a:rPr lang="en-US" altLang="zh-CN" sz="1600" dirty="0"/>
              <a:t>Schmitt (2024) emphasized that AI technology can play a role in data decision-making in senior succession. Kandasamy (2024) further pointed out that in the era of artificial intelligence, the ethics of leadership has also become an important dimension of successor selection.</a:t>
            </a:r>
          </a:p>
          <a:p>
            <a:pPr lvl="0" algn="just" defTabSz="914400" eaLnBrk="0" fontAlgn="base" hangingPunct="0">
              <a:spcBef>
                <a:spcPct val="0"/>
              </a:spcBef>
              <a:spcAft>
                <a:spcPct val="0"/>
              </a:spcAft>
              <a:buFontTx/>
              <a:buChar char="•"/>
            </a:pPr>
            <a:endParaRPr kumimoji="0" lang="zh-CN" altLang="zh-CN" sz="1600" b="0" i="0" u="none" strike="noStrike" cap="none" normalizeH="0" baseline="0" dirty="0">
              <a:ln>
                <a:noFill/>
              </a:ln>
              <a:solidFill>
                <a:schemeClr val="tx1"/>
              </a:solidFill>
              <a:effectLst/>
            </a:endParaRPr>
          </a:p>
        </p:txBody>
      </p:sp>
      <p:sp>
        <p:nvSpPr>
          <p:cNvPr id="5" name="文本框 4">
            <a:extLst>
              <a:ext uri="{FF2B5EF4-FFF2-40B4-BE49-F238E27FC236}">
                <a16:creationId xmlns:a16="http://schemas.microsoft.com/office/drawing/2014/main" id="{F79F0698-BEFD-7F5A-1977-A4619207623F}"/>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4</a:t>
            </a:r>
            <a:endParaRPr lang="zh-CN" altLang="en-US" dirty="0">
              <a:solidFill>
                <a:schemeClr val="bg1"/>
              </a:solidFill>
            </a:endParaRPr>
          </a:p>
        </p:txBody>
      </p:sp>
    </p:spTree>
    <p:extLst>
      <p:ext uri="{BB962C8B-B14F-4D97-AF65-F5344CB8AC3E}">
        <p14:creationId xmlns:p14="http://schemas.microsoft.com/office/powerpoint/2010/main" val="141783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80">
                                          <p:stCondLst>
                                            <p:cond delay="0"/>
                                          </p:stCondLst>
                                        </p:cTn>
                                        <p:tgtEl>
                                          <p:spTgt spid="9"/>
                                        </p:tgtEl>
                                      </p:cBhvr>
                                    </p:animEffect>
                                    <p:anim calcmode="lin" valueType="num">
                                      <p:cBhvr>
                                        <p:cTn id="16"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1" dur="26">
                                          <p:stCondLst>
                                            <p:cond delay="650"/>
                                          </p:stCondLst>
                                        </p:cTn>
                                        <p:tgtEl>
                                          <p:spTgt spid="9"/>
                                        </p:tgtEl>
                                      </p:cBhvr>
                                      <p:to x="100000" y="60000"/>
                                    </p:animScale>
                                    <p:animScale>
                                      <p:cBhvr>
                                        <p:cTn id="22" dur="166" decel="50000">
                                          <p:stCondLst>
                                            <p:cond delay="676"/>
                                          </p:stCondLst>
                                        </p:cTn>
                                        <p:tgtEl>
                                          <p:spTgt spid="9"/>
                                        </p:tgtEl>
                                      </p:cBhvr>
                                      <p:to x="100000" y="100000"/>
                                    </p:animScale>
                                    <p:animScale>
                                      <p:cBhvr>
                                        <p:cTn id="23" dur="26">
                                          <p:stCondLst>
                                            <p:cond delay="1312"/>
                                          </p:stCondLst>
                                        </p:cTn>
                                        <p:tgtEl>
                                          <p:spTgt spid="9"/>
                                        </p:tgtEl>
                                      </p:cBhvr>
                                      <p:to x="100000" y="80000"/>
                                    </p:animScale>
                                    <p:animScale>
                                      <p:cBhvr>
                                        <p:cTn id="24" dur="166" decel="50000">
                                          <p:stCondLst>
                                            <p:cond delay="1338"/>
                                          </p:stCondLst>
                                        </p:cTn>
                                        <p:tgtEl>
                                          <p:spTgt spid="9"/>
                                        </p:tgtEl>
                                      </p:cBhvr>
                                      <p:to x="100000" y="100000"/>
                                    </p:animScale>
                                    <p:animScale>
                                      <p:cBhvr>
                                        <p:cTn id="25" dur="26">
                                          <p:stCondLst>
                                            <p:cond delay="1642"/>
                                          </p:stCondLst>
                                        </p:cTn>
                                        <p:tgtEl>
                                          <p:spTgt spid="9"/>
                                        </p:tgtEl>
                                      </p:cBhvr>
                                      <p:to x="100000" y="90000"/>
                                    </p:animScale>
                                    <p:animScale>
                                      <p:cBhvr>
                                        <p:cTn id="26" dur="166" decel="50000">
                                          <p:stCondLst>
                                            <p:cond delay="1668"/>
                                          </p:stCondLst>
                                        </p:cTn>
                                        <p:tgtEl>
                                          <p:spTgt spid="9"/>
                                        </p:tgtEl>
                                      </p:cBhvr>
                                      <p:to x="100000" y="100000"/>
                                    </p:animScale>
                                    <p:animScale>
                                      <p:cBhvr>
                                        <p:cTn id="27" dur="26">
                                          <p:stCondLst>
                                            <p:cond delay="1808"/>
                                          </p:stCondLst>
                                        </p:cTn>
                                        <p:tgtEl>
                                          <p:spTgt spid="9"/>
                                        </p:tgtEl>
                                      </p:cBhvr>
                                      <p:to x="100000" y="95000"/>
                                    </p:animScale>
                                    <p:animScale>
                                      <p:cBhvr>
                                        <p:cTn id="28"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3F162AAE-F24A-B6A5-BBAF-CF342A785C75}"/>
              </a:ext>
            </a:extLst>
          </p:cNvPr>
          <p:cNvPicPr>
            <a:picLocks/>
          </p:cNvPicPr>
          <p:nvPr/>
        </p:nvPicPr>
        <p:blipFill>
          <a:blip r:embed="rId2"/>
          <a:stretch>
            <a:fillRect/>
          </a:stretch>
        </p:blipFill>
        <p:spPr>
          <a:xfrm>
            <a:off x="-595" y="0"/>
            <a:ext cx="9144000" cy="6857998"/>
          </a:xfrm>
          <a:prstGeom prst="rect">
            <a:avLst/>
          </a:prstGeom>
        </p:spPr>
      </p:pic>
      <p:sp>
        <p:nvSpPr>
          <p:cNvPr id="2" name="标题 1">
            <a:extLst>
              <a:ext uri="{FF2B5EF4-FFF2-40B4-BE49-F238E27FC236}">
                <a16:creationId xmlns:a16="http://schemas.microsoft.com/office/drawing/2014/main" id="{0F5F1F36-663A-C580-A209-812BF8A0AAD3}"/>
              </a:ext>
            </a:extLst>
          </p:cNvPr>
          <p:cNvSpPr>
            <a:spLocks noGrp="1"/>
          </p:cNvSpPr>
          <p:nvPr>
            <p:ph type="title"/>
          </p:nvPr>
        </p:nvSpPr>
        <p:spPr/>
        <p:txBody>
          <a:bodyPr/>
          <a:lstStyle/>
          <a:p>
            <a:r>
              <a:rPr lang="en-US" altLang="zh-CN" dirty="0"/>
              <a:t>Analysis of existing issues: current leadership development issues</a:t>
            </a:r>
            <a:endParaRPr lang="zh-CN" altLang="en-US" b="1" dirty="0"/>
          </a:p>
        </p:txBody>
      </p:sp>
      <p:grpSp>
        <p:nvGrpSpPr>
          <p:cNvPr id="9" name="组合 8">
            <a:extLst>
              <a:ext uri="{FF2B5EF4-FFF2-40B4-BE49-F238E27FC236}">
                <a16:creationId xmlns:a16="http://schemas.microsoft.com/office/drawing/2014/main" id="{690BE227-B14F-1DAE-A918-CA0301730823}"/>
              </a:ext>
            </a:extLst>
          </p:cNvPr>
          <p:cNvGrpSpPr/>
          <p:nvPr/>
        </p:nvGrpSpPr>
        <p:grpSpPr>
          <a:xfrm>
            <a:off x="5803853" y="2933901"/>
            <a:ext cx="3194050" cy="3986213"/>
            <a:chOff x="3908425" y="881063"/>
            <a:chExt cx="4368800" cy="5110163"/>
          </a:xfrm>
        </p:grpSpPr>
        <p:sp>
          <p:nvSpPr>
            <p:cNvPr id="10" name="椭圆 9">
              <a:extLst>
                <a:ext uri="{FF2B5EF4-FFF2-40B4-BE49-F238E27FC236}">
                  <a16:creationId xmlns:a16="http://schemas.microsoft.com/office/drawing/2014/main" id="{C89F2357-E403-8FF5-2AB3-FFC5D0F2ACAC}"/>
                </a:ext>
              </a:extLst>
            </p:cNvPr>
            <p:cNvSpPr>
              <a:spLocks noChangeArrowheads="1"/>
            </p:cNvSpPr>
            <p:nvPr/>
          </p:nvSpPr>
          <p:spPr bwMode="auto">
            <a:xfrm>
              <a:off x="3908425" y="881063"/>
              <a:ext cx="4270375" cy="4268788"/>
            </a:xfrm>
            <a:prstGeom prst="ellipse">
              <a:avLst/>
            </a:prstGeom>
            <a:solidFill>
              <a:srgbClr val="D7DE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dirty="0"/>
            </a:p>
          </p:txBody>
        </p:sp>
        <p:sp>
          <p:nvSpPr>
            <p:cNvPr id="11" name="任意多边形: 形状 10">
              <a:extLst>
                <a:ext uri="{FF2B5EF4-FFF2-40B4-BE49-F238E27FC236}">
                  <a16:creationId xmlns:a16="http://schemas.microsoft.com/office/drawing/2014/main" id="{21E27711-8C05-189F-A416-7F852B29145F}"/>
                </a:ext>
              </a:extLst>
            </p:cNvPr>
            <p:cNvSpPr>
              <a:spLocks/>
            </p:cNvSpPr>
            <p:nvPr/>
          </p:nvSpPr>
          <p:spPr bwMode="auto">
            <a:xfrm>
              <a:off x="3994150" y="1308101"/>
              <a:ext cx="3641725" cy="4298950"/>
            </a:xfrm>
            <a:custGeom>
              <a:avLst/>
              <a:gdLst>
                <a:gd name="T0" fmla="*/ 647 w 965"/>
                <a:gd name="T1" fmla="*/ 1132 h 1140"/>
                <a:gd name="T2" fmla="*/ 50 w 965"/>
                <a:gd name="T3" fmla="*/ 964 h 1140"/>
                <a:gd name="T4" fmla="*/ 9 w 965"/>
                <a:gd name="T5" fmla="*/ 891 h 1140"/>
                <a:gd name="T6" fmla="*/ 244 w 965"/>
                <a:gd name="T7" fmla="*/ 50 h 1140"/>
                <a:gd name="T8" fmla="*/ 318 w 965"/>
                <a:gd name="T9" fmla="*/ 9 h 1140"/>
                <a:gd name="T10" fmla="*/ 915 w 965"/>
                <a:gd name="T11" fmla="*/ 177 h 1140"/>
                <a:gd name="T12" fmla="*/ 956 w 965"/>
                <a:gd name="T13" fmla="*/ 250 h 1140"/>
                <a:gd name="T14" fmla="*/ 720 w 965"/>
                <a:gd name="T15" fmla="*/ 1090 h 1140"/>
                <a:gd name="T16" fmla="*/ 647 w 965"/>
                <a:gd name="T17" fmla="*/ 1132 h 1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65" h="1140">
                  <a:moveTo>
                    <a:pt x="647" y="1132"/>
                  </a:moveTo>
                  <a:cubicBezTo>
                    <a:pt x="50" y="964"/>
                    <a:pt x="50" y="964"/>
                    <a:pt x="50" y="964"/>
                  </a:cubicBezTo>
                  <a:cubicBezTo>
                    <a:pt x="18" y="955"/>
                    <a:pt x="0" y="922"/>
                    <a:pt x="9" y="891"/>
                  </a:cubicBezTo>
                  <a:cubicBezTo>
                    <a:pt x="244" y="50"/>
                    <a:pt x="244" y="50"/>
                    <a:pt x="244" y="50"/>
                  </a:cubicBezTo>
                  <a:cubicBezTo>
                    <a:pt x="253" y="19"/>
                    <a:pt x="286" y="0"/>
                    <a:pt x="318" y="9"/>
                  </a:cubicBezTo>
                  <a:cubicBezTo>
                    <a:pt x="915" y="177"/>
                    <a:pt x="915" y="177"/>
                    <a:pt x="915" y="177"/>
                  </a:cubicBezTo>
                  <a:cubicBezTo>
                    <a:pt x="947" y="186"/>
                    <a:pt x="965" y="218"/>
                    <a:pt x="956" y="250"/>
                  </a:cubicBezTo>
                  <a:cubicBezTo>
                    <a:pt x="720" y="1090"/>
                    <a:pt x="720" y="1090"/>
                    <a:pt x="720" y="1090"/>
                  </a:cubicBezTo>
                  <a:cubicBezTo>
                    <a:pt x="711" y="1122"/>
                    <a:pt x="679" y="1140"/>
                    <a:pt x="647" y="1132"/>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 name="任意多边形: 形状 11">
              <a:extLst>
                <a:ext uri="{FF2B5EF4-FFF2-40B4-BE49-F238E27FC236}">
                  <a16:creationId xmlns:a16="http://schemas.microsoft.com/office/drawing/2014/main" id="{1D7F1EB7-D95E-6781-C2B3-E9CD836414C9}"/>
                </a:ext>
              </a:extLst>
            </p:cNvPr>
            <p:cNvSpPr>
              <a:spLocks noEditPoints="1"/>
            </p:cNvSpPr>
            <p:nvPr/>
          </p:nvSpPr>
          <p:spPr bwMode="auto">
            <a:xfrm>
              <a:off x="3963988" y="1303338"/>
              <a:ext cx="3678238" cy="4306888"/>
            </a:xfrm>
            <a:custGeom>
              <a:avLst/>
              <a:gdLst>
                <a:gd name="T0" fmla="*/ 670 w 975"/>
                <a:gd name="T1" fmla="*/ 1141 h 1142"/>
                <a:gd name="T2" fmla="*/ 653 w 975"/>
                <a:gd name="T3" fmla="*/ 1139 h 1142"/>
                <a:gd name="T4" fmla="*/ 56 w 975"/>
                <a:gd name="T5" fmla="*/ 971 h 1142"/>
                <a:gd name="T6" fmla="*/ 10 w 975"/>
                <a:gd name="T7" fmla="*/ 890 h 1142"/>
                <a:gd name="T8" fmla="*/ 246 w 975"/>
                <a:gd name="T9" fmla="*/ 49 h 1142"/>
                <a:gd name="T10" fmla="*/ 311 w 975"/>
                <a:gd name="T11" fmla="*/ 1 h 1142"/>
                <a:gd name="T12" fmla="*/ 327 w 975"/>
                <a:gd name="T13" fmla="*/ 4 h 1142"/>
                <a:gd name="T14" fmla="*/ 925 w 975"/>
                <a:gd name="T15" fmla="*/ 171 h 1142"/>
                <a:gd name="T16" fmla="*/ 965 w 975"/>
                <a:gd name="T17" fmla="*/ 202 h 1142"/>
                <a:gd name="T18" fmla="*/ 971 w 975"/>
                <a:gd name="T19" fmla="*/ 253 h 1142"/>
                <a:gd name="T20" fmla="*/ 735 w 975"/>
                <a:gd name="T21" fmla="*/ 1093 h 1142"/>
                <a:gd name="T22" fmla="*/ 670 w 975"/>
                <a:gd name="T23" fmla="*/ 1141 h 1142"/>
                <a:gd name="T24" fmla="*/ 311 w 975"/>
                <a:gd name="T25" fmla="*/ 14 h 1142"/>
                <a:gd name="T26" fmla="*/ 259 w 975"/>
                <a:gd name="T27" fmla="*/ 53 h 1142"/>
                <a:gd name="T28" fmla="*/ 23 w 975"/>
                <a:gd name="T29" fmla="*/ 894 h 1142"/>
                <a:gd name="T30" fmla="*/ 59 w 975"/>
                <a:gd name="T31" fmla="*/ 958 h 1142"/>
                <a:gd name="T32" fmla="*/ 657 w 975"/>
                <a:gd name="T33" fmla="*/ 1126 h 1142"/>
                <a:gd name="T34" fmla="*/ 670 w 975"/>
                <a:gd name="T35" fmla="*/ 1128 h 1142"/>
                <a:gd name="T36" fmla="*/ 722 w 975"/>
                <a:gd name="T37" fmla="*/ 1090 h 1142"/>
                <a:gd name="T38" fmla="*/ 958 w 975"/>
                <a:gd name="T39" fmla="*/ 249 h 1142"/>
                <a:gd name="T40" fmla="*/ 953 w 975"/>
                <a:gd name="T41" fmla="*/ 209 h 1142"/>
                <a:gd name="T42" fmla="*/ 921 w 975"/>
                <a:gd name="T43" fmla="*/ 184 h 1142"/>
                <a:gd name="T44" fmla="*/ 324 w 975"/>
                <a:gd name="T45" fmla="*/ 16 h 1142"/>
                <a:gd name="T46" fmla="*/ 311 w 975"/>
                <a:gd name="T47" fmla="*/ 14 h 1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975" h="1142">
                  <a:moveTo>
                    <a:pt x="670" y="1141"/>
                  </a:moveTo>
                  <a:cubicBezTo>
                    <a:pt x="664" y="1141"/>
                    <a:pt x="659" y="1140"/>
                    <a:pt x="653" y="1139"/>
                  </a:cubicBezTo>
                  <a:cubicBezTo>
                    <a:pt x="56" y="971"/>
                    <a:pt x="56" y="971"/>
                    <a:pt x="56" y="971"/>
                  </a:cubicBezTo>
                  <a:cubicBezTo>
                    <a:pt x="21" y="961"/>
                    <a:pt x="0" y="925"/>
                    <a:pt x="10" y="890"/>
                  </a:cubicBezTo>
                  <a:cubicBezTo>
                    <a:pt x="246" y="49"/>
                    <a:pt x="246" y="49"/>
                    <a:pt x="246" y="49"/>
                  </a:cubicBezTo>
                  <a:cubicBezTo>
                    <a:pt x="254" y="20"/>
                    <a:pt x="281" y="0"/>
                    <a:pt x="311" y="1"/>
                  </a:cubicBezTo>
                  <a:cubicBezTo>
                    <a:pt x="316" y="1"/>
                    <a:pt x="322" y="2"/>
                    <a:pt x="327" y="4"/>
                  </a:cubicBezTo>
                  <a:cubicBezTo>
                    <a:pt x="925" y="171"/>
                    <a:pt x="925" y="171"/>
                    <a:pt x="925" y="171"/>
                  </a:cubicBezTo>
                  <a:cubicBezTo>
                    <a:pt x="942" y="176"/>
                    <a:pt x="956" y="187"/>
                    <a:pt x="965" y="202"/>
                  </a:cubicBezTo>
                  <a:cubicBezTo>
                    <a:pt x="973" y="218"/>
                    <a:pt x="975" y="236"/>
                    <a:pt x="971" y="253"/>
                  </a:cubicBezTo>
                  <a:cubicBezTo>
                    <a:pt x="735" y="1093"/>
                    <a:pt x="735" y="1093"/>
                    <a:pt x="735" y="1093"/>
                  </a:cubicBezTo>
                  <a:cubicBezTo>
                    <a:pt x="727" y="1122"/>
                    <a:pt x="700" y="1142"/>
                    <a:pt x="670" y="1141"/>
                  </a:cubicBezTo>
                  <a:close/>
                  <a:moveTo>
                    <a:pt x="311" y="14"/>
                  </a:moveTo>
                  <a:cubicBezTo>
                    <a:pt x="287" y="14"/>
                    <a:pt x="265" y="30"/>
                    <a:pt x="259" y="53"/>
                  </a:cubicBezTo>
                  <a:cubicBezTo>
                    <a:pt x="23" y="894"/>
                    <a:pt x="23" y="894"/>
                    <a:pt x="23" y="894"/>
                  </a:cubicBezTo>
                  <a:cubicBezTo>
                    <a:pt x="15" y="921"/>
                    <a:pt x="31" y="951"/>
                    <a:pt x="59" y="958"/>
                  </a:cubicBezTo>
                  <a:cubicBezTo>
                    <a:pt x="657" y="1126"/>
                    <a:pt x="657" y="1126"/>
                    <a:pt x="657" y="1126"/>
                  </a:cubicBezTo>
                  <a:cubicBezTo>
                    <a:pt x="661" y="1127"/>
                    <a:pt x="666" y="1128"/>
                    <a:pt x="670" y="1128"/>
                  </a:cubicBezTo>
                  <a:cubicBezTo>
                    <a:pt x="694" y="1129"/>
                    <a:pt x="715" y="1113"/>
                    <a:pt x="722" y="1090"/>
                  </a:cubicBezTo>
                  <a:cubicBezTo>
                    <a:pt x="958" y="249"/>
                    <a:pt x="958" y="249"/>
                    <a:pt x="958" y="249"/>
                  </a:cubicBezTo>
                  <a:cubicBezTo>
                    <a:pt x="962" y="235"/>
                    <a:pt x="960" y="221"/>
                    <a:pt x="953" y="209"/>
                  </a:cubicBezTo>
                  <a:cubicBezTo>
                    <a:pt x="946" y="197"/>
                    <a:pt x="935" y="188"/>
                    <a:pt x="921" y="184"/>
                  </a:cubicBezTo>
                  <a:cubicBezTo>
                    <a:pt x="324" y="16"/>
                    <a:pt x="324" y="16"/>
                    <a:pt x="324" y="16"/>
                  </a:cubicBezTo>
                  <a:cubicBezTo>
                    <a:pt x="319" y="15"/>
                    <a:pt x="315" y="15"/>
                    <a:pt x="311" y="14"/>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 name="任意多边形: 形状 12">
              <a:extLst>
                <a:ext uri="{FF2B5EF4-FFF2-40B4-BE49-F238E27FC236}">
                  <a16:creationId xmlns:a16="http://schemas.microsoft.com/office/drawing/2014/main" id="{8DBAE824-33AF-F48F-C924-293FA75653F6}"/>
                </a:ext>
              </a:extLst>
            </p:cNvPr>
            <p:cNvSpPr>
              <a:spLocks/>
            </p:cNvSpPr>
            <p:nvPr/>
          </p:nvSpPr>
          <p:spPr bwMode="auto">
            <a:xfrm>
              <a:off x="3963988" y="1228726"/>
              <a:ext cx="3641725" cy="4298950"/>
            </a:xfrm>
            <a:custGeom>
              <a:avLst/>
              <a:gdLst>
                <a:gd name="T0" fmla="*/ 647 w 965"/>
                <a:gd name="T1" fmla="*/ 1131 h 1140"/>
                <a:gd name="T2" fmla="*/ 50 w 965"/>
                <a:gd name="T3" fmla="*/ 964 h 1140"/>
                <a:gd name="T4" fmla="*/ 9 w 965"/>
                <a:gd name="T5" fmla="*/ 890 h 1140"/>
                <a:gd name="T6" fmla="*/ 244 w 965"/>
                <a:gd name="T7" fmla="*/ 50 h 1140"/>
                <a:gd name="T8" fmla="*/ 318 w 965"/>
                <a:gd name="T9" fmla="*/ 9 h 1140"/>
                <a:gd name="T10" fmla="*/ 915 w 965"/>
                <a:gd name="T11" fmla="*/ 176 h 1140"/>
                <a:gd name="T12" fmla="*/ 956 w 965"/>
                <a:gd name="T13" fmla="*/ 249 h 1140"/>
                <a:gd name="T14" fmla="*/ 720 w 965"/>
                <a:gd name="T15" fmla="*/ 1090 h 1140"/>
                <a:gd name="T16" fmla="*/ 647 w 965"/>
                <a:gd name="T17" fmla="*/ 1131 h 1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65" h="1140">
                  <a:moveTo>
                    <a:pt x="647" y="1131"/>
                  </a:moveTo>
                  <a:cubicBezTo>
                    <a:pt x="50" y="964"/>
                    <a:pt x="50" y="964"/>
                    <a:pt x="50" y="964"/>
                  </a:cubicBezTo>
                  <a:cubicBezTo>
                    <a:pt x="18" y="955"/>
                    <a:pt x="0" y="922"/>
                    <a:pt x="9" y="890"/>
                  </a:cubicBezTo>
                  <a:cubicBezTo>
                    <a:pt x="244" y="50"/>
                    <a:pt x="244" y="50"/>
                    <a:pt x="244" y="50"/>
                  </a:cubicBezTo>
                  <a:cubicBezTo>
                    <a:pt x="253" y="18"/>
                    <a:pt x="286" y="0"/>
                    <a:pt x="318" y="9"/>
                  </a:cubicBezTo>
                  <a:cubicBezTo>
                    <a:pt x="915" y="176"/>
                    <a:pt x="915" y="176"/>
                    <a:pt x="915" y="176"/>
                  </a:cubicBezTo>
                  <a:cubicBezTo>
                    <a:pt x="947" y="185"/>
                    <a:pt x="965" y="218"/>
                    <a:pt x="956" y="249"/>
                  </a:cubicBezTo>
                  <a:cubicBezTo>
                    <a:pt x="720" y="1090"/>
                    <a:pt x="720" y="1090"/>
                    <a:pt x="720" y="1090"/>
                  </a:cubicBezTo>
                  <a:cubicBezTo>
                    <a:pt x="712" y="1122"/>
                    <a:pt x="679" y="1140"/>
                    <a:pt x="647" y="1131"/>
                  </a:cubicBezTo>
                  <a:close/>
                </a:path>
              </a:pathLst>
            </a:custGeom>
            <a:solidFill>
              <a:srgbClr val="E36C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 name="任意多边形: 形状 13">
              <a:extLst>
                <a:ext uri="{FF2B5EF4-FFF2-40B4-BE49-F238E27FC236}">
                  <a16:creationId xmlns:a16="http://schemas.microsoft.com/office/drawing/2014/main" id="{5336ACD4-D100-4509-CF8D-659AF825DAA2}"/>
                </a:ext>
              </a:extLst>
            </p:cNvPr>
            <p:cNvSpPr>
              <a:spLocks noEditPoints="1"/>
            </p:cNvSpPr>
            <p:nvPr/>
          </p:nvSpPr>
          <p:spPr bwMode="auto">
            <a:xfrm>
              <a:off x="3952875" y="1225551"/>
              <a:ext cx="3683000" cy="4305300"/>
            </a:xfrm>
            <a:custGeom>
              <a:avLst/>
              <a:gdLst>
                <a:gd name="T0" fmla="*/ 665 w 976"/>
                <a:gd name="T1" fmla="*/ 1141 h 1142"/>
                <a:gd name="T2" fmla="*/ 648 w 976"/>
                <a:gd name="T3" fmla="*/ 1139 h 1142"/>
                <a:gd name="T4" fmla="*/ 51 w 976"/>
                <a:gd name="T5" fmla="*/ 971 h 1142"/>
                <a:gd name="T6" fmla="*/ 11 w 976"/>
                <a:gd name="T7" fmla="*/ 940 h 1142"/>
                <a:gd name="T8" fmla="*/ 5 w 976"/>
                <a:gd name="T9" fmla="*/ 890 h 1142"/>
                <a:gd name="T10" fmla="*/ 241 w 976"/>
                <a:gd name="T11" fmla="*/ 49 h 1142"/>
                <a:gd name="T12" fmla="*/ 306 w 976"/>
                <a:gd name="T13" fmla="*/ 1 h 1142"/>
                <a:gd name="T14" fmla="*/ 322 w 976"/>
                <a:gd name="T15" fmla="*/ 3 h 1142"/>
                <a:gd name="T16" fmla="*/ 920 w 976"/>
                <a:gd name="T17" fmla="*/ 171 h 1142"/>
                <a:gd name="T18" fmla="*/ 966 w 976"/>
                <a:gd name="T19" fmla="*/ 252 h 1142"/>
                <a:gd name="T20" fmla="*/ 730 w 976"/>
                <a:gd name="T21" fmla="*/ 1093 h 1142"/>
                <a:gd name="T22" fmla="*/ 665 w 976"/>
                <a:gd name="T23" fmla="*/ 1141 h 1142"/>
                <a:gd name="T24" fmla="*/ 306 w 976"/>
                <a:gd name="T25" fmla="*/ 14 h 1142"/>
                <a:gd name="T26" fmla="*/ 254 w 976"/>
                <a:gd name="T27" fmla="*/ 53 h 1142"/>
                <a:gd name="T28" fmla="*/ 18 w 976"/>
                <a:gd name="T29" fmla="*/ 893 h 1142"/>
                <a:gd name="T30" fmla="*/ 23 w 976"/>
                <a:gd name="T31" fmla="*/ 933 h 1142"/>
                <a:gd name="T32" fmla="*/ 55 w 976"/>
                <a:gd name="T33" fmla="*/ 958 h 1142"/>
                <a:gd name="T34" fmla="*/ 652 w 976"/>
                <a:gd name="T35" fmla="*/ 1126 h 1142"/>
                <a:gd name="T36" fmla="*/ 665 w 976"/>
                <a:gd name="T37" fmla="*/ 1128 h 1142"/>
                <a:gd name="T38" fmla="*/ 717 w 976"/>
                <a:gd name="T39" fmla="*/ 1089 h 1142"/>
                <a:gd name="T40" fmla="*/ 953 w 976"/>
                <a:gd name="T41" fmla="*/ 249 h 1142"/>
                <a:gd name="T42" fmla="*/ 916 w 976"/>
                <a:gd name="T43" fmla="*/ 184 h 1142"/>
                <a:gd name="T44" fmla="*/ 319 w 976"/>
                <a:gd name="T45" fmla="*/ 16 h 1142"/>
                <a:gd name="T46" fmla="*/ 306 w 976"/>
                <a:gd name="T47" fmla="*/ 14 h 1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976" h="1142">
                  <a:moveTo>
                    <a:pt x="665" y="1141"/>
                  </a:moveTo>
                  <a:cubicBezTo>
                    <a:pt x="659" y="1141"/>
                    <a:pt x="654" y="1140"/>
                    <a:pt x="648" y="1139"/>
                  </a:cubicBezTo>
                  <a:cubicBezTo>
                    <a:pt x="51" y="971"/>
                    <a:pt x="51" y="971"/>
                    <a:pt x="51" y="971"/>
                  </a:cubicBezTo>
                  <a:cubicBezTo>
                    <a:pt x="34" y="966"/>
                    <a:pt x="20" y="955"/>
                    <a:pt x="11" y="940"/>
                  </a:cubicBezTo>
                  <a:cubicBezTo>
                    <a:pt x="3" y="924"/>
                    <a:pt x="0" y="907"/>
                    <a:pt x="5" y="890"/>
                  </a:cubicBezTo>
                  <a:cubicBezTo>
                    <a:pt x="241" y="49"/>
                    <a:pt x="241" y="49"/>
                    <a:pt x="241" y="49"/>
                  </a:cubicBezTo>
                  <a:cubicBezTo>
                    <a:pt x="249" y="20"/>
                    <a:pt x="276" y="0"/>
                    <a:pt x="306" y="1"/>
                  </a:cubicBezTo>
                  <a:cubicBezTo>
                    <a:pt x="311" y="1"/>
                    <a:pt x="317" y="2"/>
                    <a:pt x="322" y="3"/>
                  </a:cubicBezTo>
                  <a:cubicBezTo>
                    <a:pt x="920" y="171"/>
                    <a:pt x="920" y="171"/>
                    <a:pt x="920" y="171"/>
                  </a:cubicBezTo>
                  <a:cubicBezTo>
                    <a:pt x="955" y="181"/>
                    <a:pt x="976" y="217"/>
                    <a:pt x="966" y="252"/>
                  </a:cubicBezTo>
                  <a:cubicBezTo>
                    <a:pt x="730" y="1093"/>
                    <a:pt x="730" y="1093"/>
                    <a:pt x="730" y="1093"/>
                  </a:cubicBezTo>
                  <a:cubicBezTo>
                    <a:pt x="722" y="1122"/>
                    <a:pt x="695" y="1142"/>
                    <a:pt x="665" y="1141"/>
                  </a:cubicBezTo>
                  <a:close/>
                  <a:moveTo>
                    <a:pt x="306" y="14"/>
                  </a:moveTo>
                  <a:cubicBezTo>
                    <a:pt x="282" y="14"/>
                    <a:pt x="260" y="29"/>
                    <a:pt x="254" y="53"/>
                  </a:cubicBezTo>
                  <a:cubicBezTo>
                    <a:pt x="18" y="893"/>
                    <a:pt x="18" y="893"/>
                    <a:pt x="18" y="893"/>
                  </a:cubicBezTo>
                  <a:cubicBezTo>
                    <a:pt x="14" y="907"/>
                    <a:pt x="16" y="921"/>
                    <a:pt x="23" y="933"/>
                  </a:cubicBezTo>
                  <a:cubicBezTo>
                    <a:pt x="30" y="945"/>
                    <a:pt x="41" y="954"/>
                    <a:pt x="55" y="958"/>
                  </a:cubicBezTo>
                  <a:cubicBezTo>
                    <a:pt x="652" y="1126"/>
                    <a:pt x="652" y="1126"/>
                    <a:pt x="652" y="1126"/>
                  </a:cubicBezTo>
                  <a:cubicBezTo>
                    <a:pt x="656" y="1127"/>
                    <a:pt x="661" y="1128"/>
                    <a:pt x="665" y="1128"/>
                  </a:cubicBezTo>
                  <a:cubicBezTo>
                    <a:pt x="689" y="1128"/>
                    <a:pt x="710" y="1112"/>
                    <a:pt x="717" y="1089"/>
                  </a:cubicBezTo>
                  <a:cubicBezTo>
                    <a:pt x="953" y="249"/>
                    <a:pt x="953" y="249"/>
                    <a:pt x="953" y="249"/>
                  </a:cubicBezTo>
                  <a:cubicBezTo>
                    <a:pt x="961" y="221"/>
                    <a:pt x="944" y="192"/>
                    <a:pt x="916" y="184"/>
                  </a:cubicBezTo>
                  <a:cubicBezTo>
                    <a:pt x="319" y="16"/>
                    <a:pt x="319" y="16"/>
                    <a:pt x="319" y="16"/>
                  </a:cubicBezTo>
                  <a:cubicBezTo>
                    <a:pt x="315" y="15"/>
                    <a:pt x="310" y="14"/>
                    <a:pt x="306" y="14"/>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 name="任意多边形: 形状 14">
              <a:extLst>
                <a:ext uri="{FF2B5EF4-FFF2-40B4-BE49-F238E27FC236}">
                  <a16:creationId xmlns:a16="http://schemas.microsoft.com/office/drawing/2014/main" id="{99CC5E0C-199E-3A78-2A06-0D9B3153C28C}"/>
                </a:ext>
              </a:extLst>
            </p:cNvPr>
            <p:cNvSpPr>
              <a:spLocks/>
            </p:cNvSpPr>
            <p:nvPr/>
          </p:nvSpPr>
          <p:spPr bwMode="auto">
            <a:xfrm>
              <a:off x="4270375" y="1406526"/>
              <a:ext cx="3116263" cy="3751263"/>
            </a:xfrm>
            <a:custGeom>
              <a:avLst/>
              <a:gdLst>
                <a:gd name="T0" fmla="*/ 1411 w 1963"/>
                <a:gd name="T1" fmla="*/ 2363 h 2363"/>
                <a:gd name="T2" fmla="*/ 0 w 1963"/>
                <a:gd name="T3" fmla="*/ 1969 h 2363"/>
                <a:gd name="T4" fmla="*/ 553 w 1963"/>
                <a:gd name="T5" fmla="*/ 0 h 2363"/>
                <a:gd name="T6" fmla="*/ 1963 w 1963"/>
                <a:gd name="T7" fmla="*/ 394 h 2363"/>
                <a:gd name="T8" fmla="*/ 1411 w 1963"/>
                <a:gd name="T9" fmla="*/ 2363 h 2363"/>
              </a:gdLst>
              <a:ahLst/>
              <a:cxnLst>
                <a:cxn ang="0">
                  <a:pos x="T0" y="T1"/>
                </a:cxn>
                <a:cxn ang="0">
                  <a:pos x="T2" y="T3"/>
                </a:cxn>
                <a:cxn ang="0">
                  <a:pos x="T4" y="T5"/>
                </a:cxn>
                <a:cxn ang="0">
                  <a:pos x="T6" y="T7"/>
                </a:cxn>
                <a:cxn ang="0">
                  <a:pos x="T8" y="T9"/>
                </a:cxn>
              </a:cxnLst>
              <a:rect l="0" t="0" r="r" b="b"/>
              <a:pathLst>
                <a:path w="1963" h="2363">
                  <a:moveTo>
                    <a:pt x="1411" y="2363"/>
                  </a:moveTo>
                  <a:lnTo>
                    <a:pt x="0" y="1969"/>
                  </a:lnTo>
                  <a:lnTo>
                    <a:pt x="553" y="0"/>
                  </a:lnTo>
                  <a:lnTo>
                    <a:pt x="1963" y="394"/>
                  </a:lnTo>
                  <a:lnTo>
                    <a:pt x="1411" y="236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 name="任意多边形: 形状 15">
              <a:extLst>
                <a:ext uri="{FF2B5EF4-FFF2-40B4-BE49-F238E27FC236}">
                  <a16:creationId xmlns:a16="http://schemas.microsoft.com/office/drawing/2014/main" id="{75558B1D-5979-0A0E-8C5A-2C9CBB1158A0}"/>
                </a:ext>
              </a:extLst>
            </p:cNvPr>
            <p:cNvSpPr>
              <a:spLocks noEditPoints="1"/>
            </p:cNvSpPr>
            <p:nvPr/>
          </p:nvSpPr>
          <p:spPr bwMode="auto">
            <a:xfrm>
              <a:off x="4240213" y="1371601"/>
              <a:ext cx="3176588" cy="3816350"/>
            </a:xfrm>
            <a:custGeom>
              <a:avLst/>
              <a:gdLst>
                <a:gd name="T0" fmla="*/ 1440 w 2001"/>
                <a:gd name="T1" fmla="*/ 2404 h 2404"/>
                <a:gd name="T2" fmla="*/ 0 w 2001"/>
                <a:gd name="T3" fmla="*/ 2000 h 2404"/>
                <a:gd name="T4" fmla="*/ 561 w 2001"/>
                <a:gd name="T5" fmla="*/ 0 h 2404"/>
                <a:gd name="T6" fmla="*/ 2001 w 2001"/>
                <a:gd name="T7" fmla="*/ 404 h 2404"/>
                <a:gd name="T8" fmla="*/ 1440 w 2001"/>
                <a:gd name="T9" fmla="*/ 2404 h 2404"/>
                <a:gd name="T10" fmla="*/ 40 w 2001"/>
                <a:gd name="T11" fmla="*/ 1979 h 2404"/>
                <a:gd name="T12" fmla="*/ 1418 w 2001"/>
                <a:gd name="T13" fmla="*/ 2366 h 2404"/>
                <a:gd name="T14" fmla="*/ 1963 w 2001"/>
                <a:gd name="T15" fmla="*/ 428 h 2404"/>
                <a:gd name="T16" fmla="*/ 584 w 2001"/>
                <a:gd name="T17" fmla="*/ 41 h 2404"/>
                <a:gd name="T18" fmla="*/ 40 w 2001"/>
                <a:gd name="T19" fmla="*/ 1979 h 2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01" h="2404">
                  <a:moveTo>
                    <a:pt x="1440" y="2404"/>
                  </a:moveTo>
                  <a:lnTo>
                    <a:pt x="0" y="2000"/>
                  </a:lnTo>
                  <a:lnTo>
                    <a:pt x="561" y="0"/>
                  </a:lnTo>
                  <a:lnTo>
                    <a:pt x="2001" y="404"/>
                  </a:lnTo>
                  <a:lnTo>
                    <a:pt x="1440" y="2404"/>
                  </a:lnTo>
                  <a:close/>
                  <a:moveTo>
                    <a:pt x="40" y="1979"/>
                  </a:moveTo>
                  <a:lnTo>
                    <a:pt x="1418" y="2366"/>
                  </a:lnTo>
                  <a:lnTo>
                    <a:pt x="1963" y="428"/>
                  </a:lnTo>
                  <a:lnTo>
                    <a:pt x="584" y="41"/>
                  </a:lnTo>
                  <a:lnTo>
                    <a:pt x="40" y="1979"/>
                  </a:ln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 name="任意多边形: 形状 16">
              <a:extLst>
                <a:ext uri="{FF2B5EF4-FFF2-40B4-BE49-F238E27FC236}">
                  <a16:creationId xmlns:a16="http://schemas.microsoft.com/office/drawing/2014/main" id="{23725331-1A1A-DB0B-0D08-64DE110E5038}"/>
                </a:ext>
              </a:extLst>
            </p:cNvPr>
            <p:cNvSpPr>
              <a:spLocks/>
            </p:cNvSpPr>
            <p:nvPr/>
          </p:nvSpPr>
          <p:spPr bwMode="auto">
            <a:xfrm>
              <a:off x="5673725" y="922338"/>
              <a:ext cx="1266825" cy="1052513"/>
            </a:xfrm>
            <a:custGeom>
              <a:avLst/>
              <a:gdLst>
                <a:gd name="T0" fmla="*/ 0 w 336"/>
                <a:gd name="T1" fmla="*/ 191 h 279"/>
                <a:gd name="T2" fmla="*/ 311 w 336"/>
                <a:gd name="T3" fmla="*/ 279 h 279"/>
                <a:gd name="T4" fmla="*/ 325 w 336"/>
                <a:gd name="T5" fmla="*/ 241 h 279"/>
                <a:gd name="T6" fmla="*/ 323 w 336"/>
                <a:gd name="T7" fmla="*/ 183 h 279"/>
                <a:gd name="T8" fmla="*/ 284 w 336"/>
                <a:gd name="T9" fmla="*/ 164 h 279"/>
                <a:gd name="T10" fmla="*/ 242 w 336"/>
                <a:gd name="T11" fmla="*/ 148 h 279"/>
                <a:gd name="T12" fmla="*/ 239 w 336"/>
                <a:gd name="T13" fmla="*/ 108 h 279"/>
                <a:gd name="T14" fmla="*/ 259 w 336"/>
                <a:gd name="T15" fmla="*/ 98 h 279"/>
                <a:gd name="T16" fmla="*/ 271 w 336"/>
                <a:gd name="T17" fmla="*/ 61 h 279"/>
                <a:gd name="T18" fmla="*/ 245 w 336"/>
                <a:gd name="T19" fmla="*/ 29 h 279"/>
                <a:gd name="T20" fmla="*/ 165 w 336"/>
                <a:gd name="T21" fmla="*/ 9 h 279"/>
                <a:gd name="T22" fmla="*/ 132 w 336"/>
                <a:gd name="T23" fmla="*/ 78 h 279"/>
                <a:gd name="T24" fmla="*/ 146 w 336"/>
                <a:gd name="T25" fmla="*/ 97 h 279"/>
                <a:gd name="T26" fmla="*/ 143 w 336"/>
                <a:gd name="T27" fmla="*/ 119 h 279"/>
                <a:gd name="T28" fmla="*/ 128 w 336"/>
                <a:gd name="T29" fmla="*/ 122 h 279"/>
                <a:gd name="T30" fmla="*/ 79 w 336"/>
                <a:gd name="T31" fmla="*/ 110 h 279"/>
                <a:gd name="T32" fmla="*/ 30 w 336"/>
                <a:gd name="T33" fmla="*/ 116 h 279"/>
                <a:gd name="T34" fmla="*/ 6 w 336"/>
                <a:gd name="T35" fmla="*/ 158 h 279"/>
                <a:gd name="T36" fmla="*/ 0 w 336"/>
                <a:gd name="T37" fmla="*/ 191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36" h="279">
                  <a:moveTo>
                    <a:pt x="0" y="191"/>
                  </a:moveTo>
                  <a:cubicBezTo>
                    <a:pt x="311" y="279"/>
                    <a:pt x="311" y="279"/>
                    <a:pt x="311" y="279"/>
                  </a:cubicBezTo>
                  <a:cubicBezTo>
                    <a:pt x="314" y="266"/>
                    <a:pt x="320" y="254"/>
                    <a:pt x="325" y="241"/>
                  </a:cubicBezTo>
                  <a:cubicBezTo>
                    <a:pt x="332" y="222"/>
                    <a:pt x="336" y="199"/>
                    <a:pt x="323" y="183"/>
                  </a:cubicBezTo>
                  <a:cubicBezTo>
                    <a:pt x="314" y="171"/>
                    <a:pt x="298" y="167"/>
                    <a:pt x="284" y="164"/>
                  </a:cubicBezTo>
                  <a:cubicBezTo>
                    <a:pt x="269" y="161"/>
                    <a:pt x="253" y="158"/>
                    <a:pt x="242" y="148"/>
                  </a:cubicBezTo>
                  <a:cubicBezTo>
                    <a:pt x="231" y="138"/>
                    <a:pt x="227" y="118"/>
                    <a:pt x="239" y="108"/>
                  </a:cubicBezTo>
                  <a:cubicBezTo>
                    <a:pt x="244" y="103"/>
                    <a:pt x="253" y="103"/>
                    <a:pt x="259" y="98"/>
                  </a:cubicBezTo>
                  <a:cubicBezTo>
                    <a:pt x="271" y="91"/>
                    <a:pt x="275" y="75"/>
                    <a:pt x="271" y="61"/>
                  </a:cubicBezTo>
                  <a:cubicBezTo>
                    <a:pt x="267" y="48"/>
                    <a:pt x="256" y="37"/>
                    <a:pt x="245" y="29"/>
                  </a:cubicBezTo>
                  <a:cubicBezTo>
                    <a:pt x="222" y="11"/>
                    <a:pt x="192" y="0"/>
                    <a:pt x="165" y="9"/>
                  </a:cubicBezTo>
                  <a:cubicBezTo>
                    <a:pt x="137" y="18"/>
                    <a:pt x="118" y="52"/>
                    <a:pt x="132" y="78"/>
                  </a:cubicBezTo>
                  <a:cubicBezTo>
                    <a:pt x="136" y="84"/>
                    <a:pt x="142" y="90"/>
                    <a:pt x="146" y="97"/>
                  </a:cubicBezTo>
                  <a:cubicBezTo>
                    <a:pt x="149" y="105"/>
                    <a:pt x="149" y="115"/>
                    <a:pt x="143" y="119"/>
                  </a:cubicBezTo>
                  <a:cubicBezTo>
                    <a:pt x="139" y="122"/>
                    <a:pt x="133" y="122"/>
                    <a:pt x="128" y="122"/>
                  </a:cubicBezTo>
                  <a:cubicBezTo>
                    <a:pt x="111" y="120"/>
                    <a:pt x="95" y="114"/>
                    <a:pt x="79" y="110"/>
                  </a:cubicBezTo>
                  <a:cubicBezTo>
                    <a:pt x="62" y="107"/>
                    <a:pt x="44" y="107"/>
                    <a:pt x="30" y="116"/>
                  </a:cubicBezTo>
                  <a:cubicBezTo>
                    <a:pt x="16" y="126"/>
                    <a:pt x="10" y="142"/>
                    <a:pt x="6" y="158"/>
                  </a:cubicBezTo>
                  <a:cubicBezTo>
                    <a:pt x="4" y="169"/>
                    <a:pt x="2" y="181"/>
                    <a:pt x="0" y="191"/>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 name="任意多边形: 形状 17">
              <a:extLst>
                <a:ext uri="{FF2B5EF4-FFF2-40B4-BE49-F238E27FC236}">
                  <a16:creationId xmlns:a16="http://schemas.microsoft.com/office/drawing/2014/main" id="{33FAF3B1-4865-141D-46CC-38F8B01375F0}"/>
                </a:ext>
              </a:extLst>
            </p:cNvPr>
            <p:cNvSpPr>
              <a:spLocks noEditPoints="1"/>
            </p:cNvSpPr>
            <p:nvPr/>
          </p:nvSpPr>
          <p:spPr bwMode="auto">
            <a:xfrm>
              <a:off x="5638800" y="900113"/>
              <a:ext cx="1320800" cy="1104900"/>
            </a:xfrm>
            <a:custGeom>
              <a:avLst/>
              <a:gdLst>
                <a:gd name="T0" fmla="*/ 324 w 350"/>
                <a:gd name="T1" fmla="*/ 293 h 293"/>
                <a:gd name="T2" fmla="*/ 0 w 350"/>
                <a:gd name="T3" fmla="*/ 202 h 293"/>
                <a:gd name="T4" fmla="*/ 2 w 350"/>
                <a:gd name="T5" fmla="*/ 196 h 293"/>
                <a:gd name="T6" fmla="*/ 5 w 350"/>
                <a:gd name="T7" fmla="*/ 178 h 293"/>
                <a:gd name="T8" fmla="*/ 9 w 350"/>
                <a:gd name="T9" fmla="*/ 163 h 293"/>
                <a:gd name="T10" fmla="*/ 35 w 350"/>
                <a:gd name="T11" fmla="*/ 117 h 293"/>
                <a:gd name="T12" fmla="*/ 89 w 350"/>
                <a:gd name="T13" fmla="*/ 110 h 293"/>
                <a:gd name="T14" fmla="*/ 109 w 350"/>
                <a:gd name="T15" fmla="*/ 115 h 293"/>
                <a:gd name="T16" fmla="*/ 137 w 350"/>
                <a:gd name="T17" fmla="*/ 121 h 293"/>
                <a:gd name="T18" fmla="*/ 148 w 350"/>
                <a:gd name="T19" fmla="*/ 120 h 293"/>
                <a:gd name="T20" fmla="*/ 149 w 350"/>
                <a:gd name="T21" fmla="*/ 106 h 293"/>
                <a:gd name="T22" fmla="*/ 142 w 350"/>
                <a:gd name="T23" fmla="*/ 97 h 293"/>
                <a:gd name="T24" fmla="*/ 135 w 350"/>
                <a:gd name="T25" fmla="*/ 87 h 293"/>
                <a:gd name="T26" fmla="*/ 134 w 350"/>
                <a:gd name="T27" fmla="*/ 46 h 293"/>
                <a:gd name="T28" fmla="*/ 171 w 350"/>
                <a:gd name="T29" fmla="*/ 9 h 293"/>
                <a:gd name="T30" fmla="*/ 258 w 350"/>
                <a:gd name="T31" fmla="*/ 29 h 293"/>
                <a:gd name="T32" fmla="*/ 286 w 350"/>
                <a:gd name="T33" fmla="*/ 65 h 293"/>
                <a:gd name="T34" fmla="*/ 272 w 350"/>
                <a:gd name="T35" fmla="*/ 110 h 293"/>
                <a:gd name="T36" fmla="*/ 261 w 350"/>
                <a:gd name="T37" fmla="*/ 115 h 293"/>
                <a:gd name="T38" fmla="*/ 252 w 350"/>
                <a:gd name="T39" fmla="*/ 120 h 293"/>
                <a:gd name="T40" fmla="*/ 247 w 350"/>
                <a:gd name="T41" fmla="*/ 130 h 293"/>
                <a:gd name="T42" fmla="*/ 256 w 350"/>
                <a:gd name="T43" fmla="*/ 149 h 293"/>
                <a:gd name="T44" fmla="*/ 292 w 350"/>
                <a:gd name="T45" fmla="*/ 163 h 293"/>
                <a:gd name="T46" fmla="*/ 294 w 350"/>
                <a:gd name="T47" fmla="*/ 163 h 293"/>
                <a:gd name="T48" fmla="*/ 337 w 350"/>
                <a:gd name="T49" fmla="*/ 185 h 293"/>
                <a:gd name="T50" fmla="*/ 340 w 350"/>
                <a:gd name="T51" fmla="*/ 249 h 293"/>
                <a:gd name="T52" fmla="*/ 335 w 350"/>
                <a:gd name="T53" fmla="*/ 262 h 293"/>
                <a:gd name="T54" fmla="*/ 326 w 350"/>
                <a:gd name="T55" fmla="*/ 287 h 293"/>
                <a:gd name="T56" fmla="*/ 324 w 350"/>
                <a:gd name="T57" fmla="*/ 293 h 293"/>
                <a:gd name="T58" fmla="*/ 16 w 350"/>
                <a:gd name="T59" fmla="*/ 193 h 293"/>
                <a:gd name="T60" fmla="*/ 315 w 350"/>
                <a:gd name="T61" fmla="*/ 277 h 293"/>
                <a:gd name="T62" fmla="*/ 323 w 350"/>
                <a:gd name="T63" fmla="*/ 257 h 293"/>
                <a:gd name="T64" fmla="*/ 328 w 350"/>
                <a:gd name="T65" fmla="*/ 245 h 293"/>
                <a:gd name="T66" fmla="*/ 327 w 350"/>
                <a:gd name="T67" fmla="*/ 193 h 293"/>
                <a:gd name="T68" fmla="*/ 291 w 350"/>
                <a:gd name="T69" fmla="*/ 176 h 293"/>
                <a:gd name="T70" fmla="*/ 289 w 350"/>
                <a:gd name="T71" fmla="*/ 176 h 293"/>
                <a:gd name="T72" fmla="*/ 247 w 350"/>
                <a:gd name="T73" fmla="*/ 159 h 293"/>
                <a:gd name="T74" fmla="*/ 234 w 350"/>
                <a:gd name="T75" fmla="*/ 130 h 293"/>
                <a:gd name="T76" fmla="*/ 243 w 350"/>
                <a:gd name="T77" fmla="*/ 109 h 293"/>
                <a:gd name="T78" fmla="*/ 257 w 350"/>
                <a:gd name="T79" fmla="*/ 102 h 293"/>
                <a:gd name="T80" fmla="*/ 265 w 350"/>
                <a:gd name="T81" fmla="*/ 99 h 293"/>
                <a:gd name="T82" fmla="*/ 273 w 350"/>
                <a:gd name="T83" fmla="*/ 69 h 293"/>
                <a:gd name="T84" fmla="*/ 250 w 350"/>
                <a:gd name="T85" fmla="*/ 40 h 293"/>
                <a:gd name="T86" fmla="*/ 176 w 350"/>
                <a:gd name="T87" fmla="*/ 22 h 293"/>
                <a:gd name="T88" fmla="*/ 146 w 350"/>
                <a:gd name="T89" fmla="*/ 50 h 293"/>
                <a:gd name="T90" fmla="*/ 147 w 350"/>
                <a:gd name="T91" fmla="*/ 80 h 293"/>
                <a:gd name="T92" fmla="*/ 153 w 350"/>
                <a:gd name="T93" fmla="*/ 88 h 293"/>
                <a:gd name="T94" fmla="*/ 161 w 350"/>
                <a:gd name="T95" fmla="*/ 100 h 293"/>
                <a:gd name="T96" fmla="*/ 156 w 350"/>
                <a:gd name="T97" fmla="*/ 131 h 293"/>
                <a:gd name="T98" fmla="*/ 136 w 350"/>
                <a:gd name="T99" fmla="*/ 135 h 293"/>
                <a:gd name="T100" fmla="*/ 106 w 350"/>
                <a:gd name="T101" fmla="*/ 128 h 293"/>
                <a:gd name="T102" fmla="*/ 86 w 350"/>
                <a:gd name="T103" fmla="*/ 123 h 293"/>
                <a:gd name="T104" fmla="*/ 43 w 350"/>
                <a:gd name="T105" fmla="*/ 128 h 293"/>
                <a:gd name="T106" fmla="*/ 22 w 350"/>
                <a:gd name="T107" fmla="*/ 166 h 293"/>
                <a:gd name="T108" fmla="*/ 19 w 350"/>
                <a:gd name="T109" fmla="*/ 181 h 293"/>
                <a:gd name="T110" fmla="*/ 16 w 350"/>
                <a:gd name="T111" fmla="*/ 193 h 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50" h="293">
                  <a:moveTo>
                    <a:pt x="324" y="293"/>
                  </a:moveTo>
                  <a:cubicBezTo>
                    <a:pt x="0" y="202"/>
                    <a:pt x="0" y="202"/>
                    <a:pt x="0" y="202"/>
                  </a:cubicBezTo>
                  <a:cubicBezTo>
                    <a:pt x="2" y="196"/>
                    <a:pt x="2" y="196"/>
                    <a:pt x="2" y="196"/>
                  </a:cubicBezTo>
                  <a:cubicBezTo>
                    <a:pt x="3" y="190"/>
                    <a:pt x="4" y="184"/>
                    <a:pt x="5" y="178"/>
                  </a:cubicBezTo>
                  <a:cubicBezTo>
                    <a:pt x="6" y="173"/>
                    <a:pt x="7" y="168"/>
                    <a:pt x="9" y="163"/>
                  </a:cubicBezTo>
                  <a:cubicBezTo>
                    <a:pt x="13" y="141"/>
                    <a:pt x="22" y="126"/>
                    <a:pt x="35" y="117"/>
                  </a:cubicBezTo>
                  <a:cubicBezTo>
                    <a:pt x="48" y="108"/>
                    <a:pt x="67" y="105"/>
                    <a:pt x="89" y="110"/>
                  </a:cubicBezTo>
                  <a:cubicBezTo>
                    <a:pt x="96" y="111"/>
                    <a:pt x="103" y="113"/>
                    <a:pt x="109" y="115"/>
                  </a:cubicBezTo>
                  <a:cubicBezTo>
                    <a:pt x="119" y="118"/>
                    <a:pt x="128" y="120"/>
                    <a:pt x="137" y="121"/>
                  </a:cubicBezTo>
                  <a:cubicBezTo>
                    <a:pt x="142" y="122"/>
                    <a:pt x="146" y="121"/>
                    <a:pt x="148" y="120"/>
                  </a:cubicBezTo>
                  <a:cubicBezTo>
                    <a:pt x="151" y="117"/>
                    <a:pt x="151" y="111"/>
                    <a:pt x="149" y="106"/>
                  </a:cubicBezTo>
                  <a:cubicBezTo>
                    <a:pt x="147" y="103"/>
                    <a:pt x="145" y="100"/>
                    <a:pt x="142" y="97"/>
                  </a:cubicBezTo>
                  <a:cubicBezTo>
                    <a:pt x="140" y="94"/>
                    <a:pt x="137" y="90"/>
                    <a:pt x="135" y="87"/>
                  </a:cubicBezTo>
                  <a:cubicBezTo>
                    <a:pt x="129" y="75"/>
                    <a:pt x="128" y="60"/>
                    <a:pt x="134" y="46"/>
                  </a:cubicBezTo>
                  <a:cubicBezTo>
                    <a:pt x="140" y="28"/>
                    <a:pt x="155" y="14"/>
                    <a:pt x="171" y="9"/>
                  </a:cubicBezTo>
                  <a:cubicBezTo>
                    <a:pt x="198" y="0"/>
                    <a:pt x="230" y="8"/>
                    <a:pt x="258" y="29"/>
                  </a:cubicBezTo>
                  <a:cubicBezTo>
                    <a:pt x="273" y="41"/>
                    <a:pt x="282" y="52"/>
                    <a:pt x="286" y="65"/>
                  </a:cubicBezTo>
                  <a:cubicBezTo>
                    <a:pt x="291" y="80"/>
                    <a:pt x="287" y="101"/>
                    <a:pt x="272" y="110"/>
                  </a:cubicBezTo>
                  <a:cubicBezTo>
                    <a:pt x="268" y="112"/>
                    <a:pt x="265" y="114"/>
                    <a:pt x="261" y="115"/>
                  </a:cubicBezTo>
                  <a:cubicBezTo>
                    <a:pt x="258" y="116"/>
                    <a:pt x="254" y="118"/>
                    <a:pt x="252" y="120"/>
                  </a:cubicBezTo>
                  <a:cubicBezTo>
                    <a:pt x="248" y="123"/>
                    <a:pt x="247" y="127"/>
                    <a:pt x="247" y="130"/>
                  </a:cubicBezTo>
                  <a:cubicBezTo>
                    <a:pt x="247" y="137"/>
                    <a:pt x="250" y="144"/>
                    <a:pt x="256" y="149"/>
                  </a:cubicBezTo>
                  <a:cubicBezTo>
                    <a:pt x="265" y="157"/>
                    <a:pt x="278" y="160"/>
                    <a:pt x="292" y="163"/>
                  </a:cubicBezTo>
                  <a:cubicBezTo>
                    <a:pt x="294" y="163"/>
                    <a:pt x="294" y="163"/>
                    <a:pt x="294" y="163"/>
                  </a:cubicBezTo>
                  <a:cubicBezTo>
                    <a:pt x="310" y="167"/>
                    <a:pt x="327" y="172"/>
                    <a:pt x="337" y="185"/>
                  </a:cubicBezTo>
                  <a:cubicBezTo>
                    <a:pt x="349" y="200"/>
                    <a:pt x="350" y="223"/>
                    <a:pt x="340" y="249"/>
                  </a:cubicBezTo>
                  <a:cubicBezTo>
                    <a:pt x="339" y="254"/>
                    <a:pt x="337" y="258"/>
                    <a:pt x="335" y="262"/>
                  </a:cubicBezTo>
                  <a:cubicBezTo>
                    <a:pt x="332" y="271"/>
                    <a:pt x="328" y="279"/>
                    <a:pt x="326" y="287"/>
                  </a:cubicBezTo>
                  <a:lnTo>
                    <a:pt x="324" y="293"/>
                  </a:lnTo>
                  <a:close/>
                  <a:moveTo>
                    <a:pt x="16" y="193"/>
                  </a:moveTo>
                  <a:cubicBezTo>
                    <a:pt x="315" y="277"/>
                    <a:pt x="315" y="277"/>
                    <a:pt x="315" y="277"/>
                  </a:cubicBezTo>
                  <a:cubicBezTo>
                    <a:pt x="317" y="270"/>
                    <a:pt x="320" y="264"/>
                    <a:pt x="323" y="257"/>
                  </a:cubicBezTo>
                  <a:cubicBezTo>
                    <a:pt x="325" y="253"/>
                    <a:pt x="326" y="249"/>
                    <a:pt x="328" y="245"/>
                  </a:cubicBezTo>
                  <a:cubicBezTo>
                    <a:pt x="333" y="232"/>
                    <a:pt x="339" y="208"/>
                    <a:pt x="327" y="193"/>
                  </a:cubicBezTo>
                  <a:cubicBezTo>
                    <a:pt x="319" y="183"/>
                    <a:pt x="304" y="179"/>
                    <a:pt x="291" y="176"/>
                  </a:cubicBezTo>
                  <a:cubicBezTo>
                    <a:pt x="289" y="176"/>
                    <a:pt x="289" y="176"/>
                    <a:pt x="289" y="176"/>
                  </a:cubicBezTo>
                  <a:cubicBezTo>
                    <a:pt x="275" y="173"/>
                    <a:pt x="259" y="169"/>
                    <a:pt x="247" y="159"/>
                  </a:cubicBezTo>
                  <a:cubicBezTo>
                    <a:pt x="239" y="152"/>
                    <a:pt x="234" y="141"/>
                    <a:pt x="234" y="130"/>
                  </a:cubicBezTo>
                  <a:cubicBezTo>
                    <a:pt x="234" y="122"/>
                    <a:pt x="237" y="114"/>
                    <a:pt x="243" y="109"/>
                  </a:cubicBezTo>
                  <a:cubicBezTo>
                    <a:pt x="248" y="106"/>
                    <a:pt x="252" y="104"/>
                    <a:pt x="257" y="102"/>
                  </a:cubicBezTo>
                  <a:cubicBezTo>
                    <a:pt x="260" y="101"/>
                    <a:pt x="262" y="100"/>
                    <a:pt x="265" y="99"/>
                  </a:cubicBezTo>
                  <a:cubicBezTo>
                    <a:pt x="274" y="93"/>
                    <a:pt x="276" y="79"/>
                    <a:pt x="273" y="69"/>
                  </a:cubicBezTo>
                  <a:cubicBezTo>
                    <a:pt x="270" y="59"/>
                    <a:pt x="263" y="50"/>
                    <a:pt x="250" y="40"/>
                  </a:cubicBezTo>
                  <a:cubicBezTo>
                    <a:pt x="226" y="22"/>
                    <a:pt x="198" y="14"/>
                    <a:pt x="176" y="22"/>
                  </a:cubicBezTo>
                  <a:cubicBezTo>
                    <a:pt x="163" y="26"/>
                    <a:pt x="151" y="37"/>
                    <a:pt x="146" y="50"/>
                  </a:cubicBezTo>
                  <a:cubicBezTo>
                    <a:pt x="142" y="61"/>
                    <a:pt x="142" y="72"/>
                    <a:pt x="147" y="80"/>
                  </a:cubicBezTo>
                  <a:cubicBezTo>
                    <a:pt x="149" y="83"/>
                    <a:pt x="151" y="86"/>
                    <a:pt x="153" y="88"/>
                  </a:cubicBezTo>
                  <a:cubicBezTo>
                    <a:pt x="156" y="92"/>
                    <a:pt x="158" y="96"/>
                    <a:pt x="161" y="100"/>
                  </a:cubicBezTo>
                  <a:cubicBezTo>
                    <a:pt x="165" y="110"/>
                    <a:pt x="165" y="124"/>
                    <a:pt x="156" y="131"/>
                  </a:cubicBezTo>
                  <a:cubicBezTo>
                    <a:pt x="151" y="134"/>
                    <a:pt x="144" y="135"/>
                    <a:pt x="136" y="135"/>
                  </a:cubicBezTo>
                  <a:cubicBezTo>
                    <a:pt x="125" y="133"/>
                    <a:pt x="115" y="130"/>
                    <a:pt x="106" y="128"/>
                  </a:cubicBezTo>
                  <a:cubicBezTo>
                    <a:pt x="99" y="126"/>
                    <a:pt x="93" y="124"/>
                    <a:pt x="86" y="123"/>
                  </a:cubicBezTo>
                  <a:cubicBezTo>
                    <a:pt x="68" y="119"/>
                    <a:pt x="53" y="121"/>
                    <a:pt x="43" y="128"/>
                  </a:cubicBezTo>
                  <a:cubicBezTo>
                    <a:pt x="33" y="135"/>
                    <a:pt x="26" y="147"/>
                    <a:pt x="22" y="166"/>
                  </a:cubicBezTo>
                  <a:cubicBezTo>
                    <a:pt x="20" y="171"/>
                    <a:pt x="20" y="176"/>
                    <a:pt x="19" y="181"/>
                  </a:cubicBezTo>
                  <a:cubicBezTo>
                    <a:pt x="18" y="185"/>
                    <a:pt x="17" y="189"/>
                    <a:pt x="16" y="193"/>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 name="任意多边形: 形状 18">
              <a:extLst>
                <a:ext uri="{FF2B5EF4-FFF2-40B4-BE49-F238E27FC236}">
                  <a16:creationId xmlns:a16="http://schemas.microsoft.com/office/drawing/2014/main" id="{9F32605B-C474-D8D5-1CA1-9F54D1F043E2}"/>
                </a:ext>
              </a:extLst>
            </p:cNvPr>
            <p:cNvSpPr>
              <a:spLocks/>
            </p:cNvSpPr>
            <p:nvPr/>
          </p:nvSpPr>
          <p:spPr bwMode="auto">
            <a:xfrm>
              <a:off x="5172075" y="1949451"/>
              <a:ext cx="1658938" cy="512763"/>
            </a:xfrm>
            <a:custGeom>
              <a:avLst/>
              <a:gdLst>
                <a:gd name="T0" fmla="*/ 434 w 440"/>
                <a:gd name="T1" fmla="*/ 136 h 136"/>
                <a:gd name="T2" fmla="*/ 432 w 440"/>
                <a:gd name="T3" fmla="*/ 135 h 136"/>
                <a:gd name="T4" fmla="*/ 295 w 440"/>
                <a:gd name="T5" fmla="*/ 89 h 136"/>
                <a:gd name="T6" fmla="*/ 294 w 440"/>
                <a:gd name="T7" fmla="*/ 89 h 136"/>
                <a:gd name="T8" fmla="*/ 277 w 440"/>
                <a:gd name="T9" fmla="*/ 86 h 136"/>
                <a:gd name="T10" fmla="*/ 268 w 440"/>
                <a:gd name="T11" fmla="*/ 77 h 136"/>
                <a:gd name="T12" fmla="*/ 265 w 440"/>
                <a:gd name="T13" fmla="*/ 75 h 136"/>
                <a:gd name="T14" fmla="*/ 210 w 440"/>
                <a:gd name="T15" fmla="*/ 60 h 136"/>
                <a:gd name="T16" fmla="*/ 174 w 440"/>
                <a:gd name="T17" fmla="*/ 56 h 136"/>
                <a:gd name="T18" fmla="*/ 160 w 440"/>
                <a:gd name="T19" fmla="*/ 50 h 136"/>
                <a:gd name="T20" fmla="*/ 154 w 440"/>
                <a:gd name="T21" fmla="*/ 39 h 136"/>
                <a:gd name="T22" fmla="*/ 152 w 440"/>
                <a:gd name="T23" fmla="*/ 35 h 136"/>
                <a:gd name="T24" fmla="*/ 119 w 440"/>
                <a:gd name="T25" fmla="*/ 20 h 136"/>
                <a:gd name="T26" fmla="*/ 5 w 440"/>
                <a:gd name="T27" fmla="*/ 10 h 136"/>
                <a:gd name="T28" fmla="*/ 0 w 440"/>
                <a:gd name="T29" fmla="*/ 5 h 136"/>
                <a:gd name="T30" fmla="*/ 6 w 440"/>
                <a:gd name="T31" fmla="*/ 0 h 136"/>
                <a:gd name="T32" fmla="*/ 120 w 440"/>
                <a:gd name="T33" fmla="*/ 10 h 136"/>
                <a:gd name="T34" fmla="*/ 161 w 440"/>
                <a:gd name="T35" fmla="*/ 30 h 136"/>
                <a:gd name="T36" fmla="*/ 164 w 440"/>
                <a:gd name="T37" fmla="*/ 36 h 136"/>
                <a:gd name="T38" fmla="*/ 168 w 440"/>
                <a:gd name="T39" fmla="*/ 42 h 136"/>
                <a:gd name="T40" fmla="*/ 176 w 440"/>
                <a:gd name="T41" fmla="*/ 46 h 136"/>
                <a:gd name="T42" fmla="*/ 210 w 440"/>
                <a:gd name="T43" fmla="*/ 50 h 136"/>
                <a:gd name="T44" fmla="*/ 273 w 440"/>
                <a:gd name="T45" fmla="*/ 67 h 136"/>
                <a:gd name="T46" fmla="*/ 276 w 440"/>
                <a:gd name="T47" fmla="*/ 70 h 136"/>
                <a:gd name="T48" fmla="*/ 282 w 440"/>
                <a:gd name="T49" fmla="*/ 77 h 136"/>
                <a:gd name="T50" fmla="*/ 294 w 440"/>
                <a:gd name="T51" fmla="*/ 79 h 136"/>
                <a:gd name="T52" fmla="*/ 295 w 440"/>
                <a:gd name="T53" fmla="*/ 79 h 136"/>
                <a:gd name="T54" fmla="*/ 437 w 440"/>
                <a:gd name="T55" fmla="*/ 126 h 136"/>
                <a:gd name="T56" fmla="*/ 439 w 440"/>
                <a:gd name="T57" fmla="*/ 133 h 136"/>
                <a:gd name="T58" fmla="*/ 434 w 440"/>
                <a:gd name="T59" fmla="*/ 136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40" h="136">
                  <a:moveTo>
                    <a:pt x="434" y="136"/>
                  </a:moveTo>
                  <a:cubicBezTo>
                    <a:pt x="434" y="136"/>
                    <a:pt x="433" y="135"/>
                    <a:pt x="432" y="135"/>
                  </a:cubicBezTo>
                  <a:cubicBezTo>
                    <a:pt x="391" y="114"/>
                    <a:pt x="344" y="91"/>
                    <a:pt x="295" y="89"/>
                  </a:cubicBezTo>
                  <a:cubicBezTo>
                    <a:pt x="294" y="89"/>
                    <a:pt x="294" y="89"/>
                    <a:pt x="294" y="89"/>
                  </a:cubicBezTo>
                  <a:cubicBezTo>
                    <a:pt x="289" y="89"/>
                    <a:pt x="283" y="88"/>
                    <a:pt x="277" y="86"/>
                  </a:cubicBezTo>
                  <a:cubicBezTo>
                    <a:pt x="273" y="83"/>
                    <a:pt x="270" y="80"/>
                    <a:pt x="268" y="77"/>
                  </a:cubicBezTo>
                  <a:cubicBezTo>
                    <a:pt x="267" y="76"/>
                    <a:pt x="266" y="75"/>
                    <a:pt x="265" y="75"/>
                  </a:cubicBezTo>
                  <a:cubicBezTo>
                    <a:pt x="252" y="61"/>
                    <a:pt x="231" y="60"/>
                    <a:pt x="210" y="60"/>
                  </a:cubicBezTo>
                  <a:cubicBezTo>
                    <a:pt x="198" y="60"/>
                    <a:pt x="186" y="59"/>
                    <a:pt x="174" y="56"/>
                  </a:cubicBezTo>
                  <a:cubicBezTo>
                    <a:pt x="169" y="55"/>
                    <a:pt x="164" y="54"/>
                    <a:pt x="160" y="50"/>
                  </a:cubicBezTo>
                  <a:cubicBezTo>
                    <a:pt x="157" y="47"/>
                    <a:pt x="156" y="43"/>
                    <a:pt x="154" y="39"/>
                  </a:cubicBezTo>
                  <a:cubicBezTo>
                    <a:pt x="154" y="38"/>
                    <a:pt x="153" y="36"/>
                    <a:pt x="152" y="35"/>
                  </a:cubicBezTo>
                  <a:cubicBezTo>
                    <a:pt x="147" y="25"/>
                    <a:pt x="132" y="21"/>
                    <a:pt x="119" y="20"/>
                  </a:cubicBezTo>
                  <a:cubicBezTo>
                    <a:pt x="81" y="15"/>
                    <a:pt x="43" y="12"/>
                    <a:pt x="5" y="10"/>
                  </a:cubicBezTo>
                  <a:cubicBezTo>
                    <a:pt x="2" y="10"/>
                    <a:pt x="0" y="8"/>
                    <a:pt x="0" y="5"/>
                  </a:cubicBezTo>
                  <a:cubicBezTo>
                    <a:pt x="0" y="2"/>
                    <a:pt x="2" y="0"/>
                    <a:pt x="6" y="0"/>
                  </a:cubicBezTo>
                  <a:cubicBezTo>
                    <a:pt x="44" y="1"/>
                    <a:pt x="82" y="5"/>
                    <a:pt x="120" y="10"/>
                  </a:cubicBezTo>
                  <a:cubicBezTo>
                    <a:pt x="136" y="12"/>
                    <a:pt x="154" y="16"/>
                    <a:pt x="161" y="30"/>
                  </a:cubicBezTo>
                  <a:cubicBezTo>
                    <a:pt x="162" y="32"/>
                    <a:pt x="163" y="34"/>
                    <a:pt x="164" y="36"/>
                  </a:cubicBezTo>
                  <a:cubicBezTo>
                    <a:pt x="165" y="38"/>
                    <a:pt x="166" y="41"/>
                    <a:pt x="168" y="42"/>
                  </a:cubicBezTo>
                  <a:cubicBezTo>
                    <a:pt x="170" y="45"/>
                    <a:pt x="173" y="46"/>
                    <a:pt x="176" y="46"/>
                  </a:cubicBezTo>
                  <a:cubicBezTo>
                    <a:pt x="187" y="49"/>
                    <a:pt x="199" y="49"/>
                    <a:pt x="210" y="50"/>
                  </a:cubicBezTo>
                  <a:cubicBezTo>
                    <a:pt x="233" y="50"/>
                    <a:pt x="256" y="51"/>
                    <a:pt x="273" y="67"/>
                  </a:cubicBezTo>
                  <a:cubicBezTo>
                    <a:pt x="274" y="68"/>
                    <a:pt x="275" y="69"/>
                    <a:pt x="276" y="70"/>
                  </a:cubicBezTo>
                  <a:cubicBezTo>
                    <a:pt x="278" y="73"/>
                    <a:pt x="280" y="75"/>
                    <a:pt x="282" y="77"/>
                  </a:cubicBezTo>
                  <a:cubicBezTo>
                    <a:pt x="285" y="78"/>
                    <a:pt x="290" y="78"/>
                    <a:pt x="294" y="79"/>
                  </a:cubicBezTo>
                  <a:cubicBezTo>
                    <a:pt x="295" y="79"/>
                    <a:pt x="295" y="79"/>
                    <a:pt x="295" y="79"/>
                  </a:cubicBezTo>
                  <a:cubicBezTo>
                    <a:pt x="347" y="81"/>
                    <a:pt x="395" y="105"/>
                    <a:pt x="437" y="126"/>
                  </a:cubicBezTo>
                  <a:cubicBezTo>
                    <a:pt x="439" y="127"/>
                    <a:pt x="440" y="130"/>
                    <a:pt x="439" y="133"/>
                  </a:cubicBezTo>
                  <a:cubicBezTo>
                    <a:pt x="438" y="135"/>
                    <a:pt x="436" y="136"/>
                    <a:pt x="434" y="13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 name="任意多边形: 形状 19">
              <a:extLst>
                <a:ext uri="{FF2B5EF4-FFF2-40B4-BE49-F238E27FC236}">
                  <a16:creationId xmlns:a16="http://schemas.microsoft.com/office/drawing/2014/main" id="{17839D3D-C97B-B5E2-1854-5F02B63D853A}"/>
                </a:ext>
              </a:extLst>
            </p:cNvPr>
            <p:cNvSpPr>
              <a:spLocks/>
            </p:cNvSpPr>
            <p:nvPr/>
          </p:nvSpPr>
          <p:spPr bwMode="auto">
            <a:xfrm>
              <a:off x="5005388" y="2597151"/>
              <a:ext cx="1663700" cy="509588"/>
            </a:xfrm>
            <a:custGeom>
              <a:avLst/>
              <a:gdLst>
                <a:gd name="T0" fmla="*/ 435 w 441"/>
                <a:gd name="T1" fmla="*/ 135 h 135"/>
                <a:gd name="T2" fmla="*/ 432 w 441"/>
                <a:gd name="T3" fmla="*/ 135 h 135"/>
                <a:gd name="T4" fmla="*/ 295 w 441"/>
                <a:gd name="T5" fmla="*/ 89 h 135"/>
                <a:gd name="T6" fmla="*/ 294 w 441"/>
                <a:gd name="T7" fmla="*/ 89 h 135"/>
                <a:gd name="T8" fmla="*/ 278 w 441"/>
                <a:gd name="T9" fmla="*/ 85 h 135"/>
                <a:gd name="T10" fmla="*/ 268 w 441"/>
                <a:gd name="T11" fmla="*/ 77 h 135"/>
                <a:gd name="T12" fmla="*/ 265 w 441"/>
                <a:gd name="T13" fmla="*/ 74 h 135"/>
                <a:gd name="T14" fmla="*/ 210 w 441"/>
                <a:gd name="T15" fmla="*/ 60 h 135"/>
                <a:gd name="T16" fmla="*/ 174 w 441"/>
                <a:gd name="T17" fmla="*/ 56 h 135"/>
                <a:gd name="T18" fmla="*/ 160 w 441"/>
                <a:gd name="T19" fmla="*/ 49 h 135"/>
                <a:gd name="T20" fmla="*/ 155 w 441"/>
                <a:gd name="T21" fmla="*/ 39 h 135"/>
                <a:gd name="T22" fmla="*/ 153 w 441"/>
                <a:gd name="T23" fmla="*/ 35 h 135"/>
                <a:gd name="T24" fmla="*/ 119 w 441"/>
                <a:gd name="T25" fmla="*/ 20 h 135"/>
                <a:gd name="T26" fmla="*/ 5 w 441"/>
                <a:gd name="T27" fmla="*/ 10 h 135"/>
                <a:gd name="T28" fmla="*/ 0 w 441"/>
                <a:gd name="T29" fmla="*/ 4 h 135"/>
                <a:gd name="T30" fmla="*/ 6 w 441"/>
                <a:gd name="T31" fmla="*/ 0 h 135"/>
                <a:gd name="T32" fmla="*/ 120 w 441"/>
                <a:gd name="T33" fmla="*/ 9 h 135"/>
                <a:gd name="T34" fmla="*/ 162 w 441"/>
                <a:gd name="T35" fmla="*/ 30 h 135"/>
                <a:gd name="T36" fmla="*/ 164 w 441"/>
                <a:gd name="T37" fmla="*/ 35 h 135"/>
                <a:gd name="T38" fmla="*/ 168 w 441"/>
                <a:gd name="T39" fmla="*/ 42 h 135"/>
                <a:gd name="T40" fmla="*/ 176 w 441"/>
                <a:gd name="T41" fmla="*/ 46 h 135"/>
                <a:gd name="T42" fmla="*/ 211 w 441"/>
                <a:gd name="T43" fmla="*/ 49 h 135"/>
                <a:gd name="T44" fmla="*/ 273 w 441"/>
                <a:gd name="T45" fmla="*/ 67 h 135"/>
                <a:gd name="T46" fmla="*/ 276 w 441"/>
                <a:gd name="T47" fmla="*/ 70 h 135"/>
                <a:gd name="T48" fmla="*/ 282 w 441"/>
                <a:gd name="T49" fmla="*/ 76 h 135"/>
                <a:gd name="T50" fmla="*/ 294 w 441"/>
                <a:gd name="T51" fmla="*/ 78 h 135"/>
                <a:gd name="T52" fmla="*/ 295 w 441"/>
                <a:gd name="T53" fmla="*/ 78 h 135"/>
                <a:gd name="T54" fmla="*/ 437 w 441"/>
                <a:gd name="T55" fmla="*/ 126 h 135"/>
                <a:gd name="T56" fmla="*/ 439 w 441"/>
                <a:gd name="T57" fmla="*/ 133 h 135"/>
                <a:gd name="T58" fmla="*/ 435 w 441"/>
                <a:gd name="T59" fmla="*/ 135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41" h="135">
                  <a:moveTo>
                    <a:pt x="435" y="135"/>
                  </a:moveTo>
                  <a:cubicBezTo>
                    <a:pt x="434" y="135"/>
                    <a:pt x="433" y="135"/>
                    <a:pt x="432" y="135"/>
                  </a:cubicBezTo>
                  <a:cubicBezTo>
                    <a:pt x="391" y="114"/>
                    <a:pt x="344" y="91"/>
                    <a:pt x="295" y="89"/>
                  </a:cubicBezTo>
                  <a:cubicBezTo>
                    <a:pt x="294" y="89"/>
                    <a:pt x="294" y="89"/>
                    <a:pt x="294" y="89"/>
                  </a:cubicBezTo>
                  <a:cubicBezTo>
                    <a:pt x="289" y="88"/>
                    <a:pt x="283" y="88"/>
                    <a:pt x="278" y="85"/>
                  </a:cubicBezTo>
                  <a:cubicBezTo>
                    <a:pt x="274" y="83"/>
                    <a:pt x="271" y="80"/>
                    <a:pt x="268" y="77"/>
                  </a:cubicBezTo>
                  <a:cubicBezTo>
                    <a:pt x="267" y="76"/>
                    <a:pt x="266" y="75"/>
                    <a:pt x="265" y="74"/>
                  </a:cubicBezTo>
                  <a:cubicBezTo>
                    <a:pt x="252" y="61"/>
                    <a:pt x="232" y="60"/>
                    <a:pt x="210" y="60"/>
                  </a:cubicBezTo>
                  <a:cubicBezTo>
                    <a:pt x="198" y="59"/>
                    <a:pt x="186" y="59"/>
                    <a:pt x="174" y="56"/>
                  </a:cubicBezTo>
                  <a:cubicBezTo>
                    <a:pt x="170" y="55"/>
                    <a:pt x="164" y="54"/>
                    <a:pt x="160" y="49"/>
                  </a:cubicBezTo>
                  <a:cubicBezTo>
                    <a:pt x="157" y="46"/>
                    <a:pt x="156" y="43"/>
                    <a:pt x="155" y="39"/>
                  </a:cubicBezTo>
                  <a:cubicBezTo>
                    <a:pt x="154" y="38"/>
                    <a:pt x="153" y="36"/>
                    <a:pt x="153" y="35"/>
                  </a:cubicBezTo>
                  <a:cubicBezTo>
                    <a:pt x="147" y="24"/>
                    <a:pt x="132" y="21"/>
                    <a:pt x="119" y="20"/>
                  </a:cubicBezTo>
                  <a:cubicBezTo>
                    <a:pt x="81" y="15"/>
                    <a:pt x="43" y="12"/>
                    <a:pt x="5" y="10"/>
                  </a:cubicBezTo>
                  <a:cubicBezTo>
                    <a:pt x="2" y="10"/>
                    <a:pt x="0" y="7"/>
                    <a:pt x="0" y="4"/>
                  </a:cubicBezTo>
                  <a:cubicBezTo>
                    <a:pt x="1" y="2"/>
                    <a:pt x="3" y="0"/>
                    <a:pt x="6" y="0"/>
                  </a:cubicBezTo>
                  <a:cubicBezTo>
                    <a:pt x="44" y="1"/>
                    <a:pt x="82" y="5"/>
                    <a:pt x="120" y="9"/>
                  </a:cubicBezTo>
                  <a:cubicBezTo>
                    <a:pt x="136" y="11"/>
                    <a:pt x="154" y="15"/>
                    <a:pt x="162" y="30"/>
                  </a:cubicBezTo>
                  <a:cubicBezTo>
                    <a:pt x="163" y="32"/>
                    <a:pt x="163" y="34"/>
                    <a:pt x="164" y="35"/>
                  </a:cubicBezTo>
                  <a:cubicBezTo>
                    <a:pt x="165" y="38"/>
                    <a:pt x="166" y="41"/>
                    <a:pt x="168" y="42"/>
                  </a:cubicBezTo>
                  <a:cubicBezTo>
                    <a:pt x="170" y="44"/>
                    <a:pt x="173" y="46"/>
                    <a:pt x="176" y="46"/>
                  </a:cubicBezTo>
                  <a:cubicBezTo>
                    <a:pt x="187" y="49"/>
                    <a:pt x="199" y="49"/>
                    <a:pt x="211" y="49"/>
                  </a:cubicBezTo>
                  <a:cubicBezTo>
                    <a:pt x="233" y="50"/>
                    <a:pt x="256" y="51"/>
                    <a:pt x="273" y="67"/>
                  </a:cubicBezTo>
                  <a:cubicBezTo>
                    <a:pt x="274" y="68"/>
                    <a:pt x="275" y="69"/>
                    <a:pt x="276" y="70"/>
                  </a:cubicBezTo>
                  <a:cubicBezTo>
                    <a:pt x="278" y="73"/>
                    <a:pt x="280" y="75"/>
                    <a:pt x="282" y="76"/>
                  </a:cubicBezTo>
                  <a:cubicBezTo>
                    <a:pt x="286" y="78"/>
                    <a:pt x="290" y="78"/>
                    <a:pt x="294" y="78"/>
                  </a:cubicBezTo>
                  <a:cubicBezTo>
                    <a:pt x="295" y="78"/>
                    <a:pt x="295" y="78"/>
                    <a:pt x="295" y="78"/>
                  </a:cubicBezTo>
                  <a:cubicBezTo>
                    <a:pt x="347" y="80"/>
                    <a:pt x="395" y="104"/>
                    <a:pt x="437" y="126"/>
                  </a:cubicBezTo>
                  <a:cubicBezTo>
                    <a:pt x="440" y="127"/>
                    <a:pt x="441" y="130"/>
                    <a:pt x="439" y="133"/>
                  </a:cubicBezTo>
                  <a:cubicBezTo>
                    <a:pt x="438" y="134"/>
                    <a:pt x="437" y="135"/>
                    <a:pt x="435" y="135"/>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 name="任意多边形: 形状 20">
              <a:extLst>
                <a:ext uri="{FF2B5EF4-FFF2-40B4-BE49-F238E27FC236}">
                  <a16:creationId xmlns:a16="http://schemas.microsoft.com/office/drawing/2014/main" id="{BC6D6CE7-A5AB-6941-803B-CBF08C8D9AFF}"/>
                </a:ext>
              </a:extLst>
            </p:cNvPr>
            <p:cNvSpPr>
              <a:spLocks/>
            </p:cNvSpPr>
            <p:nvPr/>
          </p:nvSpPr>
          <p:spPr bwMode="auto">
            <a:xfrm>
              <a:off x="5197475" y="2224088"/>
              <a:ext cx="1208088" cy="392113"/>
            </a:xfrm>
            <a:custGeom>
              <a:avLst/>
              <a:gdLst>
                <a:gd name="T0" fmla="*/ 314 w 320"/>
                <a:gd name="T1" fmla="*/ 104 h 104"/>
                <a:gd name="T2" fmla="*/ 312 w 320"/>
                <a:gd name="T3" fmla="*/ 104 h 104"/>
                <a:gd name="T4" fmla="*/ 292 w 320"/>
                <a:gd name="T5" fmla="*/ 100 h 104"/>
                <a:gd name="T6" fmla="*/ 283 w 320"/>
                <a:gd name="T7" fmla="*/ 100 h 104"/>
                <a:gd name="T8" fmla="*/ 240 w 320"/>
                <a:gd name="T9" fmla="*/ 86 h 104"/>
                <a:gd name="T10" fmla="*/ 209 w 320"/>
                <a:gd name="T11" fmla="*/ 75 h 104"/>
                <a:gd name="T12" fmla="*/ 174 w 320"/>
                <a:gd name="T13" fmla="*/ 72 h 104"/>
                <a:gd name="T14" fmla="*/ 126 w 320"/>
                <a:gd name="T15" fmla="*/ 66 h 104"/>
                <a:gd name="T16" fmla="*/ 122 w 320"/>
                <a:gd name="T17" fmla="*/ 62 h 104"/>
                <a:gd name="T18" fmla="*/ 124 w 320"/>
                <a:gd name="T19" fmla="*/ 57 h 104"/>
                <a:gd name="T20" fmla="*/ 122 w 320"/>
                <a:gd name="T21" fmla="*/ 51 h 104"/>
                <a:gd name="T22" fmla="*/ 112 w 320"/>
                <a:gd name="T23" fmla="*/ 46 h 104"/>
                <a:gd name="T24" fmla="*/ 4 w 320"/>
                <a:gd name="T25" fmla="*/ 11 h 104"/>
                <a:gd name="T26" fmla="*/ 1 w 320"/>
                <a:gd name="T27" fmla="*/ 4 h 104"/>
                <a:gd name="T28" fmla="*/ 7 w 320"/>
                <a:gd name="T29" fmla="*/ 1 h 104"/>
                <a:gd name="T30" fmla="*/ 115 w 320"/>
                <a:gd name="T31" fmla="*/ 36 h 104"/>
                <a:gd name="T32" fmla="*/ 130 w 320"/>
                <a:gd name="T33" fmla="*/ 44 h 104"/>
                <a:gd name="T34" fmla="*/ 134 w 320"/>
                <a:gd name="T35" fmla="*/ 58 h 104"/>
                <a:gd name="T36" fmla="*/ 174 w 320"/>
                <a:gd name="T37" fmla="*/ 62 h 104"/>
                <a:gd name="T38" fmla="*/ 212 w 320"/>
                <a:gd name="T39" fmla="*/ 65 h 104"/>
                <a:gd name="T40" fmla="*/ 245 w 320"/>
                <a:gd name="T41" fmla="*/ 77 h 104"/>
                <a:gd name="T42" fmla="*/ 284 w 320"/>
                <a:gd name="T43" fmla="*/ 90 h 104"/>
                <a:gd name="T44" fmla="*/ 292 w 320"/>
                <a:gd name="T45" fmla="*/ 90 h 104"/>
                <a:gd name="T46" fmla="*/ 317 w 320"/>
                <a:gd name="T47" fmla="*/ 95 h 104"/>
                <a:gd name="T48" fmla="*/ 319 w 320"/>
                <a:gd name="T49" fmla="*/ 102 h 104"/>
                <a:gd name="T50" fmla="*/ 314 w 320"/>
                <a:gd name="T51"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20" h="104">
                  <a:moveTo>
                    <a:pt x="314" y="104"/>
                  </a:moveTo>
                  <a:cubicBezTo>
                    <a:pt x="313" y="104"/>
                    <a:pt x="313" y="104"/>
                    <a:pt x="312" y="104"/>
                  </a:cubicBezTo>
                  <a:cubicBezTo>
                    <a:pt x="306" y="101"/>
                    <a:pt x="299" y="101"/>
                    <a:pt x="292" y="100"/>
                  </a:cubicBezTo>
                  <a:cubicBezTo>
                    <a:pt x="289" y="100"/>
                    <a:pt x="286" y="100"/>
                    <a:pt x="283" y="100"/>
                  </a:cubicBezTo>
                  <a:cubicBezTo>
                    <a:pt x="268" y="99"/>
                    <a:pt x="254" y="92"/>
                    <a:pt x="240" y="86"/>
                  </a:cubicBezTo>
                  <a:cubicBezTo>
                    <a:pt x="230" y="81"/>
                    <a:pt x="220" y="77"/>
                    <a:pt x="209" y="75"/>
                  </a:cubicBezTo>
                  <a:cubicBezTo>
                    <a:pt x="198" y="72"/>
                    <a:pt x="186" y="72"/>
                    <a:pt x="174" y="72"/>
                  </a:cubicBezTo>
                  <a:cubicBezTo>
                    <a:pt x="158" y="72"/>
                    <a:pt x="141" y="72"/>
                    <a:pt x="126" y="66"/>
                  </a:cubicBezTo>
                  <a:cubicBezTo>
                    <a:pt x="124" y="65"/>
                    <a:pt x="123" y="64"/>
                    <a:pt x="122" y="62"/>
                  </a:cubicBezTo>
                  <a:cubicBezTo>
                    <a:pt x="122" y="60"/>
                    <a:pt x="122" y="59"/>
                    <a:pt x="124" y="57"/>
                  </a:cubicBezTo>
                  <a:cubicBezTo>
                    <a:pt x="125" y="56"/>
                    <a:pt x="124" y="53"/>
                    <a:pt x="122" y="51"/>
                  </a:cubicBezTo>
                  <a:cubicBezTo>
                    <a:pt x="120" y="49"/>
                    <a:pt x="115" y="47"/>
                    <a:pt x="112" y="46"/>
                  </a:cubicBezTo>
                  <a:cubicBezTo>
                    <a:pt x="4" y="11"/>
                    <a:pt x="4" y="11"/>
                    <a:pt x="4" y="11"/>
                  </a:cubicBezTo>
                  <a:cubicBezTo>
                    <a:pt x="1" y="10"/>
                    <a:pt x="0" y="7"/>
                    <a:pt x="1" y="4"/>
                  </a:cubicBezTo>
                  <a:cubicBezTo>
                    <a:pt x="2" y="2"/>
                    <a:pt x="5" y="0"/>
                    <a:pt x="7" y="1"/>
                  </a:cubicBezTo>
                  <a:cubicBezTo>
                    <a:pt x="115" y="36"/>
                    <a:pt x="115" y="36"/>
                    <a:pt x="115" y="36"/>
                  </a:cubicBezTo>
                  <a:cubicBezTo>
                    <a:pt x="120" y="38"/>
                    <a:pt x="125" y="40"/>
                    <a:pt x="130" y="44"/>
                  </a:cubicBezTo>
                  <a:cubicBezTo>
                    <a:pt x="133" y="48"/>
                    <a:pt x="135" y="53"/>
                    <a:pt x="134" y="58"/>
                  </a:cubicBezTo>
                  <a:cubicBezTo>
                    <a:pt x="147" y="61"/>
                    <a:pt x="160" y="61"/>
                    <a:pt x="174" y="62"/>
                  </a:cubicBezTo>
                  <a:cubicBezTo>
                    <a:pt x="186" y="62"/>
                    <a:pt x="199" y="62"/>
                    <a:pt x="212" y="65"/>
                  </a:cubicBezTo>
                  <a:cubicBezTo>
                    <a:pt x="223" y="67"/>
                    <a:pt x="234" y="72"/>
                    <a:pt x="245" y="77"/>
                  </a:cubicBezTo>
                  <a:cubicBezTo>
                    <a:pt x="258" y="83"/>
                    <a:pt x="271" y="88"/>
                    <a:pt x="284" y="90"/>
                  </a:cubicBezTo>
                  <a:cubicBezTo>
                    <a:pt x="287" y="90"/>
                    <a:pt x="290" y="90"/>
                    <a:pt x="292" y="90"/>
                  </a:cubicBezTo>
                  <a:cubicBezTo>
                    <a:pt x="301" y="90"/>
                    <a:pt x="309" y="91"/>
                    <a:pt x="317" y="95"/>
                  </a:cubicBezTo>
                  <a:cubicBezTo>
                    <a:pt x="319" y="96"/>
                    <a:pt x="320" y="99"/>
                    <a:pt x="319" y="102"/>
                  </a:cubicBezTo>
                  <a:cubicBezTo>
                    <a:pt x="318" y="103"/>
                    <a:pt x="316" y="104"/>
                    <a:pt x="314" y="104"/>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 name="任意多边形: 形状 21">
              <a:extLst>
                <a:ext uri="{FF2B5EF4-FFF2-40B4-BE49-F238E27FC236}">
                  <a16:creationId xmlns:a16="http://schemas.microsoft.com/office/drawing/2014/main" id="{C063F797-6AC1-467E-226A-3C4CC104CA1C}"/>
                </a:ext>
              </a:extLst>
            </p:cNvPr>
            <p:cNvSpPr>
              <a:spLocks/>
            </p:cNvSpPr>
            <p:nvPr/>
          </p:nvSpPr>
          <p:spPr bwMode="auto">
            <a:xfrm>
              <a:off x="6480175" y="2635251"/>
              <a:ext cx="490538" cy="134938"/>
            </a:xfrm>
            <a:custGeom>
              <a:avLst/>
              <a:gdLst>
                <a:gd name="T0" fmla="*/ 124 w 130"/>
                <a:gd name="T1" fmla="*/ 36 h 36"/>
                <a:gd name="T2" fmla="*/ 123 w 130"/>
                <a:gd name="T3" fmla="*/ 36 h 36"/>
                <a:gd name="T4" fmla="*/ 91 w 130"/>
                <a:gd name="T5" fmla="*/ 30 h 36"/>
                <a:gd name="T6" fmla="*/ 41 w 130"/>
                <a:gd name="T7" fmla="*/ 19 h 36"/>
                <a:gd name="T8" fmla="*/ 36 w 130"/>
                <a:gd name="T9" fmla="*/ 17 h 36"/>
                <a:gd name="T10" fmla="*/ 6 w 130"/>
                <a:gd name="T11" fmla="*/ 11 h 36"/>
                <a:gd name="T12" fmla="*/ 1 w 130"/>
                <a:gd name="T13" fmla="*/ 7 h 36"/>
                <a:gd name="T14" fmla="*/ 5 w 130"/>
                <a:gd name="T15" fmla="*/ 1 h 36"/>
                <a:gd name="T16" fmla="*/ 39 w 130"/>
                <a:gd name="T17" fmla="*/ 7 h 36"/>
                <a:gd name="T18" fmla="*/ 44 w 130"/>
                <a:gd name="T19" fmla="*/ 9 h 36"/>
                <a:gd name="T20" fmla="*/ 93 w 130"/>
                <a:gd name="T21" fmla="*/ 20 h 36"/>
                <a:gd name="T22" fmla="*/ 125 w 130"/>
                <a:gd name="T23" fmla="*/ 26 h 36"/>
                <a:gd name="T24" fmla="*/ 129 w 130"/>
                <a:gd name="T25" fmla="*/ 32 h 36"/>
                <a:gd name="T26" fmla="*/ 124 w 130"/>
                <a:gd name="T2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0" h="36">
                  <a:moveTo>
                    <a:pt x="124" y="36"/>
                  </a:moveTo>
                  <a:cubicBezTo>
                    <a:pt x="124" y="36"/>
                    <a:pt x="123" y="36"/>
                    <a:pt x="123" y="36"/>
                  </a:cubicBezTo>
                  <a:cubicBezTo>
                    <a:pt x="91" y="30"/>
                    <a:pt x="91" y="30"/>
                    <a:pt x="91" y="30"/>
                  </a:cubicBezTo>
                  <a:cubicBezTo>
                    <a:pt x="74" y="27"/>
                    <a:pt x="57" y="24"/>
                    <a:pt x="41" y="19"/>
                  </a:cubicBezTo>
                  <a:cubicBezTo>
                    <a:pt x="36" y="17"/>
                    <a:pt x="36" y="17"/>
                    <a:pt x="36" y="17"/>
                  </a:cubicBezTo>
                  <a:cubicBezTo>
                    <a:pt x="25" y="13"/>
                    <a:pt x="16" y="10"/>
                    <a:pt x="6" y="11"/>
                  </a:cubicBezTo>
                  <a:cubicBezTo>
                    <a:pt x="3" y="12"/>
                    <a:pt x="1" y="10"/>
                    <a:pt x="1" y="7"/>
                  </a:cubicBezTo>
                  <a:cubicBezTo>
                    <a:pt x="0" y="4"/>
                    <a:pt x="2" y="2"/>
                    <a:pt x="5" y="1"/>
                  </a:cubicBezTo>
                  <a:cubicBezTo>
                    <a:pt x="17" y="0"/>
                    <a:pt x="28" y="3"/>
                    <a:pt x="39" y="7"/>
                  </a:cubicBezTo>
                  <a:cubicBezTo>
                    <a:pt x="44" y="9"/>
                    <a:pt x="44" y="9"/>
                    <a:pt x="44" y="9"/>
                  </a:cubicBezTo>
                  <a:cubicBezTo>
                    <a:pt x="60" y="14"/>
                    <a:pt x="77" y="17"/>
                    <a:pt x="93" y="20"/>
                  </a:cubicBezTo>
                  <a:cubicBezTo>
                    <a:pt x="125" y="26"/>
                    <a:pt x="125" y="26"/>
                    <a:pt x="125" y="26"/>
                  </a:cubicBezTo>
                  <a:cubicBezTo>
                    <a:pt x="128" y="26"/>
                    <a:pt x="130" y="29"/>
                    <a:pt x="129" y="32"/>
                  </a:cubicBezTo>
                  <a:cubicBezTo>
                    <a:pt x="129" y="34"/>
                    <a:pt x="127" y="36"/>
                    <a:pt x="124" y="3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 name="任意多边形: 形状 22">
              <a:extLst>
                <a:ext uri="{FF2B5EF4-FFF2-40B4-BE49-F238E27FC236}">
                  <a16:creationId xmlns:a16="http://schemas.microsoft.com/office/drawing/2014/main" id="{18C1D65A-A947-D588-0B77-0AA04D5E6DE1}"/>
                </a:ext>
              </a:extLst>
            </p:cNvPr>
            <p:cNvSpPr>
              <a:spLocks/>
            </p:cNvSpPr>
            <p:nvPr/>
          </p:nvSpPr>
          <p:spPr bwMode="auto">
            <a:xfrm>
              <a:off x="5492750" y="3136901"/>
              <a:ext cx="1211263" cy="395288"/>
            </a:xfrm>
            <a:custGeom>
              <a:avLst/>
              <a:gdLst>
                <a:gd name="T0" fmla="*/ 315 w 321"/>
                <a:gd name="T1" fmla="*/ 105 h 105"/>
                <a:gd name="T2" fmla="*/ 313 w 321"/>
                <a:gd name="T3" fmla="*/ 104 h 105"/>
                <a:gd name="T4" fmla="*/ 206 w 321"/>
                <a:gd name="T5" fmla="*/ 69 h 105"/>
                <a:gd name="T6" fmla="*/ 191 w 321"/>
                <a:gd name="T7" fmla="*/ 61 h 105"/>
                <a:gd name="T8" fmla="*/ 186 w 321"/>
                <a:gd name="T9" fmla="*/ 48 h 105"/>
                <a:gd name="T10" fmla="*/ 147 w 321"/>
                <a:gd name="T11" fmla="*/ 44 h 105"/>
                <a:gd name="T12" fmla="*/ 109 w 321"/>
                <a:gd name="T13" fmla="*/ 41 h 105"/>
                <a:gd name="T14" fmla="*/ 76 w 321"/>
                <a:gd name="T15" fmla="*/ 29 h 105"/>
                <a:gd name="T16" fmla="*/ 36 w 321"/>
                <a:gd name="T17" fmla="*/ 16 h 105"/>
                <a:gd name="T18" fmla="*/ 28 w 321"/>
                <a:gd name="T19" fmla="*/ 15 h 105"/>
                <a:gd name="T20" fmla="*/ 4 w 321"/>
                <a:gd name="T21" fmla="*/ 11 h 105"/>
                <a:gd name="T22" fmla="*/ 2 w 321"/>
                <a:gd name="T23" fmla="*/ 4 h 105"/>
                <a:gd name="T24" fmla="*/ 9 w 321"/>
                <a:gd name="T25" fmla="*/ 2 h 105"/>
                <a:gd name="T26" fmla="*/ 29 w 321"/>
                <a:gd name="T27" fmla="*/ 5 h 105"/>
                <a:gd name="T28" fmla="*/ 37 w 321"/>
                <a:gd name="T29" fmla="*/ 5 h 105"/>
                <a:gd name="T30" fmla="*/ 80 w 321"/>
                <a:gd name="T31" fmla="*/ 19 h 105"/>
                <a:gd name="T32" fmla="*/ 111 w 321"/>
                <a:gd name="T33" fmla="*/ 31 h 105"/>
                <a:gd name="T34" fmla="*/ 147 w 321"/>
                <a:gd name="T35" fmla="*/ 34 h 105"/>
                <a:gd name="T36" fmla="*/ 195 w 321"/>
                <a:gd name="T37" fmla="*/ 40 h 105"/>
                <a:gd name="T38" fmla="*/ 198 w 321"/>
                <a:gd name="T39" fmla="*/ 43 h 105"/>
                <a:gd name="T40" fmla="*/ 197 w 321"/>
                <a:gd name="T41" fmla="*/ 48 h 105"/>
                <a:gd name="T42" fmla="*/ 198 w 321"/>
                <a:gd name="T43" fmla="*/ 54 h 105"/>
                <a:gd name="T44" fmla="*/ 209 w 321"/>
                <a:gd name="T45" fmla="*/ 59 h 105"/>
                <a:gd name="T46" fmla="*/ 317 w 321"/>
                <a:gd name="T47" fmla="*/ 95 h 105"/>
                <a:gd name="T48" fmla="*/ 320 w 321"/>
                <a:gd name="T49" fmla="*/ 101 h 105"/>
                <a:gd name="T50" fmla="*/ 315 w 321"/>
                <a:gd name="T51"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21" h="105">
                  <a:moveTo>
                    <a:pt x="315" y="105"/>
                  </a:moveTo>
                  <a:cubicBezTo>
                    <a:pt x="314" y="105"/>
                    <a:pt x="314" y="105"/>
                    <a:pt x="313" y="104"/>
                  </a:cubicBezTo>
                  <a:cubicBezTo>
                    <a:pt x="206" y="69"/>
                    <a:pt x="206" y="69"/>
                    <a:pt x="206" y="69"/>
                  </a:cubicBezTo>
                  <a:cubicBezTo>
                    <a:pt x="201" y="68"/>
                    <a:pt x="195" y="66"/>
                    <a:pt x="191" y="61"/>
                  </a:cubicBezTo>
                  <a:cubicBezTo>
                    <a:pt x="188" y="58"/>
                    <a:pt x="186" y="53"/>
                    <a:pt x="186" y="48"/>
                  </a:cubicBezTo>
                  <a:cubicBezTo>
                    <a:pt x="174" y="44"/>
                    <a:pt x="161" y="44"/>
                    <a:pt x="147" y="44"/>
                  </a:cubicBezTo>
                  <a:cubicBezTo>
                    <a:pt x="134" y="44"/>
                    <a:pt x="122" y="44"/>
                    <a:pt x="109" y="41"/>
                  </a:cubicBezTo>
                  <a:cubicBezTo>
                    <a:pt x="97" y="38"/>
                    <a:pt x="87" y="33"/>
                    <a:pt x="76" y="29"/>
                  </a:cubicBezTo>
                  <a:cubicBezTo>
                    <a:pt x="63" y="23"/>
                    <a:pt x="50" y="17"/>
                    <a:pt x="36" y="16"/>
                  </a:cubicBezTo>
                  <a:cubicBezTo>
                    <a:pt x="34" y="16"/>
                    <a:pt x="31" y="15"/>
                    <a:pt x="28" y="15"/>
                  </a:cubicBezTo>
                  <a:cubicBezTo>
                    <a:pt x="20" y="15"/>
                    <a:pt x="12" y="15"/>
                    <a:pt x="4" y="11"/>
                  </a:cubicBezTo>
                  <a:cubicBezTo>
                    <a:pt x="1" y="9"/>
                    <a:pt x="0" y="6"/>
                    <a:pt x="2" y="4"/>
                  </a:cubicBezTo>
                  <a:cubicBezTo>
                    <a:pt x="3" y="1"/>
                    <a:pt x="6" y="0"/>
                    <a:pt x="9" y="2"/>
                  </a:cubicBezTo>
                  <a:cubicBezTo>
                    <a:pt x="14" y="5"/>
                    <a:pt x="21" y="5"/>
                    <a:pt x="29" y="5"/>
                  </a:cubicBezTo>
                  <a:cubicBezTo>
                    <a:pt x="31" y="5"/>
                    <a:pt x="34" y="5"/>
                    <a:pt x="37" y="5"/>
                  </a:cubicBezTo>
                  <a:cubicBezTo>
                    <a:pt x="53" y="7"/>
                    <a:pt x="67" y="13"/>
                    <a:pt x="80" y="19"/>
                  </a:cubicBezTo>
                  <a:cubicBezTo>
                    <a:pt x="91" y="24"/>
                    <a:pt x="101" y="28"/>
                    <a:pt x="111" y="31"/>
                  </a:cubicBezTo>
                  <a:cubicBezTo>
                    <a:pt x="123" y="33"/>
                    <a:pt x="135" y="33"/>
                    <a:pt x="147" y="34"/>
                  </a:cubicBezTo>
                  <a:cubicBezTo>
                    <a:pt x="163" y="34"/>
                    <a:pt x="180" y="34"/>
                    <a:pt x="195" y="40"/>
                  </a:cubicBezTo>
                  <a:cubicBezTo>
                    <a:pt x="197" y="40"/>
                    <a:pt x="198" y="42"/>
                    <a:pt x="198" y="43"/>
                  </a:cubicBezTo>
                  <a:cubicBezTo>
                    <a:pt x="199" y="45"/>
                    <a:pt x="198" y="47"/>
                    <a:pt x="197" y="48"/>
                  </a:cubicBezTo>
                  <a:cubicBezTo>
                    <a:pt x="196" y="49"/>
                    <a:pt x="197" y="52"/>
                    <a:pt x="198" y="54"/>
                  </a:cubicBezTo>
                  <a:cubicBezTo>
                    <a:pt x="201" y="57"/>
                    <a:pt x="205" y="58"/>
                    <a:pt x="209" y="59"/>
                  </a:cubicBezTo>
                  <a:cubicBezTo>
                    <a:pt x="317" y="95"/>
                    <a:pt x="317" y="95"/>
                    <a:pt x="317" y="95"/>
                  </a:cubicBezTo>
                  <a:cubicBezTo>
                    <a:pt x="319" y="95"/>
                    <a:pt x="321" y="98"/>
                    <a:pt x="320" y="101"/>
                  </a:cubicBezTo>
                  <a:cubicBezTo>
                    <a:pt x="319" y="103"/>
                    <a:pt x="317" y="105"/>
                    <a:pt x="315" y="105"/>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 name="任意多边形: 形状 23">
              <a:extLst>
                <a:ext uri="{FF2B5EF4-FFF2-40B4-BE49-F238E27FC236}">
                  <a16:creationId xmlns:a16="http://schemas.microsoft.com/office/drawing/2014/main" id="{28DFADF2-7195-CECE-FE98-6F76169A487F}"/>
                </a:ext>
              </a:extLst>
            </p:cNvPr>
            <p:cNvSpPr>
              <a:spLocks/>
            </p:cNvSpPr>
            <p:nvPr/>
          </p:nvSpPr>
          <p:spPr bwMode="auto">
            <a:xfrm>
              <a:off x="4930775" y="2986088"/>
              <a:ext cx="490538" cy="134938"/>
            </a:xfrm>
            <a:custGeom>
              <a:avLst/>
              <a:gdLst>
                <a:gd name="T0" fmla="*/ 118 w 130"/>
                <a:gd name="T1" fmla="*/ 36 h 36"/>
                <a:gd name="T2" fmla="*/ 91 w 130"/>
                <a:gd name="T3" fmla="*/ 29 h 36"/>
                <a:gd name="T4" fmla="*/ 86 w 130"/>
                <a:gd name="T5" fmla="*/ 28 h 36"/>
                <a:gd name="T6" fmla="*/ 37 w 130"/>
                <a:gd name="T7" fmla="*/ 17 h 36"/>
                <a:gd name="T8" fmla="*/ 5 w 130"/>
                <a:gd name="T9" fmla="*/ 11 h 36"/>
                <a:gd name="T10" fmla="*/ 0 w 130"/>
                <a:gd name="T11" fmla="*/ 5 h 36"/>
                <a:gd name="T12" fmla="*/ 6 w 130"/>
                <a:gd name="T13" fmla="*/ 0 h 36"/>
                <a:gd name="T14" fmla="*/ 39 w 130"/>
                <a:gd name="T15" fmla="*/ 6 h 36"/>
                <a:gd name="T16" fmla="*/ 89 w 130"/>
                <a:gd name="T17" fmla="*/ 18 h 36"/>
                <a:gd name="T18" fmla="*/ 94 w 130"/>
                <a:gd name="T19" fmla="*/ 20 h 36"/>
                <a:gd name="T20" fmla="*/ 123 w 130"/>
                <a:gd name="T21" fmla="*/ 25 h 36"/>
                <a:gd name="T22" fmla="*/ 129 w 130"/>
                <a:gd name="T23" fmla="*/ 29 h 36"/>
                <a:gd name="T24" fmla="*/ 125 w 130"/>
                <a:gd name="T25" fmla="*/ 35 h 36"/>
                <a:gd name="T26" fmla="*/ 118 w 130"/>
                <a:gd name="T2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0" h="36">
                  <a:moveTo>
                    <a:pt x="118" y="36"/>
                  </a:moveTo>
                  <a:cubicBezTo>
                    <a:pt x="109" y="35"/>
                    <a:pt x="100" y="32"/>
                    <a:pt x="91" y="29"/>
                  </a:cubicBezTo>
                  <a:cubicBezTo>
                    <a:pt x="86" y="28"/>
                    <a:pt x="86" y="28"/>
                    <a:pt x="86" y="28"/>
                  </a:cubicBezTo>
                  <a:cubicBezTo>
                    <a:pt x="70" y="23"/>
                    <a:pt x="53" y="20"/>
                    <a:pt x="37" y="17"/>
                  </a:cubicBezTo>
                  <a:cubicBezTo>
                    <a:pt x="5" y="11"/>
                    <a:pt x="5" y="11"/>
                    <a:pt x="5" y="11"/>
                  </a:cubicBezTo>
                  <a:cubicBezTo>
                    <a:pt x="2" y="10"/>
                    <a:pt x="0" y="7"/>
                    <a:pt x="0" y="5"/>
                  </a:cubicBezTo>
                  <a:cubicBezTo>
                    <a:pt x="1" y="2"/>
                    <a:pt x="4" y="0"/>
                    <a:pt x="6" y="0"/>
                  </a:cubicBezTo>
                  <a:cubicBezTo>
                    <a:pt x="39" y="6"/>
                    <a:pt x="39" y="6"/>
                    <a:pt x="39" y="6"/>
                  </a:cubicBezTo>
                  <a:cubicBezTo>
                    <a:pt x="55" y="9"/>
                    <a:pt x="72" y="13"/>
                    <a:pt x="89" y="18"/>
                  </a:cubicBezTo>
                  <a:cubicBezTo>
                    <a:pt x="94" y="20"/>
                    <a:pt x="94" y="20"/>
                    <a:pt x="94" y="20"/>
                  </a:cubicBezTo>
                  <a:cubicBezTo>
                    <a:pt x="104" y="23"/>
                    <a:pt x="114" y="26"/>
                    <a:pt x="123" y="25"/>
                  </a:cubicBezTo>
                  <a:cubicBezTo>
                    <a:pt x="126" y="25"/>
                    <a:pt x="129" y="27"/>
                    <a:pt x="129" y="29"/>
                  </a:cubicBezTo>
                  <a:cubicBezTo>
                    <a:pt x="130" y="32"/>
                    <a:pt x="128" y="35"/>
                    <a:pt x="125" y="35"/>
                  </a:cubicBezTo>
                  <a:cubicBezTo>
                    <a:pt x="122" y="36"/>
                    <a:pt x="120" y="36"/>
                    <a:pt x="118" y="3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 name="任意多边形: 形状 24">
              <a:extLst>
                <a:ext uri="{FF2B5EF4-FFF2-40B4-BE49-F238E27FC236}">
                  <a16:creationId xmlns:a16="http://schemas.microsoft.com/office/drawing/2014/main" id="{12887B51-EAA9-EBA3-7982-2795B0755D05}"/>
                </a:ext>
              </a:extLst>
            </p:cNvPr>
            <p:cNvSpPr>
              <a:spLocks/>
            </p:cNvSpPr>
            <p:nvPr/>
          </p:nvSpPr>
          <p:spPr bwMode="auto">
            <a:xfrm>
              <a:off x="4797425" y="3340101"/>
              <a:ext cx="819150" cy="279400"/>
            </a:xfrm>
            <a:custGeom>
              <a:avLst/>
              <a:gdLst>
                <a:gd name="T0" fmla="*/ 211 w 217"/>
                <a:gd name="T1" fmla="*/ 74 h 74"/>
                <a:gd name="T2" fmla="*/ 210 w 217"/>
                <a:gd name="T3" fmla="*/ 74 h 74"/>
                <a:gd name="T4" fmla="*/ 174 w 217"/>
                <a:gd name="T5" fmla="*/ 71 h 74"/>
                <a:gd name="T6" fmla="*/ 126 w 217"/>
                <a:gd name="T7" fmla="*/ 65 h 74"/>
                <a:gd name="T8" fmla="*/ 123 w 217"/>
                <a:gd name="T9" fmla="*/ 62 h 74"/>
                <a:gd name="T10" fmla="*/ 124 w 217"/>
                <a:gd name="T11" fmla="*/ 57 h 74"/>
                <a:gd name="T12" fmla="*/ 123 w 217"/>
                <a:gd name="T13" fmla="*/ 51 h 74"/>
                <a:gd name="T14" fmla="*/ 112 w 217"/>
                <a:gd name="T15" fmla="*/ 46 h 74"/>
                <a:gd name="T16" fmla="*/ 5 w 217"/>
                <a:gd name="T17" fmla="*/ 10 h 74"/>
                <a:gd name="T18" fmla="*/ 1 w 217"/>
                <a:gd name="T19" fmla="*/ 4 h 74"/>
                <a:gd name="T20" fmla="*/ 8 w 217"/>
                <a:gd name="T21" fmla="*/ 1 h 74"/>
                <a:gd name="T22" fmla="*/ 115 w 217"/>
                <a:gd name="T23" fmla="*/ 36 h 74"/>
                <a:gd name="T24" fmla="*/ 130 w 217"/>
                <a:gd name="T25" fmla="*/ 44 h 74"/>
                <a:gd name="T26" fmla="*/ 135 w 217"/>
                <a:gd name="T27" fmla="*/ 57 h 74"/>
                <a:gd name="T28" fmla="*/ 174 w 217"/>
                <a:gd name="T29" fmla="*/ 61 h 74"/>
                <a:gd name="T30" fmla="*/ 212 w 217"/>
                <a:gd name="T31" fmla="*/ 64 h 74"/>
                <a:gd name="T32" fmla="*/ 216 w 217"/>
                <a:gd name="T33" fmla="*/ 70 h 74"/>
                <a:gd name="T34" fmla="*/ 211 w 217"/>
                <a:gd name="T35" fmla="*/ 74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7" h="74">
                  <a:moveTo>
                    <a:pt x="211" y="74"/>
                  </a:moveTo>
                  <a:cubicBezTo>
                    <a:pt x="211" y="74"/>
                    <a:pt x="210" y="74"/>
                    <a:pt x="210" y="74"/>
                  </a:cubicBezTo>
                  <a:cubicBezTo>
                    <a:pt x="198" y="72"/>
                    <a:pt x="186" y="72"/>
                    <a:pt x="174" y="71"/>
                  </a:cubicBezTo>
                  <a:cubicBezTo>
                    <a:pt x="158" y="71"/>
                    <a:pt x="142" y="71"/>
                    <a:pt x="126" y="65"/>
                  </a:cubicBezTo>
                  <a:cubicBezTo>
                    <a:pt x="125" y="65"/>
                    <a:pt x="123" y="63"/>
                    <a:pt x="123" y="62"/>
                  </a:cubicBezTo>
                  <a:cubicBezTo>
                    <a:pt x="123" y="60"/>
                    <a:pt x="123" y="58"/>
                    <a:pt x="124" y="57"/>
                  </a:cubicBezTo>
                  <a:cubicBezTo>
                    <a:pt x="125" y="56"/>
                    <a:pt x="125" y="53"/>
                    <a:pt x="123" y="51"/>
                  </a:cubicBezTo>
                  <a:cubicBezTo>
                    <a:pt x="120" y="48"/>
                    <a:pt x="116" y="47"/>
                    <a:pt x="112" y="46"/>
                  </a:cubicBezTo>
                  <a:cubicBezTo>
                    <a:pt x="5" y="10"/>
                    <a:pt x="5" y="10"/>
                    <a:pt x="5" y="10"/>
                  </a:cubicBezTo>
                  <a:cubicBezTo>
                    <a:pt x="2" y="10"/>
                    <a:pt x="0" y="7"/>
                    <a:pt x="1" y="4"/>
                  </a:cubicBezTo>
                  <a:cubicBezTo>
                    <a:pt x="2" y="1"/>
                    <a:pt x="5" y="0"/>
                    <a:pt x="8" y="1"/>
                  </a:cubicBezTo>
                  <a:cubicBezTo>
                    <a:pt x="115" y="36"/>
                    <a:pt x="115" y="36"/>
                    <a:pt x="115" y="36"/>
                  </a:cubicBezTo>
                  <a:cubicBezTo>
                    <a:pt x="120" y="37"/>
                    <a:pt x="126" y="39"/>
                    <a:pt x="130" y="44"/>
                  </a:cubicBezTo>
                  <a:cubicBezTo>
                    <a:pt x="134" y="47"/>
                    <a:pt x="136" y="52"/>
                    <a:pt x="135" y="57"/>
                  </a:cubicBezTo>
                  <a:cubicBezTo>
                    <a:pt x="147" y="61"/>
                    <a:pt x="160" y="61"/>
                    <a:pt x="174" y="61"/>
                  </a:cubicBezTo>
                  <a:cubicBezTo>
                    <a:pt x="187" y="61"/>
                    <a:pt x="200" y="61"/>
                    <a:pt x="212" y="64"/>
                  </a:cubicBezTo>
                  <a:cubicBezTo>
                    <a:pt x="215" y="65"/>
                    <a:pt x="217" y="67"/>
                    <a:pt x="216" y="70"/>
                  </a:cubicBezTo>
                  <a:cubicBezTo>
                    <a:pt x="215" y="73"/>
                    <a:pt x="213" y="74"/>
                    <a:pt x="211" y="74"/>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 name="任意多边形: 形状 25">
              <a:extLst>
                <a:ext uri="{FF2B5EF4-FFF2-40B4-BE49-F238E27FC236}">
                  <a16:creationId xmlns:a16="http://schemas.microsoft.com/office/drawing/2014/main" id="{CB2B53B6-AFBA-A5E1-42A1-DBDE7982882C}"/>
                </a:ext>
              </a:extLst>
            </p:cNvPr>
            <p:cNvSpPr>
              <a:spLocks/>
            </p:cNvSpPr>
            <p:nvPr/>
          </p:nvSpPr>
          <p:spPr bwMode="auto">
            <a:xfrm>
              <a:off x="5759450" y="3649663"/>
              <a:ext cx="811213" cy="238125"/>
            </a:xfrm>
            <a:custGeom>
              <a:avLst/>
              <a:gdLst>
                <a:gd name="T0" fmla="*/ 210 w 215"/>
                <a:gd name="T1" fmla="*/ 63 h 63"/>
                <a:gd name="T2" fmla="*/ 209 w 215"/>
                <a:gd name="T3" fmla="*/ 63 h 63"/>
                <a:gd name="T4" fmla="*/ 176 w 215"/>
                <a:gd name="T5" fmla="*/ 57 h 63"/>
                <a:gd name="T6" fmla="*/ 126 w 215"/>
                <a:gd name="T7" fmla="*/ 45 h 63"/>
                <a:gd name="T8" fmla="*/ 6 w 215"/>
                <a:gd name="T9" fmla="*/ 11 h 63"/>
                <a:gd name="T10" fmla="*/ 1 w 215"/>
                <a:gd name="T11" fmla="*/ 7 h 63"/>
                <a:gd name="T12" fmla="*/ 5 w 215"/>
                <a:gd name="T13" fmla="*/ 1 h 63"/>
                <a:gd name="T14" fmla="*/ 129 w 215"/>
                <a:gd name="T15" fmla="*/ 35 h 63"/>
                <a:gd name="T16" fmla="*/ 178 w 215"/>
                <a:gd name="T17" fmla="*/ 46 h 63"/>
                <a:gd name="T18" fmla="*/ 211 w 215"/>
                <a:gd name="T19" fmla="*/ 52 h 63"/>
                <a:gd name="T20" fmla="*/ 215 w 215"/>
                <a:gd name="T21" fmla="*/ 58 h 63"/>
                <a:gd name="T22" fmla="*/ 210 w 215"/>
                <a:gd name="T23"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5" h="63">
                  <a:moveTo>
                    <a:pt x="210" y="63"/>
                  </a:moveTo>
                  <a:cubicBezTo>
                    <a:pt x="209" y="63"/>
                    <a:pt x="209" y="63"/>
                    <a:pt x="209" y="63"/>
                  </a:cubicBezTo>
                  <a:cubicBezTo>
                    <a:pt x="176" y="57"/>
                    <a:pt x="176" y="57"/>
                    <a:pt x="176" y="57"/>
                  </a:cubicBezTo>
                  <a:cubicBezTo>
                    <a:pt x="160" y="54"/>
                    <a:pt x="143" y="50"/>
                    <a:pt x="126" y="45"/>
                  </a:cubicBezTo>
                  <a:cubicBezTo>
                    <a:pt x="46" y="19"/>
                    <a:pt x="12" y="11"/>
                    <a:pt x="6" y="11"/>
                  </a:cubicBezTo>
                  <a:cubicBezTo>
                    <a:pt x="4" y="12"/>
                    <a:pt x="1" y="10"/>
                    <a:pt x="1" y="7"/>
                  </a:cubicBezTo>
                  <a:cubicBezTo>
                    <a:pt x="0" y="4"/>
                    <a:pt x="2" y="2"/>
                    <a:pt x="5" y="1"/>
                  </a:cubicBezTo>
                  <a:cubicBezTo>
                    <a:pt x="16" y="0"/>
                    <a:pt x="79" y="19"/>
                    <a:pt x="129" y="35"/>
                  </a:cubicBezTo>
                  <a:cubicBezTo>
                    <a:pt x="145" y="40"/>
                    <a:pt x="162" y="43"/>
                    <a:pt x="178" y="46"/>
                  </a:cubicBezTo>
                  <a:cubicBezTo>
                    <a:pt x="211" y="52"/>
                    <a:pt x="211" y="52"/>
                    <a:pt x="211" y="52"/>
                  </a:cubicBezTo>
                  <a:cubicBezTo>
                    <a:pt x="213" y="53"/>
                    <a:pt x="215" y="56"/>
                    <a:pt x="215" y="58"/>
                  </a:cubicBezTo>
                  <a:cubicBezTo>
                    <a:pt x="214" y="61"/>
                    <a:pt x="212" y="63"/>
                    <a:pt x="210" y="63"/>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 name="任意多边形: 形状 26">
              <a:extLst>
                <a:ext uri="{FF2B5EF4-FFF2-40B4-BE49-F238E27FC236}">
                  <a16:creationId xmlns:a16="http://schemas.microsoft.com/office/drawing/2014/main" id="{AF14B9C0-8201-CDA3-5D1A-D528018C8583}"/>
                </a:ext>
              </a:extLst>
            </p:cNvPr>
            <p:cNvSpPr>
              <a:spLocks/>
            </p:cNvSpPr>
            <p:nvPr/>
          </p:nvSpPr>
          <p:spPr bwMode="auto">
            <a:xfrm>
              <a:off x="4640263" y="3902076"/>
              <a:ext cx="1206500" cy="392113"/>
            </a:xfrm>
            <a:custGeom>
              <a:avLst/>
              <a:gdLst>
                <a:gd name="T0" fmla="*/ 314 w 320"/>
                <a:gd name="T1" fmla="*/ 104 h 104"/>
                <a:gd name="T2" fmla="*/ 312 w 320"/>
                <a:gd name="T3" fmla="*/ 103 h 104"/>
                <a:gd name="T4" fmla="*/ 292 w 320"/>
                <a:gd name="T5" fmla="*/ 100 h 104"/>
                <a:gd name="T6" fmla="*/ 283 w 320"/>
                <a:gd name="T7" fmla="*/ 99 h 104"/>
                <a:gd name="T8" fmla="*/ 240 w 320"/>
                <a:gd name="T9" fmla="*/ 86 h 104"/>
                <a:gd name="T10" fmla="*/ 209 w 320"/>
                <a:gd name="T11" fmla="*/ 74 h 104"/>
                <a:gd name="T12" fmla="*/ 174 w 320"/>
                <a:gd name="T13" fmla="*/ 71 h 104"/>
                <a:gd name="T14" fmla="*/ 126 w 320"/>
                <a:gd name="T15" fmla="*/ 65 h 104"/>
                <a:gd name="T16" fmla="*/ 122 w 320"/>
                <a:gd name="T17" fmla="*/ 61 h 104"/>
                <a:gd name="T18" fmla="*/ 123 w 320"/>
                <a:gd name="T19" fmla="*/ 57 h 104"/>
                <a:gd name="T20" fmla="*/ 122 w 320"/>
                <a:gd name="T21" fmla="*/ 51 h 104"/>
                <a:gd name="T22" fmla="*/ 112 w 320"/>
                <a:gd name="T23" fmla="*/ 45 h 104"/>
                <a:gd name="T24" fmla="*/ 4 w 320"/>
                <a:gd name="T25" fmla="*/ 10 h 104"/>
                <a:gd name="T26" fmla="*/ 1 w 320"/>
                <a:gd name="T27" fmla="*/ 4 h 104"/>
                <a:gd name="T28" fmla="*/ 7 w 320"/>
                <a:gd name="T29" fmla="*/ 0 h 104"/>
                <a:gd name="T30" fmla="*/ 115 w 320"/>
                <a:gd name="T31" fmla="*/ 35 h 104"/>
                <a:gd name="T32" fmla="*/ 130 w 320"/>
                <a:gd name="T33" fmla="*/ 43 h 104"/>
                <a:gd name="T34" fmla="*/ 134 w 320"/>
                <a:gd name="T35" fmla="*/ 57 h 104"/>
                <a:gd name="T36" fmla="*/ 174 w 320"/>
                <a:gd name="T37" fmla="*/ 61 h 104"/>
                <a:gd name="T38" fmla="*/ 212 w 320"/>
                <a:gd name="T39" fmla="*/ 64 h 104"/>
                <a:gd name="T40" fmla="*/ 245 w 320"/>
                <a:gd name="T41" fmla="*/ 76 h 104"/>
                <a:gd name="T42" fmla="*/ 284 w 320"/>
                <a:gd name="T43" fmla="*/ 89 h 104"/>
                <a:gd name="T44" fmla="*/ 292 w 320"/>
                <a:gd name="T45" fmla="*/ 89 h 104"/>
                <a:gd name="T46" fmla="*/ 317 w 320"/>
                <a:gd name="T47" fmla="*/ 94 h 104"/>
                <a:gd name="T48" fmla="*/ 319 w 320"/>
                <a:gd name="T49" fmla="*/ 101 h 104"/>
                <a:gd name="T50" fmla="*/ 314 w 320"/>
                <a:gd name="T51" fmla="*/ 10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20" h="104">
                  <a:moveTo>
                    <a:pt x="314" y="104"/>
                  </a:moveTo>
                  <a:cubicBezTo>
                    <a:pt x="313" y="104"/>
                    <a:pt x="313" y="103"/>
                    <a:pt x="312" y="103"/>
                  </a:cubicBezTo>
                  <a:cubicBezTo>
                    <a:pt x="306" y="100"/>
                    <a:pt x="299" y="100"/>
                    <a:pt x="292" y="100"/>
                  </a:cubicBezTo>
                  <a:cubicBezTo>
                    <a:pt x="289" y="100"/>
                    <a:pt x="286" y="100"/>
                    <a:pt x="283" y="99"/>
                  </a:cubicBezTo>
                  <a:cubicBezTo>
                    <a:pt x="268" y="98"/>
                    <a:pt x="254" y="92"/>
                    <a:pt x="240" y="86"/>
                  </a:cubicBezTo>
                  <a:cubicBezTo>
                    <a:pt x="230" y="81"/>
                    <a:pt x="220" y="76"/>
                    <a:pt x="209" y="74"/>
                  </a:cubicBezTo>
                  <a:cubicBezTo>
                    <a:pt x="198" y="71"/>
                    <a:pt x="186" y="71"/>
                    <a:pt x="174" y="71"/>
                  </a:cubicBezTo>
                  <a:cubicBezTo>
                    <a:pt x="158" y="71"/>
                    <a:pt x="141" y="71"/>
                    <a:pt x="126" y="65"/>
                  </a:cubicBezTo>
                  <a:cubicBezTo>
                    <a:pt x="124" y="64"/>
                    <a:pt x="123" y="63"/>
                    <a:pt x="122" y="61"/>
                  </a:cubicBezTo>
                  <a:cubicBezTo>
                    <a:pt x="122" y="60"/>
                    <a:pt x="122" y="58"/>
                    <a:pt x="123" y="57"/>
                  </a:cubicBezTo>
                  <a:cubicBezTo>
                    <a:pt x="125" y="55"/>
                    <a:pt x="124" y="52"/>
                    <a:pt x="122" y="51"/>
                  </a:cubicBezTo>
                  <a:cubicBezTo>
                    <a:pt x="120" y="48"/>
                    <a:pt x="115" y="47"/>
                    <a:pt x="112" y="45"/>
                  </a:cubicBezTo>
                  <a:cubicBezTo>
                    <a:pt x="4" y="10"/>
                    <a:pt x="4" y="10"/>
                    <a:pt x="4" y="10"/>
                  </a:cubicBezTo>
                  <a:cubicBezTo>
                    <a:pt x="1" y="9"/>
                    <a:pt x="0" y="6"/>
                    <a:pt x="1" y="4"/>
                  </a:cubicBezTo>
                  <a:cubicBezTo>
                    <a:pt x="2" y="1"/>
                    <a:pt x="5" y="0"/>
                    <a:pt x="7" y="0"/>
                  </a:cubicBezTo>
                  <a:cubicBezTo>
                    <a:pt x="115" y="35"/>
                    <a:pt x="115" y="35"/>
                    <a:pt x="115" y="35"/>
                  </a:cubicBezTo>
                  <a:cubicBezTo>
                    <a:pt x="119" y="37"/>
                    <a:pt x="125" y="39"/>
                    <a:pt x="130" y="43"/>
                  </a:cubicBezTo>
                  <a:cubicBezTo>
                    <a:pt x="133" y="47"/>
                    <a:pt x="135" y="52"/>
                    <a:pt x="134" y="57"/>
                  </a:cubicBezTo>
                  <a:cubicBezTo>
                    <a:pt x="147" y="61"/>
                    <a:pt x="160" y="61"/>
                    <a:pt x="174" y="61"/>
                  </a:cubicBezTo>
                  <a:cubicBezTo>
                    <a:pt x="186" y="61"/>
                    <a:pt x="199" y="61"/>
                    <a:pt x="212" y="64"/>
                  </a:cubicBezTo>
                  <a:cubicBezTo>
                    <a:pt x="223" y="66"/>
                    <a:pt x="234" y="71"/>
                    <a:pt x="245" y="76"/>
                  </a:cubicBezTo>
                  <a:cubicBezTo>
                    <a:pt x="258" y="82"/>
                    <a:pt x="271" y="88"/>
                    <a:pt x="284" y="89"/>
                  </a:cubicBezTo>
                  <a:cubicBezTo>
                    <a:pt x="287" y="89"/>
                    <a:pt x="290" y="89"/>
                    <a:pt x="292" y="89"/>
                  </a:cubicBezTo>
                  <a:cubicBezTo>
                    <a:pt x="301" y="90"/>
                    <a:pt x="309" y="90"/>
                    <a:pt x="317" y="94"/>
                  </a:cubicBezTo>
                  <a:cubicBezTo>
                    <a:pt x="319" y="95"/>
                    <a:pt x="320" y="98"/>
                    <a:pt x="319" y="101"/>
                  </a:cubicBezTo>
                  <a:cubicBezTo>
                    <a:pt x="318" y="103"/>
                    <a:pt x="316" y="104"/>
                    <a:pt x="314" y="104"/>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 name="任意多边形: 形状 27">
              <a:extLst>
                <a:ext uri="{FF2B5EF4-FFF2-40B4-BE49-F238E27FC236}">
                  <a16:creationId xmlns:a16="http://schemas.microsoft.com/office/drawing/2014/main" id="{D7B21FC5-4FD0-FF83-3908-174B7489C41D}"/>
                </a:ext>
              </a:extLst>
            </p:cNvPr>
            <p:cNvSpPr>
              <a:spLocks/>
            </p:cNvSpPr>
            <p:nvPr/>
          </p:nvSpPr>
          <p:spPr bwMode="auto">
            <a:xfrm>
              <a:off x="7431088" y="4630738"/>
              <a:ext cx="282575" cy="365125"/>
            </a:xfrm>
            <a:custGeom>
              <a:avLst/>
              <a:gdLst>
                <a:gd name="T0" fmla="*/ 75 w 75"/>
                <a:gd name="T1" fmla="*/ 74 h 97"/>
                <a:gd name="T2" fmla="*/ 22 w 75"/>
                <a:gd name="T3" fmla="*/ 0 h 97"/>
                <a:gd name="T4" fmla="*/ 0 w 75"/>
                <a:gd name="T5" fmla="*/ 12 h 97"/>
                <a:gd name="T6" fmla="*/ 32 w 75"/>
                <a:gd name="T7" fmla="*/ 97 h 97"/>
                <a:gd name="T8" fmla="*/ 75 w 75"/>
                <a:gd name="T9" fmla="*/ 74 h 97"/>
              </a:gdLst>
              <a:ahLst/>
              <a:cxnLst>
                <a:cxn ang="0">
                  <a:pos x="T0" y="T1"/>
                </a:cxn>
                <a:cxn ang="0">
                  <a:pos x="T2" y="T3"/>
                </a:cxn>
                <a:cxn ang="0">
                  <a:pos x="T4" y="T5"/>
                </a:cxn>
                <a:cxn ang="0">
                  <a:pos x="T6" y="T7"/>
                </a:cxn>
                <a:cxn ang="0">
                  <a:pos x="T8" y="T9"/>
                </a:cxn>
              </a:cxnLst>
              <a:rect l="0" t="0" r="r" b="b"/>
              <a:pathLst>
                <a:path w="75" h="97">
                  <a:moveTo>
                    <a:pt x="75" y="74"/>
                  </a:moveTo>
                  <a:cubicBezTo>
                    <a:pt x="57" y="50"/>
                    <a:pt x="40" y="25"/>
                    <a:pt x="22" y="0"/>
                  </a:cubicBezTo>
                  <a:cubicBezTo>
                    <a:pt x="0" y="12"/>
                    <a:pt x="0" y="12"/>
                    <a:pt x="0" y="12"/>
                  </a:cubicBezTo>
                  <a:cubicBezTo>
                    <a:pt x="11" y="40"/>
                    <a:pt x="22" y="69"/>
                    <a:pt x="32" y="97"/>
                  </a:cubicBezTo>
                  <a:lnTo>
                    <a:pt x="75" y="74"/>
                  </a:lnTo>
                  <a:close/>
                </a:path>
              </a:pathLst>
            </a:custGeom>
            <a:solidFill>
              <a:srgbClr val="848BE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 name="任意多边形: 形状 28">
              <a:extLst>
                <a:ext uri="{FF2B5EF4-FFF2-40B4-BE49-F238E27FC236}">
                  <a16:creationId xmlns:a16="http://schemas.microsoft.com/office/drawing/2014/main" id="{DDC6B008-234E-AFC1-FFE6-EDF5FCD6E245}"/>
                </a:ext>
              </a:extLst>
            </p:cNvPr>
            <p:cNvSpPr>
              <a:spLocks noEditPoints="1"/>
            </p:cNvSpPr>
            <p:nvPr/>
          </p:nvSpPr>
          <p:spPr bwMode="auto">
            <a:xfrm>
              <a:off x="7408863" y="4606926"/>
              <a:ext cx="328613" cy="411163"/>
            </a:xfrm>
            <a:custGeom>
              <a:avLst/>
              <a:gdLst>
                <a:gd name="T0" fmla="*/ 87 w 87"/>
                <a:gd name="T1" fmla="*/ 82 h 109"/>
                <a:gd name="T2" fmla="*/ 36 w 87"/>
                <a:gd name="T3" fmla="*/ 109 h 109"/>
                <a:gd name="T4" fmla="*/ 34 w 87"/>
                <a:gd name="T5" fmla="*/ 104 h 109"/>
                <a:gd name="T6" fmla="*/ 2 w 87"/>
                <a:gd name="T7" fmla="*/ 20 h 109"/>
                <a:gd name="T8" fmla="*/ 0 w 87"/>
                <a:gd name="T9" fmla="*/ 16 h 109"/>
                <a:gd name="T10" fmla="*/ 30 w 87"/>
                <a:gd name="T11" fmla="*/ 0 h 109"/>
                <a:gd name="T12" fmla="*/ 87 w 87"/>
                <a:gd name="T13" fmla="*/ 82 h 109"/>
                <a:gd name="T14" fmla="*/ 41 w 87"/>
                <a:gd name="T15" fmla="*/ 97 h 109"/>
                <a:gd name="T16" fmla="*/ 74 w 87"/>
                <a:gd name="T17" fmla="*/ 79 h 109"/>
                <a:gd name="T18" fmla="*/ 27 w 87"/>
                <a:gd name="T19" fmla="*/ 11 h 109"/>
                <a:gd name="T20" fmla="*/ 11 w 87"/>
                <a:gd name="T21" fmla="*/ 20 h 109"/>
                <a:gd name="T22" fmla="*/ 41 w 87"/>
                <a:gd name="T23" fmla="*/ 97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 h="109">
                  <a:moveTo>
                    <a:pt x="87" y="82"/>
                  </a:moveTo>
                  <a:cubicBezTo>
                    <a:pt x="36" y="109"/>
                    <a:pt x="36" y="109"/>
                    <a:pt x="36" y="109"/>
                  </a:cubicBezTo>
                  <a:cubicBezTo>
                    <a:pt x="34" y="104"/>
                    <a:pt x="34" y="104"/>
                    <a:pt x="34" y="104"/>
                  </a:cubicBezTo>
                  <a:cubicBezTo>
                    <a:pt x="24" y="76"/>
                    <a:pt x="13" y="48"/>
                    <a:pt x="2" y="20"/>
                  </a:cubicBezTo>
                  <a:cubicBezTo>
                    <a:pt x="0" y="16"/>
                    <a:pt x="0" y="16"/>
                    <a:pt x="0" y="16"/>
                  </a:cubicBezTo>
                  <a:cubicBezTo>
                    <a:pt x="30" y="0"/>
                    <a:pt x="30" y="0"/>
                    <a:pt x="30" y="0"/>
                  </a:cubicBezTo>
                  <a:lnTo>
                    <a:pt x="87" y="82"/>
                  </a:lnTo>
                  <a:close/>
                  <a:moveTo>
                    <a:pt x="41" y="97"/>
                  </a:moveTo>
                  <a:cubicBezTo>
                    <a:pt x="74" y="79"/>
                    <a:pt x="74" y="79"/>
                    <a:pt x="74" y="79"/>
                  </a:cubicBezTo>
                  <a:cubicBezTo>
                    <a:pt x="27" y="11"/>
                    <a:pt x="27" y="11"/>
                    <a:pt x="27" y="11"/>
                  </a:cubicBezTo>
                  <a:cubicBezTo>
                    <a:pt x="11" y="20"/>
                    <a:pt x="11" y="20"/>
                    <a:pt x="11" y="20"/>
                  </a:cubicBezTo>
                  <a:cubicBezTo>
                    <a:pt x="21" y="45"/>
                    <a:pt x="31" y="71"/>
                    <a:pt x="41" y="97"/>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 name="任意多边形: 形状 29">
              <a:extLst>
                <a:ext uri="{FF2B5EF4-FFF2-40B4-BE49-F238E27FC236}">
                  <a16:creationId xmlns:a16="http://schemas.microsoft.com/office/drawing/2014/main" id="{A66F630B-21EE-892A-6047-187A0F6DF77D}"/>
                </a:ext>
              </a:extLst>
            </p:cNvPr>
            <p:cNvSpPr>
              <a:spLocks/>
            </p:cNvSpPr>
            <p:nvPr/>
          </p:nvSpPr>
          <p:spPr bwMode="auto">
            <a:xfrm>
              <a:off x="7540625" y="4878388"/>
              <a:ext cx="720725" cy="1098550"/>
            </a:xfrm>
            <a:custGeom>
              <a:avLst/>
              <a:gdLst>
                <a:gd name="T0" fmla="*/ 62 w 191"/>
                <a:gd name="T1" fmla="*/ 29 h 291"/>
                <a:gd name="T2" fmla="*/ 46 w 191"/>
                <a:gd name="T3" fmla="*/ 5 h 291"/>
                <a:gd name="T4" fmla="*/ 36 w 191"/>
                <a:gd name="T5" fmla="*/ 0 h 291"/>
                <a:gd name="T6" fmla="*/ 1 w 191"/>
                <a:gd name="T7" fmla="*/ 19 h 291"/>
                <a:gd name="T8" fmla="*/ 0 w 191"/>
                <a:gd name="T9" fmla="*/ 30 h 291"/>
                <a:gd name="T10" fmla="*/ 12 w 191"/>
                <a:gd name="T11" fmla="*/ 56 h 291"/>
                <a:gd name="T12" fmla="*/ 92 w 191"/>
                <a:gd name="T13" fmla="*/ 241 h 291"/>
                <a:gd name="T14" fmla="*/ 119 w 191"/>
                <a:gd name="T15" fmla="*/ 282 h 291"/>
                <a:gd name="T16" fmla="*/ 165 w 191"/>
                <a:gd name="T17" fmla="*/ 282 h 291"/>
                <a:gd name="T18" fmla="*/ 191 w 191"/>
                <a:gd name="T19" fmla="*/ 243 h 291"/>
                <a:gd name="T20" fmla="*/ 172 w 191"/>
                <a:gd name="T21" fmla="*/ 199 h 291"/>
                <a:gd name="T22" fmla="*/ 62 w 191"/>
                <a:gd name="T23" fmla="*/ 29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1" h="291">
                  <a:moveTo>
                    <a:pt x="62" y="29"/>
                  </a:moveTo>
                  <a:cubicBezTo>
                    <a:pt x="58" y="21"/>
                    <a:pt x="54" y="11"/>
                    <a:pt x="46" y="5"/>
                  </a:cubicBezTo>
                  <a:cubicBezTo>
                    <a:pt x="44" y="3"/>
                    <a:pt x="40" y="1"/>
                    <a:pt x="36" y="0"/>
                  </a:cubicBezTo>
                  <a:cubicBezTo>
                    <a:pt x="1" y="19"/>
                    <a:pt x="1" y="19"/>
                    <a:pt x="1" y="19"/>
                  </a:cubicBezTo>
                  <a:cubicBezTo>
                    <a:pt x="0" y="22"/>
                    <a:pt x="0" y="26"/>
                    <a:pt x="0" y="30"/>
                  </a:cubicBezTo>
                  <a:cubicBezTo>
                    <a:pt x="1" y="40"/>
                    <a:pt x="7" y="48"/>
                    <a:pt x="12" y="56"/>
                  </a:cubicBezTo>
                  <a:cubicBezTo>
                    <a:pt x="48" y="113"/>
                    <a:pt x="68" y="178"/>
                    <a:pt x="92" y="241"/>
                  </a:cubicBezTo>
                  <a:cubicBezTo>
                    <a:pt x="98" y="257"/>
                    <a:pt x="105" y="273"/>
                    <a:pt x="119" y="282"/>
                  </a:cubicBezTo>
                  <a:cubicBezTo>
                    <a:pt x="132" y="291"/>
                    <a:pt x="152" y="291"/>
                    <a:pt x="165" y="282"/>
                  </a:cubicBezTo>
                  <a:cubicBezTo>
                    <a:pt x="180" y="275"/>
                    <a:pt x="191" y="260"/>
                    <a:pt x="191" y="243"/>
                  </a:cubicBezTo>
                  <a:cubicBezTo>
                    <a:pt x="191" y="227"/>
                    <a:pt x="181" y="212"/>
                    <a:pt x="172" y="199"/>
                  </a:cubicBezTo>
                  <a:cubicBezTo>
                    <a:pt x="133" y="144"/>
                    <a:pt x="89" y="91"/>
                    <a:pt x="62" y="29"/>
                  </a:cubicBezTo>
                  <a:close/>
                </a:path>
              </a:pathLst>
            </a:custGeom>
            <a:solidFill>
              <a:srgbClr val="E36C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 name="任意多边形: 形状 30">
              <a:extLst>
                <a:ext uri="{FF2B5EF4-FFF2-40B4-BE49-F238E27FC236}">
                  <a16:creationId xmlns:a16="http://schemas.microsoft.com/office/drawing/2014/main" id="{D79CC8C9-843B-444B-CE9C-6BA949771532}"/>
                </a:ext>
              </a:extLst>
            </p:cNvPr>
            <p:cNvSpPr>
              <a:spLocks noEditPoints="1"/>
            </p:cNvSpPr>
            <p:nvPr/>
          </p:nvSpPr>
          <p:spPr bwMode="auto">
            <a:xfrm>
              <a:off x="7521575" y="4864101"/>
              <a:ext cx="755650" cy="1127125"/>
            </a:xfrm>
            <a:custGeom>
              <a:avLst/>
              <a:gdLst>
                <a:gd name="T0" fmla="*/ 192 w 200"/>
                <a:gd name="T1" fmla="*/ 274 h 299"/>
                <a:gd name="T2" fmla="*/ 192 w 200"/>
                <a:gd name="T3" fmla="*/ 274 h 299"/>
                <a:gd name="T4" fmla="*/ 172 w 200"/>
                <a:gd name="T5" fmla="*/ 290 h 299"/>
                <a:gd name="T6" fmla="*/ 121 w 200"/>
                <a:gd name="T7" fmla="*/ 290 h 299"/>
                <a:gd name="T8" fmla="*/ 93 w 200"/>
                <a:gd name="T9" fmla="*/ 247 h 299"/>
                <a:gd name="T10" fmla="*/ 79 w 200"/>
                <a:gd name="T11" fmla="*/ 208 h 299"/>
                <a:gd name="T12" fmla="*/ 13 w 200"/>
                <a:gd name="T13" fmla="*/ 62 h 299"/>
                <a:gd name="T14" fmla="*/ 12 w 200"/>
                <a:gd name="T15" fmla="*/ 61 h 299"/>
                <a:gd name="T16" fmla="*/ 1 w 200"/>
                <a:gd name="T17" fmla="*/ 34 h 299"/>
                <a:gd name="T18" fmla="*/ 2 w 200"/>
                <a:gd name="T19" fmla="*/ 21 h 299"/>
                <a:gd name="T20" fmla="*/ 3 w 200"/>
                <a:gd name="T21" fmla="*/ 20 h 299"/>
                <a:gd name="T22" fmla="*/ 41 w 200"/>
                <a:gd name="T23" fmla="*/ 0 h 299"/>
                <a:gd name="T24" fmla="*/ 42 w 200"/>
                <a:gd name="T25" fmla="*/ 0 h 299"/>
                <a:gd name="T26" fmla="*/ 54 w 200"/>
                <a:gd name="T27" fmla="*/ 6 h 299"/>
                <a:gd name="T28" fmla="*/ 70 w 200"/>
                <a:gd name="T29" fmla="*/ 30 h 299"/>
                <a:gd name="T30" fmla="*/ 71 w 200"/>
                <a:gd name="T31" fmla="*/ 32 h 299"/>
                <a:gd name="T32" fmla="*/ 156 w 200"/>
                <a:gd name="T33" fmla="*/ 166 h 299"/>
                <a:gd name="T34" fmla="*/ 180 w 200"/>
                <a:gd name="T35" fmla="*/ 200 h 299"/>
                <a:gd name="T36" fmla="*/ 200 w 200"/>
                <a:gd name="T37" fmla="*/ 247 h 299"/>
                <a:gd name="T38" fmla="*/ 192 w 200"/>
                <a:gd name="T39" fmla="*/ 274 h 299"/>
                <a:gd name="T40" fmla="*/ 10 w 200"/>
                <a:gd name="T41" fmla="*/ 26 h 299"/>
                <a:gd name="T42" fmla="*/ 9 w 200"/>
                <a:gd name="T43" fmla="*/ 33 h 299"/>
                <a:gd name="T44" fmla="*/ 20 w 200"/>
                <a:gd name="T45" fmla="*/ 56 h 299"/>
                <a:gd name="T46" fmla="*/ 21 w 200"/>
                <a:gd name="T47" fmla="*/ 58 h 299"/>
                <a:gd name="T48" fmla="*/ 87 w 200"/>
                <a:gd name="T49" fmla="*/ 205 h 299"/>
                <a:gd name="T50" fmla="*/ 101 w 200"/>
                <a:gd name="T51" fmla="*/ 244 h 299"/>
                <a:gd name="T52" fmla="*/ 126 w 200"/>
                <a:gd name="T53" fmla="*/ 283 h 299"/>
                <a:gd name="T54" fmla="*/ 168 w 200"/>
                <a:gd name="T55" fmla="*/ 282 h 299"/>
                <a:gd name="T56" fmla="*/ 185 w 200"/>
                <a:gd name="T57" fmla="*/ 269 h 299"/>
                <a:gd name="T58" fmla="*/ 192 w 200"/>
                <a:gd name="T59" fmla="*/ 247 h 299"/>
                <a:gd name="T60" fmla="*/ 173 w 200"/>
                <a:gd name="T61" fmla="*/ 205 h 299"/>
                <a:gd name="T62" fmla="*/ 149 w 200"/>
                <a:gd name="T63" fmla="*/ 171 h 299"/>
                <a:gd name="T64" fmla="*/ 63 w 200"/>
                <a:gd name="T65" fmla="*/ 35 h 299"/>
                <a:gd name="T66" fmla="*/ 62 w 200"/>
                <a:gd name="T67" fmla="*/ 34 h 299"/>
                <a:gd name="T68" fmla="*/ 49 w 200"/>
                <a:gd name="T69" fmla="*/ 12 h 299"/>
                <a:gd name="T70" fmla="*/ 42 w 200"/>
                <a:gd name="T71" fmla="*/ 9 h 299"/>
                <a:gd name="T72" fmla="*/ 10 w 200"/>
                <a:gd name="T73" fmla="*/ 26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00" h="299">
                  <a:moveTo>
                    <a:pt x="192" y="274"/>
                  </a:moveTo>
                  <a:cubicBezTo>
                    <a:pt x="192" y="274"/>
                    <a:pt x="192" y="274"/>
                    <a:pt x="192" y="274"/>
                  </a:cubicBezTo>
                  <a:cubicBezTo>
                    <a:pt x="186" y="281"/>
                    <a:pt x="180" y="286"/>
                    <a:pt x="172" y="290"/>
                  </a:cubicBezTo>
                  <a:cubicBezTo>
                    <a:pt x="157" y="299"/>
                    <a:pt x="136" y="299"/>
                    <a:pt x="121" y="290"/>
                  </a:cubicBezTo>
                  <a:cubicBezTo>
                    <a:pt x="107" y="280"/>
                    <a:pt x="100" y="263"/>
                    <a:pt x="93" y="247"/>
                  </a:cubicBezTo>
                  <a:cubicBezTo>
                    <a:pt x="88" y="234"/>
                    <a:pt x="83" y="221"/>
                    <a:pt x="79" y="208"/>
                  </a:cubicBezTo>
                  <a:cubicBezTo>
                    <a:pt x="60" y="158"/>
                    <a:pt x="41" y="107"/>
                    <a:pt x="13" y="62"/>
                  </a:cubicBezTo>
                  <a:cubicBezTo>
                    <a:pt x="12" y="61"/>
                    <a:pt x="12" y="61"/>
                    <a:pt x="12" y="61"/>
                  </a:cubicBezTo>
                  <a:cubicBezTo>
                    <a:pt x="7" y="53"/>
                    <a:pt x="2" y="44"/>
                    <a:pt x="1" y="34"/>
                  </a:cubicBezTo>
                  <a:cubicBezTo>
                    <a:pt x="0" y="30"/>
                    <a:pt x="1" y="26"/>
                    <a:pt x="2" y="21"/>
                  </a:cubicBezTo>
                  <a:cubicBezTo>
                    <a:pt x="3" y="20"/>
                    <a:pt x="3" y="20"/>
                    <a:pt x="3" y="20"/>
                  </a:cubicBezTo>
                  <a:cubicBezTo>
                    <a:pt x="41" y="0"/>
                    <a:pt x="41" y="0"/>
                    <a:pt x="41" y="0"/>
                  </a:cubicBezTo>
                  <a:cubicBezTo>
                    <a:pt x="42" y="0"/>
                    <a:pt x="42" y="0"/>
                    <a:pt x="42" y="0"/>
                  </a:cubicBezTo>
                  <a:cubicBezTo>
                    <a:pt x="47" y="1"/>
                    <a:pt x="51" y="3"/>
                    <a:pt x="54" y="6"/>
                  </a:cubicBezTo>
                  <a:cubicBezTo>
                    <a:pt x="62" y="12"/>
                    <a:pt x="66" y="21"/>
                    <a:pt x="70" y="30"/>
                  </a:cubicBezTo>
                  <a:cubicBezTo>
                    <a:pt x="71" y="32"/>
                    <a:pt x="71" y="32"/>
                    <a:pt x="71" y="32"/>
                  </a:cubicBezTo>
                  <a:cubicBezTo>
                    <a:pt x="92" y="80"/>
                    <a:pt x="125" y="124"/>
                    <a:pt x="156" y="166"/>
                  </a:cubicBezTo>
                  <a:cubicBezTo>
                    <a:pt x="164" y="178"/>
                    <a:pt x="172" y="189"/>
                    <a:pt x="180" y="200"/>
                  </a:cubicBezTo>
                  <a:cubicBezTo>
                    <a:pt x="190" y="214"/>
                    <a:pt x="200" y="230"/>
                    <a:pt x="200" y="247"/>
                  </a:cubicBezTo>
                  <a:cubicBezTo>
                    <a:pt x="200" y="256"/>
                    <a:pt x="197" y="266"/>
                    <a:pt x="192" y="274"/>
                  </a:cubicBezTo>
                  <a:close/>
                  <a:moveTo>
                    <a:pt x="10" y="26"/>
                  </a:moveTo>
                  <a:cubicBezTo>
                    <a:pt x="9" y="28"/>
                    <a:pt x="9" y="31"/>
                    <a:pt x="9" y="33"/>
                  </a:cubicBezTo>
                  <a:cubicBezTo>
                    <a:pt x="10" y="42"/>
                    <a:pt x="15" y="49"/>
                    <a:pt x="20" y="56"/>
                  </a:cubicBezTo>
                  <a:cubicBezTo>
                    <a:pt x="21" y="58"/>
                    <a:pt x="21" y="58"/>
                    <a:pt x="21" y="58"/>
                  </a:cubicBezTo>
                  <a:cubicBezTo>
                    <a:pt x="49" y="104"/>
                    <a:pt x="68" y="155"/>
                    <a:pt x="87" y="205"/>
                  </a:cubicBezTo>
                  <a:cubicBezTo>
                    <a:pt x="91" y="218"/>
                    <a:pt x="96" y="231"/>
                    <a:pt x="101" y="244"/>
                  </a:cubicBezTo>
                  <a:cubicBezTo>
                    <a:pt x="107" y="259"/>
                    <a:pt x="114" y="274"/>
                    <a:pt x="126" y="283"/>
                  </a:cubicBezTo>
                  <a:cubicBezTo>
                    <a:pt x="138" y="291"/>
                    <a:pt x="155" y="290"/>
                    <a:pt x="168" y="282"/>
                  </a:cubicBezTo>
                  <a:cubicBezTo>
                    <a:pt x="175" y="279"/>
                    <a:pt x="180" y="275"/>
                    <a:pt x="185" y="269"/>
                  </a:cubicBezTo>
                  <a:cubicBezTo>
                    <a:pt x="189" y="262"/>
                    <a:pt x="192" y="255"/>
                    <a:pt x="192" y="247"/>
                  </a:cubicBezTo>
                  <a:cubicBezTo>
                    <a:pt x="192" y="232"/>
                    <a:pt x="183" y="219"/>
                    <a:pt x="173" y="205"/>
                  </a:cubicBezTo>
                  <a:cubicBezTo>
                    <a:pt x="165" y="194"/>
                    <a:pt x="157" y="183"/>
                    <a:pt x="149" y="171"/>
                  </a:cubicBezTo>
                  <a:cubicBezTo>
                    <a:pt x="117" y="129"/>
                    <a:pt x="85" y="84"/>
                    <a:pt x="63" y="35"/>
                  </a:cubicBezTo>
                  <a:cubicBezTo>
                    <a:pt x="62" y="34"/>
                    <a:pt x="62" y="34"/>
                    <a:pt x="62" y="34"/>
                  </a:cubicBezTo>
                  <a:cubicBezTo>
                    <a:pt x="59" y="26"/>
                    <a:pt x="55" y="18"/>
                    <a:pt x="49" y="12"/>
                  </a:cubicBezTo>
                  <a:cubicBezTo>
                    <a:pt x="47" y="11"/>
                    <a:pt x="44" y="9"/>
                    <a:pt x="42" y="9"/>
                  </a:cubicBezTo>
                  <a:lnTo>
                    <a:pt x="10" y="26"/>
                  </a:ln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 name="任意多边形: 形状 31">
              <a:extLst>
                <a:ext uri="{FF2B5EF4-FFF2-40B4-BE49-F238E27FC236}">
                  <a16:creationId xmlns:a16="http://schemas.microsoft.com/office/drawing/2014/main" id="{EBB9A2D0-F55D-C076-69D0-173A0DE09BF6}"/>
                </a:ext>
              </a:extLst>
            </p:cNvPr>
            <p:cNvSpPr>
              <a:spLocks/>
            </p:cNvSpPr>
            <p:nvPr/>
          </p:nvSpPr>
          <p:spPr bwMode="auto">
            <a:xfrm>
              <a:off x="6205538" y="2921001"/>
              <a:ext cx="1968500" cy="1968500"/>
            </a:xfrm>
            <a:custGeom>
              <a:avLst/>
              <a:gdLst>
                <a:gd name="T0" fmla="*/ 462 w 522"/>
                <a:gd name="T1" fmla="*/ 153 h 522"/>
                <a:gd name="T2" fmla="*/ 369 w 522"/>
                <a:gd name="T3" fmla="*/ 462 h 522"/>
                <a:gd name="T4" fmla="*/ 59 w 522"/>
                <a:gd name="T5" fmla="*/ 369 h 522"/>
                <a:gd name="T6" fmla="*/ 153 w 522"/>
                <a:gd name="T7" fmla="*/ 59 h 522"/>
                <a:gd name="T8" fmla="*/ 462 w 522"/>
                <a:gd name="T9" fmla="*/ 153 h 522"/>
              </a:gdLst>
              <a:ahLst/>
              <a:cxnLst>
                <a:cxn ang="0">
                  <a:pos x="T0" y="T1"/>
                </a:cxn>
                <a:cxn ang="0">
                  <a:pos x="T2" y="T3"/>
                </a:cxn>
                <a:cxn ang="0">
                  <a:pos x="T4" y="T5"/>
                </a:cxn>
                <a:cxn ang="0">
                  <a:pos x="T6" y="T7"/>
                </a:cxn>
                <a:cxn ang="0">
                  <a:pos x="T8" y="T9"/>
                </a:cxn>
              </a:cxnLst>
              <a:rect l="0" t="0" r="r" b="b"/>
              <a:pathLst>
                <a:path w="522" h="522">
                  <a:moveTo>
                    <a:pt x="462" y="153"/>
                  </a:moveTo>
                  <a:cubicBezTo>
                    <a:pt x="522" y="264"/>
                    <a:pt x="480" y="402"/>
                    <a:pt x="369" y="462"/>
                  </a:cubicBezTo>
                  <a:cubicBezTo>
                    <a:pt x="258" y="522"/>
                    <a:pt x="119" y="480"/>
                    <a:pt x="59" y="369"/>
                  </a:cubicBezTo>
                  <a:cubicBezTo>
                    <a:pt x="0" y="258"/>
                    <a:pt x="41" y="119"/>
                    <a:pt x="153" y="59"/>
                  </a:cubicBezTo>
                  <a:cubicBezTo>
                    <a:pt x="264" y="0"/>
                    <a:pt x="403" y="41"/>
                    <a:pt x="462" y="153"/>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 name="任意多边形: 形状 32">
              <a:extLst>
                <a:ext uri="{FF2B5EF4-FFF2-40B4-BE49-F238E27FC236}">
                  <a16:creationId xmlns:a16="http://schemas.microsoft.com/office/drawing/2014/main" id="{86E34021-38D3-6425-11FE-2AC12005C002}"/>
                </a:ext>
              </a:extLst>
            </p:cNvPr>
            <p:cNvSpPr>
              <a:spLocks noEditPoints="1"/>
            </p:cNvSpPr>
            <p:nvPr/>
          </p:nvSpPr>
          <p:spPr bwMode="auto">
            <a:xfrm>
              <a:off x="6254750" y="2903538"/>
              <a:ext cx="1870075" cy="1911350"/>
            </a:xfrm>
            <a:custGeom>
              <a:avLst/>
              <a:gdLst>
                <a:gd name="T0" fmla="*/ 437 w 496"/>
                <a:gd name="T1" fmla="*/ 402 h 507"/>
                <a:gd name="T2" fmla="*/ 358 w 496"/>
                <a:gd name="T3" fmla="*/ 471 h 507"/>
                <a:gd name="T4" fmla="*/ 181 w 496"/>
                <a:gd name="T5" fmla="*/ 489 h 507"/>
                <a:gd name="T6" fmla="*/ 43 w 496"/>
                <a:gd name="T7" fmla="*/ 376 h 507"/>
                <a:gd name="T8" fmla="*/ 59 w 496"/>
                <a:gd name="T9" fmla="*/ 130 h 507"/>
                <a:gd name="T10" fmla="*/ 138 w 496"/>
                <a:gd name="T11" fmla="*/ 60 h 507"/>
                <a:gd name="T12" fmla="*/ 453 w 496"/>
                <a:gd name="T13" fmla="*/ 155 h 507"/>
                <a:gd name="T14" fmla="*/ 437 w 496"/>
                <a:gd name="T15" fmla="*/ 402 h 507"/>
                <a:gd name="T16" fmla="*/ 66 w 496"/>
                <a:gd name="T17" fmla="*/ 135 h 507"/>
                <a:gd name="T18" fmla="*/ 50 w 496"/>
                <a:gd name="T19" fmla="*/ 372 h 507"/>
                <a:gd name="T20" fmla="*/ 183 w 496"/>
                <a:gd name="T21" fmla="*/ 481 h 507"/>
                <a:gd name="T22" fmla="*/ 354 w 496"/>
                <a:gd name="T23" fmla="*/ 463 h 507"/>
                <a:gd name="T24" fmla="*/ 430 w 496"/>
                <a:gd name="T25" fmla="*/ 397 h 507"/>
                <a:gd name="T26" fmla="*/ 446 w 496"/>
                <a:gd name="T27" fmla="*/ 160 h 507"/>
                <a:gd name="T28" fmla="*/ 142 w 496"/>
                <a:gd name="T29" fmla="*/ 68 h 507"/>
                <a:gd name="T30" fmla="*/ 66 w 496"/>
                <a:gd name="T31" fmla="*/ 135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96" h="507">
                  <a:moveTo>
                    <a:pt x="437" y="402"/>
                  </a:moveTo>
                  <a:cubicBezTo>
                    <a:pt x="416" y="431"/>
                    <a:pt x="390" y="454"/>
                    <a:pt x="358" y="471"/>
                  </a:cubicBezTo>
                  <a:cubicBezTo>
                    <a:pt x="303" y="500"/>
                    <a:pt x="240" y="507"/>
                    <a:pt x="181" y="489"/>
                  </a:cubicBezTo>
                  <a:cubicBezTo>
                    <a:pt x="121" y="471"/>
                    <a:pt x="72" y="431"/>
                    <a:pt x="43" y="376"/>
                  </a:cubicBezTo>
                  <a:cubicBezTo>
                    <a:pt x="0" y="297"/>
                    <a:pt x="6" y="202"/>
                    <a:pt x="59" y="130"/>
                  </a:cubicBezTo>
                  <a:cubicBezTo>
                    <a:pt x="80" y="101"/>
                    <a:pt x="106" y="77"/>
                    <a:pt x="138" y="60"/>
                  </a:cubicBezTo>
                  <a:cubicBezTo>
                    <a:pt x="251" y="0"/>
                    <a:pt x="392" y="42"/>
                    <a:pt x="453" y="155"/>
                  </a:cubicBezTo>
                  <a:cubicBezTo>
                    <a:pt x="496" y="235"/>
                    <a:pt x="489" y="329"/>
                    <a:pt x="437" y="402"/>
                  </a:cubicBezTo>
                  <a:close/>
                  <a:moveTo>
                    <a:pt x="66" y="135"/>
                  </a:moveTo>
                  <a:cubicBezTo>
                    <a:pt x="15" y="205"/>
                    <a:pt x="9" y="296"/>
                    <a:pt x="50" y="372"/>
                  </a:cubicBezTo>
                  <a:cubicBezTo>
                    <a:pt x="79" y="425"/>
                    <a:pt x="126" y="463"/>
                    <a:pt x="183" y="481"/>
                  </a:cubicBezTo>
                  <a:cubicBezTo>
                    <a:pt x="241" y="498"/>
                    <a:pt x="301" y="492"/>
                    <a:pt x="354" y="463"/>
                  </a:cubicBezTo>
                  <a:cubicBezTo>
                    <a:pt x="384" y="447"/>
                    <a:pt x="410" y="425"/>
                    <a:pt x="430" y="397"/>
                  </a:cubicBezTo>
                  <a:cubicBezTo>
                    <a:pt x="481" y="327"/>
                    <a:pt x="486" y="236"/>
                    <a:pt x="446" y="160"/>
                  </a:cubicBezTo>
                  <a:cubicBezTo>
                    <a:pt x="387" y="51"/>
                    <a:pt x="251" y="10"/>
                    <a:pt x="142" y="68"/>
                  </a:cubicBezTo>
                  <a:cubicBezTo>
                    <a:pt x="111" y="84"/>
                    <a:pt x="86" y="107"/>
                    <a:pt x="66" y="135"/>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 name="任意多边形: 形状 33">
              <a:extLst>
                <a:ext uri="{FF2B5EF4-FFF2-40B4-BE49-F238E27FC236}">
                  <a16:creationId xmlns:a16="http://schemas.microsoft.com/office/drawing/2014/main" id="{6D32B6E6-3D5D-F65B-4F90-2F9B9E7F1681}"/>
                </a:ext>
              </a:extLst>
            </p:cNvPr>
            <p:cNvSpPr>
              <a:spLocks/>
            </p:cNvSpPr>
            <p:nvPr/>
          </p:nvSpPr>
          <p:spPr bwMode="auto">
            <a:xfrm>
              <a:off x="6110288" y="2967038"/>
              <a:ext cx="1970088" cy="1968500"/>
            </a:xfrm>
            <a:custGeom>
              <a:avLst/>
              <a:gdLst>
                <a:gd name="T0" fmla="*/ 462 w 522"/>
                <a:gd name="T1" fmla="*/ 153 h 522"/>
                <a:gd name="T2" fmla="*/ 369 w 522"/>
                <a:gd name="T3" fmla="*/ 463 h 522"/>
                <a:gd name="T4" fmla="*/ 59 w 522"/>
                <a:gd name="T5" fmla="*/ 369 h 522"/>
                <a:gd name="T6" fmla="*/ 153 w 522"/>
                <a:gd name="T7" fmla="*/ 60 h 522"/>
                <a:gd name="T8" fmla="*/ 462 w 522"/>
                <a:gd name="T9" fmla="*/ 153 h 522"/>
              </a:gdLst>
              <a:ahLst/>
              <a:cxnLst>
                <a:cxn ang="0">
                  <a:pos x="T0" y="T1"/>
                </a:cxn>
                <a:cxn ang="0">
                  <a:pos x="T2" y="T3"/>
                </a:cxn>
                <a:cxn ang="0">
                  <a:pos x="T4" y="T5"/>
                </a:cxn>
                <a:cxn ang="0">
                  <a:pos x="T6" y="T7"/>
                </a:cxn>
                <a:cxn ang="0">
                  <a:pos x="T8" y="T9"/>
                </a:cxn>
              </a:cxnLst>
              <a:rect l="0" t="0" r="r" b="b"/>
              <a:pathLst>
                <a:path w="522" h="522">
                  <a:moveTo>
                    <a:pt x="462" y="153"/>
                  </a:moveTo>
                  <a:cubicBezTo>
                    <a:pt x="522" y="264"/>
                    <a:pt x="480" y="403"/>
                    <a:pt x="369" y="463"/>
                  </a:cubicBezTo>
                  <a:cubicBezTo>
                    <a:pt x="258" y="522"/>
                    <a:pt x="119" y="481"/>
                    <a:pt x="59" y="369"/>
                  </a:cubicBezTo>
                  <a:cubicBezTo>
                    <a:pt x="0" y="258"/>
                    <a:pt x="41" y="119"/>
                    <a:pt x="153" y="60"/>
                  </a:cubicBezTo>
                  <a:cubicBezTo>
                    <a:pt x="264" y="0"/>
                    <a:pt x="402" y="42"/>
                    <a:pt x="462" y="153"/>
                  </a:cubicBezTo>
                  <a:close/>
                </a:path>
              </a:pathLst>
            </a:custGeom>
            <a:solidFill>
              <a:srgbClr val="E36C3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 name="任意多边形: 形状 34">
              <a:extLst>
                <a:ext uri="{FF2B5EF4-FFF2-40B4-BE49-F238E27FC236}">
                  <a16:creationId xmlns:a16="http://schemas.microsoft.com/office/drawing/2014/main" id="{3231B0D9-A70E-18A4-EC52-204CE7CBDCED}"/>
                </a:ext>
              </a:extLst>
            </p:cNvPr>
            <p:cNvSpPr>
              <a:spLocks noEditPoints="1"/>
            </p:cNvSpPr>
            <p:nvPr/>
          </p:nvSpPr>
          <p:spPr bwMode="auto">
            <a:xfrm>
              <a:off x="6159500" y="2947988"/>
              <a:ext cx="1868488" cy="1911350"/>
            </a:xfrm>
            <a:custGeom>
              <a:avLst/>
              <a:gdLst>
                <a:gd name="T0" fmla="*/ 437 w 495"/>
                <a:gd name="T1" fmla="*/ 402 h 507"/>
                <a:gd name="T2" fmla="*/ 358 w 495"/>
                <a:gd name="T3" fmla="*/ 471 h 507"/>
                <a:gd name="T4" fmla="*/ 181 w 495"/>
                <a:gd name="T5" fmla="*/ 489 h 507"/>
                <a:gd name="T6" fmla="*/ 43 w 495"/>
                <a:gd name="T7" fmla="*/ 376 h 507"/>
                <a:gd name="T8" fmla="*/ 59 w 495"/>
                <a:gd name="T9" fmla="*/ 130 h 507"/>
                <a:gd name="T10" fmla="*/ 138 w 495"/>
                <a:gd name="T11" fmla="*/ 61 h 507"/>
                <a:gd name="T12" fmla="*/ 453 w 495"/>
                <a:gd name="T13" fmla="*/ 156 h 507"/>
                <a:gd name="T14" fmla="*/ 437 w 495"/>
                <a:gd name="T15" fmla="*/ 402 h 507"/>
                <a:gd name="T16" fmla="*/ 66 w 495"/>
                <a:gd name="T17" fmla="*/ 135 h 507"/>
                <a:gd name="T18" fmla="*/ 50 w 495"/>
                <a:gd name="T19" fmla="*/ 372 h 507"/>
                <a:gd name="T20" fmla="*/ 183 w 495"/>
                <a:gd name="T21" fmla="*/ 481 h 507"/>
                <a:gd name="T22" fmla="*/ 354 w 495"/>
                <a:gd name="T23" fmla="*/ 464 h 507"/>
                <a:gd name="T24" fmla="*/ 430 w 495"/>
                <a:gd name="T25" fmla="*/ 397 h 507"/>
                <a:gd name="T26" fmla="*/ 445 w 495"/>
                <a:gd name="T27" fmla="*/ 160 h 507"/>
                <a:gd name="T28" fmla="*/ 142 w 495"/>
                <a:gd name="T29" fmla="*/ 68 h 507"/>
                <a:gd name="T30" fmla="*/ 66 w 495"/>
                <a:gd name="T31" fmla="*/ 135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95" h="507">
                  <a:moveTo>
                    <a:pt x="437" y="402"/>
                  </a:moveTo>
                  <a:cubicBezTo>
                    <a:pt x="416" y="431"/>
                    <a:pt x="390" y="454"/>
                    <a:pt x="358" y="471"/>
                  </a:cubicBezTo>
                  <a:cubicBezTo>
                    <a:pt x="303" y="501"/>
                    <a:pt x="240" y="507"/>
                    <a:pt x="181" y="489"/>
                  </a:cubicBezTo>
                  <a:cubicBezTo>
                    <a:pt x="121" y="471"/>
                    <a:pt x="72" y="431"/>
                    <a:pt x="43" y="376"/>
                  </a:cubicBezTo>
                  <a:cubicBezTo>
                    <a:pt x="0" y="297"/>
                    <a:pt x="6" y="203"/>
                    <a:pt x="59" y="130"/>
                  </a:cubicBezTo>
                  <a:cubicBezTo>
                    <a:pt x="79" y="101"/>
                    <a:pt x="106" y="78"/>
                    <a:pt x="138" y="61"/>
                  </a:cubicBezTo>
                  <a:cubicBezTo>
                    <a:pt x="251" y="0"/>
                    <a:pt x="392" y="43"/>
                    <a:pt x="453" y="156"/>
                  </a:cubicBezTo>
                  <a:cubicBezTo>
                    <a:pt x="495" y="235"/>
                    <a:pt x="489" y="329"/>
                    <a:pt x="437" y="402"/>
                  </a:cubicBezTo>
                  <a:close/>
                  <a:moveTo>
                    <a:pt x="66" y="135"/>
                  </a:moveTo>
                  <a:cubicBezTo>
                    <a:pt x="15" y="205"/>
                    <a:pt x="9" y="296"/>
                    <a:pt x="50" y="372"/>
                  </a:cubicBezTo>
                  <a:cubicBezTo>
                    <a:pt x="78" y="425"/>
                    <a:pt x="126" y="464"/>
                    <a:pt x="183" y="481"/>
                  </a:cubicBezTo>
                  <a:cubicBezTo>
                    <a:pt x="240" y="498"/>
                    <a:pt x="301" y="492"/>
                    <a:pt x="354" y="464"/>
                  </a:cubicBezTo>
                  <a:cubicBezTo>
                    <a:pt x="384" y="447"/>
                    <a:pt x="410" y="425"/>
                    <a:pt x="430" y="397"/>
                  </a:cubicBezTo>
                  <a:cubicBezTo>
                    <a:pt x="480" y="327"/>
                    <a:pt x="486" y="236"/>
                    <a:pt x="445" y="160"/>
                  </a:cubicBezTo>
                  <a:cubicBezTo>
                    <a:pt x="387" y="51"/>
                    <a:pt x="251" y="10"/>
                    <a:pt x="142" y="68"/>
                  </a:cubicBezTo>
                  <a:cubicBezTo>
                    <a:pt x="111" y="85"/>
                    <a:pt x="86" y="107"/>
                    <a:pt x="66" y="135"/>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 name="任意多边形: 形状 35">
              <a:extLst>
                <a:ext uri="{FF2B5EF4-FFF2-40B4-BE49-F238E27FC236}">
                  <a16:creationId xmlns:a16="http://schemas.microsoft.com/office/drawing/2014/main" id="{7998D733-3C7E-CD01-E43B-6C38F80FFAE7}"/>
                </a:ext>
              </a:extLst>
            </p:cNvPr>
            <p:cNvSpPr>
              <a:spLocks/>
            </p:cNvSpPr>
            <p:nvPr/>
          </p:nvSpPr>
          <p:spPr bwMode="auto">
            <a:xfrm>
              <a:off x="6243638" y="3098801"/>
              <a:ext cx="1704975" cy="1704975"/>
            </a:xfrm>
            <a:custGeom>
              <a:avLst/>
              <a:gdLst>
                <a:gd name="T0" fmla="*/ 400 w 452"/>
                <a:gd name="T1" fmla="*/ 133 h 452"/>
                <a:gd name="T2" fmla="*/ 319 w 452"/>
                <a:gd name="T3" fmla="*/ 400 h 452"/>
                <a:gd name="T4" fmla="*/ 52 w 452"/>
                <a:gd name="T5" fmla="*/ 320 h 452"/>
                <a:gd name="T6" fmla="*/ 132 w 452"/>
                <a:gd name="T7" fmla="*/ 52 h 452"/>
                <a:gd name="T8" fmla="*/ 400 w 452"/>
                <a:gd name="T9" fmla="*/ 133 h 452"/>
              </a:gdLst>
              <a:ahLst/>
              <a:cxnLst>
                <a:cxn ang="0">
                  <a:pos x="T0" y="T1"/>
                </a:cxn>
                <a:cxn ang="0">
                  <a:pos x="T2" y="T3"/>
                </a:cxn>
                <a:cxn ang="0">
                  <a:pos x="T4" y="T5"/>
                </a:cxn>
                <a:cxn ang="0">
                  <a:pos x="T6" y="T7"/>
                </a:cxn>
                <a:cxn ang="0">
                  <a:pos x="T8" y="T9"/>
                </a:cxn>
              </a:cxnLst>
              <a:rect l="0" t="0" r="r" b="b"/>
              <a:pathLst>
                <a:path w="452" h="452">
                  <a:moveTo>
                    <a:pt x="400" y="133"/>
                  </a:moveTo>
                  <a:cubicBezTo>
                    <a:pt x="452" y="229"/>
                    <a:pt x="415" y="349"/>
                    <a:pt x="319" y="400"/>
                  </a:cubicBezTo>
                  <a:cubicBezTo>
                    <a:pt x="223" y="452"/>
                    <a:pt x="103" y="416"/>
                    <a:pt x="52" y="320"/>
                  </a:cubicBezTo>
                  <a:cubicBezTo>
                    <a:pt x="0" y="223"/>
                    <a:pt x="36" y="104"/>
                    <a:pt x="132" y="52"/>
                  </a:cubicBezTo>
                  <a:cubicBezTo>
                    <a:pt x="228" y="0"/>
                    <a:pt x="348" y="36"/>
                    <a:pt x="400" y="133"/>
                  </a:cubicBezTo>
                  <a:close/>
                </a:path>
              </a:pathLst>
            </a:custGeom>
            <a:solidFill>
              <a:srgbClr val="848BE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 name="任意多边形: 形状 36">
              <a:extLst>
                <a:ext uri="{FF2B5EF4-FFF2-40B4-BE49-F238E27FC236}">
                  <a16:creationId xmlns:a16="http://schemas.microsoft.com/office/drawing/2014/main" id="{5CD94E11-E769-3026-24ED-FDA9D45A399E}"/>
                </a:ext>
              </a:extLst>
            </p:cNvPr>
            <p:cNvSpPr>
              <a:spLocks noEditPoints="1"/>
            </p:cNvSpPr>
            <p:nvPr/>
          </p:nvSpPr>
          <p:spPr bwMode="auto">
            <a:xfrm>
              <a:off x="6284913" y="3162301"/>
              <a:ext cx="1617663" cy="1576388"/>
            </a:xfrm>
            <a:custGeom>
              <a:avLst/>
              <a:gdLst>
                <a:gd name="T0" fmla="*/ 379 w 429"/>
                <a:gd name="T1" fmla="*/ 327 h 418"/>
                <a:gd name="T2" fmla="*/ 310 w 429"/>
                <a:gd name="T3" fmla="*/ 387 h 418"/>
                <a:gd name="T4" fmla="*/ 157 w 429"/>
                <a:gd name="T5" fmla="*/ 402 h 418"/>
                <a:gd name="T6" fmla="*/ 37 w 429"/>
                <a:gd name="T7" fmla="*/ 305 h 418"/>
                <a:gd name="T8" fmla="*/ 51 w 429"/>
                <a:gd name="T9" fmla="*/ 91 h 418"/>
                <a:gd name="T10" fmla="*/ 119 w 429"/>
                <a:gd name="T11" fmla="*/ 31 h 418"/>
                <a:gd name="T12" fmla="*/ 273 w 429"/>
                <a:gd name="T13" fmla="*/ 16 h 418"/>
                <a:gd name="T14" fmla="*/ 393 w 429"/>
                <a:gd name="T15" fmla="*/ 114 h 418"/>
                <a:gd name="T16" fmla="*/ 379 w 429"/>
                <a:gd name="T17" fmla="*/ 327 h 418"/>
                <a:gd name="T18" fmla="*/ 58 w 429"/>
                <a:gd name="T19" fmla="*/ 96 h 418"/>
                <a:gd name="T20" fmla="*/ 44 w 429"/>
                <a:gd name="T21" fmla="*/ 301 h 418"/>
                <a:gd name="T22" fmla="*/ 159 w 429"/>
                <a:gd name="T23" fmla="*/ 394 h 418"/>
                <a:gd name="T24" fmla="*/ 306 w 429"/>
                <a:gd name="T25" fmla="*/ 379 h 418"/>
                <a:gd name="T26" fmla="*/ 372 w 429"/>
                <a:gd name="T27" fmla="*/ 322 h 418"/>
                <a:gd name="T28" fmla="*/ 385 w 429"/>
                <a:gd name="T29" fmla="*/ 118 h 418"/>
                <a:gd name="T30" fmla="*/ 270 w 429"/>
                <a:gd name="T31" fmla="*/ 24 h 418"/>
                <a:gd name="T32" fmla="*/ 123 w 429"/>
                <a:gd name="T33" fmla="*/ 39 h 418"/>
                <a:gd name="T34" fmla="*/ 58 w 429"/>
                <a:gd name="T35" fmla="*/ 96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29" h="418">
                  <a:moveTo>
                    <a:pt x="379" y="327"/>
                  </a:moveTo>
                  <a:cubicBezTo>
                    <a:pt x="361" y="352"/>
                    <a:pt x="338" y="372"/>
                    <a:pt x="310" y="387"/>
                  </a:cubicBezTo>
                  <a:cubicBezTo>
                    <a:pt x="263" y="413"/>
                    <a:pt x="208" y="418"/>
                    <a:pt x="157" y="402"/>
                  </a:cubicBezTo>
                  <a:cubicBezTo>
                    <a:pt x="105" y="387"/>
                    <a:pt x="62" y="352"/>
                    <a:pt x="37" y="305"/>
                  </a:cubicBezTo>
                  <a:cubicBezTo>
                    <a:pt x="0" y="236"/>
                    <a:pt x="5" y="154"/>
                    <a:pt x="51" y="91"/>
                  </a:cubicBezTo>
                  <a:cubicBezTo>
                    <a:pt x="69" y="66"/>
                    <a:pt x="92" y="46"/>
                    <a:pt x="119" y="31"/>
                  </a:cubicBezTo>
                  <a:cubicBezTo>
                    <a:pt x="167" y="6"/>
                    <a:pt x="221" y="0"/>
                    <a:pt x="273" y="16"/>
                  </a:cubicBezTo>
                  <a:cubicBezTo>
                    <a:pt x="325" y="31"/>
                    <a:pt x="367" y="66"/>
                    <a:pt x="393" y="114"/>
                  </a:cubicBezTo>
                  <a:cubicBezTo>
                    <a:pt x="429" y="182"/>
                    <a:pt x="424" y="264"/>
                    <a:pt x="379" y="327"/>
                  </a:cubicBezTo>
                  <a:close/>
                  <a:moveTo>
                    <a:pt x="58" y="96"/>
                  </a:moveTo>
                  <a:cubicBezTo>
                    <a:pt x="14" y="157"/>
                    <a:pt x="9" y="235"/>
                    <a:pt x="44" y="301"/>
                  </a:cubicBezTo>
                  <a:cubicBezTo>
                    <a:pt x="69" y="346"/>
                    <a:pt x="110" y="379"/>
                    <a:pt x="159" y="394"/>
                  </a:cubicBezTo>
                  <a:cubicBezTo>
                    <a:pt x="208" y="409"/>
                    <a:pt x="261" y="404"/>
                    <a:pt x="306" y="379"/>
                  </a:cubicBezTo>
                  <a:cubicBezTo>
                    <a:pt x="332" y="365"/>
                    <a:pt x="354" y="346"/>
                    <a:pt x="372" y="322"/>
                  </a:cubicBezTo>
                  <a:cubicBezTo>
                    <a:pt x="415" y="262"/>
                    <a:pt x="420" y="183"/>
                    <a:pt x="385" y="118"/>
                  </a:cubicBezTo>
                  <a:cubicBezTo>
                    <a:pt x="361" y="72"/>
                    <a:pt x="320" y="39"/>
                    <a:pt x="270" y="24"/>
                  </a:cubicBezTo>
                  <a:cubicBezTo>
                    <a:pt x="221" y="9"/>
                    <a:pt x="169" y="14"/>
                    <a:pt x="123" y="39"/>
                  </a:cubicBezTo>
                  <a:cubicBezTo>
                    <a:pt x="97" y="53"/>
                    <a:pt x="75" y="72"/>
                    <a:pt x="58" y="9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 name="任意多边形: 形状 37">
              <a:extLst>
                <a:ext uri="{FF2B5EF4-FFF2-40B4-BE49-F238E27FC236}">
                  <a16:creationId xmlns:a16="http://schemas.microsoft.com/office/drawing/2014/main" id="{0059A5DC-EB18-1CAE-F4DA-C343D4B1663E}"/>
                </a:ext>
              </a:extLst>
            </p:cNvPr>
            <p:cNvSpPr>
              <a:spLocks/>
            </p:cNvSpPr>
            <p:nvPr/>
          </p:nvSpPr>
          <p:spPr bwMode="auto">
            <a:xfrm>
              <a:off x="6427788" y="3449638"/>
              <a:ext cx="323850" cy="709613"/>
            </a:xfrm>
            <a:custGeom>
              <a:avLst/>
              <a:gdLst>
                <a:gd name="T0" fmla="*/ 15 w 86"/>
                <a:gd name="T1" fmla="*/ 186 h 188"/>
                <a:gd name="T2" fmla="*/ 13 w 86"/>
                <a:gd name="T3" fmla="*/ 187 h 188"/>
                <a:gd name="T4" fmla="*/ 9 w 86"/>
                <a:gd name="T5" fmla="*/ 185 h 188"/>
                <a:gd name="T6" fmla="*/ 14 w 86"/>
                <a:gd name="T7" fmla="*/ 81 h 188"/>
                <a:gd name="T8" fmla="*/ 81 w 86"/>
                <a:gd name="T9" fmla="*/ 1 h 188"/>
                <a:gd name="T10" fmla="*/ 85 w 86"/>
                <a:gd name="T11" fmla="*/ 2 h 188"/>
                <a:gd name="T12" fmla="*/ 84 w 86"/>
                <a:gd name="T13" fmla="*/ 6 h 188"/>
                <a:gd name="T14" fmla="*/ 20 w 86"/>
                <a:gd name="T15" fmla="*/ 83 h 188"/>
                <a:gd name="T16" fmla="*/ 16 w 86"/>
                <a:gd name="T17" fmla="*/ 183 h 188"/>
                <a:gd name="T18" fmla="*/ 15 w 86"/>
                <a:gd name="T19" fmla="*/ 186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188">
                  <a:moveTo>
                    <a:pt x="15" y="186"/>
                  </a:moveTo>
                  <a:cubicBezTo>
                    <a:pt x="15" y="187"/>
                    <a:pt x="14" y="187"/>
                    <a:pt x="13" y="187"/>
                  </a:cubicBezTo>
                  <a:cubicBezTo>
                    <a:pt x="12" y="188"/>
                    <a:pt x="10" y="187"/>
                    <a:pt x="9" y="185"/>
                  </a:cubicBezTo>
                  <a:cubicBezTo>
                    <a:pt x="0" y="151"/>
                    <a:pt x="2" y="114"/>
                    <a:pt x="14" y="81"/>
                  </a:cubicBezTo>
                  <a:cubicBezTo>
                    <a:pt x="27" y="48"/>
                    <a:pt x="51" y="20"/>
                    <a:pt x="81" y="1"/>
                  </a:cubicBezTo>
                  <a:cubicBezTo>
                    <a:pt x="82" y="0"/>
                    <a:pt x="84" y="0"/>
                    <a:pt x="85" y="2"/>
                  </a:cubicBezTo>
                  <a:cubicBezTo>
                    <a:pt x="86" y="3"/>
                    <a:pt x="86" y="5"/>
                    <a:pt x="84" y="6"/>
                  </a:cubicBezTo>
                  <a:cubicBezTo>
                    <a:pt x="55" y="24"/>
                    <a:pt x="33" y="52"/>
                    <a:pt x="20" y="83"/>
                  </a:cubicBezTo>
                  <a:cubicBezTo>
                    <a:pt x="8" y="115"/>
                    <a:pt x="7" y="151"/>
                    <a:pt x="16" y="183"/>
                  </a:cubicBezTo>
                  <a:cubicBezTo>
                    <a:pt x="16" y="184"/>
                    <a:pt x="16" y="185"/>
                    <a:pt x="15" y="18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 name="任意多边形: 形状 38">
              <a:extLst>
                <a:ext uri="{FF2B5EF4-FFF2-40B4-BE49-F238E27FC236}">
                  <a16:creationId xmlns:a16="http://schemas.microsoft.com/office/drawing/2014/main" id="{6C6EAEA5-7184-2722-0A86-5526FD37E656}"/>
                </a:ext>
              </a:extLst>
            </p:cNvPr>
            <p:cNvSpPr>
              <a:spLocks/>
            </p:cNvSpPr>
            <p:nvPr/>
          </p:nvSpPr>
          <p:spPr bwMode="auto">
            <a:xfrm>
              <a:off x="6824663" y="3348038"/>
              <a:ext cx="180975" cy="68263"/>
            </a:xfrm>
            <a:custGeom>
              <a:avLst/>
              <a:gdLst>
                <a:gd name="T0" fmla="*/ 47 w 48"/>
                <a:gd name="T1" fmla="*/ 6 h 18"/>
                <a:gd name="T2" fmla="*/ 44 w 48"/>
                <a:gd name="T3" fmla="*/ 7 h 18"/>
                <a:gd name="T4" fmla="*/ 5 w 48"/>
                <a:gd name="T5" fmla="*/ 17 h 18"/>
                <a:gd name="T6" fmla="*/ 0 w 48"/>
                <a:gd name="T7" fmla="*/ 16 h 18"/>
                <a:gd name="T8" fmla="*/ 2 w 48"/>
                <a:gd name="T9" fmla="*/ 12 h 18"/>
                <a:gd name="T10" fmla="*/ 44 w 48"/>
                <a:gd name="T11" fmla="*/ 0 h 18"/>
                <a:gd name="T12" fmla="*/ 47 w 48"/>
                <a:gd name="T13" fmla="*/ 4 h 18"/>
                <a:gd name="T14" fmla="*/ 47 w 48"/>
                <a:gd name="T15" fmla="*/ 6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18">
                  <a:moveTo>
                    <a:pt x="47" y="6"/>
                  </a:moveTo>
                  <a:cubicBezTo>
                    <a:pt x="46" y="7"/>
                    <a:pt x="45" y="7"/>
                    <a:pt x="44" y="7"/>
                  </a:cubicBezTo>
                  <a:cubicBezTo>
                    <a:pt x="30" y="6"/>
                    <a:pt x="17" y="10"/>
                    <a:pt x="5" y="17"/>
                  </a:cubicBezTo>
                  <a:cubicBezTo>
                    <a:pt x="4" y="18"/>
                    <a:pt x="1" y="18"/>
                    <a:pt x="0" y="16"/>
                  </a:cubicBezTo>
                  <a:cubicBezTo>
                    <a:pt x="0" y="15"/>
                    <a:pt x="0" y="13"/>
                    <a:pt x="2" y="12"/>
                  </a:cubicBezTo>
                  <a:cubicBezTo>
                    <a:pt x="14" y="4"/>
                    <a:pt x="29" y="0"/>
                    <a:pt x="44" y="0"/>
                  </a:cubicBezTo>
                  <a:cubicBezTo>
                    <a:pt x="46" y="0"/>
                    <a:pt x="48" y="2"/>
                    <a:pt x="47" y="4"/>
                  </a:cubicBezTo>
                  <a:cubicBezTo>
                    <a:pt x="47" y="5"/>
                    <a:pt x="47" y="5"/>
                    <a:pt x="47" y="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 name="任意多边形: 形状 39">
              <a:extLst>
                <a:ext uri="{FF2B5EF4-FFF2-40B4-BE49-F238E27FC236}">
                  <a16:creationId xmlns:a16="http://schemas.microsoft.com/office/drawing/2014/main" id="{F9BE1832-BE7E-6511-51A5-2CF75E287832}"/>
                </a:ext>
              </a:extLst>
            </p:cNvPr>
            <p:cNvSpPr>
              <a:spLocks/>
            </p:cNvSpPr>
            <p:nvPr/>
          </p:nvSpPr>
          <p:spPr bwMode="auto">
            <a:xfrm>
              <a:off x="7102475" y="4302126"/>
              <a:ext cx="536575" cy="328613"/>
            </a:xfrm>
            <a:custGeom>
              <a:avLst/>
              <a:gdLst>
                <a:gd name="T0" fmla="*/ 141 w 142"/>
                <a:gd name="T1" fmla="*/ 6 h 87"/>
                <a:gd name="T2" fmla="*/ 4 w 142"/>
                <a:gd name="T3" fmla="*/ 86 h 87"/>
                <a:gd name="T4" fmla="*/ 0 w 142"/>
                <a:gd name="T5" fmla="*/ 84 h 87"/>
                <a:gd name="T6" fmla="*/ 3 w 142"/>
                <a:gd name="T7" fmla="*/ 80 h 87"/>
                <a:gd name="T8" fmla="*/ 135 w 142"/>
                <a:gd name="T9" fmla="*/ 3 h 87"/>
                <a:gd name="T10" fmla="*/ 136 w 142"/>
                <a:gd name="T11" fmla="*/ 2 h 87"/>
                <a:gd name="T12" fmla="*/ 140 w 142"/>
                <a:gd name="T13" fmla="*/ 2 h 87"/>
                <a:gd name="T14" fmla="*/ 141 w 142"/>
                <a:gd name="T15" fmla="*/ 6 h 8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2" h="87">
                  <a:moveTo>
                    <a:pt x="141" y="6"/>
                  </a:moveTo>
                  <a:cubicBezTo>
                    <a:pt x="112" y="47"/>
                    <a:pt x="63" y="75"/>
                    <a:pt x="4" y="86"/>
                  </a:cubicBezTo>
                  <a:cubicBezTo>
                    <a:pt x="2" y="87"/>
                    <a:pt x="1" y="86"/>
                    <a:pt x="0" y="84"/>
                  </a:cubicBezTo>
                  <a:cubicBezTo>
                    <a:pt x="0" y="82"/>
                    <a:pt x="1" y="80"/>
                    <a:pt x="3" y="80"/>
                  </a:cubicBezTo>
                  <a:cubicBezTo>
                    <a:pt x="60" y="69"/>
                    <a:pt x="107" y="41"/>
                    <a:pt x="135" y="3"/>
                  </a:cubicBezTo>
                  <a:cubicBezTo>
                    <a:pt x="135" y="3"/>
                    <a:pt x="136" y="2"/>
                    <a:pt x="136" y="2"/>
                  </a:cubicBezTo>
                  <a:cubicBezTo>
                    <a:pt x="137" y="1"/>
                    <a:pt x="139" y="0"/>
                    <a:pt x="140" y="2"/>
                  </a:cubicBezTo>
                  <a:cubicBezTo>
                    <a:pt x="142" y="3"/>
                    <a:pt x="142" y="5"/>
                    <a:pt x="141" y="6"/>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 name="任意多边形: 形状 40">
              <a:extLst>
                <a:ext uri="{FF2B5EF4-FFF2-40B4-BE49-F238E27FC236}">
                  <a16:creationId xmlns:a16="http://schemas.microsoft.com/office/drawing/2014/main" id="{2A5609CA-9314-6E7F-C509-94C659E9306B}"/>
                </a:ext>
              </a:extLst>
            </p:cNvPr>
            <p:cNvSpPr>
              <a:spLocks/>
            </p:cNvSpPr>
            <p:nvPr/>
          </p:nvSpPr>
          <p:spPr bwMode="auto">
            <a:xfrm>
              <a:off x="7608888" y="3611563"/>
              <a:ext cx="173038" cy="652463"/>
            </a:xfrm>
            <a:custGeom>
              <a:avLst/>
              <a:gdLst>
                <a:gd name="T0" fmla="*/ 17 w 46"/>
                <a:gd name="T1" fmla="*/ 171 h 173"/>
                <a:gd name="T2" fmla="*/ 13 w 46"/>
                <a:gd name="T3" fmla="*/ 172 h 173"/>
                <a:gd name="T4" fmla="*/ 11 w 46"/>
                <a:gd name="T5" fmla="*/ 167 h 173"/>
                <a:gd name="T6" fmla="*/ 1 w 46"/>
                <a:gd name="T7" fmla="*/ 6 h 173"/>
                <a:gd name="T8" fmla="*/ 2 w 46"/>
                <a:gd name="T9" fmla="*/ 1 h 173"/>
                <a:gd name="T10" fmla="*/ 7 w 46"/>
                <a:gd name="T11" fmla="*/ 2 h 173"/>
                <a:gd name="T12" fmla="*/ 17 w 46"/>
                <a:gd name="T13" fmla="*/ 170 h 173"/>
                <a:gd name="T14" fmla="*/ 17 w 46"/>
                <a:gd name="T15" fmla="*/ 171 h 17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6" h="173">
                  <a:moveTo>
                    <a:pt x="17" y="171"/>
                  </a:moveTo>
                  <a:cubicBezTo>
                    <a:pt x="16" y="172"/>
                    <a:pt x="14" y="173"/>
                    <a:pt x="13" y="172"/>
                  </a:cubicBezTo>
                  <a:cubicBezTo>
                    <a:pt x="11" y="171"/>
                    <a:pt x="10" y="169"/>
                    <a:pt x="11" y="167"/>
                  </a:cubicBezTo>
                  <a:cubicBezTo>
                    <a:pt x="39" y="117"/>
                    <a:pt x="35" y="52"/>
                    <a:pt x="1" y="6"/>
                  </a:cubicBezTo>
                  <a:cubicBezTo>
                    <a:pt x="0" y="4"/>
                    <a:pt x="1" y="2"/>
                    <a:pt x="2" y="1"/>
                  </a:cubicBezTo>
                  <a:cubicBezTo>
                    <a:pt x="4" y="0"/>
                    <a:pt x="6" y="1"/>
                    <a:pt x="7" y="2"/>
                  </a:cubicBezTo>
                  <a:cubicBezTo>
                    <a:pt x="42" y="50"/>
                    <a:pt x="46" y="118"/>
                    <a:pt x="17" y="170"/>
                  </a:cubicBezTo>
                  <a:cubicBezTo>
                    <a:pt x="17" y="171"/>
                    <a:pt x="17" y="171"/>
                    <a:pt x="17" y="171"/>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任意多边形: 形状 41">
              <a:extLst>
                <a:ext uri="{FF2B5EF4-FFF2-40B4-BE49-F238E27FC236}">
                  <a16:creationId xmlns:a16="http://schemas.microsoft.com/office/drawing/2014/main" id="{8C7D6EF5-C7EB-DC50-04C3-D66D78101FE9}"/>
                </a:ext>
              </a:extLst>
            </p:cNvPr>
            <p:cNvSpPr>
              <a:spLocks/>
            </p:cNvSpPr>
            <p:nvPr/>
          </p:nvSpPr>
          <p:spPr bwMode="auto">
            <a:xfrm>
              <a:off x="6526213" y="3570288"/>
              <a:ext cx="388938" cy="671513"/>
            </a:xfrm>
            <a:custGeom>
              <a:avLst/>
              <a:gdLst>
                <a:gd name="T0" fmla="*/ 103 w 103"/>
                <a:gd name="T1" fmla="*/ 43 h 178"/>
                <a:gd name="T2" fmla="*/ 58 w 103"/>
                <a:gd name="T3" fmla="*/ 0 h 178"/>
                <a:gd name="T4" fmla="*/ 18 w 103"/>
                <a:gd name="T5" fmla="*/ 178 h 178"/>
                <a:gd name="T6" fmla="*/ 69 w 103"/>
                <a:gd name="T7" fmla="*/ 173 h 178"/>
                <a:gd name="T8" fmla="*/ 103 w 103"/>
                <a:gd name="T9" fmla="*/ 43 h 178"/>
              </a:gdLst>
              <a:ahLst/>
              <a:cxnLst>
                <a:cxn ang="0">
                  <a:pos x="T0" y="T1"/>
                </a:cxn>
                <a:cxn ang="0">
                  <a:pos x="T2" y="T3"/>
                </a:cxn>
                <a:cxn ang="0">
                  <a:pos x="T4" y="T5"/>
                </a:cxn>
                <a:cxn ang="0">
                  <a:pos x="T6" y="T7"/>
                </a:cxn>
                <a:cxn ang="0">
                  <a:pos x="T8" y="T9"/>
                </a:cxn>
              </a:cxnLst>
              <a:rect l="0" t="0" r="r" b="b"/>
              <a:pathLst>
                <a:path w="103" h="178">
                  <a:moveTo>
                    <a:pt x="103" y="43"/>
                  </a:moveTo>
                  <a:cubicBezTo>
                    <a:pt x="88" y="28"/>
                    <a:pt x="73" y="14"/>
                    <a:pt x="58" y="0"/>
                  </a:cubicBezTo>
                  <a:cubicBezTo>
                    <a:pt x="16" y="48"/>
                    <a:pt x="0" y="117"/>
                    <a:pt x="18" y="178"/>
                  </a:cubicBezTo>
                  <a:cubicBezTo>
                    <a:pt x="35" y="176"/>
                    <a:pt x="52" y="175"/>
                    <a:pt x="69" y="173"/>
                  </a:cubicBezTo>
                  <a:cubicBezTo>
                    <a:pt x="53" y="128"/>
                    <a:pt x="67" y="74"/>
                    <a:pt x="103" y="4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任意多边形: 形状 42">
              <a:extLst>
                <a:ext uri="{FF2B5EF4-FFF2-40B4-BE49-F238E27FC236}">
                  <a16:creationId xmlns:a16="http://schemas.microsoft.com/office/drawing/2014/main" id="{D15C052B-B0E8-C3C7-F3F6-AC43FD7B2A07}"/>
                </a:ext>
              </a:extLst>
            </p:cNvPr>
            <p:cNvSpPr>
              <a:spLocks/>
            </p:cNvSpPr>
            <p:nvPr/>
          </p:nvSpPr>
          <p:spPr bwMode="auto">
            <a:xfrm>
              <a:off x="8020050" y="5700713"/>
              <a:ext cx="214313" cy="219075"/>
            </a:xfrm>
            <a:custGeom>
              <a:avLst/>
              <a:gdLst>
                <a:gd name="T0" fmla="*/ 10 w 57"/>
                <a:gd name="T1" fmla="*/ 12 h 58"/>
                <a:gd name="T2" fmla="*/ 1 w 57"/>
                <a:gd name="T3" fmla="*/ 36 h 58"/>
                <a:gd name="T4" fmla="*/ 17 w 57"/>
                <a:gd name="T5" fmla="*/ 55 h 58"/>
                <a:gd name="T6" fmla="*/ 45 w 57"/>
                <a:gd name="T7" fmla="*/ 42 h 58"/>
                <a:gd name="T8" fmla="*/ 53 w 57"/>
                <a:gd name="T9" fmla="*/ 13 h 58"/>
                <a:gd name="T10" fmla="*/ 32 w 57"/>
                <a:gd name="T11" fmla="*/ 0 h 58"/>
                <a:gd name="T12" fmla="*/ 10 w 57"/>
                <a:gd name="T13" fmla="*/ 12 h 58"/>
              </a:gdLst>
              <a:ahLst/>
              <a:cxnLst>
                <a:cxn ang="0">
                  <a:pos x="T0" y="T1"/>
                </a:cxn>
                <a:cxn ang="0">
                  <a:pos x="T2" y="T3"/>
                </a:cxn>
                <a:cxn ang="0">
                  <a:pos x="T4" y="T5"/>
                </a:cxn>
                <a:cxn ang="0">
                  <a:pos x="T6" y="T7"/>
                </a:cxn>
                <a:cxn ang="0">
                  <a:pos x="T8" y="T9"/>
                </a:cxn>
                <a:cxn ang="0">
                  <a:pos x="T10" y="T11"/>
                </a:cxn>
                <a:cxn ang="0">
                  <a:pos x="T12" y="T13"/>
                </a:cxn>
              </a:cxnLst>
              <a:rect l="0" t="0" r="r" b="b"/>
              <a:pathLst>
                <a:path w="57" h="58">
                  <a:moveTo>
                    <a:pt x="10" y="12"/>
                  </a:moveTo>
                  <a:cubicBezTo>
                    <a:pt x="4" y="18"/>
                    <a:pt x="0" y="27"/>
                    <a:pt x="1" y="36"/>
                  </a:cubicBezTo>
                  <a:cubicBezTo>
                    <a:pt x="2" y="45"/>
                    <a:pt x="8" y="53"/>
                    <a:pt x="17" y="55"/>
                  </a:cubicBezTo>
                  <a:cubicBezTo>
                    <a:pt x="27" y="58"/>
                    <a:pt x="38" y="50"/>
                    <a:pt x="45" y="42"/>
                  </a:cubicBezTo>
                  <a:cubicBezTo>
                    <a:pt x="52" y="34"/>
                    <a:pt x="57" y="23"/>
                    <a:pt x="53" y="13"/>
                  </a:cubicBezTo>
                  <a:cubicBezTo>
                    <a:pt x="50" y="5"/>
                    <a:pt x="41" y="0"/>
                    <a:pt x="32" y="0"/>
                  </a:cubicBezTo>
                  <a:cubicBezTo>
                    <a:pt x="24" y="0"/>
                    <a:pt x="16" y="5"/>
                    <a:pt x="10" y="12"/>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 name="任意多边形: 形状 43">
              <a:extLst>
                <a:ext uri="{FF2B5EF4-FFF2-40B4-BE49-F238E27FC236}">
                  <a16:creationId xmlns:a16="http://schemas.microsoft.com/office/drawing/2014/main" id="{60C8BFE9-7BD1-C233-753F-EC8B645FD421}"/>
                </a:ext>
              </a:extLst>
            </p:cNvPr>
            <p:cNvSpPr>
              <a:spLocks noEditPoints="1"/>
            </p:cNvSpPr>
            <p:nvPr/>
          </p:nvSpPr>
          <p:spPr bwMode="auto">
            <a:xfrm>
              <a:off x="8004175" y="5686426"/>
              <a:ext cx="242888" cy="247650"/>
            </a:xfrm>
            <a:custGeom>
              <a:avLst/>
              <a:gdLst>
                <a:gd name="T0" fmla="*/ 55 w 64"/>
                <a:gd name="T1" fmla="*/ 46 h 66"/>
                <a:gd name="T2" fmla="*/ 55 w 64"/>
                <a:gd name="T3" fmla="*/ 46 h 66"/>
                <a:gd name="T4" fmla="*/ 52 w 64"/>
                <a:gd name="T5" fmla="*/ 49 h 66"/>
                <a:gd name="T6" fmla="*/ 20 w 64"/>
                <a:gd name="T7" fmla="*/ 63 h 66"/>
                <a:gd name="T8" fmla="*/ 1 w 64"/>
                <a:gd name="T9" fmla="*/ 40 h 66"/>
                <a:gd name="T10" fmla="*/ 11 w 64"/>
                <a:gd name="T11" fmla="*/ 13 h 66"/>
                <a:gd name="T12" fmla="*/ 36 w 64"/>
                <a:gd name="T13" fmla="*/ 0 h 66"/>
                <a:gd name="T14" fmla="*/ 61 w 64"/>
                <a:gd name="T15" fmla="*/ 16 h 66"/>
                <a:gd name="T16" fmla="*/ 55 w 64"/>
                <a:gd name="T17" fmla="*/ 46 h 66"/>
                <a:gd name="T18" fmla="*/ 15 w 64"/>
                <a:gd name="T19" fmla="*/ 21 h 66"/>
                <a:gd name="T20" fmla="*/ 9 w 64"/>
                <a:gd name="T21" fmla="*/ 39 h 66"/>
                <a:gd name="T22" fmla="*/ 22 w 64"/>
                <a:gd name="T23" fmla="*/ 55 h 66"/>
                <a:gd name="T24" fmla="*/ 46 w 64"/>
                <a:gd name="T25" fmla="*/ 43 h 66"/>
                <a:gd name="T26" fmla="*/ 48 w 64"/>
                <a:gd name="T27" fmla="*/ 41 h 66"/>
                <a:gd name="T28" fmla="*/ 53 w 64"/>
                <a:gd name="T29" fmla="*/ 19 h 66"/>
                <a:gd name="T30" fmla="*/ 36 w 64"/>
                <a:gd name="T31" fmla="*/ 9 h 66"/>
                <a:gd name="T32" fmla="*/ 17 w 64"/>
                <a:gd name="T33" fmla="*/ 18 h 66"/>
                <a:gd name="T34" fmla="*/ 15 w 64"/>
                <a:gd name="T35" fmla="*/ 21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4" h="66">
                  <a:moveTo>
                    <a:pt x="55" y="46"/>
                  </a:moveTo>
                  <a:cubicBezTo>
                    <a:pt x="55" y="46"/>
                    <a:pt x="55" y="46"/>
                    <a:pt x="55" y="46"/>
                  </a:cubicBezTo>
                  <a:cubicBezTo>
                    <a:pt x="54" y="47"/>
                    <a:pt x="53" y="48"/>
                    <a:pt x="52" y="49"/>
                  </a:cubicBezTo>
                  <a:cubicBezTo>
                    <a:pt x="43" y="60"/>
                    <a:pt x="30" y="66"/>
                    <a:pt x="20" y="63"/>
                  </a:cubicBezTo>
                  <a:cubicBezTo>
                    <a:pt x="10" y="61"/>
                    <a:pt x="2" y="51"/>
                    <a:pt x="1" y="40"/>
                  </a:cubicBezTo>
                  <a:cubicBezTo>
                    <a:pt x="0" y="31"/>
                    <a:pt x="3" y="21"/>
                    <a:pt x="11" y="13"/>
                  </a:cubicBezTo>
                  <a:cubicBezTo>
                    <a:pt x="18" y="5"/>
                    <a:pt x="27" y="0"/>
                    <a:pt x="36" y="0"/>
                  </a:cubicBezTo>
                  <a:cubicBezTo>
                    <a:pt x="47" y="0"/>
                    <a:pt x="57" y="6"/>
                    <a:pt x="61" y="16"/>
                  </a:cubicBezTo>
                  <a:cubicBezTo>
                    <a:pt x="64" y="25"/>
                    <a:pt x="62" y="35"/>
                    <a:pt x="55" y="46"/>
                  </a:cubicBezTo>
                  <a:close/>
                  <a:moveTo>
                    <a:pt x="15" y="21"/>
                  </a:moveTo>
                  <a:cubicBezTo>
                    <a:pt x="11" y="27"/>
                    <a:pt x="9" y="33"/>
                    <a:pt x="9" y="39"/>
                  </a:cubicBezTo>
                  <a:cubicBezTo>
                    <a:pt x="10" y="47"/>
                    <a:pt x="15" y="53"/>
                    <a:pt x="22" y="55"/>
                  </a:cubicBezTo>
                  <a:cubicBezTo>
                    <a:pt x="33" y="58"/>
                    <a:pt x="43" y="47"/>
                    <a:pt x="46" y="43"/>
                  </a:cubicBezTo>
                  <a:cubicBezTo>
                    <a:pt x="46" y="42"/>
                    <a:pt x="47" y="41"/>
                    <a:pt x="48" y="41"/>
                  </a:cubicBezTo>
                  <a:cubicBezTo>
                    <a:pt x="51" y="36"/>
                    <a:pt x="56" y="27"/>
                    <a:pt x="53" y="19"/>
                  </a:cubicBezTo>
                  <a:cubicBezTo>
                    <a:pt x="51" y="13"/>
                    <a:pt x="44" y="8"/>
                    <a:pt x="36" y="9"/>
                  </a:cubicBezTo>
                  <a:cubicBezTo>
                    <a:pt x="30" y="9"/>
                    <a:pt x="22" y="12"/>
                    <a:pt x="17" y="18"/>
                  </a:cubicBezTo>
                  <a:cubicBezTo>
                    <a:pt x="16" y="19"/>
                    <a:pt x="15" y="20"/>
                    <a:pt x="15" y="21"/>
                  </a:cubicBezTo>
                  <a:close/>
                </a:path>
              </a:pathLst>
            </a:custGeom>
            <a:solidFill>
              <a:srgbClr val="2D22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
        <p:nvSpPr>
          <p:cNvPr id="4" name="Content Placeholder 2">
            <a:extLst>
              <a:ext uri="{FF2B5EF4-FFF2-40B4-BE49-F238E27FC236}">
                <a16:creationId xmlns:a16="http://schemas.microsoft.com/office/drawing/2014/main" id="{693B7D6F-AD6C-D0DB-042D-75C7ABC0C800}"/>
              </a:ext>
            </a:extLst>
          </p:cNvPr>
          <p:cNvSpPr txBox="1">
            <a:spLocks/>
          </p:cNvSpPr>
          <p:nvPr/>
        </p:nvSpPr>
        <p:spPr>
          <a:xfrm>
            <a:off x="502444" y="1123951"/>
            <a:ext cx="8137922" cy="5019675"/>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US" altLang="zh-CN" dirty="0"/>
              <a:t>The current company in terms of leadership development has:</a:t>
            </a:r>
          </a:p>
          <a:p>
            <a:r>
              <a:rPr lang="en-US" altLang="zh-CN" dirty="0"/>
              <a:t>The training is not planned, the content is not aligned with the company's goals;
The promotion process is chaotic, leading to a brain drain.</a:t>
            </a:r>
            <a:endParaRPr lang="zh-CN" altLang="en-US" dirty="0"/>
          </a:p>
          <a:p>
            <a:endParaRPr lang="en-US" altLang="zh-CN" dirty="0"/>
          </a:p>
          <a:p>
            <a:endParaRPr lang="zh-CN" altLang="en-US" dirty="0"/>
          </a:p>
          <a:p>
            <a:endParaRPr lang="en-US" altLang="zh-CN" dirty="0"/>
          </a:p>
          <a:p>
            <a:r>
              <a:rPr lang="en-US" altLang="zh-CN" dirty="0"/>
              <a:t>A structured Leadership Development Program (LDP) is required.</a:t>
            </a:r>
          </a:p>
          <a:p>
            <a:r>
              <a:rPr lang="en-US" altLang="zh-CN" sz="1400" dirty="0"/>
              <a:t>Leadership not only affects the efficiency and morale of the team, but is also directly related to the implementation of organizational culture and strategy. Excellent leaders can inspire the potential of employees and lead the organization forward. For example, in research on the public service sector, a clear link between leadership development and performance was shown (Getha-Taylor et al., 2021). In family businesses, leadership style even acts as an internal branding mechanism to influence the success rate of succession (Coffie et al., 2024).</a:t>
            </a:r>
            <a:endParaRPr lang="en-US" altLang="zh-CN" dirty="0"/>
          </a:p>
          <a:p>
            <a:endParaRPr lang="en-US" altLang="zh-CN" dirty="0"/>
          </a:p>
          <a:p>
            <a:endParaRPr lang="zh-CN" altLang="en-US" dirty="0"/>
          </a:p>
        </p:txBody>
      </p:sp>
      <p:sp>
        <p:nvSpPr>
          <p:cNvPr id="3" name="文本框 2">
            <a:extLst>
              <a:ext uri="{FF2B5EF4-FFF2-40B4-BE49-F238E27FC236}">
                <a16:creationId xmlns:a16="http://schemas.microsoft.com/office/drawing/2014/main" id="{46DA614A-78E4-5648-B540-23A1822EBF76}"/>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5</a:t>
            </a:r>
            <a:endParaRPr lang="zh-CN" altLang="en-US" dirty="0">
              <a:solidFill>
                <a:schemeClr val="bg1"/>
              </a:solidFill>
            </a:endParaRPr>
          </a:p>
        </p:txBody>
      </p:sp>
    </p:spTree>
    <p:extLst>
      <p:ext uri="{BB962C8B-B14F-4D97-AF65-F5344CB8AC3E}">
        <p14:creationId xmlns:p14="http://schemas.microsoft.com/office/powerpoint/2010/main" val="231267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80">
                                          <p:stCondLst>
                                            <p:cond delay="0"/>
                                          </p:stCondLst>
                                        </p:cTn>
                                        <p:tgtEl>
                                          <p:spTgt spid="9"/>
                                        </p:tgtEl>
                                      </p:cBhvr>
                                    </p:animEffect>
                                    <p:anim calcmode="lin" valueType="num">
                                      <p:cBhvr>
                                        <p:cTn id="16"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1" dur="26">
                                          <p:stCondLst>
                                            <p:cond delay="650"/>
                                          </p:stCondLst>
                                        </p:cTn>
                                        <p:tgtEl>
                                          <p:spTgt spid="9"/>
                                        </p:tgtEl>
                                      </p:cBhvr>
                                      <p:to x="100000" y="60000"/>
                                    </p:animScale>
                                    <p:animScale>
                                      <p:cBhvr>
                                        <p:cTn id="22" dur="166" decel="50000">
                                          <p:stCondLst>
                                            <p:cond delay="676"/>
                                          </p:stCondLst>
                                        </p:cTn>
                                        <p:tgtEl>
                                          <p:spTgt spid="9"/>
                                        </p:tgtEl>
                                      </p:cBhvr>
                                      <p:to x="100000" y="100000"/>
                                    </p:animScale>
                                    <p:animScale>
                                      <p:cBhvr>
                                        <p:cTn id="23" dur="26">
                                          <p:stCondLst>
                                            <p:cond delay="1312"/>
                                          </p:stCondLst>
                                        </p:cTn>
                                        <p:tgtEl>
                                          <p:spTgt spid="9"/>
                                        </p:tgtEl>
                                      </p:cBhvr>
                                      <p:to x="100000" y="80000"/>
                                    </p:animScale>
                                    <p:animScale>
                                      <p:cBhvr>
                                        <p:cTn id="24" dur="166" decel="50000">
                                          <p:stCondLst>
                                            <p:cond delay="1338"/>
                                          </p:stCondLst>
                                        </p:cTn>
                                        <p:tgtEl>
                                          <p:spTgt spid="9"/>
                                        </p:tgtEl>
                                      </p:cBhvr>
                                      <p:to x="100000" y="100000"/>
                                    </p:animScale>
                                    <p:animScale>
                                      <p:cBhvr>
                                        <p:cTn id="25" dur="26">
                                          <p:stCondLst>
                                            <p:cond delay="1642"/>
                                          </p:stCondLst>
                                        </p:cTn>
                                        <p:tgtEl>
                                          <p:spTgt spid="9"/>
                                        </p:tgtEl>
                                      </p:cBhvr>
                                      <p:to x="100000" y="90000"/>
                                    </p:animScale>
                                    <p:animScale>
                                      <p:cBhvr>
                                        <p:cTn id="26" dur="166" decel="50000">
                                          <p:stCondLst>
                                            <p:cond delay="1668"/>
                                          </p:stCondLst>
                                        </p:cTn>
                                        <p:tgtEl>
                                          <p:spTgt spid="9"/>
                                        </p:tgtEl>
                                      </p:cBhvr>
                                      <p:to x="100000" y="100000"/>
                                    </p:animScale>
                                    <p:animScale>
                                      <p:cBhvr>
                                        <p:cTn id="27" dur="26">
                                          <p:stCondLst>
                                            <p:cond delay="1808"/>
                                          </p:stCondLst>
                                        </p:cTn>
                                        <p:tgtEl>
                                          <p:spTgt spid="9"/>
                                        </p:tgtEl>
                                      </p:cBhvr>
                                      <p:to x="100000" y="95000"/>
                                    </p:animScale>
                                    <p:animScale>
                                      <p:cBhvr>
                                        <p:cTn id="28"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63A51E3A-B9F1-6F96-69A4-0242EC19C7F5}"/>
              </a:ext>
            </a:extLst>
          </p:cNvPr>
          <p:cNvPicPr>
            <a:picLocks/>
          </p:cNvPicPr>
          <p:nvPr/>
        </p:nvPicPr>
        <p:blipFill>
          <a:blip r:embed="rId2"/>
          <a:stretch>
            <a:fillRect/>
          </a:stretch>
        </p:blipFill>
        <p:spPr>
          <a:xfrm>
            <a:off x="0" y="-3074"/>
            <a:ext cx="9144000" cy="6857998"/>
          </a:xfrm>
          <a:prstGeom prst="rect">
            <a:avLst/>
          </a:prstGeom>
        </p:spPr>
      </p:pic>
      <p:sp>
        <p:nvSpPr>
          <p:cNvPr id="2" name="标题 1">
            <a:extLst>
              <a:ext uri="{FF2B5EF4-FFF2-40B4-BE49-F238E27FC236}">
                <a16:creationId xmlns:a16="http://schemas.microsoft.com/office/drawing/2014/main" id="{C7212D23-C9DE-676A-68EB-E792988B958A}"/>
              </a:ext>
            </a:extLst>
          </p:cNvPr>
          <p:cNvSpPr>
            <a:spLocks noGrp="1"/>
          </p:cNvSpPr>
          <p:nvPr>
            <p:ph type="title"/>
          </p:nvPr>
        </p:nvSpPr>
        <p:spPr/>
        <p:txBody>
          <a:bodyPr/>
          <a:lstStyle/>
          <a:p>
            <a:r>
              <a:rPr lang="en-US" altLang="zh-CN" dirty="0"/>
              <a:t>The dilemma of succession planning</a:t>
            </a:r>
            <a:endParaRPr lang="zh-CN" altLang="en-US" b="1" dirty="0"/>
          </a:p>
        </p:txBody>
      </p:sp>
      <p:grpSp>
        <p:nvGrpSpPr>
          <p:cNvPr id="5" name="组合 4">
            <a:extLst>
              <a:ext uri="{FF2B5EF4-FFF2-40B4-BE49-F238E27FC236}">
                <a16:creationId xmlns:a16="http://schemas.microsoft.com/office/drawing/2014/main" id="{A0CA6815-ED14-E176-7377-C0AF3F3A9BB2}"/>
              </a:ext>
            </a:extLst>
          </p:cNvPr>
          <p:cNvGrpSpPr/>
          <p:nvPr/>
        </p:nvGrpSpPr>
        <p:grpSpPr>
          <a:xfrm>
            <a:off x="1771566" y="2850546"/>
            <a:ext cx="5260447" cy="4004378"/>
            <a:chOff x="2987603" y="1089000"/>
            <a:chExt cx="6216794" cy="4680000"/>
          </a:xfrm>
        </p:grpSpPr>
        <p:grpSp>
          <p:nvGrpSpPr>
            <p:cNvPr id="6" name="组合 5">
              <a:extLst>
                <a:ext uri="{FF2B5EF4-FFF2-40B4-BE49-F238E27FC236}">
                  <a16:creationId xmlns:a16="http://schemas.microsoft.com/office/drawing/2014/main" id="{D21D1368-AD28-0E4F-5BC0-99C895931273}"/>
                </a:ext>
              </a:extLst>
            </p:cNvPr>
            <p:cNvGrpSpPr/>
            <p:nvPr/>
          </p:nvGrpSpPr>
          <p:grpSpPr>
            <a:xfrm>
              <a:off x="2987603" y="1888756"/>
              <a:ext cx="6216794" cy="3880244"/>
              <a:chOff x="2081212" y="924115"/>
              <a:chExt cx="8031669" cy="5013007"/>
            </a:xfrm>
          </p:grpSpPr>
          <p:sp>
            <p:nvSpPr>
              <p:cNvPr id="124" name="任意多边形 278">
                <a:extLst>
                  <a:ext uri="{FF2B5EF4-FFF2-40B4-BE49-F238E27FC236}">
                    <a16:creationId xmlns:a16="http://schemas.microsoft.com/office/drawing/2014/main" id="{064E359C-CBAA-76BF-358F-81BB98C6B619}"/>
                  </a:ext>
                </a:extLst>
              </p:cNvPr>
              <p:cNvSpPr/>
              <p:nvPr/>
            </p:nvSpPr>
            <p:spPr>
              <a:xfrm>
                <a:off x="3814952" y="5767768"/>
                <a:ext cx="5391150" cy="169354"/>
              </a:xfrm>
              <a:custGeom>
                <a:avLst/>
                <a:gdLst>
                  <a:gd name="connsiteX0" fmla="*/ 5391150 w 5391150"/>
                  <a:gd name="connsiteY0" fmla="*/ 84677 h 169354"/>
                  <a:gd name="connsiteX1" fmla="*/ 2695575 w 5391150"/>
                  <a:gd name="connsiteY1" fmla="*/ 169355 h 169354"/>
                  <a:gd name="connsiteX2" fmla="*/ 0 w 5391150"/>
                  <a:gd name="connsiteY2" fmla="*/ 84677 h 169354"/>
                  <a:gd name="connsiteX3" fmla="*/ 2695575 w 5391150"/>
                  <a:gd name="connsiteY3" fmla="*/ 0 h 169354"/>
                  <a:gd name="connsiteX4" fmla="*/ 5391150 w 5391150"/>
                  <a:gd name="connsiteY4" fmla="*/ 84677 h 169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150" h="169354">
                    <a:moveTo>
                      <a:pt x="5391150" y="84677"/>
                    </a:moveTo>
                    <a:cubicBezTo>
                      <a:pt x="5391150" y="131443"/>
                      <a:pt x="4184300" y="169355"/>
                      <a:pt x="2695575" y="169355"/>
                    </a:cubicBezTo>
                    <a:cubicBezTo>
                      <a:pt x="1206850" y="169355"/>
                      <a:pt x="0" y="131444"/>
                      <a:pt x="0" y="84677"/>
                    </a:cubicBezTo>
                    <a:cubicBezTo>
                      <a:pt x="0" y="37911"/>
                      <a:pt x="1206850" y="0"/>
                      <a:pt x="2695575" y="0"/>
                    </a:cubicBezTo>
                    <a:cubicBezTo>
                      <a:pt x="4184300" y="0"/>
                      <a:pt x="5391150" y="37911"/>
                      <a:pt x="5391150" y="84677"/>
                    </a:cubicBezTo>
                    <a:close/>
                  </a:path>
                </a:pathLst>
              </a:custGeom>
              <a:solidFill>
                <a:srgbClr val="CFD8DC"/>
              </a:solidFill>
              <a:ln w="9525" cap="flat">
                <a:noFill/>
                <a:prstDash val="solid"/>
                <a:miter/>
              </a:ln>
            </p:spPr>
            <p:txBody>
              <a:bodyPr rtlCol="0" anchor="ctr"/>
              <a:lstStyle/>
              <a:p>
                <a:endParaRPr lang="zh-CN" altLang="en-US"/>
              </a:p>
            </p:txBody>
          </p:sp>
          <p:sp>
            <p:nvSpPr>
              <p:cNvPr id="125" name="任意多边形 279">
                <a:extLst>
                  <a:ext uri="{FF2B5EF4-FFF2-40B4-BE49-F238E27FC236}">
                    <a16:creationId xmlns:a16="http://schemas.microsoft.com/office/drawing/2014/main" id="{AFBCCE8A-053B-D65C-5AAE-F13F2387C9F2}"/>
                  </a:ext>
                </a:extLst>
              </p:cNvPr>
              <p:cNvSpPr/>
              <p:nvPr/>
            </p:nvSpPr>
            <p:spPr>
              <a:xfrm>
                <a:off x="9405365" y="5787675"/>
                <a:ext cx="707516" cy="99631"/>
              </a:xfrm>
              <a:custGeom>
                <a:avLst/>
                <a:gdLst>
                  <a:gd name="connsiteX0" fmla="*/ 707517 w 707516"/>
                  <a:gd name="connsiteY0" fmla="*/ 49816 h 99631"/>
                  <a:gd name="connsiteX1" fmla="*/ 353758 w 707516"/>
                  <a:gd name="connsiteY1" fmla="*/ 99631 h 99631"/>
                  <a:gd name="connsiteX2" fmla="*/ -1 w 707516"/>
                  <a:gd name="connsiteY2" fmla="*/ 49816 h 99631"/>
                  <a:gd name="connsiteX3" fmla="*/ 353758 w 707516"/>
                  <a:gd name="connsiteY3" fmla="*/ 0 h 99631"/>
                  <a:gd name="connsiteX4" fmla="*/ 707517 w 707516"/>
                  <a:gd name="connsiteY4" fmla="*/ 49816 h 99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16" h="99631">
                    <a:moveTo>
                      <a:pt x="707517" y="49816"/>
                    </a:moveTo>
                    <a:cubicBezTo>
                      <a:pt x="707517" y="77328"/>
                      <a:pt x="549133" y="99631"/>
                      <a:pt x="353758" y="99631"/>
                    </a:cubicBezTo>
                    <a:cubicBezTo>
                      <a:pt x="158383" y="99631"/>
                      <a:pt x="-1" y="77328"/>
                      <a:pt x="-1" y="49816"/>
                    </a:cubicBezTo>
                    <a:cubicBezTo>
                      <a:pt x="-1" y="22303"/>
                      <a:pt x="158383" y="0"/>
                      <a:pt x="353758" y="0"/>
                    </a:cubicBezTo>
                    <a:cubicBezTo>
                      <a:pt x="549133" y="0"/>
                      <a:pt x="707517" y="22303"/>
                      <a:pt x="707517" y="49816"/>
                    </a:cubicBezTo>
                    <a:close/>
                  </a:path>
                </a:pathLst>
              </a:custGeom>
              <a:solidFill>
                <a:srgbClr val="CFD8DC"/>
              </a:solidFill>
              <a:ln w="9525" cap="flat">
                <a:noFill/>
                <a:prstDash val="solid"/>
                <a:miter/>
              </a:ln>
            </p:spPr>
            <p:txBody>
              <a:bodyPr rtlCol="0" anchor="ctr"/>
              <a:lstStyle/>
              <a:p>
                <a:endParaRPr lang="zh-CN" altLang="en-US"/>
              </a:p>
            </p:txBody>
          </p:sp>
          <p:sp>
            <p:nvSpPr>
              <p:cNvPr id="126" name="任意多边形 280">
                <a:extLst>
                  <a:ext uri="{FF2B5EF4-FFF2-40B4-BE49-F238E27FC236}">
                    <a16:creationId xmlns:a16="http://schemas.microsoft.com/office/drawing/2014/main" id="{2FCF6323-3D2A-BC3A-048F-658BD9F7B6F2}"/>
                  </a:ext>
                </a:extLst>
              </p:cNvPr>
              <p:cNvSpPr/>
              <p:nvPr/>
            </p:nvSpPr>
            <p:spPr>
              <a:xfrm>
                <a:off x="2360008" y="5787675"/>
                <a:ext cx="707517" cy="99631"/>
              </a:xfrm>
              <a:custGeom>
                <a:avLst/>
                <a:gdLst>
                  <a:gd name="connsiteX0" fmla="*/ 707517 w 707517"/>
                  <a:gd name="connsiteY0" fmla="*/ 49816 h 99631"/>
                  <a:gd name="connsiteX1" fmla="*/ 353759 w 707517"/>
                  <a:gd name="connsiteY1" fmla="*/ 99631 h 99631"/>
                  <a:gd name="connsiteX2" fmla="*/ 0 w 707517"/>
                  <a:gd name="connsiteY2" fmla="*/ 49816 h 99631"/>
                  <a:gd name="connsiteX3" fmla="*/ 353759 w 707517"/>
                  <a:gd name="connsiteY3" fmla="*/ 0 h 99631"/>
                  <a:gd name="connsiteX4" fmla="*/ 707517 w 707517"/>
                  <a:gd name="connsiteY4" fmla="*/ 49816 h 996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17" h="99631">
                    <a:moveTo>
                      <a:pt x="707517" y="49816"/>
                    </a:moveTo>
                    <a:cubicBezTo>
                      <a:pt x="707517" y="77328"/>
                      <a:pt x="549134" y="99631"/>
                      <a:pt x="353759" y="99631"/>
                    </a:cubicBezTo>
                    <a:cubicBezTo>
                      <a:pt x="158383" y="99631"/>
                      <a:pt x="0" y="77328"/>
                      <a:pt x="0" y="49816"/>
                    </a:cubicBezTo>
                    <a:cubicBezTo>
                      <a:pt x="0" y="22303"/>
                      <a:pt x="158383" y="0"/>
                      <a:pt x="353759" y="0"/>
                    </a:cubicBezTo>
                    <a:cubicBezTo>
                      <a:pt x="549134" y="0"/>
                      <a:pt x="707517" y="22303"/>
                      <a:pt x="707517" y="49816"/>
                    </a:cubicBezTo>
                    <a:close/>
                  </a:path>
                </a:pathLst>
              </a:custGeom>
              <a:solidFill>
                <a:srgbClr val="CFD8DC"/>
              </a:solidFill>
              <a:ln w="9525" cap="flat">
                <a:noFill/>
                <a:prstDash val="solid"/>
                <a:miter/>
              </a:ln>
            </p:spPr>
            <p:txBody>
              <a:bodyPr rtlCol="0" anchor="ctr"/>
              <a:lstStyle/>
              <a:p>
                <a:endParaRPr lang="zh-CN" altLang="en-US"/>
              </a:p>
            </p:txBody>
          </p:sp>
          <p:sp>
            <p:nvSpPr>
              <p:cNvPr id="127" name="任意多边形 281">
                <a:extLst>
                  <a:ext uri="{FF2B5EF4-FFF2-40B4-BE49-F238E27FC236}">
                    <a16:creationId xmlns:a16="http://schemas.microsoft.com/office/drawing/2014/main" id="{3BEDA466-8892-9E9B-7687-9118496976B6}"/>
                  </a:ext>
                </a:extLst>
              </p:cNvPr>
              <p:cNvSpPr/>
              <p:nvPr/>
            </p:nvSpPr>
            <p:spPr>
              <a:xfrm>
                <a:off x="2081212" y="2725787"/>
                <a:ext cx="555498" cy="122664"/>
              </a:xfrm>
              <a:custGeom>
                <a:avLst/>
                <a:gdLst>
                  <a:gd name="connsiteX0" fmla="*/ 493809 w 555498"/>
                  <a:gd name="connsiteY0" fmla="*/ 122333 h 122664"/>
                  <a:gd name="connsiteX1" fmla="*/ 488189 w 555498"/>
                  <a:gd name="connsiteY1" fmla="*/ 122333 h 122664"/>
                  <a:gd name="connsiteX2" fmla="*/ 426182 w 555498"/>
                  <a:gd name="connsiteY2" fmla="*/ 84233 h 122664"/>
                  <a:gd name="connsiteX3" fmla="*/ 421610 w 555498"/>
                  <a:gd name="connsiteY3" fmla="*/ 76518 h 122664"/>
                  <a:gd name="connsiteX4" fmla="*/ 354477 w 555498"/>
                  <a:gd name="connsiteY4" fmla="*/ 59573 h 122664"/>
                  <a:gd name="connsiteX5" fmla="*/ 341599 w 555498"/>
                  <a:gd name="connsiteY5" fmla="*/ 70707 h 122664"/>
                  <a:gd name="connsiteX6" fmla="*/ 230624 w 555498"/>
                  <a:gd name="connsiteY6" fmla="*/ 81823 h 122664"/>
                  <a:gd name="connsiteX7" fmla="*/ 212821 w 555498"/>
                  <a:gd name="connsiteY7" fmla="*/ 61182 h 122664"/>
                  <a:gd name="connsiteX8" fmla="*/ 208249 w 555498"/>
                  <a:gd name="connsiteY8" fmla="*/ 53467 h 122664"/>
                  <a:gd name="connsiteX9" fmla="*/ 140918 w 555498"/>
                  <a:gd name="connsiteY9" fmla="*/ 36760 h 122664"/>
                  <a:gd name="connsiteX10" fmla="*/ 128239 w 555498"/>
                  <a:gd name="connsiteY10" fmla="*/ 47752 h 122664"/>
                  <a:gd name="connsiteX11" fmla="*/ 17263 w 555498"/>
                  <a:gd name="connsiteY11" fmla="*/ 58868 h 122664"/>
                  <a:gd name="connsiteX12" fmla="*/ -538 w 555498"/>
                  <a:gd name="connsiteY12" fmla="*/ 38227 h 122664"/>
                  <a:gd name="connsiteX13" fmla="*/ 25084 w 555498"/>
                  <a:gd name="connsiteY13" fmla="*/ 22797 h 122664"/>
                  <a:gd name="connsiteX14" fmla="*/ 92216 w 555498"/>
                  <a:gd name="connsiteY14" fmla="*/ 39742 h 122664"/>
                  <a:gd name="connsiteX15" fmla="*/ 105094 w 555498"/>
                  <a:gd name="connsiteY15" fmla="*/ 28607 h 122664"/>
                  <a:gd name="connsiteX16" fmla="*/ 216069 w 555498"/>
                  <a:gd name="connsiteY16" fmla="*/ 17492 h 122664"/>
                  <a:gd name="connsiteX17" fmla="*/ 233872 w 555498"/>
                  <a:gd name="connsiteY17" fmla="*/ 38132 h 122664"/>
                  <a:gd name="connsiteX18" fmla="*/ 238444 w 555498"/>
                  <a:gd name="connsiteY18" fmla="*/ 45847 h 122664"/>
                  <a:gd name="connsiteX19" fmla="*/ 305776 w 555498"/>
                  <a:gd name="connsiteY19" fmla="*/ 62554 h 122664"/>
                  <a:gd name="connsiteX20" fmla="*/ 318454 w 555498"/>
                  <a:gd name="connsiteY20" fmla="*/ 51562 h 122664"/>
                  <a:gd name="connsiteX21" fmla="*/ 429430 w 555498"/>
                  <a:gd name="connsiteY21" fmla="*/ 40447 h 122664"/>
                  <a:gd name="connsiteX22" fmla="*/ 447232 w 555498"/>
                  <a:gd name="connsiteY22" fmla="*/ 61087 h 122664"/>
                  <a:gd name="connsiteX23" fmla="*/ 451804 w 555498"/>
                  <a:gd name="connsiteY23" fmla="*/ 68802 h 122664"/>
                  <a:gd name="connsiteX24" fmla="*/ 518936 w 555498"/>
                  <a:gd name="connsiteY24" fmla="*/ 85747 h 122664"/>
                  <a:gd name="connsiteX25" fmla="*/ 531814 w 555498"/>
                  <a:gd name="connsiteY25" fmla="*/ 74612 h 122664"/>
                  <a:gd name="connsiteX26" fmla="*/ 554960 w 555498"/>
                  <a:gd name="connsiteY26" fmla="*/ 93662 h 122664"/>
                  <a:gd name="connsiteX27" fmla="*/ 493809 w 555498"/>
                  <a:gd name="connsiteY27" fmla="*/ 122333 h 122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498" h="122664">
                    <a:moveTo>
                      <a:pt x="493809" y="122333"/>
                    </a:moveTo>
                    <a:lnTo>
                      <a:pt x="488189" y="122333"/>
                    </a:lnTo>
                    <a:cubicBezTo>
                      <a:pt x="462548" y="120485"/>
                      <a:pt x="439421" y="106265"/>
                      <a:pt x="426182" y="84233"/>
                    </a:cubicBezTo>
                    <a:lnTo>
                      <a:pt x="421610" y="76518"/>
                    </a:lnTo>
                    <a:cubicBezTo>
                      <a:pt x="407751" y="53296"/>
                      <a:pt x="377690" y="45714"/>
                      <a:pt x="354477" y="59573"/>
                    </a:cubicBezTo>
                    <a:cubicBezTo>
                      <a:pt x="349572" y="62506"/>
                      <a:pt x="345210" y="66269"/>
                      <a:pt x="341599" y="70707"/>
                    </a:cubicBezTo>
                    <a:cubicBezTo>
                      <a:pt x="314024" y="104426"/>
                      <a:pt x="264333" y="109398"/>
                      <a:pt x="230624" y="81823"/>
                    </a:cubicBezTo>
                    <a:cubicBezTo>
                      <a:pt x="223537" y="76032"/>
                      <a:pt x="217508" y="69041"/>
                      <a:pt x="212821" y="61182"/>
                    </a:cubicBezTo>
                    <a:lnTo>
                      <a:pt x="208249" y="53467"/>
                    </a:lnTo>
                    <a:cubicBezTo>
                      <a:pt x="194267" y="30265"/>
                      <a:pt x="164120" y="22787"/>
                      <a:pt x="140918" y="36760"/>
                    </a:cubicBezTo>
                    <a:cubicBezTo>
                      <a:pt x="136088" y="39675"/>
                      <a:pt x="131802" y="43390"/>
                      <a:pt x="128239" y="47752"/>
                    </a:cubicBezTo>
                    <a:cubicBezTo>
                      <a:pt x="100665" y="81471"/>
                      <a:pt x="50972" y="86443"/>
                      <a:pt x="17263" y="58868"/>
                    </a:cubicBezTo>
                    <a:cubicBezTo>
                      <a:pt x="10177" y="53077"/>
                      <a:pt x="4148" y="46085"/>
                      <a:pt x="-538" y="38227"/>
                    </a:cubicBezTo>
                    <a:lnTo>
                      <a:pt x="25084" y="22797"/>
                    </a:lnTo>
                    <a:cubicBezTo>
                      <a:pt x="38942" y="46019"/>
                      <a:pt x="69003" y="53600"/>
                      <a:pt x="92216" y="39742"/>
                    </a:cubicBezTo>
                    <a:cubicBezTo>
                      <a:pt x="97121" y="36808"/>
                      <a:pt x="101484" y="33046"/>
                      <a:pt x="105094" y="28607"/>
                    </a:cubicBezTo>
                    <a:cubicBezTo>
                      <a:pt x="132669" y="-5112"/>
                      <a:pt x="182360" y="-10084"/>
                      <a:pt x="216069" y="17492"/>
                    </a:cubicBezTo>
                    <a:cubicBezTo>
                      <a:pt x="223156" y="23282"/>
                      <a:pt x="229185" y="30274"/>
                      <a:pt x="233872" y="38132"/>
                    </a:cubicBezTo>
                    <a:lnTo>
                      <a:pt x="238444" y="45847"/>
                    </a:lnTo>
                    <a:cubicBezTo>
                      <a:pt x="252426" y="69050"/>
                      <a:pt x="282573" y="76527"/>
                      <a:pt x="305776" y="62554"/>
                    </a:cubicBezTo>
                    <a:cubicBezTo>
                      <a:pt x="310605" y="59640"/>
                      <a:pt x="314891" y="55925"/>
                      <a:pt x="318454" y="51562"/>
                    </a:cubicBezTo>
                    <a:cubicBezTo>
                      <a:pt x="346029" y="17844"/>
                      <a:pt x="395721" y="12871"/>
                      <a:pt x="429430" y="40447"/>
                    </a:cubicBezTo>
                    <a:cubicBezTo>
                      <a:pt x="436516" y="46238"/>
                      <a:pt x="442546" y="53229"/>
                      <a:pt x="447232" y="61087"/>
                    </a:cubicBezTo>
                    <a:lnTo>
                      <a:pt x="451804" y="68802"/>
                    </a:lnTo>
                    <a:cubicBezTo>
                      <a:pt x="465663" y="92015"/>
                      <a:pt x="495724" y="99606"/>
                      <a:pt x="518936" y="85747"/>
                    </a:cubicBezTo>
                    <a:cubicBezTo>
                      <a:pt x="523841" y="82814"/>
                      <a:pt x="528204" y="79051"/>
                      <a:pt x="531814" y="74612"/>
                    </a:cubicBezTo>
                    <a:lnTo>
                      <a:pt x="554960" y="93662"/>
                    </a:lnTo>
                    <a:cubicBezTo>
                      <a:pt x="539901" y="111893"/>
                      <a:pt x="517460" y="122419"/>
                      <a:pt x="493809" y="122333"/>
                    </a:cubicBezTo>
                    <a:close/>
                  </a:path>
                </a:pathLst>
              </a:custGeom>
              <a:solidFill>
                <a:srgbClr val="B7425E"/>
              </a:solidFill>
              <a:ln w="9525" cap="flat">
                <a:noFill/>
                <a:prstDash val="solid"/>
                <a:miter/>
              </a:ln>
            </p:spPr>
            <p:txBody>
              <a:bodyPr rtlCol="0" anchor="ctr"/>
              <a:lstStyle/>
              <a:p>
                <a:endParaRPr lang="zh-CN" altLang="en-US"/>
              </a:p>
            </p:txBody>
          </p:sp>
          <p:sp>
            <p:nvSpPr>
              <p:cNvPr id="128" name="任意多边形 282">
                <a:extLst>
                  <a:ext uri="{FF2B5EF4-FFF2-40B4-BE49-F238E27FC236}">
                    <a16:creationId xmlns:a16="http://schemas.microsoft.com/office/drawing/2014/main" id="{5357EBF1-0DF6-6B0B-EB39-EEF9A2C1C2D5}"/>
                  </a:ext>
                </a:extLst>
              </p:cNvPr>
              <p:cNvSpPr/>
              <p:nvPr/>
            </p:nvSpPr>
            <p:spPr>
              <a:xfrm>
                <a:off x="2872453" y="924115"/>
                <a:ext cx="255460" cy="374903"/>
              </a:xfrm>
              <a:custGeom>
                <a:avLst/>
                <a:gdLst>
                  <a:gd name="connsiteX0" fmla="*/ -538 w 255460"/>
                  <a:gd name="connsiteY0" fmla="*/ 374478 h 374903"/>
                  <a:gd name="connsiteX1" fmla="*/ -538 w 255460"/>
                  <a:gd name="connsiteY1" fmla="*/ 344665 h 374903"/>
                  <a:gd name="connsiteX2" fmla="*/ 8987 w 255460"/>
                  <a:gd name="connsiteY2" fmla="*/ 344665 h 374903"/>
                  <a:gd name="connsiteX3" fmla="*/ 57421 w 255460"/>
                  <a:gd name="connsiteY3" fmla="*/ 295192 h 374903"/>
                  <a:gd name="connsiteX4" fmla="*/ 54325 w 255460"/>
                  <a:gd name="connsiteY4" fmla="*/ 278561 h 374903"/>
                  <a:gd name="connsiteX5" fmla="*/ 100474 w 255460"/>
                  <a:gd name="connsiteY5" fmla="*/ 177168 h 374903"/>
                  <a:gd name="connsiteX6" fmla="*/ 127478 w 255460"/>
                  <a:gd name="connsiteY6" fmla="*/ 172167 h 374903"/>
                  <a:gd name="connsiteX7" fmla="*/ 136431 w 255460"/>
                  <a:gd name="connsiteY7" fmla="*/ 172167 h 374903"/>
                  <a:gd name="connsiteX8" fmla="*/ 184961 w 255460"/>
                  <a:gd name="connsiteY8" fmla="*/ 122789 h 374903"/>
                  <a:gd name="connsiteX9" fmla="*/ 181865 w 255460"/>
                  <a:gd name="connsiteY9" fmla="*/ 106063 h 374903"/>
                  <a:gd name="connsiteX10" fmla="*/ 228004 w 255460"/>
                  <a:gd name="connsiteY10" fmla="*/ 4670 h 374903"/>
                  <a:gd name="connsiteX11" fmla="*/ 254922 w 255460"/>
                  <a:gd name="connsiteY11" fmla="*/ -331 h 374903"/>
                  <a:gd name="connsiteX12" fmla="*/ 254922 w 255460"/>
                  <a:gd name="connsiteY12" fmla="*/ 29578 h 374903"/>
                  <a:gd name="connsiteX13" fmla="*/ 206516 w 255460"/>
                  <a:gd name="connsiteY13" fmla="*/ 79089 h 374903"/>
                  <a:gd name="connsiteX14" fmla="*/ 209583 w 255460"/>
                  <a:gd name="connsiteY14" fmla="*/ 95586 h 374903"/>
                  <a:gd name="connsiteX15" fmla="*/ 163339 w 255460"/>
                  <a:gd name="connsiteY15" fmla="*/ 197084 h 374903"/>
                  <a:gd name="connsiteX16" fmla="*/ 136431 w 255460"/>
                  <a:gd name="connsiteY16" fmla="*/ 202076 h 374903"/>
                  <a:gd name="connsiteX17" fmla="*/ 127478 w 255460"/>
                  <a:gd name="connsiteY17" fmla="*/ 202076 h 374903"/>
                  <a:gd name="connsiteX18" fmla="*/ 78938 w 255460"/>
                  <a:gd name="connsiteY18" fmla="*/ 251263 h 374903"/>
                  <a:gd name="connsiteX19" fmla="*/ 82043 w 255460"/>
                  <a:gd name="connsiteY19" fmla="*/ 268084 h 374903"/>
                  <a:gd name="connsiteX20" fmla="*/ 35570 w 255460"/>
                  <a:gd name="connsiteY20" fmla="*/ 369620 h 374903"/>
                  <a:gd name="connsiteX21" fmla="*/ 8987 w 255460"/>
                  <a:gd name="connsiteY21" fmla="*/ 374573 h 374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460" h="374903">
                    <a:moveTo>
                      <a:pt x="-538" y="374478"/>
                    </a:moveTo>
                    <a:lnTo>
                      <a:pt x="-538" y="344665"/>
                    </a:lnTo>
                    <a:lnTo>
                      <a:pt x="8987" y="344665"/>
                    </a:lnTo>
                    <a:cubicBezTo>
                      <a:pt x="36028" y="344379"/>
                      <a:pt x="57707" y="322224"/>
                      <a:pt x="57421" y="295192"/>
                    </a:cubicBezTo>
                    <a:cubicBezTo>
                      <a:pt x="57364" y="289505"/>
                      <a:pt x="56316" y="283886"/>
                      <a:pt x="54325" y="278561"/>
                    </a:cubicBezTo>
                    <a:cubicBezTo>
                      <a:pt x="39066" y="237823"/>
                      <a:pt x="59726" y="192427"/>
                      <a:pt x="100474" y="177168"/>
                    </a:cubicBezTo>
                    <a:cubicBezTo>
                      <a:pt x="109113" y="173929"/>
                      <a:pt x="118248" y="172243"/>
                      <a:pt x="127478" y="172167"/>
                    </a:cubicBezTo>
                    <a:lnTo>
                      <a:pt x="136431" y="172167"/>
                    </a:lnTo>
                    <a:cubicBezTo>
                      <a:pt x="163473" y="171929"/>
                      <a:pt x="185199" y="149821"/>
                      <a:pt x="184961" y="122789"/>
                    </a:cubicBezTo>
                    <a:cubicBezTo>
                      <a:pt x="184913" y="117074"/>
                      <a:pt x="183865" y="111417"/>
                      <a:pt x="181865" y="106063"/>
                    </a:cubicBezTo>
                    <a:cubicBezTo>
                      <a:pt x="166606" y="65325"/>
                      <a:pt x="187266" y="19929"/>
                      <a:pt x="228004" y="4670"/>
                    </a:cubicBezTo>
                    <a:cubicBezTo>
                      <a:pt x="236615" y="1441"/>
                      <a:pt x="245730" y="-245"/>
                      <a:pt x="254922" y="-331"/>
                    </a:cubicBezTo>
                    <a:lnTo>
                      <a:pt x="254922" y="29578"/>
                    </a:lnTo>
                    <a:cubicBezTo>
                      <a:pt x="227880" y="29883"/>
                      <a:pt x="206211" y="52047"/>
                      <a:pt x="206516" y="79089"/>
                    </a:cubicBezTo>
                    <a:cubicBezTo>
                      <a:pt x="206583" y="84718"/>
                      <a:pt x="207621" y="90300"/>
                      <a:pt x="209583" y="95586"/>
                    </a:cubicBezTo>
                    <a:cubicBezTo>
                      <a:pt x="224842" y="136382"/>
                      <a:pt x="204135" y="181825"/>
                      <a:pt x="163339" y="197084"/>
                    </a:cubicBezTo>
                    <a:cubicBezTo>
                      <a:pt x="154728" y="200304"/>
                      <a:pt x="145622" y="201990"/>
                      <a:pt x="136431" y="202076"/>
                    </a:cubicBezTo>
                    <a:lnTo>
                      <a:pt x="127478" y="202076"/>
                    </a:lnTo>
                    <a:cubicBezTo>
                      <a:pt x="100493" y="202256"/>
                      <a:pt x="78757" y="224278"/>
                      <a:pt x="78938" y="251263"/>
                    </a:cubicBezTo>
                    <a:cubicBezTo>
                      <a:pt x="78976" y="257006"/>
                      <a:pt x="80024" y="262702"/>
                      <a:pt x="82043" y="268084"/>
                    </a:cubicBezTo>
                    <a:cubicBezTo>
                      <a:pt x="97254" y="308955"/>
                      <a:pt x="76442" y="354418"/>
                      <a:pt x="35570" y="369620"/>
                    </a:cubicBezTo>
                    <a:cubicBezTo>
                      <a:pt x="27055" y="372792"/>
                      <a:pt x="18064" y="374469"/>
                      <a:pt x="8987" y="374573"/>
                    </a:cubicBezTo>
                    <a:close/>
                  </a:path>
                </a:pathLst>
              </a:custGeom>
              <a:solidFill>
                <a:srgbClr val="3E448C"/>
              </a:solidFill>
              <a:ln w="9525" cap="flat">
                <a:noFill/>
                <a:prstDash val="solid"/>
                <a:miter/>
              </a:ln>
            </p:spPr>
            <p:txBody>
              <a:bodyPr rtlCol="0" anchor="ctr"/>
              <a:lstStyle/>
              <a:p>
                <a:endParaRPr lang="zh-CN" altLang="en-US"/>
              </a:p>
            </p:txBody>
          </p:sp>
          <p:sp>
            <p:nvSpPr>
              <p:cNvPr id="129" name="任意多边形 283">
                <a:extLst>
                  <a:ext uri="{FF2B5EF4-FFF2-40B4-BE49-F238E27FC236}">
                    <a16:creationId xmlns:a16="http://schemas.microsoft.com/office/drawing/2014/main" id="{48C28E26-8A5F-DEBB-5140-770BC556A146}"/>
                  </a:ext>
                </a:extLst>
              </p:cNvPr>
              <p:cNvSpPr/>
              <p:nvPr/>
            </p:nvSpPr>
            <p:spPr>
              <a:xfrm>
                <a:off x="9265252" y="3543204"/>
                <a:ext cx="374142" cy="256698"/>
              </a:xfrm>
              <a:custGeom>
                <a:avLst/>
                <a:gdLst>
                  <a:gd name="connsiteX0" fmla="*/ 343695 w 374142"/>
                  <a:gd name="connsiteY0" fmla="*/ 256368 h 256698"/>
                  <a:gd name="connsiteX1" fmla="*/ 294166 w 374142"/>
                  <a:gd name="connsiteY1" fmla="*/ 207753 h 256698"/>
                  <a:gd name="connsiteX2" fmla="*/ 277782 w 374142"/>
                  <a:gd name="connsiteY2" fmla="*/ 210744 h 256698"/>
                  <a:gd name="connsiteX3" fmla="*/ 176436 w 374142"/>
                  <a:gd name="connsiteY3" fmla="*/ 164109 h 256698"/>
                  <a:gd name="connsiteX4" fmla="*/ 171578 w 374142"/>
                  <a:gd name="connsiteY4" fmla="*/ 137306 h 256698"/>
                  <a:gd name="connsiteX5" fmla="*/ 171578 w 374142"/>
                  <a:gd name="connsiteY5" fmla="*/ 127781 h 256698"/>
                  <a:gd name="connsiteX6" fmla="*/ 122048 w 374142"/>
                  <a:gd name="connsiteY6" fmla="*/ 79165 h 256698"/>
                  <a:gd name="connsiteX7" fmla="*/ 105666 w 374142"/>
                  <a:gd name="connsiteY7" fmla="*/ 82156 h 256698"/>
                  <a:gd name="connsiteX8" fmla="*/ 4319 w 374142"/>
                  <a:gd name="connsiteY8" fmla="*/ 35522 h 256698"/>
                  <a:gd name="connsiteX9" fmla="*/ -538 w 374142"/>
                  <a:gd name="connsiteY9" fmla="*/ 8623 h 256698"/>
                  <a:gd name="connsiteX10" fmla="*/ -538 w 374142"/>
                  <a:gd name="connsiteY10" fmla="*/ -331 h 256698"/>
                  <a:gd name="connsiteX11" fmla="*/ 29370 w 374142"/>
                  <a:gd name="connsiteY11" fmla="*/ -331 h 256698"/>
                  <a:gd name="connsiteX12" fmla="*/ 29370 w 374142"/>
                  <a:gd name="connsiteY12" fmla="*/ 8623 h 256698"/>
                  <a:gd name="connsiteX13" fmla="*/ 78520 w 374142"/>
                  <a:gd name="connsiteY13" fmla="*/ 57372 h 256698"/>
                  <a:gd name="connsiteX14" fmla="*/ 95284 w 374142"/>
                  <a:gd name="connsiteY14" fmla="*/ 54343 h 256698"/>
                  <a:gd name="connsiteX15" fmla="*/ 196629 w 374142"/>
                  <a:gd name="connsiteY15" fmla="*/ 100978 h 256698"/>
                  <a:gd name="connsiteX16" fmla="*/ 201486 w 374142"/>
                  <a:gd name="connsiteY16" fmla="*/ 127781 h 256698"/>
                  <a:gd name="connsiteX17" fmla="*/ 201486 w 374142"/>
                  <a:gd name="connsiteY17" fmla="*/ 137306 h 256698"/>
                  <a:gd name="connsiteX18" fmla="*/ 250731 w 374142"/>
                  <a:gd name="connsiteY18" fmla="*/ 185960 h 256698"/>
                  <a:gd name="connsiteX19" fmla="*/ 267400 w 374142"/>
                  <a:gd name="connsiteY19" fmla="*/ 182930 h 256698"/>
                  <a:gd name="connsiteX20" fmla="*/ 368746 w 374142"/>
                  <a:gd name="connsiteY20" fmla="*/ 229565 h 256698"/>
                  <a:gd name="connsiteX21" fmla="*/ 373604 w 374142"/>
                  <a:gd name="connsiteY21" fmla="*/ 256368 h 256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4142" h="256698">
                    <a:moveTo>
                      <a:pt x="343695" y="256368"/>
                    </a:moveTo>
                    <a:cubicBezTo>
                      <a:pt x="343409" y="229279"/>
                      <a:pt x="321312" y="207515"/>
                      <a:pt x="294166" y="207753"/>
                    </a:cubicBezTo>
                    <a:cubicBezTo>
                      <a:pt x="288640" y="207810"/>
                      <a:pt x="283021" y="208819"/>
                      <a:pt x="277782" y="210744"/>
                    </a:cubicBezTo>
                    <a:cubicBezTo>
                      <a:pt x="236920" y="225840"/>
                      <a:pt x="191581" y="204962"/>
                      <a:pt x="176436" y="164109"/>
                    </a:cubicBezTo>
                    <a:cubicBezTo>
                      <a:pt x="173293" y="155527"/>
                      <a:pt x="171673" y="146459"/>
                      <a:pt x="171578" y="137306"/>
                    </a:cubicBezTo>
                    <a:lnTo>
                      <a:pt x="171578" y="127781"/>
                    </a:lnTo>
                    <a:cubicBezTo>
                      <a:pt x="171293" y="100692"/>
                      <a:pt x="149194" y="78927"/>
                      <a:pt x="122048" y="79165"/>
                    </a:cubicBezTo>
                    <a:cubicBezTo>
                      <a:pt x="116524" y="79222"/>
                      <a:pt x="110904" y="80232"/>
                      <a:pt x="105666" y="82156"/>
                    </a:cubicBezTo>
                    <a:cubicBezTo>
                      <a:pt x="64803" y="97253"/>
                      <a:pt x="19464" y="76375"/>
                      <a:pt x="4319" y="35522"/>
                    </a:cubicBezTo>
                    <a:cubicBezTo>
                      <a:pt x="1177" y="26901"/>
                      <a:pt x="-443" y="17805"/>
                      <a:pt x="-538" y="8623"/>
                    </a:cubicBezTo>
                    <a:lnTo>
                      <a:pt x="-538" y="-331"/>
                    </a:lnTo>
                    <a:lnTo>
                      <a:pt x="29370" y="-331"/>
                    </a:lnTo>
                    <a:lnTo>
                      <a:pt x="29370" y="8623"/>
                    </a:lnTo>
                    <a:cubicBezTo>
                      <a:pt x="29466" y="35664"/>
                      <a:pt x="51468" y="57486"/>
                      <a:pt x="78520" y="57372"/>
                    </a:cubicBezTo>
                    <a:cubicBezTo>
                      <a:pt x="84234" y="57343"/>
                      <a:pt x="89949" y="56324"/>
                      <a:pt x="95284" y="54343"/>
                    </a:cubicBezTo>
                    <a:cubicBezTo>
                      <a:pt x="136145" y="39246"/>
                      <a:pt x="181484" y="60125"/>
                      <a:pt x="196629" y="100978"/>
                    </a:cubicBezTo>
                    <a:cubicBezTo>
                      <a:pt x="199773" y="109559"/>
                      <a:pt x="201391" y="118627"/>
                      <a:pt x="201486" y="127781"/>
                    </a:cubicBezTo>
                    <a:lnTo>
                      <a:pt x="201486" y="137306"/>
                    </a:lnTo>
                    <a:cubicBezTo>
                      <a:pt x="201677" y="164347"/>
                      <a:pt x="223680" y="186131"/>
                      <a:pt x="250731" y="185960"/>
                    </a:cubicBezTo>
                    <a:cubicBezTo>
                      <a:pt x="256446" y="185921"/>
                      <a:pt x="262065" y="184902"/>
                      <a:pt x="267400" y="182930"/>
                    </a:cubicBezTo>
                    <a:cubicBezTo>
                      <a:pt x="308263" y="167833"/>
                      <a:pt x="353602" y="188712"/>
                      <a:pt x="368746" y="229565"/>
                    </a:cubicBezTo>
                    <a:cubicBezTo>
                      <a:pt x="371889" y="238147"/>
                      <a:pt x="373509" y="247215"/>
                      <a:pt x="373604" y="256368"/>
                    </a:cubicBezTo>
                    <a:close/>
                  </a:path>
                </a:pathLst>
              </a:custGeom>
              <a:solidFill>
                <a:srgbClr val="FCC46A"/>
              </a:solidFill>
              <a:ln w="9525" cap="flat">
                <a:noFill/>
                <a:prstDash val="solid"/>
                <a:miter/>
              </a:ln>
            </p:spPr>
            <p:txBody>
              <a:bodyPr rtlCol="0" anchor="ctr"/>
              <a:lstStyle/>
              <a:p>
                <a:endParaRPr lang="zh-CN" altLang="en-US"/>
              </a:p>
            </p:txBody>
          </p:sp>
          <p:sp>
            <p:nvSpPr>
              <p:cNvPr id="130" name="任意多边形 284">
                <a:extLst>
                  <a:ext uri="{FF2B5EF4-FFF2-40B4-BE49-F238E27FC236}">
                    <a16:creationId xmlns:a16="http://schemas.microsoft.com/office/drawing/2014/main" id="{83271554-3868-AF54-4201-40CC39C870A5}"/>
                  </a:ext>
                </a:extLst>
              </p:cNvPr>
              <p:cNvSpPr/>
              <p:nvPr/>
            </p:nvSpPr>
            <p:spPr>
              <a:xfrm>
                <a:off x="7373015" y="3413504"/>
                <a:ext cx="153638" cy="252841"/>
              </a:xfrm>
              <a:custGeom>
                <a:avLst/>
                <a:gdLst>
                  <a:gd name="connsiteX0" fmla="*/ 20988 w 153638"/>
                  <a:gd name="connsiteY0" fmla="*/ 252433 h 252841"/>
                  <a:gd name="connsiteX1" fmla="*/ 7368 w 153638"/>
                  <a:gd name="connsiteY1" fmla="*/ 251195 h 252841"/>
                  <a:gd name="connsiteX2" fmla="*/ -538 w 153638"/>
                  <a:gd name="connsiteY2" fmla="*/ 249861 h 252841"/>
                  <a:gd name="connsiteX3" fmla="*/ 4510 w 153638"/>
                  <a:gd name="connsiteY3" fmla="*/ 220429 h 252841"/>
                  <a:gd name="connsiteX4" fmla="*/ 12415 w 153638"/>
                  <a:gd name="connsiteY4" fmla="*/ 221762 h 252841"/>
                  <a:gd name="connsiteX5" fmla="*/ 36800 w 153638"/>
                  <a:gd name="connsiteY5" fmla="*/ 216524 h 252841"/>
                  <a:gd name="connsiteX6" fmla="*/ 30704 w 153638"/>
                  <a:gd name="connsiteY6" fmla="*/ 189568 h 252841"/>
                  <a:gd name="connsiteX7" fmla="*/ 24228 w 153638"/>
                  <a:gd name="connsiteY7" fmla="*/ 129656 h 252841"/>
                  <a:gd name="connsiteX8" fmla="*/ 78806 w 153638"/>
                  <a:gd name="connsiteY8" fmla="*/ 110606 h 252841"/>
                  <a:gd name="connsiteX9" fmla="*/ 86711 w 153638"/>
                  <a:gd name="connsiteY9" fmla="*/ 111939 h 252841"/>
                  <a:gd name="connsiteX10" fmla="*/ 111095 w 153638"/>
                  <a:gd name="connsiteY10" fmla="*/ 106605 h 252841"/>
                  <a:gd name="connsiteX11" fmla="*/ 105095 w 153638"/>
                  <a:gd name="connsiteY11" fmla="*/ 79745 h 252841"/>
                  <a:gd name="connsiteX12" fmla="*/ 98522 w 153638"/>
                  <a:gd name="connsiteY12" fmla="*/ 19737 h 252841"/>
                  <a:gd name="connsiteX13" fmla="*/ 153100 w 153638"/>
                  <a:gd name="connsiteY13" fmla="*/ 687 h 252841"/>
                  <a:gd name="connsiteX14" fmla="*/ 148053 w 153638"/>
                  <a:gd name="connsiteY14" fmla="*/ 30215 h 252841"/>
                  <a:gd name="connsiteX15" fmla="*/ 123668 w 153638"/>
                  <a:gd name="connsiteY15" fmla="*/ 35453 h 252841"/>
                  <a:gd name="connsiteX16" fmla="*/ 129764 w 153638"/>
                  <a:gd name="connsiteY16" fmla="*/ 62409 h 252841"/>
                  <a:gd name="connsiteX17" fmla="*/ 136240 w 153638"/>
                  <a:gd name="connsiteY17" fmla="*/ 122321 h 252841"/>
                  <a:gd name="connsiteX18" fmla="*/ 81662 w 153638"/>
                  <a:gd name="connsiteY18" fmla="*/ 141371 h 252841"/>
                  <a:gd name="connsiteX19" fmla="*/ 73757 w 153638"/>
                  <a:gd name="connsiteY19" fmla="*/ 140038 h 252841"/>
                  <a:gd name="connsiteX20" fmla="*/ 49373 w 153638"/>
                  <a:gd name="connsiteY20" fmla="*/ 145277 h 252841"/>
                  <a:gd name="connsiteX21" fmla="*/ 55469 w 153638"/>
                  <a:gd name="connsiteY21" fmla="*/ 172232 h 252841"/>
                  <a:gd name="connsiteX22" fmla="*/ 61946 w 153638"/>
                  <a:gd name="connsiteY22" fmla="*/ 232145 h 252841"/>
                  <a:gd name="connsiteX23" fmla="*/ 20988 w 153638"/>
                  <a:gd name="connsiteY23" fmla="*/ 252433 h 252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3638" h="252841">
                    <a:moveTo>
                      <a:pt x="20988" y="252433"/>
                    </a:moveTo>
                    <a:cubicBezTo>
                      <a:pt x="16416" y="252423"/>
                      <a:pt x="11845" y="252014"/>
                      <a:pt x="7368" y="251195"/>
                    </a:cubicBezTo>
                    <a:lnTo>
                      <a:pt x="-538" y="249861"/>
                    </a:lnTo>
                    <a:lnTo>
                      <a:pt x="4510" y="220429"/>
                    </a:lnTo>
                    <a:lnTo>
                      <a:pt x="12415" y="221762"/>
                    </a:lnTo>
                    <a:cubicBezTo>
                      <a:pt x="24037" y="223763"/>
                      <a:pt x="33371" y="221762"/>
                      <a:pt x="36800" y="216524"/>
                    </a:cubicBezTo>
                    <a:cubicBezTo>
                      <a:pt x="40229" y="211285"/>
                      <a:pt x="38134" y="200426"/>
                      <a:pt x="30704" y="189568"/>
                    </a:cubicBezTo>
                    <a:cubicBezTo>
                      <a:pt x="16226" y="168327"/>
                      <a:pt x="13749" y="145848"/>
                      <a:pt x="24228" y="129656"/>
                    </a:cubicBezTo>
                    <a:cubicBezTo>
                      <a:pt x="34705" y="113463"/>
                      <a:pt x="54421" y="106891"/>
                      <a:pt x="78806" y="110606"/>
                    </a:cubicBezTo>
                    <a:lnTo>
                      <a:pt x="86711" y="111939"/>
                    </a:lnTo>
                    <a:cubicBezTo>
                      <a:pt x="98427" y="113939"/>
                      <a:pt x="107761" y="111939"/>
                      <a:pt x="111095" y="106605"/>
                    </a:cubicBezTo>
                    <a:cubicBezTo>
                      <a:pt x="114429" y="101271"/>
                      <a:pt x="112523" y="90603"/>
                      <a:pt x="105095" y="79745"/>
                    </a:cubicBezTo>
                    <a:cubicBezTo>
                      <a:pt x="90521" y="58408"/>
                      <a:pt x="88140" y="36025"/>
                      <a:pt x="98522" y="19737"/>
                    </a:cubicBezTo>
                    <a:cubicBezTo>
                      <a:pt x="108904" y="3450"/>
                      <a:pt x="128717" y="-3027"/>
                      <a:pt x="153100" y="687"/>
                    </a:cubicBezTo>
                    <a:lnTo>
                      <a:pt x="148053" y="30215"/>
                    </a:lnTo>
                    <a:cubicBezTo>
                      <a:pt x="136431" y="28119"/>
                      <a:pt x="127097" y="30215"/>
                      <a:pt x="123668" y="35453"/>
                    </a:cubicBezTo>
                    <a:cubicBezTo>
                      <a:pt x="120239" y="40692"/>
                      <a:pt x="122334" y="51551"/>
                      <a:pt x="129764" y="62409"/>
                    </a:cubicBezTo>
                    <a:cubicBezTo>
                      <a:pt x="144242" y="83650"/>
                      <a:pt x="146719" y="106033"/>
                      <a:pt x="136240" y="122321"/>
                    </a:cubicBezTo>
                    <a:cubicBezTo>
                      <a:pt x="125763" y="138609"/>
                      <a:pt x="106142" y="145086"/>
                      <a:pt x="81662" y="141371"/>
                    </a:cubicBezTo>
                    <a:lnTo>
                      <a:pt x="73757" y="140038"/>
                    </a:lnTo>
                    <a:cubicBezTo>
                      <a:pt x="62042" y="138038"/>
                      <a:pt x="52707" y="140038"/>
                      <a:pt x="49373" y="145277"/>
                    </a:cubicBezTo>
                    <a:cubicBezTo>
                      <a:pt x="46039" y="150516"/>
                      <a:pt x="48040" y="161374"/>
                      <a:pt x="55469" y="172232"/>
                    </a:cubicBezTo>
                    <a:cubicBezTo>
                      <a:pt x="69947" y="193473"/>
                      <a:pt x="72423" y="215952"/>
                      <a:pt x="61946" y="232145"/>
                    </a:cubicBezTo>
                    <a:cubicBezTo>
                      <a:pt x="52803" y="245661"/>
                      <a:pt x="37277" y="253376"/>
                      <a:pt x="20988" y="252433"/>
                    </a:cubicBezTo>
                    <a:close/>
                  </a:path>
                </a:pathLst>
              </a:custGeom>
              <a:solidFill>
                <a:srgbClr val="3E448C"/>
              </a:solidFill>
              <a:ln w="9525" cap="flat">
                <a:noFill/>
                <a:prstDash val="solid"/>
                <a:miter/>
              </a:ln>
            </p:spPr>
            <p:txBody>
              <a:bodyPr rtlCol="0" anchor="ctr"/>
              <a:lstStyle/>
              <a:p>
                <a:endParaRPr lang="zh-CN" altLang="en-US"/>
              </a:p>
            </p:txBody>
          </p:sp>
          <p:sp>
            <p:nvSpPr>
              <p:cNvPr id="131" name="任意多边形 285">
                <a:extLst>
                  <a:ext uri="{FF2B5EF4-FFF2-40B4-BE49-F238E27FC236}">
                    <a16:creationId xmlns:a16="http://schemas.microsoft.com/office/drawing/2014/main" id="{9C009D64-C116-E5C5-ABEA-1A66196FB4A0}"/>
                  </a:ext>
                </a:extLst>
              </p:cNvPr>
              <p:cNvSpPr/>
              <p:nvPr/>
            </p:nvSpPr>
            <p:spPr>
              <a:xfrm>
                <a:off x="2883217" y="2279999"/>
                <a:ext cx="234124" cy="234124"/>
              </a:xfrm>
              <a:custGeom>
                <a:avLst/>
                <a:gdLst>
                  <a:gd name="connsiteX0" fmla="*/ 234124 w 234124"/>
                  <a:gd name="connsiteY0" fmla="*/ 117062 h 234124"/>
                  <a:gd name="connsiteX1" fmla="*/ 117062 w 234124"/>
                  <a:gd name="connsiteY1" fmla="*/ 234124 h 234124"/>
                  <a:gd name="connsiteX2" fmla="*/ 0 w 234124"/>
                  <a:gd name="connsiteY2" fmla="*/ 117062 h 234124"/>
                  <a:gd name="connsiteX3" fmla="*/ 117062 w 234124"/>
                  <a:gd name="connsiteY3" fmla="*/ 0 h 234124"/>
                  <a:gd name="connsiteX4" fmla="*/ 234124 w 234124"/>
                  <a:gd name="connsiteY4" fmla="*/ 117062 h 234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124" h="234124">
                    <a:moveTo>
                      <a:pt x="234124" y="117062"/>
                    </a:moveTo>
                    <a:cubicBezTo>
                      <a:pt x="234124" y="181714"/>
                      <a:pt x="181714" y="234124"/>
                      <a:pt x="117062" y="234124"/>
                    </a:cubicBezTo>
                    <a:cubicBezTo>
                      <a:pt x="52411" y="234124"/>
                      <a:pt x="0" y="181714"/>
                      <a:pt x="0" y="117062"/>
                    </a:cubicBezTo>
                    <a:cubicBezTo>
                      <a:pt x="0" y="52411"/>
                      <a:pt x="52411" y="0"/>
                      <a:pt x="117062" y="0"/>
                    </a:cubicBezTo>
                    <a:cubicBezTo>
                      <a:pt x="181714" y="0"/>
                      <a:pt x="234124" y="52411"/>
                      <a:pt x="234124" y="117062"/>
                    </a:cubicBezTo>
                    <a:close/>
                  </a:path>
                </a:pathLst>
              </a:custGeom>
              <a:solidFill>
                <a:srgbClr val="FCC46A"/>
              </a:solidFill>
              <a:ln w="9525" cap="flat">
                <a:noFill/>
                <a:prstDash val="solid"/>
                <a:miter/>
              </a:ln>
            </p:spPr>
            <p:txBody>
              <a:bodyPr rtlCol="0" anchor="ctr"/>
              <a:lstStyle/>
              <a:p>
                <a:endParaRPr lang="zh-CN" altLang="en-US"/>
              </a:p>
            </p:txBody>
          </p:sp>
          <p:sp>
            <p:nvSpPr>
              <p:cNvPr id="132" name="任意多边形 286">
                <a:extLst>
                  <a:ext uri="{FF2B5EF4-FFF2-40B4-BE49-F238E27FC236}">
                    <a16:creationId xmlns:a16="http://schemas.microsoft.com/office/drawing/2014/main" id="{2DE4DF33-735F-7157-6D5C-46B1E47FA01F}"/>
                  </a:ext>
                </a:extLst>
              </p:cNvPr>
              <p:cNvSpPr/>
              <p:nvPr/>
            </p:nvSpPr>
            <p:spPr>
              <a:xfrm>
                <a:off x="6669880" y="4601813"/>
                <a:ext cx="114680" cy="114680"/>
              </a:xfrm>
              <a:custGeom>
                <a:avLst/>
                <a:gdLst>
                  <a:gd name="connsiteX0" fmla="*/ 114681 w 114680"/>
                  <a:gd name="connsiteY0" fmla="*/ 57340 h 114680"/>
                  <a:gd name="connsiteX1" fmla="*/ 57341 w 114680"/>
                  <a:gd name="connsiteY1" fmla="*/ 114681 h 114680"/>
                  <a:gd name="connsiteX2" fmla="*/ 0 w 114680"/>
                  <a:gd name="connsiteY2" fmla="*/ 57340 h 114680"/>
                  <a:gd name="connsiteX3" fmla="*/ 57341 w 114680"/>
                  <a:gd name="connsiteY3" fmla="*/ 0 h 114680"/>
                  <a:gd name="connsiteX4" fmla="*/ 114681 w 114680"/>
                  <a:gd name="connsiteY4" fmla="*/ 57340 h 114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 h="114680">
                    <a:moveTo>
                      <a:pt x="114681" y="57340"/>
                    </a:moveTo>
                    <a:cubicBezTo>
                      <a:pt x="114681" y="89009"/>
                      <a:pt x="89009" y="114681"/>
                      <a:pt x="57341" y="114681"/>
                    </a:cubicBezTo>
                    <a:cubicBezTo>
                      <a:pt x="25672" y="114681"/>
                      <a:pt x="0" y="89009"/>
                      <a:pt x="0" y="57340"/>
                    </a:cubicBezTo>
                    <a:cubicBezTo>
                      <a:pt x="0" y="25672"/>
                      <a:pt x="25673" y="0"/>
                      <a:pt x="57341" y="0"/>
                    </a:cubicBezTo>
                    <a:cubicBezTo>
                      <a:pt x="89009" y="0"/>
                      <a:pt x="114681" y="25672"/>
                      <a:pt x="114681" y="57340"/>
                    </a:cubicBezTo>
                    <a:close/>
                  </a:path>
                </a:pathLst>
              </a:custGeom>
              <a:solidFill>
                <a:srgbClr val="FCC46C"/>
              </a:solidFill>
              <a:ln w="9525" cap="flat">
                <a:noFill/>
                <a:prstDash val="solid"/>
                <a:miter/>
              </a:ln>
            </p:spPr>
            <p:txBody>
              <a:bodyPr rtlCol="0" anchor="ctr"/>
              <a:lstStyle/>
              <a:p>
                <a:endParaRPr lang="zh-CN" altLang="en-US"/>
              </a:p>
            </p:txBody>
          </p:sp>
          <p:sp>
            <p:nvSpPr>
              <p:cNvPr id="133" name="任意多边形 287">
                <a:extLst>
                  <a:ext uri="{FF2B5EF4-FFF2-40B4-BE49-F238E27FC236}">
                    <a16:creationId xmlns:a16="http://schemas.microsoft.com/office/drawing/2014/main" id="{52A0EDB5-7902-AC89-EA84-7A9E5E5477D8}"/>
                  </a:ext>
                </a:extLst>
              </p:cNvPr>
              <p:cNvSpPr/>
              <p:nvPr/>
            </p:nvSpPr>
            <p:spPr>
              <a:xfrm>
                <a:off x="8902159" y="2798159"/>
                <a:ext cx="174307" cy="174307"/>
              </a:xfrm>
              <a:custGeom>
                <a:avLst/>
                <a:gdLst>
                  <a:gd name="connsiteX0" fmla="*/ 174307 w 174307"/>
                  <a:gd name="connsiteY0" fmla="*/ 87154 h 174307"/>
                  <a:gd name="connsiteX1" fmla="*/ 87153 w 174307"/>
                  <a:gd name="connsiteY1" fmla="*/ 174307 h 174307"/>
                  <a:gd name="connsiteX2" fmla="*/ -1 w 174307"/>
                  <a:gd name="connsiteY2" fmla="*/ 87154 h 174307"/>
                  <a:gd name="connsiteX3" fmla="*/ 87153 w 174307"/>
                  <a:gd name="connsiteY3" fmla="*/ 0 h 174307"/>
                  <a:gd name="connsiteX4" fmla="*/ 174307 w 174307"/>
                  <a:gd name="connsiteY4" fmla="*/ 87154 h 1743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307" h="174307">
                    <a:moveTo>
                      <a:pt x="174307" y="87154"/>
                    </a:moveTo>
                    <a:cubicBezTo>
                      <a:pt x="174307" y="135287"/>
                      <a:pt x="135287" y="174307"/>
                      <a:pt x="87153" y="174307"/>
                    </a:cubicBezTo>
                    <a:cubicBezTo>
                      <a:pt x="39020" y="174307"/>
                      <a:pt x="-1" y="135287"/>
                      <a:pt x="-1" y="87154"/>
                    </a:cubicBezTo>
                    <a:cubicBezTo>
                      <a:pt x="-1" y="39020"/>
                      <a:pt x="39020" y="0"/>
                      <a:pt x="87153" y="0"/>
                    </a:cubicBezTo>
                    <a:cubicBezTo>
                      <a:pt x="135287" y="0"/>
                      <a:pt x="174307" y="39020"/>
                      <a:pt x="174307" y="87154"/>
                    </a:cubicBezTo>
                    <a:close/>
                  </a:path>
                </a:pathLst>
              </a:custGeom>
              <a:solidFill>
                <a:srgbClr val="6ED6AB"/>
              </a:solidFill>
              <a:ln w="9525" cap="flat">
                <a:noFill/>
                <a:prstDash val="solid"/>
                <a:miter/>
              </a:ln>
            </p:spPr>
            <p:txBody>
              <a:bodyPr rtlCol="0" anchor="ctr"/>
              <a:lstStyle/>
              <a:p>
                <a:endParaRPr lang="zh-CN" altLang="en-US"/>
              </a:p>
            </p:txBody>
          </p:sp>
          <p:sp>
            <p:nvSpPr>
              <p:cNvPr id="134" name="任意多边形 288">
                <a:extLst>
                  <a:ext uri="{FF2B5EF4-FFF2-40B4-BE49-F238E27FC236}">
                    <a16:creationId xmlns:a16="http://schemas.microsoft.com/office/drawing/2014/main" id="{B4F82362-68CE-215A-1783-E397F427E20A}"/>
                  </a:ext>
                </a:extLst>
              </p:cNvPr>
              <p:cNvSpPr/>
              <p:nvPr/>
            </p:nvSpPr>
            <p:spPr>
              <a:xfrm>
                <a:off x="3505961" y="1403032"/>
                <a:ext cx="149542" cy="149542"/>
              </a:xfrm>
              <a:custGeom>
                <a:avLst/>
                <a:gdLst>
                  <a:gd name="connsiteX0" fmla="*/ 149542 w 149542"/>
                  <a:gd name="connsiteY0" fmla="*/ 74771 h 149542"/>
                  <a:gd name="connsiteX1" fmla="*/ 74771 w 149542"/>
                  <a:gd name="connsiteY1" fmla="*/ 149543 h 149542"/>
                  <a:gd name="connsiteX2" fmla="*/ 0 w 149542"/>
                  <a:gd name="connsiteY2" fmla="*/ 74771 h 149542"/>
                  <a:gd name="connsiteX3" fmla="*/ 74771 w 149542"/>
                  <a:gd name="connsiteY3" fmla="*/ 0 h 149542"/>
                  <a:gd name="connsiteX4" fmla="*/ 149542 w 149542"/>
                  <a:gd name="connsiteY4" fmla="*/ 74771 h 149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542" h="149542">
                    <a:moveTo>
                      <a:pt x="149542" y="74771"/>
                    </a:moveTo>
                    <a:cubicBezTo>
                      <a:pt x="149542" y="116066"/>
                      <a:pt x="116066" y="149543"/>
                      <a:pt x="74771" y="149543"/>
                    </a:cubicBezTo>
                    <a:cubicBezTo>
                      <a:pt x="33476" y="149543"/>
                      <a:pt x="0" y="116066"/>
                      <a:pt x="0" y="74771"/>
                    </a:cubicBezTo>
                    <a:cubicBezTo>
                      <a:pt x="0" y="33476"/>
                      <a:pt x="33476" y="0"/>
                      <a:pt x="74771" y="0"/>
                    </a:cubicBezTo>
                    <a:cubicBezTo>
                      <a:pt x="116066" y="0"/>
                      <a:pt x="149542" y="33476"/>
                      <a:pt x="149542" y="74771"/>
                    </a:cubicBezTo>
                    <a:close/>
                  </a:path>
                </a:pathLst>
              </a:custGeom>
              <a:solidFill>
                <a:srgbClr val="6ED6AB"/>
              </a:solidFill>
              <a:ln w="9525" cap="flat">
                <a:noFill/>
                <a:prstDash val="solid"/>
                <a:miter/>
              </a:ln>
            </p:spPr>
            <p:txBody>
              <a:bodyPr rtlCol="0" anchor="ctr"/>
              <a:lstStyle/>
              <a:p>
                <a:endParaRPr lang="zh-CN" altLang="en-US"/>
              </a:p>
            </p:txBody>
          </p:sp>
        </p:grpSp>
        <p:grpSp>
          <p:nvGrpSpPr>
            <p:cNvPr id="7" name="组合 6">
              <a:extLst>
                <a:ext uri="{FF2B5EF4-FFF2-40B4-BE49-F238E27FC236}">
                  <a16:creationId xmlns:a16="http://schemas.microsoft.com/office/drawing/2014/main" id="{E95E0858-A731-60C0-BDA1-77FA40AAE5C9}"/>
                </a:ext>
              </a:extLst>
            </p:cNvPr>
            <p:cNvGrpSpPr/>
            <p:nvPr/>
          </p:nvGrpSpPr>
          <p:grpSpPr>
            <a:xfrm>
              <a:off x="4937932" y="1175098"/>
              <a:ext cx="2996105" cy="4498983"/>
              <a:chOff x="4162619" y="523844"/>
              <a:chExt cx="3870761" cy="5812376"/>
            </a:xfrm>
          </p:grpSpPr>
          <p:sp>
            <p:nvSpPr>
              <p:cNvPr id="103" name="任意多边形 253">
                <a:extLst>
                  <a:ext uri="{FF2B5EF4-FFF2-40B4-BE49-F238E27FC236}">
                    <a16:creationId xmlns:a16="http://schemas.microsoft.com/office/drawing/2014/main" id="{C247F684-153C-B68A-4D0E-D605E2465A39}"/>
                  </a:ext>
                </a:extLst>
              </p:cNvPr>
              <p:cNvSpPr/>
              <p:nvPr/>
            </p:nvSpPr>
            <p:spPr>
              <a:xfrm>
                <a:off x="6662337" y="5915025"/>
                <a:ext cx="503171" cy="421195"/>
              </a:xfrm>
              <a:custGeom>
                <a:avLst/>
                <a:gdLst>
                  <a:gd name="connsiteX0" fmla="*/ 492420 w 503171"/>
                  <a:gd name="connsiteY0" fmla="*/ 420957 h 421195"/>
                  <a:gd name="connsiteX1" fmla="*/ 10169 w 503171"/>
                  <a:gd name="connsiteY1" fmla="*/ 420957 h 421195"/>
                  <a:gd name="connsiteX2" fmla="*/ 30648 w 503171"/>
                  <a:gd name="connsiteY2" fmla="*/ 37005 h 421195"/>
                  <a:gd name="connsiteX3" fmla="*/ 250389 w 503171"/>
                  <a:gd name="connsiteY3" fmla="*/ -238 h 421195"/>
                  <a:gd name="connsiteX4" fmla="*/ 328590 w 503171"/>
                  <a:gd name="connsiteY4" fmla="*/ 193596 h 421195"/>
                  <a:gd name="connsiteX5" fmla="*/ 328590 w 503171"/>
                  <a:gd name="connsiteY5" fmla="*/ 193596 h 421195"/>
                  <a:gd name="connsiteX6" fmla="*/ 417935 w 503171"/>
                  <a:gd name="connsiteY6" fmla="*/ 229028 h 421195"/>
                  <a:gd name="connsiteX7" fmla="*/ 492420 w 503171"/>
                  <a:gd name="connsiteY7" fmla="*/ 297990 h 421195"/>
                  <a:gd name="connsiteX8" fmla="*/ 492420 w 503171"/>
                  <a:gd name="connsiteY8" fmla="*/ 420957 h 42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3171" h="421195">
                    <a:moveTo>
                      <a:pt x="492420" y="420957"/>
                    </a:moveTo>
                    <a:lnTo>
                      <a:pt x="10169" y="420957"/>
                    </a:lnTo>
                    <a:cubicBezTo>
                      <a:pt x="-23359" y="229028"/>
                      <a:pt x="30648" y="37005"/>
                      <a:pt x="30648" y="37005"/>
                    </a:cubicBezTo>
                    <a:lnTo>
                      <a:pt x="250389" y="-238"/>
                    </a:lnTo>
                    <a:cubicBezTo>
                      <a:pt x="270868" y="120920"/>
                      <a:pt x="295062" y="169402"/>
                      <a:pt x="328590" y="193596"/>
                    </a:cubicBezTo>
                    <a:lnTo>
                      <a:pt x="328590" y="193596"/>
                    </a:lnTo>
                    <a:cubicBezTo>
                      <a:pt x="352783" y="212646"/>
                      <a:pt x="382596" y="217789"/>
                      <a:pt x="417935" y="229028"/>
                    </a:cubicBezTo>
                    <a:cubicBezTo>
                      <a:pt x="451748" y="239811"/>
                      <a:pt x="479084" y="265081"/>
                      <a:pt x="492420" y="297990"/>
                    </a:cubicBezTo>
                    <a:cubicBezTo>
                      <a:pt x="514803" y="355711"/>
                      <a:pt x="492420" y="420957"/>
                      <a:pt x="492420" y="420957"/>
                    </a:cubicBezTo>
                    <a:close/>
                  </a:path>
                </a:pathLst>
              </a:custGeom>
              <a:solidFill>
                <a:srgbClr val="3E448C"/>
              </a:solidFill>
              <a:ln w="9525" cap="flat">
                <a:noFill/>
                <a:prstDash val="solid"/>
                <a:miter/>
              </a:ln>
            </p:spPr>
            <p:txBody>
              <a:bodyPr rtlCol="0" anchor="ctr"/>
              <a:lstStyle/>
              <a:p>
                <a:endParaRPr lang="zh-CN" altLang="en-US"/>
              </a:p>
            </p:txBody>
          </p:sp>
          <p:sp>
            <p:nvSpPr>
              <p:cNvPr id="104" name="任意多边形 254">
                <a:extLst>
                  <a:ext uri="{FF2B5EF4-FFF2-40B4-BE49-F238E27FC236}">
                    <a16:creationId xmlns:a16="http://schemas.microsoft.com/office/drawing/2014/main" id="{DBBECB36-05B5-DCA8-2CDD-77FFEDDA6B8B}"/>
                  </a:ext>
                </a:extLst>
              </p:cNvPr>
              <p:cNvSpPr/>
              <p:nvPr/>
            </p:nvSpPr>
            <p:spPr>
              <a:xfrm>
                <a:off x="5052439" y="5915025"/>
                <a:ext cx="502617" cy="421195"/>
              </a:xfrm>
              <a:custGeom>
                <a:avLst/>
                <a:gdLst>
                  <a:gd name="connsiteX0" fmla="*/ 490974 w 502617"/>
                  <a:gd name="connsiteY0" fmla="*/ 420957 h 421195"/>
                  <a:gd name="connsiteX1" fmla="*/ 8628 w 502617"/>
                  <a:gd name="connsiteY1" fmla="*/ 420957 h 421195"/>
                  <a:gd name="connsiteX2" fmla="*/ 1103 w 502617"/>
                  <a:gd name="connsiteY2" fmla="*/ 327803 h 421195"/>
                  <a:gd name="connsiteX3" fmla="*/ 83113 w 502617"/>
                  <a:gd name="connsiteY3" fmla="*/ 229028 h 421195"/>
                  <a:gd name="connsiteX4" fmla="*/ 183697 w 502617"/>
                  <a:gd name="connsiteY4" fmla="*/ 184261 h 421195"/>
                  <a:gd name="connsiteX5" fmla="*/ 250372 w 502617"/>
                  <a:gd name="connsiteY5" fmla="*/ -238 h 421195"/>
                  <a:gd name="connsiteX6" fmla="*/ 470114 w 502617"/>
                  <a:gd name="connsiteY6" fmla="*/ 37005 h 421195"/>
                  <a:gd name="connsiteX7" fmla="*/ 490592 w 502617"/>
                  <a:gd name="connsiteY7" fmla="*/ 420957 h 42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2617" h="421195">
                    <a:moveTo>
                      <a:pt x="490974" y="420957"/>
                    </a:moveTo>
                    <a:lnTo>
                      <a:pt x="8628" y="420957"/>
                    </a:lnTo>
                    <a:cubicBezTo>
                      <a:pt x="-450" y="390792"/>
                      <a:pt x="-3012" y="359036"/>
                      <a:pt x="1103" y="327803"/>
                    </a:cubicBezTo>
                    <a:cubicBezTo>
                      <a:pt x="5770" y="281244"/>
                      <a:pt x="38212" y="242183"/>
                      <a:pt x="83113" y="229028"/>
                    </a:cubicBezTo>
                    <a:cubicBezTo>
                      <a:pt x="124071" y="214075"/>
                      <a:pt x="157599" y="208455"/>
                      <a:pt x="183697" y="184261"/>
                    </a:cubicBezTo>
                    <a:cubicBezTo>
                      <a:pt x="211605" y="158162"/>
                      <a:pt x="233989" y="108061"/>
                      <a:pt x="250372" y="-238"/>
                    </a:cubicBezTo>
                    <a:lnTo>
                      <a:pt x="470114" y="37005"/>
                    </a:lnTo>
                    <a:cubicBezTo>
                      <a:pt x="472019" y="37005"/>
                      <a:pt x="524121" y="229028"/>
                      <a:pt x="490592" y="420957"/>
                    </a:cubicBezTo>
                    <a:close/>
                  </a:path>
                </a:pathLst>
              </a:custGeom>
              <a:solidFill>
                <a:srgbClr val="3E448C"/>
              </a:solidFill>
              <a:ln w="9525" cap="flat">
                <a:noFill/>
                <a:prstDash val="solid"/>
                <a:miter/>
              </a:ln>
            </p:spPr>
            <p:txBody>
              <a:bodyPr rtlCol="0" anchor="ctr"/>
              <a:lstStyle/>
              <a:p>
                <a:endParaRPr lang="zh-CN" altLang="en-US"/>
              </a:p>
            </p:txBody>
          </p:sp>
          <p:sp>
            <p:nvSpPr>
              <p:cNvPr id="105" name="任意多边形 255">
                <a:extLst>
                  <a:ext uri="{FF2B5EF4-FFF2-40B4-BE49-F238E27FC236}">
                    <a16:creationId xmlns:a16="http://schemas.microsoft.com/office/drawing/2014/main" id="{F777E8C7-C456-6433-565D-FDA4AB9BC8C3}"/>
                  </a:ext>
                </a:extLst>
              </p:cNvPr>
              <p:cNvSpPr/>
              <p:nvPr/>
            </p:nvSpPr>
            <p:spPr>
              <a:xfrm>
                <a:off x="5267610" y="3017710"/>
                <a:ext cx="1678019" cy="2995477"/>
              </a:xfrm>
              <a:custGeom>
                <a:avLst/>
                <a:gdLst>
                  <a:gd name="connsiteX0" fmla="*/ 1558058 w 1678019"/>
                  <a:gd name="connsiteY0" fmla="*/ 1486900 h 2995477"/>
                  <a:gd name="connsiteX1" fmla="*/ 1318123 w 1678019"/>
                  <a:gd name="connsiteY1" fmla="*/ -238 h 2995477"/>
                  <a:gd name="connsiteX2" fmla="*/ 836253 w 1678019"/>
                  <a:gd name="connsiteY2" fmla="*/ 53674 h 2995477"/>
                  <a:gd name="connsiteX3" fmla="*/ 354765 w 1678019"/>
                  <a:gd name="connsiteY3" fmla="*/ -238 h 2995477"/>
                  <a:gd name="connsiteX4" fmla="*/ 114545 w 1678019"/>
                  <a:gd name="connsiteY4" fmla="*/ 1486900 h 2995477"/>
                  <a:gd name="connsiteX5" fmla="*/ -804 w 1678019"/>
                  <a:gd name="connsiteY5" fmla="*/ 2929366 h 2995477"/>
                  <a:gd name="connsiteX6" fmla="*/ 276374 w 1678019"/>
                  <a:gd name="connsiteY6" fmla="*/ 2966514 h 2995477"/>
                  <a:gd name="connsiteX7" fmla="*/ 482876 w 1678019"/>
                  <a:gd name="connsiteY7" fmla="*/ 1600248 h 2995477"/>
                  <a:gd name="connsiteX8" fmla="*/ 882926 w 1678019"/>
                  <a:gd name="connsiteY8" fmla="*/ 696897 h 2995477"/>
                  <a:gd name="connsiteX9" fmla="*/ 1193537 w 1678019"/>
                  <a:gd name="connsiteY9" fmla="*/ 1600248 h 2995477"/>
                  <a:gd name="connsiteX10" fmla="*/ 1400038 w 1678019"/>
                  <a:gd name="connsiteY10" fmla="*/ 2966514 h 2995477"/>
                  <a:gd name="connsiteX11" fmla="*/ 1677216 w 1678019"/>
                  <a:gd name="connsiteY11" fmla="*/ 2929366 h 2995477"/>
                  <a:gd name="connsiteX12" fmla="*/ 1558153 w 1678019"/>
                  <a:gd name="connsiteY12" fmla="*/ 1486900 h 299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019" h="2995477">
                    <a:moveTo>
                      <a:pt x="1558058" y="1486900"/>
                    </a:moveTo>
                    <a:lnTo>
                      <a:pt x="1318123" y="-238"/>
                    </a:lnTo>
                    <a:lnTo>
                      <a:pt x="836253" y="53674"/>
                    </a:lnTo>
                    <a:lnTo>
                      <a:pt x="354765" y="-238"/>
                    </a:lnTo>
                    <a:lnTo>
                      <a:pt x="114545" y="1486900"/>
                    </a:lnTo>
                    <a:lnTo>
                      <a:pt x="-804" y="2929366"/>
                    </a:lnTo>
                    <a:cubicBezTo>
                      <a:pt x="-804" y="2929366"/>
                      <a:pt x="36344" y="3048334"/>
                      <a:pt x="276374" y="2966514"/>
                    </a:cubicBezTo>
                    <a:cubicBezTo>
                      <a:pt x="276374" y="2966514"/>
                      <a:pt x="454968" y="1628156"/>
                      <a:pt x="482876" y="1600248"/>
                    </a:cubicBezTo>
                    <a:cubicBezTo>
                      <a:pt x="510784" y="1570530"/>
                      <a:pt x="882926" y="696897"/>
                      <a:pt x="882926" y="696897"/>
                    </a:cubicBezTo>
                    <a:cubicBezTo>
                      <a:pt x="882926" y="696897"/>
                      <a:pt x="1165628" y="1570530"/>
                      <a:pt x="1193537" y="1600248"/>
                    </a:cubicBezTo>
                    <a:cubicBezTo>
                      <a:pt x="1221444" y="1629966"/>
                      <a:pt x="1400038" y="2966514"/>
                      <a:pt x="1400038" y="2966514"/>
                    </a:cubicBezTo>
                    <a:cubicBezTo>
                      <a:pt x="1639974" y="3048334"/>
                      <a:pt x="1677216" y="2929366"/>
                      <a:pt x="1677216" y="2929366"/>
                    </a:cubicBezTo>
                    <a:lnTo>
                      <a:pt x="1558153" y="1486900"/>
                    </a:lnTo>
                    <a:close/>
                  </a:path>
                </a:pathLst>
              </a:custGeom>
              <a:solidFill>
                <a:srgbClr val="1D2044"/>
              </a:solidFill>
              <a:ln w="9525" cap="flat">
                <a:noFill/>
                <a:prstDash val="solid"/>
                <a:miter/>
              </a:ln>
            </p:spPr>
            <p:txBody>
              <a:bodyPr rtlCol="0" anchor="ctr"/>
              <a:lstStyle/>
              <a:p>
                <a:endParaRPr lang="zh-CN" altLang="en-US"/>
              </a:p>
            </p:txBody>
          </p:sp>
          <p:sp>
            <p:nvSpPr>
              <p:cNvPr id="106" name="任意多边形 256">
                <a:extLst>
                  <a:ext uri="{FF2B5EF4-FFF2-40B4-BE49-F238E27FC236}">
                    <a16:creationId xmlns:a16="http://schemas.microsoft.com/office/drawing/2014/main" id="{66A2C61C-7F1B-E1AE-2D17-F52A81BA466F}"/>
                  </a:ext>
                </a:extLst>
              </p:cNvPr>
              <p:cNvSpPr/>
              <p:nvPr/>
            </p:nvSpPr>
            <p:spPr>
              <a:xfrm>
                <a:off x="5525380" y="1543205"/>
                <a:ext cx="1109257" cy="1729394"/>
              </a:xfrm>
              <a:custGeom>
                <a:avLst/>
                <a:gdLst>
                  <a:gd name="connsiteX0" fmla="*/ 225868 w 1109257"/>
                  <a:gd name="connsiteY0" fmla="*/ 8180 h 1729394"/>
                  <a:gd name="connsiteX1" fmla="*/ 467041 w 1109257"/>
                  <a:gd name="connsiteY1" fmla="*/ 103430 h 1729394"/>
                  <a:gd name="connsiteX2" fmla="*/ 628966 w 1109257"/>
                  <a:gd name="connsiteY2" fmla="*/ 111240 h 1729394"/>
                  <a:gd name="connsiteX3" fmla="*/ 974724 w 1109257"/>
                  <a:gd name="connsiteY3" fmla="*/ 4274 h 1729394"/>
                  <a:gd name="connsiteX4" fmla="*/ 1076927 w 1109257"/>
                  <a:gd name="connsiteY4" fmla="*/ 355556 h 1729394"/>
                  <a:gd name="connsiteX5" fmla="*/ 1108454 w 1109257"/>
                  <a:gd name="connsiteY5" fmla="*/ 1647433 h 1729394"/>
                  <a:gd name="connsiteX6" fmla="*/ 558671 w 1109257"/>
                  <a:gd name="connsiteY6" fmla="*/ 1729157 h 1729394"/>
                  <a:gd name="connsiteX7" fmla="*/ 5174 w 1109257"/>
                  <a:gd name="connsiteY7" fmla="*/ 1625048 h 1729394"/>
                  <a:gd name="connsiteX8" fmla="*/ 226249 w 1109257"/>
                  <a:gd name="connsiteY8" fmla="*/ 7989 h 172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9257" h="1729394">
                    <a:moveTo>
                      <a:pt x="225868" y="8180"/>
                    </a:moveTo>
                    <a:cubicBezTo>
                      <a:pt x="260730" y="-13442"/>
                      <a:pt x="384174" y="53614"/>
                      <a:pt x="467041" y="103430"/>
                    </a:cubicBezTo>
                    <a:cubicBezTo>
                      <a:pt x="516190" y="133291"/>
                      <a:pt x="577150" y="136224"/>
                      <a:pt x="628966" y="111240"/>
                    </a:cubicBezTo>
                    <a:cubicBezTo>
                      <a:pt x="737074" y="59234"/>
                      <a:pt x="918622" y="-20014"/>
                      <a:pt x="974724" y="4274"/>
                    </a:cubicBezTo>
                    <a:cubicBezTo>
                      <a:pt x="974724" y="4274"/>
                      <a:pt x="1049018" y="102763"/>
                      <a:pt x="1076927" y="355556"/>
                    </a:cubicBezTo>
                    <a:cubicBezTo>
                      <a:pt x="1106645" y="608350"/>
                      <a:pt x="1108454" y="1647433"/>
                      <a:pt x="1108454" y="1647433"/>
                    </a:cubicBezTo>
                    <a:cubicBezTo>
                      <a:pt x="1108454" y="1647433"/>
                      <a:pt x="874425" y="1729157"/>
                      <a:pt x="558671" y="1729157"/>
                    </a:cubicBezTo>
                    <a:cubicBezTo>
                      <a:pt x="198341" y="1729157"/>
                      <a:pt x="5174" y="1625048"/>
                      <a:pt x="5174" y="1625048"/>
                    </a:cubicBezTo>
                    <a:cubicBezTo>
                      <a:pt x="5174" y="1625048"/>
                      <a:pt x="-57977" y="186773"/>
                      <a:pt x="226249" y="7989"/>
                    </a:cubicBezTo>
                    <a:close/>
                  </a:path>
                </a:pathLst>
              </a:custGeom>
              <a:solidFill>
                <a:srgbClr val="3E448C"/>
              </a:solidFill>
              <a:ln w="9525" cap="flat">
                <a:noFill/>
                <a:prstDash val="solid"/>
                <a:miter/>
              </a:ln>
            </p:spPr>
            <p:txBody>
              <a:bodyPr rtlCol="0" anchor="ctr"/>
              <a:lstStyle/>
              <a:p>
                <a:endParaRPr lang="zh-CN" altLang="en-US"/>
              </a:p>
            </p:txBody>
          </p:sp>
          <p:sp>
            <p:nvSpPr>
              <p:cNvPr id="107" name="任意多边形 257">
                <a:extLst>
                  <a:ext uri="{FF2B5EF4-FFF2-40B4-BE49-F238E27FC236}">
                    <a16:creationId xmlns:a16="http://schemas.microsoft.com/office/drawing/2014/main" id="{B860436A-66D5-7FAB-BD17-BE3E8807BF79}"/>
                  </a:ext>
                </a:extLst>
              </p:cNvPr>
              <p:cNvSpPr/>
              <p:nvPr/>
            </p:nvSpPr>
            <p:spPr>
              <a:xfrm>
                <a:off x="4162619" y="523844"/>
                <a:ext cx="1616388" cy="1565369"/>
              </a:xfrm>
              <a:custGeom>
                <a:avLst/>
                <a:gdLst>
                  <a:gd name="connsiteX0" fmla="*/ 859681 w 1616388"/>
                  <a:gd name="connsiteY0" fmla="*/ 825325 h 1565369"/>
                  <a:gd name="connsiteX1" fmla="*/ 369715 w 1616388"/>
                  <a:gd name="connsiteY1" fmla="*/ 227441 h 1565369"/>
                  <a:gd name="connsiteX2" fmla="*/ 349331 w 1616388"/>
                  <a:gd name="connsiteY2" fmla="*/ 116284 h 1565369"/>
                  <a:gd name="connsiteX3" fmla="*/ 308565 w 1616388"/>
                  <a:gd name="connsiteY3" fmla="*/ 1317 h 1565369"/>
                  <a:gd name="connsiteX4" fmla="*/ 277037 w 1616388"/>
                  <a:gd name="connsiteY4" fmla="*/ 19891 h 1565369"/>
                  <a:gd name="connsiteX5" fmla="*/ 289991 w 1616388"/>
                  <a:gd name="connsiteY5" fmla="*/ 97710 h 1565369"/>
                  <a:gd name="connsiteX6" fmla="*/ 286276 w 1616388"/>
                  <a:gd name="connsiteY6" fmla="*/ 105140 h 1565369"/>
                  <a:gd name="connsiteX7" fmla="*/ 265892 w 1616388"/>
                  <a:gd name="connsiteY7" fmla="*/ 118094 h 1565369"/>
                  <a:gd name="connsiteX8" fmla="*/ 264082 w 1616388"/>
                  <a:gd name="connsiteY8" fmla="*/ 118094 h 1565369"/>
                  <a:gd name="connsiteX9" fmla="*/ 156545 w 1616388"/>
                  <a:gd name="connsiteY9" fmla="*/ 53228 h 1565369"/>
                  <a:gd name="connsiteX10" fmla="*/ 69392 w 1616388"/>
                  <a:gd name="connsiteY10" fmla="*/ 10556 h 1565369"/>
                  <a:gd name="connsiteX11" fmla="*/ 150926 w 1616388"/>
                  <a:gd name="connsiteY11" fmla="*/ 114379 h 1565369"/>
                  <a:gd name="connsiteX12" fmla="*/ 145401 w 1616388"/>
                  <a:gd name="connsiteY12" fmla="*/ 121808 h 1565369"/>
                  <a:gd name="connsiteX13" fmla="*/ 41579 w 1616388"/>
                  <a:gd name="connsiteY13" fmla="*/ 60658 h 1565369"/>
                  <a:gd name="connsiteX14" fmla="*/ 8146 w 1616388"/>
                  <a:gd name="connsiteY14" fmla="*/ 79136 h 1565369"/>
                  <a:gd name="connsiteX15" fmla="*/ 74821 w 1616388"/>
                  <a:gd name="connsiteY15" fmla="*/ 132953 h 1565369"/>
                  <a:gd name="connsiteX16" fmla="*/ 117493 w 1616388"/>
                  <a:gd name="connsiteY16" fmla="*/ 166290 h 1565369"/>
                  <a:gd name="connsiteX17" fmla="*/ 113778 w 1616388"/>
                  <a:gd name="connsiteY17" fmla="*/ 179244 h 1565369"/>
                  <a:gd name="connsiteX18" fmla="*/ 2526 w 1616388"/>
                  <a:gd name="connsiteY18" fmla="*/ 147812 h 1565369"/>
                  <a:gd name="connsiteX19" fmla="*/ 61867 w 1616388"/>
                  <a:gd name="connsiteY19" fmla="*/ 204962 h 1565369"/>
                  <a:gd name="connsiteX20" fmla="*/ 110063 w 1616388"/>
                  <a:gd name="connsiteY20" fmla="*/ 229060 h 1565369"/>
                  <a:gd name="connsiteX21" fmla="*/ 17385 w 1616388"/>
                  <a:gd name="connsiteY21" fmla="*/ 223535 h 1565369"/>
                  <a:gd name="connsiteX22" fmla="*/ 74535 w 1616388"/>
                  <a:gd name="connsiteY22" fmla="*/ 258683 h 1565369"/>
                  <a:gd name="connsiteX23" fmla="*/ 161689 w 1616388"/>
                  <a:gd name="connsiteY23" fmla="*/ 284686 h 1565369"/>
                  <a:gd name="connsiteX24" fmla="*/ 267416 w 1616388"/>
                  <a:gd name="connsiteY24" fmla="*/ 332882 h 1565369"/>
                  <a:gd name="connsiteX25" fmla="*/ 667467 w 1616388"/>
                  <a:gd name="connsiteY25" fmla="*/ 1079833 h 1565369"/>
                  <a:gd name="connsiteX26" fmla="*/ 1492903 w 1616388"/>
                  <a:gd name="connsiteY26" fmla="*/ 1565132 h 1565369"/>
                  <a:gd name="connsiteX27" fmla="*/ 1615585 w 1616388"/>
                  <a:gd name="connsiteY27" fmla="*/ 1107932 h 1565369"/>
                  <a:gd name="connsiteX28" fmla="*/ 859681 w 1616388"/>
                  <a:gd name="connsiteY28" fmla="*/ 825325 h 1565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16388" h="1565369">
                    <a:moveTo>
                      <a:pt x="859681" y="825325"/>
                    </a:moveTo>
                    <a:cubicBezTo>
                      <a:pt x="859681" y="825325"/>
                      <a:pt x="370763" y="231155"/>
                      <a:pt x="369715" y="227441"/>
                    </a:cubicBezTo>
                    <a:cubicBezTo>
                      <a:pt x="360190" y="201533"/>
                      <a:pt x="377145" y="160766"/>
                      <a:pt x="349331" y="116284"/>
                    </a:cubicBezTo>
                    <a:cubicBezTo>
                      <a:pt x="321518" y="71802"/>
                      <a:pt x="308565" y="1317"/>
                      <a:pt x="308565" y="1317"/>
                    </a:cubicBezTo>
                    <a:cubicBezTo>
                      <a:pt x="308565" y="1317"/>
                      <a:pt x="280751" y="-8208"/>
                      <a:pt x="277037" y="19891"/>
                    </a:cubicBezTo>
                    <a:cubicBezTo>
                      <a:pt x="273322" y="47990"/>
                      <a:pt x="293706" y="84756"/>
                      <a:pt x="289991" y="97710"/>
                    </a:cubicBezTo>
                    <a:cubicBezTo>
                      <a:pt x="288181" y="99520"/>
                      <a:pt x="288181" y="101425"/>
                      <a:pt x="286276" y="105140"/>
                    </a:cubicBezTo>
                    <a:cubicBezTo>
                      <a:pt x="281799" y="112321"/>
                      <a:pt x="274303" y="117094"/>
                      <a:pt x="265892" y="118094"/>
                    </a:cubicBezTo>
                    <a:lnTo>
                      <a:pt x="264082" y="118094"/>
                    </a:lnTo>
                    <a:cubicBezTo>
                      <a:pt x="232555" y="118094"/>
                      <a:pt x="178357" y="73612"/>
                      <a:pt x="156545" y="53228"/>
                    </a:cubicBezTo>
                    <a:cubicBezTo>
                      <a:pt x="125018" y="23510"/>
                      <a:pt x="80345" y="-15352"/>
                      <a:pt x="69392" y="10556"/>
                    </a:cubicBezTo>
                    <a:cubicBezTo>
                      <a:pt x="58438" y="36464"/>
                      <a:pt x="93490" y="34655"/>
                      <a:pt x="150926" y="114379"/>
                    </a:cubicBezTo>
                    <a:lnTo>
                      <a:pt x="145401" y="121808"/>
                    </a:lnTo>
                    <a:cubicBezTo>
                      <a:pt x="149116" y="127333"/>
                      <a:pt x="89775" y="97710"/>
                      <a:pt x="41579" y="60658"/>
                    </a:cubicBezTo>
                    <a:cubicBezTo>
                      <a:pt x="8146" y="34655"/>
                      <a:pt x="716" y="66182"/>
                      <a:pt x="8146" y="79136"/>
                    </a:cubicBezTo>
                    <a:cubicBezTo>
                      <a:pt x="13766" y="92186"/>
                      <a:pt x="50818" y="114379"/>
                      <a:pt x="74821" y="132953"/>
                    </a:cubicBezTo>
                    <a:cubicBezTo>
                      <a:pt x="91489" y="145907"/>
                      <a:pt x="106348" y="158861"/>
                      <a:pt x="117493" y="166290"/>
                    </a:cubicBezTo>
                    <a:lnTo>
                      <a:pt x="113778" y="179244"/>
                    </a:lnTo>
                    <a:cubicBezTo>
                      <a:pt x="32149" y="160766"/>
                      <a:pt x="19195" y="131048"/>
                      <a:pt x="2526" y="147812"/>
                    </a:cubicBezTo>
                    <a:cubicBezTo>
                      <a:pt x="-14142" y="164576"/>
                      <a:pt x="35864" y="199628"/>
                      <a:pt x="61867" y="204962"/>
                    </a:cubicBezTo>
                    <a:cubicBezTo>
                      <a:pt x="73011" y="206771"/>
                      <a:pt x="91489" y="217916"/>
                      <a:pt x="110063" y="229060"/>
                    </a:cubicBezTo>
                    <a:cubicBezTo>
                      <a:pt x="45198" y="227155"/>
                      <a:pt x="28434" y="206771"/>
                      <a:pt x="17385" y="223535"/>
                    </a:cubicBezTo>
                    <a:cubicBezTo>
                      <a:pt x="4336" y="240204"/>
                      <a:pt x="52628" y="258683"/>
                      <a:pt x="74535" y="258683"/>
                    </a:cubicBezTo>
                    <a:cubicBezTo>
                      <a:pt x="96443" y="258683"/>
                      <a:pt x="161689" y="284686"/>
                      <a:pt x="161689" y="284686"/>
                    </a:cubicBezTo>
                    <a:cubicBezTo>
                      <a:pt x="209886" y="314309"/>
                      <a:pt x="235889" y="330977"/>
                      <a:pt x="267416" y="332882"/>
                    </a:cubicBezTo>
                    <a:cubicBezTo>
                      <a:pt x="298944" y="336597"/>
                      <a:pt x="532116" y="925433"/>
                      <a:pt x="667467" y="1079833"/>
                    </a:cubicBezTo>
                    <a:cubicBezTo>
                      <a:pt x="802817" y="1234233"/>
                      <a:pt x="1492903" y="1565132"/>
                      <a:pt x="1492903" y="1565132"/>
                    </a:cubicBezTo>
                    <a:lnTo>
                      <a:pt x="1615585" y="1107932"/>
                    </a:lnTo>
                    <a:cubicBezTo>
                      <a:pt x="1437563" y="1031732"/>
                      <a:pt x="859681" y="825325"/>
                      <a:pt x="859681" y="825325"/>
                    </a:cubicBezTo>
                    <a:close/>
                  </a:path>
                </a:pathLst>
              </a:custGeom>
              <a:solidFill>
                <a:srgbClr val="FF9F92"/>
              </a:solidFill>
              <a:ln w="9525" cap="flat">
                <a:noFill/>
                <a:prstDash val="solid"/>
                <a:miter/>
              </a:ln>
            </p:spPr>
            <p:txBody>
              <a:bodyPr rtlCol="0" anchor="ctr"/>
              <a:lstStyle/>
              <a:p>
                <a:endParaRPr lang="zh-CN" altLang="en-US"/>
              </a:p>
            </p:txBody>
          </p:sp>
          <p:sp>
            <p:nvSpPr>
              <p:cNvPr id="108" name="任意多边形 258">
                <a:extLst>
                  <a:ext uri="{FF2B5EF4-FFF2-40B4-BE49-F238E27FC236}">
                    <a16:creationId xmlns:a16="http://schemas.microsoft.com/office/drawing/2014/main" id="{FDAC856A-1876-B551-DA19-F3A88FA1DF5B}"/>
                  </a:ext>
                </a:extLst>
              </p:cNvPr>
              <p:cNvSpPr/>
              <p:nvPr/>
            </p:nvSpPr>
            <p:spPr>
              <a:xfrm>
                <a:off x="5003930" y="1309877"/>
                <a:ext cx="807558" cy="825817"/>
              </a:xfrm>
              <a:custGeom>
                <a:avLst/>
                <a:gdLst>
                  <a:gd name="connsiteX0" fmla="*/ 208870 w 807558"/>
                  <a:gd name="connsiteY0" fmla="*/ -238 h 825817"/>
                  <a:gd name="connsiteX1" fmla="*/ 3892 w 807558"/>
                  <a:gd name="connsiteY1" fmla="*/ 539830 h 825817"/>
                  <a:gd name="connsiteX2" fmla="*/ 693883 w 807558"/>
                  <a:gd name="connsiteY2" fmla="*/ 825580 h 825817"/>
                  <a:gd name="connsiteX3" fmla="*/ 806755 w 807558"/>
                  <a:gd name="connsiteY3" fmla="*/ 239126 h 825817"/>
                </a:gdLst>
                <a:ahLst/>
                <a:cxnLst>
                  <a:cxn ang="0">
                    <a:pos x="connsiteX0" y="connsiteY0"/>
                  </a:cxn>
                  <a:cxn ang="0">
                    <a:pos x="connsiteX1" y="connsiteY1"/>
                  </a:cxn>
                  <a:cxn ang="0">
                    <a:pos x="connsiteX2" y="connsiteY2"/>
                  </a:cxn>
                  <a:cxn ang="0">
                    <a:pos x="connsiteX3" y="connsiteY3"/>
                  </a:cxn>
                </a:cxnLst>
                <a:rect l="l" t="t" r="r" b="b"/>
                <a:pathLst>
                  <a:path w="807558" h="825817">
                    <a:moveTo>
                      <a:pt x="208870" y="-238"/>
                    </a:moveTo>
                    <a:cubicBezTo>
                      <a:pt x="-50210" y="218837"/>
                      <a:pt x="3892" y="539830"/>
                      <a:pt x="3892" y="539830"/>
                    </a:cubicBezTo>
                    <a:lnTo>
                      <a:pt x="693883" y="825580"/>
                    </a:lnTo>
                    <a:lnTo>
                      <a:pt x="806755" y="239126"/>
                    </a:lnTo>
                    <a:close/>
                  </a:path>
                </a:pathLst>
              </a:custGeom>
              <a:solidFill>
                <a:srgbClr val="3E448C"/>
              </a:solidFill>
              <a:ln w="9525" cap="flat">
                <a:noFill/>
                <a:prstDash val="solid"/>
                <a:miter/>
              </a:ln>
            </p:spPr>
            <p:txBody>
              <a:bodyPr rtlCol="0" anchor="ctr"/>
              <a:lstStyle/>
              <a:p>
                <a:endParaRPr lang="zh-CN" altLang="en-US"/>
              </a:p>
            </p:txBody>
          </p:sp>
          <p:sp>
            <p:nvSpPr>
              <p:cNvPr id="109" name="任意多边形 259">
                <a:extLst>
                  <a:ext uri="{FF2B5EF4-FFF2-40B4-BE49-F238E27FC236}">
                    <a16:creationId xmlns:a16="http://schemas.microsoft.com/office/drawing/2014/main" id="{1783018C-E568-0AF5-64D2-1D8F86074F92}"/>
                  </a:ext>
                </a:extLst>
              </p:cNvPr>
              <p:cNvSpPr/>
              <p:nvPr/>
            </p:nvSpPr>
            <p:spPr>
              <a:xfrm>
                <a:off x="6416992" y="533839"/>
                <a:ext cx="1616388" cy="1565756"/>
              </a:xfrm>
              <a:custGeom>
                <a:avLst/>
                <a:gdLst>
                  <a:gd name="connsiteX0" fmla="*/ 755100 w 1616388"/>
                  <a:gd name="connsiteY0" fmla="*/ 825331 h 1565756"/>
                  <a:gd name="connsiteX1" fmla="*/ 1245067 w 1616388"/>
                  <a:gd name="connsiteY1" fmla="*/ 227447 h 1565756"/>
                  <a:gd name="connsiteX2" fmla="*/ 1265451 w 1616388"/>
                  <a:gd name="connsiteY2" fmla="*/ 116195 h 1565756"/>
                  <a:gd name="connsiteX3" fmla="*/ 1306218 w 1616388"/>
                  <a:gd name="connsiteY3" fmla="*/ 1323 h 1565756"/>
                  <a:gd name="connsiteX4" fmla="*/ 1337745 w 1616388"/>
                  <a:gd name="connsiteY4" fmla="*/ 19802 h 1565756"/>
                  <a:gd name="connsiteX5" fmla="*/ 1324791 w 1616388"/>
                  <a:gd name="connsiteY5" fmla="*/ 97716 h 1565756"/>
                  <a:gd name="connsiteX6" fmla="*/ 1328506 w 1616388"/>
                  <a:gd name="connsiteY6" fmla="*/ 105051 h 1565756"/>
                  <a:gd name="connsiteX7" fmla="*/ 1348890 w 1616388"/>
                  <a:gd name="connsiteY7" fmla="*/ 118100 h 1565756"/>
                  <a:gd name="connsiteX8" fmla="*/ 1350699 w 1616388"/>
                  <a:gd name="connsiteY8" fmla="*/ 118100 h 1565756"/>
                  <a:gd name="connsiteX9" fmla="*/ 1458236 w 1616388"/>
                  <a:gd name="connsiteY9" fmla="*/ 53139 h 1565756"/>
                  <a:gd name="connsiteX10" fmla="*/ 1545390 w 1616388"/>
                  <a:gd name="connsiteY10" fmla="*/ 10563 h 1565756"/>
                  <a:gd name="connsiteX11" fmla="*/ 1463856 w 1616388"/>
                  <a:gd name="connsiteY11" fmla="*/ 114385 h 1565756"/>
                  <a:gd name="connsiteX12" fmla="*/ 1469380 w 1616388"/>
                  <a:gd name="connsiteY12" fmla="*/ 121815 h 1565756"/>
                  <a:gd name="connsiteX13" fmla="*/ 1573203 w 1616388"/>
                  <a:gd name="connsiteY13" fmla="*/ 60569 h 1565756"/>
                  <a:gd name="connsiteX14" fmla="*/ 1606636 w 1616388"/>
                  <a:gd name="connsiteY14" fmla="*/ 79143 h 1565756"/>
                  <a:gd name="connsiteX15" fmla="*/ 1539961 w 1616388"/>
                  <a:gd name="connsiteY15" fmla="*/ 132864 h 1565756"/>
                  <a:gd name="connsiteX16" fmla="*/ 1497289 w 1616388"/>
                  <a:gd name="connsiteY16" fmla="*/ 166296 h 1565756"/>
                  <a:gd name="connsiteX17" fmla="*/ 1501004 w 1616388"/>
                  <a:gd name="connsiteY17" fmla="*/ 179251 h 1565756"/>
                  <a:gd name="connsiteX18" fmla="*/ 1612255 w 1616388"/>
                  <a:gd name="connsiteY18" fmla="*/ 147723 h 1565756"/>
                  <a:gd name="connsiteX19" fmla="*/ 1552914 w 1616388"/>
                  <a:gd name="connsiteY19" fmla="*/ 204873 h 1565756"/>
                  <a:gd name="connsiteX20" fmla="*/ 1504718 w 1616388"/>
                  <a:gd name="connsiteY20" fmla="*/ 229066 h 1565756"/>
                  <a:gd name="connsiteX21" fmla="*/ 1597397 w 1616388"/>
                  <a:gd name="connsiteY21" fmla="*/ 223446 h 1565756"/>
                  <a:gd name="connsiteX22" fmla="*/ 1540247 w 1616388"/>
                  <a:gd name="connsiteY22" fmla="*/ 258689 h 1565756"/>
                  <a:gd name="connsiteX23" fmla="*/ 1453093 w 1616388"/>
                  <a:gd name="connsiteY23" fmla="*/ 284597 h 1565756"/>
                  <a:gd name="connsiteX24" fmla="*/ 1347365 w 1616388"/>
                  <a:gd name="connsiteY24" fmla="*/ 332794 h 1565756"/>
                  <a:gd name="connsiteX25" fmla="*/ 947315 w 1616388"/>
                  <a:gd name="connsiteY25" fmla="*/ 1079744 h 1565756"/>
                  <a:gd name="connsiteX26" fmla="*/ 121878 w 1616388"/>
                  <a:gd name="connsiteY26" fmla="*/ 1565519 h 1565756"/>
                  <a:gd name="connsiteX27" fmla="*/ -804 w 1616388"/>
                  <a:gd name="connsiteY27" fmla="*/ 1108319 h 1565756"/>
                  <a:gd name="connsiteX28" fmla="*/ 755100 w 1616388"/>
                  <a:gd name="connsiteY28" fmla="*/ 825331 h 15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16388" h="1565756">
                    <a:moveTo>
                      <a:pt x="755100" y="825331"/>
                    </a:moveTo>
                    <a:cubicBezTo>
                      <a:pt x="755100" y="825331"/>
                      <a:pt x="1244019" y="231162"/>
                      <a:pt x="1245067" y="227447"/>
                    </a:cubicBezTo>
                    <a:cubicBezTo>
                      <a:pt x="1254592" y="201539"/>
                      <a:pt x="1237637" y="160772"/>
                      <a:pt x="1265451" y="116195"/>
                    </a:cubicBezTo>
                    <a:cubicBezTo>
                      <a:pt x="1293263" y="71618"/>
                      <a:pt x="1306218" y="1323"/>
                      <a:pt x="1306218" y="1323"/>
                    </a:cubicBezTo>
                    <a:cubicBezTo>
                      <a:pt x="1306218" y="1323"/>
                      <a:pt x="1334030" y="-8202"/>
                      <a:pt x="1337745" y="19802"/>
                    </a:cubicBezTo>
                    <a:cubicBezTo>
                      <a:pt x="1341460" y="47805"/>
                      <a:pt x="1321076" y="84667"/>
                      <a:pt x="1324791" y="97716"/>
                    </a:cubicBezTo>
                    <a:cubicBezTo>
                      <a:pt x="1326600" y="99526"/>
                      <a:pt x="1326600" y="101431"/>
                      <a:pt x="1328506" y="105051"/>
                    </a:cubicBezTo>
                    <a:cubicBezTo>
                      <a:pt x="1332982" y="112261"/>
                      <a:pt x="1340508" y="117062"/>
                      <a:pt x="1348890" y="118100"/>
                    </a:cubicBezTo>
                    <a:lnTo>
                      <a:pt x="1350699" y="118100"/>
                    </a:lnTo>
                    <a:cubicBezTo>
                      <a:pt x="1382227" y="118100"/>
                      <a:pt x="1436424" y="73618"/>
                      <a:pt x="1458236" y="53139"/>
                    </a:cubicBezTo>
                    <a:cubicBezTo>
                      <a:pt x="1489764" y="23517"/>
                      <a:pt x="1534436" y="-15441"/>
                      <a:pt x="1545390" y="10563"/>
                    </a:cubicBezTo>
                    <a:cubicBezTo>
                      <a:pt x="1556343" y="36566"/>
                      <a:pt x="1521292" y="34661"/>
                      <a:pt x="1463856" y="114385"/>
                    </a:cubicBezTo>
                    <a:lnTo>
                      <a:pt x="1469380" y="121815"/>
                    </a:lnTo>
                    <a:cubicBezTo>
                      <a:pt x="1465666" y="127339"/>
                      <a:pt x="1525007" y="97716"/>
                      <a:pt x="1573203" y="60569"/>
                    </a:cubicBezTo>
                    <a:cubicBezTo>
                      <a:pt x="1606636" y="34661"/>
                      <a:pt x="1614065" y="66189"/>
                      <a:pt x="1606636" y="79143"/>
                    </a:cubicBezTo>
                    <a:cubicBezTo>
                      <a:pt x="1601016" y="92097"/>
                      <a:pt x="1563964" y="114385"/>
                      <a:pt x="1539961" y="132864"/>
                    </a:cubicBezTo>
                    <a:cubicBezTo>
                      <a:pt x="1523292" y="145913"/>
                      <a:pt x="1508433" y="158867"/>
                      <a:pt x="1497289" y="166296"/>
                    </a:cubicBezTo>
                    <a:lnTo>
                      <a:pt x="1501004" y="179251"/>
                    </a:lnTo>
                    <a:cubicBezTo>
                      <a:pt x="1582632" y="160200"/>
                      <a:pt x="1595586" y="131054"/>
                      <a:pt x="1612255" y="147723"/>
                    </a:cubicBezTo>
                    <a:cubicBezTo>
                      <a:pt x="1628924" y="164391"/>
                      <a:pt x="1578917" y="199634"/>
                      <a:pt x="1552914" y="204873"/>
                    </a:cubicBezTo>
                    <a:cubicBezTo>
                      <a:pt x="1541771" y="206778"/>
                      <a:pt x="1523292" y="217922"/>
                      <a:pt x="1504718" y="229066"/>
                    </a:cubicBezTo>
                    <a:cubicBezTo>
                      <a:pt x="1569583" y="227161"/>
                      <a:pt x="1586347" y="206778"/>
                      <a:pt x="1597397" y="223446"/>
                    </a:cubicBezTo>
                    <a:cubicBezTo>
                      <a:pt x="1610446" y="240115"/>
                      <a:pt x="1562249" y="258689"/>
                      <a:pt x="1540247" y="258689"/>
                    </a:cubicBezTo>
                    <a:cubicBezTo>
                      <a:pt x="1518243" y="258689"/>
                      <a:pt x="1453093" y="284597"/>
                      <a:pt x="1453093" y="284597"/>
                    </a:cubicBezTo>
                    <a:cubicBezTo>
                      <a:pt x="1404897" y="314315"/>
                      <a:pt x="1378892" y="330984"/>
                      <a:pt x="1347365" y="332794"/>
                    </a:cubicBezTo>
                    <a:cubicBezTo>
                      <a:pt x="1315932" y="336508"/>
                      <a:pt x="1082665" y="925439"/>
                      <a:pt x="947315" y="1079744"/>
                    </a:cubicBezTo>
                    <a:cubicBezTo>
                      <a:pt x="811965" y="1234049"/>
                      <a:pt x="121878" y="1565519"/>
                      <a:pt x="121878" y="1565519"/>
                    </a:cubicBezTo>
                    <a:lnTo>
                      <a:pt x="-804" y="1108319"/>
                    </a:lnTo>
                    <a:cubicBezTo>
                      <a:pt x="176933" y="1031738"/>
                      <a:pt x="755100" y="825331"/>
                      <a:pt x="755100" y="825331"/>
                    </a:cubicBezTo>
                    <a:close/>
                  </a:path>
                </a:pathLst>
              </a:custGeom>
              <a:solidFill>
                <a:srgbClr val="FF9F92"/>
              </a:solidFill>
              <a:ln w="9525" cap="flat">
                <a:noFill/>
                <a:prstDash val="solid"/>
                <a:miter/>
              </a:ln>
            </p:spPr>
            <p:txBody>
              <a:bodyPr rtlCol="0" anchor="ctr"/>
              <a:lstStyle/>
              <a:p>
                <a:endParaRPr lang="zh-CN" altLang="en-US"/>
              </a:p>
            </p:txBody>
          </p:sp>
          <p:sp>
            <p:nvSpPr>
              <p:cNvPr id="110" name="任意多边形 260">
                <a:extLst>
                  <a:ext uri="{FF2B5EF4-FFF2-40B4-BE49-F238E27FC236}">
                    <a16:creationId xmlns:a16="http://schemas.microsoft.com/office/drawing/2014/main" id="{93EFCC9E-83FE-9846-2F4B-CA3D4794D28C}"/>
                  </a:ext>
                </a:extLst>
              </p:cNvPr>
              <p:cNvSpPr/>
              <p:nvPr/>
            </p:nvSpPr>
            <p:spPr>
              <a:xfrm>
                <a:off x="6384606" y="1319783"/>
                <a:ext cx="807575" cy="825912"/>
              </a:xfrm>
              <a:custGeom>
                <a:avLst/>
                <a:gdLst>
                  <a:gd name="connsiteX0" fmla="*/ 597081 w 807575"/>
                  <a:gd name="connsiteY0" fmla="*/ -238 h 825912"/>
                  <a:gd name="connsiteX1" fmla="*/ 802059 w 807575"/>
                  <a:gd name="connsiteY1" fmla="*/ 539925 h 825912"/>
                  <a:gd name="connsiteX2" fmla="*/ 112164 w 807575"/>
                  <a:gd name="connsiteY2" fmla="*/ 825675 h 825912"/>
                  <a:gd name="connsiteX3" fmla="*/ -804 w 807575"/>
                  <a:gd name="connsiteY3" fmla="*/ 239221 h 825912"/>
                </a:gdLst>
                <a:ahLst/>
                <a:cxnLst>
                  <a:cxn ang="0">
                    <a:pos x="connsiteX0" y="connsiteY0"/>
                  </a:cxn>
                  <a:cxn ang="0">
                    <a:pos x="connsiteX1" y="connsiteY1"/>
                  </a:cxn>
                  <a:cxn ang="0">
                    <a:pos x="connsiteX2" y="connsiteY2"/>
                  </a:cxn>
                  <a:cxn ang="0">
                    <a:pos x="connsiteX3" y="connsiteY3"/>
                  </a:cxn>
                </a:cxnLst>
                <a:rect l="l" t="t" r="r" b="b"/>
                <a:pathLst>
                  <a:path w="807575" h="825912">
                    <a:moveTo>
                      <a:pt x="597081" y="-238"/>
                    </a:moveTo>
                    <a:cubicBezTo>
                      <a:pt x="856257" y="218837"/>
                      <a:pt x="802059" y="539925"/>
                      <a:pt x="802059" y="539925"/>
                    </a:cubicBezTo>
                    <a:lnTo>
                      <a:pt x="112164" y="825675"/>
                    </a:lnTo>
                    <a:lnTo>
                      <a:pt x="-804" y="239221"/>
                    </a:lnTo>
                    <a:close/>
                  </a:path>
                </a:pathLst>
              </a:custGeom>
              <a:solidFill>
                <a:srgbClr val="3E448C"/>
              </a:solidFill>
              <a:ln w="9525" cap="flat">
                <a:noFill/>
                <a:prstDash val="solid"/>
                <a:miter/>
              </a:ln>
            </p:spPr>
            <p:txBody>
              <a:bodyPr rtlCol="0" anchor="ctr"/>
              <a:lstStyle/>
              <a:p>
                <a:endParaRPr lang="zh-CN" altLang="en-US"/>
              </a:p>
            </p:txBody>
          </p:sp>
          <p:sp>
            <p:nvSpPr>
              <p:cNvPr id="111" name="任意多边形 261">
                <a:extLst>
                  <a:ext uri="{FF2B5EF4-FFF2-40B4-BE49-F238E27FC236}">
                    <a16:creationId xmlns:a16="http://schemas.microsoft.com/office/drawing/2014/main" id="{00A21620-ECC7-5E60-1019-346A8F96BA7A}"/>
                  </a:ext>
                </a:extLst>
              </p:cNvPr>
              <p:cNvSpPr/>
              <p:nvPr/>
            </p:nvSpPr>
            <p:spPr>
              <a:xfrm>
                <a:off x="6932675" y="1339786"/>
                <a:ext cx="209691" cy="540067"/>
              </a:xfrm>
              <a:custGeom>
                <a:avLst/>
                <a:gdLst>
                  <a:gd name="connsiteX0" fmla="*/ -804 w 209691"/>
                  <a:gd name="connsiteY0" fmla="*/ -238 h 540067"/>
                  <a:gd name="connsiteX1" fmla="*/ 204175 w 209691"/>
                  <a:gd name="connsiteY1" fmla="*/ 539830 h 540067"/>
                </a:gdLst>
                <a:ahLst/>
                <a:cxnLst>
                  <a:cxn ang="0">
                    <a:pos x="connsiteX0" y="connsiteY0"/>
                  </a:cxn>
                  <a:cxn ang="0">
                    <a:pos x="connsiteX1" y="connsiteY1"/>
                  </a:cxn>
                </a:cxnLst>
                <a:rect l="l" t="t" r="r" b="b"/>
                <a:pathLst>
                  <a:path w="209691" h="540067">
                    <a:moveTo>
                      <a:pt x="-804" y="-238"/>
                    </a:moveTo>
                    <a:cubicBezTo>
                      <a:pt x="258371" y="218837"/>
                      <a:pt x="204175" y="539830"/>
                      <a:pt x="204175" y="539830"/>
                    </a:cubicBezTo>
                  </a:path>
                </a:pathLst>
              </a:custGeom>
              <a:noFill/>
              <a:ln w="9525" cap="flat">
                <a:solidFill>
                  <a:srgbClr val="FFFFFF"/>
                </a:solidFill>
                <a:prstDash val="solid"/>
                <a:miter/>
              </a:ln>
            </p:spPr>
            <p:txBody>
              <a:bodyPr rtlCol="0" anchor="ctr"/>
              <a:lstStyle/>
              <a:p>
                <a:endParaRPr lang="zh-CN" altLang="en-US"/>
              </a:p>
            </p:txBody>
          </p:sp>
          <p:sp>
            <p:nvSpPr>
              <p:cNvPr id="112" name="任意多边形 262">
                <a:extLst>
                  <a:ext uri="{FF2B5EF4-FFF2-40B4-BE49-F238E27FC236}">
                    <a16:creationId xmlns:a16="http://schemas.microsoft.com/office/drawing/2014/main" id="{C220AA95-E8C4-6E2B-F3E5-D787E837B5D1}"/>
                  </a:ext>
                </a:extLst>
              </p:cNvPr>
              <p:cNvSpPr/>
              <p:nvPr/>
            </p:nvSpPr>
            <p:spPr>
              <a:xfrm>
                <a:off x="5099162" y="1339786"/>
                <a:ext cx="209691" cy="550068"/>
              </a:xfrm>
              <a:custGeom>
                <a:avLst/>
                <a:gdLst>
                  <a:gd name="connsiteX0" fmla="*/ 208888 w 209691"/>
                  <a:gd name="connsiteY0" fmla="*/ -238 h 550068"/>
                  <a:gd name="connsiteX1" fmla="*/ 3910 w 209691"/>
                  <a:gd name="connsiteY1" fmla="*/ 549831 h 550068"/>
                </a:gdLst>
                <a:ahLst/>
                <a:cxnLst>
                  <a:cxn ang="0">
                    <a:pos x="connsiteX0" y="connsiteY0"/>
                  </a:cxn>
                  <a:cxn ang="0">
                    <a:pos x="connsiteX1" y="connsiteY1"/>
                  </a:cxn>
                </a:cxnLst>
                <a:rect l="l" t="t" r="r" b="b"/>
                <a:pathLst>
                  <a:path w="209691" h="550068">
                    <a:moveTo>
                      <a:pt x="208888" y="-238"/>
                    </a:moveTo>
                    <a:cubicBezTo>
                      <a:pt x="-50288" y="218837"/>
                      <a:pt x="3910" y="549831"/>
                      <a:pt x="3910" y="549831"/>
                    </a:cubicBezTo>
                  </a:path>
                </a:pathLst>
              </a:custGeom>
              <a:noFill/>
              <a:ln w="9525" cap="flat">
                <a:solidFill>
                  <a:srgbClr val="FFFFFF"/>
                </a:solidFill>
                <a:prstDash val="solid"/>
                <a:miter/>
              </a:ln>
            </p:spPr>
            <p:txBody>
              <a:bodyPr rtlCol="0" anchor="ctr"/>
              <a:lstStyle/>
              <a:p>
                <a:endParaRPr lang="zh-CN" altLang="en-US"/>
              </a:p>
            </p:txBody>
          </p:sp>
          <p:sp>
            <p:nvSpPr>
              <p:cNvPr id="113" name="任意多边形 263">
                <a:extLst>
                  <a:ext uri="{FF2B5EF4-FFF2-40B4-BE49-F238E27FC236}">
                    <a16:creationId xmlns:a16="http://schemas.microsoft.com/office/drawing/2014/main" id="{1BCCB645-15D0-65B8-D800-5CE29F9C9FFD}"/>
                  </a:ext>
                </a:extLst>
              </p:cNvPr>
              <p:cNvSpPr/>
              <p:nvPr/>
            </p:nvSpPr>
            <p:spPr>
              <a:xfrm>
                <a:off x="5870587" y="898493"/>
                <a:ext cx="473110" cy="536960"/>
              </a:xfrm>
              <a:custGeom>
                <a:avLst/>
                <a:gdLst>
                  <a:gd name="connsiteX0" fmla="*/ 12963 w 473110"/>
                  <a:gd name="connsiteY0" fmla="*/ 32052 h 536960"/>
                  <a:gd name="connsiteX1" fmla="*/ 10868 w 473110"/>
                  <a:gd name="connsiteY1" fmla="*/ 269701 h 536960"/>
                  <a:gd name="connsiteX2" fmla="*/ 179175 w 473110"/>
                  <a:gd name="connsiteY2" fmla="*/ 533924 h 536960"/>
                  <a:gd name="connsiteX3" fmla="*/ 472164 w 473110"/>
                  <a:gd name="connsiteY3" fmla="*/ 287227 h 536960"/>
                  <a:gd name="connsiteX4" fmla="*/ 402631 w 473110"/>
                  <a:gd name="connsiteY4" fmla="*/ -238 h 536960"/>
                  <a:gd name="connsiteX5" fmla="*/ 12963 w 473110"/>
                  <a:gd name="connsiteY5" fmla="*/ 32052 h 53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3110" h="536960">
                    <a:moveTo>
                      <a:pt x="12963" y="32052"/>
                    </a:moveTo>
                    <a:cubicBezTo>
                      <a:pt x="12963" y="32052"/>
                      <a:pt x="-16564" y="174927"/>
                      <a:pt x="10868" y="269701"/>
                    </a:cubicBezTo>
                    <a:cubicBezTo>
                      <a:pt x="38300" y="364475"/>
                      <a:pt x="43729" y="521066"/>
                      <a:pt x="179175" y="533924"/>
                    </a:cubicBezTo>
                    <a:cubicBezTo>
                      <a:pt x="314620" y="546783"/>
                      <a:pt x="468353" y="523542"/>
                      <a:pt x="472164" y="287227"/>
                    </a:cubicBezTo>
                    <a:cubicBezTo>
                      <a:pt x="475974" y="50912"/>
                      <a:pt x="402631" y="-238"/>
                      <a:pt x="402631" y="-238"/>
                    </a:cubicBezTo>
                    <a:lnTo>
                      <a:pt x="12963" y="32052"/>
                    </a:lnTo>
                    <a:close/>
                  </a:path>
                </a:pathLst>
              </a:custGeom>
              <a:solidFill>
                <a:srgbClr val="1E1F45"/>
              </a:solidFill>
              <a:ln w="9525" cap="flat">
                <a:noFill/>
                <a:prstDash val="solid"/>
                <a:miter/>
              </a:ln>
            </p:spPr>
            <p:txBody>
              <a:bodyPr rtlCol="0" anchor="ctr"/>
              <a:lstStyle/>
              <a:p>
                <a:endParaRPr lang="zh-CN" altLang="en-US"/>
              </a:p>
            </p:txBody>
          </p:sp>
          <p:sp>
            <p:nvSpPr>
              <p:cNvPr id="114" name="任意多边形 264">
                <a:extLst>
                  <a:ext uri="{FF2B5EF4-FFF2-40B4-BE49-F238E27FC236}">
                    <a16:creationId xmlns:a16="http://schemas.microsoft.com/office/drawing/2014/main" id="{C7B9A0B6-6DEB-C4AA-2A21-0D2B1EA476F4}"/>
                  </a:ext>
                </a:extLst>
              </p:cNvPr>
              <p:cNvSpPr/>
              <p:nvPr/>
            </p:nvSpPr>
            <p:spPr>
              <a:xfrm>
                <a:off x="5886450" y="1236630"/>
                <a:ext cx="457200" cy="432433"/>
              </a:xfrm>
              <a:custGeom>
                <a:avLst/>
                <a:gdLst>
                  <a:gd name="connsiteX0" fmla="*/ 456396 w 457200"/>
                  <a:gd name="connsiteY0" fmla="*/ 338662 h 432433"/>
                  <a:gd name="connsiteX1" fmla="*/ 329428 w 457200"/>
                  <a:gd name="connsiteY1" fmla="*/ -238 h 432433"/>
                  <a:gd name="connsiteX2" fmla="*/ 104828 w 457200"/>
                  <a:gd name="connsiteY2" fmla="*/ 20908 h 432433"/>
                  <a:gd name="connsiteX3" fmla="*/ -804 w 457200"/>
                  <a:gd name="connsiteY3" fmla="*/ 327994 h 432433"/>
                  <a:gd name="connsiteX4" fmla="*/ 456396 w 457200"/>
                  <a:gd name="connsiteY4" fmla="*/ 338662 h 432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32433">
                    <a:moveTo>
                      <a:pt x="456396" y="338662"/>
                    </a:moveTo>
                    <a:cubicBezTo>
                      <a:pt x="456396" y="338662"/>
                      <a:pt x="343811" y="263414"/>
                      <a:pt x="329428" y="-238"/>
                    </a:cubicBezTo>
                    <a:lnTo>
                      <a:pt x="104828" y="20908"/>
                    </a:lnTo>
                    <a:cubicBezTo>
                      <a:pt x="104828" y="20908"/>
                      <a:pt x="140262" y="256080"/>
                      <a:pt x="-804" y="327994"/>
                    </a:cubicBezTo>
                    <a:cubicBezTo>
                      <a:pt x="-804" y="327994"/>
                      <a:pt x="172646" y="555165"/>
                      <a:pt x="456396" y="338662"/>
                    </a:cubicBezTo>
                    <a:close/>
                  </a:path>
                </a:pathLst>
              </a:custGeom>
              <a:solidFill>
                <a:srgbClr val="FF9F92"/>
              </a:solidFill>
              <a:ln w="9525" cap="flat">
                <a:noFill/>
                <a:prstDash val="solid"/>
                <a:miter/>
              </a:ln>
            </p:spPr>
            <p:txBody>
              <a:bodyPr rtlCol="0" anchor="ctr"/>
              <a:lstStyle/>
              <a:p>
                <a:endParaRPr lang="zh-CN" altLang="en-US"/>
              </a:p>
            </p:txBody>
          </p:sp>
          <p:sp>
            <p:nvSpPr>
              <p:cNvPr id="115" name="任意多边形 265">
                <a:extLst>
                  <a:ext uri="{FF2B5EF4-FFF2-40B4-BE49-F238E27FC236}">
                    <a16:creationId xmlns:a16="http://schemas.microsoft.com/office/drawing/2014/main" id="{E2E67797-4E00-3B1E-AB11-756151A932F8}"/>
                  </a:ext>
                </a:extLst>
              </p:cNvPr>
              <p:cNvSpPr/>
              <p:nvPr/>
            </p:nvSpPr>
            <p:spPr>
              <a:xfrm>
                <a:off x="5813908" y="870839"/>
                <a:ext cx="607741" cy="609961"/>
              </a:xfrm>
              <a:custGeom>
                <a:avLst/>
                <a:gdLst>
                  <a:gd name="connsiteX0" fmla="*/ 528557 w 607741"/>
                  <a:gd name="connsiteY0" fmla="*/ 213058 h 609961"/>
                  <a:gd name="connsiteX1" fmla="*/ 498743 w 607741"/>
                  <a:gd name="connsiteY1" fmla="*/ 227822 h 609961"/>
                  <a:gd name="connsiteX2" fmla="*/ 266619 w 607741"/>
                  <a:gd name="connsiteY2" fmla="*/ 1699 h 609961"/>
                  <a:gd name="connsiteX3" fmla="*/ 98979 w 607741"/>
                  <a:gd name="connsiteY3" fmla="*/ 238585 h 609961"/>
                  <a:gd name="connsiteX4" fmla="*/ 98979 w 607741"/>
                  <a:gd name="connsiteY4" fmla="*/ 262779 h 609961"/>
                  <a:gd name="connsiteX5" fmla="*/ 48402 w 607741"/>
                  <a:gd name="connsiteY5" fmla="*/ 248110 h 609961"/>
                  <a:gd name="connsiteX6" fmla="*/ 2110 w 607741"/>
                  <a:gd name="connsiteY6" fmla="*/ 346027 h 609961"/>
                  <a:gd name="connsiteX7" fmla="*/ 87835 w 607741"/>
                  <a:gd name="connsiteY7" fmla="*/ 434038 h 609961"/>
                  <a:gd name="connsiteX8" fmla="*/ 104599 w 607741"/>
                  <a:gd name="connsiteY8" fmla="*/ 429276 h 609961"/>
                  <a:gd name="connsiteX9" fmla="*/ 324627 w 607741"/>
                  <a:gd name="connsiteY9" fmla="*/ 608155 h 609961"/>
                  <a:gd name="connsiteX10" fmla="*/ 502839 w 607741"/>
                  <a:gd name="connsiteY10" fmla="*/ 394891 h 609961"/>
                  <a:gd name="connsiteX11" fmla="*/ 542368 w 607741"/>
                  <a:gd name="connsiteY11" fmla="*/ 402987 h 609961"/>
                  <a:gd name="connsiteX12" fmla="*/ 606567 w 607741"/>
                  <a:gd name="connsiteY12" fmla="*/ 295164 h 609961"/>
                  <a:gd name="connsiteX13" fmla="*/ 527986 w 607741"/>
                  <a:gd name="connsiteY13" fmla="*/ 213058 h 609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7741" h="609961">
                    <a:moveTo>
                      <a:pt x="528557" y="213058"/>
                    </a:moveTo>
                    <a:cubicBezTo>
                      <a:pt x="517507" y="215173"/>
                      <a:pt x="507125" y="220278"/>
                      <a:pt x="498743" y="227822"/>
                    </a:cubicBezTo>
                    <a:cubicBezTo>
                      <a:pt x="472169" y="90091"/>
                      <a:pt x="373681" y="-16018"/>
                      <a:pt x="266619" y="1699"/>
                    </a:cubicBezTo>
                    <a:cubicBezTo>
                      <a:pt x="42782" y="38751"/>
                      <a:pt x="95169" y="117999"/>
                      <a:pt x="98979" y="238585"/>
                    </a:cubicBezTo>
                    <a:cubicBezTo>
                      <a:pt x="98979" y="242967"/>
                      <a:pt x="98979" y="251730"/>
                      <a:pt x="98979" y="262779"/>
                    </a:cubicBezTo>
                    <a:cubicBezTo>
                      <a:pt x="84349" y="252139"/>
                      <a:pt x="66452" y="246948"/>
                      <a:pt x="48402" y="248110"/>
                    </a:cubicBezTo>
                    <a:cubicBezTo>
                      <a:pt x="11635" y="248110"/>
                      <a:pt x="-8748" y="294592"/>
                      <a:pt x="2110" y="346027"/>
                    </a:cubicBezTo>
                    <a:cubicBezTo>
                      <a:pt x="12968" y="397462"/>
                      <a:pt x="51545" y="436800"/>
                      <a:pt x="87835" y="434038"/>
                    </a:cubicBezTo>
                    <a:cubicBezTo>
                      <a:pt x="93683" y="433562"/>
                      <a:pt x="99379" y="431943"/>
                      <a:pt x="104599" y="429276"/>
                    </a:cubicBezTo>
                    <a:cubicBezTo>
                      <a:pt x="121649" y="528717"/>
                      <a:pt x="185943" y="623109"/>
                      <a:pt x="324627" y="608155"/>
                    </a:cubicBezTo>
                    <a:cubicBezTo>
                      <a:pt x="445213" y="595106"/>
                      <a:pt x="490266" y="504809"/>
                      <a:pt x="502839" y="394891"/>
                    </a:cubicBezTo>
                    <a:cubicBezTo>
                      <a:pt x="514460" y="402568"/>
                      <a:pt x="528652" y="405463"/>
                      <a:pt x="542368" y="402987"/>
                    </a:cubicBezTo>
                    <a:cubicBezTo>
                      <a:pt x="581801" y="395938"/>
                      <a:pt x="610567" y="347742"/>
                      <a:pt x="606567" y="295164"/>
                    </a:cubicBezTo>
                    <a:cubicBezTo>
                      <a:pt x="602566" y="242586"/>
                      <a:pt x="567419" y="206010"/>
                      <a:pt x="527986" y="213058"/>
                    </a:cubicBezTo>
                    <a:close/>
                  </a:path>
                </a:pathLst>
              </a:custGeom>
              <a:solidFill>
                <a:srgbClr val="FFB1A9"/>
              </a:solidFill>
              <a:ln w="9525" cap="flat">
                <a:noFill/>
                <a:prstDash val="solid"/>
                <a:miter/>
              </a:ln>
            </p:spPr>
            <p:txBody>
              <a:bodyPr rtlCol="0" anchor="ctr"/>
              <a:lstStyle/>
              <a:p>
                <a:endParaRPr lang="zh-CN" altLang="en-US"/>
              </a:p>
            </p:txBody>
          </p:sp>
          <p:sp>
            <p:nvSpPr>
              <p:cNvPr id="116" name="任意多边形 266">
                <a:extLst>
                  <a:ext uri="{FF2B5EF4-FFF2-40B4-BE49-F238E27FC236}">
                    <a16:creationId xmlns:a16="http://schemas.microsoft.com/office/drawing/2014/main" id="{D7865858-63FE-720E-B692-F661A7A17662}"/>
                  </a:ext>
                </a:extLst>
              </p:cNvPr>
              <p:cNvSpPr/>
              <p:nvPr/>
            </p:nvSpPr>
            <p:spPr>
              <a:xfrm>
                <a:off x="6059483" y="1321008"/>
                <a:ext cx="106300" cy="65457"/>
              </a:xfrm>
              <a:custGeom>
                <a:avLst/>
                <a:gdLst>
                  <a:gd name="connsiteX0" fmla="*/ 5900 w 106300"/>
                  <a:gd name="connsiteY0" fmla="*/ 5300 h 65457"/>
                  <a:gd name="connsiteX1" fmla="*/ -577 w 106300"/>
                  <a:gd name="connsiteY1" fmla="*/ 16540 h 65457"/>
                  <a:gd name="connsiteX2" fmla="*/ 52572 w 106300"/>
                  <a:gd name="connsiteY2" fmla="*/ 65213 h 65457"/>
                  <a:gd name="connsiteX3" fmla="*/ 105436 w 106300"/>
                  <a:gd name="connsiteY3" fmla="*/ 10254 h 65457"/>
                  <a:gd name="connsiteX4" fmla="*/ 97721 w 106300"/>
                  <a:gd name="connsiteY4" fmla="*/ -129 h 65457"/>
                  <a:gd name="connsiteX5" fmla="*/ 69146 w 106300"/>
                  <a:gd name="connsiteY5" fmla="*/ 5396 h 65457"/>
                  <a:gd name="connsiteX6" fmla="*/ 33427 w 106300"/>
                  <a:gd name="connsiteY6" fmla="*/ 7491 h 65457"/>
                  <a:gd name="connsiteX7" fmla="*/ 5518 w 106300"/>
                  <a:gd name="connsiteY7" fmla="*/ 5300 h 65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00" h="65457">
                    <a:moveTo>
                      <a:pt x="5900" y="5300"/>
                    </a:moveTo>
                    <a:cubicBezTo>
                      <a:pt x="1042" y="5300"/>
                      <a:pt x="-1626" y="10634"/>
                      <a:pt x="-577" y="16540"/>
                    </a:cubicBezTo>
                    <a:cubicBezTo>
                      <a:pt x="2565" y="43715"/>
                      <a:pt x="25235" y="64451"/>
                      <a:pt x="52572" y="65213"/>
                    </a:cubicBezTo>
                    <a:cubicBezTo>
                      <a:pt x="87529" y="65689"/>
                      <a:pt x="102864" y="40543"/>
                      <a:pt x="105436" y="10254"/>
                    </a:cubicBezTo>
                    <a:cubicBezTo>
                      <a:pt x="106007" y="4348"/>
                      <a:pt x="102483" y="-1081"/>
                      <a:pt x="97721" y="-129"/>
                    </a:cubicBezTo>
                    <a:lnTo>
                      <a:pt x="69146" y="5396"/>
                    </a:lnTo>
                    <a:cubicBezTo>
                      <a:pt x="57430" y="7758"/>
                      <a:pt x="45333" y="8463"/>
                      <a:pt x="33427" y="7491"/>
                    </a:cubicBezTo>
                    <a:lnTo>
                      <a:pt x="5518" y="5300"/>
                    </a:lnTo>
                    <a:close/>
                  </a:path>
                </a:pathLst>
              </a:custGeom>
              <a:solidFill>
                <a:srgbClr val="F34A56"/>
              </a:solidFill>
              <a:ln w="9525" cap="flat">
                <a:noFill/>
                <a:prstDash val="solid"/>
                <a:miter/>
              </a:ln>
            </p:spPr>
            <p:txBody>
              <a:bodyPr rtlCol="0" anchor="ctr"/>
              <a:lstStyle/>
              <a:p>
                <a:endParaRPr lang="zh-CN" altLang="en-US"/>
              </a:p>
            </p:txBody>
          </p:sp>
          <p:sp>
            <p:nvSpPr>
              <p:cNvPr id="117" name="任意多边形 267">
                <a:extLst>
                  <a:ext uri="{FF2B5EF4-FFF2-40B4-BE49-F238E27FC236}">
                    <a16:creationId xmlns:a16="http://schemas.microsoft.com/office/drawing/2014/main" id="{60A9DA27-AF42-8321-589E-5C8EAD3D15B0}"/>
                  </a:ext>
                </a:extLst>
              </p:cNvPr>
              <p:cNvSpPr/>
              <p:nvPr/>
            </p:nvSpPr>
            <p:spPr>
              <a:xfrm>
                <a:off x="5806619" y="1536763"/>
                <a:ext cx="574940" cy="152659"/>
              </a:xfrm>
              <a:custGeom>
                <a:avLst/>
                <a:gdLst>
                  <a:gd name="connsiteX0" fmla="*/ 89314 w 574940"/>
                  <a:gd name="connsiteY0" fmla="*/ 3287 h 152659"/>
                  <a:gd name="connsiteX1" fmla="*/ 502318 w 574940"/>
                  <a:gd name="connsiteY1" fmla="*/ 19003 h 152659"/>
                  <a:gd name="connsiteX2" fmla="*/ 542228 w 574940"/>
                  <a:gd name="connsiteY2" fmla="*/ 14241 h 152659"/>
                  <a:gd name="connsiteX3" fmla="*/ 574136 w 574940"/>
                  <a:gd name="connsiteY3" fmla="*/ 31481 h 152659"/>
                  <a:gd name="connsiteX4" fmla="*/ 276195 w 574940"/>
                  <a:gd name="connsiteY4" fmla="*/ 152258 h 152659"/>
                  <a:gd name="connsiteX5" fmla="*/ -602 w 574940"/>
                  <a:gd name="connsiteY5" fmla="*/ 15574 h 152659"/>
                  <a:gd name="connsiteX6" fmla="*/ 89314 w 574940"/>
                  <a:gd name="connsiteY6" fmla="*/ 3287 h 152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940" h="152659">
                    <a:moveTo>
                      <a:pt x="89314" y="3287"/>
                    </a:moveTo>
                    <a:cubicBezTo>
                      <a:pt x="151036" y="91012"/>
                      <a:pt x="370016" y="143400"/>
                      <a:pt x="502318" y="19003"/>
                    </a:cubicBezTo>
                    <a:cubicBezTo>
                      <a:pt x="513272" y="9078"/>
                      <a:pt x="529274" y="7173"/>
                      <a:pt x="542228" y="14241"/>
                    </a:cubicBezTo>
                    <a:lnTo>
                      <a:pt x="574136" y="31481"/>
                    </a:lnTo>
                    <a:cubicBezTo>
                      <a:pt x="524225" y="115872"/>
                      <a:pt x="396114" y="155306"/>
                      <a:pt x="276195" y="152258"/>
                    </a:cubicBezTo>
                    <a:cubicBezTo>
                      <a:pt x="163704" y="149400"/>
                      <a:pt x="51309" y="94060"/>
                      <a:pt x="-602" y="15574"/>
                    </a:cubicBezTo>
                    <a:cubicBezTo>
                      <a:pt x="-5364" y="8335"/>
                      <a:pt x="75598" y="-7191"/>
                      <a:pt x="89314" y="3287"/>
                    </a:cubicBezTo>
                    <a:close/>
                  </a:path>
                </a:pathLst>
              </a:custGeom>
              <a:solidFill>
                <a:srgbClr val="3E448C"/>
              </a:solidFill>
              <a:ln w="9525" cap="flat">
                <a:noFill/>
                <a:prstDash val="solid"/>
                <a:miter/>
              </a:ln>
            </p:spPr>
            <p:txBody>
              <a:bodyPr rtlCol="0" anchor="ctr"/>
              <a:lstStyle/>
              <a:p>
                <a:endParaRPr lang="zh-CN" altLang="en-US"/>
              </a:p>
            </p:txBody>
          </p:sp>
          <p:sp>
            <p:nvSpPr>
              <p:cNvPr id="118" name="任意多边形 268">
                <a:extLst>
                  <a:ext uri="{FF2B5EF4-FFF2-40B4-BE49-F238E27FC236}">
                    <a16:creationId xmlns:a16="http://schemas.microsoft.com/office/drawing/2014/main" id="{E06B01AC-2B2C-DC11-DBE6-5E5151E71444}"/>
                  </a:ext>
                </a:extLst>
              </p:cNvPr>
              <p:cNvSpPr/>
              <p:nvPr/>
            </p:nvSpPr>
            <p:spPr>
              <a:xfrm>
                <a:off x="5806821" y="1552574"/>
                <a:ext cx="441292" cy="136910"/>
              </a:xfrm>
              <a:custGeom>
                <a:avLst/>
                <a:gdLst>
                  <a:gd name="connsiteX0" fmla="*/ 440489 w 441292"/>
                  <a:gd name="connsiteY0" fmla="*/ 112729 h 136910"/>
                  <a:gd name="connsiteX1" fmla="*/ 275993 w 441292"/>
                  <a:gd name="connsiteY1" fmla="*/ 136446 h 136910"/>
                  <a:gd name="connsiteX2" fmla="*/ -804 w 441292"/>
                  <a:gd name="connsiteY2" fmla="*/ -238 h 136910"/>
                </a:gdLst>
                <a:ahLst/>
                <a:cxnLst>
                  <a:cxn ang="0">
                    <a:pos x="connsiteX0" y="connsiteY0"/>
                  </a:cxn>
                  <a:cxn ang="0">
                    <a:pos x="connsiteX1" y="connsiteY1"/>
                  </a:cxn>
                  <a:cxn ang="0">
                    <a:pos x="connsiteX2" y="connsiteY2"/>
                  </a:cxn>
                </a:cxnLst>
                <a:rect l="l" t="t" r="r" b="b"/>
                <a:pathLst>
                  <a:path w="441292" h="136910">
                    <a:moveTo>
                      <a:pt x="440489" y="112729"/>
                    </a:moveTo>
                    <a:cubicBezTo>
                      <a:pt x="387435" y="130140"/>
                      <a:pt x="331809" y="138160"/>
                      <a:pt x="275993" y="136446"/>
                    </a:cubicBezTo>
                    <a:cubicBezTo>
                      <a:pt x="163503" y="133588"/>
                      <a:pt x="51107" y="78248"/>
                      <a:pt x="-804" y="-238"/>
                    </a:cubicBezTo>
                  </a:path>
                </a:pathLst>
              </a:custGeom>
              <a:noFill/>
              <a:ln w="9525" cap="flat">
                <a:solidFill>
                  <a:srgbClr val="FFFFFF"/>
                </a:solidFill>
                <a:prstDash val="solid"/>
                <a:miter/>
              </a:ln>
            </p:spPr>
            <p:txBody>
              <a:bodyPr rtlCol="0" anchor="ctr"/>
              <a:lstStyle/>
              <a:p>
                <a:endParaRPr lang="zh-CN" altLang="en-US"/>
              </a:p>
            </p:txBody>
          </p:sp>
          <p:sp>
            <p:nvSpPr>
              <p:cNvPr id="119" name="任意多边形 269">
                <a:extLst>
                  <a:ext uri="{FF2B5EF4-FFF2-40B4-BE49-F238E27FC236}">
                    <a16:creationId xmlns:a16="http://schemas.microsoft.com/office/drawing/2014/main" id="{9CC138F0-29AF-3A4F-BCCC-30703862D796}"/>
                  </a:ext>
                </a:extLst>
              </p:cNvPr>
              <p:cNvSpPr/>
              <p:nvPr/>
            </p:nvSpPr>
            <p:spPr>
              <a:xfrm>
                <a:off x="6298120" y="1568481"/>
                <a:ext cx="83439" cy="75533"/>
              </a:xfrm>
              <a:custGeom>
                <a:avLst/>
                <a:gdLst>
                  <a:gd name="connsiteX0" fmla="*/ 82635 w 83439"/>
                  <a:gd name="connsiteY0" fmla="*/ -238 h 75533"/>
                  <a:gd name="connsiteX1" fmla="*/ -804 w 83439"/>
                  <a:gd name="connsiteY1" fmla="*/ 75295 h 75533"/>
                </a:gdLst>
                <a:ahLst/>
                <a:cxnLst>
                  <a:cxn ang="0">
                    <a:pos x="connsiteX0" y="connsiteY0"/>
                  </a:cxn>
                  <a:cxn ang="0">
                    <a:pos x="connsiteX1" y="connsiteY1"/>
                  </a:cxn>
                </a:cxnLst>
                <a:rect l="l" t="t" r="r" b="b"/>
                <a:pathLst>
                  <a:path w="83439" h="75533">
                    <a:moveTo>
                      <a:pt x="82635" y="-238"/>
                    </a:moveTo>
                    <a:cubicBezTo>
                      <a:pt x="62252" y="32109"/>
                      <a:pt x="33391" y="58246"/>
                      <a:pt x="-804" y="75295"/>
                    </a:cubicBezTo>
                  </a:path>
                </a:pathLst>
              </a:custGeom>
              <a:noFill/>
              <a:ln w="9525" cap="flat">
                <a:solidFill>
                  <a:srgbClr val="FFFFFF"/>
                </a:solidFill>
                <a:prstDash val="solid"/>
                <a:miter/>
              </a:ln>
            </p:spPr>
            <p:txBody>
              <a:bodyPr rtlCol="0" anchor="ctr"/>
              <a:lstStyle/>
              <a:p>
                <a:endParaRPr lang="zh-CN" altLang="en-US"/>
              </a:p>
            </p:txBody>
          </p:sp>
          <p:sp>
            <p:nvSpPr>
              <p:cNvPr id="120" name="任意多边形 270">
                <a:extLst>
                  <a:ext uri="{FF2B5EF4-FFF2-40B4-BE49-F238E27FC236}">
                    <a16:creationId xmlns:a16="http://schemas.microsoft.com/office/drawing/2014/main" id="{87DAE0A2-6502-DF08-34A3-B90EB1D09C45}"/>
                  </a:ext>
                </a:extLst>
              </p:cNvPr>
              <p:cNvSpPr/>
              <p:nvPr/>
            </p:nvSpPr>
            <p:spPr>
              <a:xfrm>
                <a:off x="5852821" y="781084"/>
                <a:ext cx="479707" cy="273051"/>
              </a:xfrm>
              <a:custGeom>
                <a:avLst/>
                <a:gdLst>
                  <a:gd name="connsiteX0" fmla="*/ 215800 w 479707"/>
                  <a:gd name="connsiteY0" fmla="*/ 12682 h 273051"/>
                  <a:gd name="connsiteX1" fmla="*/ 2726 w 479707"/>
                  <a:gd name="connsiteY1" fmla="*/ 114504 h 273051"/>
                  <a:gd name="connsiteX2" fmla="*/ 116264 w 479707"/>
                  <a:gd name="connsiteY2" fmla="*/ 271286 h 273051"/>
                  <a:gd name="connsiteX3" fmla="*/ 280475 w 479707"/>
                  <a:gd name="connsiteY3" fmla="*/ 223661 h 273051"/>
                  <a:gd name="connsiteX4" fmla="*/ 446591 w 479707"/>
                  <a:gd name="connsiteY4" fmla="*/ 218803 h 273051"/>
                  <a:gd name="connsiteX5" fmla="*/ 366390 w 479707"/>
                  <a:gd name="connsiteY5" fmla="*/ 78595 h 273051"/>
                  <a:gd name="connsiteX6" fmla="*/ 215800 w 479707"/>
                  <a:gd name="connsiteY6" fmla="*/ 12682 h 27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707" h="273051">
                    <a:moveTo>
                      <a:pt x="215800" y="12682"/>
                    </a:moveTo>
                    <a:cubicBezTo>
                      <a:pt x="162270" y="-18369"/>
                      <a:pt x="23014" y="3157"/>
                      <a:pt x="2726" y="114504"/>
                    </a:cubicBezTo>
                    <a:cubicBezTo>
                      <a:pt x="-19372" y="235662"/>
                      <a:pt x="67591" y="282144"/>
                      <a:pt x="116264" y="271286"/>
                    </a:cubicBezTo>
                    <a:cubicBezTo>
                      <a:pt x="189416" y="254998"/>
                      <a:pt x="200751" y="204611"/>
                      <a:pt x="280475" y="223661"/>
                    </a:cubicBezTo>
                    <a:cubicBezTo>
                      <a:pt x="327243" y="234900"/>
                      <a:pt x="380583" y="259570"/>
                      <a:pt x="446591" y="218803"/>
                    </a:cubicBezTo>
                    <a:cubicBezTo>
                      <a:pt x="526126" y="169654"/>
                      <a:pt x="443162" y="57545"/>
                      <a:pt x="366390" y="78595"/>
                    </a:cubicBezTo>
                    <a:cubicBezTo>
                      <a:pt x="289619" y="99645"/>
                      <a:pt x="292000" y="56688"/>
                      <a:pt x="215800" y="12682"/>
                    </a:cubicBezTo>
                    <a:close/>
                  </a:path>
                </a:pathLst>
              </a:custGeom>
              <a:solidFill>
                <a:srgbClr val="1E1F45"/>
              </a:solidFill>
              <a:ln w="9525" cap="flat">
                <a:noFill/>
                <a:prstDash val="solid"/>
                <a:miter/>
              </a:ln>
            </p:spPr>
            <p:txBody>
              <a:bodyPr rtlCol="0" anchor="ctr"/>
              <a:lstStyle/>
              <a:p>
                <a:endParaRPr lang="zh-CN" altLang="en-US"/>
              </a:p>
            </p:txBody>
          </p:sp>
          <p:sp>
            <p:nvSpPr>
              <p:cNvPr id="121" name="任意多边形 271">
                <a:extLst>
                  <a:ext uri="{FF2B5EF4-FFF2-40B4-BE49-F238E27FC236}">
                    <a16:creationId xmlns:a16="http://schemas.microsoft.com/office/drawing/2014/main" id="{6ADA3F89-FC83-0800-71F5-3360AB332197}"/>
                  </a:ext>
                </a:extLst>
              </p:cNvPr>
              <p:cNvSpPr/>
              <p:nvPr/>
            </p:nvSpPr>
            <p:spPr>
              <a:xfrm>
                <a:off x="6070627" y="1160335"/>
                <a:ext cx="69282" cy="125134"/>
              </a:xfrm>
              <a:custGeom>
                <a:avLst/>
                <a:gdLst>
                  <a:gd name="connsiteX0" fmla="*/ 28665 w 69282"/>
                  <a:gd name="connsiteY0" fmla="*/ -238 h 125134"/>
                  <a:gd name="connsiteX1" fmla="*/ 8757 w 69282"/>
                  <a:gd name="connsiteY1" fmla="*/ 119396 h 125134"/>
                  <a:gd name="connsiteX2" fmla="*/ 68479 w 69282"/>
                  <a:gd name="connsiteY2" fmla="*/ 99489 h 125134"/>
                </a:gdLst>
                <a:ahLst/>
                <a:cxnLst>
                  <a:cxn ang="0">
                    <a:pos x="connsiteX0" y="connsiteY0"/>
                  </a:cxn>
                  <a:cxn ang="0">
                    <a:pos x="connsiteX1" y="connsiteY1"/>
                  </a:cxn>
                  <a:cxn ang="0">
                    <a:pos x="connsiteX2" y="connsiteY2"/>
                  </a:cxn>
                </a:cxnLst>
                <a:rect l="l" t="t" r="r" b="b"/>
                <a:pathLst>
                  <a:path w="69282" h="125134">
                    <a:moveTo>
                      <a:pt x="28665" y="-238"/>
                    </a:moveTo>
                    <a:cubicBezTo>
                      <a:pt x="28665" y="-238"/>
                      <a:pt x="-21151" y="89488"/>
                      <a:pt x="8757" y="119396"/>
                    </a:cubicBezTo>
                    <a:cubicBezTo>
                      <a:pt x="28378" y="139113"/>
                      <a:pt x="68479" y="99489"/>
                      <a:pt x="68479" y="99489"/>
                    </a:cubicBezTo>
                  </a:path>
                </a:pathLst>
              </a:custGeom>
              <a:solidFill>
                <a:srgbClr val="EF9086"/>
              </a:solidFill>
              <a:ln w="9525" cap="flat">
                <a:noFill/>
                <a:prstDash val="solid"/>
                <a:miter/>
              </a:ln>
            </p:spPr>
            <p:txBody>
              <a:bodyPr rtlCol="0" anchor="ctr"/>
              <a:lstStyle/>
              <a:p>
                <a:endParaRPr lang="zh-CN" altLang="en-US"/>
              </a:p>
            </p:txBody>
          </p:sp>
          <p:sp>
            <p:nvSpPr>
              <p:cNvPr id="122" name="任意多边形 272">
                <a:extLst>
                  <a:ext uri="{FF2B5EF4-FFF2-40B4-BE49-F238E27FC236}">
                    <a16:creationId xmlns:a16="http://schemas.microsoft.com/office/drawing/2014/main" id="{C483116F-A2B0-9F65-BAB5-0073AF062583}"/>
                  </a:ext>
                </a:extLst>
              </p:cNvPr>
              <p:cNvSpPr/>
              <p:nvPr/>
            </p:nvSpPr>
            <p:spPr>
              <a:xfrm>
                <a:off x="6195631" y="1131284"/>
                <a:ext cx="35052" cy="58483"/>
              </a:xfrm>
              <a:custGeom>
                <a:avLst/>
                <a:gdLst>
                  <a:gd name="connsiteX0" fmla="*/ 34249 w 35052"/>
                  <a:gd name="connsiteY0" fmla="*/ 29004 h 58483"/>
                  <a:gd name="connsiteX1" fmla="*/ 16723 w 35052"/>
                  <a:gd name="connsiteY1" fmla="*/ 58246 h 58483"/>
                  <a:gd name="connsiteX2" fmla="*/ -804 w 35052"/>
                  <a:gd name="connsiteY2" fmla="*/ 29004 h 58483"/>
                  <a:gd name="connsiteX3" fmla="*/ 16723 w 35052"/>
                  <a:gd name="connsiteY3" fmla="*/ -238 h 58483"/>
                  <a:gd name="connsiteX4" fmla="*/ 34249 w 35052"/>
                  <a:gd name="connsiteY4" fmla="*/ 29004 h 58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52" h="58483">
                    <a:moveTo>
                      <a:pt x="34249" y="29004"/>
                    </a:moveTo>
                    <a:cubicBezTo>
                      <a:pt x="34249" y="45482"/>
                      <a:pt x="26438" y="58246"/>
                      <a:pt x="16723" y="58246"/>
                    </a:cubicBezTo>
                    <a:cubicBezTo>
                      <a:pt x="7007" y="58246"/>
                      <a:pt x="-804" y="45482"/>
                      <a:pt x="-804" y="29004"/>
                    </a:cubicBezTo>
                    <a:cubicBezTo>
                      <a:pt x="-804" y="12526"/>
                      <a:pt x="7007" y="-238"/>
                      <a:pt x="16723" y="-238"/>
                    </a:cubicBezTo>
                    <a:cubicBezTo>
                      <a:pt x="26438" y="-238"/>
                      <a:pt x="34249" y="12526"/>
                      <a:pt x="34249" y="29004"/>
                    </a:cubicBezTo>
                    <a:close/>
                  </a:path>
                </a:pathLst>
              </a:custGeom>
              <a:solidFill>
                <a:srgbClr val="1E1F45"/>
              </a:solidFill>
              <a:ln w="9525" cap="flat">
                <a:noFill/>
                <a:prstDash val="solid"/>
                <a:miter/>
              </a:ln>
            </p:spPr>
            <p:txBody>
              <a:bodyPr rtlCol="0" anchor="ctr"/>
              <a:lstStyle/>
              <a:p>
                <a:endParaRPr lang="zh-CN" altLang="en-US"/>
              </a:p>
            </p:txBody>
          </p:sp>
          <p:sp>
            <p:nvSpPr>
              <p:cNvPr id="123" name="任意多边形 273">
                <a:extLst>
                  <a:ext uri="{FF2B5EF4-FFF2-40B4-BE49-F238E27FC236}">
                    <a16:creationId xmlns:a16="http://schemas.microsoft.com/office/drawing/2014/main" id="{38410048-5897-0C7A-60CF-129E1FCD9470}"/>
                  </a:ext>
                </a:extLst>
              </p:cNvPr>
              <p:cNvSpPr/>
              <p:nvPr/>
            </p:nvSpPr>
            <p:spPr>
              <a:xfrm>
                <a:off x="5997797" y="1131284"/>
                <a:ext cx="32766" cy="58483"/>
              </a:xfrm>
              <a:custGeom>
                <a:avLst/>
                <a:gdLst>
                  <a:gd name="connsiteX0" fmla="*/ 31962 w 32766"/>
                  <a:gd name="connsiteY0" fmla="*/ 29004 h 58483"/>
                  <a:gd name="connsiteX1" fmla="*/ 15579 w 32766"/>
                  <a:gd name="connsiteY1" fmla="*/ 58246 h 58483"/>
                  <a:gd name="connsiteX2" fmla="*/ -804 w 32766"/>
                  <a:gd name="connsiteY2" fmla="*/ 29004 h 58483"/>
                  <a:gd name="connsiteX3" fmla="*/ 15579 w 32766"/>
                  <a:gd name="connsiteY3" fmla="*/ -238 h 58483"/>
                  <a:gd name="connsiteX4" fmla="*/ 31962 w 32766"/>
                  <a:gd name="connsiteY4" fmla="*/ 29004 h 58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766" h="58483">
                    <a:moveTo>
                      <a:pt x="31962" y="29004"/>
                    </a:moveTo>
                    <a:cubicBezTo>
                      <a:pt x="31962" y="45482"/>
                      <a:pt x="24723" y="58246"/>
                      <a:pt x="15579" y="58246"/>
                    </a:cubicBezTo>
                    <a:cubicBezTo>
                      <a:pt x="6435" y="58246"/>
                      <a:pt x="-804" y="45482"/>
                      <a:pt x="-804" y="29004"/>
                    </a:cubicBezTo>
                    <a:cubicBezTo>
                      <a:pt x="-804" y="12526"/>
                      <a:pt x="6530" y="-238"/>
                      <a:pt x="15579" y="-238"/>
                    </a:cubicBezTo>
                    <a:cubicBezTo>
                      <a:pt x="24628" y="-238"/>
                      <a:pt x="31962" y="12526"/>
                      <a:pt x="31962" y="29004"/>
                    </a:cubicBezTo>
                    <a:close/>
                  </a:path>
                </a:pathLst>
              </a:custGeom>
              <a:solidFill>
                <a:srgbClr val="1E1F45"/>
              </a:solidFill>
              <a:ln w="9525" cap="flat">
                <a:noFill/>
                <a:prstDash val="solid"/>
                <a:miter/>
              </a:ln>
            </p:spPr>
            <p:txBody>
              <a:bodyPr rtlCol="0" anchor="ctr"/>
              <a:lstStyle/>
              <a:p>
                <a:endParaRPr lang="zh-CN" altLang="en-US"/>
              </a:p>
            </p:txBody>
          </p:sp>
        </p:grpSp>
        <p:grpSp>
          <p:nvGrpSpPr>
            <p:cNvPr id="8" name="组合 7">
              <a:extLst>
                <a:ext uri="{FF2B5EF4-FFF2-40B4-BE49-F238E27FC236}">
                  <a16:creationId xmlns:a16="http://schemas.microsoft.com/office/drawing/2014/main" id="{CDA40C1F-C830-0011-4FD3-802FC5FC9177}"/>
                </a:ext>
              </a:extLst>
            </p:cNvPr>
            <p:cNvGrpSpPr/>
            <p:nvPr/>
          </p:nvGrpSpPr>
          <p:grpSpPr>
            <a:xfrm>
              <a:off x="3128696" y="1089000"/>
              <a:ext cx="3917864" cy="4585082"/>
              <a:chOff x="9404233" y="365516"/>
              <a:chExt cx="5061610" cy="5923609"/>
            </a:xfrm>
          </p:grpSpPr>
          <p:sp>
            <p:nvSpPr>
              <p:cNvPr id="68" name="任意多边形 168">
                <a:extLst>
                  <a:ext uri="{FF2B5EF4-FFF2-40B4-BE49-F238E27FC236}">
                    <a16:creationId xmlns:a16="http://schemas.microsoft.com/office/drawing/2014/main" id="{257A03D9-501C-9029-8C0E-6ADFC8F82377}"/>
                  </a:ext>
                </a:extLst>
              </p:cNvPr>
              <p:cNvSpPr/>
              <p:nvPr/>
            </p:nvSpPr>
            <p:spPr>
              <a:xfrm>
                <a:off x="11885067" y="5793011"/>
                <a:ext cx="353342" cy="496114"/>
              </a:xfrm>
              <a:custGeom>
                <a:avLst/>
                <a:gdLst>
                  <a:gd name="connsiteX0" fmla="*/ 37213 w 353342"/>
                  <a:gd name="connsiteY0" fmla="*/ 353968 h 496114"/>
                  <a:gd name="connsiteX1" fmla="*/ 81790 w 353342"/>
                  <a:gd name="connsiteY1" fmla="*/ 303581 h 496114"/>
                  <a:gd name="connsiteX2" fmla="*/ 81790 w 353342"/>
                  <a:gd name="connsiteY2" fmla="*/ 159753 h 496114"/>
                  <a:gd name="connsiteX3" fmla="*/ 204472 w 353342"/>
                  <a:gd name="connsiteY3" fmla="*/ 4782 h 496114"/>
                  <a:gd name="connsiteX4" fmla="*/ 342013 w 353342"/>
                  <a:gd name="connsiteY4" fmla="*/ 234525 h 496114"/>
                  <a:gd name="connsiteX5" fmla="*/ 342013 w 353342"/>
                  <a:gd name="connsiteY5" fmla="*/ 234525 h 496114"/>
                  <a:gd name="connsiteX6" fmla="*/ 325345 w 353342"/>
                  <a:gd name="connsiteY6" fmla="*/ 495891 h 496114"/>
                  <a:gd name="connsiteX7" fmla="*/ 16734 w 353342"/>
                  <a:gd name="connsiteY7" fmla="*/ 495891 h 496114"/>
                  <a:gd name="connsiteX8" fmla="*/ 37213 w 353342"/>
                  <a:gd name="connsiteY8" fmla="*/ 353968 h 4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342" h="496114">
                    <a:moveTo>
                      <a:pt x="37213" y="353968"/>
                    </a:moveTo>
                    <a:cubicBezTo>
                      <a:pt x="56130" y="341262"/>
                      <a:pt x="71484" y="323907"/>
                      <a:pt x="81790" y="303581"/>
                    </a:cubicBezTo>
                    <a:cubicBezTo>
                      <a:pt x="88353" y="255861"/>
                      <a:pt x="88353" y="207474"/>
                      <a:pt x="81790" y="159753"/>
                    </a:cubicBezTo>
                    <a:cubicBezTo>
                      <a:pt x="70646" y="86982"/>
                      <a:pt x="102269" y="27261"/>
                      <a:pt x="204472" y="4782"/>
                    </a:cubicBezTo>
                    <a:cubicBezTo>
                      <a:pt x="304866" y="-17602"/>
                      <a:pt x="364301" y="30976"/>
                      <a:pt x="342013" y="234525"/>
                    </a:cubicBezTo>
                    <a:lnTo>
                      <a:pt x="342013" y="234525"/>
                    </a:lnTo>
                    <a:cubicBezTo>
                      <a:pt x="356872" y="318536"/>
                      <a:pt x="360587" y="415500"/>
                      <a:pt x="325345" y="495891"/>
                    </a:cubicBezTo>
                    <a:lnTo>
                      <a:pt x="16734" y="495891"/>
                    </a:lnTo>
                    <a:cubicBezTo>
                      <a:pt x="16734" y="495891"/>
                      <a:pt x="-33463" y="391116"/>
                      <a:pt x="37213" y="353968"/>
                    </a:cubicBezTo>
                    <a:close/>
                  </a:path>
                </a:pathLst>
              </a:custGeom>
              <a:solidFill>
                <a:srgbClr val="449EB5"/>
              </a:solidFill>
              <a:ln w="9525" cap="flat">
                <a:noFill/>
                <a:prstDash val="solid"/>
                <a:miter/>
              </a:ln>
            </p:spPr>
            <p:txBody>
              <a:bodyPr rtlCol="0" anchor="ctr"/>
              <a:lstStyle/>
              <a:p>
                <a:endParaRPr lang="zh-CN" altLang="en-US"/>
              </a:p>
            </p:txBody>
          </p:sp>
          <p:sp>
            <p:nvSpPr>
              <p:cNvPr id="69" name="任意多边形 169">
                <a:extLst>
                  <a:ext uri="{FF2B5EF4-FFF2-40B4-BE49-F238E27FC236}">
                    <a16:creationId xmlns:a16="http://schemas.microsoft.com/office/drawing/2014/main" id="{FD9C2DE6-777C-9008-9C34-8BA3A1C9C16A}"/>
                  </a:ext>
                </a:extLst>
              </p:cNvPr>
              <p:cNvSpPr/>
              <p:nvPr/>
            </p:nvSpPr>
            <p:spPr>
              <a:xfrm>
                <a:off x="11651085" y="5041141"/>
                <a:ext cx="526542" cy="952871"/>
              </a:xfrm>
              <a:custGeom>
                <a:avLst/>
                <a:gdLst>
                  <a:gd name="connsiteX0" fmla="*/ -554 w 526542"/>
                  <a:gd name="connsiteY0" fmla="*/ 18465 h 952871"/>
                  <a:gd name="connsiteX1" fmla="*/ 112508 w 526542"/>
                  <a:gd name="connsiteY1" fmla="*/ 425944 h 952871"/>
                  <a:gd name="connsiteX2" fmla="*/ 370255 w 526542"/>
                  <a:gd name="connsiteY2" fmla="*/ 924863 h 952871"/>
                  <a:gd name="connsiteX3" fmla="*/ 525989 w 526542"/>
                  <a:gd name="connsiteY3" fmla="*/ 863427 h 952871"/>
                  <a:gd name="connsiteX4" fmla="*/ 385018 w 526542"/>
                  <a:gd name="connsiteY4" fmla="*/ 130002 h 952871"/>
                  <a:gd name="connsiteX5" fmla="*/ -554 w 526542"/>
                  <a:gd name="connsiteY5" fmla="*/ 18369 h 952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542" h="952871">
                    <a:moveTo>
                      <a:pt x="-554" y="18465"/>
                    </a:moveTo>
                    <a:cubicBezTo>
                      <a:pt x="5695" y="161111"/>
                      <a:pt x="44366" y="300471"/>
                      <a:pt x="112508" y="425944"/>
                    </a:cubicBezTo>
                    <a:cubicBezTo>
                      <a:pt x="227475" y="636256"/>
                      <a:pt x="370255" y="924863"/>
                      <a:pt x="370255" y="924863"/>
                    </a:cubicBezTo>
                    <a:cubicBezTo>
                      <a:pt x="370255" y="924863"/>
                      <a:pt x="464742" y="1017923"/>
                      <a:pt x="525989" y="863427"/>
                    </a:cubicBezTo>
                    <a:cubicBezTo>
                      <a:pt x="525989" y="863427"/>
                      <a:pt x="483316" y="327550"/>
                      <a:pt x="385018" y="130002"/>
                    </a:cubicBezTo>
                    <a:cubicBezTo>
                      <a:pt x="286720" y="-67546"/>
                      <a:pt x="-554" y="18369"/>
                      <a:pt x="-554" y="18369"/>
                    </a:cubicBezTo>
                    <a:close/>
                  </a:path>
                </a:pathLst>
              </a:custGeom>
              <a:solidFill>
                <a:srgbClr val="FF9F92"/>
              </a:solidFill>
              <a:ln w="9525" cap="flat">
                <a:noFill/>
                <a:prstDash val="solid"/>
                <a:miter/>
              </a:ln>
            </p:spPr>
            <p:txBody>
              <a:bodyPr rtlCol="0" anchor="ctr"/>
              <a:lstStyle/>
              <a:p>
                <a:endParaRPr lang="zh-CN" altLang="en-US"/>
              </a:p>
            </p:txBody>
          </p:sp>
          <p:sp>
            <p:nvSpPr>
              <p:cNvPr id="70" name="任意多边形 170">
                <a:extLst>
                  <a:ext uri="{FF2B5EF4-FFF2-40B4-BE49-F238E27FC236}">
                    <a16:creationId xmlns:a16="http://schemas.microsoft.com/office/drawing/2014/main" id="{8967A73E-0C79-17CB-8A35-65B96B577A84}"/>
                  </a:ext>
                </a:extLst>
              </p:cNvPr>
              <p:cNvSpPr/>
              <p:nvPr/>
            </p:nvSpPr>
            <p:spPr>
              <a:xfrm>
                <a:off x="12002675" y="5870882"/>
                <a:ext cx="177854" cy="133409"/>
              </a:xfrm>
              <a:custGeom>
                <a:avLst/>
                <a:gdLst>
                  <a:gd name="connsiteX0" fmla="*/ 163635 w 177854"/>
                  <a:gd name="connsiteY0" fmla="*/ 93884 h 133409"/>
                  <a:gd name="connsiteX1" fmla="*/ 167349 w 177854"/>
                  <a:gd name="connsiteY1" fmla="*/ 9684 h 133409"/>
                  <a:gd name="connsiteX2" fmla="*/ 68099 w 177854"/>
                  <a:gd name="connsiteY2" fmla="*/ 20828 h 133409"/>
                  <a:gd name="connsiteX3" fmla="*/ 2472 w 177854"/>
                  <a:gd name="connsiteY3" fmla="*/ 20828 h 133409"/>
                  <a:gd name="connsiteX4" fmla="*/ 163635 w 177854"/>
                  <a:gd name="connsiteY4" fmla="*/ 93884 h 1334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854" h="133409">
                    <a:moveTo>
                      <a:pt x="163635" y="93884"/>
                    </a:moveTo>
                    <a:cubicBezTo>
                      <a:pt x="163635" y="93884"/>
                      <a:pt x="191733" y="35877"/>
                      <a:pt x="167349" y="9684"/>
                    </a:cubicBezTo>
                    <a:cubicBezTo>
                      <a:pt x="141156" y="-14701"/>
                      <a:pt x="111152" y="32067"/>
                      <a:pt x="68099" y="20828"/>
                    </a:cubicBezTo>
                    <a:cubicBezTo>
                      <a:pt x="25046" y="9588"/>
                      <a:pt x="13711" y="-20320"/>
                      <a:pt x="2472" y="20828"/>
                    </a:cubicBezTo>
                    <a:cubicBezTo>
                      <a:pt x="-8768" y="65785"/>
                      <a:pt x="4377" y="198659"/>
                      <a:pt x="163635" y="93884"/>
                    </a:cubicBezTo>
                    <a:close/>
                  </a:path>
                </a:pathLst>
              </a:custGeom>
              <a:solidFill>
                <a:srgbClr val="449EB5"/>
              </a:solidFill>
              <a:ln w="9525" cap="flat">
                <a:noFill/>
                <a:prstDash val="solid"/>
                <a:miter/>
              </a:ln>
            </p:spPr>
            <p:txBody>
              <a:bodyPr rtlCol="0" anchor="ctr"/>
              <a:lstStyle/>
              <a:p>
                <a:endParaRPr lang="zh-CN" altLang="en-US"/>
              </a:p>
            </p:txBody>
          </p:sp>
          <p:sp>
            <p:nvSpPr>
              <p:cNvPr id="71" name="任意多边形 171">
                <a:extLst>
                  <a:ext uri="{FF2B5EF4-FFF2-40B4-BE49-F238E27FC236}">
                    <a16:creationId xmlns:a16="http://schemas.microsoft.com/office/drawing/2014/main" id="{5E60DA5B-7F46-075B-1076-7E0C0A56E192}"/>
                  </a:ext>
                </a:extLst>
              </p:cNvPr>
              <p:cNvSpPr/>
              <p:nvPr/>
            </p:nvSpPr>
            <p:spPr>
              <a:xfrm>
                <a:off x="9867815" y="4404794"/>
                <a:ext cx="580399" cy="1088231"/>
              </a:xfrm>
              <a:custGeom>
                <a:avLst/>
                <a:gdLst>
                  <a:gd name="connsiteX0" fmla="*/ 299960 w 580399"/>
                  <a:gd name="connsiteY0" fmla="*/ -223 h 1088231"/>
                  <a:gd name="connsiteX1" fmla="*/ -554 w 580399"/>
                  <a:gd name="connsiteY1" fmla="*/ 976566 h 1088231"/>
                  <a:gd name="connsiteX2" fmla="*/ 153370 w 580399"/>
                  <a:gd name="connsiteY2" fmla="*/ 1088008 h 1088231"/>
                  <a:gd name="connsiteX3" fmla="*/ 578280 w 580399"/>
                  <a:gd name="connsiteY3" fmla="*/ 252380 h 1088231"/>
                  <a:gd name="connsiteX4" fmla="*/ 299960 w 580399"/>
                  <a:gd name="connsiteY4" fmla="*/ -223 h 1088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0399" h="1088231">
                    <a:moveTo>
                      <a:pt x="299960" y="-223"/>
                    </a:moveTo>
                    <a:cubicBezTo>
                      <a:pt x="299960" y="-223"/>
                      <a:pt x="116318" y="772350"/>
                      <a:pt x="-554" y="976566"/>
                    </a:cubicBezTo>
                    <a:cubicBezTo>
                      <a:pt x="-554" y="976566"/>
                      <a:pt x="25449" y="1062291"/>
                      <a:pt x="153370" y="1088008"/>
                    </a:cubicBezTo>
                    <a:cubicBezTo>
                      <a:pt x="153370" y="1088008"/>
                      <a:pt x="552277" y="501173"/>
                      <a:pt x="578280" y="252380"/>
                    </a:cubicBezTo>
                    <a:cubicBezTo>
                      <a:pt x="604188" y="5396"/>
                      <a:pt x="299960" y="-223"/>
                      <a:pt x="299960" y="-223"/>
                    </a:cubicBezTo>
                    <a:close/>
                  </a:path>
                </a:pathLst>
              </a:custGeom>
              <a:solidFill>
                <a:srgbClr val="FF9F92"/>
              </a:solidFill>
              <a:ln w="9525" cap="flat">
                <a:noFill/>
                <a:prstDash val="solid"/>
                <a:miter/>
              </a:ln>
            </p:spPr>
            <p:txBody>
              <a:bodyPr rtlCol="0" anchor="ctr"/>
              <a:lstStyle/>
              <a:p>
                <a:endParaRPr lang="zh-CN" altLang="en-US"/>
              </a:p>
            </p:txBody>
          </p:sp>
          <p:sp>
            <p:nvSpPr>
              <p:cNvPr id="72" name="任意多边形 172">
                <a:extLst>
                  <a:ext uri="{FF2B5EF4-FFF2-40B4-BE49-F238E27FC236}">
                    <a16:creationId xmlns:a16="http://schemas.microsoft.com/office/drawing/2014/main" id="{463B8E55-453D-1F95-C2B5-38FAE2F4D3BD}"/>
                  </a:ext>
                </a:extLst>
              </p:cNvPr>
              <p:cNvSpPr/>
              <p:nvPr/>
            </p:nvSpPr>
            <p:spPr>
              <a:xfrm>
                <a:off x="10080412" y="3125015"/>
                <a:ext cx="2050351" cy="2075468"/>
              </a:xfrm>
              <a:custGeom>
                <a:avLst/>
                <a:gdLst>
                  <a:gd name="connsiteX0" fmla="*/ -172 w 2050351"/>
                  <a:gd name="connsiteY0" fmla="*/ 1460816 h 2075468"/>
                  <a:gd name="connsiteX1" fmla="*/ 427691 w 2050351"/>
                  <a:gd name="connsiteY1" fmla="*/ 1585404 h 2075468"/>
                  <a:gd name="connsiteX2" fmla="*/ 457408 w 2050351"/>
                  <a:gd name="connsiteY2" fmla="*/ 1542636 h 2075468"/>
                  <a:gd name="connsiteX3" fmla="*/ 464838 w 2050351"/>
                  <a:gd name="connsiteY3" fmla="*/ 1531492 h 2075468"/>
                  <a:gd name="connsiteX4" fmla="*/ 524370 w 2050351"/>
                  <a:gd name="connsiteY4" fmla="*/ 1444148 h 2075468"/>
                  <a:gd name="connsiteX5" fmla="*/ 1272272 w 2050351"/>
                  <a:gd name="connsiteY5" fmla="*/ 880744 h 2075468"/>
                  <a:gd name="connsiteX6" fmla="*/ 1272272 w 2050351"/>
                  <a:gd name="connsiteY6" fmla="*/ 880744 h 2075468"/>
                  <a:gd name="connsiteX7" fmla="*/ 1283417 w 2050351"/>
                  <a:gd name="connsiteY7" fmla="*/ 886364 h 2075468"/>
                  <a:gd name="connsiteX8" fmla="*/ 1474964 w 2050351"/>
                  <a:gd name="connsiteY8" fmla="*/ 1825243 h 2075468"/>
                  <a:gd name="connsiteX9" fmla="*/ 1521542 w 2050351"/>
                  <a:gd name="connsiteY9" fmla="*/ 1979548 h 2075468"/>
                  <a:gd name="connsiteX10" fmla="*/ 1527066 w 2050351"/>
                  <a:gd name="connsiteY10" fmla="*/ 1992597 h 2075468"/>
                  <a:gd name="connsiteX11" fmla="*/ 1541925 w 2050351"/>
                  <a:gd name="connsiteY11" fmla="*/ 2031650 h 2075468"/>
                  <a:gd name="connsiteX12" fmla="*/ 2049798 w 2050351"/>
                  <a:gd name="connsiteY12" fmla="*/ 1881059 h 2075468"/>
                  <a:gd name="connsiteX13" fmla="*/ 2038654 w 2050351"/>
                  <a:gd name="connsiteY13" fmla="*/ 1858771 h 2075468"/>
                  <a:gd name="connsiteX14" fmla="*/ 2033129 w 2050351"/>
                  <a:gd name="connsiteY14" fmla="*/ 1847532 h 2075468"/>
                  <a:gd name="connsiteX15" fmla="*/ 1981028 w 2050351"/>
                  <a:gd name="connsiteY15" fmla="*/ 1685607 h 2075468"/>
                  <a:gd name="connsiteX16" fmla="*/ 1982838 w 2050351"/>
                  <a:gd name="connsiteY16" fmla="*/ 1557305 h 2075468"/>
                  <a:gd name="connsiteX17" fmla="*/ 1982838 w 2050351"/>
                  <a:gd name="connsiteY17" fmla="*/ 1187544 h 2075468"/>
                  <a:gd name="connsiteX18" fmla="*/ 1981028 w 2050351"/>
                  <a:gd name="connsiteY18" fmla="*/ 1064863 h 2075468"/>
                  <a:gd name="connsiteX19" fmla="*/ 1981028 w 2050351"/>
                  <a:gd name="connsiteY19" fmla="*/ 1053718 h 2075468"/>
                  <a:gd name="connsiteX20" fmla="*/ 1966073 w 2050351"/>
                  <a:gd name="connsiteY20" fmla="*/ 685577 h 2075468"/>
                  <a:gd name="connsiteX21" fmla="*/ 1966073 w 2050351"/>
                  <a:gd name="connsiteY21" fmla="*/ 674338 h 2075468"/>
                  <a:gd name="connsiteX22" fmla="*/ 1943785 w 2050351"/>
                  <a:gd name="connsiteY22" fmla="*/ 531463 h 2075468"/>
                  <a:gd name="connsiteX23" fmla="*/ 2019985 w 2050351"/>
                  <a:gd name="connsiteY23" fmla="*/ -223 h 2075468"/>
                  <a:gd name="connsiteX24" fmla="*/ 1182928 w 2050351"/>
                  <a:gd name="connsiteY24" fmla="*/ -223 h 2075468"/>
                  <a:gd name="connsiteX25" fmla="*/ 894606 w 2050351"/>
                  <a:gd name="connsiteY25" fmla="*/ 291337 h 2075468"/>
                  <a:gd name="connsiteX26" fmla="*/ 885081 w 2050351"/>
                  <a:gd name="connsiteY26" fmla="*/ 300862 h 2075468"/>
                  <a:gd name="connsiteX27" fmla="*/ 699058 w 2050351"/>
                  <a:gd name="connsiteY27" fmla="*/ 492410 h 2075468"/>
                  <a:gd name="connsiteX28" fmla="*/ 691629 w 2050351"/>
                  <a:gd name="connsiteY28" fmla="*/ 499840 h 2075468"/>
                  <a:gd name="connsiteX29" fmla="*/ 615429 w 2050351"/>
                  <a:gd name="connsiteY29" fmla="*/ 577849 h 2075468"/>
                  <a:gd name="connsiteX30" fmla="*/ 605904 w 2050351"/>
                  <a:gd name="connsiteY30" fmla="*/ 587374 h 2075468"/>
                  <a:gd name="connsiteX31" fmla="*/ 371493 w 2050351"/>
                  <a:gd name="connsiteY31" fmla="*/ 835024 h 2075468"/>
                  <a:gd name="connsiteX32" fmla="*/ 364064 w 2050351"/>
                  <a:gd name="connsiteY32" fmla="*/ 842454 h 2075468"/>
                  <a:gd name="connsiteX33" fmla="*/ 170611 w 2050351"/>
                  <a:gd name="connsiteY33" fmla="*/ 1065624 h 2075468"/>
                  <a:gd name="connsiteX34" fmla="*/ 23640 w 2050351"/>
                  <a:gd name="connsiteY34" fmla="*/ 1379949 h 2075468"/>
                  <a:gd name="connsiteX35" fmla="*/ 23640 w 2050351"/>
                  <a:gd name="connsiteY35" fmla="*/ 1379949 h 2075468"/>
                  <a:gd name="connsiteX36" fmla="*/ 19925 w 2050351"/>
                  <a:gd name="connsiteY36" fmla="*/ 1391189 h 2075468"/>
                  <a:gd name="connsiteX37" fmla="*/ -554 w 2050351"/>
                  <a:gd name="connsiteY37" fmla="*/ 1461769 h 2075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050351" h="2075468">
                    <a:moveTo>
                      <a:pt x="-172" y="1460816"/>
                    </a:moveTo>
                    <a:cubicBezTo>
                      <a:pt x="48215" y="1577974"/>
                      <a:pt x="427691" y="1585404"/>
                      <a:pt x="427691" y="1585404"/>
                    </a:cubicBezTo>
                    <a:lnTo>
                      <a:pt x="457408" y="1542636"/>
                    </a:lnTo>
                    <a:lnTo>
                      <a:pt x="464838" y="1531492"/>
                    </a:lnTo>
                    <a:lnTo>
                      <a:pt x="524370" y="1444148"/>
                    </a:lnTo>
                    <a:cubicBezTo>
                      <a:pt x="524370" y="1444148"/>
                      <a:pt x="1151305" y="830547"/>
                      <a:pt x="1272272" y="880744"/>
                    </a:cubicBezTo>
                    <a:lnTo>
                      <a:pt x="1272272" y="880744"/>
                    </a:lnTo>
                    <a:lnTo>
                      <a:pt x="1283417" y="886364"/>
                    </a:lnTo>
                    <a:cubicBezTo>
                      <a:pt x="1367141" y="945800"/>
                      <a:pt x="1374571" y="1274889"/>
                      <a:pt x="1474964" y="1825243"/>
                    </a:cubicBezTo>
                    <a:cubicBezTo>
                      <a:pt x="1485489" y="1878060"/>
                      <a:pt x="1501082" y="1929733"/>
                      <a:pt x="1521542" y="1979548"/>
                    </a:cubicBezTo>
                    <a:cubicBezTo>
                      <a:pt x="1523352" y="1983263"/>
                      <a:pt x="1525256" y="1989073"/>
                      <a:pt x="1527066" y="1992597"/>
                    </a:cubicBezTo>
                    <a:cubicBezTo>
                      <a:pt x="1536591" y="2016791"/>
                      <a:pt x="1541925" y="2031650"/>
                      <a:pt x="1541925" y="2031650"/>
                    </a:cubicBezTo>
                    <a:cubicBezTo>
                      <a:pt x="1925211" y="2185955"/>
                      <a:pt x="2049798" y="1881059"/>
                      <a:pt x="2049798" y="1881059"/>
                    </a:cubicBezTo>
                    <a:cubicBezTo>
                      <a:pt x="2046560" y="1873402"/>
                      <a:pt x="2042845" y="1865953"/>
                      <a:pt x="2038654" y="1858771"/>
                    </a:cubicBezTo>
                    <a:lnTo>
                      <a:pt x="2033129" y="1847532"/>
                    </a:lnTo>
                    <a:cubicBezTo>
                      <a:pt x="2012651" y="1802955"/>
                      <a:pt x="1981028" y="1726755"/>
                      <a:pt x="1981028" y="1685607"/>
                    </a:cubicBezTo>
                    <a:cubicBezTo>
                      <a:pt x="1981028" y="1641030"/>
                      <a:pt x="1981028" y="1598263"/>
                      <a:pt x="1982838" y="1557305"/>
                    </a:cubicBezTo>
                    <a:lnTo>
                      <a:pt x="1982838" y="1187544"/>
                    </a:lnTo>
                    <a:cubicBezTo>
                      <a:pt x="1982838" y="1144777"/>
                      <a:pt x="1981028" y="1103915"/>
                      <a:pt x="1981028" y="1064863"/>
                    </a:cubicBezTo>
                    <a:lnTo>
                      <a:pt x="1981028" y="1053718"/>
                    </a:lnTo>
                    <a:cubicBezTo>
                      <a:pt x="1977313" y="878934"/>
                      <a:pt x="1971503" y="763587"/>
                      <a:pt x="1966073" y="685577"/>
                    </a:cubicBezTo>
                    <a:lnTo>
                      <a:pt x="1966073" y="674338"/>
                    </a:lnTo>
                    <a:cubicBezTo>
                      <a:pt x="1954929" y="544226"/>
                      <a:pt x="1943785" y="531463"/>
                      <a:pt x="1943785" y="531463"/>
                    </a:cubicBezTo>
                    <a:lnTo>
                      <a:pt x="2019985" y="-223"/>
                    </a:lnTo>
                    <a:lnTo>
                      <a:pt x="1182928" y="-223"/>
                    </a:lnTo>
                    <a:cubicBezTo>
                      <a:pt x="1182928" y="-223"/>
                      <a:pt x="1056436" y="126364"/>
                      <a:pt x="894606" y="291337"/>
                    </a:cubicBezTo>
                    <a:lnTo>
                      <a:pt x="885081" y="300862"/>
                    </a:lnTo>
                    <a:cubicBezTo>
                      <a:pt x="825550" y="360393"/>
                      <a:pt x="762304" y="425449"/>
                      <a:pt x="699058" y="492410"/>
                    </a:cubicBezTo>
                    <a:lnTo>
                      <a:pt x="691629" y="499840"/>
                    </a:lnTo>
                    <a:cubicBezTo>
                      <a:pt x="665625" y="525843"/>
                      <a:pt x="641432" y="551846"/>
                      <a:pt x="615429" y="577849"/>
                    </a:cubicBezTo>
                    <a:lnTo>
                      <a:pt x="605904" y="587374"/>
                    </a:lnTo>
                    <a:cubicBezTo>
                      <a:pt x="522178" y="674718"/>
                      <a:pt x="440264" y="760253"/>
                      <a:pt x="371493" y="835024"/>
                    </a:cubicBezTo>
                    <a:lnTo>
                      <a:pt x="364064" y="842454"/>
                    </a:lnTo>
                    <a:cubicBezTo>
                      <a:pt x="268814" y="944752"/>
                      <a:pt x="196614" y="1028382"/>
                      <a:pt x="170611" y="1065624"/>
                    </a:cubicBezTo>
                    <a:cubicBezTo>
                      <a:pt x="103936" y="1167828"/>
                      <a:pt x="53358" y="1298034"/>
                      <a:pt x="23640" y="1379949"/>
                    </a:cubicBezTo>
                    <a:lnTo>
                      <a:pt x="23640" y="1379949"/>
                    </a:lnTo>
                    <a:cubicBezTo>
                      <a:pt x="21735" y="1383759"/>
                      <a:pt x="21735" y="1387474"/>
                      <a:pt x="19925" y="1391189"/>
                    </a:cubicBezTo>
                    <a:cubicBezTo>
                      <a:pt x="6876" y="1435766"/>
                      <a:pt x="-554" y="1461769"/>
                      <a:pt x="-554" y="1461769"/>
                    </a:cubicBezTo>
                    <a:close/>
                  </a:path>
                </a:pathLst>
              </a:custGeom>
              <a:solidFill>
                <a:srgbClr val="1D2044"/>
              </a:solidFill>
              <a:ln w="9525" cap="flat">
                <a:noFill/>
                <a:prstDash val="solid"/>
                <a:miter/>
              </a:ln>
            </p:spPr>
            <p:txBody>
              <a:bodyPr rtlCol="0" anchor="ctr"/>
              <a:lstStyle/>
              <a:p>
                <a:endParaRPr lang="zh-CN" altLang="en-US"/>
              </a:p>
            </p:txBody>
          </p:sp>
          <p:sp>
            <p:nvSpPr>
              <p:cNvPr id="73" name="任意多边形 173">
                <a:extLst>
                  <a:ext uri="{FF2B5EF4-FFF2-40B4-BE49-F238E27FC236}">
                    <a16:creationId xmlns:a16="http://schemas.microsoft.com/office/drawing/2014/main" id="{602F324A-5F69-71E7-24B6-83C8455F18D2}"/>
                  </a:ext>
                </a:extLst>
              </p:cNvPr>
              <p:cNvSpPr/>
              <p:nvPr/>
            </p:nvSpPr>
            <p:spPr>
              <a:xfrm>
                <a:off x="11087931" y="766565"/>
                <a:ext cx="849095" cy="1392710"/>
              </a:xfrm>
              <a:custGeom>
                <a:avLst/>
                <a:gdLst>
                  <a:gd name="connsiteX0" fmla="*/ -136 w 849095"/>
                  <a:gd name="connsiteY0" fmla="*/ 47177 h 1392710"/>
                  <a:gd name="connsiteX1" fmla="*/ 137215 w 849095"/>
                  <a:gd name="connsiteY1" fmla="*/ 37175 h 1392710"/>
                  <a:gd name="connsiteX2" fmla="*/ 285137 w 849095"/>
                  <a:gd name="connsiteY2" fmla="*/ 697258 h 1392710"/>
                  <a:gd name="connsiteX3" fmla="*/ 848541 w 849095"/>
                  <a:gd name="connsiteY3" fmla="*/ 1079877 h 1392710"/>
                  <a:gd name="connsiteX4" fmla="*/ 392198 w 849095"/>
                  <a:gd name="connsiteY4" fmla="*/ 1392488 h 1392710"/>
                  <a:gd name="connsiteX5" fmla="*/ 6246 w 849095"/>
                  <a:gd name="connsiteY5" fmla="*/ 808700 h 1392710"/>
                  <a:gd name="connsiteX6" fmla="*/ -136 w 849095"/>
                  <a:gd name="connsiteY6" fmla="*/ 47177 h 139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9095" h="1392710">
                    <a:moveTo>
                      <a:pt x="-136" y="47177"/>
                    </a:moveTo>
                    <a:cubicBezTo>
                      <a:pt x="-136" y="47177"/>
                      <a:pt x="123212" y="-52455"/>
                      <a:pt x="137215" y="37175"/>
                    </a:cubicBezTo>
                    <a:cubicBezTo>
                      <a:pt x="153883" y="143284"/>
                      <a:pt x="268469" y="680589"/>
                      <a:pt x="285137" y="697258"/>
                    </a:cubicBezTo>
                    <a:cubicBezTo>
                      <a:pt x="294662" y="706783"/>
                      <a:pt x="848541" y="1079877"/>
                      <a:pt x="848541" y="1079877"/>
                    </a:cubicBezTo>
                    <a:cubicBezTo>
                      <a:pt x="547361" y="1085402"/>
                      <a:pt x="392198" y="1392488"/>
                      <a:pt x="392198" y="1392488"/>
                    </a:cubicBezTo>
                    <a:cubicBezTo>
                      <a:pt x="382673" y="1269901"/>
                      <a:pt x="9960" y="853277"/>
                      <a:pt x="6246" y="808700"/>
                    </a:cubicBezTo>
                    <a:cubicBezTo>
                      <a:pt x="-2994" y="726976"/>
                      <a:pt x="-136" y="47177"/>
                      <a:pt x="-136" y="47177"/>
                    </a:cubicBezTo>
                    <a:close/>
                  </a:path>
                </a:pathLst>
              </a:custGeom>
              <a:solidFill>
                <a:srgbClr val="FF9F92"/>
              </a:solidFill>
              <a:ln w="9525" cap="flat">
                <a:noFill/>
                <a:prstDash val="solid"/>
                <a:miter/>
              </a:ln>
            </p:spPr>
            <p:txBody>
              <a:bodyPr rtlCol="0" anchor="ctr"/>
              <a:lstStyle/>
              <a:p>
                <a:endParaRPr lang="zh-CN" altLang="en-US"/>
              </a:p>
            </p:txBody>
          </p:sp>
          <p:sp>
            <p:nvSpPr>
              <p:cNvPr id="74" name="任意多边形 174">
                <a:extLst>
                  <a:ext uri="{FF2B5EF4-FFF2-40B4-BE49-F238E27FC236}">
                    <a16:creationId xmlns:a16="http://schemas.microsoft.com/office/drawing/2014/main" id="{40645BE8-BBF5-7FC3-51FD-44BAD34E8B40}"/>
                  </a:ext>
                </a:extLst>
              </p:cNvPr>
              <p:cNvSpPr/>
              <p:nvPr/>
            </p:nvSpPr>
            <p:spPr>
              <a:xfrm>
                <a:off x="10995289" y="3282749"/>
                <a:ext cx="203834" cy="112680"/>
              </a:xfrm>
              <a:custGeom>
                <a:avLst/>
                <a:gdLst>
                  <a:gd name="connsiteX0" fmla="*/ -554 w 203834"/>
                  <a:gd name="connsiteY0" fmla="*/ 111981 h 112680"/>
                  <a:gd name="connsiteX1" fmla="*/ 8971 w 203834"/>
                  <a:gd name="connsiteY1" fmla="*/ 111981 h 112680"/>
                  <a:gd name="connsiteX2" fmla="*/ 203281 w 203834"/>
                  <a:gd name="connsiteY2" fmla="*/ 7206 h 112680"/>
                  <a:gd name="connsiteX3" fmla="*/ 195947 w 203834"/>
                  <a:gd name="connsiteY3" fmla="*/ -223 h 112680"/>
                  <a:gd name="connsiteX4" fmla="*/ 8971 w 203834"/>
                  <a:gd name="connsiteY4" fmla="*/ 102932 h 112680"/>
                  <a:gd name="connsiteX5" fmla="*/ -554 w 203834"/>
                  <a:gd name="connsiteY5" fmla="*/ 112457 h 11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834" h="112680">
                    <a:moveTo>
                      <a:pt x="-554" y="111981"/>
                    </a:moveTo>
                    <a:lnTo>
                      <a:pt x="8971" y="111981"/>
                    </a:lnTo>
                    <a:cubicBezTo>
                      <a:pt x="101459" y="111981"/>
                      <a:pt x="197757" y="10635"/>
                      <a:pt x="203281" y="7206"/>
                    </a:cubicBezTo>
                    <a:lnTo>
                      <a:pt x="195947" y="-223"/>
                    </a:lnTo>
                    <a:cubicBezTo>
                      <a:pt x="194042" y="1682"/>
                      <a:pt x="97839" y="101123"/>
                      <a:pt x="8971" y="102932"/>
                    </a:cubicBezTo>
                    <a:cubicBezTo>
                      <a:pt x="6838" y="107000"/>
                      <a:pt x="3514" y="110324"/>
                      <a:pt x="-554" y="112457"/>
                    </a:cubicBezTo>
                    <a:close/>
                  </a:path>
                </a:pathLst>
              </a:custGeom>
              <a:solidFill>
                <a:srgbClr val="FFFFFF"/>
              </a:solidFill>
              <a:ln w="9525" cap="flat">
                <a:noFill/>
                <a:prstDash val="solid"/>
                <a:miter/>
              </a:ln>
            </p:spPr>
            <p:txBody>
              <a:bodyPr rtlCol="0" anchor="ctr"/>
              <a:lstStyle/>
              <a:p>
                <a:endParaRPr lang="zh-CN" altLang="en-US"/>
              </a:p>
            </p:txBody>
          </p:sp>
          <p:sp>
            <p:nvSpPr>
              <p:cNvPr id="75" name="任意多边形 175">
                <a:extLst>
                  <a:ext uri="{FF2B5EF4-FFF2-40B4-BE49-F238E27FC236}">
                    <a16:creationId xmlns:a16="http://schemas.microsoft.com/office/drawing/2014/main" id="{27A47E6D-6526-8E7E-2ACE-1DE5DADC0409}"/>
                  </a:ext>
                </a:extLst>
              </p:cNvPr>
              <p:cNvSpPr/>
              <p:nvPr/>
            </p:nvSpPr>
            <p:spPr>
              <a:xfrm>
                <a:off x="11839813" y="3511921"/>
                <a:ext cx="198939" cy="243363"/>
              </a:xfrm>
              <a:custGeom>
                <a:avLst/>
                <a:gdLst>
                  <a:gd name="connsiteX0" fmla="*/ 51891 w 198939"/>
                  <a:gd name="connsiteY0" fmla="*/ 168846 h 243363"/>
                  <a:gd name="connsiteX1" fmla="*/ 198386 w 198939"/>
                  <a:gd name="connsiteY1" fmla="*/ 243141 h 243363"/>
                  <a:gd name="connsiteX2" fmla="*/ 198386 w 198939"/>
                  <a:gd name="connsiteY2" fmla="*/ 231997 h 243363"/>
                  <a:gd name="connsiteX3" fmla="*/ 59320 w 198939"/>
                  <a:gd name="connsiteY3" fmla="*/ 161416 h 243363"/>
                  <a:gd name="connsiteX4" fmla="*/ 11124 w 198939"/>
                  <a:gd name="connsiteY4" fmla="*/ 1587 h 243363"/>
                  <a:gd name="connsiteX5" fmla="*/ -20 w 198939"/>
                  <a:gd name="connsiteY5" fmla="*/ -223 h 243363"/>
                  <a:gd name="connsiteX6" fmla="*/ 51891 w 198939"/>
                  <a:gd name="connsiteY6" fmla="*/ 168846 h 24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939" h="243363">
                    <a:moveTo>
                      <a:pt x="51891" y="168846"/>
                    </a:moveTo>
                    <a:cubicBezTo>
                      <a:pt x="85229" y="209708"/>
                      <a:pt x="135330" y="233901"/>
                      <a:pt x="198386" y="243141"/>
                    </a:cubicBezTo>
                    <a:lnTo>
                      <a:pt x="198386" y="231997"/>
                    </a:lnTo>
                    <a:cubicBezTo>
                      <a:pt x="139045" y="222472"/>
                      <a:pt x="90848" y="200373"/>
                      <a:pt x="59320" y="161416"/>
                    </a:cubicBezTo>
                    <a:cubicBezTo>
                      <a:pt x="2170" y="94741"/>
                      <a:pt x="11124" y="1587"/>
                      <a:pt x="11124" y="1587"/>
                    </a:cubicBezTo>
                    <a:lnTo>
                      <a:pt x="-20" y="-223"/>
                    </a:lnTo>
                    <a:cubicBezTo>
                      <a:pt x="-20" y="5301"/>
                      <a:pt x="-9545" y="98265"/>
                      <a:pt x="51891" y="168846"/>
                    </a:cubicBezTo>
                    <a:close/>
                  </a:path>
                </a:pathLst>
              </a:custGeom>
              <a:solidFill>
                <a:srgbClr val="FFFFFF"/>
              </a:solidFill>
              <a:ln w="9525" cap="flat">
                <a:noFill/>
                <a:prstDash val="solid"/>
                <a:miter/>
              </a:ln>
            </p:spPr>
            <p:txBody>
              <a:bodyPr rtlCol="0" anchor="ctr"/>
              <a:lstStyle/>
              <a:p>
                <a:endParaRPr lang="zh-CN" altLang="en-US"/>
              </a:p>
            </p:txBody>
          </p:sp>
          <p:sp>
            <p:nvSpPr>
              <p:cNvPr id="76" name="任意多边形 176">
                <a:extLst>
                  <a:ext uri="{FF2B5EF4-FFF2-40B4-BE49-F238E27FC236}">
                    <a16:creationId xmlns:a16="http://schemas.microsoft.com/office/drawing/2014/main" id="{295B7FFD-F6D7-413D-125C-C337A47BE861}"/>
                  </a:ext>
                </a:extLst>
              </p:cNvPr>
              <p:cNvSpPr/>
              <p:nvPr/>
            </p:nvSpPr>
            <p:spPr>
              <a:xfrm>
                <a:off x="11599555" y="4973437"/>
                <a:ext cx="517207" cy="177926"/>
              </a:xfrm>
              <a:custGeom>
                <a:avLst/>
                <a:gdLst>
                  <a:gd name="connsiteX0" fmla="*/ -554 w 517207"/>
                  <a:gd name="connsiteY0" fmla="*/ 133222 h 177926"/>
                  <a:gd name="connsiteX1" fmla="*/ 4970 w 517207"/>
                  <a:gd name="connsiteY1" fmla="*/ 146176 h 177926"/>
                  <a:gd name="connsiteX2" fmla="*/ 175563 w 517207"/>
                  <a:gd name="connsiteY2" fmla="*/ 177704 h 177926"/>
                  <a:gd name="connsiteX3" fmla="*/ 516654 w 517207"/>
                  <a:gd name="connsiteY3" fmla="*/ 10921 h 177926"/>
                  <a:gd name="connsiteX4" fmla="*/ 511129 w 517207"/>
                  <a:gd name="connsiteY4" fmla="*/ -223 h 177926"/>
                  <a:gd name="connsiteX5" fmla="*/ -554 w 517207"/>
                  <a:gd name="connsiteY5" fmla="*/ 133127 h 177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7207" h="177926">
                    <a:moveTo>
                      <a:pt x="-554" y="133222"/>
                    </a:moveTo>
                    <a:cubicBezTo>
                      <a:pt x="1351" y="136937"/>
                      <a:pt x="3161" y="142747"/>
                      <a:pt x="4970" y="146176"/>
                    </a:cubicBezTo>
                    <a:cubicBezTo>
                      <a:pt x="59568" y="166531"/>
                      <a:pt x="117299" y="177199"/>
                      <a:pt x="175563" y="177704"/>
                    </a:cubicBezTo>
                    <a:cubicBezTo>
                      <a:pt x="340537" y="177704"/>
                      <a:pt x="453598" y="83216"/>
                      <a:pt x="516654" y="10921"/>
                    </a:cubicBezTo>
                    <a:cubicBezTo>
                      <a:pt x="514749" y="7206"/>
                      <a:pt x="512939" y="3491"/>
                      <a:pt x="511129" y="-223"/>
                    </a:cubicBezTo>
                    <a:cubicBezTo>
                      <a:pt x="431405" y="94265"/>
                      <a:pt x="260812" y="231425"/>
                      <a:pt x="-554" y="133127"/>
                    </a:cubicBezTo>
                    <a:close/>
                  </a:path>
                </a:pathLst>
              </a:custGeom>
              <a:solidFill>
                <a:srgbClr val="FFFFFF"/>
              </a:solidFill>
              <a:ln w="9525" cap="flat">
                <a:noFill/>
                <a:prstDash val="solid"/>
                <a:miter/>
              </a:ln>
            </p:spPr>
            <p:txBody>
              <a:bodyPr rtlCol="0" anchor="ctr"/>
              <a:lstStyle/>
              <a:p>
                <a:endParaRPr lang="zh-CN" altLang="en-US"/>
              </a:p>
            </p:txBody>
          </p:sp>
          <p:sp>
            <p:nvSpPr>
              <p:cNvPr id="77" name="任意多边形 177">
                <a:extLst>
                  <a:ext uri="{FF2B5EF4-FFF2-40B4-BE49-F238E27FC236}">
                    <a16:creationId xmlns:a16="http://schemas.microsoft.com/office/drawing/2014/main" id="{FDA18613-0C92-B427-E46C-218291840AFB}"/>
                  </a:ext>
                </a:extLst>
              </p:cNvPr>
              <p:cNvSpPr/>
              <p:nvPr/>
            </p:nvSpPr>
            <p:spPr>
              <a:xfrm>
                <a:off x="11323723" y="3404860"/>
                <a:ext cx="226778" cy="606837"/>
              </a:xfrm>
              <a:custGeom>
                <a:avLst/>
                <a:gdLst>
                  <a:gd name="connsiteX0" fmla="*/ 52584 w 226778"/>
                  <a:gd name="connsiteY0" fmla="*/ 394302 h 606837"/>
                  <a:gd name="connsiteX1" fmla="*/ 29915 w 226778"/>
                  <a:gd name="connsiteY1" fmla="*/ 600614 h 606837"/>
                  <a:gd name="connsiteX2" fmla="*/ 41249 w 226778"/>
                  <a:gd name="connsiteY2" fmla="*/ 606614 h 606837"/>
                  <a:gd name="connsiteX3" fmla="*/ 226225 w 226778"/>
                  <a:gd name="connsiteY3" fmla="*/ 5777 h 606837"/>
                  <a:gd name="connsiteX4" fmla="*/ 218605 w 226778"/>
                  <a:gd name="connsiteY4" fmla="*/ -223 h 606837"/>
                  <a:gd name="connsiteX5" fmla="*/ 56680 w 226778"/>
                  <a:gd name="connsiteY5" fmla="*/ 382301 h 606837"/>
                  <a:gd name="connsiteX6" fmla="*/ 15151 w 226778"/>
                  <a:gd name="connsiteY6" fmla="*/ 318198 h 606837"/>
                  <a:gd name="connsiteX7" fmla="*/ 109544 w 226778"/>
                  <a:gd name="connsiteY7" fmla="*/ 5777 h 606837"/>
                  <a:gd name="connsiteX8" fmla="*/ 100019 w 226778"/>
                  <a:gd name="connsiteY8" fmla="*/ -223 h 606837"/>
                  <a:gd name="connsiteX9" fmla="*/ 3816 w 226778"/>
                  <a:gd name="connsiteY9" fmla="*/ 320198 h 606837"/>
                  <a:gd name="connsiteX10" fmla="*/ 52870 w 226778"/>
                  <a:gd name="connsiteY10" fmla="*/ 394302 h 606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778" h="606837">
                    <a:moveTo>
                      <a:pt x="52584" y="394302"/>
                    </a:moveTo>
                    <a:cubicBezTo>
                      <a:pt x="38068" y="462130"/>
                      <a:pt x="30476" y="531253"/>
                      <a:pt x="29915" y="600614"/>
                    </a:cubicBezTo>
                    <a:lnTo>
                      <a:pt x="41249" y="606614"/>
                    </a:lnTo>
                    <a:cubicBezTo>
                      <a:pt x="41249" y="270191"/>
                      <a:pt x="224320" y="9778"/>
                      <a:pt x="226225" y="5777"/>
                    </a:cubicBezTo>
                    <a:lnTo>
                      <a:pt x="218605" y="-223"/>
                    </a:lnTo>
                    <a:cubicBezTo>
                      <a:pt x="143119" y="117068"/>
                      <a:pt x="88351" y="246465"/>
                      <a:pt x="56680" y="382301"/>
                    </a:cubicBezTo>
                    <a:cubicBezTo>
                      <a:pt x="34877" y="367289"/>
                      <a:pt x="19942" y="344229"/>
                      <a:pt x="15151" y="318198"/>
                    </a:cubicBezTo>
                    <a:cubicBezTo>
                      <a:pt x="-11233" y="200087"/>
                      <a:pt x="109544" y="7778"/>
                      <a:pt x="109544" y="5777"/>
                    </a:cubicBezTo>
                    <a:lnTo>
                      <a:pt x="100019" y="-223"/>
                    </a:lnTo>
                    <a:cubicBezTo>
                      <a:pt x="94399" y="7778"/>
                      <a:pt x="-24569" y="198087"/>
                      <a:pt x="3816" y="320198"/>
                    </a:cubicBezTo>
                    <a:cubicBezTo>
                      <a:pt x="7893" y="351135"/>
                      <a:pt x="25981" y="378472"/>
                      <a:pt x="52870" y="394302"/>
                    </a:cubicBezTo>
                    <a:close/>
                  </a:path>
                </a:pathLst>
              </a:custGeom>
              <a:solidFill>
                <a:srgbClr val="FFFFFF"/>
              </a:solidFill>
              <a:ln w="9525" cap="flat">
                <a:noFill/>
                <a:prstDash val="solid"/>
                <a:miter/>
              </a:ln>
            </p:spPr>
            <p:txBody>
              <a:bodyPr rtlCol="0" anchor="ctr"/>
              <a:lstStyle/>
              <a:p>
                <a:endParaRPr lang="zh-CN" altLang="en-US"/>
              </a:p>
            </p:txBody>
          </p:sp>
          <p:sp>
            <p:nvSpPr>
              <p:cNvPr id="78" name="任意多边形 178">
                <a:extLst>
                  <a:ext uri="{FF2B5EF4-FFF2-40B4-BE49-F238E27FC236}">
                    <a16:creationId xmlns:a16="http://schemas.microsoft.com/office/drawing/2014/main" id="{E14ABDEC-E7E8-2B38-EC4A-A34AB380EA71}"/>
                  </a:ext>
                </a:extLst>
              </p:cNvPr>
              <p:cNvSpPr/>
              <p:nvPr/>
            </p:nvSpPr>
            <p:spPr>
              <a:xfrm>
                <a:off x="10443315" y="3620792"/>
                <a:ext cx="376999" cy="423576"/>
              </a:xfrm>
              <a:custGeom>
                <a:avLst/>
                <a:gdLst>
                  <a:gd name="connsiteX0" fmla="*/ -363 w 376999"/>
                  <a:gd name="connsiteY0" fmla="*/ 352487 h 423576"/>
                  <a:gd name="connsiteX1" fmla="*/ 62692 w 376999"/>
                  <a:gd name="connsiteY1" fmla="*/ 417829 h 423576"/>
                  <a:gd name="connsiteX2" fmla="*/ 68312 w 376999"/>
                  <a:gd name="connsiteY2" fmla="*/ 423353 h 423576"/>
                  <a:gd name="connsiteX3" fmla="*/ 70122 w 376999"/>
                  <a:gd name="connsiteY3" fmla="*/ 415924 h 423576"/>
                  <a:gd name="connsiteX4" fmla="*/ 372731 w 376999"/>
                  <a:gd name="connsiteY4" fmla="*/ 76358 h 423576"/>
                  <a:gd name="connsiteX5" fmla="*/ 376446 w 376999"/>
                  <a:gd name="connsiteY5" fmla="*/ 72643 h 423576"/>
                  <a:gd name="connsiteX6" fmla="*/ 333678 w 376999"/>
                  <a:gd name="connsiteY6" fmla="*/ -223 h 423576"/>
                  <a:gd name="connsiteX7" fmla="*/ 326249 w 376999"/>
                  <a:gd name="connsiteY7" fmla="*/ 7302 h 423576"/>
                  <a:gd name="connsiteX8" fmla="*/ 363396 w 376999"/>
                  <a:gd name="connsiteY8" fmla="*/ 67023 h 423576"/>
                  <a:gd name="connsiteX9" fmla="*/ 252050 w 376999"/>
                  <a:gd name="connsiteY9" fmla="*/ 83788 h 423576"/>
                  <a:gd name="connsiteX10" fmla="*/ 242525 w 376999"/>
                  <a:gd name="connsiteY10" fmla="*/ 93313 h 423576"/>
                  <a:gd name="connsiteX11" fmla="*/ 270337 w 376999"/>
                  <a:gd name="connsiteY11" fmla="*/ 95218 h 423576"/>
                  <a:gd name="connsiteX12" fmla="*/ 350157 w 376999"/>
                  <a:gd name="connsiteY12" fmla="*/ 82073 h 423576"/>
                  <a:gd name="connsiteX13" fmla="*/ 66121 w 376999"/>
                  <a:gd name="connsiteY13" fmla="*/ 401161 h 423576"/>
                  <a:gd name="connsiteX14" fmla="*/ 8971 w 376999"/>
                  <a:gd name="connsiteY14" fmla="*/ 341534 h 423576"/>
                  <a:gd name="connsiteX15" fmla="*/ -554 w 376999"/>
                  <a:gd name="connsiteY15" fmla="*/ 352678 h 423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6999" h="423576">
                    <a:moveTo>
                      <a:pt x="-363" y="352487"/>
                    </a:moveTo>
                    <a:cubicBezTo>
                      <a:pt x="31165" y="386111"/>
                      <a:pt x="58978" y="414115"/>
                      <a:pt x="62692" y="417829"/>
                    </a:cubicBezTo>
                    <a:lnTo>
                      <a:pt x="68312" y="423353"/>
                    </a:lnTo>
                    <a:lnTo>
                      <a:pt x="70122" y="415924"/>
                    </a:lnTo>
                    <a:cubicBezTo>
                      <a:pt x="110984" y="309530"/>
                      <a:pt x="370826" y="80073"/>
                      <a:pt x="372731" y="76358"/>
                    </a:cubicBezTo>
                    <a:lnTo>
                      <a:pt x="376446" y="72643"/>
                    </a:lnTo>
                    <a:lnTo>
                      <a:pt x="333678" y="-223"/>
                    </a:lnTo>
                    <a:lnTo>
                      <a:pt x="326249" y="7302"/>
                    </a:lnTo>
                    <a:lnTo>
                      <a:pt x="363396" y="67023"/>
                    </a:lnTo>
                    <a:cubicBezTo>
                      <a:pt x="313295" y="83788"/>
                      <a:pt x="276147" y="87502"/>
                      <a:pt x="252050" y="83788"/>
                    </a:cubicBezTo>
                    <a:lnTo>
                      <a:pt x="242525" y="93313"/>
                    </a:lnTo>
                    <a:cubicBezTo>
                      <a:pt x="251697" y="94960"/>
                      <a:pt x="261022" y="95598"/>
                      <a:pt x="270337" y="95218"/>
                    </a:cubicBezTo>
                    <a:cubicBezTo>
                      <a:pt x="297379" y="94074"/>
                      <a:pt x="324182" y="89665"/>
                      <a:pt x="350157" y="82073"/>
                    </a:cubicBezTo>
                    <a:cubicBezTo>
                      <a:pt x="290721" y="136270"/>
                      <a:pt x="108888" y="306005"/>
                      <a:pt x="66121" y="401161"/>
                    </a:cubicBezTo>
                    <a:cubicBezTo>
                      <a:pt x="49453" y="384397"/>
                      <a:pt x="29069" y="363918"/>
                      <a:pt x="8971" y="341534"/>
                    </a:cubicBezTo>
                    <a:cubicBezTo>
                      <a:pt x="5256" y="347058"/>
                      <a:pt x="1542" y="348963"/>
                      <a:pt x="-554" y="352678"/>
                    </a:cubicBezTo>
                    <a:close/>
                  </a:path>
                </a:pathLst>
              </a:custGeom>
              <a:solidFill>
                <a:srgbClr val="FFFFFF"/>
              </a:solidFill>
              <a:ln w="9525" cap="flat">
                <a:noFill/>
                <a:prstDash val="solid"/>
                <a:miter/>
              </a:ln>
            </p:spPr>
            <p:txBody>
              <a:bodyPr rtlCol="0" anchor="ctr"/>
              <a:lstStyle/>
              <a:p>
                <a:endParaRPr lang="zh-CN" altLang="en-US"/>
              </a:p>
            </p:txBody>
          </p:sp>
          <p:sp>
            <p:nvSpPr>
              <p:cNvPr id="79" name="任意多边形 179">
                <a:extLst>
                  <a:ext uri="{FF2B5EF4-FFF2-40B4-BE49-F238E27FC236}">
                    <a16:creationId xmlns:a16="http://schemas.microsoft.com/office/drawing/2014/main" id="{8376FD37-997D-D962-9539-0B3E287390EA}"/>
                  </a:ext>
                </a:extLst>
              </p:cNvPr>
              <p:cNvSpPr/>
              <p:nvPr/>
            </p:nvSpPr>
            <p:spPr>
              <a:xfrm>
                <a:off x="11870827" y="4180004"/>
                <a:ext cx="190023" cy="512719"/>
              </a:xfrm>
              <a:custGeom>
                <a:avLst/>
                <a:gdLst>
                  <a:gd name="connsiteX0" fmla="*/ -363 w 190023"/>
                  <a:gd name="connsiteY0" fmla="*/ 501268 h 512719"/>
                  <a:gd name="connsiteX1" fmla="*/ 2971 w 190023"/>
                  <a:gd name="connsiteY1" fmla="*/ 501268 h 512719"/>
                  <a:gd name="connsiteX2" fmla="*/ 107746 w 190023"/>
                  <a:gd name="connsiteY2" fmla="*/ 512413 h 512719"/>
                  <a:gd name="connsiteX3" fmla="*/ 189470 w 190023"/>
                  <a:gd name="connsiteY3" fmla="*/ 502888 h 512719"/>
                  <a:gd name="connsiteX4" fmla="*/ 189470 w 190023"/>
                  <a:gd name="connsiteY4" fmla="*/ 491743 h 512719"/>
                  <a:gd name="connsiteX5" fmla="*/ 9257 w 190023"/>
                  <a:gd name="connsiteY5" fmla="*/ 491743 h 512719"/>
                  <a:gd name="connsiteX6" fmla="*/ 25926 w 190023"/>
                  <a:gd name="connsiteY6" fmla="*/ 61213 h 512719"/>
                  <a:gd name="connsiteX7" fmla="*/ 90981 w 190023"/>
                  <a:gd name="connsiteY7" fmla="*/ 135794 h 512719"/>
                  <a:gd name="connsiteX8" fmla="*/ 148131 w 190023"/>
                  <a:gd name="connsiteY8" fmla="*/ 148843 h 512719"/>
                  <a:gd name="connsiteX9" fmla="*/ 187184 w 190023"/>
                  <a:gd name="connsiteY9" fmla="*/ 145129 h 512719"/>
                  <a:gd name="connsiteX10" fmla="*/ 187184 w 190023"/>
                  <a:gd name="connsiteY10" fmla="*/ 133889 h 512719"/>
                  <a:gd name="connsiteX11" fmla="*/ 94220 w 190023"/>
                  <a:gd name="connsiteY11" fmla="*/ 126460 h 512719"/>
                  <a:gd name="connsiteX12" fmla="*/ 27545 w 190023"/>
                  <a:gd name="connsiteY12" fmla="*/ 38830 h 512719"/>
                  <a:gd name="connsiteX13" fmla="*/ 183659 w 190023"/>
                  <a:gd name="connsiteY13" fmla="*/ 10922 h 512719"/>
                  <a:gd name="connsiteX14" fmla="*/ 183659 w 190023"/>
                  <a:gd name="connsiteY14" fmla="*/ -223 h 512719"/>
                  <a:gd name="connsiteX15" fmla="*/ 21734 w 190023"/>
                  <a:gd name="connsiteY15" fmla="*/ 27686 h 512719"/>
                  <a:gd name="connsiteX16" fmla="*/ 14305 w 190023"/>
                  <a:gd name="connsiteY16" fmla="*/ 25781 h 512719"/>
                  <a:gd name="connsiteX17" fmla="*/ -554 w 190023"/>
                  <a:gd name="connsiteY17" fmla="*/ 501078 h 51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0023" h="512719">
                    <a:moveTo>
                      <a:pt x="-363" y="501268"/>
                    </a:moveTo>
                    <a:lnTo>
                      <a:pt x="2971" y="501268"/>
                    </a:lnTo>
                    <a:cubicBezTo>
                      <a:pt x="37336" y="509088"/>
                      <a:pt x="72503" y="512832"/>
                      <a:pt x="107746" y="512413"/>
                    </a:cubicBezTo>
                    <a:cubicBezTo>
                      <a:pt x="135301" y="513070"/>
                      <a:pt x="162810" y="509860"/>
                      <a:pt x="189470" y="502888"/>
                    </a:cubicBezTo>
                    <a:lnTo>
                      <a:pt x="189470" y="491743"/>
                    </a:lnTo>
                    <a:cubicBezTo>
                      <a:pt x="120699" y="512222"/>
                      <a:pt x="29640" y="495458"/>
                      <a:pt x="9257" y="491743"/>
                    </a:cubicBezTo>
                    <a:lnTo>
                      <a:pt x="25926" y="61213"/>
                    </a:lnTo>
                    <a:cubicBezTo>
                      <a:pt x="38032" y="93027"/>
                      <a:pt x="61102" y="119478"/>
                      <a:pt x="90981" y="135794"/>
                    </a:cubicBezTo>
                    <a:cubicBezTo>
                      <a:pt x="108650" y="144843"/>
                      <a:pt x="128291" y="149330"/>
                      <a:pt x="148131" y="148843"/>
                    </a:cubicBezTo>
                    <a:cubicBezTo>
                      <a:pt x="161219" y="148500"/>
                      <a:pt x="174268" y="147262"/>
                      <a:pt x="187184" y="145129"/>
                    </a:cubicBezTo>
                    <a:lnTo>
                      <a:pt x="187184" y="133889"/>
                    </a:lnTo>
                    <a:cubicBezTo>
                      <a:pt x="151846" y="141414"/>
                      <a:pt x="120509" y="139509"/>
                      <a:pt x="94220" y="126460"/>
                    </a:cubicBezTo>
                    <a:cubicBezTo>
                      <a:pt x="49643" y="104076"/>
                      <a:pt x="32879" y="57499"/>
                      <a:pt x="27545" y="38830"/>
                    </a:cubicBezTo>
                    <a:cubicBezTo>
                      <a:pt x="62788" y="44449"/>
                      <a:pt x="131558" y="25781"/>
                      <a:pt x="183659" y="10922"/>
                    </a:cubicBezTo>
                    <a:lnTo>
                      <a:pt x="183659" y="-223"/>
                    </a:lnTo>
                    <a:cubicBezTo>
                      <a:pt x="126033" y="16541"/>
                      <a:pt x="49833" y="37020"/>
                      <a:pt x="21734" y="27686"/>
                    </a:cubicBezTo>
                    <a:lnTo>
                      <a:pt x="14305" y="25781"/>
                    </a:lnTo>
                    <a:lnTo>
                      <a:pt x="-554" y="501078"/>
                    </a:lnTo>
                    <a:close/>
                  </a:path>
                </a:pathLst>
              </a:custGeom>
              <a:solidFill>
                <a:srgbClr val="FFFFFF"/>
              </a:solidFill>
              <a:ln w="9525" cap="flat">
                <a:noFill/>
                <a:prstDash val="solid"/>
                <a:miter/>
              </a:ln>
            </p:spPr>
            <p:txBody>
              <a:bodyPr rtlCol="0" anchor="ctr"/>
              <a:lstStyle/>
              <a:p>
                <a:endParaRPr lang="zh-CN" altLang="en-US"/>
              </a:p>
            </p:txBody>
          </p:sp>
          <p:sp>
            <p:nvSpPr>
              <p:cNvPr id="80" name="任意多边形 180">
                <a:extLst>
                  <a:ext uri="{FF2B5EF4-FFF2-40B4-BE49-F238E27FC236}">
                    <a16:creationId xmlns:a16="http://schemas.microsoft.com/office/drawing/2014/main" id="{503CA805-1780-1CD5-8721-919561759BED}"/>
                  </a:ext>
                </a:extLst>
              </p:cNvPr>
              <p:cNvSpPr/>
              <p:nvPr/>
            </p:nvSpPr>
            <p:spPr>
              <a:xfrm>
                <a:off x="10101844" y="4512427"/>
                <a:ext cx="442055" cy="159200"/>
              </a:xfrm>
              <a:custGeom>
                <a:avLst/>
                <a:gdLst>
                  <a:gd name="connsiteX0" fmla="*/ -554 w 442055"/>
                  <a:gd name="connsiteY0" fmla="*/ 9017 h 159200"/>
                  <a:gd name="connsiteX1" fmla="*/ 370921 w 442055"/>
                  <a:gd name="connsiteY1" fmla="*/ 158940 h 159200"/>
                  <a:gd name="connsiteX2" fmla="*/ 434072 w 442055"/>
                  <a:gd name="connsiteY2" fmla="*/ 155225 h 159200"/>
                  <a:gd name="connsiteX3" fmla="*/ 441502 w 442055"/>
                  <a:gd name="connsiteY3" fmla="*/ 144176 h 159200"/>
                  <a:gd name="connsiteX4" fmla="*/ 3352 w 442055"/>
                  <a:gd name="connsiteY4" fmla="*/ -223 h 159200"/>
                  <a:gd name="connsiteX5" fmla="*/ -363 w 442055"/>
                  <a:gd name="connsiteY5" fmla="*/ 9302 h 15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055" h="159200">
                    <a:moveTo>
                      <a:pt x="-554" y="9017"/>
                    </a:moveTo>
                    <a:cubicBezTo>
                      <a:pt x="98268" y="106609"/>
                      <a:pt x="232037" y="160597"/>
                      <a:pt x="370921" y="158940"/>
                    </a:cubicBezTo>
                    <a:cubicBezTo>
                      <a:pt x="391400" y="158940"/>
                      <a:pt x="411784" y="157130"/>
                      <a:pt x="434072" y="155225"/>
                    </a:cubicBezTo>
                    <a:lnTo>
                      <a:pt x="441502" y="144176"/>
                    </a:lnTo>
                    <a:cubicBezTo>
                      <a:pt x="211092" y="170084"/>
                      <a:pt x="68026" y="62737"/>
                      <a:pt x="3352" y="-223"/>
                    </a:cubicBezTo>
                    <a:cubicBezTo>
                      <a:pt x="961" y="2377"/>
                      <a:pt x="-363" y="5778"/>
                      <a:pt x="-363" y="9302"/>
                    </a:cubicBezTo>
                    <a:close/>
                  </a:path>
                </a:pathLst>
              </a:custGeom>
              <a:solidFill>
                <a:srgbClr val="FFFFFF"/>
              </a:solidFill>
              <a:ln w="9525" cap="flat">
                <a:noFill/>
                <a:prstDash val="solid"/>
                <a:miter/>
              </a:ln>
            </p:spPr>
            <p:txBody>
              <a:bodyPr rtlCol="0" anchor="ctr"/>
              <a:lstStyle/>
              <a:p>
                <a:endParaRPr lang="zh-CN" altLang="en-US"/>
              </a:p>
            </p:txBody>
          </p:sp>
          <p:sp>
            <p:nvSpPr>
              <p:cNvPr id="81" name="任意多边形 181">
                <a:extLst>
                  <a:ext uri="{FF2B5EF4-FFF2-40B4-BE49-F238E27FC236}">
                    <a16:creationId xmlns:a16="http://schemas.microsoft.com/office/drawing/2014/main" id="{4584D5A8-14F4-B5C6-A577-D4453E2DC1AC}"/>
                  </a:ext>
                </a:extLst>
              </p:cNvPr>
              <p:cNvSpPr/>
              <p:nvPr/>
            </p:nvSpPr>
            <p:spPr>
              <a:xfrm>
                <a:off x="10984567" y="365516"/>
                <a:ext cx="367147" cy="465714"/>
              </a:xfrm>
              <a:custGeom>
                <a:avLst/>
                <a:gdLst>
                  <a:gd name="connsiteX0" fmla="*/ 19693 w 367147"/>
                  <a:gd name="connsiteY0" fmla="*/ 185049 h 465714"/>
                  <a:gd name="connsiteX1" fmla="*/ 58650 w 367147"/>
                  <a:gd name="connsiteY1" fmla="*/ 268584 h 465714"/>
                  <a:gd name="connsiteX2" fmla="*/ 93893 w 367147"/>
                  <a:gd name="connsiteY2" fmla="*/ 380026 h 465714"/>
                  <a:gd name="connsiteX3" fmla="*/ 103418 w 367147"/>
                  <a:gd name="connsiteY3" fmla="*/ 448225 h 465714"/>
                  <a:gd name="connsiteX4" fmla="*/ 124849 w 367147"/>
                  <a:gd name="connsiteY4" fmla="*/ 458893 h 465714"/>
                  <a:gd name="connsiteX5" fmla="*/ 240768 w 367147"/>
                  <a:gd name="connsiteY5" fmla="*/ 441367 h 465714"/>
                  <a:gd name="connsiteX6" fmla="*/ 240768 w 367147"/>
                  <a:gd name="connsiteY6" fmla="*/ 383741 h 465714"/>
                  <a:gd name="connsiteX7" fmla="*/ 309444 w 367147"/>
                  <a:gd name="connsiteY7" fmla="*/ 294587 h 465714"/>
                  <a:gd name="connsiteX8" fmla="*/ 366594 w 367147"/>
                  <a:gd name="connsiteY8" fmla="*/ 186954 h 465714"/>
                  <a:gd name="connsiteX9" fmla="*/ 331256 w 367147"/>
                  <a:gd name="connsiteY9" fmla="*/ 175810 h 465714"/>
                  <a:gd name="connsiteX10" fmla="*/ 282964 w 367147"/>
                  <a:gd name="connsiteY10" fmla="*/ 237056 h 465714"/>
                  <a:gd name="connsiteX11" fmla="*/ 275535 w 367147"/>
                  <a:gd name="connsiteY11" fmla="*/ 238866 h 465714"/>
                  <a:gd name="connsiteX12" fmla="*/ 275535 w 367147"/>
                  <a:gd name="connsiteY12" fmla="*/ 238866 h 465714"/>
                  <a:gd name="connsiteX13" fmla="*/ 251436 w 367147"/>
                  <a:gd name="connsiteY13" fmla="*/ 233341 h 465714"/>
                  <a:gd name="connsiteX14" fmla="*/ 249626 w 367147"/>
                  <a:gd name="connsiteY14" fmla="*/ 231531 h 465714"/>
                  <a:gd name="connsiteX15" fmla="*/ 249626 w 367147"/>
                  <a:gd name="connsiteY15" fmla="*/ 231436 h 465714"/>
                  <a:gd name="connsiteX16" fmla="*/ 225433 w 367147"/>
                  <a:gd name="connsiteY16" fmla="*/ 107040 h 465714"/>
                  <a:gd name="connsiteX17" fmla="*/ 199430 w 367147"/>
                  <a:gd name="connsiteY17" fmla="*/ 14171 h 465714"/>
                  <a:gd name="connsiteX18" fmla="*/ 177141 w 367147"/>
                  <a:gd name="connsiteY18" fmla="*/ 144187 h 465714"/>
                  <a:gd name="connsiteX19" fmla="*/ 167616 w 367147"/>
                  <a:gd name="connsiteY19" fmla="*/ 146092 h 465714"/>
                  <a:gd name="connsiteX20" fmla="*/ 143423 w 367147"/>
                  <a:gd name="connsiteY20" fmla="*/ 27220 h 465714"/>
                  <a:gd name="connsiteX21" fmla="*/ 106371 w 367147"/>
                  <a:gd name="connsiteY21" fmla="*/ 14171 h 465714"/>
                  <a:gd name="connsiteX22" fmla="*/ 111895 w 367147"/>
                  <a:gd name="connsiteY22" fmla="*/ 99896 h 465714"/>
                  <a:gd name="connsiteX23" fmla="*/ 115610 w 367147"/>
                  <a:gd name="connsiteY23" fmla="*/ 153807 h 465714"/>
                  <a:gd name="connsiteX24" fmla="*/ 104465 w 367147"/>
                  <a:gd name="connsiteY24" fmla="*/ 159332 h 465714"/>
                  <a:gd name="connsiteX25" fmla="*/ 52459 w 367147"/>
                  <a:gd name="connsiteY25" fmla="*/ 55319 h 465714"/>
                  <a:gd name="connsiteX26" fmla="*/ 50650 w 367147"/>
                  <a:gd name="connsiteY26" fmla="*/ 138948 h 465714"/>
                  <a:gd name="connsiteX27" fmla="*/ 65509 w 367147"/>
                  <a:gd name="connsiteY27" fmla="*/ 190955 h 465714"/>
                  <a:gd name="connsiteX28" fmla="*/ 8358 w 367147"/>
                  <a:gd name="connsiteY28" fmla="*/ 118470 h 465714"/>
                  <a:gd name="connsiteX29" fmla="*/ 19503 w 367147"/>
                  <a:gd name="connsiteY29" fmla="*/ 185145 h 465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67147" h="465714">
                    <a:moveTo>
                      <a:pt x="19693" y="185049"/>
                    </a:moveTo>
                    <a:cubicBezTo>
                      <a:pt x="34457" y="201813"/>
                      <a:pt x="58650" y="268584"/>
                      <a:pt x="58650" y="268584"/>
                    </a:cubicBezTo>
                    <a:cubicBezTo>
                      <a:pt x="69794" y="324305"/>
                      <a:pt x="75319" y="354309"/>
                      <a:pt x="93893" y="380026"/>
                    </a:cubicBezTo>
                    <a:cubicBezTo>
                      <a:pt x="104561" y="394980"/>
                      <a:pt x="103418" y="432985"/>
                      <a:pt x="103418" y="448225"/>
                    </a:cubicBezTo>
                    <a:cubicBezTo>
                      <a:pt x="102846" y="460703"/>
                      <a:pt x="112943" y="455274"/>
                      <a:pt x="124849" y="458893"/>
                    </a:cubicBezTo>
                    <a:cubicBezTo>
                      <a:pt x="151519" y="466894"/>
                      <a:pt x="198668" y="473561"/>
                      <a:pt x="240768" y="441367"/>
                    </a:cubicBezTo>
                    <a:cubicBezTo>
                      <a:pt x="240768" y="441367"/>
                      <a:pt x="233339" y="396790"/>
                      <a:pt x="240768" y="383741"/>
                    </a:cubicBezTo>
                    <a:cubicBezTo>
                      <a:pt x="253723" y="357737"/>
                      <a:pt x="294585" y="344784"/>
                      <a:pt x="309444" y="294587"/>
                    </a:cubicBezTo>
                    <a:cubicBezTo>
                      <a:pt x="324303" y="244390"/>
                      <a:pt x="366594" y="186954"/>
                      <a:pt x="366594" y="186954"/>
                    </a:cubicBezTo>
                    <a:cubicBezTo>
                      <a:pt x="366594" y="186954"/>
                      <a:pt x="353544" y="160951"/>
                      <a:pt x="331256" y="175810"/>
                    </a:cubicBezTo>
                    <a:cubicBezTo>
                      <a:pt x="308967" y="192479"/>
                      <a:pt x="294109" y="232960"/>
                      <a:pt x="282964" y="237056"/>
                    </a:cubicBezTo>
                    <a:cubicBezTo>
                      <a:pt x="281154" y="237056"/>
                      <a:pt x="277440" y="238866"/>
                      <a:pt x="275535" y="238866"/>
                    </a:cubicBezTo>
                    <a:lnTo>
                      <a:pt x="275535" y="238866"/>
                    </a:lnTo>
                    <a:cubicBezTo>
                      <a:pt x="267086" y="241085"/>
                      <a:pt x="258075" y="239018"/>
                      <a:pt x="251436" y="233341"/>
                    </a:cubicBezTo>
                    <a:cubicBezTo>
                      <a:pt x="250436" y="233341"/>
                      <a:pt x="249626" y="232531"/>
                      <a:pt x="249626" y="231531"/>
                    </a:cubicBezTo>
                    <a:cubicBezTo>
                      <a:pt x="249626" y="231503"/>
                      <a:pt x="249626" y="231465"/>
                      <a:pt x="249626" y="231436"/>
                    </a:cubicBezTo>
                    <a:cubicBezTo>
                      <a:pt x="229148" y="207338"/>
                      <a:pt x="223623" y="138663"/>
                      <a:pt x="225433" y="107040"/>
                    </a:cubicBezTo>
                    <a:cubicBezTo>
                      <a:pt x="227338" y="64368"/>
                      <a:pt x="225433" y="3027"/>
                      <a:pt x="199430" y="14171"/>
                    </a:cubicBezTo>
                    <a:cubicBezTo>
                      <a:pt x="173426" y="23696"/>
                      <a:pt x="197620" y="47604"/>
                      <a:pt x="177141" y="144187"/>
                    </a:cubicBezTo>
                    <a:lnTo>
                      <a:pt x="167616" y="146092"/>
                    </a:lnTo>
                    <a:cubicBezTo>
                      <a:pt x="165711" y="153522"/>
                      <a:pt x="147138" y="88466"/>
                      <a:pt x="143423" y="27220"/>
                    </a:cubicBezTo>
                    <a:cubicBezTo>
                      <a:pt x="139708" y="-15547"/>
                      <a:pt x="113800" y="1217"/>
                      <a:pt x="106371" y="14171"/>
                    </a:cubicBezTo>
                    <a:cubicBezTo>
                      <a:pt x="100751" y="27220"/>
                      <a:pt x="110085" y="69892"/>
                      <a:pt x="111895" y="99896"/>
                    </a:cubicBezTo>
                    <a:cubicBezTo>
                      <a:pt x="113800" y="120375"/>
                      <a:pt x="115610" y="140758"/>
                      <a:pt x="115610" y="153807"/>
                    </a:cubicBezTo>
                    <a:lnTo>
                      <a:pt x="104465" y="159332"/>
                    </a:lnTo>
                    <a:cubicBezTo>
                      <a:pt x="63603" y="86942"/>
                      <a:pt x="76653" y="57224"/>
                      <a:pt x="52459" y="55319"/>
                    </a:cubicBezTo>
                    <a:cubicBezTo>
                      <a:pt x="28265" y="53414"/>
                      <a:pt x="37600" y="114755"/>
                      <a:pt x="50650" y="138948"/>
                    </a:cubicBezTo>
                    <a:cubicBezTo>
                      <a:pt x="57946" y="155522"/>
                      <a:pt x="62946" y="173019"/>
                      <a:pt x="65509" y="190955"/>
                    </a:cubicBezTo>
                    <a:cubicBezTo>
                      <a:pt x="22741" y="140758"/>
                      <a:pt x="28361" y="116660"/>
                      <a:pt x="8358" y="118470"/>
                    </a:cubicBezTo>
                    <a:cubicBezTo>
                      <a:pt x="-11644" y="120279"/>
                      <a:pt x="6453" y="168666"/>
                      <a:pt x="19503" y="185145"/>
                    </a:cubicBezTo>
                    <a:close/>
                  </a:path>
                </a:pathLst>
              </a:custGeom>
              <a:solidFill>
                <a:srgbClr val="FF9F92"/>
              </a:solidFill>
              <a:ln w="9525" cap="flat">
                <a:noFill/>
                <a:prstDash val="solid"/>
                <a:miter/>
              </a:ln>
            </p:spPr>
            <p:txBody>
              <a:bodyPr rtlCol="0" anchor="ctr"/>
              <a:lstStyle/>
              <a:p>
                <a:endParaRPr lang="zh-CN" altLang="en-US"/>
              </a:p>
            </p:txBody>
          </p:sp>
          <p:sp>
            <p:nvSpPr>
              <p:cNvPr id="82" name="任意多边形 182">
                <a:extLst>
                  <a:ext uri="{FF2B5EF4-FFF2-40B4-BE49-F238E27FC236}">
                    <a16:creationId xmlns:a16="http://schemas.microsoft.com/office/drawing/2014/main" id="{A3C86D8C-8F20-F307-24C4-C09166702E1C}"/>
                  </a:ext>
                </a:extLst>
              </p:cNvPr>
              <p:cNvSpPr/>
              <p:nvPr/>
            </p:nvSpPr>
            <p:spPr>
              <a:xfrm>
                <a:off x="11190494" y="601938"/>
                <a:ext cx="72543" cy="63150"/>
              </a:xfrm>
              <a:custGeom>
                <a:avLst/>
                <a:gdLst>
                  <a:gd name="connsiteX0" fmla="*/ -496 w 72543"/>
                  <a:gd name="connsiteY0" fmla="*/ 62928 h 63150"/>
                  <a:gd name="connsiteX1" fmla="*/ 71989 w 72543"/>
                  <a:gd name="connsiteY1" fmla="*/ 5111 h 63150"/>
                  <a:gd name="connsiteX2" fmla="*/ 47796 w 72543"/>
                  <a:gd name="connsiteY2" fmla="*/ -223 h 63150"/>
                  <a:gd name="connsiteX3" fmla="*/ -496 w 72543"/>
                  <a:gd name="connsiteY3" fmla="*/ 62928 h 63150"/>
                </a:gdLst>
                <a:ahLst/>
                <a:cxnLst>
                  <a:cxn ang="0">
                    <a:pos x="connsiteX0" y="connsiteY0"/>
                  </a:cxn>
                  <a:cxn ang="0">
                    <a:pos x="connsiteX1" y="connsiteY1"/>
                  </a:cxn>
                  <a:cxn ang="0">
                    <a:pos x="connsiteX2" y="connsiteY2"/>
                  </a:cxn>
                  <a:cxn ang="0">
                    <a:pos x="connsiteX3" y="connsiteY3"/>
                  </a:cxn>
                </a:cxnLst>
                <a:rect l="l" t="t" r="r" b="b"/>
                <a:pathLst>
                  <a:path w="72543" h="63150">
                    <a:moveTo>
                      <a:pt x="-496" y="62928"/>
                    </a:moveTo>
                    <a:cubicBezTo>
                      <a:pt x="14363" y="24828"/>
                      <a:pt x="66179" y="6921"/>
                      <a:pt x="71989" y="5111"/>
                    </a:cubicBezTo>
                    <a:cubicBezTo>
                      <a:pt x="63531" y="7235"/>
                      <a:pt x="54578" y="5263"/>
                      <a:pt x="47796" y="-223"/>
                    </a:cubicBezTo>
                    <a:cubicBezTo>
                      <a:pt x="-4211" y="19589"/>
                      <a:pt x="-496" y="62928"/>
                      <a:pt x="-496" y="62928"/>
                    </a:cubicBezTo>
                    <a:close/>
                  </a:path>
                </a:pathLst>
              </a:custGeom>
              <a:solidFill>
                <a:srgbClr val="F297AD"/>
              </a:solidFill>
              <a:ln w="9525" cap="flat">
                <a:noFill/>
                <a:prstDash val="solid"/>
                <a:miter/>
              </a:ln>
            </p:spPr>
            <p:txBody>
              <a:bodyPr rtlCol="0" anchor="ctr"/>
              <a:lstStyle/>
              <a:p>
                <a:endParaRPr lang="zh-CN" altLang="en-US"/>
              </a:p>
            </p:txBody>
          </p:sp>
          <p:sp>
            <p:nvSpPr>
              <p:cNvPr id="83" name="任意多边形 183">
                <a:extLst>
                  <a:ext uri="{FF2B5EF4-FFF2-40B4-BE49-F238E27FC236}">
                    <a16:creationId xmlns:a16="http://schemas.microsoft.com/office/drawing/2014/main" id="{790A25B1-4C7E-0E1B-1BDC-5FE4C77EA9D2}"/>
                  </a:ext>
                </a:extLst>
              </p:cNvPr>
              <p:cNvSpPr/>
              <p:nvPr/>
            </p:nvSpPr>
            <p:spPr>
              <a:xfrm>
                <a:off x="12634541" y="2142130"/>
                <a:ext cx="1424270" cy="762117"/>
              </a:xfrm>
              <a:custGeom>
                <a:avLst/>
                <a:gdLst>
                  <a:gd name="connsiteX0" fmla="*/ 1397907 w 1424270"/>
                  <a:gd name="connsiteY0" fmla="*/ 600424 h 762117"/>
                  <a:gd name="connsiteX1" fmla="*/ 1377333 w 1424270"/>
                  <a:gd name="connsiteY1" fmla="*/ 464216 h 762117"/>
                  <a:gd name="connsiteX2" fmla="*/ 701058 w 1424270"/>
                  <a:gd name="connsiteY2" fmla="*/ 465169 h 762117"/>
                  <a:gd name="connsiteX3" fmla="*/ 203948 w 1424270"/>
                  <a:gd name="connsiteY3" fmla="*/ -223 h 762117"/>
                  <a:gd name="connsiteX4" fmla="*/ -554 w 1424270"/>
                  <a:gd name="connsiteY4" fmla="*/ 514127 h 762117"/>
                  <a:gd name="connsiteX5" fmla="*/ 653719 w 1424270"/>
                  <a:gd name="connsiteY5" fmla="*/ 761777 h 762117"/>
                  <a:gd name="connsiteX6" fmla="*/ 1397907 w 1424270"/>
                  <a:gd name="connsiteY6" fmla="*/ 600424 h 762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4270" h="762117">
                    <a:moveTo>
                      <a:pt x="1397907" y="600424"/>
                    </a:moveTo>
                    <a:cubicBezTo>
                      <a:pt x="1397907" y="600424"/>
                      <a:pt x="1467915" y="458215"/>
                      <a:pt x="1377333" y="464216"/>
                    </a:cubicBezTo>
                    <a:cubicBezTo>
                      <a:pt x="1270272" y="471360"/>
                      <a:pt x="720870" y="477742"/>
                      <a:pt x="701058" y="465169"/>
                    </a:cubicBezTo>
                    <a:cubicBezTo>
                      <a:pt x="690009" y="458120"/>
                      <a:pt x="203948" y="-223"/>
                      <a:pt x="203948" y="-223"/>
                    </a:cubicBezTo>
                    <a:cubicBezTo>
                      <a:pt x="264813" y="295052"/>
                      <a:pt x="-554" y="514127"/>
                      <a:pt x="-554" y="514127"/>
                    </a:cubicBezTo>
                    <a:cubicBezTo>
                      <a:pt x="120985" y="496220"/>
                      <a:pt x="609046" y="768349"/>
                      <a:pt x="653719" y="761777"/>
                    </a:cubicBezTo>
                    <a:cubicBezTo>
                      <a:pt x="735348" y="752824"/>
                      <a:pt x="1397907" y="600424"/>
                      <a:pt x="1397907" y="600424"/>
                    </a:cubicBezTo>
                    <a:close/>
                  </a:path>
                </a:pathLst>
              </a:custGeom>
              <a:solidFill>
                <a:srgbClr val="FF9F92"/>
              </a:solidFill>
              <a:ln w="9525" cap="flat">
                <a:noFill/>
                <a:prstDash val="solid"/>
                <a:miter/>
              </a:ln>
            </p:spPr>
            <p:txBody>
              <a:bodyPr rtlCol="0" anchor="ctr"/>
              <a:lstStyle/>
              <a:p>
                <a:endParaRPr lang="zh-CN" altLang="en-US"/>
              </a:p>
            </p:txBody>
          </p:sp>
          <p:sp>
            <p:nvSpPr>
              <p:cNvPr id="84" name="任意多边形 184">
                <a:extLst>
                  <a:ext uri="{FF2B5EF4-FFF2-40B4-BE49-F238E27FC236}">
                    <a16:creationId xmlns:a16="http://schemas.microsoft.com/office/drawing/2014/main" id="{1D0B1411-A469-00ED-9EB0-DD9EF3CADEAD}"/>
                  </a:ext>
                </a:extLst>
              </p:cNvPr>
              <p:cNvSpPr/>
              <p:nvPr/>
            </p:nvSpPr>
            <p:spPr>
              <a:xfrm>
                <a:off x="13999018" y="2428547"/>
                <a:ext cx="466825" cy="347503"/>
              </a:xfrm>
              <a:custGeom>
                <a:avLst/>
                <a:gdLst>
                  <a:gd name="connsiteX0" fmla="*/ 308513 w 466825"/>
                  <a:gd name="connsiteY0" fmla="*/ 337629 h 347503"/>
                  <a:gd name="connsiteX1" fmla="*/ 218407 w 466825"/>
                  <a:gd name="connsiteY1" fmla="*/ 318007 h 347503"/>
                  <a:gd name="connsiteX2" fmla="*/ 101915 w 466825"/>
                  <a:gd name="connsiteY2" fmla="*/ 308482 h 347503"/>
                  <a:gd name="connsiteX3" fmla="*/ 33431 w 466825"/>
                  <a:gd name="connsiteY3" fmla="*/ 314388 h 347503"/>
                  <a:gd name="connsiteX4" fmla="*/ 18286 w 466825"/>
                  <a:gd name="connsiteY4" fmla="*/ 295814 h 347503"/>
                  <a:gd name="connsiteX5" fmla="*/ 9904 w 466825"/>
                  <a:gd name="connsiteY5" fmla="*/ 178847 h 347503"/>
                  <a:gd name="connsiteX6" fmla="*/ 66006 w 466825"/>
                  <a:gd name="connsiteY6" fmla="*/ 166179 h 347503"/>
                  <a:gd name="connsiteX7" fmla="*/ 137920 w 466825"/>
                  <a:gd name="connsiteY7" fmla="*/ 79597 h 347503"/>
                  <a:gd name="connsiteX8" fmla="*/ 230313 w 466825"/>
                  <a:gd name="connsiteY8" fmla="*/ -223 h 347503"/>
                  <a:gd name="connsiteX9" fmla="*/ 249363 w 466825"/>
                  <a:gd name="connsiteY9" fmla="*/ 31686 h 347503"/>
                  <a:gd name="connsiteX10" fmla="*/ 200213 w 466825"/>
                  <a:gd name="connsiteY10" fmla="*/ 92265 h 347503"/>
                  <a:gd name="connsiteX11" fmla="*/ 200213 w 466825"/>
                  <a:gd name="connsiteY11" fmla="*/ 99980 h 347503"/>
                  <a:gd name="connsiteX12" fmla="*/ 200213 w 466825"/>
                  <a:gd name="connsiteY12" fmla="*/ 99980 h 347503"/>
                  <a:gd name="connsiteX13" fmla="*/ 210977 w 466825"/>
                  <a:gd name="connsiteY13" fmla="*/ 122269 h 347503"/>
                  <a:gd name="connsiteX14" fmla="*/ 213263 w 466825"/>
                  <a:gd name="connsiteY14" fmla="*/ 123697 h 347503"/>
                  <a:gd name="connsiteX15" fmla="*/ 213263 w 466825"/>
                  <a:gd name="connsiteY15" fmla="*/ 123697 h 347503"/>
                  <a:gd name="connsiteX16" fmla="*/ 339946 w 466825"/>
                  <a:gd name="connsiteY16" fmla="*/ 119792 h 347503"/>
                  <a:gd name="connsiteX17" fmla="*/ 436243 w 466825"/>
                  <a:gd name="connsiteY17" fmla="*/ 124745 h 347503"/>
                  <a:gd name="connsiteX18" fmla="*/ 314323 w 466825"/>
                  <a:gd name="connsiteY18" fmla="*/ 175132 h 347503"/>
                  <a:gd name="connsiteX19" fmla="*/ 314323 w 466825"/>
                  <a:gd name="connsiteY19" fmla="*/ 184657 h 347503"/>
                  <a:gd name="connsiteX20" fmla="*/ 435576 w 466825"/>
                  <a:gd name="connsiteY20" fmla="*/ 182086 h 347503"/>
                  <a:gd name="connsiteX21" fmla="*/ 456436 w 466825"/>
                  <a:gd name="connsiteY21" fmla="*/ 215423 h 347503"/>
                  <a:gd name="connsiteX22" fmla="*/ 371854 w 466825"/>
                  <a:gd name="connsiteY22" fmla="*/ 228758 h 347503"/>
                  <a:gd name="connsiteX23" fmla="*/ 318514 w 466825"/>
                  <a:gd name="connsiteY23" fmla="*/ 237045 h 347503"/>
                  <a:gd name="connsiteX24" fmla="*/ 315561 w 466825"/>
                  <a:gd name="connsiteY24" fmla="*/ 249141 h 347503"/>
                  <a:gd name="connsiteX25" fmla="*/ 428432 w 466825"/>
                  <a:gd name="connsiteY25" fmla="*/ 276955 h 347503"/>
                  <a:gd name="connsiteX26" fmla="*/ 347279 w 466825"/>
                  <a:gd name="connsiteY26" fmla="*/ 297148 h 347503"/>
                  <a:gd name="connsiteX27" fmla="*/ 293273 w 466825"/>
                  <a:gd name="connsiteY27" fmla="*/ 294099 h 347503"/>
                  <a:gd name="connsiteX28" fmla="*/ 376617 w 466825"/>
                  <a:gd name="connsiteY28" fmla="*/ 334295 h 347503"/>
                  <a:gd name="connsiteX29" fmla="*/ 308989 w 466825"/>
                  <a:gd name="connsiteY29" fmla="*/ 338105 h 347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66825" h="347503">
                    <a:moveTo>
                      <a:pt x="308513" y="337629"/>
                    </a:moveTo>
                    <a:cubicBezTo>
                      <a:pt x="288891" y="326865"/>
                      <a:pt x="218407" y="318007"/>
                      <a:pt x="218407" y="318007"/>
                    </a:cubicBezTo>
                    <a:cubicBezTo>
                      <a:pt x="161257" y="319436"/>
                      <a:pt x="131348" y="320484"/>
                      <a:pt x="101915" y="308482"/>
                    </a:cubicBezTo>
                    <a:cubicBezTo>
                      <a:pt x="84961" y="301339"/>
                      <a:pt x="48099" y="310387"/>
                      <a:pt x="33431" y="314388"/>
                    </a:cubicBezTo>
                    <a:cubicBezTo>
                      <a:pt x="21334" y="317722"/>
                      <a:pt x="23906" y="306768"/>
                      <a:pt x="18286" y="295814"/>
                    </a:cubicBezTo>
                    <a:cubicBezTo>
                      <a:pt x="-3431" y="260524"/>
                      <a:pt x="-6574" y="216871"/>
                      <a:pt x="9904" y="178847"/>
                    </a:cubicBezTo>
                    <a:cubicBezTo>
                      <a:pt x="9904" y="178847"/>
                      <a:pt x="54957" y="176371"/>
                      <a:pt x="66006" y="166179"/>
                    </a:cubicBezTo>
                    <a:cubicBezTo>
                      <a:pt x="88581" y="147796"/>
                      <a:pt x="92200" y="105123"/>
                      <a:pt x="137920" y="79597"/>
                    </a:cubicBezTo>
                    <a:cubicBezTo>
                      <a:pt x="183640" y="54070"/>
                      <a:pt x="230313" y="-223"/>
                      <a:pt x="230313" y="-223"/>
                    </a:cubicBezTo>
                    <a:cubicBezTo>
                      <a:pt x="230313" y="-223"/>
                      <a:pt x="258888" y="6730"/>
                      <a:pt x="249363" y="31686"/>
                    </a:cubicBezTo>
                    <a:cubicBezTo>
                      <a:pt x="238027" y="57117"/>
                      <a:pt x="201738" y="80644"/>
                      <a:pt x="200213" y="92265"/>
                    </a:cubicBezTo>
                    <a:cubicBezTo>
                      <a:pt x="200689" y="94074"/>
                      <a:pt x="199641" y="98170"/>
                      <a:pt x="200213" y="99980"/>
                    </a:cubicBezTo>
                    <a:lnTo>
                      <a:pt x="200213" y="99980"/>
                    </a:lnTo>
                    <a:cubicBezTo>
                      <a:pt x="199927" y="108715"/>
                      <a:pt x="204024" y="117030"/>
                      <a:pt x="210977" y="122269"/>
                    </a:cubicBezTo>
                    <a:cubicBezTo>
                      <a:pt x="211167" y="123297"/>
                      <a:pt x="212215" y="123935"/>
                      <a:pt x="213263" y="123697"/>
                    </a:cubicBezTo>
                    <a:cubicBezTo>
                      <a:pt x="213263" y="123697"/>
                      <a:pt x="213263" y="123697"/>
                      <a:pt x="213263" y="123697"/>
                    </a:cubicBezTo>
                    <a:cubicBezTo>
                      <a:pt x="241266" y="138271"/>
                      <a:pt x="309560" y="128555"/>
                      <a:pt x="339946" y="119792"/>
                    </a:cubicBezTo>
                    <a:cubicBezTo>
                      <a:pt x="381188" y="108648"/>
                      <a:pt x="441386" y="96932"/>
                      <a:pt x="436243" y="124745"/>
                    </a:cubicBezTo>
                    <a:cubicBezTo>
                      <a:pt x="432909" y="152177"/>
                      <a:pt x="403953" y="134270"/>
                      <a:pt x="314323" y="175132"/>
                    </a:cubicBezTo>
                    <a:lnTo>
                      <a:pt x="314323" y="184657"/>
                    </a:lnTo>
                    <a:cubicBezTo>
                      <a:pt x="307465" y="188086"/>
                      <a:pt x="374997" y="191896"/>
                      <a:pt x="435576" y="182086"/>
                    </a:cubicBezTo>
                    <a:cubicBezTo>
                      <a:pt x="478058" y="176275"/>
                      <a:pt x="467484" y="205327"/>
                      <a:pt x="456436" y="215423"/>
                    </a:cubicBezTo>
                    <a:cubicBezTo>
                      <a:pt x="445005" y="223710"/>
                      <a:pt x="401286" y="224091"/>
                      <a:pt x="371854" y="228758"/>
                    </a:cubicBezTo>
                    <a:cubicBezTo>
                      <a:pt x="351566" y="231425"/>
                      <a:pt x="331182" y="234187"/>
                      <a:pt x="318514" y="237045"/>
                    </a:cubicBezTo>
                    <a:lnTo>
                      <a:pt x="315561" y="249141"/>
                    </a:lnTo>
                    <a:cubicBezTo>
                      <a:pt x="395190" y="273049"/>
                      <a:pt x="421288" y="253809"/>
                      <a:pt x="428432" y="276955"/>
                    </a:cubicBezTo>
                    <a:cubicBezTo>
                      <a:pt x="435576" y="300100"/>
                      <a:pt x="373759" y="304482"/>
                      <a:pt x="347279" y="297148"/>
                    </a:cubicBezTo>
                    <a:cubicBezTo>
                      <a:pt x="329467" y="293652"/>
                      <a:pt x="311371" y="292633"/>
                      <a:pt x="293273" y="294099"/>
                    </a:cubicBezTo>
                    <a:cubicBezTo>
                      <a:pt x="351661" y="324675"/>
                      <a:pt x="373949" y="313912"/>
                      <a:pt x="376617" y="334295"/>
                    </a:cubicBezTo>
                    <a:cubicBezTo>
                      <a:pt x="379283" y="354679"/>
                      <a:pt x="328134" y="347154"/>
                      <a:pt x="308989" y="338105"/>
                    </a:cubicBezTo>
                    <a:close/>
                  </a:path>
                </a:pathLst>
              </a:custGeom>
              <a:solidFill>
                <a:srgbClr val="FF9F92"/>
              </a:solidFill>
              <a:ln w="9525" cap="flat">
                <a:noFill/>
                <a:prstDash val="solid"/>
                <a:miter/>
              </a:ln>
            </p:spPr>
            <p:txBody>
              <a:bodyPr rtlCol="0" anchor="ctr"/>
              <a:lstStyle/>
              <a:p>
                <a:endParaRPr lang="zh-CN" altLang="en-US"/>
              </a:p>
            </p:txBody>
          </p:sp>
          <p:sp>
            <p:nvSpPr>
              <p:cNvPr id="85" name="任意多边形 185">
                <a:extLst>
                  <a:ext uri="{FF2B5EF4-FFF2-40B4-BE49-F238E27FC236}">
                    <a16:creationId xmlns:a16="http://schemas.microsoft.com/office/drawing/2014/main" id="{B672F277-6C86-AE14-8D23-17BD31D55036}"/>
                  </a:ext>
                </a:extLst>
              </p:cNvPr>
              <p:cNvSpPr/>
              <p:nvPr/>
            </p:nvSpPr>
            <p:spPr>
              <a:xfrm>
                <a:off x="14155684" y="2526941"/>
                <a:ext cx="51053" cy="83438"/>
              </a:xfrm>
              <a:custGeom>
                <a:avLst/>
                <a:gdLst>
                  <a:gd name="connsiteX0" fmla="*/ -554 w 51053"/>
                  <a:gd name="connsiteY0" fmla="*/ 83216 h 83438"/>
                  <a:gd name="connsiteX1" fmla="*/ 39832 w 51053"/>
                  <a:gd name="connsiteY1" fmla="*/ -223 h 83438"/>
                  <a:gd name="connsiteX2" fmla="*/ 50500 w 51053"/>
                  <a:gd name="connsiteY2" fmla="*/ 22161 h 83438"/>
                  <a:gd name="connsiteX3" fmla="*/ -554 w 51053"/>
                  <a:gd name="connsiteY3" fmla="*/ 83216 h 83438"/>
                </a:gdLst>
                <a:ahLst/>
                <a:cxnLst>
                  <a:cxn ang="0">
                    <a:pos x="connsiteX0" y="connsiteY0"/>
                  </a:cxn>
                  <a:cxn ang="0">
                    <a:pos x="connsiteX1" y="connsiteY1"/>
                  </a:cxn>
                  <a:cxn ang="0">
                    <a:pos x="connsiteX2" y="connsiteY2"/>
                  </a:cxn>
                  <a:cxn ang="0">
                    <a:pos x="connsiteX3" y="connsiteY3"/>
                  </a:cxn>
                </a:cxnLst>
                <a:rect l="l" t="t" r="r" b="b"/>
                <a:pathLst>
                  <a:path w="51053" h="83438">
                    <a:moveTo>
                      <a:pt x="-554" y="83216"/>
                    </a:moveTo>
                    <a:cubicBezTo>
                      <a:pt x="33165" y="60356"/>
                      <a:pt x="39356" y="5587"/>
                      <a:pt x="39832" y="-223"/>
                    </a:cubicBezTo>
                    <a:cubicBezTo>
                      <a:pt x="39642" y="8511"/>
                      <a:pt x="43547" y="16836"/>
                      <a:pt x="50500" y="22161"/>
                    </a:cubicBezTo>
                    <a:cubicBezTo>
                      <a:pt x="42595" y="77310"/>
                      <a:pt x="-554" y="83216"/>
                      <a:pt x="-554" y="83216"/>
                    </a:cubicBezTo>
                    <a:close/>
                  </a:path>
                </a:pathLst>
              </a:custGeom>
              <a:solidFill>
                <a:srgbClr val="F297AD"/>
              </a:solidFill>
              <a:ln w="9525" cap="flat">
                <a:noFill/>
                <a:prstDash val="solid"/>
                <a:miter/>
              </a:ln>
            </p:spPr>
            <p:txBody>
              <a:bodyPr rtlCol="0" anchor="ctr"/>
              <a:lstStyle/>
              <a:p>
                <a:endParaRPr lang="zh-CN" altLang="en-US"/>
              </a:p>
            </p:txBody>
          </p:sp>
          <p:sp>
            <p:nvSpPr>
              <p:cNvPr id="86" name="任意多边形 186">
                <a:extLst>
                  <a:ext uri="{FF2B5EF4-FFF2-40B4-BE49-F238E27FC236}">
                    <a16:creationId xmlns:a16="http://schemas.microsoft.com/office/drawing/2014/main" id="{5E9502B8-0544-0223-9C31-436AA68FB4D9}"/>
                  </a:ext>
                </a:extLst>
              </p:cNvPr>
              <p:cNvSpPr/>
              <p:nvPr/>
            </p:nvSpPr>
            <p:spPr>
              <a:xfrm>
                <a:off x="9404233" y="5326386"/>
                <a:ext cx="660113" cy="433434"/>
              </a:xfrm>
              <a:custGeom>
                <a:avLst/>
                <a:gdLst>
                  <a:gd name="connsiteX0" fmla="*/ -363 w 660113"/>
                  <a:gd name="connsiteY0" fmla="*/ 105551 h 433434"/>
                  <a:gd name="connsiteX1" fmla="*/ 485412 w 660113"/>
                  <a:gd name="connsiteY1" fmla="*/ 433212 h 433434"/>
                  <a:gd name="connsiteX2" fmla="*/ 569137 w 660113"/>
                  <a:gd name="connsiteY2" fmla="*/ 291765 h 433434"/>
                  <a:gd name="connsiteX3" fmla="*/ 658481 w 660113"/>
                  <a:gd name="connsiteY3" fmla="*/ 186990 h 433434"/>
                  <a:gd name="connsiteX4" fmla="*/ 544943 w 660113"/>
                  <a:gd name="connsiteY4" fmla="*/ 62308 h 433434"/>
                  <a:gd name="connsiteX5" fmla="*/ 485412 w 660113"/>
                  <a:gd name="connsiteY5" fmla="*/ 110695 h 433434"/>
                  <a:gd name="connsiteX6" fmla="*/ 438930 w 660113"/>
                  <a:gd name="connsiteY6" fmla="*/ 872 h 433434"/>
                  <a:gd name="connsiteX7" fmla="*/ 394258 w 660113"/>
                  <a:gd name="connsiteY7" fmla="*/ 67547 h 433434"/>
                  <a:gd name="connsiteX8" fmla="*/ 384733 w 660113"/>
                  <a:gd name="connsiteY8" fmla="*/ 77072 h 433434"/>
                  <a:gd name="connsiteX9" fmla="*/ 358634 w 660113"/>
                  <a:gd name="connsiteY9" fmla="*/ 88216 h 433434"/>
                  <a:gd name="connsiteX10" fmla="*/ 328916 w 660113"/>
                  <a:gd name="connsiteY10" fmla="*/ 90121 h 433434"/>
                  <a:gd name="connsiteX11" fmla="*/ 312152 w 660113"/>
                  <a:gd name="connsiteY11" fmla="*/ 88216 h 433434"/>
                  <a:gd name="connsiteX12" fmla="*/ 280529 w 660113"/>
                  <a:gd name="connsiteY12" fmla="*/ 80787 h 433434"/>
                  <a:gd name="connsiteX13" fmla="*/ 228428 w 660113"/>
                  <a:gd name="connsiteY13" fmla="*/ 58498 h 433434"/>
                  <a:gd name="connsiteX14" fmla="*/ 73932 w 660113"/>
                  <a:gd name="connsiteY14" fmla="*/ 19350 h 433434"/>
                  <a:gd name="connsiteX15" fmla="*/ 19925 w 660113"/>
                  <a:gd name="connsiteY15" fmla="*/ 73357 h 433434"/>
                  <a:gd name="connsiteX16" fmla="*/ -554 w 660113"/>
                  <a:gd name="connsiteY16" fmla="*/ 104980 h 43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60113" h="433434">
                    <a:moveTo>
                      <a:pt x="-363" y="105551"/>
                    </a:moveTo>
                    <a:cubicBezTo>
                      <a:pt x="204425" y="379204"/>
                      <a:pt x="485412" y="433212"/>
                      <a:pt x="485412" y="433212"/>
                    </a:cubicBezTo>
                    <a:cubicBezTo>
                      <a:pt x="567327" y="368060"/>
                      <a:pt x="569137" y="291765"/>
                      <a:pt x="569137" y="291765"/>
                    </a:cubicBezTo>
                    <a:cubicBezTo>
                      <a:pt x="569137" y="291765"/>
                      <a:pt x="647337" y="220994"/>
                      <a:pt x="658481" y="186990"/>
                    </a:cubicBezTo>
                    <a:cubicBezTo>
                      <a:pt x="669626" y="152986"/>
                      <a:pt x="591806" y="52973"/>
                      <a:pt x="544943" y="62308"/>
                    </a:cubicBezTo>
                    <a:cubicBezTo>
                      <a:pt x="513320" y="69737"/>
                      <a:pt x="494746" y="95836"/>
                      <a:pt x="485412" y="110695"/>
                    </a:cubicBezTo>
                    <a:cubicBezTo>
                      <a:pt x="524560" y="23160"/>
                      <a:pt x="492841" y="-6558"/>
                      <a:pt x="438930" y="872"/>
                    </a:cubicBezTo>
                    <a:cubicBezTo>
                      <a:pt x="381208" y="8301"/>
                      <a:pt x="435215" y="21351"/>
                      <a:pt x="394258" y="67547"/>
                    </a:cubicBezTo>
                    <a:lnTo>
                      <a:pt x="384733" y="77072"/>
                    </a:lnTo>
                    <a:cubicBezTo>
                      <a:pt x="376980" y="82692"/>
                      <a:pt x="368055" y="86501"/>
                      <a:pt x="358634" y="88216"/>
                    </a:cubicBezTo>
                    <a:cubicBezTo>
                      <a:pt x="348823" y="89864"/>
                      <a:pt x="338860" y="90502"/>
                      <a:pt x="328916" y="90121"/>
                    </a:cubicBezTo>
                    <a:cubicBezTo>
                      <a:pt x="323259" y="90435"/>
                      <a:pt x="317591" y="89788"/>
                      <a:pt x="312152" y="88216"/>
                    </a:cubicBezTo>
                    <a:cubicBezTo>
                      <a:pt x="301417" y="86644"/>
                      <a:pt x="290836" y="84158"/>
                      <a:pt x="280529" y="80787"/>
                    </a:cubicBezTo>
                    <a:cubicBezTo>
                      <a:pt x="262527" y="74938"/>
                      <a:pt x="245087" y="67480"/>
                      <a:pt x="228428" y="58498"/>
                    </a:cubicBezTo>
                    <a:cubicBezTo>
                      <a:pt x="157657" y="19350"/>
                      <a:pt x="127938" y="6396"/>
                      <a:pt x="73932" y="19350"/>
                    </a:cubicBezTo>
                    <a:cubicBezTo>
                      <a:pt x="19925" y="32304"/>
                      <a:pt x="19925" y="73357"/>
                      <a:pt x="19925" y="73357"/>
                    </a:cubicBezTo>
                    <a:lnTo>
                      <a:pt x="-554" y="104980"/>
                    </a:lnTo>
                    <a:close/>
                  </a:path>
                </a:pathLst>
              </a:custGeom>
              <a:solidFill>
                <a:srgbClr val="449EB5"/>
              </a:solidFill>
              <a:ln w="9525" cap="flat">
                <a:noFill/>
                <a:prstDash val="solid"/>
                <a:miter/>
              </a:ln>
            </p:spPr>
            <p:txBody>
              <a:bodyPr rtlCol="0" anchor="ctr"/>
              <a:lstStyle/>
              <a:p>
                <a:endParaRPr lang="zh-CN" altLang="en-US"/>
              </a:p>
            </p:txBody>
          </p:sp>
          <p:sp>
            <p:nvSpPr>
              <p:cNvPr id="87" name="任意多边形 187">
                <a:extLst>
                  <a:ext uri="{FF2B5EF4-FFF2-40B4-BE49-F238E27FC236}">
                    <a16:creationId xmlns:a16="http://schemas.microsoft.com/office/drawing/2014/main" id="{4138D535-F7D7-A76D-8548-0E3653E30BF9}"/>
                  </a:ext>
                </a:extLst>
              </p:cNvPr>
              <p:cNvSpPr/>
              <p:nvPr/>
            </p:nvSpPr>
            <p:spPr>
              <a:xfrm>
                <a:off x="9404424" y="5432262"/>
                <a:ext cx="484441" cy="327653"/>
              </a:xfrm>
              <a:custGeom>
                <a:avLst/>
                <a:gdLst>
                  <a:gd name="connsiteX0" fmla="*/ -554 w 484441"/>
                  <a:gd name="connsiteY0" fmla="*/ 342 h 327653"/>
                  <a:gd name="connsiteX1" fmla="*/ 483888 w 484441"/>
                  <a:gd name="connsiteY1" fmla="*/ 327431 h 327653"/>
                  <a:gd name="connsiteX2" fmla="*/ 121938 w 484441"/>
                  <a:gd name="connsiteY2" fmla="*/ 87686 h 327653"/>
                  <a:gd name="connsiteX3" fmla="*/ -554 w 484441"/>
                  <a:gd name="connsiteY3" fmla="*/ 342 h 327653"/>
                </a:gdLst>
                <a:ahLst/>
                <a:cxnLst>
                  <a:cxn ang="0">
                    <a:pos x="connsiteX0" y="connsiteY0"/>
                  </a:cxn>
                  <a:cxn ang="0">
                    <a:pos x="connsiteX1" y="connsiteY1"/>
                  </a:cxn>
                  <a:cxn ang="0">
                    <a:pos x="connsiteX2" y="connsiteY2"/>
                  </a:cxn>
                  <a:cxn ang="0">
                    <a:pos x="connsiteX3" y="connsiteY3"/>
                  </a:cxn>
                </a:cxnLst>
                <a:rect l="l" t="t" r="r" b="b"/>
                <a:pathLst>
                  <a:path w="484441" h="327653">
                    <a:moveTo>
                      <a:pt x="-554" y="342"/>
                    </a:moveTo>
                    <a:cubicBezTo>
                      <a:pt x="203662" y="273519"/>
                      <a:pt x="483888" y="327431"/>
                      <a:pt x="483888" y="327431"/>
                    </a:cubicBezTo>
                    <a:cubicBezTo>
                      <a:pt x="341013" y="266090"/>
                      <a:pt x="211092" y="186175"/>
                      <a:pt x="121938" y="87686"/>
                    </a:cubicBezTo>
                    <a:cubicBezTo>
                      <a:pt x="30974" y="-12802"/>
                      <a:pt x="-554" y="342"/>
                      <a:pt x="-554" y="342"/>
                    </a:cubicBezTo>
                    <a:close/>
                  </a:path>
                </a:pathLst>
              </a:custGeom>
              <a:solidFill>
                <a:srgbClr val="227C91"/>
              </a:solidFill>
              <a:ln w="9525" cap="flat">
                <a:noFill/>
                <a:prstDash val="solid"/>
                <a:miter/>
              </a:ln>
            </p:spPr>
            <p:txBody>
              <a:bodyPr rtlCol="0" anchor="ctr"/>
              <a:lstStyle/>
              <a:p>
                <a:endParaRPr lang="zh-CN" altLang="en-US"/>
              </a:p>
            </p:txBody>
          </p:sp>
          <p:sp>
            <p:nvSpPr>
              <p:cNvPr id="88" name="任意多边形 188">
                <a:extLst>
                  <a:ext uri="{FF2B5EF4-FFF2-40B4-BE49-F238E27FC236}">
                    <a16:creationId xmlns:a16="http://schemas.microsoft.com/office/drawing/2014/main" id="{B7C37CDA-253E-9AED-E65E-54656C44C03E}"/>
                  </a:ext>
                </a:extLst>
              </p:cNvPr>
              <p:cNvSpPr/>
              <p:nvPr/>
            </p:nvSpPr>
            <p:spPr>
              <a:xfrm>
                <a:off x="11041755" y="1784277"/>
                <a:ext cx="1611645" cy="1800837"/>
              </a:xfrm>
              <a:custGeom>
                <a:avLst/>
                <a:gdLst>
                  <a:gd name="connsiteX0" fmla="*/ 1195707 w 1611645"/>
                  <a:gd name="connsiteY0" fmla="*/ 175418 h 1800837"/>
                  <a:gd name="connsiteX1" fmla="*/ 1611092 w 1611645"/>
                  <a:gd name="connsiteY1" fmla="*/ 210755 h 1800837"/>
                  <a:gd name="connsiteX2" fmla="*/ 1430689 w 1611645"/>
                  <a:gd name="connsiteY2" fmla="*/ 872362 h 1800837"/>
                  <a:gd name="connsiteX3" fmla="*/ 1125889 w 1611645"/>
                  <a:gd name="connsiteY3" fmla="*/ 1789810 h 1800837"/>
                  <a:gd name="connsiteX4" fmla="*/ -157 w 1611645"/>
                  <a:gd name="connsiteY4" fmla="*/ 1391189 h 1800837"/>
                  <a:gd name="connsiteX5" fmla="*/ 465521 w 1611645"/>
                  <a:gd name="connsiteY5" fmla="*/ 539749 h 1800837"/>
                  <a:gd name="connsiteX6" fmla="*/ 916625 w 1611645"/>
                  <a:gd name="connsiteY6" fmla="*/ 65785 h 1800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1645" h="1800837">
                    <a:moveTo>
                      <a:pt x="1195707" y="175418"/>
                    </a:moveTo>
                    <a:cubicBezTo>
                      <a:pt x="1195707" y="175418"/>
                      <a:pt x="1445643" y="140175"/>
                      <a:pt x="1611092" y="210755"/>
                    </a:cubicBezTo>
                    <a:cubicBezTo>
                      <a:pt x="1611092" y="210755"/>
                      <a:pt x="1603854" y="392302"/>
                      <a:pt x="1430689" y="872362"/>
                    </a:cubicBezTo>
                    <a:cubicBezTo>
                      <a:pt x="1225616" y="1441004"/>
                      <a:pt x="1125889" y="1789810"/>
                      <a:pt x="1125889" y="1789810"/>
                    </a:cubicBezTo>
                    <a:cubicBezTo>
                      <a:pt x="956534" y="1869534"/>
                      <a:pt x="-23112" y="1485010"/>
                      <a:pt x="-157" y="1391189"/>
                    </a:cubicBezTo>
                    <a:cubicBezTo>
                      <a:pt x="99475" y="982661"/>
                      <a:pt x="441327" y="783208"/>
                      <a:pt x="465521" y="539749"/>
                    </a:cubicBezTo>
                    <a:cubicBezTo>
                      <a:pt x="489714" y="298099"/>
                      <a:pt x="487047" y="-173864"/>
                      <a:pt x="916625" y="65785"/>
                    </a:cubicBezTo>
                    <a:close/>
                  </a:path>
                </a:pathLst>
              </a:custGeom>
              <a:solidFill>
                <a:srgbClr val="479EB8"/>
              </a:solidFill>
              <a:ln w="9525" cap="flat">
                <a:noFill/>
                <a:prstDash val="solid"/>
                <a:miter/>
              </a:ln>
            </p:spPr>
            <p:txBody>
              <a:bodyPr rtlCol="0" anchor="ctr"/>
              <a:lstStyle/>
              <a:p>
                <a:endParaRPr lang="zh-CN" altLang="en-US"/>
              </a:p>
            </p:txBody>
          </p:sp>
          <p:sp>
            <p:nvSpPr>
              <p:cNvPr id="89" name="任意多边形 189">
                <a:extLst>
                  <a:ext uri="{FF2B5EF4-FFF2-40B4-BE49-F238E27FC236}">
                    <a16:creationId xmlns:a16="http://schemas.microsoft.com/office/drawing/2014/main" id="{49FBB6CF-ACE6-F984-08D1-368AA2244F5F}"/>
                  </a:ext>
                </a:extLst>
              </p:cNvPr>
              <p:cNvSpPr/>
              <p:nvPr/>
            </p:nvSpPr>
            <p:spPr>
              <a:xfrm>
                <a:off x="11082062" y="1431756"/>
                <a:ext cx="856475" cy="837152"/>
              </a:xfrm>
              <a:custGeom>
                <a:avLst/>
                <a:gdLst>
                  <a:gd name="connsiteX0" fmla="*/ 378160 w 856475"/>
                  <a:gd name="connsiteY0" fmla="*/ -223 h 837152"/>
                  <a:gd name="connsiteX1" fmla="*/ -554 w 856475"/>
                  <a:gd name="connsiteY1" fmla="*/ 358584 h 837152"/>
                  <a:gd name="connsiteX2" fmla="*/ 447883 w 856475"/>
                  <a:gd name="connsiteY2" fmla="*/ 836929 h 837152"/>
                  <a:gd name="connsiteX3" fmla="*/ 836599 w 856475"/>
                  <a:gd name="connsiteY3" fmla="*/ 398779 h 837152"/>
                  <a:gd name="connsiteX4" fmla="*/ 378160 w 856475"/>
                  <a:gd name="connsiteY4" fmla="*/ -223 h 837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6475" h="837152">
                    <a:moveTo>
                      <a:pt x="378160" y="-223"/>
                    </a:moveTo>
                    <a:cubicBezTo>
                      <a:pt x="148989" y="99504"/>
                      <a:pt x="-554" y="358584"/>
                      <a:pt x="-554" y="358584"/>
                    </a:cubicBezTo>
                    <a:cubicBezTo>
                      <a:pt x="138987" y="597757"/>
                      <a:pt x="447883" y="836929"/>
                      <a:pt x="447883" y="836929"/>
                    </a:cubicBezTo>
                    <a:cubicBezTo>
                      <a:pt x="447883" y="836929"/>
                      <a:pt x="960518" y="473836"/>
                      <a:pt x="836599" y="398779"/>
                    </a:cubicBezTo>
                    <a:cubicBezTo>
                      <a:pt x="607332" y="258952"/>
                      <a:pt x="378160" y="-223"/>
                      <a:pt x="378160" y="-223"/>
                    </a:cubicBezTo>
                    <a:close/>
                  </a:path>
                </a:pathLst>
              </a:custGeom>
              <a:solidFill>
                <a:srgbClr val="449EB7"/>
              </a:solidFill>
              <a:ln w="9525" cap="flat">
                <a:noFill/>
                <a:prstDash val="solid"/>
                <a:miter/>
              </a:ln>
            </p:spPr>
            <p:txBody>
              <a:bodyPr rtlCol="0" anchor="ctr"/>
              <a:lstStyle/>
              <a:p>
                <a:endParaRPr lang="zh-CN" altLang="en-US"/>
              </a:p>
            </p:txBody>
          </p:sp>
          <p:sp>
            <p:nvSpPr>
              <p:cNvPr id="90" name="任意多边形 190">
                <a:extLst>
                  <a:ext uri="{FF2B5EF4-FFF2-40B4-BE49-F238E27FC236}">
                    <a16:creationId xmlns:a16="http://schemas.microsoft.com/office/drawing/2014/main" id="{CB236DD4-CB15-40D3-E322-C7F4762F98EA}"/>
                  </a:ext>
                </a:extLst>
              </p:cNvPr>
              <p:cNvSpPr/>
              <p:nvPr/>
            </p:nvSpPr>
            <p:spPr>
              <a:xfrm>
                <a:off x="12290308" y="1987749"/>
                <a:ext cx="841343" cy="785889"/>
              </a:xfrm>
              <a:custGeom>
                <a:avLst/>
                <a:gdLst>
                  <a:gd name="connsiteX0" fmla="*/ 493032 w 841343"/>
                  <a:gd name="connsiteY0" fmla="*/ 785667 h 785889"/>
                  <a:gd name="connsiteX1" fmla="*/ 840790 w 841343"/>
                  <a:gd name="connsiteY1" fmla="*/ 323609 h 785889"/>
                  <a:gd name="connsiteX2" fmla="*/ 345490 w 841343"/>
                  <a:gd name="connsiteY2" fmla="*/ 1854 h 785889"/>
                  <a:gd name="connsiteX3" fmla="*/ -554 w 841343"/>
                  <a:gd name="connsiteY3" fmla="*/ 433337 h 785889"/>
                </a:gdLst>
                <a:ahLst/>
                <a:cxnLst>
                  <a:cxn ang="0">
                    <a:pos x="connsiteX0" y="connsiteY0"/>
                  </a:cxn>
                  <a:cxn ang="0">
                    <a:pos x="connsiteX1" y="connsiteY1"/>
                  </a:cxn>
                  <a:cxn ang="0">
                    <a:pos x="connsiteX2" y="connsiteY2"/>
                  </a:cxn>
                  <a:cxn ang="0">
                    <a:pos x="connsiteX3" y="connsiteY3"/>
                  </a:cxn>
                </a:cxnLst>
                <a:rect l="l" t="t" r="r" b="b"/>
                <a:pathLst>
                  <a:path w="841343" h="785889">
                    <a:moveTo>
                      <a:pt x="493032" y="785667"/>
                    </a:moveTo>
                    <a:cubicBezTo>
                      <a:pt x="781735" y="584499"/>
                      <a:pt x="840790" y="323609"/>
                      <a:pt x="840790" y="323609"/>
                    </a:cubicBezTo>
                    <a:cubicBezTo>
                      <a:pt x="840790" y="323609"/>
                      <a:pt x="524846" y="51670"/>
                      <a:pt x="345490" y="1854"/>
                    </a:cubicBezTo>
                    <a:cubicBezTo>
                      <a:pt x="212140" y="-35103"/>
                      <a:pt x="-554" y="433337"/>
                      <a:pt x="-554" y="433337"/>
                    </a:cubicBezTo>
                    <a:close/>
                  </a:path>
                </a:pathLst>
              </a:custGeom>
              <a:solidFill>
                <a:srgbClr val="449EB7"/>
              </a:solidFill>
              <a:ln w="9525" cap="flat">
                <a:noFill/>
                <a:prstDash val="solid"/>
                <a:miter/>
              </a:ln>
            </p:spPr>
            <p:txBody>
              <a:bodyPr rtlCol="0" anchor="ctr"/>
              <a:lstStyle/>
              <a:p>
                <a:endParaRPr lang="zh-CN" altLang="en-US"/>
              </a:p>
            </p:txBody>
          </p:sp>
          <p:sp>
            <p:nvSpPr>
              <p:cNvPr id="91" name="任意多边形 191">
                <a:extLst>
                  <a:ext uri="{FF2B5EF4-FFF2-40B4-BE49-F238E27FC236}">
                    <a16:creationId xmlns:a16="http://schemas.microsoft.com/office/drawing/2014/main" id="{A35910EF-81CB-4767-8357-8368C3A3A62B}"/>
                  </a:ext>
                </a:extLst>
              </p:cNvPr>
              <p:cNvSpPr/>
              <p:nvPr/>
            </p:nvSpPr>
            <p:spPr>
              <a:xfrm>
                <a:off x="12455761" y="1511324"/>
                <a:ext cx="89291" cy="133691"/>
              </a:xfrm>
              <a:custGeom>
                <a:avLst/>
                <a:gdLst>
                  <a:gd name="connsiteX0" fmla="*/ 20684 w 89291"/>
                  <a:gd name="connsiteY0" fmla="*/ 21936 h 133691"/>
                  <a:gd name="connsiteX1" fmla="*/ 88502 w 89291"/>
                  <a:gd name="connsiteY1" fmla="*/ 36509 h 133691"/>
                  <a:gd name="connsiteX2" fmla="*/ 2777 w 89291"/>
                  <a:gd name="connsiteY2" fmla="*/ 123853 h 133691"/>
                  <a:gd name="connsiteX3" fmla="*/ 20874 w 89291"/>
                  <a:gd name="connsiteY3" fmla="*/ 21936 h 133691"/>
                </a:gdLst>
                <a:ahLst/>
                <a:cxnLst>
                  <a:cxn ang="0">
                    <a:pos x="connsiteX0" y="connsiteY0"/>
                  </a:cxn>
                  <a:cxn ang="0">
                    <a:pos x="connsiteX1" y="connsiteY1"/>
                  </a:cxn>
                  <a:cxn ang="0">
                    <a:pos x="connsiteX2" y="connsiteY2"/>
                  </a:cxn>
                  <a:cxn ang="0">
                    <a:pos x="connsiteX3" y="connsiteY3"/>
                  </a:cxn>
                </a:cxnLst>
                <a:rect l="l" t="t" r="r" b="b"/>
                <a:pathLst>
                  <a:path w="89291" h="133691">
                    <a:moveTo>
                      <a:pt x="20684" y="21936"/>
                    </a:moveTo>
                    <a:cubicBezTo>
                      <a:pt x="20684" y="21936"/>
                      <a:pt x="84787" y="-36548"/>
                      <a:pt x="88502" y="36509"/>
                    </a:cubicBezTo>
                    <a:cubicBezTo>
                      <a:pt x="93550" y="120901"/>
                      <a:pt x="16017" y="150809"/>
                      <a:pt x="2777" y="123853"/>
                    </a:cubicBezTo>
                    <a:cubicBezTo>
                      <a:pt x="-10654" y="95278"/>
                      <a:pt x="20874" y="21936"/>
                      <a:pt x="20874" y="21936"/>
                    </a:cubicBezTo>
                    <a:close/>
                  </a:path>
                </a:pathLst>
              </a:custGeom>
              <a:solidFill>
                <a:srgbClr val="FFB1A9"/>
              </a:solidFill>
              <a:ln w="9525" cap="flat">
                <a:noFill/>
                <a:prstDash val="solid"/>
                <a:miter/>
              </a:ln>
            </p:spPr>
            <p:txBody>
              <a:bodyPr rtlCol="0" anchor="ctr"/>
              <a:lstStyle/>
              <a:p>
                <a:endParaRPr lang="zh-CN" altLang="en-US"/>
              </a:p>
            </p:txBody>
          </p:sp>
          <p:sp>
            <p:nvSpPr>
              <p:cNvPr id="92" name="任意多边形 192">
                <a:extLst>
                  <a:ext uri="{FF2B5EF4-FFF2-40B4-BE49-F238E27FC236}">
                    <a16:creationId xmlns:a16="http://schemas.microsoft.com/office/drawing/2014/main" id="{8C7D198A-F0C4-5F79-AE52-BC7BE94BE320}"/>
                  </a:ext>
                </a:extLst>
              </p:cNvPr>
              <p:cNvSpPr/>
              <p:nvPr/>
            </p:nvSpPr>
            <p:spPr>
              <a:xfrm>
                <a:off x="11971901" y="1489730"/>
                <a:ext cx="83959" cy="135272"/>
              </a:xfrm>
              <a:custGeom>
                <a:avLst/>
                <a:gdLst>
                  <a:gd name="connsiteX0" fmla="*/ 70585 w 83959"/>
                  <a:gd name="connsiteY0" fmla="*/ 25909 h 135272"/>
                  <a:gd name="connsiteX1" fmla="*/ 1052 w 83959"/>
                  <a:gd name="connsiteY1" fmla="*/ 33434 h 135272"/>
                  <a:gd name="connsiteX2" fmla="*/ 78585 w 83959"/>
                  <a:gd name="connsiteY2" fmla="*/ 127351 h 135272"/>
                  <a:gd name="connsiteX3" fmla="*/ 70585 w 83959"/>
                  <a:gd name="connsiteY3" fmla="*/ 25909 h 135272"/>
                </a:gdLst>
                <a:ahLst/>
                <a:cxnLst>
                  <a:cxn ang="0">
                    <a:pos x="connsiteX0" y="connsiteY0"/>
                  </a:cxn>
                  <a:cxn ang="0">
                    <a:pos x="connsiteX1" y="connsiteY1"/>
                  </a:cxn>
                  <a:cxn ang="0">
                    <a:pos x="connsiteX2" y="connsiteY2"/>
                  </a:cxn>
                  <a:cxn ang="0">
                    <a:pos x="connsiteX3" y="connsiteY3"/>
                  </a:cxn>
                </a:cxnLst>
                <a:rect l="l" t="t" r="r" b="b"/>
                <a:pathLst>
                  <a:path w="83959" h="135272">
                    <a:moveTo>
                      <a:pt x="70585" y="25909"/>
                    </a:moveTo>
                    <a:cubicBezTo>
                      <a:pt x="70585" y="25909"/>
                      <a:pt x="12101" y="-37622"/>
                      <a:pt x="1052" y="33434"/>
                    </a:cubicBezTo>
                    <a:cubicBezTo>
                      <a:pt x="-12378" y="115444"/>
                      <a:pt x="62393" y="152306"/>
                      <a:pt x="78585" y="127351"/>
                    </a:cubicBezTo>
                    <a:cubicBezTo>
                      <a:pt x="92968" y="102395"/>
                      <a:pt x="70585" y="25909"/>
                      <a:pt x="70585" y="25909"/>
                    </a:cubicBezTo>
                    <a:close/>
                  </a:path>
                </a:pathLst>
              </a:custGeom>
              <a:solidFill>
                <a:srgbClr val="FFB1A9"/>
              </a:solidFill>
              <a:ln w="9525" cap="flat">
                <a:noFill/>
                <a:prstDash val="solid"/>
                <a:miter/>
              </a:ln>
            </p:spPr>
            <p:txBody>
              <a:bodyPr rtlCol="0" anchor="ctr"/>
              <a:lstStyle/>
              <a:p>
                <a:endParaRPr lang="zh-CN" altLang="en-US"/>
              </a:p>
            </p:txBody>
          </p:sp>
          <p:sp>
            <p:nvSpPr>
              <p:cNvPr id="93" name="任意多边形 193">
                <a:extLst>
                  <a:ext uri="{FF2B5EF4-FFF2-40B4-BE49-F238E27FC236}">
                    <a16:creationId xmlns:a16="http://schemas.microsoft.com/office/drawing/2014/main" id="{16DB30FA-3412-4572-83B9-33B35292FD78}"/>
                  </a:ext>
                </a:extLst>
              </p:cNvPr>
              <p:cNvSpPr/>
              <p:nvPr/>
            </p:nvSpPr>
            <p:spPr>
              <a:xfrm>
                <a:off x="12008844" y="1720744"/>
                <a:ext cx="418528" cy="281798"/>
              </a:xfrm>
              <a:custGeom>
                <a:avLst/>
                <a:gdLst>
                  <a:gd name="connsiteX0" fmla="*/ 138988 w 418528"/>
                  <a:gd name="connsiteY0" fmla="*/ -223 h 281798"/>
                  <a:gd name="connsiteX1" fmla="*/ -554 w 418528"/>
                  <a:gd name="connsiteY1" fmla="*/ 189134 h 281798"/>
                  <a:gd name="connsiteX2" fmla="*/ 417975 w 418528"/>
                  <a:gd name="connsiteY2" fmla="*/ 238950 h 281798"/>
                  <a:gd name="connsiteX3" fmla="*/ 348252 w 418528"/>
                  <a:gd name="connsiteY3" fmla="*/ 9778 h 281798"/>
                </a:gdLst>
                <a:ahLst/>
                <a:cxnLst>
                  <a:cxn ang="0">
                    <a:pos x="connsiteX0" y="connsiteY0"/>
                  </a:cxn>
                  <a:cxn ang="0">
                    <a:pos x="connsiteX1" y="connsiteY1"/>
                  </a:cxn>
                  <a:cxn ang="0">
                    <a:pos x="connsiteX2" y="connsiteY2"/>
                  </a:cxn>
                  <a:cxn ang="0">
                    <a:pos x="connsiteX3" y="connsiteY3"/>
                  </a:cxn>
                </a:cxnLst>
                <a:rect l="l" t="t" r="r" b="b"/>
                <a:pathLst>
                  <a:path w="418528" h="281798">
                    <a:moveTo>
                      <a:pt x="138988" y="-223"/>
                    </a:moveTo>
                    <a:cubicBezTo>
                      <a:pt x="138988" y="-223"/>
                      <a:pt x="89172" y="159225"/>
                      <a:pt x="-554" y="189134"/>
                    </a:cubicBezTo>
                    <a:cubicBezTo>
                      <a:pt x="-554" y="189134"/>
                      <a:pt x="212425" y="358298"/>
                      <a:pt x="417975" y="238950"/>
                    </a:cubicBezTo>
                    <a:cubicBezTo>
                      <a:pt x="417975" y="238950"/>
                      <a:pt x="348252" y="199135"/>
                      <a:pt x="348252" y="9778"/>
                    </a:cubicBezTo>
                    <a:close/>
                  </a:path>
                </a:pathLst>
              </a:custGeom>
              <a:solidFill>
                <a:srgbClr val="FF9F92"/>
              </a:solidFill>
              <a:ln w="9525" cap="flat">
                <a:noFill/>
                <a:prstDash val="solid"/>
                <a:miter/>
              </a:ln>
            </p:spPr>
            <p:txBody>
              <a:bodyPr rtlCol="0" anchor="ctr"/>
              <a:lstStyle/>
              <a:p>
                <a:endParaRPr lang="zh-CN" altLang="en-US"/>
              </a:p>
            </p:txBody>
          </p:sp>
          <p:sp>
            <p:nvSpPr>
              <p:cNvPr id="94" name="任意多边形 194">
                <a:extLst>
                  <a:ext uri="{FF2B5EF4-FFF2-40B4-BE49-F238E27FC236}">
                    <a16:creationId xmlns:a16="http://schemas.microsoft.com/office/drawing/2014/main" id="{993DB731-AD3F-1384-FB83-E8ABB4F9EBF0}"/>
                  </a:ext>
                </a:extLst>
              </p:cNvPr>
              <p:cNvSpPr/>
              <p:nvPr/>
            </p:nvSpPr>
            <p:spPr>
              <a:xfrm>
                <a:off x="12037755" y="1242757"/>
                <a:ext cx="446226" cy="583331"/>
              </a:xfrm>
              <a:custGeom>
                <a:avLst/>
                <a:gdLst>
                  <a:gd name="connsiteX0" fmla="*/ 211613 w 446226"/>
                  <a:gd name="connsiteY0" fmla="*/ 582730 h 583331"/>
                  <a:gd name="connsiteX1" fmla="*/ 445167 w 446226"/>
                  <a:gd name="connsiteY1" fmla="*/ 234687 h 583331"/>
                  <a:gd name="connsiteX2" fmla="*/ 231616 w 446226"/>
                  <a:gd name="connsiteY2" fmla="*/ 276 h 583331"/>
                  <a:gd name="connsiteX3" fmla="*/ 1111 w 446226"/>
                  <a:gd name="connsiteY3" fmla="*/ 212303 h 583331"/>
                  <a:gd name="connsiteX4" fmla="*/ 211613 w 446226"/>
                  <a:gd name="connsiteY4" fmla="*/ 582730 h 583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6226" h="583331">
                    <a:moveTo>
                      <a:pt x="211613" y="582730"/>
                    </a:moveTo>
                    <a:cubicBezTo>
                      <a:pt x="349154" y="589588"/>
                      <a:pt x="431641" y="504339"/>
                      <a:pt x="445167" y="234687"/>
                    </a:cubicBezTo>
                    <a:cubicBezTo>
                      <a:pt x="452215" y="95241"/>
                      <a:pt x="385825" y="7991"/>
                      <a:pt x="231616" y="276"/>
                    </a:cubicBezTo>
                    <a:cubicBezTo>
                      <a:pt x="77406" y="-7439"/>
                      <a:pt x="8064" y="74762"/>
                      <a:pt x="1111" y="212303"/>
                    </a:cubicBezTo>
                    <a:cubicBezTo>
                      <a:pt x="-13462" y="502434"/>
                      <a:pt x="68548" y="575491"/>
                      <a:pt x="211613" y="582730"/>
                    </a:cubicBezTo>
                    <a:close/>
                  </a:path>
                </a:pathLst>
              </a:custGeom>
              <a:solidFill>
                <a:srgbClr val="FFB1A9"/>
              </a:solidFill>
              <a:ln w="9525" cap="flat">
                <a:noFill/>
                <a:prstDash val="solid"/>
                <a:miter/>
              </a:ln>
            </p:spPr>
            <p:txBody>
              <a:bodyPr rtlCol="0" anchor="ctr"/>
              <a:lstStyle/>
              <a:p>
                <a:endParaRPr lang="zh-CN" altLang="en-US"/>
              </a:p>
            </p:txBody>
          </p:sp>
          <p:sp>
            <p:nvSpPr>
              <p:cNvPr id="95" name="任意多边形 195">
                <a:extLst>
                  <a:ext uri="{FF2B5EF4-FFF2-40B4-BE49-F238E27FC236}">
                    <a16:creationId xmlns:a16="http://schemas.microsoft.com/office/drawing/2014/main" id="{5E3020B6-4D16-27BF-8DC7-F5DE9D0646CA}"/>
                  </a:ext>
                </a:extLst>
              </p:cNvPr>
              <p:cNvSpPr/>
              <p:nvPr/>
            </p:nvSpPr>
            <p:spPr>
              <a:xfrm>
                <a:off x="12021391" y="1122900"/>
                <a:ext cx="491400" cy="444682"/>
              </a:xfrm>
              <a:custGeom>
                <a:avLst/>
                <a:gdLst>
                  <a:gd name="connsiteX0" fmla="*/ 70624 w 491400"/>
                  <a:gd name="connsiteY0" fmla="*/ 180903 h 444682"/>
                  <a:gd name="connsiteX1" fmla="*/ 18713 w 491400"/>
                  <a:gd name="connsiteY1" fmla="*/ 431982 h 444682"/>
                  <a:gd name="connsiteX2" fmla="*/ 258171 w 491400"/>
                  <a:gd name="connsiteY2" fmla="*/ 309 h 444682"/>
                  <a:gd name="connsiteX3" fmla="*/ 453339 w 491400"/>
                  <a:gd name="connsiteY3" fmla="*/ 444460 h 444682"/>
                  <a:gd name="connsiteX4" fmla="*/ 407904 w 491400"/>
                  <a:gd name="connsiteY4" fmla="*/ 197381 h 444682"/>
                  <a:gd name="connsiteX5" fmla="*/ 70624 w 491400"/>
                  <a:gd name="connsiteY5" fmla="*/ 180903 h 444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1400" h="444682">
                    <a:moveTo>
                      <a:pt x="70624" y="180903"/>
                    </a:moveTo>
                    <a:cubicBezTo>
                      <a:pt x="70624" y="180903"/>
                      <a:pt x="22999" y="234529"/>
                      <a:pt x="18713" y="431982"/>
                    </a:cubicBezTo>
                    <a:cubicBezTo>
                      <a:pt x="18713" y="431982"/>
                      <a:pt x="-101398" y="-17789"/>
                      <a:pt x="258171" y="309"/>
                    </a:cubicBezTo>
                    <a:cubicBezTo>
                      <a:pt x="617740" y="18406"/>
                      <a:pt x="453339" y="444460"/>
                      <a:pt x="453339" y="444460"/>
                    </a:cubicBezTo>
                    <a:cubicBezTo>
                      <a:pt x="453339" y="444460"/>
                      <a:pt x="469817" y="265771"/>
                      <a:pt x="407904" y="197381"/>
                    </a:cubicBezTo>
                    <a:cubicBezTo>
                      <a:pt x="407904" y="197381"/>
                      <a:pt x="280364" y="206430"/>
                      <a:pt x="70624" y="180903"/>
                    </a:cubicBezTo>
                    <a:close/>
                  </a:path>
                </a:pathLst>
              </a:custGeom>
              <a:solidFill>
                <a:srgbClr val="1E1F45"/>
              </a:solidFill>
              <a:ln w="9525" cap="flat">
                <a:noFill/>
                <a:prstDash val="solid"/>
                <a:miter/>
              </a:ln>
            </p:spPr>
            <p:txBody>
              <a:bodyPr rtlCol="0" anchor="ctr"/>
              <a:lstStyle/>
              <a:p>
                <a:endParaRPr lang="zh-CN" altLang="en-US"/>
              </a:p>
            </p:txBody>
          </p:sp>
          <p:sp>
            <p:nvSpPr>
              <p:cNvPr id="96" name="任意多边形 196">
                <a:extLst>
                  <a:ext uri="{FF2B5EF4-FFF2-40B4-BE49-F238E27FC236}">
                    <a16:creationId xmlns:a16="http://schemas.microsoft.com/office/drawing/2014/main" id="{8320832A-F002-75E2-7D1F-2C12D6839690}"/>
                  </a:ext>
                </a:extLst>
              </p:cNvPr>
              <p:cNvSpPr/>
              <p:nvPr/>
            </p:nvSpPr>
            <p:spPr>
              <a:xfrm>
                <a:off x="12219991" y="1492240"/>
                <a:ext cx="68888" cy="124608"/>
              </a:xfrm>
              <a:custGeom>
                <a:avLst/>
                <a:gdLst>
                  <a:gd name="connsiteX0" fmla="*/ 33568 w 68888"/>
                  <a:gd name="connsiteY0" fmla="*/ -223 h 124608"/>
                  <a:gd name="connsiteX1" fmla="*/ 7660 w 68888"/>
                  <a:gd name="connsiteY1" fmla="*/ 118173 h 124608"/>
                  <a:gd name="connsiteX2" fmla="*/ 68334 w 68888"/>
                  <a:gd name="connsiteY2" fmla="*/ 101314 h 124608"/>
                </a:gdLst>
                <a:ahLst/>
                <a:cxnLst>
                  <a:cxn ang="0">
                    <a:pos x="connsiteX0" y="connsiteY0"/>
                  </a:cxn>
                  <a:cxn ang="0">
                    <a:pos x="connsiteX1" y="connsiteY1"/>
                  </a:cxn>
                  <a:cxn ang="0">
                    <a:pos x="connsiteX2" y="connsiteY2"/>
                  </a:cxn>
                </a:cxnLst>
                <a:rect l="l" t="t" r="r" b="b"/>
                <a:pathLst>
                  <a:path w="68888" h="124608">
                    <a:moveTo>
                      <a:pt x="33568" y="-223"/>
                    </a:moveTo>
                    <a:cubicBezTo>
                      <a:pt x="33568" y="-223"/>
                      <a:pt x="-20725" y="86835"/>
                      <a:pt x="7660" y="118173"/>
                    </a:cubicBezTo>
                    <a:cubicBezTo>
                      <a:pt x="26710" y="138842"/>
                      <a:pt x="68334" y="101314"/>
                      <a:pt x="68334" y="101314"/>
                    </a:cubicBezTo>
                  </a:path>
                </a:pathLst>
              </a:custGeom>
              <a:solidFill>
                <a:srgbClr val="EF9086"/>
              </a:solidFill>
              <a:ln w="9525" cap="flat">
                <a:noFill/>
                <a:prstDash val="solid"/>
                <a:miter/>
              </a:ln>
            </p:spPr>
            <p:txBody>
              <a:bodyPr rtlCol="0" anchor="ctr"/>
              <a:lstStyle/>
              <a:p>
                <a:endParaRPr lang="zh-CN" altLang="en-US"/>
              </a:p>
            </p:txBody>
          </p:sp>
          <p:sp>
            <p:nvSpPr>
              <p:cNvPr id="97" name="任意多边形 197">
                <a:extLst>
                  <a:ext uri="{FF2B5EF4-FFF2-40B4-BE49-F238E27FC236}">
                    <a16:creationId xmlns:a16="http://schemas.microsoft.com/office/drawing/2014/main" id="{F9F6C8CF-964F-DC1C-3224-80773A01F15B}"/>
                  </a:ext>
                </a:extLst>
              </p:cNvPr>
              <p:cNvSpPr/>
              <p:nvPr/>
            </p:nvSpPr>
            <p:spPr>
              <a:xfrm>
                <a:off x="12124422" y="1447269"/>
                <a:ext cx="35272" cy="58700"/>
              </a:xfrm>
              <a:custGeom>
                <a:avLst/>
                <a:gdLst>
                  <a:gd name="connsiteX0" fmla="*/ -498 w 35272"/>
                  <a:gd name="connsiteY0" fmla="*/ 28365 h 58700"/>
                  <a:gd name="connsiteX1" fmla="*/ 15599 w 35272"/>
                  <a:gd name="connsiteY1" fmla="*/ 58464 h 58700"/>
                  <a:gd name="connsiteX2" fmla="*/ 34649 w 35272"/>
                  <a:gd name="connsiteY2" fmla="*/ 29889 h 58700"/>
                  <a:gd name="connsiteX3" fmla="*/ 18647 w 35272"/>
                  <a:gd name="connsiteY3" fmla="*/ -210 h 58700"/>
                  <a:gd name="connsiteX4" fmla="*/ -403 w 35272"/>
                  <a:gd name="connsiteY4" fmla="*/ 28365 h 5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72" h="58700">
                    <a:moveTo>
                      <a:pt x="-498" y="28365"/>
                    </a:moveTo>
                    <a:cubicBezTo>
                      <a:pt x="-1260" y="44843"/>
                      <a:pt x="5884" y="57988"/>
                      <a:pt x="15599" y="58464"/>
                    </a:cubicBezTo>
                    <a:cubicBezTo>
                      <a:pt x="25314" y="58940"/>
                      <a:pt x="33792" y="46558"/>
                      <a:pt x="34649" y="29889"/>
                    </a:cubicBezTo>
                    <a:cubicBezTo>
                      <a:pt x="35506" y="13221"/>
                      <a:pt x="28362" y="266"/>
                      <a:pt x="18647" y="-210"/>
                    </a:cubicBezTo>
                    <a:cubicBezTo>
                      <a:pt x="8932" y="-686"/>
                      <a:pt x="454" y="11697"/>
                      <a:pt x="-403" y="28365"/>
                    </a:cubicBezTo>
                    <a:close/>
                  </a:path>
                </a:pathLst>
              </a:custGeom>
              <a:solidFill>
                <a:srgbClr val="1E1F45"/>
              </a:solidFill>
              <a:ln w="9525" cap="flat">
                <a:noFill/>
                <a:prstDash val="solid"/>
                <a:miter/>
              </a:ln>
            </p:spPr>
            <p:txBody>
              <a:bodyPr rtlCol="0" anchor="ctr"/>
              <a:lstStyle/>
              <a:p>
                <a:endParaRPr lang="zh-CN" altLang="en-US"/>
              </a:p>
            </p:txBody>
          </p:sp>
          <p:sp>
            <p:nvSpPr>
              <p:cNvPr id="98" name="任意多边形 198">
                <a:extLst>
                  <a:ext uri="{FF2B5EF4-FFF2-40B4-BE49-F238E27FC236}">
                    <a16:creationId xmlns:a16="http://schemas.microsoft.com/office/drawing/2014/main" id="{12453CDA-EEEC-744E-D37C-4A365039E835}"/>
                  </a:ext>
                </a:extLst>
              </p:cNvPr>
              <p:cNvSpPr/>
              <p:nvPr/>
            </p:nvSpPr>
            <p:spPr>
              <a:xfrm>
                <a:off x="12354161" y="1458794"/>
                <a:ext cx="32900" cy="58700"/>
              </a:xfrm>
              <a:custGeom>
                <a:avLst/>
                <a:gdLst>
                  <a:gd name="connsiteX0" fmla="*/ -494 w 32900"/>
                  <a:gd name="connsiteY0" fmla="*/ 28365 h 58700"/>
                  <a:gd name="connsiteX1" fmla="*/ 14461 w 32900"/>
                  <a:gd name="connsiteY1" fmla="*/ 58464 h 58700"/>
                  <a:gd name="connsiteX2" fmla="*/ 32272 w 32900"/>
                  <a:gd name="connsiteY2" fmla="*/ 29889 h 58700"/>
                  <a:gd name="connsiteX3" fmla="*/ 17318 w 32900"/>
                  <a:gd name="connsiteY3" fmla="*/ -210 h 58700"/>
                  <a:gd name="connsiteX4" fmla="*/ -494 w 32900"/>
                  <a:gd name="connsiteY4" fmla="*/ 28365 h 5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00" h="58700">
                    <a:moveTo>
                      <a:pt x="-494" y="28365"/>
                    </a:moveTo>
                    <a:cubicBezTo>
                      <a:pt x="-1256" y="44844"/>
                      <a:pt x="5317" y="57988"/>
                      <a:pt x="14461" y="58464"/>
                    </a:cubicBezTo>
                    <a:cubicBezTo>
                      <a:pt x="23604" y="58940"/>
                      <a:pt x="31415" y="46463"/>
                      <a:pt x="32272" y="29889"/>
                    </a:cubicBezTo>
                    <a:cubicBezTo>
                      <a:pt x="33129" y="13316"/>
                      <a:pt x="26462" y="266"/>
                      <a:pt x="17318" y="-210"/>
                    </a:cubicBezTo>
                    <a:cubicBezTo>
                      <a:pt x="8174" y="-686"/>
                      <a:pt x="363" y="11792"/>
                      <a:pt x="-494" y="28365"/>
                    </a:cubicBezTo>
                    <a:close/>
                  </a:path>
                </a:pathLst>
              </a:custGeom>
              <a:solidFill>
                <a:srgbClr val="1E1F45"/>
              </a:solidFill>
              <a:ln w="9525" cap="flat">
                <a:noFill/>
                <a:prstDash val="solid"/>
                <a:miter/>
              </a:ln>
            </p:spPr>
            <p:txBody>
              <a:bodyPr rtlCol="0" anchor="ctr"/>
              <a:lstStyle/>
              <a:p>
                <a:endParaRPr lang="zh-CN" altLang="en-US"/>
              </a:p>
            </p:txBody>
          </p:sp>
          <p:sp>
            <p:nvSpPr>
              <p:cNvPr id="99" name="任意多边形 199">
                <a:extLst>
                  <a:ext uri="{FF2B5EF4-FFF2-40B4-BE49-F238E27FC236}">
                    <a16:creationId xmlns:a16="http://schemas.microsoft.com/office/drawing/2014/main" id="{740C4908-9AF5-8196-52A1-88320A9E39FA}"/>
                  </a:ext>
                </a:extLst>
              </p:cNvPr>
              <p:cNvSpPr/>
              <p:nvPr/>
            </p:nvSpPr>
            <p:spPr>
              <a:xfrm>
                <a:off x="12187736" y="1673125"/>
                <a:ext cx="106378" cy="64795"/>
              </a:xfrm>
              <a:custGeom>
                <a:avLst/>
                <a:gdLst>
                  <a:gd name="connsiteX0" fmla="*/ 98970 w 106378"/>
                  <a:gd name="connsiteY0" fmla="*/ 3962 h 64795"/>
                  <a:gd name="connsiteX1" fmla="*/ 105638 w 106378"/>
                  <a:gd name="connsiteY1" fmla="*/ 15107 h 64795"/>
                  <a:gd name="connsiteX2" fmla="*/ 53155 w 106378"/>
                  <a:gd name="connsiteY2" fmla="*/ 64541 h 64795"/>
                  <a:gd name="connsiteX3" fmla="*/ -471 w 106378"/>
                  <a:gd name="connsiteY3" fmla="*/ 10344 h 64795"/>
                  <a:gd name="connsiteX4" fmla="*/ 7054 w 106378"/>
                  <a:gd name="connsiteY4" fmla="*/ -133 h 64795"/>
                  <a:gd name="connsiteX5" fmla="*/ 35629 w 106378"/>
                  <a:gd name="connsiteY5" fmla="*/ 5010 h 64795"/>
                  <a:gd name="connsiteX6" fmla="*/ 71348 w 106378"/>
                  <a:gd name="connsiteY6" fmla="*/ 6534 h 64795"/>
                  <a:gd name="connsiteX7" fmla="*/ 99256 w 106378"/>
                  <a:gd name="connsiteY7" fmla="*/ 3962 h 64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78" h="64795">
                    <a:moveTo>
                      <a:pt x="98970" y="3962"/>
                    </a:moveTo>
                    <a:cubicBezTo>
                      <a:pt x="103828" y="3486"/>
                      <a:pt x="106591" y="9106"/>
                      <a:pt x="105638" y="15107"/>
                    </a:cubicBezTo>
                    <a:cubicBezTo>
                      <a:pt x="102866" y="42338"/>
                      <a:pt x="80511" y="63408"/>
                      <a:pt x="53155" y="64541"/>
                    </a:cubicBezTo>
                    <a:cubicBezTo>
                      <a:pt x="18294" y="65589"/>
                      <a:pt x="2577" y="40634"/>
                      <a:pt x="-471" y="10344"/>
                    </a:cubicBezTo>
                    <a:cubicBezTo>
                      <a:pt x="-1137" y="4438"/>
                      <a:pt x="2292" y="-991"/>
                      <a:pt x="7054" y="-133"/>
                    </a:cubicBezTo>
                    <a:lnTo>
                      <a:pt x="35629" y="5010"/>
                    </a:lnTo>
                    <a:cubicBezTo>
                      <a:pt x="47412" y="7134"/>
                      <a:pt x="59432" y="7648"/>
                      <a:pt x="71348" y="6534"/>
                    </a:cubicBezTo>
                    <a:lnTo>
                      <a:pt x="99256" y="3962"/>
                    </a:lnTo>
                    <a:close/>
                  </a:path>
                </a:pathLst>
              </a:custGeom>
              <a:solidFill>
                <a:srgbClr val="F34A56"/>
              </a:solidFill>
              <a:ln w="9525" cap="flat">
                <a:noFill/>
                <a:prstDash val="solid"/>
                <a:miter/>
              </a:ln>
            </p:spPr>
            <p:txBody>
              <a:bodyPr rtlCol="0" anchor="ctr"/>
              <a:lstStyle/>
              <a:p>
                <a:endParaRPr lang="zh-CN" altLang="en-US"/>
              </a:p>
            </p:txBody>
          </p:sp>
          <p:sp>
            <p:nvSpPr>
              <p:cNvPr id="100" name="任意多边形 200">
                <a:extLst>
                  <a:ext uri="{FF2B5EF4-FFF2-40B4-BE49-F238E27FC236}">
                    <a16:creationId xmlns:a16="http://schemas.microsoft.com/office/drawing/2014/main" id="{D766A3C8-3EF0-91CB-551F-43078C89BEF0}"/>
                  </a:ext>
                </a:extLst>
              </p:cNvPr>
              <p:cNvSpPr/>
              <p:nvPr/>
            </p:nvSpPr>
            <p:spPr>
              <a:xfrm>
                <a:off x="11968744" y="1857080"/>
                <a:ext cx="487966" cy="158397"/>
              </a:xfrm>
              <a:custGeom>
                <a:avLst/>
                <a:gdLst>
                  <a:gd name="connsiteX0" fmla="*/ 78028 w 487966"/>
                  <a:gd name="connsiteY0" fmla="*/ 7173 h 158397"/>
                  <a:gd name="connsiteX1" fmla="*/ 427977 w 487966"/>
                  <a:gd name="connsiteY1" fmla="*/ 74896 h 158397"/>
                  <a:gd name="connsiteX2" fmla="*/ 462647 w 487966"/>
                  <a:gd name="connsiteY2" fmla="*/ 76420 h 158397"/>
                  <a:gd name="connsiteX3" fmla="*/ 487413 w 487966"/>
                  <a:gd name="connsiteY3" fmla="*/ 94422 h 158397"/>
                  <a:gd name="connsiteX4" fmla="*/ 216236 w 487966"/>
                  <a:gd name="connsiteY4" fmla="*/ 150620 h 158397"/>
                  <a:gd name="connsiteX5" fmla="*/ -458 w 487966"/>
                  <a:gd name="connsiteY5" fmla="*/ 4887 h 158397"/>
                  <a:gd name="connsiteX6" fmla="*/ 78028 w 487966"/>
                  <a:gd name="connsiteY6" fmla="*/ 7173 h 158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66" h="158397">
                    <a:moveTo>
                      <a:pt x="78028" y="7173"/>
                    </a:moveTo>
                    <a:cubicBezTo>
                      <a:pt x="118224" y="85183"/>
                      <a:pt x="297579" y="156144"/>
                      <a:pt x="427977" y="74896"/>
                    </a:cubicBezTo>
                    <a:cubicBezTo>
                      <a:pt x="438806" y="68448"/>
                      <a:pt x="452427" y="69048"/>
                      <a:pt x="462647" y="76420"/>
                    </a:cubicBezTo>
                    <a:lnTo>
                      <a:pt x="487413" y="94422"/>
                    </a:lnTo>
                    <a:cubicBezTo>
                      <a:pt x="433025" y="154906"/>
                      <a:pt x="318153" y="169098"/>
                      <a:pt x="216236" y="150620"/>
                    </a:cubicBezTo>
                    <a:cubicBezTo>
                      <a:pt x="114318" y="132141"/>
                      <a:pt x="41166" y="91851"/>
                      <a:pt x="-458" y="4887"/>
                    </a:cubicBezTo>
                    <a:cubicBezTo>
                      <a:pt x="-3506" y="-1495"/>
                      <a:pt x="67360" y="-3114"/>
                      <a:pt x="78028" y="7173"/>
                    </a:cubicBezTo>
                    <a:close/>
                  </a:path>
                </a:pathLst>
              </a:custGeom>
              <a:solidFill>
                <a:srgbClr val="479EB8"/>
              </a:solidFill>
              <a:ln w="9525" cap="flat">
                <a:noFill/>
                <a:prstDash val="solid"/>
                <a:miter/>
              </a:ln>
            </p:spPr>
            <p:txBody>
              <a:bodyPr rtlCol="0" anchor="ctr"/>
              <a:lstStyle/>
              <a:p>
                <a:endParaRPr lang="zh-CN" altLang="en-US"/>
              </a:p>
            </p:txBody>
          </p:sp>
          <p:sp>
            <p:nvSpPr>
              <p:cNvPr id="101" name="任意多边形 201">
                <a:extLst>
                  <a:ext uri="{FF2B5EF4-FFF2-40B4-BE49-F238E27FC236}">
                    <a16:creationId xmlns:a16="http://schemas.microsoft.com/office/drawing/2014/main" id="{F0C965A1-9B38-FFEE-5ADB-CE32370CAC01}"/>
                  </a:ext>
                </a:extLst>
              </p:cNvPr>
              <p:cNvSpPr/>
              <p:nvPr/>
            </p:nvSpPr>
            <p:spPr>
              <a:xfrm>
                <a:off x="11987318" y="1894861"/>
                <a:ext cx="495300" cy="127654"/>
              </a:xfrm>
              <a:custGeom>
                <a:avLst/>
                <a:gdLst>
                  <a:gd name="connsiteX0" fmla="*/ -554 w 495300"/>
                  <a:gd name="connsiteY0" fmla="*/ -223 h 127654"/>
                  <a:gd name="connsiteX1" fmla="*/ 494746 w 495300"/>
                  <a:gd name="connsiteY1" fmla="*/ 59880 h 127654"/>
                </a:gdLst>
                <a:ahLst/>
                <a:cxnLst>
                  <a:cxn ang="0">
                    <a:pos x="connsiteX0" y="connsiteY0"/>
                  </a:cxn>
                  <a:cxn ang="0">
                    <a:pos x="connsiteX1" y="connsiteY1"/>
                  </a:cxn>
                </a:cxnLst>
                <a:rect l="l" t="t" r="r" b="b"/>
                <a:pathLst>
                  <a:path w="495300" h="127654">
                    <a:moveTo>
                      <a:pt x="-554" y="-223"/>
                    </a:moveTo>
                    <a:cubicBezTo>
                      <a:pt x="-554" y="-223"/>
                      <a:pt x="131558" y="241331"/>
                      <a:pt x="494746" y="59880"/>
                    </a:cubicBezTo>
                  </a:path>
                </a:pathLst>
              </a:custGeom>
              <a:noFill/>
              <a:ln w="9525" cap="flat">
                <a:solidFill>
                  <a:srgbClr val="FFFFFF"/>
                </a:solidFill>
                <a:prstDash val="solid"/>
                <a:miter/>
              </a:ln>
            </p:spPr>
            <p:txBody>
              <a:bodyPr rtlCol="0" anchor="ctr"/>
              <a:lstStyle/>
              <a:p>
                <a:endParaRPr lang="zh-CN" altLang="en-US"/>
              </a:p>
            </p:txBody>
          </p:sp>
          <p:sp>
            <p:nvSpPr>
              <p:cNvPr id="102" name="任意多边形 202">
                <a:extLst>
                  <a:ext uri="{FF2B5EF4-FFF2-40B4-BE49-F238E27FC236}">
                    <a16:creationId xmlns:a16="http://schemas.microsoft.com/office/drawing/2014/main" id="{B01C8E2E-EA5B-DF2D-4E86-649F35A3FEFA}"/>
                  </a:ext>
                </a:extLst>
              </p:cNvPr>
              <p:cNvSpPr/>
              <p:nvPr/>
            </p:nvSpPr>
            <p:spPr>
              <a:xfrm>
                <a:off x="11510306" y="1987730"/>
                <a:ext cx="164972" cy="311372"/>
              </a:xfrm>
              <a:custGeom>
                <a:avLst/>
                <a:gdLst>
                  <a:gd name="connsiteX0" fmla="*/ 164419 w 164972"/>
                  <a:gd name="connsiteY0" fmla="*/ -223 h 311372"/>
                  <a:gd name="connsiteX1" fmla="*/ -554 w 164972"/>
                  <a:gd name="connsiteY1" fmla="*/ 311149 h 311372"/>
                </a:gdLst>
                <a:ahLst/>
                <a:cxnLst>
                  <a:cxn ang="0">
                    <a:pos x="connsiteX0" y="connsiteY0"/>
                  </a:cxn>
                  <a:cxn ang="0">
                    <a:pos x="connsiteX1" y="connsiteY1"/>
                  </a:cxn>
                </a:cxnLst>
                <a:rect l="l" t="t" r="r" b="b"/>
                <a:pathLst>
                  <a:path w="164972" h="311372">
                    <a:moveTo>
                      <a:pt x="164419" y="-223"/>
                    </a:moveTo>
                    <a:cubicBezTo>
                      <a:pt x="164419" y="-223"/>
                      <a:pt x="44595" y="66452"/>
                      <a:pt x="-554" y="311149"/>
                    </a:cubicBezTo>
                  </a:path>
                </a:pathLst>
              </a:custGeom>
              <a:noFill/>
              <a:ln w="9525" cap="flat">
                <a:solidFill>
                  <a:srgbClr val="FFFFFF"/>
                </a:solidFill>
                <a:prstDash val="solid"/>
                <a:miter/>
              </a:ln>
            </p:spPr>
            <p:txBody>
              <a:bodyPr rtlCol="0" anchor="ctr"/>
              <a:lstStyle/>
              <a:p>
                <a:endParaRPr lang="zh-CN" altLang="en-US"/>
              </a:p>
            </p:txBody>
          </p:sp>
        </p:grpSp>
        <p:grpSp>
          <p:nvGrpSpPr>
            <p:cNvPr id="9" name="组合 8">
              <a:extLst>
                <a:ext uri="{FF2B5EF4-FFF2-40B4-BE49-F238E27FC236}">
                  <a16:creationId xmlns:a16="http://schemas.microsoft.com/office/drawing/2014/main" id="{1D25E2E3-A423-8B15-BFB2-FA441CF1D76D}"/>
                </a:ext>
              </a:extLst>
            </p:cNvPr>
            <p:cNvGrpSpPr/>
            <p:nvPr/>
          </p:nvGrpSpPr>
          <p:grpSpPr>
            <a:xfrm>
              <a:off x="4523794" y="2176872"/>
              <a:ext cx="2050630" cy="3497210"/>
              <a:chOff x="11206603" y="1775257"/>
              <a:chExt cx="2649273" cy="4518154"/>
            </a:xfrm>
          </p:grpSpPr>
          <p:sp>
            <p:nvSpPr>
              <p:cNvPr id="41" name="任意多边形 139">
                <a:extLst>
                  <a:ext uri="{FF2B5EF4-FFF2-40B4-BE49-F238E27FC236}">
                    <a16:creationId xmlns:a16="http://schemas.microsoft.com/office/drawing/2014/main" id="{FB1E6273-AE73-2204-1CF5-1DA7D6F4038B}"/>
                  </a:ext>
                </a:extLst>
              </p:cNvPr>
              <p:cNvSpPr/>
              <p:nvPr/>
            </p:nvSpPr>
            <p:spPr>
              <a:xfrm>
                <a:off x="11206603" y="5909268"/>
                <a:ext cx="587597" cy="384048"/>
              </a:xfrm>
              <a:custGeom>
                <a:avLst/>
                <a:gdLst>
                  <a:gd name="connsiteX0" fmla="*/ -555 w 587597"/>
                  <a:gd name="connsiteY0" fmla="*/ 348432 h 384048"/>
                  <a:gd name="connsiteX1" fmla="*/ 1350 w 587597"/>
                  <a:gd name="connsiteY1" fmla="*/ 383674 h 384048"/>
                  <a:gd name="connsiteX2" fmla="*/ 586852 w 587597"/>
                  <a:gd name="connsiteY2" fmla="*/ 383674 h 384048"/>
                  <a:gd name="connsiteX3" fmla="*/ 586852 w 587597"/>
                  <a:gd name="connsiteY3" fmla="*/ 348432 h 384048"/>
                  <a:gd name="connsiteX4" fmla="*/ 531130 w 587597"/>
                  <a:gd name="connsiteY4" fmla="*/ 62682 h 384048"/>
                  <a:gd name="connsiteX5" fmla="*/ 384255 w 587597"/>
                  <a:gd name="connsiteY5" fmla="*/ -374 h 384048"/>
                  <a:gd name="connsiteX6" fmla="*/ 298530 w 587597"/>
                  <a:gd name="connsiteY6" fmla="*/ 153455 h 384048"/>
                  <a:gd name="connsiteX7" fmla="*/ 265097 w 587597"/>
                  <a:gd name="connsiteY7" fmla="*/ 175744 h 384048"/>
                  <a:gd name="connsiteX8" fmla="*/ 248428 w 587597"/>
                  <a:gd name="connsiteY8" fmla="*/ 183173 h 384048"/>
                  <a:gd name="connsiteX9" fmla="*/ 211186 w 587597"/>
                  <a:gd name="connsiteY9" fmla="*/ 196127 h 384048"/>
                  <a:gd name="connsiteX10" fmla="*/ 71835 w 587597"/>
                  <a:gd name="connsiteY10" fmla="*/ 220226 h 384048"/>
                  <a:gd name="connsiteX11" fmla="*/ -745 w 587597"/>
                  <a:gd name="connsiteY11" fmla="*/ 348146 h 38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7597" h="384048">
                    <a:moveTo>
                      <a:pt x="-555" y="348432"/>
                    </a:moveTo>
                    <a:cubicBezTo>
                      <a:pt x="-593" y="360205"/>
                      <a:pt x="35" y="371968"/>
                      <a:pt x="1350" y="383674"/>
                    </a:cubicBezTo>
                    <a:lnTo>
                      <a:pt x="586852" y="383674"/>
                    </a:lnTo>
                    <a:lnTo>
                      <a:pt x="586852" y="348432"/>
                    </a:lnTo>
                    <a:cubicBezTo>
                      <a:pt x="580994" y="251134"/>
                      <a:pt x="562258" y="155046"/>
                      <a:pt x="531130" y="62682"/>
                    </a:cubicBezTo>
                    <a:lnTo>
                      <a:pt x="384255" y="-374"/>
                    </a:lnTo>
                    <a:cubicBezTo>
                      <a:pt x="371301" y="75826"/>
                      <a:pt x="339678" y="122023"/>
                      <a:pt x="298530" y="153455"/>
                    </a:cubicBezTo>
                    <a:cubicBezTo>
                      <a:pt x="287833" y="161542"/>
                      <a:pt x="276670" y="168981"/>
                      <a:pt x="265097" y="175744"/>
                    </a:cubicBezTo>
                    <a:cubicBezTo>
                      <a:pt x="259906" y="178963"/>
                      <a:pt x="254296" y="181468"/>
                      <a:pt x="248428" y="183173"/>
                    </a:cubicBezTo>
                    <a:cubicBezTo>
                      <a:pt x="236313" y="188298"/>
                      <a:pt x="223864" y="192622"/>
                      <a:pt x="211186" y="196127"/>
                    </a:cubicBezTo>
                    <a:cubicBezTo>
                      <a:pt x="159179" y="210986"/>
                      <a:pt x="107078" y="214701"/>
                      <a:pt x="71835" y="220226"/>
                    </a:cubicBezTo>
                    <a:cubicBezTo>
                      <a:pt x="8589" y="231370"/>
                      <a:pt x="-745" y="303665"/>
                      <a:pt x="-745" y="348146"/>
                    </a:cubicBezTo>
                    <a:close/>
                  </a:path>
                </a:pathLst>
              </a:custGeom>
              <a:solidFill>
                <a:srgbClr val="FCC46C"/>
              </a:solidFill>
              <a:ln w="9525" cap="flat">
                <a:noFill/>
                <a:prstDash val="solid"/>
                <a:miter/>
              </a:ln>
            </p:spPr>
            <p:txBody>
              <a:bodyPr rtlCol="0" anchor="ctr"/>
              <a:lstStyle/>
              <a:p>
                <a:endParaRPr lang="zh-CN" altLang="en-US"/>
              </a:p>
            </p:txBody>
          </p:sp>
          <p:sp>
            <p:nvSpPr>
              <p:cNvPr id="42" name="任意多边形 140">
                <a:extLst>
                  <a:ext uri="{FF2B5EF4-FFF2-40B4-BE49-F238E27FC236}">
                    <a16:creationId xmlns:a16="http://schemas.microsoft.com/office/drawing/2014/main" id="{26F8A89F-B4BE-399A-E703-6F0D5EB02046}"/>
                  </a:ext>
                </a:extLst>
              </p:cNvPr>
              <p:cNvSpPr/>
              <p:nvPr/>
            </p:nvSpPr>
            <p:spPr>
              <a:xfrm>
                <a:off x="11206792" y="6258264"/>
                <a:ext cx="587408" cy="35051"/>
              </a:xfrm>
              <a:custGeom>
                <a:avLst/>
                <a:gdLst>
                  <a:gd name="connsiteX0" fmla="*/ -744 w 587408"/>
                  <a:gd name="connsiteY0" fmla="*/ -374 h 35051"/>
                  <a:gd name="connsiteX1" fmla="*/ 1161 w 587408"/>
                  <a:gd name="connsiteY1" fmla="*/ 34678 h 35051"/>
                  <a:gd name="connsiteX2" fmla="*/ 586663 w 587408"/>
                  <a:gd name="connsiteY2" fmla="*/ 34678 h 35051"/>
                  <a:gd name="connsiteX3" fmla="*/ 586663 w 587408"/>
                  <a:gd name="connsiteY3" fmla="*/ -374 h 35051"/>
                </a:gdLst>
                <a:ahLst/>
                <a:cxnLst>
                  <a:cxn ang="0">
                    <a:pos x="connsiteX0" y="connsiteY0"/>
                  </a:cxn>
                  <a:cxn ang="0">
                    <a:pos x="connsiteX1" y="connsiteY1"/>
                  </a:cxn>
                  <a:cxn ang="0">
                    <a:pos x="connsiteX2" y="connsiteY2"/>
                  </a:cxn>
                  <a:cxn ang="0">
                    <a:pos x="connsiteX3" y="connsiteY3"/>
                  </a:cxn>
                </a:cxnLst>
                <a:rect l="l" t="t" r="r" b="b"/>
                <a:pathLst>
                  <a:path w="587408" h="35051">
                    <a:moveTo>
                      <a:pt x="-744" y="-374"/>
                    </a:moveTo>
                    <a:cubicBezTo>
                      <a:pt x="-782" y="11333"/>
                      <a:pt x="-153" y="23039"/>
                      <a:pt x="1161" y="34678"/>
                    </a:cubicBezTo>
                    <a:lnTo>
                      <a:pt x="586663" y="34678"/>
                    </a:lnTo>
                    <a:lnTo>
                      <a:pt x="586663" y="-374"/>
                    </a:lnTo>
                    <a:close/>
                  </a:path>
                </a:pathLst>
              </a:custGeom>
              <a:solidFill>
                <a:srgbClr val="E09C44"/>
              </a:solidFill>
              <a:ln w="9525" cap="flat">
                <a:noFill/>
                <a:prstDash val="solid"/>
                <a:miter/>
              </a:ln>
            </p:spPr>
            <p:txBody>
              <a:bodyPr rtlCol="0" anchor="ctr"/>
              <a:lstStyle/>
              <a:p>
                <a:endParaRPr lang="zh-CN" altLang="en-US"/>
              </a:p>
            </p:txBody>
          </p:sp>
          <p:sp>
            <p:nvSpPr>
              <p:cNvPr id="43" name="任意多边形 141">
                <a:extLst>
                  <a:ext uri="{FF2B5EF4-FFF2-40B4-BE49-F238E27FC236}">
                    <a16:creationId xmlns:a16="http://schemas.microsoft.com/office/drawing/2014/main" id="{6A4FCD5D-C172-DFE8-6137-F55396A3D63C}"/>
                  </a:ext>
                </a:extLst>
              </p:cNvPr>
              <p:cNvSpPr/>
              <p:nvPr/>
            </p:nvSpPr>
            <p:spPr>
              <a:xfrm>
                <a:off x="13441652" y="5844117"/>
                <a:ext cx="414224" cy="449294"/>
              </a:xfrm>
              <a:custGeom>
                <a:avLst/>
                <a:gdLst>
                  <a:gd name="connsiteX0" fmla="*/ 295 w 414224"/>
                  <a:gd name="connsiteY0" fmla="*/ 413582 h 449294"/>
                  <a:gd name="connsiteX1" fmla="*/ 7819 w 414224"/>
                  <a:gd name="connsiteY1" fmla="*/ 448920 h 449294"/>
                  <a:gd name="connsiteX2" fmla="*/ 398344 w 414224"/>
                  <a:gd name="connsiteY2" fmla="*/ 448920 h 449294"/>
                  <a:gd name="connsiteX3" fmla="*/ 409488 w 414224"/>
                  <a:gd name="connsiteY3" fmla="*/ 413678 h 449294"/>
                  <a:gd name="connsiteX4" fmla="*/ 188128 w 414224"/>
                  <a:gd name="connsiteY4" fmla="*/ -374 h 449294"/>
                  <a:gd name="connsiteX5" fmla="*/ 106213 w 414224"/>
                  <a:gd name="connsiteY5" fmla="*/ 109164 h 449294"/>
                  <a:gd name="connsiteX6" fmla="*/ 46682 w 414224"/>
                  <a:gd name="connsiteY6" fmla="*/ 320809 h 449294"/>
                  <a:gd name="connsiteX7" fmla="*/ 199 w 414224"/>
                  <a:gd name="connsiteY7" fmla="*/ 413678 h 44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224" h="449294">
                    <a:moveTo>
                      <a:pt x="295" y="413582"/>
                    </a:moveTo>
                    <a:cubicBezTo>
                      <a:pt x="1390" y="425622"/>
                      <a:pt x="3924" y="437481"/>
                      <a:pt x="7819" y="448920"/>
                    </a:cubicBezTo>
                    <a:lnTo>
                      <a:pt x="398344" y="448920"/>
                    </a:lnTo>
                    <a:cubicBezTo>
                      <a:pt x="403964" y="437853"/>
                      <a:pt x="407679" y="425956"/>
                      <a:pt x="409488" y="413678"/>
                    </a:cubicBezTo>
                    <a:cubicBezTo>
                      <a:pt x="448541" y="228036"/>
                      <a:pt x="188128" y="-374"/>
                      <a:pt x="188128" y="-374"/>
                    </a:cubicBezTo>
                    <a:lnTo>
                      <a:pt x="106213" y="109164"/>
                    </a:lnTo>
                    <a:cubicBezTo>
                      <a:pt x="106213" y="109164"/>
                      <a:pt x="115738" y="283662"/>
                      <a:pt x="46682" y="320809"/>
                    </a:cubicBezTo>
                    <a:cubicBezTo>
                      <a:pt x="2105" y="343098"/>
                      <a:pt x="-3515" y="383960"/>
                      <a:pt x="199" y="413678"/>
                    </a:cubicBezTo>
                    <a:close/>
                  </a:path>
                </a:pathLst>
              </a:custGeom>
              <a:solidFill>
                <a:srgbClr val="FCC46C"/>
              </a:solidFill>
              <a:ln w="9525" cap="flat">
                <a:noFill/>
                <a:prstDash val="solid"/>
                <a:miter/>
              </a:ln>
            </p:spPr>
            <p:txBody>
              <a:bodyPr rtlCol="0" anchor="ctr"/>
              <a:lstStyle/>
              <a:p>
                <a:endParaRPr lang="zh-CN" altLang="en-US"/>
              </a:p>
            </p:txBody>
          </p:sp>
          <p:sp>
            <p:nvSpPr>
              <p:cNvPr id="44" name="任意多边形 142">
                <a:extLst>
                  <a:ext uri="{FF2B5EF4-FFF2-40B4-BE49-F238E27FC236}">
                    <a16:creationId xmlns:a16="http://schemas.microsoft.com/office/drawing/2014/main" id="{E3F43103-9A8A-659E-1A54-614F3A1E297E}"/>
                  </a:ext>
                </a:extLst>
              </p:cNvPr>
              <p:cNvSpPr/>
              <p:nvPr/>
            </p:nvSpPr>
            <p:spPr>
              <a:xfrm>
                <a:off x="13441739" y="6258264"/>
                <a:ext cx="407479" cy="35051"/>
              </a:xfrm>
              <a:custGeom>
                <a:avLst/>
                <a:gdLst>
                  <a:gd name="connsiteX0" fmla="*/ 406448 w 407479"/>
                  <a:gd name="connsiteY0" fmla="*/ -374 h 35051"/>
                  <a:gd name="connsiteX1" fmla="*/ -745 w 407479"/>
                  <a:gd name="connsiteY1" fmla="*/ -374 h 35051"/>
                  <a:gd name="connsiteX2" fmla="*/ 6684 w 407479"/>
                  <a:gd name="connsiteY2" fmla="*/ 34678 h 35051"/>
                  <a:gd name="connsiteX3" fmla="*/ 397209 w 407479"/>
                  <a:gd name="connsiteY3" fmla="*/ 34678 h 35051"/>
                  <a:gd name="connsiteX4" fmla="*/ 406734 w 407479"/>
                  <a:gd name="connsiteY4" fmla="*/ -374 h 35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479" h="35051">
                    <a:moveTo>
                      <a:pt x="406448" y="-374"/>
                    </a:moveTo>
                    <a:lnTo>
                      <a:pt x="-745" y="-374"/>
                    </a:lnTo>
                    <a:cubicBezTo>
                      <a:pt x="331" y="11561"/>
                      <a:pt x="2817" y="23334"/>
                      <a:pt x="6684" y="34678"/>
                    </a:cubicBezTo>
                    <a:lnTo>
                      <a:pt x="397209" y="34678"/>
                    </a:lnTo>
                    <a:cubicBezTo>
                      <a:pt x="399305" y="22724"/>
                      <a:pt x="402448" y="10990"/>
                      <a:pt x="406734" y="-374"/>
                    </a:cubicBezTo>
                    <a:close/>
                  </a:path>
                </a:pathLst>
              </a:custGeom>
              <a:solidFill>
                <a:srgbClr val="E09C44"/>
              </a:solidFill>
              <a:ln w="9525" cap="flat">
                <a:noFill/>
                <a:prstDash val="solid"/>
                <a:miter/>
              </a:ln>
            </p:spPr>
            <p:txBody>
              <a:bodyPr rtlCol="0" anchor="ctr"/>
              <a:lstStyle/>
              <a:p>
                <a:endParaRPr lang="zh-CN" altLang="en-US"/>
              </a:p>
            </p:txBody>
          </p:sp>
          <p:sp>
            <p:nvSpPr>
              <p:cNvPr id="45" name="任意多边形 143">
                <a:extLst>
                  <a:ext uri="{FF2B5EF4-FFF2-40B4-BE49-F238E27FC236}">
                    <a16:creationId xmlns:a16="http://schemas.microsoft.com/office/drawing/2014/main" id="{F3B398C6-0857-8C17-FCAC-21B2F7968FFF}"/>
                  </a:ext>
                </a:extLst>
              </p:cNvPr>
              <p:cNvSpPr/>
              <p:nvPr/>
            </p:nvSpPr>
            <p:spPr>
              <a:xfrm>
                <a:off x="11384435" y="3484870"/>
                <a:ext cx="2380583" cy="2593181"/>
              </a:xfrm>
              <a:custGeom>
                <a:avLst/>
                <a:gdLst>
                  <a:gd name="connsiteX0" fmla="*/ -459 w 2380583"/>
                  <a:gd name="connsiteY0" fmla="*/ 1115099 h 2593181"/>
                  <a:gd name="connsiteX1" fmla="*/ 138986 w 2380583"/>
                  <a:gd name="connsiteY1" fmla="*/ 2548135 h 2593181"/>
                  <a:gd name="connsiteX2" fmla="*/ 389970 w 2380583"/>
                  <a:gd name="connsiteY2" fmla="*/ 2533276 h 2593181"/>
                  <a:gd name="connsiteX3" fmla="*/ 432737 w 2380583"/>
                  <a:gd name="connsiteY3" fmla="*/ 1328840 h 2593181"/>
                  <a:gd name="connsiteX4" fmla="*/ 1100250 w 2380583"/>
                  <a:gd name="connsiteY4" fmla="*/ 828873 h 2593181"/>
                  <a:gd name="connsiteX5" fmla="*/ 1102154 w 2380583"/>
                  <a:gd name="connsiteY5" fmla="*/ 826968 h 2593181"/>
                  <a:gd name="connsiteX6" fmla="*/ 1109584 w 2380583"/>
                  <a:gd name="connsiteY6" fmla="*/ 858591 h 2593181"/>
                  <a:gd name="connsiteX7" fmla="*/ 1340089 w 2380583"/>
                  <a:gd name="connsiteY7" fmla="*/ 1760037 h 2593181"/>
                  <a:gd name="connsiteX8" fmla="*/ 2130664 w 2380583"/>
                  <a:gd name="connsiteY8" fmla="*/ 2592808 h 2593181"/>
                  <a:gd name="connsiteX9" fmla="*/ 2379838 w 2380583"/>
                  <a:gd name="connsiteY9" fmla="*/ 2477555 h 2593181"/>
                  <a:gd name="connsiteX10" fmla="*/ 1764047 w 2380583"/>
                  <a:gd name="connsiteY10" fmla="*/ 1613256 h 2593181"/>
                  <a:gd name="connsiteX11" fmla="*/ 1704516 w 2380583"/>
                  <a:gd name="connsiteY11" fmla="*/ 852971 h 2593181"/>
                  <a:gd name="connsiteX12" fmla="*/ 1704516 w 2380583"/>
                  <a:gd name="connsiteY12" fmla="*/ 841827 h 2593181"/>
                  <a:gd name="connsiteX13" fmla="*/ 1693371 w 2380583"/>
                  <a:gd name="connsiteY13" fmla="*/ 535122 h 2593181"/>
                  <a:gd name="connsiteX14" fmla="*/ 1816148 w 2380583"/>
                  <a:gd name="connsiteY14" fmla="*/ 284043 h 2593181"/>
                  <a:gd name="connsiteX15" fmla="*/ 1038909 w 2380583"/>
                  <a:gd name="connsiteY15" fmla="*/ -374 h 2593181"/>
                  <a:gd name="connsiteX16" fmla="*/ 864124 w 2380583"/>
                  <a:gd name="connsiteY16" fmla="*/ 222702 h 2593181"/>
                  <a:gd name="connsiteX17" fmla="*/ 761826 w 2380583"/>
                  <a:gd name="connsiteY17" fmla="*/ 319381 h 2593181"/>
                  <a:gd name="connsiteX18" fmla="*/ 752301 w 2380583"/>
                  <a:gd name="connsiteY18" fmla="*/ 326810 h 2593181"/>
                  <a:gd name="connsiteX19" fmla="*/ -745 w 2380583"/>
                  <a:gd name="connsiteY19" fmla="*/ 1114908 h 2593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80583" h="2593181">
                    <a:moveTo>
                      <a:pt x="-459" y="1115099"/>
                    </a:moveTo>
                    <a:cubicBezTo>
                      <a:pt x="-459" y="1271214"/>
                      <a:pt x="138986" y="2548135"/>
                      <a:pt x="138986" y="2548135"/>
                    </a:cubicBezTo>
                    <a:cubicBezTo>
                      <a:pt x="222921" y="2555994"/>
                      <a:pt x="307550" y="2550984"/>
                      <a:pt x="389970" y="2533276"/>
                    </a:cubicBezTo>
                    <a:cubicBezTo>
                      <a:pt x="429022" y="1886433"/>
                      <a:pt x="432737" y="1328840"/>
                      <a:pt x="432737" y="1328840"/>
                    </a:cubicBezTo>
                    <a:lnTo>
                      <a:pt x="1100250" y="828873"/>
                    </a:lnTo>
                    <a:lnTo>
                      <a:pt x="1102154" y="826968"/>
                    </a:lnTo>
                    <a:cubicBezTo>
                      <a:pt x="1102154" y="826968"/>
                      <a:pt x="1103964" y="838112"/>
                      <a:pt x="1109584" y="858591"/>
                    </a:cubicBezTo>
                    <a:cubicBezTo>
                      <a:pt x="1143017" y="1005371"/>
                      <a:pt x="1282463" y="1618781"/>
                      <a:pt x="1340089" y="1760037"/>
                    </a:cubicBezTo>
                    <a:cubicBezTo>
                      <a:pt x="1406764" y="1919962"/>
                      <a:pt x="2130664" y="2592808"/>
                      <a:pt x="2130664" y="2592808"/>
                    </a:cubicBezTo>
                    <a:cubicBezTo>
                      <a:pt x="2264014" y="2574234"/>
                      <a:pt x="2379838" y="2477555"/>
                      <a:pt x="2379838" y="2477555"/>
                    </a:cubicBezTo>
                    <a:cubicBezTo>
                      <a:pt x="2119234" y="2046168"/>
                      <a:pt x="1764047" y="1613256"/>
                      <a:pt x="1764047" y="1613256"/>
                    </a:cubicBezTo>
                    <a:cubicBezTo>
                      <a:pt x="1736138" y="1457142"/>
                      <a:pt x="1715755" y="1111384"/>
                      <a:pt x="1704516" y="852971"/>
                    </a:cubicBezTo>
                    <a:lnTo>
                      <a:pt x="1704516" y="841827"/>
                    </a:lnTo>
                    <a:cubicBezTo>
                      <a:pt x="1697086" y="667138"/>
                      <a:pt x="1693371" y="535122"/>
                      <a:pt x="1693371" y="535122"/>
                    </a:cubicBezTo>
                    <a:lnTo>
                      <a:pt x="1816148" y="284043"/>
                    </a:lnTo>
                    <a:lnTo>
                      <a:pt x="1038909" y="-374"/>
                    </a:lnTo>
                    <a:lnTo>
                      <a:pt x="864124" y="222702"/>
                    </a:lnTo>
                    <a:cubicBezTo>
                      <a:pt x="864124" y="222702"/>
                      <a:pt x="825072" y="259849"/>
                      <a:pt x="761826" y="319381"/>
                    </a:cubicBezTo>
                    <a:cubicBezTo>
                      <a:pt x="758111" y="321190"/>
                      <a:pt x="756301" y="324905"/>
                      <a:pt x="752301" y="326810"/>
                    </a:cubicBezTo>
                    <a:cubicBezTo>
                      <a:pt x="517986" y="549790"/>
                      <a:pt x="-745" y="1046138"/>
                      <a:pt x="-745" y="1114908"/>
                    </a:cubicBezTo>
                    <a:close/>
                  </a:path>
                </a:pathLst>
              </a:custGeom>
              <a:solidFill>
                <a:srgbClr val="B7425E"/>
              </a:solidFill>
              <a:ln w="9525" cap="flat">
                <a:noFill/>
                <a:prstDash val="solid"/>
                <a:miter/>
              </a:ln>
            </p:spPr>
            <p:txBody>
              <a:bodyPr rtlCol="0" anchor="ctr"/>
              <a:lstStyle/>
              <a:p>
                <a:endParaRPr lang="zh-CN" altLang="en-US"/>
              </a:p>
            </p:txBody>
          </p:sp>
          <p:sp>
            <p:nvSpPr>
              <p:cNvPr id="46" name="任意多边形 144">
                <a:extLst>
                  <a:ext uri="{FF2B5EF4-FFF2-40B4-BE49-F238E27FC236}">
                    <a16:creationId xmlns:a16="http://schemas.microsoft.com/office/drawing/2014/main" id="{86B2042D-D61D-1E80-CC57-749D1B27789E}"/>
                  </a:ext>
                </a:extLst>
              </p:cNvPr>
              <p:cNvSpPr/>
              <p:nvPr/>
            </p:nvSpPr>
            <p:spPr>
              <a:xfrm>
                <a:off x="12938325" y="4095898"/>
                <a:ext cx="147751" cy="245745"/>
              </a:xfrm>
              <a:custGeom>
                <a:avLst/>
                <a:gdLst>
                  <a:gd name="connsiteX0" fmla="*/ 147006 w 147751"/>
                  <a:gd name="connsiteY0" fmla="*/ 245372 h 245745"/>
                  <a:gd name="connsiteX1" fmla="*/ 147006 w 147751"/>
                  <a:gd name="connsiteY1" fmla="*/ 234132 h 245745"/>
                  <a:gd name="connsiteX2" fmla="*/ 11751 w 147751"/>
                  <a:gd name="connsiteY2" fmla="*/ 1436 h 245745"/>
                  <a:gd name="connsiteX3" fmla="*/ 2226 w 147751"/>
                  <a:gd name="connsiteY3" fmla="*/ -374 h 245745"/>
                  <a:gd name="connsiteX4" fmla="*/ 146720 w 147751"/>
                  <a:gd name="connsiteY4" fmla="*/ 245372 h 245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751" h="245745">
                    <a:moveTo>
                      <a:pt x="147006" y="245372"/>
                    </a:moveTo>
                    <a:lnTo>
                      <a:pt x="147006" y="234132"/>
                    </a:lnTo>
                    <a:cubicBezTo>
                      <a:pt x="-15968" y="144788"/>
                      <a:pt x="11751" y="3341"/>
                      <a:pt x="11751" y="1436"/>
                    </a:cubicBezTo>
                    <a:lnTo>
                      <a:pt x="2226" y="-374"/>
                    </a:lnTo>
                    <a:cubicBezTo>
                      <a:pt x="416" y="1436"/>
                      <a:pt x="-29302" y="154122"/>
                      <a:pt x="146720" y="245372"/>
                    </a:cubicBezTo>
                    <a:close/>
                  </a:path>
                </a:pathLst>
              </a:custGeom>
              <a:solidFill>
                <a:srgbClr val="FFFFFF"/>
              </a:solidFill>
              <a:ln w="9525" cap="flat">
                <a:noFill/>
                <a:prstDash val="solid"/>
                <a:miter/>
              </a:ln>
            </p:spPr>
            <p:txBody>
              <a:bodyPr rtlCol="0" anchor="ctr"/>
              <a:lstStyle/>
              <a:p>
                <a:endParaRPr lang="zh-CN" altLang="en-US"/>
              </a:p>
            </p:txBody>
          </p:sp>
          <p:sp>
            <p:nvSpPr>
              <p:cNvPr id="47" name="任意多边形 145">
                <a:extLst>
                  <a:ext uri="{FF2B5EF4-FFF2-40B4-BE49-F238E27FC236}">
                    <a16:creationId xmlns:a16="http://schemas.microsoft.com/office/drawing/2014/main" id="{78DA4469-40F0-5F6E-C59C-0BAB4D89DE71}"/>
                  </a:ext>
                </a:extLst>
              </p:cNvPr>
              <p:cNvSpPr/>
              <p:nvPr/>
            </p:nvSpPr>
            <p:spPr>
              <a:xfrm>
                <a:off x="12432625" y="3878252"/>
                <a:ext cx="166627" cy="470344"/>
              </a:xfrm>
              <a:custGeom>
                <a:avLst/>
                <a:gdLst>
                  <a:gd name="connsiteX0" fmla="*/ 60536 w 166627"/>
                  <a:gd name="connsiteY0" fmla="*/ 339859 h 470344"/>
                  <a:gd name="connsiteX1" fmla="*/ 49487 w 166627"/>
                  <a:gd name="connsiteY1" fmla="*/ 440253 h 470344"/>
                  <a:gd name="connsiteX2" fmla="*/ 51297 w 166627"/>
                  <a:gd name="connsiteY2" fmla="*/ 438348 h 470344"/>
                  <a:gd name="connsiteX3" fmla="*/ 58726 w 166627"/>
                  <a:gd name="connsiteY3" fmla="*/ 469971 h 470344"/>
                  <a:gd name="connsiteX4" fmla="*/ 165882 w 166627"/>
                  <a:gd name="connsiteY4" fmla="*/ 81446 h 470344"/>
                  <a:gd name="connsiteX5" fmla="*/ 156357 w 166627"/>
                  <a:gd name="connsiteY5" fmla="*/ 75826 h 470344"/>
                  <a:gd name="connsiteX6" fmla="*/ 62156 w 166627"/>
                  <a:gd name="connsiteY6" fmla="*/ 326810 h 470344"/>
                  <a:gd name="connsiteX7" fmla="*/ 60250 w 166627"/>
                  <a:gd name="connsiteY7" fmla="*/ 5151 h 470344"/>
                  <a:gd name="connsiteX8" fmla="*/ 50725 w 166627"/>
                  <a:gd name="connsiteY8" fmla="*/ -374 h 470344"/>
                  <a:gd name="connsiteX9" fmla="*/ 60250 w 166627"/>
                  <a:gd name="connsiteY9" fmla="*/ 339859 h 47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627" h="470344">
                    <a:moveTo>
                      <a:pt x="60536" y="339859"/>
                    </a:moveTo>
                    <a:cubicBezTo>
                      <a:pt x="54821" y="373063"/>
                      <a:pt x="51125" y="406592"/>
                      <a:pt x="49487" y="440253"/>
                    </a:cubicBezTo>
                    <a:lnTo>
                      <a:pt x="51297" y="438348"/>
                    </a:lnTo>
                    <a:cubicBezTo>
                      <a:pt x="51297" y="438348"/>
                      <a:pt x="53202" y="449587"/>
                      <a:pt x="58726" y="469971"/>
                    </a:cubicBezTo>
                    <a:cubicBezTo>
                      <a:pt x="66061" y="226417"/>
                      <a:pt x="165882" y="83256"/>
                      <a:pt x="165882" y="81446"/>
                    </a:cubicBezTo>
                    <a:lnTo>
                      <a:pt x="156357" y="75826"/>
                    </a:lnTo>
                    <a:cubicBezTo>
                      <a:pt x="154548" y="77731"/>
                      <a:pt x="91683" y="168790"/>
                      <a:pt x="62156" y="326810"/>
                    </a:cubicBezTo>
                    <a:cubicBezTo>
                      <a:pt x="-56145" y="222702"/>
                      <a:pt x="60250" y="7056"/>
                      <a:pt x="60250" y="5151"/>
                    </a:cubicBezTo>
                    <a:lnTo>
                      <a:pt x="50725" y="-374"/>
                    </a:lnTo>
                    <a:cubicBezTo>
                      <a:pt x="50725" y="3341"/>
                      <a:pt x="-71194" y="230131"/>
                      <a:pt x="60250" y="339859"/>
                    </a:cubicBezTo>
                    <a:close/>
                  </a:path>
                </a:pathLst>
              </a:custGeom>
              <a:solidFill>
                <a:srgbClr val="FFFFFF"/>
              </a:solidFill>
              <a:ln w="9525" cap="flat">
                <a:noFill/>
                <a:prstDash val="solid"/>
                <a:miter/>
              </a:ln>
            </p:spPr>
            <p:txBody>
              <a:bodyPr rtlCol="0" anchor="ctr"/>
              <a:lstStyle/>
              <a:p>
                <a:endParaRPr lang="zh-CN" altLang="en-US"/>
              </a:p>
            </p:txBody>
          </p:sp>
          <p:sp>
            <p:nvSpPr>
              <p:cNvPr id="48" name="任意多边形 146">
                <a:extLst>
                  <a:ext uri="{FF2B5EF4-FFF2-40B4-BE49-F238E27FC236}">
                    <a16:creationId xmlns:a16="http://schemas.microsoft.com/office/drawing/2014/main" id="{018854D7-29C7-AAEF-2D70-CA8C25A00683}"/>
                  </a:ext>
                </a:extLst>
              </p:cNvPr>
              <p:cNvSpPr/>
              <p:nvPr/>
            </p:nvSpPr>
            <p:spPr>
              <a:xfrm>
                <a:off x="12135767" y="3726138"/>
                <a:ext cx="173259" cy="91249"/>
              </a:xfrm>
              <a:custGeom>
                <a:avLst/>
                <a:gdLst>
                  <a:gd name="connsiteX0" fmla="*/ -745 w 173259"/>
                  <a:gd name="connsiteY0" fmla="*/ 87161 h 91249"/>
                  <a:gd name="connsiteX1" fmla="*/ -745 w 173259"/>
                  <a:gd name="connsiteY1" fmla="*/ 87161 h 91249"/>
                  <a:gd name="connsiteX2" fmla="*/ 15923 w 173259"/>
                  <a:gd name="connsiteY2" fmla="*/ 90876 h 91249"/>
                  <a:gd name="connsiteX3" fmla="*/ 172514 w 173259"/>
                  <a:gd name="connsiteY3" fmla="*/ 7056 h 91249"/>
                  <a:gd name="connsiteX4" fmla="*/ 165085 w 173259"/>
                  <a:gd name="connsiteY4" fmla="*/ -374 h 91249"/>
                  <a:gd name="connsiteX5" fmla="*/ 6684 w 173259"/>
                  <a:gd name="connsiteY5" fmla="*/ 79732 h 91249"/>
                  <a:gd name="connsiteX6" fmla="*/ -745 w 173259"/>
                  <a:gd name="connsiteY6" fmla="*/ 87161 h 91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3259" h="91249">
                    <a:moveTo>
                      <a:pt x="-745" y="87161"/>
                    </a:moveTo>
                    <a:lnTo>
                      <a:pt x="-745" y="87161"/>
                    </a:lnTo>
                    <a:cubicBezTo>
                      <a:pt x="4579" y="89266"/>
                      <a:pt x="10209" y="90514"/>
                      <a:pt x="15923" y="90876"/>
                    </a:cubicBezTo>
                    <a:cubicBezTo>
                      <a:pt x="73073" y="90876"/>
                      <a:pt x="166990" y="10771"/>
                      <a:pt x="172514" y="7056"/>
                    </a:cubicBezTo>
                    <a:lnTo>
                      <a:pt x="165085" y="-374"/>
                    </a:lnTo>
                    <a:cubicBezTo>
                      <a:pt x="133747" y="25725"/>
                      <a:pt x="47166" y="88971"/>
                      <a:pt x="6684" y="79732"/>
                    </a:cubicBezTo>
                    <a:cubicBezTo>
                      <a:pt x="4779" y="81542"/>
                      <a:pt x="2969" y="85257"/>
                      <a:pt x="-745" y="87161"/>
                    </a:cubicBezTo>
                    <a:close/>
                  </a:path>
                </a:pathLst>
              </a:custGeom>
              <a:solidFill>
                <a:srgbClr val="FFFFFF"/>
              </a:solidFill>
              <a:ln w="9525" cap="flat">
                <a:noFill/>
                <a:prstDash val="solid"/>
                <a:miter/>
              </a:ln>
            </p:spPr>
            <p:txBody>
              <a:bodyPr rtlCol="0" anchor="ctr"/>
              <a:lstStyle/>
              <a:p>
                <a:endParaRPr lang="zh-CN" altLang="en-US"/>
              </a:p>
            </p:txBody>
          </p:sp>
          <p:sp>
            <p:nvSpPr>
              <p:cNvPr id="49" name="任意多边形 147">
                <a:extLst>
                  <a:ext uri="{FF2B5EF4-FFF2-40B4-BE49-F238E27FC236}">
                    <a16:creationId xmlns:a16="http://schemas.microsoft.com/office/drawing/2014/main" id="{C0868EF0-61E3-CEFE-79F2-89403CB75FB3}"/>
                  </a:ext>
                </a:extLst>
              </p:cNvPr>
              <p:cNvSpPr/>
              <p:nvPr/>
            </p:nvSpPr>
            <p:spPr>
              <a:xfrm>
                <a:off x="12472857" y="2425356"/>
                <a:ext cx="669321" cy="447725"/>
              </a:xfrm>
              <a:custGeom>
                <a:avLst/>
                <a:gdLst>
                  <a:gd name="connsiteX0" fmla="*/ 668576 w 669321"/>
                  <a:gd name="connsiteY0" fmla="*/ 10819 h 447725"/>
                  <a:gd name="connsiteX1" fmla="*/ 308150 w 669321"/>
                  <a:gd name="connsiteY1" fmla="*/ 37108 h 447725"/>
                  <a:gd name="connsiteX2" fmla="*/ -745 w 669321"/>
                  <a:gd name="connsiteY2" fmla="*/ 316191 h 447725"/>
                  <a:gd name="connsiteX3" fmla="*/ 245571 w 669321"/>
                  <a:gd name="connsiteY3" fmla="*/ 447350 h 447725"/>
                  <a:gd name="connsiteX4" fmla="*/ 668576 w 669321"/>
                  <a:gd name="connsiteY4" fmla="*/ 10819 h 447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321" h="447725">
                    <a:moveTo>
                      <a:pt x="668576" y="10819"/>
                    </a:moveTo>
                    <a:cubicBezTo>
                      <a:pt x="668576" y="10819"/>
                      <a:pt x="432261" y="-27281"/>
                      <a:pt x="308150" y="37108"/>
                    </a:cubicBezTo>
                    <a:cubicBezTo>
                      <a:pt x="78979" y="156742"/>
                      <a:pt x="-745" y="316191"/>
                      <a:pt x="-745" y="316191"/>
                    </a:cubicBezTo>
                    <a:lnTo>
                      <a:pt x="245571" y="447350"/>
                    </a:lnTo>
                    <a:cubicBezTo>
                      <a:pt x="247190" y="448207"/>
                      <a:pt x="378921" y="152075"/>
                      <a:pt x="668576" y="10819"/>
                    </a:cubicBezTo>
                    <a:close/>
                  </a:path>
                </a:pathLst>
              </a:custGeom>
              <a:solidFill>
                <a:srgbClr val="5BC099"/>
              </a:solidFill>
              <a:ln w="9525" cap="flat">
                <a:noFill/>
                <a:prstDash val="solid"/>
                <a:miter/>
              </a:ln>
            </p:spPr>
            <p:txBody>
              <a:bodyPr rtlCol="0" anchor="ctr"/>
              <a:lstStyle/>
              <a:p>
                <a:endParaRPr lang="zh-CN" altLang="en-US"/>
              </a:p>
            </p:txBody>
          </p:sp>
          <p:sp>
            <p:nvSpPr>
              <p:cNvPr id="50" name="任意多边形 148">
                <a:extLst>
                  <a:ext uri="{FF2B5EF4-FFF2-40B4-BE49-F238E27FC236}">
                    <a16:creationId xmlns:a16="http://schemas.microsoft.com/office/drawing/2014/main" id="{0A2C136C-60FB-1377-B668-4246EFFC938B}"/>
                  </a:ext>
                </a:extLst>
              </p:cNvPr>
              <p:cNvSpPr/>
              <p:nvPr/>
            </p:nvSpPr>
            <p:spPr>
              <a:xfrm>
                <a:off x="12215777" y="2436589"/>
                <a:ext cx="1558249" cy="1764694"/>
              </a:xfrm>
              <a:custGeom>
                <a:avLst/>
                <a:gdLst>
                  <a:gd name="connsiteX0" fmla="*/ 1281891 w 1558249"/>
                  <a:gd name="connsiteY0" fmla="*/ 123792 h 1764694"/>
                  <a:gd name="connsiteX1" fmla="*/ 1557068 w 1558249"/>
                  <a:gd name="connsiteY1" fmla="*/ 504792 h 1764694"/>
                  <a:gd name="connsiteX2" fmla="*/ 1414193 w 1558249"/>
                  <a:gd name="connsiteY2" fmla="*/ 833691 h 1764694"/>
                  <a:gd name="connsiteX3" fmla="*/ 940038 w 1558249"/>
                  <a:gd name="connsiteY3" fmla="*/ 1740375 h 1764694"/>
                  <a:gd name="connsiteX4" fmla="*/ -745 w 1558249"/>
                  <a:gd name="connsiteY4" fmla="*/ 1303749 h 1764694"/>
                  <a:gd name="connsiteX5" fmla="*/ 385969 w 1558249"/>
                  <a:gd name="connsiteY5" fmla="*/ 588421 h 1764694"/>
                  <a:gd name="connsiteX6" fmla="*/ 545894 w 1558249"/>
                  <a:gd name="connsiteY6" fmla="*/ 194468 h 1764694"/>
                  <a:gd name="connsiteX7" fmla="*/ 928894 w 1558249"/>
                  <a:gd name="connsiteY7" fmla="*/ 1205 h 1764694"/>
                  <a:gd name="connsiteX8" fmla="*/ 1282177 w 1558249"/>
                  <a:gd name="connsiteY8" fmla="*/ 123887 h 1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8249" h="1764694">
                    <a:moveTo>
                      <a:pt x="1281891" y="123792"/>
                    </a:moveTo>
                    <a:cubicBezTo>
                      <a:pt x="1382284" y="177608"/>
                      <a:pt x="1549638" y="380205"/>
                      <a:pt x="1557068" y="504792"/>
                    </a:cubicBezTo>
                    <a:cubicBezTo>
                      <a:pt x="1564497" y="625569"/>
                      <a:pt x="1475248" y="738917"/>
                      <a:pt x="1414193" y="833691"/>
                    </a:cubicBezTo>
                    <a:cubicBezTo>
                      <a:pt x="1224550" y="1130965"/>
                      <a:pt x="1025573" y="1392903"/>
                      <a:pt x="940038" y="1740375"/>
                    </a:cubicBezTo>
                    <a:cubicBezTo>
                      <a:pt x="940038" y="1742280"/>
                      <a:pt x="506842" y="1915064"/>
                      <a:pt x="-745" y="1303749"/>
                    </a:cubicBezTo>
                    <a:cubicBezTo>
                      <a:pt x="-745" y="1303749"/>
                      <a:pt x="285576" y="917224"/>
                      <a:pt x="385969" y="588421"/>
                    </a:cubicBezTo>
                    <a:cubicBezTo>
                      <a:pt x="427803" y="452728"/>
                      <a:pt x="481305" y="320922"/>
                      <a:pt x="545894" y="194468"/>
                    </a:cubicBezTo>
                    <a:cubicBezTo>
                      <a:pt x="615427" y="55212"/>
                      <a:pt x="778304" y="-11749"/>
                      <a:pt x="928894" y="1205"/>
                    </a:cubicBezTo>
                    <a:cubicBezTo>
                      <a:pt x="1055387" y="10730"/>
                      <a:pt x="1183688" y="69976"/>
                      <a:pt x="1282177" y="123887"/>
                    </a:cubicBezTo>
                    <a:close/>
                  </a:path>
                </a:pathLst>
              </a:custGeom>
              <a:solidFill>
                <a:srgbClr val="6ED6AB"/>
              </a:solidFill>
              <a:ln w="9525" cap="flat">
                <a:noFill/>
                <a:prstDash val="solid"/>
                <a:miter/>
              </a:ln>
            </p:spPr>
            <p:txBody>
              <a:bodyPr rtlCol="0" anchor="ctr"/>
              <a:lstStyle/>
              <a:p>
                <a:endParaRPr lang="zh-CN" altLang="en-US"/>
              </a:p>
            </p:txBody>
          </p:sp>
          <p:sp>
            <p:nvSpPr>
              <p:cNvPr id="51" name="任意多边形 149">
                <a:extLst>
                  <a:ext uri="{FF2B5EF4-FFF2-40B4-BE49-F238E27FC236}">
                    <a16:creationId xmlns:a16="http://schemas.microsoft.com/office/drawing/2014/main" id="{8DDE26A1-5EE3-2DC9-9947-D0375C38A768}"/>
                  </a:ext>
                </a:extLst>
              </p:cNvPr>
              <p:cNvSpPr/>
              <p:nvPr/>
            </p:nvSpPr>
            <p:spPr>
              <a:xfrm>
                <a:off x="13260098" y="2383399"/>
                <a:ext cx="288988" cy="235510"/>
              </a:xfrm>
              <a:custGeom>
                <a:avLst/>
                <a:gdLst>
                  <a:gd name="connsiteX0" fmla="*/ 288243 w 288988"/>
                  <a:gd name="connsiteY0" fmla="*/ 9342 h 235510"/>
                  <a:gd name="connsiteX1" fmla="*/ 248334 w 288988"/>
                  <a:gd name="connsiteY1" fmla="*/ 218892 h 235510"/>
                  <a:gd name="connsiteX2" fmla="*/ -745 w 288988"/>
                  <a:gd name="connsiteY2" fmla="*/ 139168 h 235510"/>
                  <a:gd name="connsiteX3" fmla="*/ 58976 w 288988"/>
                  <a:gd name="connsiteY3" fmla="*/ -374 h 235510"/>
                </a:gdLst>
                <a:ahLst/>
                <a:cxnLst>
                  <a:cxn ang="0">
                    <a:pos x="connsiteX0" y="connsiteY0"/>
                  </a:cxn>
                  <a:cxn ang="0">
                    <a:pos x="connsiteX1" y="connsiteY1"/>
                  </a:cxn>
                  <a:cxn ang="0">
                    <a:pos x="connsiteX2" y="connsiteY2"/>
                  </a:cxn>
                  <a:cxn ang="0">
                    <a:pos x="connsiteX3" y="connsiteY3"/>
                  </a:cxn>
                </a:cxnLst>
                <a:rect l="l" t="t" r="r" b="b"/>
                <a:pathLst>
                  <a:path w="288988" h="235510">
                    <a:moveTo>
                      <a:pt x="288243" y="9342"/>
                    </a:moveTo>
                    <a:cubicBezTo>
                      <a:pt x="288243" y="9342"/>
                      <a:pt x="248334" y="128881"/>
                      <a:pt x="248334" y="218892"/>
                    </a:cubicBezTo>
                    <a:cubicBezTo>
                      <a:pt x="248334" y="218892"/>
                      <a:pt x="58976" y="288615"/>
                      <a:pt x="-745" y="139168"/>
                    </a:cubicBezTo>
                    <a:cubicBezTo>
                      <a:pt x="-745" y="139168"/>
                      <a:pt x="73835" y="58967"/>
                      <a:pt x="58976" y="-374"/>
                    </a:cubicBezTo>
                    <a:close/>
                  </a:path>
                </a:pathLst>
              </a:custGeom>
              <a:solidFill>
                <a:srgbClr val="FF9F92"/>
              </a:solidFill>
              <a:ln w="9525" cap="flat">
                <a:noFill/>
                <a:prstDash val="solid"/>
                <a:miter/>
              </a:ln>
            </p:spPr>
            <p:txBody>
              <a:bodyPr rtlCol="0" anchor="ctr"/>
              <a:lstStyle/>
              <a:p>
                <a:endParaRPr lang="zh-CN" altLang="en-US"/>
              </a:p>
            </p:txBody>
          </p:sp>
          <p:sp>
            <p:nvSpPr>
              <p:cNvPr id="52" name="任意多边形 150">
                <a:extLst>
                  <a:ext uri="{FF2B5EF4-FFF2-40B4-BE49-F238E27FC236}">
                    <a16:creationId xmlns:a16="http://schemas.microsoft.com/office/drawing/2014/main" id="{FD1832E9-8EE0-C0A0-A9B9-6D87B7EABFB4}"/>
                  </a:ext>
                </a:extLst>
              </p:cNvPr>
              <p:cNvSpPr/>
              <p:nvPr/>
            </p:nvSpPr>
            <p:spPr>
              <a:xfrm>
                <a:off x="12966632" y="3183213"/>
                <a:ext cx="294894" cy="217646"/>
              </a:xfrm>
              <a:custGeom>
                <a:avLst/>
                <a:gdLst>
                  <a:gd name="connsiteX0" fmla="*/ 84599 w 294894"/>
                  <a:gd name="connsiteY0" fmla="*/ -374 h 217646"/>
                  <a:gd name="connsiteX1" fmla="*/ 236999 w 294894"/>
                  <a:gd name="connsiteY1" fmla="*/ 77731 h 217646"/>
                  <a:gd name="connsiteX2" fmla="*/ 294149 w 294894"/>
                  <a:gd name="connsiteY2" fmla="*/ 217273 h 217646"/>
                  <a:gd name="connsiteX3" fmla="*/ 84599 w 294894"/>
                  <a:gd name="connsiteY3" fmla="*/ 217273 h 217646"/>
                  <a:gd name="connsiteX4" fmla="*/ 45641 w 294894"/>
                  <a:gd name="connsiteY4" fmla="*/ 144693 h 217646"/>
                  <a:gd name="connsiteX5" fmla="*/ -745 w 294894"/>
                  <a:gd name="connsiteY5" fmla="*/ 48014 h 217646"/>
                  <a:gd name="connsiteX6" fmla="*/ 84980 w 294894"/>
                  <a:gd name="connsiteY6" fmla="*/ -374 h 217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4894" h="217646">
                    <a:moveTo>
                      <a:pt x="84599" y="-374"/>
                    </a:moveTo>
                    <a:cubicBezTo>
                      <a:pt x="84599" y="-374"/>
                      <a:pt x="206995" y="34964"/>
                      <a:pt x="236999" y="77731"/>
                    </a:cubicBezTo>
                    <a:cubicBezTo>
                      <a:pt x="268526" y="120499"/>
                      <a:pt x="294149" y="217273"/>
                      <a:pt x="294149" y="217273"/>
                    </a:cubicBezTo>
                    <a:lnTo>
                      <a:pt x="84599" y="217273"/>
                    </a:lnTo>
                    <a:lnTo>
                      <a:pt x="45641" y="144693"/>
                    </a:lnTo>
                    <a:lnTo>
                      <a:pt x="-745" y="48014"/>
                    </a:lnTo>
                    <a:lnTo>
                      <a:pt x="84980" y="-374"/>
                    </a:lnTo>
                    <a:close/>
                  </a:path>
                </a:pathLst>
              </a:custGeom>
              <a:solidFill>
                <a:srgbClr val="FF9F92"/>
              </a:solidFill>
              <a:ln w="9525" cap="flat">
                <a:noFill/>
                <a:prstDash val="solid"/>
                <a:miter/>
              </a:ln>
            </p:spPr>
            <p:txBody>
              <a:bodyPr rtlCol="0" anchor="ctr"/>
              <a:lstStyle/>
              <a:p>
                <a:endParaRPr lang="zh-CN" altLang="en-US"/>
              </a:p>
            </p:txBody>
          </p:sp>
          <p:sp>
            <p:nvSpPr>
              <p:cNvPr id="53" name="任意多边形 151">
                <a:extLst>
                  <a:ext uri="{FF2B5EF4-FFF2-40B4-BE49-F238E27FC236}">
                    <a16:creationId xmlns:a16="http://schemas.microsoft.com/office/drawing/2014/main" id="{B4BB3204-D5A1-80E5-FD84-C9996B9A61D7}"/>
                  </a:ext>
                </a:extLst>
              </p:cNvPr>
              <p:cNvSpPr/>
              <p:nvPr/>
            </p:nvSpPr>
            <p:spPr>
              <a:xfrm>
                <a:off x="12674120" y="3075581"/>
                <a:ext cx="844867" cy="500725"/>
              </a:xfrm>
              <a:custGeom>
                <a:avLst/>
                <a:gdLst>
                  <a:gd name="connsiteX0" fmla="*/ 710105 w 844867"/>
                  <a:gd name="connsiteY0" fmla="*/ -374 h 500725"/>
                  <a:gd name="connsiteX1" fmla="*/ 457026 w 844867"/>
                  <a:gd name="connsiteY1" fmla="*/ 229750 h 500725"/>
                  <a:gd name="connsiteX2" fmla="*/ -745 w 844867"/>
                  <a:gd name="connsiteY2" fmla="*/ 72016 h 500725"/>
                  <a:gd name="connsiteX3" fmla="*/ 397495 w 844867"/>
                  <a:gd name="connsiteY3" fmla="*/ 498832 h 500725"/>
                  <a:gd name="connsiteX4" fmla="*/ 844122 w 844867"/>
                  <a:gd name="connsiteY4" fmla="*/ 290996 h 500725"/>
                  <a:gd name="connsiteX5" fmla="*/ 710105 w 844867"/>
                  <a:gd name="connsiteY5" fmla="*/ -374 h 500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4867" h="500725">
                    <a:moveTo>
                      <a:pt x="710105" y="-374"/>
                    </a:moveTo>
                    <a:cubicBezTo>
                      <a:pt x="710105" y="-374"/>
                      <a:pt x="617046" y="144406"/>
                      <a:pt x="457026" y="229750"/>
                    </a:cubicBezTo>
                    <a:cubicBezTo>
                      <a:pt x="457026" y="229750"/>
                      <a:pt x="257953" y="57157"/>
                      <a:pt x="-745" y="72016"/>
                    </a:cubicBezTo>
                    <a:cubicBezTo>
                      <a:pt x="-745" y="72016"/>
                      <a:pt x="213281" y="456159"/>
                      <a:pt x="397495" y="498832"/>
                    </a:cubicBezTo>
                    <a:cubicBezTo>
                      <a:pt x="494269" y="521120"/>
                      <a:pt x="844122" y="290996"/>
                      <a:pt x="844122" y="290996"/>
                    </a:cubicBezTo>
                    <a:cubicBezTo>
                      <a:pt x="844122" y="290996"/>
                      <a:pt x="775256" y="47823"/>
                      <a:pt x="710105" y="-374"/>
                    </a:cubicBezTo>
                    <a:close/>
                  </a:path>
                </a:pathLst>
              </a:custGeom>
              <a:solidFill>
                <a:srgbClr val="FFB1A9"/>
              </a:solidFill>
              <a:ln w="9525" cap="flat">
                <a:noFill/>
                <a:prstDash val="solid"/>
                <a:miter/>
              </a:ln>
            </p:spPr>
            <p:txBody>
              <a:bodyPr rtlCol="0" anchor="ctr"/>
              <a:lstStyle/>
              <a:p>
                <a:endParaRPr lang="zh-CN" altLang="en-US"/>
              </a:p>
            </p:txBody>
          </p:sp>
          <p:sp>
            <p:nvSpPr>
              <p:cNvPr id="54" name="任意多边形 152">
                <a:extLst>
                  <a:ext uri="{FF2B5EF4-FFF2-40B4-BE49-F238E27FC236}">
                    <a16:creationId xmlns:a16="http://schemas.microsoft.com/office/drawing/2014/main" id="{2A06668B-06BB-3E6E-DFBA-B5837D790574}"/>
                  </a:ext>
                </a:extLst>
              </p:cNvPr>
              <p:cNvSpPr/>
              <p:nvPr/>
            </p:nvSpPr>
            <p:spPr>
              <a:xfrm>
                <a:off x="13220188" y="2776007"/>
                <a:ext cx="588125" cy="742961"/>
              </a:xfrm>
              <a:custGeom>
                <a:avLst/>
                <a:gdLst>
                  <a:gd name="connsiteX0" fmla="*/ 158704 w 588125"/>
                  <a:gd name="connsiteY0" fmla="*/ 214617 h 742961"/>
                  <a:gd name="connsiteX1" fmla="*/ -745 w 588125"/>
                  <a:gd name="connsiteY1" fmla="*/ 433692 h 742961"/>
                  <a:gd name="connsiteX2" fmla="*/ 278242 w 588125"/>
                  <a:gd name="connsiteY2" fmla="*/ 742588 h 742961"/>
                  <a:gd name="connsiteX3" fmla="*/ 507890 w 588125"/>
                  <a:gd name="connsiteY3" fmla="*/ 36309 h 742961"/>
                  <a:gd name="connsiteX4" fmla="*/ 158704 w 588125"/>
                  <a:gd name="connsiteY4" fmla="*/ 214617 h 7429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8125" h="742961">
                    <a:moveTo>
                      <a:pt x="158704" y="214617"/>
                    </a:moveTo>
                    <a:cubicBezTo>
                      <a:pt x="92029" y="361493"/>
                      <a:pt x="-745" y="433692"/>
                      <a:pt x="-745" y="433692"/>
                    </a:cubicBezTo>
                    <a:cubicBezTo>
                      <a:pt x="-745" y="433692"/>
                      <a:pt x="98886" y="702679"/>
                      <a:pt x="278242" y="742588"/>
                    </a:cubicBezTo>
                    <a:cubicBezTo>
                      <a:pt x="278242" y="742588"/>
                      <a:pt x="776494" y="294151"/>
                      <a:pt x="507890" y="36309"/>
                    </a:cubicBezTo>
                    <a:cubicBezTo>
                      <a:pt x="399210" y="-67704"/>
                      <a:pt x="225664" y="67742"/>
                      <a:pt x="158704" y="214617"/>
                    </a:cubicBezTo>
                    <a:close/>
                  </a:path>
                </a:pathLst>
              </a:custGeom>
              <a:solidFill>
                <a:srgbClr val="5BC099"/>
              </a:solidFill>
              <a:ln w="9525" cap="flat">
                <a:noFill/>
                <a:prstDash val="solid"/>
                <a:miter/>
              </a:ln>
            </p:spPr>
            <p:txBody>
              <a:bodyPr rtlCol="0" anchor="ctr"/>
              <a:lstStyle/>
              <a:p>
                <a:endParaRPr lang="zh-CN" altLang="en-US"/>
              </a:p>
            </p:txBody>
          </p:sp>
          <p:sp>
            <p:nvSpPr>
              <p:cNvPr id="55" name="任意多边形 153">
                <a:extLst>
                  <a:ext uri="{FF2B5EF4-FFF2-40B4-BE49-F238E27FC236}">
                    <a16:creationId xmlns:a16="http://schemas.microsoft.com/office/drawing/2014/main" id="{8B103699-96FB-112A-1221-65E8DC28F19B}"/>
                  </a:ext>
                </a:extLst>
              </p:cNvPr>
              <p:cNvSpPr/>
              <p:nvPr/>
            </p:nvSpPr>
            <p:spPr>
              <a:xfrm>
                <a:off x="12367563" y="2770685"/>
                <a:ext cx="765280" cy="473487"/>
              </a:xfrm>
              <a:custGeom>
                <a:avLst/>
                <a:gdLst>
                  <a:gd name="connsiteX0" fmla="*/ 297143 w 765280"/>
                  <a:gd name="connsiteY0" fmla="*/ 73445 h 473487"/>
                  <a:gd name="connsiteX1" fmla="*/ 158459 w 765280"/>
                  <a:gd name="connsiteY1" fmla="*/ -374 h 473487"/>
                  <a:gd name="connsiteX2" fmla="*/ 3392 w 765280"/>
                  <a:gd name="connsiteY2" fmla="*/ 352051 h 473487"/>
                  <a:gd name="connsiteX3" fmla="*/ 764535 w 765280"/>
                  <a:gd name="connsiteY3" fmla="*/ 473114 h 473487"/>
                  <a:gd name="connsiteX4" fmla="*/ 249042 w 765280"/>
                  <a:gd name="connsiteY4" fmla="*/ 201270 h 473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280" h="473487">
                    <a:moveTo>
                      <a:pt x="297143" y="73445"/>
                    </a:moveTo>
                    <a:lnTo>
                      <a:pt x="158459" y="-374"/>
                    </a:lnTo>
                    <a:cubicBezTo>
                      <a:pt x="114930" y="63634"/>
                      <a:pt x="-26612" y="280900"/>
                      <a:pt x="3392" y="352051"/>
                    </a:cubicBezTo>
                    <a:cubicBezTo>
                      <a:pt x="25776" y="406058"/>
                      <a:pt x="448209" y="461875"/>
                      <a:pt x="764535" y="473114"/>
                    </a:cubicBezTo>
                    <a:cubicBezTo>
                      <a:pt x="764535" y="473114"/>
                      <a:pt x="643567" y="355766"/>
                      <a:pt x="249042" y="201270"/>
                    </a:cubicBezTo>
                    <a:close/>
                  </a:path>
                </a:pathLst>
              </a:custGeom>
              <a:solidFill>
                <a:srgbClr val="FF9F92"/>
              </a:solidFill>
              <a:ln w="9525" cap="flat">
                <a:noFill/>
                <a:prstDash val="solid"/>
                <a:miter/>
              </a:ln>
            </p:spPr>
            <p:txBody>
              <a:bodyPr rtlCol="0" anchor="ctr"/>
              <a:lstStyle/>
              <a:p>
                <a:endParaRPr lang="zh-CN" altLang="en-US"/>
              </a:p>
            </p:txBody>
          </p:sp>
          <p:sp>
            <p:nvSpPr>
              <p:cNvPr id="56" name="任意多边形 154">
                <a:extLst>
                  <a:ext uri="{FF2B5EF4-FFF2-40B4-BE49-F238E27FC236}">
                    <a16:creationId xmlns:a16="http://schemas.microsoft.com/office/drawing/2014/main" id="{AC87289D-8BB8-05DC-F26A-7E8FCF6EEAAD}"/>
                  </a:ext>
                </a:extLst>
              </p:cNvPr>
              <p:cNvSpPr/>
              <p:nvPr/>
            </p:nvSpPr>
            <p:spPr>
              <a:xfrm>
                <a:off x="12471007" y="2843256"/>
                <a:ext cx="238831" cy="166792"/>
              </a:xfrm>
              <a:custGeom>
                <a:avLst/>
                <a:gdLst>
                  <a:gd name="connsiteX0" fmla="*/ 238086 w 238831"/>
                  <a:gd name="connsiteY0" fmla="*/ 166419 h 166792"/>
                  <a:gd name="connsiteX1" fmla="*/ 206463 w 238831"/>
                  <a:gd name="connsiteY1" fmla="*/ 129271 h 166792"/>
                  <a:gd name="connsiteX2" fmla="*/ 186841 w 238831"/>
                  <a:gd name="connsiteY2" fmla="*/ 60596 h 166792"/>
                  <a:gd name="connsiteX3" fmla="*/ 60825 w 238831"/>
                  <a:gd name="connsiteY3" fmla="*/ 7828 h 166792"/>
                  <a:gd name="connsiteX4" fmla="*/ 121785 w 238831"/>
                  <a:gd name="connsiteY4" fmla="*/ 49452 h 166792"/>
                  <a:gd name="connsiteX5" fmla="*/ 30917 w 238831"/>
                  <a:gd name="connsiteY5" fmla="*/ 47737 h 166792"/>
                  <a:gd name="connsiteX6" fmla="*/ 32727 w 238831"/>
                  <a:gd name="connsiteY6" fmla="*/ 80980 h 166792"/>
                  <a:gd name="connsiteX7" fmla="*/ 119595 w 238831"/>
                  <a:gd name="connsiteY7" fmla="*/ 103268 h 166792"/>
                  <a:gd name="connsiteX8" fmla="*/ 40918 w 238831"/>
                  <a:gd name="connsiteY8" fmla="*/ 117460 h 166792"/>
                  <a:gd name="connsiteX9" fmla="*/ 238086 w 238831"/>
                  <a:gd name="connsiteY9" fmla="*/ 166419 h 16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831" h="166792">
                    <a:moveTo>
                      <a:pt x="238086" y="166419"/>
                    </a:moveTo>
                    <a:lnTo>
                      <a:pt x="206463" y="129271"/>
                    </a:lnTo>
                    <a:cubicBezTo>
                      <a:pt x="192080" y="109383"/>
                      <a:pt x="185136" y="85075"/>
                      <a:pt x="186841" y="60596"/>
                    </a:cubicBezTo>
                    <a:cubicBezTo>
                      <a:pt x="190365" y="37736"/>
                      <a:pt x="80828" y="-22081"/>
                      <a:pt x="60825" y="7828"/>
                    </a:cubicBezTo>
                    <a:cubicBezTo>
                      <a:pt x="45966" y="30116"/>
                      <a:pt x="100069" y="12304"/>
                      <a:pt x="121785" y="49452"/>
                    </a:cubicBezTo>
                    <a:cubicBezTo>
                      <a:pt x="121785" y="49452"/>
                      <a:pt x="67874" y="39927"/>
                      <a:pt x="30917" y="47737"/>
                    </a:cubicBezTo>
                    <a:cubicBezTo>
                      <a:pt x="-8136" y="55167"/>
                      <a:pt x="-14994" y="83075"/>
                      <a:pt x="32727" y="80980"/>
                    </a:cubicBezTo>
                    <a:cubicBezTo>
                      <a:pt x="110641" y="77646"/>
                      <a:pt x="119595" y="103268"/>
                      <a:pt x="119595" y="103268"/>
                    </a:cubicBezTo>
                    <a:cubicBezTo>
                      <a:pt x="119595" y="103268"/>
                      <a:pt x="32250" y="97077"/>
                      <a:pt x="40918" y="117460"/>
                    </a:cubicBezTo>
                    <a:cubicBezTo>
                      <a:pt x="56158" y="143464"/>
                      <a:pt x="164267" y="138510"/>
                      <a:pt x="238086" y="166419"/>
                    </a:cubicBezTo>
                    <a:close/>
                  </a:path>
                </a:pathLst>
              </a:custGeom>
              <a:solidFill>
                <a:srgbClr val="FFB1A9"/>
              </a:solidFill>
              <a:ln w="9525" cap="flat">
                <a:noFill/>
                <a:prstDash val="solid"/>
                <a:miter/>
              </a:ln>
            </p:spPr>
            <p:txBody>
              <a:bodyPr rtlCol="0" anchor="ctr"/>
              <a:lstStyle/>
              <a:p>
                <a:endParaRPr lang="zh-CN" altLang="en-US"/>
              </a:p>
            </p:txBody>
          </p:sp>
          <p:sp>
            <p:nvSpPr>
              <p:cNvPr id="57" name="任意多边形 155">
                <a:extLst>
                  <a:ext uri="{FF2B5EF4-FFF2-40B4-BE49-F238E27FC236}">
                    <a16:creationId xmlns:a16="http://schemas.microsoft.com/office/drawing/2014/main" id="{0F2AEA7A-DEB2-7459-7D20-F09F543E5012}"/>
                  </a:ext>
                </a:extLst>
              </p:cNvPr>
              <p:cNvSpPr/>
              <p:nvPr/>
            </p:nvSpPr>
            <p:spPr>
              <a:xfrm>
                <a:off x="13178197" y="2030473"/>
                <a:ext cx="120286" cy="186024"/>
              </a:xfrm>
              <a:custGeom>
                <a:avLst/>
                <a:gdLst>
                  <a:gd name="connsiteX0" fmla="*/ 106968 w 120286"/>
                  <a:gd name="connsiteY0" fmla="*/ 177673 h 186024"/>
                  <a:gd name="connsiteX1" fmla="*/ 7623 w 120286"/>
                  <a:gd name="connsiteY1" fmla="*/ 125000 h 186024"/>
                  <a:gd name="connsiteX2" fmla="*/ 119541 w 120286"/>
                  <a:gd name="connsiteY2" fmla="*/ 28512 h 186024"/>
                  <a:gd name="connsiteX3" fmla="*/ 106968 w 120286"/>
                  <a:gd name="connsiteY3" fmla="*/ 177673 h 186024"/>
                </a:gdLst>
                <a:ahLst/>
                <a:cxnLst>
                  <a:cxn ang="0">
                    <a:pos x="connsiteX0" y="connsiteY0"/>
                  </a:cxn>
                  <a:cxn ang="0">
                    <a:pos x="connsiteX1" y="connsiteY1"/>
                  </a:cxn>
                  <a:cxn ang="0">
                    <a:pos x="connsiteX2" y="connsiteY2"/>
                  </a:cxn>
                  <a:cxn ang="0">
                    <a:pos x="connsiteX3" y="connsiteY3"/>
                  </a:cxn>
                </a:cxnLst>
                <a:rect l="l" t="t" r="r" b="b"/>
                <a:pathLst>
                  <a:path w="120286" h="186024">
                    <a:moveTo>
                      <a:pt x="106968" y="177673"/>
                    </a:moveTo>
                    <a:cubicBezTo>
                      <a:pt x="93728" y="195485"/>
                      <a:pt x="27244" y="185769"/>
                      <a:pt x="7623" y="125000"/>
                    </a:cubicBezTo>
                    <a:cubicBezTo>
                      <a:pt x="-31144" y="5461"/>
                      <a:pt x="74869" y="-32829"/>
                      <a:pt x="119541" y="28512"/>
                    </a:cubicBezTo>
                    <a:lnTo>
                      <a:pt x="106968" y="177673"/>
                    </a:lnTo>
                    <a:close/>
                  </a:path>
                </a:pathLst>
              </a:custGeom>
              <a:solidFill>
                <a:srgbClr val="FFB1A9"/>
              </a:solidFill>
              <a:ln w="9525" cap="flat">
                <a:noFill/>
                <a:prstDash val="solid"/>
                <a:miter/>
              </a:ln>
            </p:spPr>
            <p:txBody>
              <a:bodyPr rtlCol="0" anchor="ctr"/>
              <a:lstStyle/>
              <a:p>
                <a:endParaRPr lang="zh-CN" altLang="en-US"/>
              </a:p>
            </p:txBody>
          </p:sp>
          <p:sp>
            <p:nvSpPr>
              <p:cNvPr id="58" name="任意多边形 156">
                <a:extLst>
                  <a:ext uri="{FF2B5EF4-FFF2-40B4-BE49-F238E27FC236}">
                    <a16:creationId xmlns:a16="http://schemas.microsoft.com/office/drawing/2014/main" id="{5A1B107D-89BD-9E4D-2108-2D69D2017618}"/>
                  </a:ext>
                </a:extLst>
              </p:cNvPr>
              <p:cNvSpPr/>
              <p:nvPr/>
            </p:nvSpPr>
            <p:spPr>
              <a:xfrm>
                <a:off x="13239722" y="1893633"/>
                <a:ext cx="539938" cy="553249"/>
              </a:xfrm>
              <a:custGeom>
                <a:avLst/>
                <a:gdLst>
                  <a:gd name="connsiteX0" fmla="*/ 533600 w 539938"/>
                  <a:gd name="connsiteY0" fmla="*/ 282414 h 553249"/>
                  <a:gd name="connsiteX1" fmla="*/ 410727 w 539938"/>
                  <a:gd name="connsiteY1" fmla="*/ 257364 h 553249"/>
                  <a:gd name="connsiteX2" fmla="*/ 454923 w 539938"/>
                  <a:gd name="connsiteY2" fmla="*/ 94105 h 553249"/>
                  <a:gd name="connsiteX3" fmla="*/ 331098 w 539938"/>
                  <a:gd name="connsiteY3" fmla="*/ 26096 h 553249"/>
                  <a:gd name="connsiteX4" fmla="*/ 60017 w 539938"/>
                  <a:gd name="connsiteY4" fmla="*/ 36955 h 553249"/>
                  <a:gd name="connsiteX5" fmla="*/ 8201 w 539938"/>
                  <a:gd name="connsiteY5" fmla="*/ 280604 h 553249"/>
                  <a:gd name="connsiteX6" fmla="*/ 122501 w 539938"/>
                  <a:gd name="connsiteY6" fmla="*/ 532541 h 553249"/>
                  <a:gd name="connsiteX7" fmla="*/ 197844 w 539938"/>
                  <a:gd name="connsiteY7" fmla="*/ 551591 h 553249"/>
                  <a:gd name="connsiteX8" fmla="*/ 381867 w 539938"/>
                  <a:gd name="connsiteY8" fmla="*/ 454531 h 553249"/>
                  <a:gd name="connsiteX9" fmla="*/ 393011 w 539938"/>
                  <a:gd name="connsiteY9" fmla="*/ 405763 h 553249"/>
                  <a:gd name="connsiteX10" fmla="*/ 393011 w 539938"/>
                  <a:gd name="connsiteY10" fmla="*/ 405763 h 553249"/>
                  <a:gd name="connsiteX11" fmla="*/ 490261 w 539938"/>
                  <a:gd name="connsiteY11" fmla="*/ 393095 h 553249"/>
                  <a:gd name="connsiteX12" fmla="*/ 533600 w 539938"/>
                  <a:gd name="connsiteY12" fmla="*/ 281938 h 55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38" h="553249">
                    <a:moveTo>
                      <a:pt x="533600" y="282414"/>
                    </a:moveTo>
                    <a:cubicBezTo>
                      <a:pt x="512549" y="229265"/>
                      <a:pt x="452828" y="221073"/>
                      <a:pt x="410727" y="257364"/>
                    </a:cubicBezTo>
                    <a:lnTo>
                      <a:pt x="454923" y="94105"/>
                    </a:lnTo>
                    <a:cubicBezTo>
                      <a:pt x="426348" y="64673"/>
                      <a:pt x="395868" y="43623"/>
                      <a:pt x="331098" y="26096"/>
                    </a:cubicBezTo>
                    <a:cubicBezTo>
                      <a:pt x="88401" y="-39245"/>
                      <a:pt x="60017" y="36955"/>
                      <a:pt x="60017" y="36955"/>
                    </a:cubicBezTo>
                    <a:cubicBezTo>
                      <a:pt x="60017" y="36955"/>
                      <a:pt x="60017" y="91152"/>
                      <a:pt x="8201" y="280604"/>
                    </a:cubicBezTo>
                    <a:cubicBezTo>
                      <a:pt x="-13421" y="360710"/>
                      <a:pt x="-3229" y="483487"/>
                      <a:pt x="122501" y="532541"/>
                    </a:cubicBezTo>
                    <a:cubicBezTo>
                      <a:pt x="146742" y="541961"/>
                      <a:pt x="172040" y="548362"/>
                      <a:pt x="197844" y="551591"/>
                    </a:cubicBezTo>
                    <a:cubicBezTo>
                      <a:pt x="273387" y="560563"/>
                      <a:pt x="346615" y="521939"/>
                      <a:pt x="381867" y="454531"/>
                    </a:cubicBezTo>
                    <a:cubicBezTo>
                      <a:pt x="389743" y="439520"/>
                      <a:pt x="393582" y="422708"/>
                      <a:pt x="393011" y="405763"/>
                    </a:cubicBezTo>
                    <a:lnTo>
                      <a:pt x="393011" y="405763"/>
                    </a:lnTo>
                    <a:cubicBezTo>
                      <a:pt x="422443" y="420908"/>
                      <a:pt x="452828" y="420908"/>
                      <a:pt x="490261" y="393095"/>
                    </a:cubicBezTo>
                    <a:cubicBezTo>
                      <a:pt x="538934" y="356900"/>
                      <a:pt x="546554" y="314799"/>
                      <a:pt x="533600" y="281938"/>
                    </a:cubicBezTo>
                    <a:close/>
                  </a:path>
                </a:pathLst>
              </a:custGeom>
              <a:solidFill>
                <a:srgbClr val="FFB1A9"/>
              </a:solidFill>
              <a:ln w="9525" cap="flat">
                <a:noFill/>
                <a:prstDash val="solid"/>
                <a:miter/>
              </a:ln>
            </p:spPr>
            <p:txBody>
              <a:bodyPr rtlCol="0" anchor="ctr"/>
              <a:lstStyle/>
              <a:p>
                <a:endParaRPr lang="zh-CN" altLang="en-US"/>
              </a:p>
            </p:txBody>
          </p:sp>
          <p:sp>
            <p:nvSpPr>
              <p:cNvPr id="59" name="任意多边形 157">
                <a:extLst>
                  <a:ext uri="{FF2B5EF4-FFF2-40B4-BE49-F238E27FC236}">
                    <a16:creationId xmlns:a16="http://schemas.microsoft.com/office/drawing/2014/main" id="{EADF3A9F-9CF6-72A8-01AC-7A3AB7F5E8AA}"/>
                  </a:ext>
                </a:extLst>
              </p:cNvPr>
              <p:cNvSpPr/>
              <p:nvPr/>
            </p:nvSpPr>
            <p:spPr>
              <a:xfrm>
                <a:off x="13401426" y="2120318"/>
                <a:ext cx="68887" cy="124692"/>
              </a:xfrm>
              <a:custGeom>
                <a:avLst/>
                <a:gdLst>
                  <a:gd name="connsiteX0" fmla="*/ 33377 w 68887"/>
                  <a:gd name="connsiteY0" fmla="*/ -374 h 124692"/>
                  <a:gd name="connsiteX1" fmla="*/ 7468 w 68887"/>
                  <a:gd name="connsiteY1" fmla="*/ 118117 h 124692"/>
                  <a:gd name="connsiteX2" fmla="*/ 68142 w 68887"/>
                  <a:gd name="connsiteY2" fmla="*/ 101163 h 124692"/>
                </a:gdLst>
                <a:ahLst/>
                <a:cxnLst>
                  <a:cxn ang="0">
                    <a:pos x="connsiteX0" y="connsiteY0"/>
                  </a:cxn>
                  <a:cxn ang="0">
                    <a:pos x="connsiteX1" y="connsiteY1"/>
                  </a:cxn>
                  <a:cxn ang="0">
                    <a:pos x="connsiteX2" y="connsiteY2"/>
                  </a:cxn>
                </a:cxnLst>
                <a:rect l="l" t="t" r="r" b="b"/>
                <a:pathLst>
                  <a:path w="68887" h="124692">
                    <a:moveTo>
                      <a:pt x="33377" y="-374"/>
                    </a:moveTo>
                    <a:cubicBezTo>
                      <a:pt x="33377" y="-374"/>
                      <a:pt x="-20916" y="86685"/>
                      <a:pt x="7468" y="118117"/>
                    </a:cubicBezTo>
                    <a:cubicBezTo>
                      <a:pt x="26518" y="138786"/>
                      <a:pt x="68142" y="101163"/>
                      <a:pt x="68142" y="101163"/>
                    </a:cubicBezTo>
                  </a:path>
                </a:pathLst>
              </a:custGeom>
              <a:solidFill>
                <a:srgbClr val="EF9086"/>
              </a:solidFill>
              <a:ln w="9525" cap="flat">
                <a:noFill/>
                <a:prstDash val="solid"/>
                <a:miter/>
              </a:ln>
            </p:spPr>
            <p:txBody>
              <a:bodyPr rtlCol="0" anchor="ctr"/>
              <a:lstStyle/>
              <a:p>
                <a:endParaRPr lang="zh-CN" altLang="en-US"/>
              </a:p>
            </p:txBody>
          </p:sp>
          <p:sp>
            <p:nvSpPr>
              <p:cNvPr id="60" name="任意多边形 158">
                <a:extLst>
                  <a:ext uri="{FF2B5EF4-FFF2-40B4-BE49-F238E27FC236}">
                    <a16:creationId xmlns:a16="http://schemas.microsoft.com/office/drawing/2014/main" id="{4BEA76ED-2BDF-C02F-3307-6435E2C6A9B0}"/>
                  </a:ext>
                </a:extLst>
              </p:cNvPr>
              <p:cNvSpPr/>
              <p:nvPr/>
            </p:nvSpPr>
            <p:spPr>
              <a:xfrm>
                <a:off x="13318424" y="2094309"/>
                <a:ext cx="38184" cy="48590"/>
              </a:xfrm>
              <a:custGeom>
                <a:avLst/>
                <a:gdLst>
                  <a:gd name="connsiteX0" fmla="*/ 24844 w 38184"/>
                  <a:gd name="connsiteY0" fmla="*/ 109 h 48590"/>
                  <a:gd name="connsiteX1" fmla="*/ 36369 w 38184"/>
                  <a:gd name="connsiteY1" fmla="*/ 28684 h 48590"/>
                  <a:gd name="connsiteX2" fmla="*/ 11890 w 38184"/>
                  <a:gd name="connsiteY2" fmla="*/ 47734 h 48590"/>
                  <a:gd name="connsiteX3" fmla="*/ 365 w 38184"/>
                  <a:gd name="connsiteY3" fmla="*/ 19159 h 48590"/>
                  <a:gd name="connsiteX4" fmla="*/ 24844 w 38184"/>
                  <a:gd name="connsiteY4" fmla="*/ 109 h 485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4" h="48590">
                    <a:moveTo>
                      <a:pt x="24844" y="109"/>
                    </a:moveTo>
                    <a:cubicBezTo>
                      <a:pt x="34369" y="2776"/>
                      <a:pt x="39893" y="15634"/>
                      <a:pt x="36369" y="28684"/>
                    </a:cubicBezTo>
                    <a:cubicBezTo>
                      <a:pt x="32845" y="41733"/>
                      <a:pt x="21796" y="50401"/>
                      <a:pt x="11890" y="47734"/>
                    </a:cubicBezTo>
                    <a:cubicBezTo>
                      <a:pt x="1984" y="45067"/>
                      <a:pt x="-3160" y="32208"/>
                      <a:pt x="365" y="19159"/>
                    </a:cubicBezTo>
                    <a:cubicBezTo>
                      <a:pt x="3889" y="6109"/>
                      <a:pt x="14938" y="-2558"/>
                      <a:pt x="24844" y="109"/>
                    </a:cubicBezTo>
                    <a:close/>
                  </a:path>
                </a:pathLst>
              </a:custGeom>
              <a:solidFill>
                <a:srgbClr val="1E1F45"/>
              </a:solidFill>
              <a:ln w="9525" cap="flat">
                <a:noFill/>
                <a:prstDash val="solid"/>
                <a:miter/>
              </a:ln>
            </p:spPr>
            <p:txBody>
              <a:bodyPr rtlCol="0" anchor="ctr"/>
              <a:lstStyle/>
              <a:p>
                <a:endParaRPr lang="zh-CN" altLang="en-US"/>
              </a:p>
            </p:txBody>
          </p:sp>
          <p:sp>
            <p:nvSpPr>
              <p:cNvPr id="61" name="任意多边形 159">
                <a:extLst>
                  <a:ext uri="{FF2B5EF4-FFF2-40B4-BE49-F238E27FC236}">
                    <a16:creationId xmlns:a16="http://schemas.microsoft.com/office/drawing/2014/main" id="{CB74B906-4CDC-3D5B-B04B-AF03DAE50A85}"/>
                  </a:ext>
                </a:extLst>
              </p:cNvPr>
              <p:cNvSpPr/>
              <p:nvPr/>
            </p:nvSpPr>
            <p:spPr>
              <a:xfrm>
                <a:off x="13510388" y="2118384"/>
                <a:ext cx="38149" cy="48613"/>
              </a:xfrm>
              <a:custGeom>
                <a:avLst/>
                <a:gdLst>
                  <a:gd name="connsiteX0" fmla="*/ 24808 w 38149"/>
                  <a:gd name="connsiteY0" fmla="*/ 132 h 48613"/>
                  <a:gd name="connsiteX1" fmla="*/ 36334 w 38149"/>
                  <a:gd name="connsiteY1" fmla="*/ 28707 h 48613"/>
                  <a:gd name="connsiteX2" fmla="*/ 11855 w 38149"/>
                  <a:gd name="connsiteY2" fmla="*/ 47757 h 48613"/>
                  <a:gd name="connsiteX3" fmla="*/ 424 w 38149"/>
                  <a:gd name="connsiteY3" fmla="*/ 19182 h 48613"/>
                  <a:gd name="connsiteX4" fmla="*/ 24808 w 38149"/>
                  <a:gd name="connsiteY4" fmla="*/ 132 h 48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9" h="48613">
                    <a:moveTo>
                      <a:pt x="24808" y="132"/>
                    </a:moveTo>
                    <a:cubicBezTo>
                      <a:pt x="34333" y="2799"/>
                      <a:pt x="39858" y="15658"/>
                      <a:pt x="36334" y="28707"/>
                    </a:cubicBezTo>
                    <a:cubicBezTo>
                      <a:pt x="32810" y="41756"/>
                      <a:pt x="21856" y="50424"/>
                      <a:pt x="11855" y="47757"/>
                    </a:cubicBezTo>
                    <a:cubicBezTo>
                      <a:pt x="1853" y="45090"/>
                      <a:pt x="-3195" y="32136"/>
                      <a:pt x="424" y="19182"/>
                    </a:cubicBezTo>
                    <a:cubicBezTo>
                      <a:pt x="4044" y="6228"/>
                      <a:pt x="14903" y="-2630"/>
                      <a:pt x="24808" y="132"/>
                    </a:cubicBezTo>
                    <a:close/>
                  </a:path>
                </a:pathLst>
              </a:custGeom>
              <a:solidFill>
                <a:srgbClr val="1E1F45"/>
              </a:solidFill>
              <a:ln w="9525" cap="flat">
                <a:noFill/>
                <a:prstDash val="solid"/>
                <a:miter/>
              </a:ln>
            </p:spPr>
            <p:txBody>
              <a:bodyPr rtlCol="0" anchor="ctr"/>
              <a:lstStyle/>
              <a:p>
                <a:endParaRPr lang="zh-CN" altLang="en-US"/>
              </a:p>
            </p:txBody>
          </p:sp>
          <p:sp>
            <p:nvSpPr>
              <p:cNvPr id="62" name="任意多边形 160">
                <a:extLst>
                  <a:ext uri="{FF2B5EF4-FFF2-40B4-BE49-F238E27FC236}">
                    <a16:creationId xmlns:a16="http://schemas.microsoft.com/office/drawing/2014/main" id="{B8F060E1-C373-6B83-A9BB-F61831E59C3A}"/>
                  </a:ext>
                </a:extLst>
              </p:cNvPr>
              <p:cNvSpPr/>
              <p:nvPr/>
            </p:nvSpPr>
            <p:spPr>
              <a:xfrm>
                <a:off x="13241524" y="2026021"/>
                <a:ext cx="187261" cy="187261"/>
              </a:xfrm>
              <a:custGeom>
                <a:avLst/>
                <a:gdLst>
                  <a:gd name="connsiteX0" fmla="*/ 92885 w 187261"/>
                  <a:gd name="connsiteY0" fmla="*/ 186888 h 187261"/>
                  <a:gd name="connsiteX1" fmla="*/ -745 w 187261"/>
                  <a:gd name="connsiteY1" fmla="*/ 93257 h 187261"/>
                  <a:gd name="connsiteX2" fmla="*/ 92885 w 187261"/>
                  <a:gd name="connsiteY2" fmla="*/ -374 h 187261"/>
                  <a:gd name="connsiteX3" fmla="*/ 186516 w 187261"/>
                  <a:gd name="connsiteY3" fmla="*/ 93257 h 187261"/>
                  <a:gd name="connsiteX4" fmla="*/ 92885 w 187261"/>
                  <a:gd name="connsiteY4" fmla="*/ 186888 h 187261"/>
                  <a:gd name="connsiteX5" fmla="*/ 92885 w 187261"/>
                  <a:gd name="connsiteY5" fmla="*/ 7818 h 187261"/>
                  <a:gd name="connsiteX6" fmla="*/ 7160 w 187261"/>
                  <a:gd name="connsiteY6" fmla="*/ 93543 h 187261"/>
                  <a:gd name="connsiteX7" fmla="*/ 92885 w 187261"/>
                  <a:gd name="connsiteY7" fmla="*/ 179268 h 187261"/>
                  <a:gd name="connsiteX8" fmla="*/ 178610 w 187261"/>
                  <a:gd name="connsiteY8" fmla="*/ 93543 h 187261"/>
                  <a:gd name="connsiteX9" fmla="*/ 92885 w 187261"/>
                  <a:gd name="connsiteY9" fmla="*/ 7818 h 187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261" h="187261">
                    <a:moveTo>
                      <a:pt x="92885" y="186888"/>
                    </a:moveTo>
                    <a:cubicBezTo>
                      <a:pt x="41174" y="186888"/>
                      <a:pt x="-745" y="144968"/>
                      <a:pt x="-745" y="93257"/>
                    </a:cubicBezTo>
                    <a:cubicBezTo>
                      <a:pt x="-745" y="41546"/>
                      <a:pt x="41174" y="-374"/>
                      <a:pt x="92885" y="-374"/>
                    </a:cubicBezTo>
                    <a:cubicBezTo>
                      <a:pt x="144596" y="-374"/>
                      <a:pt x="186516" y="41546"/>
                      <a:pt x="186516" y="93257"/>
                    </a:cubicBezTo>
                    <a:cubicBezTo>
                      <a:pt x="186468" y="144949"/>
                      <a:pt x="144577" y="186840"/>
                      <a:pt x="92885" y="186888"/>
                    </a:cubicBezTo>
                    <a:close/>
                    <a:moveTo>
                      <a:pt x="92885" y="7818"/>
                    </a:moveTo>
                    <a:cubicBezTo>
                      <a:pt x="45536" y="7818"/>
                      <a:pt x="7160" y="46194"/>
                      <a:pt x="7160" y="93543"/>
                    </a:cubicBezTo>
                    <a:cubicBezTo>
                      <a:pt x="7160" y="140892"/>
                      <a:pt x="45536" y="179268"/>
                      <a:pt x="92885" y="179268"/>
                    </a:cubicBezTo>
                    <a:cubicBezTo>
                      <a:pt x="140234" y="179268"/>
                      <a:pt x="178610" y="140892"/>
                      <a:pt x="178610" y="93543"/>
                    </a:cubicBezTo>
                    <a:cubicBezTo>
                      <a:pt x="178610" y="46194"/>
                      <a:pt x="140234" y="7818"/>
                      <a:pt x="92885" y="7818"/>
                    </a:cubicBezTo>
                    <a:close/>
                  </a:path>
                </a:pathLst>
              </a:custGeom>
              <a:solidFill>
                <a:srgbClr val="1E1F45"/>
              </a:solidFill>
              <a:ln w="9525" cap="flat">
                <a:noFill/>
                <a:prstDash val="solid"/>
                <a:miter/>
              </a:ln>
            </p:spPr>
            <p:txBody>
              <a:bodyPr rtlCol="0" anchor="ctr"/>
              <a:lstStyle/>
              <a:p>
                <a:endParaRPr lang="zh-CN" altLang="en-US"/>
              </a:p>
            </p:txBody>
          </p:sp>
          <p:sp>
            <p:nvSpPr>
              <p:cNvPr id="63" name="任意多边形 161">
                <a:extLst>
                  <a:ext uri="{FF2B5EF4-FFF2-40B4-BE49-F238E27FC236}">
                    <a16:creationId xmlns:a16="http://schemas.microsoft.com/office/drawing/2014/main" id="{CA05C256-962C-D3CB-15E2-CF91920A8AD2}"/>
                  </a:ext>
                </a:extLst>
              </p:cNvPr>
              <p:cNvSpPr/>
              <p:nvPr/>
            </p:nvSpPr>
            <p:spPr>
              <a:xfrm>
                <a:off x="13447263" y="2048499"/>
                <a:ext cx="199644" cy="199645"/>
              </a:xfrm>
              <a:custGeom>
                <a:avLst/>
                <a:gdLst>
                  <a:gd name="connsiteX0" fmla="*/ 99458 w 199644"/>
                  <a:gd name="connsiteY0" fmla="*/ 199271 h 199645"/>
                  <a:gd name="connsiteX1" fmla="*/ -745 w 199644"/>
                  <a:gd name="connsiteY1" fmla="*/ 99830 h 199645"/>
                  <a:gd name="connsiteX2" fmla="*/ 98696 w 199644"/>
                  <a:gd name="connsiteY2" fmla="*/ -373 h 199645"/>
                  <a:gd name="connsiteX3" fmla="*/ 198899 w 199644"/>
                  <a:gd name="connsiteY3" fmla="*/ 99068 h 199645"/>
                  <a:gd name="connsiteX4" fmla="*/ 198899 w 199644"/>
                  <a:gd name="connsiteY4" fmla="*/ 99449 h 199645"/>
                  <a:gd name="connsiteX5" fmla="*/ 99458 w 199644"/>
                  <a:gd name="connsiteY5" fmla="*/ 199271 h 199645"/>
                  <a:gd name="connsiteX6" fmla="*/ 99458 w 199644"/>
                  <a:gd name="connsiteY6" fmla="*/ 8771 h 199645"/>
                  <a:gd name="connsiteX7" fmla="*/ 7923 w 199644"/>
                  <a:gd name="connsiteY7" fmla="*/ 99544 h 199645"/>
                  <a:gd name="connsiteX8" fmla="*/ 98696 w 199644"/>
                  <a:gd name="connsiteY8" fmla="*/ 191080 h 199645"/>
                  <a:gd name="connsiteX9" fmla="*/ 190231 w 199644"/>
                  <a:gd name="connsiteY9" fmla="*/ 100306 h 199645"/>
                  <a:gd name="connsiteX10" fmla="*/ 190231 w 199644"/>
                  <a:gd name="connsiteY10" fmla="*/ 99830 h 199645"/>
                  <a:gd name="connsiteX11" fmla="*/ 99553 w 199644"/>
                  <a:gd name="connsiteY11" fmla="*/ 8390 h 199645"/>
                  <a:gd name="connsiteX12" fmla="*/ 99458 w 199644"/>
                  <a:gd name="connsiteY12" fmla="*/ 8390 h 199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9644" h="199645">
                    <a:moveTo>
                      <a:pt x="99458" y="199271"/>
                    </a:moveTo>
                    <a:cubicBezTo>
                      <a:pt x="44328" y="199481"/>
                      <a:pt x="-535" y="154961"/>
                      <a:pt x="-745" y="99830"/>
                    </a:cubicBezTo>
                    <a:cubicBezTo>
                      <a:pt x="-954" y="44699"/>
                      <a:pt x="43565" y="-163"/>
                      <a:pt x="98696" y="-373"/>
                    </a:cubicBezTo>
                    <a:cubicBezTo>
                      <a:pt x="153827" y="-582"/>
                      <a:pt x="198709" y="43937"/>
                      <a:pt x="198899" y="99068"/>
                    </a:cubicBezTo>
                    <a:cubicBezTo>
                      <a:pt x="198899" y="99192"/>
                      <a:pt x="198899" y="99325"/>
                      <a:pt x="198899" y="99449"/>
                    </a:cubicBezTo>
                    <a:cubicBezTo>
                      <a:pt x="198899" y="154428"/>
                      <a:pt x="154436" y="199062"/>
                      <a:pt x="99458" y="199271"/>
                    </a:cubicBezTo>
                    <a:close/>
                    <a:moveTo>
                      <a:pt x="99458" y="8771"/>
                    </a:moveTo>
                    <a:cubicBezTo>
                      <a:pt x="49119" y="8562"/>
                      <a:pt x="8133" y="49205"/>
                      <a:pt x="7923" y="99544"/>
                    </a:cubicBezTo>
                    <a:cubicBezTo>
                      <a:pt x="7713" y="149884"/>
                      <a:pt x="48356" y="190870"/>
                      <a:pt x="98696" y="191080"/>
                    </a:cubicBezTo>
                    <a:cubicBezTo>
                      <a:pt x="149036" y="191289"/>
                      <a:pt x="190041" y="150646"/>
                      <a:pt x="190231" y="100306"/>
                    </a:cubicBezTo>
                    <a:cubicBezTo>
                      <a:pt x="190231" y="100145"/>
                      <a:pt x="190231" y="99992"/>
                      <a:pt x="190231" y="99830"/>
                    </a:cubicBezTo>
                    <a:cubicBezTo>
                      <a:pt x="190422" y="49538"/>
                      <a:pt x="149845" y="8600"/>
                      <a:pt x="99553" y="8390"/>
                    </a:cubicBezTo>
                    <a:cubicBezTo>
                      <a:pt x="99525" y="8390"/>
                      <a:pt x="99487" y="8390"/>
                      <a:pt x="99458" y="8390"/>
                    </a:cubicBezTo>
                    <a:close/>
                  </a:path>
                </a:pathLst>
              </a:custGeom>
              <a:solidFill>
                <a:srgbClr val="1E1F45"/>
              </a:solidFill>
              <a:ln w="9525" cap="flat">
                <a:noFill/>
                <a:prstDash val="solid"/>
                <a:miter/>
              </a:ln>
            </p:spPr>
            <p:txBody>
              <a:bodyPr rtlCol="0" anchor="ctr"/>
              <a:lstStyle/>
              <a:p>
                <a:endParaRPr lang="zh-CN" altLang="en-US"/>
              </a:p>
            </p:txBody>
          </p:sp>
          <p:sp>
            <p:nvSpPr>
              <p:cNvPr id="64" name="任意多边形 162">
                <a:extLst>
                  <a:ext uri="{FF2B5EF4-FFF2-40B4-BE49-F238E27FC236}">
                    <a16:creationId xmlns:a16="http://schemas.microsoft.com/office/drawing/2014/main" id="{B9969C1F-5617-29B0-AD52-ABFC5538D4C7}"/>
                  </a:ext>
                </a:extLst>
              </p:cNvPr>
              <p:cNvSpPr/>
              <p:nvPr/>
            </p:nvSpPr>
            <p:spPr>
              <a:xfrm>
                <a:off x="13234563" y="1775257"/>
                <a:ext cx="533231" cy="386388"/>
              </a:xfrm>
              <a:custGeom>
                <a:avLst/>
                <a:gdLst>
                  <a:gd name="connsiteX0" fmla="*/ 491133 w 533231"/>
                  <a:gd name="connsiteY0" fmla="*/ 183049 h 386388"/>
                  <a:gd name="connsiteX1" fmla="*/ 291775 w 533231"/>
                  <a:gd name="connsiteY1" fmla="*/ 1026 h 386388"/>
                  <a:gd name="connsiteX2" fmla="*/ 116134 w 533231"/>
                  <a:gd name="connsiteY2" fmla="*/ 47984 h 386388"/>
                  <a:gd name="connsiteX3" fmla="*/ 4501 w 533231"/>
                  <a:gd name="connsiteY3" fmla="*/ 129137 h 386388"/>
                  <a:gd name="connsiteX4" fmla="*/ 63556 w 533231"/>
                  <a:gd name="connsiteY4" fmla="*/ 234674 h 386388"/>
                  <a:gd name="connsiteX5" fmla="*/ 154329 w 533231"/>
                  <a:gd name="connsiteY5" fmla="*/ 232959 h 386388"/>
                  <a:gd name="connsiteX6" fmla="*/ 216718 w 533231"/>
                  <a:gd name="connsiteY6" fmla="*/ 249057 h 386388"/>
                  <a:gd name="connsiteX7" fmla="*/ 374357 w 533231"/>
                  <a:gd name="connsiteY7" fmla="*/ 257248 h 386388"/>
                  <a:gd name="connsiteX8" fmla="*/ 417028 w 533231"/>
                  <a:gd name="connsiteY8" fmla="*/ 363833 h 386388"/>
                  <a:gd name="connsiteX9" fmla="*/ 417028 w 533231"/>
                  <a:gd name="connsiteY9" fmla="*/ 363833 h 386388"/>
                  <a:gd name="connsiteX10" fmla="*/ 431221 w 533231"/>
                  <a:gd name="connsiteY10" fmla="*/ 385617 h 386388"/>
                  <a:gd name="connsiteX11" fmla="*/ 449700 w 533231"/>
                  <a:gd name="connsiteY11" fmla="*/ 378692 h 386388"/>
                  <a:gd name="connsiteX12" fmla="*/ 476655 w 533231"/>
                  <a:gd name="connsiteY12" fmla="*/ 342021 h 386388"/>
                  <a:gd name="connsiteX13" fmla="*/ 485609 w 533231"/>
                  <a:gd name="connsiteY13" fmla="*/ 303921 h 386388"/>
                  <a:gd name="connsiteX14" fmla="*/ 530186 w 533231"/>
                  <a:gd name="connsiteY14" fmla="*/ 225444 h 386388"/>
                  <a:gd name="connsiteX15" fmla="*/ 491133 w 533231"/>
                  <a:gd name="connsiteY15" fmla="*/ 182667 h 386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33231" h="386388">
                    <a:moveTo>
                      <a:pt x="491133" y="183049"/>
                    </a:moveTo>
                    <a:cubicBezTo>
                      <a:pt x="481037" y="100181"/>
                      <a:pt x="435317" y="13503"/>
                      <a:pt x="291775" y="1026"/>
                    </a:cubicBezTo>
                    <a:cubicBezTo>
                      <a:pt x="208241" y="-6213"/>
                      <a:pt x="152805" y="15408"/>
                      <a:pt x="116134" y="47984"/>
                    </a:cubicBezTo>
                    <a:cubicBezTo>
                      <a:pt x="57650" y="28934"/>
                      <a:pt x="19074" y="85227"/>
                      <a:pt x="4501" y="129137"/>
                    </a:cubicBezTo>
                    <a:cubicBezTo>
                      <a:pt x="-10072" y="173047"/>
                      <a:pt x="4501" y="215338"/>
                      <a:pt x="63556" y="234674"/>
                    </a:cubicBezTo>
                    <a:cubicBezTo>
                      <a:pt x="93017" y="245133"/>
                      <a:pt x="125278" y="244523"/>
                      <a:pt x="154329" y="232959"/>
                    </a:cubicBezTo>
                    <a:cubicBezTo>
                      <a:pt x="174703" y="239856"/>
                      <a:pt x="195554" y="245237"/>
                      <a:pt x="216718" y="249057"/>
                    </a:cubicBezTo>
                    <a:cubicBezTo>
                      <a:pt x="268534" y="259877"/>
                      <a:pt x="321702" y="262639"/>
                      <a:pt x="374357" y="257248"/>
                    </a:cubicBezTo>
                    <a:cubicBezTo>
                      <a:pt x="402360" y="285576"/>
                      <a:pt x="417791" y="324009"/>
                      <a:pt x="417028" y="363833"/>
                    </a:cubicBezTo>
                    <a:lnTo>
                      <a:pt x="417028" y="363833"/>
                    </a:lnTo>
                    <a:cubicBezTo>
                      <a:pt x="414933" y="373768"/>
                      <a:pt x="421315" y="383521"/>
                      <a:pt x="431221" y="385617"/>
                    </a:cubicBezTo>
                    <a:cubicBezTo>
                      <a:pt x="438174" y="387093"/>
                      <a:pt x="445413" y="384398"/>
                      <a:pt x="449700" y="378692"/>
                    </a:cubicBezTo>
                    <a:lnTo>
                      <a:pt x="476655" y="342021"/>
                    </a:lnTo>
                    <a:cubicBezTo>
                      <a:pt x="480275" y="329486"/>
                      <a:pt x="483323" y="316770"/>
                      <a:pt x="485609" y="303921"/>
                    </a:cubicBezTo>
                    <a:cubicBezTo>
                      <a:pt x="519613" y="294558"/>
                      <a:pt x="539520" y="259420"/>
                      <a:pt x="530186" y="225444"/>
                    </a:cubicBezTo>
                    <a:cubicBezTo>
                      <a:pt x="524757" y="205756"/>
                      <a:pt x="510279" y="189859"/>
                      <a:pt x="491133" y="182667"/>
                    </a:cubicBezTo>
                    <a:close/>
                  </a:path>
                </a:pathLst>
              </a:custGeom>
              <a:solidFill>
                <a:srgbClr val="1E1F45"/>
              </a:solidFill>
              <a:ln w="9525" cap="flat">
                <a:noFill/>
                <a:prstDash val="solid"/>
                <a:miter/>
              </a:ln>
            </p:spPr>
            <p:txBody>
              <a:bodyPr rtlCol="0" anchor="ctr"/>
              <a:lstStyle/>
              <a:p>
                <a:endParaRPr lang="zh-CN" altLang="en-US"/>
              </a:p>
            </p:txBody>
          </p:sp>
          <p:sp>
            <p:nvSpPr>
              <p:cNvPr id="65" name="任意多边形 163">
                <a:extLst>
                  <a:ext uri="{FF2B5EF4-FFF2-40B4-BE49-F238E27FC236}">
                    <a16:creationId xmlns:a16="http://schemas.microsoft.com/office/drawing/2014/main" id="{75A4C1D4-1101-F325-D8D2-C9232C54297D}"/>
                  </a:ext>
                </a:extLst>
              </p:cNvPr>
              <p:cNvSpPr/>
              <p:nvPr/>
            </p:nvSpPr>
            <p:spPr>
              <a:xfrm>
                <a:off x="13349278" y="2272745"/>
                <a:ext cx="105320" cy="73101"/>
              </a:xfrm>
              <a:custGeom>
                <a:avLst/>
                <a:gdLst>
                  <a:gd name="connsiteX0" fmla="*/ 9611 w 105320"/>
                  <a:gd name="connsiteY0" fmla="*/ -20 h 73101"/>
                  <a:gd name="connsiteX1" fmla="*/ 86 w 105320"/>
                  <a:gd name="connsiteY1" fmla="*/ 8934 h 73101"/>
                  <a:gd name="connsiteX2" fmla="*/ 29423 w 105320"/>
                  <a:gd name="connsiteY2" fmla="*/ 70180 h 73101"/>
                  <a:gd name="connsiteX3" fmla="*/ 103718 w 105320"/>
                  <a:gd name="connsiteY3" fmla="*/ 32080 h 73101"/>
                  <a:gd name="connsiteX4" fmla="*/ 99241 w 105320"/>
                  <a:gd name="connsiteY4" fmla="*/ 19983 h 73101"/>
                  <a:gd name="connsiteX5" fmla="*/ 70666 w 105320"/>
                  <a:gd name="connsiteY5" fmla="*/ 17411 h 73101"/>
                  <a:gd name="connsiteX6" fmla="*/ 35709 w 105320"/>
                  <a:gd name="connsiteY6" fmla="*/ 9505 h 73101"/>
                  <a:gd name="connsiteX7" fmla="*/ 9515 w 105320"/>
                  <a:gd name="connsiteY7" fmla="*/ -20 h 73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320" h="73101">
                    <a:moveTo>
                      <a:pt x="9611" y="-20"/>
                    </a:moveTo>
                    <a:cubicBezTo>
                      <a:pt x="5039" y="-1734"/>
                      <a:pt x="943" y="3028"/>
                      <a:pt x="86" y="8934"/>
                    </a:cubicBezTo>
                    <a:cubicBezTo>
                      <a:pt x="-2963" y="35508"/>
                      <a:pt x="1419" y="61607"/>
                      <a:pt x="29423" y="70180"/>
                    </a:cubicBezTo>
                    <a:cubicBezTo>
                      <a:pt x="60398" y="79457"/>
                      <a:pt x="93173" y="62645"/>
                      <a:pt x="103718" y="32080"/>
                    </a:cubicBezTo>
                    <a:cubicBezTo>
                      <a:pt x="105908" y="26460"/>
                      <a:pt x="103718" y="20364"/>
                      <a:pt x="99241" y="19983"/>
                    </a:cubicBezTo>
                    <a:lnTo>
                      <a:pt x="70666" y="17411"/>
                    </a:lnTo>
                    <a:cubicBezTo>
                      <a:pt x="58712" y="16354"/>
                      <a:pt x="46958" y="13696"/>
                      <a:pt x="35709" y="9505"/>
                    </a:cubicBezTo>
                    <a:lnTo>
                      <a:pt x="9515" y="-20"/>
                    </a:lnTo>
                    <a:close/>
                  </a:path>
                </a:pathLst>
              </a:custGeom>
              <a:solidFill>
                <a:srgbClr val="F34A56"/>
              </a:solidFill>
              <a:ln w="9525" cap="flat">
                <a:noFill/>
                <a:prstDash val="solid"/>
                <a:miter/>
              </a:ln>
            </p:spPr>
            <p:txBody>
              <a:bodyPr rtlCol="0" anchor="ctr"/>
              <a:lstStyle/>
              <a:p>
                <a:endParaRPr lang="zh-CN" altLang="en-US"/>
              </a:p>
            </p:txBody>
          </p:sp>
          <p:sp>
            <p:nvSpPr>
              <p:cNvPr id="66" name="任意多边形 164">
                <a:extLst>
                  <a:ext uri="{FF2B5EF4-FFF2-40B4-BE49-F238E27FC236}">
                    <a16:creationId xmlns:a16="http://schemas.microsoft.com/office/drawing/2014/main" id="{E6CDC60A-F6E8-8254-EE3D-2CC6F4478D6D}"/>
                  </a:ext>
                </a:extLst>
              </p:cNvPr>
              <p:cNvSpPr/>
              <p:nvPr/>
            </p:nvSpPr>
            <p:spPr>
              <a:xfrm rot="17129999">
                <a:off x="13434433" y="2118268"/>
                <a:ext cx="8667" cy="29622"/>
              </a:xfrm>
              <a:custGeom>
                <a:avLst/>
                <a:gdLst>
                  <a:gd name="connsiteX0" fmla="*/ -745 w 8667"/>
                  <a:gd name="connsiteY0" fmla="*/ -374 h 29622"/>
                  <a:gd name="connsiteX1" fmla="*/ 7922 w 8667"/>
                  <a:gd name="connsiteY1" fmla="*/ -374 h 29622"/>
                  <a:gd name="connsiteX2" fmla="*/ 7922 w 8667"/>
                  <a:gd name="connsiteY2" fmla="*/ 29249 h 29622"/>
                  <a:gd name="connsiteX3" fmla="*/ -745 w 8667"/>
                  <a:gd name="connsiteY3" fmla="*/ 29249 h 29622"/>
                </a:gdLst>
                <a:ahLst/>
                <a:cxnLst>
                  <a:cxn ang="0">
                    <a:pos x="connsiteX0" y="connsiteY0"/>
                  </a:cxn>
                  <a:cxn ang="0">
                    <a:pos x="connsiteX1" y="connsiteY1"/>
                  </a:cxn>
                  <a:cxn ang="0">
                    <a:pos x="connsiteX2" y="connsiteY2"/>
                  </a:cxn>
                  <a:cxn ang="0">
                    <a:pos x="connsiteX3" y="connsiteY3"/>
                  </a:cxn>
                </a:cxnLst>
                <a:rect l="l" t="t" r="r" b="b"/>
                <a:pathLst>
                  <a:path w="8667" h="29622">
                    <a:moveTo>
                      <a:pt x="-745" y="-374"/>
                    </a:moveTo>
                    <a:lnTo>
                      <a:pt x="7922" y="-374"/>
                    </a:lnTo>
                    <a:lnTo>
                      <a:pt x="7922" y="29249"/>
                    </a:lnTo>
                    <a:lnTo>
                      <a:pt x="-745" y="29249"/>
                    </a:lnTo>
                    <a:close/>
                  </a:path>
                </a:pathLst>
              </a:custGeom>
              <a:solidFill>
                <a:srgbClr val="1E1F45"/>
              </a:solidFill>
              <a:ln w="9525" cap="flat">
                <a:noFill/>
                <a:prstDash val="solid"/>
                <a:miter/>
              </a:ln>
            </p:spPr>
            <p:txBody>
              <a:bodyPr rtlCol="0" anchor="ctr"/>
              <a:lstStyle/>
              <a:p>
                <a:endParaRPr lang="zh-CN" altLang="en-US"/>
              </a:p>
            </p:txBody>
          </p:sp>
          <p:sp>
            <p:nvSpPr>
              <p:cNvPr id="67" name="任意多边形 165">
                <a:extLst>
                  <a:ext uri="{FF2B5EF4-FFF2-40B4-BE49-F238E27FC236}">
                    <a16:creationId xmlns:a16="http://schemas.microsoft.com/office/drawing/2014/main" id="{272B22C1-37A7-D659-24C0-F29DAE7D0A16}"/>
                  </a:ext>
                </a:extLst>
              </p:cNvPr>
              <p:cNvSpPr/>
              <p:nvPr/>
            </p:nvSpPr>
            <p:spPr>
              <a:xfrm>
                <a:off x="13255335" y="2512653"/>
                <a:ext cx="293751" cy="110144"/>
              </a:xfrm>
              <a:custGeom>
                <a:avLst/>
                <a:gdLst>
                  <a:gd name="connsiteX0" fmla="*/ -745 w 293751"/>
                  <a:gd name="connsiteY0" fmla="*/ -374 h 110144"/>
                  <a:gd name="connsiteX1" fmla="*/ 293006 w 293751"/>
                  <a:gd name="connsiteY1" fmla="*/ 74874 h 110144"/>
                </a:gdLst>
                <a:ahLst/>
                <a:cxnLst>
                  <a:cxn ang="0">
                    <a:pos x="connsiteX0" y="connsiteY0"/>
                  </a:cxn>
                  <a:cxn ang="0">
                    <a:pos x="connsiteX1" y="connsiteY1"/>
                  </a:cxn>
                </a:cxnLst>
                <a:rect l="l" t="t" r="r" b="b"/>
                <a:pathLst>
                  <a:path w="293751" h="110144">
                    <a:moveTo>
                      <a:pt x="-745" y="-374"/>
                    </a:moveTo>
                    <a:cubicBezTo>
                      <a:pt x="-745" y="-374"/>
                      <a:pt x="78598" y="184887"/>
                      <a:pt x="293006" y="74874"/>
                    </a:cubicBezTo>
                  </a:path>
                </a:pathLst>
              </a:custGeom>
              <a:noFill/>
              <a:ln w="9525" cap="flat">
                <a:solidFill>
                  <a:srgbClr val="FFFFFF"/>
                </a:solidFill>
                <a:prstDash val="solid"/>
                <a:miter/>
              </a:ln>
            </p:spPr>
            <p:txBody>
              <a:bodyPr rtlCol="0" anchor="ctr"/>
              <a:lstStyle/>
              <a:p>
                <a:endParaRPr lang="zh-CN" altLang="en-US"/>
              </a:p>
            </p:txBody>
          </p:sp>
        </p:grpSp>
        <p:grpSp>
          <p:nvGrpSpPr>
            <p:cNvPr id="10" name="组合 9">
              <a:extLst>
                <a:ext uri="{FF2B5EF4-FFF2-40B4-BE49-F238E27FC236}">
                  <a16:creationId xmlns:a16="http://schemas.microsoft.com/office/drawing/2014/main" id="{327A98AC-9169-2843-0C5E-20D1445C223C}"/>
                </a:ext>
              </a:extLst>
            </p:cNvPr>
            <p:cNvGrpSpPr/>
            <p:nvPr/>
          </p:nvGrpSpPr>
          <p:grpSpPr>
            <a:xfrm>
              <a:off x="7034359" y="2003646"/>
              <a:ext cx="2094579" cy="3670435"/>
              <a:chOff x="13824623" y="1546795"/>
              <a:chExt cx="2706052" cy="4741949"/>
            </a:xfrm>
          </p:grpSpPr>
          <p:sp>
            <p:nvSpPr>
              <p:cNvPr id="11" name="任意多边形 205">
                <a:extLst>
                  <a:ext uri="{FF2B5EF4-FFF2-40B4-BE49-F238E27FC236}">
                    <a16:creationId xmlns:a16="http://schemas.microsoft.com/office/drawing/2014/main" id="{3833C065-3FFD-707D-8199-CCC6C2C355BE}"/>
                  </a:ext>
                </a:extLst>
              </p:cNvPr>
              <p:cNvSpPr/>
              <p:nvPr/>
            </p:nvSpPr>
            <p:spPr>
              <a:xfrm>
                <a:off x="14726258" y="3595836"/>
                <a:ext cx="1411224" cy="2127217"/>
              </a:xfrm>
              <a:custGeom>
                <a:avLst/>
                <a:gdLst>
                  <a:gd name="connsiteX0" fmla="*/ -1085 w 1411224"/>
                  <a:gd name="connsiteY0" fmla="*/ 285971 h 2127217"/>
                  <a:gd name="connsiteX1" fmla="*/ 463735 w 1411224"/>
                  <a:gd name="connsiteY1" fmla="*/ 962913 h 2127217"/>
                  <a:gd name="connsiteX2" fmla="*/ 1322701 w 1411224"/>
                  <a:gd name="connsiteY2" fmla="*/ 2126868 h 2127217"/>
                  <a:gd name="connsiteX3" fmla="*/ 1410139 w 1411224"/>
                  <a:gd name="connsiteY3" fmla="*/ 2058098 h 2127217"/>
                  <a:gd name="connsiteX4" fmla="*/ 818828 w 1411224"/>
                  <a:gd name="connsiteY4" fmla="*/ 1050257 h 2127217"/>
                  <a:gd name="connsiteX5" fmla="*/ 420968 w 1411224"/>
                  <a:gd name="connsiteY5" fmla="*/ -350 h 2127217"/>
                  <a:gd name="connsiteX6" fmla="*/ -1085 w 1411224"/>
                  <a:gd name="connsiteY6" fmla="*/ 285971 h 2127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224" h="2127217">
                    <a:moveTo>
                      <a:pt x="-1085" y="285971"/>
                    </a:moveTo>
                    <a:cubicBezTo>
                      <a:pt x="-1085" y="285971"/>
                      <a:pt x="149506" y="583532"/>
                      <a:pt x="463735" y="962913"/>
                    </a:cubicBezTo>
                    <a:cubicBezTo>
                      <a:pt x="463735" y="962913"/>
                      <a:pt x="495359" y="1414684"/>
                      <a:pt x="1322701" y="2126868"/>
                    </a:cubicBezTo>
                    <a:lnTo>
                      <a:pt x="1410139" y="2058098"/>
                    </a:lnTo>
                    <a:cubicBezTo>
                      <a:pt x="1410139" y="2058098"/>
                      <a:pt x="917411" y="1286573"/>
                      <a:pt x="818828" y="1050257"/>
                    </a:cubicBezTo>
                    <a:cubicBezTo>
                      <a:pt x="720244" y="813942"/>
                      <a:pt x="872740" y="596581"/>
                      <a:pt x="420968" y="-350"/>
                    </a:cubicBezTo>
                    <a:lnTo>
                      <a:pt x="-1085" y="285971"/>
                    </a:lnTo>
                    <a:close/>
                  </a:path>
                </a:pathLst>
              </a:custGeom>
              <a:solidFill>
                <a:srgbClr val="FF9F92"/>
              </a:solidFill>
              <a:ln w="9525" cap="flat">
                <a:noFill/>
                <a:prstDash val="solid"/>
                <a:miter/>
              </a:ln>
            </p:spPr>
            <p:txBody>
              <a:bodyPr rtlCol="0" anchor="ctr"/>
              <a:lstStyle/>
              <a:p>
                <a:endParaRPr lang="zh-CN" altLang="en-US"/>
              </a:p>
            </p:txBody>
          </p:sp>
          <p:sp>
            <p:nvSpPr>
              <p:cNvPr id="12" name="任意多边形 206">
                <a:extLst>
                  <a:ext uri="{FF2B5EF4-FFF2-40B4-BE49-F238E27FC236}">
                    <a16:creationId xmlns:a16="http://schemas.microsoft.com/office/drawing/2014/main" id="{8C2C4991-E41A-EC4D-9697-11131515435E}"/>
                  </a:ext>
                </a:extLst>
              </p:cNvPr>
              <p:cNvSpPr/>
              <p:nvPr/>
            </p:nvSpPr>
            <p:spPr>
              <a:xfrm>
                <a:off x="14835987" y="3295417"/>
                <a:ext cx="556641" cy="876776"/>
              </a:xfrm>
              <a:custGeom>
                <a:avLst/>
                <a:gdLst>
                  <a:gd name="connsiteX0" fmla="*/ 339815 w 556641"/>
                  <a:gd name="connsiteY0" fmla="*/ -350 h 876776"/>
                  <a:gd name="connsiteX1" fmla="*/ 496121 w 556641"/>
                  <a:gd name="connsiteY1" fmla="*/ 541527 h 876776"/>
                  <a:gd name="connsiteX2" fmla="*/ 555557 w 556641"/>
                  <a:gd name="connsiteY2" fmla="*/ 692403 h 876776"/>
                  <a:gd name="connsiteX3" fmla="*/ -1085 w 556641"/>
                  <a:gd name="connsiteY3" fmla="*/ 876426 h 876776"/>
                  <a:gd name="connsiteX4" fmla="*/ 5679 w 556641"/>
                  <a:gd name="connsiteY4" fmla="*/ 588105 h 876776"/>
                  <a:gd name="connsiteX5" fmla="*/ 339815 w 556641"/>
                  <a:gd name="connsiteY5" fmla="*/ -350 h 87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6641" h="876776">
                    <a:moveTo>
                      <a:pt x="339815" y="-350"/>
                    </a:moveTo>
                    <a:cubicBezTo>
                      <a:pt x="469927" y="249205"/>
                      <a:pt x="496121" y="541527"/>
                      <a:pt x="496121" y="541527"/>
                    </a:cubicBezTo>
                    <a:lnTo>
                      <a:pt x="555557" y="692403"/>
                    </a:lnTo>
                    <a:cubicBezTo>
                      <a:pt x="555557" y="692403"/>
                      <a:pt x="242279" y="835278"/>
                      <a:pt x="-1085" y="876426"/>
                    </a:cubicBezTo>
                    <a:lnTo>
                      <a:pt x="5679" y="588105"/>
                    </a:lnTo>
                    <a:lnTo>
                      <a:pt x="339815" y="-350"/>
                    </a:lnTo>
                    <a:close/>
                  </a:path>
                </a:pathLst>
              </a:custGeom>
              <a:solidFill>
                <a:srgbClr val="10132B"/>
              </a:solidFill>
              <a:ln w="9525" cap="flat">
                <a:noFill/>
                <a:prstDash val="solid"/>
                <a:miter/>
              </a:ln>
            </p:spPr>
            <p:txBody>
              <a:bodyPr rtlCol="0" anchor="ctr"/>
              <a:lstStyle/>
              <a:p>
                <a:endParaRPr lang="zh-CN" altLang="en-US"/>
              </a:p>
            </p:txBody>
          </p:sp>
          <p:sp>
            <p:nvSpPr>
              <p:cNvPr id="13" name="任意多边形 207">
                <a:extLst>
                  <a:ext uri="{FF2B5EF4-FFF2-40B4-BE49-F238E27FC236}">
                    <a16:creationId xmlns:a16="http://schemas.microsoft.com/office/drawing/2014/main" id="{5D088F0D-DD44-C72B-B1D1-BB6DF1A4DA11}"/>
                  </a:ext>
                </a:extLst>
              </p:cNvPr>
              <p:cNvSpPr/>
              <p:nvPr/>
            </p:nvSpPr>
            <p:spPr>
              <a:xfrm>
                <a:off x="14297364" y="3770620"/>
                <a:ext cx="685689" cy="2262949"/>
              </a:xfrm>
              <a:custGeom>
                <a:avLst/>
                <a:gdLst>
                  <a:gd name="connsiteX0" fmla="*/ 180065 w 685689"/>
                  <a:gd name="connsiteY0" fmla="*/ -350 h 2262949"/>
                  <a:gd name="connsiteX1" fmla="*/ 126249 w 685689"/>
                  <a:gd name="connsiteY1" fmla="*/ 817752 h 2262949"/>
                  <a:gd name="connsiteX2" fmla="*/ 81767 w 685689"/>
                  <a:gd name="connsiteY2" fmla="*/ 2262600 h 2262949"/>
                  <a:gd name="connsiteX3" fmla="*/ 191209 w 685689"/>
                  <a:gd name="connsiteY3" fmla="*/ 2262600 h 2262949"/>
                  <a:gd name="connsiteX4" fmla="*/ 348848 w 685689"/>
                  <a:gd name="connsiteY4" fmla="*/ 1105979 h 2262949"/>
                  <a:gd name="connsiteX5" fmla="*/ 684604 w 685689"/>
                  <a:gd name="connsiteY5" fmla="*/ 33083 h 2262949"/>
                  <a:gd name="connsiteX6" fmla="*/ 179779 w 685689"/>
                  <a:gd name="connsiteY6" fmla="*/ -350 h 2262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89" h="2262949">
                    <a:moveTo>
                      <a:pt x="180065" y="-350"/>
                    </a:moveTo>
                    <a:cubicBezTo>
                      <a:pt x="180065" y="-350"/>
                      <a:pt x="115200" y="326929"/>
                      <a:pt x="126249" y="817752"/>
                    </a:cubicBezTo>
                    <a:cubicBezTo>
                      <a:pt x="126249" y="817752"/>
                      <a:pt x="-127783" y="1193418"/>
                      <a:pt x="81767" y="2262600"/>
                    </a:cubicBezTo>
                    <a:lnTo>
                      <a:pt x="191209" y="2262600"/>
                    </a:lnTo>
                    <a:cubicBezTo>
                      <a:pt x="191209" y="2262600"/>
                      <a:pt x="280267" y="1351438"/>
                      <a:pt x="348848" y="1105979"/>
                    </a:cubicBezTo>
                    <a:cubicBezTo>
                      <a:pt x="417523" y="858329"/>
                      <a:pt x="671650" y="784319"/>
                      <a:pt x="684604" y="33083"/>
                    </a:cubicBezTo>
                    <a:lnTo>
                      <a:pt x="179779" y="-350"/>
                    </a:lnTo>
                    <a:close/>
                  </a:path>
                </a:pathLst>
              </a:custGeom>
              <a:solidFill>
                <a:srgbClr val="FFB1A9"/>
              </a:solidFill>
              <a:ln w="9525" cap="flat">
                <a:noFill/>
                <a:prstDash val="solid"/>
                <a:miter/>
              </a:ln>
            </p:spPr>
            <p:txBody>
              <a:bodyPr rtlCol="0" anchor="ctr"/>
              <a:lstStyle/>
              <a:p>
                <a:endParaRPr lang="zh-CN" altLang="en-US"/>
              </a:p>
            </p:txBody>
          </p:sp>
          <p:sp>
            <p:nvSpPr>
              <p:cNvPr id="14" name="任意多边形 208">
                <a:extLst>
                  <a:ext uri="{FF2B5EF4-FFF2-40B4-BE49-F238E27FC236}">
                    <a16:creationId xmlns:a16="http://schemas.microsoft.com/office/drawing/2014/main" id="{A6C89316-1CE2-918D-EE78-D773C60BCE82}"/>
                  </a:ext>
                </a:extLst>
              </p:cNvPr>
              <p:cNvSpPr/>
              <p:nvPr/>
            </p:nvSpPr>
            <p:spPr>
              <a:xfrm>
                <a:off x="14411711" y="3270748"/>
                <a:ext cx="782510" cy="874254"/>
              </a:xfrm>
              <a:custGeom>
                <a:avLst/>
                <a:gdLst>
                  <a:gd name="connsiteX0" fmla="*/ -290 w 782510"/>
                  <a:gd name="connsiteY0" fmla="*/ 849089 h 874254"/>
                  <a:gd name="connsiteX1" fmla="*/ 572925 w 782510"/>
                  <a:gd name="connsiteY1" fmla="*/ 869568 h 874254"/>
                  <a:gd name="connsiteX2" fmla="*/ 578449 w 782510"/>
                  <a:gd name="connsiteY2" fmla="*/ 828610 h 874254"/>
                  <a:gd name="connsiteX3" fmla="*/ 580354 w 782510"/>
                  <a:gd name="connsiteY3" fmla="*/ 817466 h 874254"/>
                  <a:gd name="connsiteX4" fmla="*/ 617597 w 782510"/>
                  <a:gd name="connsiteY4" fmla="*/ 550766 h 874254"/>
                  <a:gd name="connsiteX5" fmla="*/ 688273 w 782510"/>
                  <a:gd name="connsiteY5" fmla="*/ 437133 h 874254"/>
                  <a:gd name="connsiteX6" fmla="*/ 701322 w 782510"/>
                  <a:gd name="connsiteY6" fmla="*/ 411129 h 874254"/>
                  <a:gd name="connsiteX7" fmla="*/ 763996 w 782510"/>
                  <a:gd name="connsiteY7" fmla="*/ 23843 h 874254"/>
                  <a:gd name="connsiteX8" fmla="*/ 669698 w 782510"/>
                  <a:gd name="connsiteY8" fmla="*/ -350 h 874254"/>
                  <a:gd name="connsiteX9" fmla="*/ 658555 w 782510"/>
                  <a:gd name="connsiteY9" fmla="*/ -350 h 874254"/>
                  <a:gd name="connsiteX10" fmla="*/ 399855 w 782510"/>
                  <a:gd name="connsiteY10" fmla="*/ 10794 h 874254"/>
                  <a:gd name="connsiteX11" fmla="*/ 388615 w 782510"/>
                  <a:gd name="connsiteY11" fmla="*/ 10794 h 874254"/>
                  <a:gd name="connsiteX12" fmla="*/ 302890 w 782510"/>
                  <a:gd name="connsiteY12" fmla="*/ 14509 h 874254"/>
                  <a:gd name="connsiteX13" fmla="*/ 289841 w 782510"/>
                  <a:gd name="connsiteY13" fmla="*/ 14509 h 874254"/>
                  <a:gd name="connsiteX14" fmla="*/ 229453 w 782510"/>
                  <a:gd name="connsiteY14" fmla="*/ 13747 h 874254"/>
                  <a:gd name="connsiteX15" fmla="*/ 5045 w 782510"/>
                  <a:gd name="connsiteY15" fmla="*/ 733170 h 874254"/>
                  <a:gd name="connsiteX16" fmla="*/ 1330 w 782510"/>
                  <a:gd name="connsiteY16" fmla="*/ 798416 h 874254"/>
                  <a:gd name="connsiteX17" fmla="*/ 1330 w 782510"/>
                  <a:gd name="connsiteY17" fmla="*/ 809560 h 874254"/>
                  <a:gd name="connsiteX18" fmla="*/ -481 w 782510"/>
                  <a:gd name="connsiteY18" fmla="*/ 848613 h 874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2510" h="874254">
                    <a:moveTo>
                      <a:pt x="-290" y="849089"/>
                    </a:moveTo>
                    <a:cubicBezTo>
                      <a:pt x="-290" y="849089"/>
                      <a:pt x="206307" y="886332"/>
                      <a:pt x="572925" y="869568"/>
                    </a:cubicBezTo>
                    <a:lnTo>
                      <a:pt x="578449" y="828610"/>
                    </a:lnTo>
                    <a:lnTo>
                      <a:pt x="580354" y="817466"/>
                    </a:lnTo>
                    <a:lnTo>
                      <a:pt x="617597" y="550766"/>
                    </a:lnTo>
                    <a:cubicBezTo>
                      <a:pt x="644933" y="515400"/>
                      <a:pt x="668651" y="477328"/>
                      <a:pt x="688273" y="437133"/>
                    </a:cubicBezTo>
                    <a:cubicBezTo>
                      <a:pt x="691987" y="429703"/>
                      <a:pt x="697798" y="420369"/>
                      <a:pt x="701322" y="411129"/>
                    </a:cubicBezTo>
                    <a:cubicBezTo>
                      <a:pt x="749708" y="306831"/>
                      <a:pt x="812382" y="182529"/>
                      <a:pt x="763996" y="23843"/>
                    </a:cubicBezTo>
                    <a:lnTo>
                      <a:pt x="669698" y="-350"/>
                    </a:lnTo>
                    <a:lnTo>
                      <a:pt x="658555" y="-350"/>
                    </a:lnTo>
                    <a:lnTo>
                      <a:pt x="399855" y="10794"/>
                    </a:lnTo>
                    <a:lnTo>
                      <a:pt x="388615" y="10794"/>
                    </a:lnTo>
                    <a:lnTo>
                      <a:pt x="302890" y="14509"/>
                    </a:lnTo>
                    <a:lnTo>
                      <a:pt x="289841" y="14509"/>
                    </a:lnTo>
                    <a:lnTo>
                      <a:pt x="229453" y="13747"/>
                    </a:lnTo>
                    <a:cubicBezTo>
                      <a:pt x="229453" y="13747"/>
                      <a:pt x="-45152" y="267683"/>
                      <a:pt x="5045" y="733170"/>
                    </a:cubicBezTo>
                    <a:lnTo>
                      <a:pt x="1330" y="798416"/>
                    </a:lnTo>
                    <a:lnTo>
                      <a:pt x="1330" y="809560"/>
                    </a:lnTo>
                    <a:lnTo>
                      <a:pt x="-481" y="848613"/>
                    </a:lnTo>
                    <a:close/>
                  </a:path>
                </a:pathLst>
              </a:custGeom>
              <a:solidFill>
                <a:srgbClr val="1D2044"/>
              </a:solidFill>
              <a:ln w="9525" cap="flat">
                <a:noFill/>
                <a:prstDash val="solid"/>
                <a:miter/>
              </a:ln>
            </p:spPr>
            <p:txBody>
              <a:bodyPr rtlCol="0" anchor="ctr"/>
              <a:lstStyle/>
              <a:p>
                <a:endParaRPr lang="zh-CN" altLang="en-US"/>
              </a:p>
            </p:txBody>
          </p:sp>
          <p:sp>
            <p:nvSpPr>
              <p:cNvPr id="15" name="任意多边形 209">
                <a:extLst>
                  <a:ext uri="{FF2B5EF4-FFF2-40B4-BE49-F238E27FC236}">
                    <a16:creationId xmlns:a16="http://schemas.microsoft.com/office/drawing/2014/main" id="{7C7F28E7-3E36-0E91-2946-BE12477CD9C2}"/>
                  </a:ext>
                </a:extLst>
              </p:cNvPr>
              <p:cNvSpPr/>
              <p:nvPr/>
            </p:nvSpPr>
            <p:spPr>
              <a:xfrm>
                <a:off x="15069540" y="3265128"/>
                <a:ext cx="51625" cy="444626"/>
              </a:xfrm>
              <a:custGeom>
                <a:avLst/>
                <a:gdLst>
                  <a:gd name="connsiteX0" fmla="*/ 439 w 51625"/>
                  <a:gd name="connsiteY0" fmla="*/ 7080 h 444626"/>
                  <a:gd name="connsiteX1" fmla="*/ 32538 w 51625"/>
                  <a:gd name="connsiteY1" fmla="*/ 444277 h 444626"/>
                  <a:gd name="connsiteX2" fmla="*/ 45778 w 51625"/>
                  <a:gd name="connsiteY2" fmla="*/ 418274 h 444626"/>
                  <a:gd name="connsiteX3" fmla="*/ 11773 w 51625"/>
                  <a:gd name="connsiteY3" fmla="*/ 5175 h 444626"/>
                  <a:gd name="connsiteX4" fmla="*/ 9868 w 51625"/>
                  <a:gd name="connsiteY4" fmla="*/ -350 h 444626"/>
                  <a:gd name="connsiteX5" fmla="*/ 343 w 51625"/>
                  <a:gd name="connsiteY5" fmla="*/ 3365 h 444626"/>
                  <a:gd name="connsiteX6" fmla="*/ 343 w 51625"/>
                  <a:gd name="connsiteY6" fmla="*/ 7080 h 444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625" h="444626">
                    <a:moveTo>
                      <a:pt x="439" y="7080"/>
                    </a:moveTo>
                    <a:cubicBezTo>
                      <a:pt x="7964" y="27558"/>
                      <a:pt x="57112" y="185673"/>
                      <a:pt x="32538" y="444277"/>
                    </a:cubicBezTo>
                    <a:cubicBezTo>
                      <a:pt x="36348" y="436848"/>
                      <a:pt x="42063" y="427513"/>
                      <a:pt x="45778" y="418274"/>
                    </a:cubicBezTo>
                    <a:cubicBezTo>
                      <a:pt x="64828" y="181959"/>
                      <a:pt x="21203" y="34988"/>
                      <a:pt x="11773" y="5175"/>
                    </a:cubicBezTo>
                    <a:cubicBezTo>
                      <a:pt x="10725" y="3489"/>
                      <a:pt x="10154" y="1603"/>
                      <a:pt x="9868" y="-350"/>
                    </a:cubicBezTo>
                    <a:lnTo>
                      <a:pt x="343" y="3365"/>
                    </a:lnTo>
                    <a:cubicBezTo>
                      <a:pt x="-1561" y="5175"/>
                      <a:pt x="-1561" y="5175"/>
                      <a:pt x="343" y="7080"/>
                    </a:cubicBezTo>
                    <a:close/>
                  </a:path>
                </a:pathLst>
              </a:custGeom>
              <a:solidFill>
                <a:srgbClr val="FFFFFF"/>
              </a:solidFill>
              <a:ln w="9525" cap="flat">
                <a:noFill/>
                <a:prstDash val="solid"/>
                <a:miter/>
              </a:ln>
            </p:spPr>
            <p:txBody>
              <a:bodyPr rtlCol="0" anchor="ctr"/>
              <a:lstStyle/>
              <a:p>
                <a:endParaRPr lang="zh-CN" altLang="en-US"/>
              </a:p>
            </p:txBody>
          </p:sp>
          <p:sp>
            <p:nvSpPr>
              <p:cNvPr id="16" name="任意多边形 210">
                <a:extLst>
                  <a:ext uri="{FF2B5EF4-FFF2-40B4-BE49-F238E27FC236}">
                    <a16:creationId xmlns:a16="http://schemas.microsoft.com/office/drawing/2014/main" id="{E3E0CE88-B14D-7C46-92FA-AFB2141FCC17}"/>
                  </a:ext>
                </a:extLst>
              </p:cNvPr>
              <p:cNvSpPr/>
              <p:nvPr/>
            </p:nvSpPr>
            <p:spPr>
              <a:xfrm>
                <a:off x="14414696" y="3269795"/>
                <a:ext cx="578168" cy="837819"/>
              </a:xfrm>
              <a:custGeom>
                <a:avLst/>
                <a:gdLst>
                  <a:gd name="connsiteX0" fmla="*/ -894 w 578168"/>
                  <a:gd name="connsiteY0" fmla="*/ 813275 h 837819"/>
                  <a:gd name="connsiteX1" fmla="*/ 315050 w 578168"/>
                  <a:gd name="connsiteY1" fmla="*/ 837469 h 837819"/>
                  <a:gd name="connsiteX2" fmla="*/ 575273 w 578168"/>
                  <a:gd name="connsiteY2" fmla="*/ 830039 h 837819"/>
                  <a:gd name="connsiteX3" fmla="*/ 577083 w 578168"/>
                  <a:gd name="connsiteY3" fmla="*/ 818800 h 837819"/>
                  <a:gd name="connsiteX4" fmla="*/ 82735 w 578168"/>
                  <a:gd name="connsiteY4" fmla="*/ 815085 h 837819"/>
                  <a:gd name="connsiteX5" fmla="*/ 92260 w 578168"/>
                  <a:gd name="connsiteY5" fmla="*/ 649446 h 837819"/>
                  <a:gd name="connsiteX6" fmla="*/ 205608 w 578168"/>
                  <a:gd name="connsiteY6" fmla="*/ 174624 h 837819"/>
                  <a:gd name="connsiteX7" fmla="*/ 397060 w 578168"/>
                  <a:gd name="connsiteY7" fmla="*/ 12699 h 837819"/>
                  <a:gd name="connsiteX8" fmla="*/ 398965 w 578168"/>
                  <a:gd name="connsiteY8" fmla="*/ 5270 h 837819"/>
                  <a:gd name="connsiteX9" fmla="*/ 389440 w 578168"/>
                  <a:gd name="connsiteY9" fmla="*/ 3365 h 837819"/>
                  <a:gd name="connsiteX10" fmla="*/ 387631 w 578168"/>
                  <a:gd name="connsiteY10" fmla="*/ 12890 h 837819"/>
                  <a:gd name="connsiteX11" fmla="*/ 212941 w 578168"/>
                  <a:gd name="connsiteY11" fmla="*/ 161766 h 837819"/>
                  <a:gd name="connsiteX12" fmla="*/ 302096 w 578168"/>
                  <a:gd name="connsiteY12" fmla="*/ 16605 h 837819"/>
                  <a:gd name="connsiteX13" fmla="*/ 309525 w 578168"/>
                  <a:gd name="connsiteY13" fmla="*/ 7080 h 837819"/>
                  <a:gd name="connsiteX14" fmla="*/ 302096 w 578168"/>
                  <a:gd name="connsiteY14" fmla="*/ -350 h 837819"/>
                  <a:gd name="connsiteX15" fmla="*/ 289141 w 578168"/>
                  <a:gd name="connsiteY15" fmla="*/ 16414 h 837819"/>
                  <a:gd name="connsiteX16" fmla="*/ 84640 w 578168"/>
                  <a:gd name="connsiteY16" fmla="*/ 647541 h 837819"/>
                  <a:gd name="connsiteX17" fmla="*/ 75115 w 578168"/>
                  <a:gd name="connsiteY17" fmla="*/ 813275 h 837819"/>
                  <a:gd name="connsiteX18" fmla="*/ 2630 w 578168"/>
                  <a:gd name="connsiteY18" fmla="*/ 800226 h 837819"/>
                  <a:gd name="connsiteX19" fmla="*/ -1085 w 578168"/>
                  <a:gd name="connsiteY19" fmla="*/ 813275 h 837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8168" h="837819">
                    <a:moveTo>
                      <a:pt x="-894" y="813275"/>
                    </a:moveTo>
                    <a:cubicBezTo>
                      <a:pt x="71591" y="831849"/>
                      <a:pt x="196083" y="837469"/>
                      <a:pt x="315050" y="837469"/>
                    </a:cubicBezTo>
                    <a:cubicBezTo>
                      <a:pt x="420968" y="837469"/>
                      <a:pt x="521361" y="833754"/>
                      <a:pt x="575273" y="830039"/>
                    </a:cubicBezTo>
                    <a:lnTo>
                      <a:pt x="577083" y="818800"/>
                    </a:lnTo>
                    <a:cubicBezTo>
                      <a:pt x="484119" y="822515"/>
                      <a:pt x="240660" y="833754"/>
                      <a:pt x="82735" y="815085"/>
                    </a:cubicBezTo>
                    <a:lnTo>
                      <a:pt x="92260" y="649446"/>
                    </a:lnTo>
                    <a:cubicBezTo>
                      <a:pt x="90450" y="455802"/>
                      <a:pt x="148077" y="290067"/>
                      <a:pt x="205608" y="174624"/>
                    </a:cubicBezTo>
                    <a:cubicBezTo>
                      <a:pt x="348483" y="148621"/>
                      <a:pt x="387821" y="42512"/>
                      <a:pt x="397060" y="12699"/>
                    </a:cubicBezTo>
                    <a:cubicBezTo>
                      <a:pt x="398013" y="10318"/>
                      <a:pt x="398679" y="7823"/>
                      <a:pt x="398965" y="5270"/>
                    </a:cubicBezTo>
                    <a:lnTo>
                      <a:pt x="389440" y="3365"/>
                    </a:lnTo>
                    <a:cubicBezTo>
                      <a:pt x="389345" y="6613"/>
                      <a:pt x="388678" y="9822"/>
                      <a:pt x="387631" y="12890"/>
                    </a:cubicBezTo>
                    <a:cubicBezTo>
                      <a:pt x="378106" y="44513"/>
                      <a:pt x="339243" y="135762"/>
                      <a:pt x="212941" y="161766"/>
                    </a:cubicBezTo>
                    <a:cubicBezTo>
                      <a:pt x="238660" y="111016"/>
                      <a:pt x="268473" y="62468"/>
                      <a:pt x="302096" y="16605"/>
                    </a:cubicBezTo>
                    <a:cubicBezTo>
                      <a:pt x="304287" y="13214"/>
                      <a:pt x="306764" y="10022"/>
                      <a:pt x="309525" y="7080"/>
                    </a:cubicBezTo>
                    <a:lnTo>
                      <a:pt x="302096" y="-350"/>
                    </a:lnTo>
                    <a:cubicBezTo>
                      <a:pt x="297334" y="4860"/>
                      <a:pt x="292952" y="10470"/>
                      <a:pt x="289141" y="16414"/>
                    </a:cubicBezTo>
                    <a:cubicBezTo>
                      <a:pt x="240755" y="81565"/>
                      <a:pt x="79116" y="327310"/>
                      <a:pt x="84640" y="647541"/>
                    </a:cubicBezTo>
                    <a:lnTo>
                      <a:pt x="75115" y="813275"/>
                    </a:lnTo>
                    <a:cubicBezTo>
                      <a:pt x="50732" y="810466"/>
                      <a:pt x="26538" y="806113"/>
                      <a:pt x="2630" y="800226"/>
                    </a:cubicBezTo>
                    <a:lnTo>
                      <a:pt x="-1085" y="813275"/>
                    </a:lnTo>
                    <a:close/>
                  </a:path>
                </a:pathLst>
              </a:custGeom>
              <a:solidFill>
                <a:srgbClr val="FFFFFF"/>
              </a:solidFill>
              <a:ln w="9525" cap="flat">
                <a:noFill/>
                <a:prstDash val="solid"/>
                <a:miter/>
              </a:ln>
            </p:spPr>
            <p:txBody>
              <a:bodyPr rtlCol="0" anchor="ctr"/>
              <a:lstStyle/>
              <a:p>
                <a:endParaRPr lang="zh-CN" altLang="en-US"/>
              </a:p>
            </p:txBody>
          </p:sp>
          <p:sp>
            <p:nvSpPr>
              <p:cNvPr id="17" name="任意多边形 211">
                <a:extLst>
                  <a:ext uri="{FF2B5EF4-FFF2-40B4-BE49-F238E27FC236}">
                    <a16:creationId xmlns:a16="http://schemas.microsoft.com/office/drawing/2014/main" id="{914CA71D-372E-604A-80B1-289B71A4C0E6}"/>
                  </a:ext>
                </a:extLst>
              </p:cNvPr>
              <p:cNvSpPr/>
              <p:nvPr/>
            </p:nvSpPr>
            <p:spPr>
              <a:xfrm>
                <a:off x="14221355" y="1546795"/>
                <a:ext cx="792887" cy="1637449"/>
              </a:xfrm>
              <a:custGeom>
                <a:avLst/>
                <a:gdLst>
                  <a:gd name="connsiteX0" fmla="*/ 275029 w 792887"/>
                  <a:gd name="connsiteY0" fmla="*/ 35106 h 1637449"/>
                  <a:gd name="connsiteX1" fmla="*/ 107579 w 792887"/>
                  <a:gd name="connsiteY1" fmla="*/ 222939 h 1637449"/>
                  <a:gd name="connsiteX2" fmla="*/ 150346 w 792887"/>
                  <a:gd name="connsiteY2" fmla="*/ 884927 h 1637449"/>
                  <a:gd name="connsiteX3" fmla="*/ 51287 w 792887"/>
                  <a:gd name="connsiteY3" fmla="*/ 1628543 h 1637449"/>
                  <a:gd name="connsiteX4" fmla="*/ 760518 w 792887"/>
                  <a:gd name="connsiteY4" fmla="*/ 1193537 h 1637449"/>
                  <a:gd name="connsiteX5" fmla="*/ 669078 w 792887"/>
                  <a:gd name="connsiteY5" fmla="*/ 173600 h 1637449"/>
                  <a:gd name="connsiteX6" fmla="*/ 275029 w 792887"/>
                  <a:gd name="connsiteY6" fmla="*/ 35106 h 163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2887" h="1637449">
                    <a:moveTo>
                      <a:pt x="275029" y="35106"/>
                    </a:moveTo>
                    <a:cubicBezTo>
                      <a:pt x="194923" y="70891"/>
                      <a:pt x="133963" y="139262"/>
                      <a:pt x="107579" y="222939"/>
                    </a:cubicBezTo>
                    <a:cubicBezTo>
                      <a:pt x="62907" y="364290"/>
                      <a:pt x="196828" y="721287"/>
                      <a:pt x="150346" y="884927"/>
                    </a:cubicBezTo>
                    <a:cubicBezTo>
                      <a:pt x="103864" y="1048566"/>
                      <a:pt x="-93875" y="1563488"/>
                      <a:pt x="51287" y="1628543"/>
                    </a:cubicBezTo>
                    <a:cubicBezTo>
                      <a:pt x="196448" y="1693599"/>
                      <a:pt x="697272" y="1372035"/>
                      <a:pt x="760518" y="1193537"/>
                    </a:cubicBezTo>
                    <a:cubicBezTo>
                      <a:pt x="823764" y="1015038"/>
                      <a:pt x="790045" y="404200"/>
                      <a:pt x="669078" y="173600"/>
                    </a:cubicBezTo>
                    <a:cubicBezTo>
                      <a:pt x="544490" y="-55000"/>
                      <a:pt x="302936" y="-7375"/>
                      <a:pt x="275029" y="35106"/>
                    </a:cubicBezTo>
                    <a:close/>
                  </a:path>
                </a:pathLst>
              </a:custGeom>
              <a:solidFill>
                <a:srgbClr val="1E1F45"/>
              </a:solidFill>
              <a:ln w="9525" cap="flat">
                <a:noFill/>
                <a:prstDash val="solid"/>
                <a:miter/>
              </a:ln>
            </p:spPr>
            <p:txBody>
              <a:bodyPr rtlCol="0" anchor="ctr"/>
              <a:lstStyle/>
              <a:p>
                <a:endParaRPr lang="zh-CN" altLang="en-US"/>
              </a:p>
            </p:txBody>
          </p:sp>
          <p:sp>
            <p:nvSpPr>
              <p:cNvPr id="18" name="任意多边形 212">
                <a:extLst>
                  <a:ext uri="{FF2B5EF4-FFF2-40B4-BE49-F238E27FC236}">
                    <a16:creationId xmlns:a16="http://schemas.microsoft.com/office/drawing/2014/main" id="{02415EC8-A230-62E0-D324-923DA69FA200}"/>
                  </a:ext>
                </a:extLst>
              </p:cNvPr>
              <p:cNvSpPr/>
              <p:nvPr/>
            </p:nvSpPr>
            <p:spPr>
              <a:xfrm>
                <a:off x="13824623" y="2463218"/>
                <a:ext cx="619930" cy="1172527"/>
              </a:xfrm>
              <a:custGeom>
                <a:avLst/>
                <a:gdLst>
                  <a:gd name="connsiteX0" fmla="*/ 535744 w 619930"/>
                  <a:gd name="connsiteY0" fmla="*/ -350 h 1172527"/>
                  <a:gd name="connsiteX1" fmla="*/ 592894 w 619930"/>
                  <a:gd name="connsiteY1" fmla="*/ 260254 h 1172527"/>
                  <a:gd name="connsiteX2" fmla="*/ 208370 w 619930"/>
                  <a:gd name="connsiteY2" fmla="*/ 660304 h 1172527"/>
                  <a:gd name="connsiteX3" fmla="*/ 592894 w 619930"/>
                  <a:gd name="connsiteY3" fmla="*/ 1082833 h 1172527"/>
                  <a:gd name="connsiteX4" fmla="*/ 535744 w 619930"/>
                  <a:gd name="connsiteY4" fmla="*/ 1172177 h 1172527"/>
                  <a:gd name="connsiteX5" fmla="*/ -1085 w 619930"/>
                  <a:gd name="connsiteY5" fmla="*/ 660304 h 1172527"/>
                  <a:gd name="connsiteX6" fmla="*/ 535744 w 619930"/>
                  <a:gd name="connsiteY6" fmla="*/ -350 h 117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9930" h="1172527">
                    <a:moveTo>
                      <a:pt x="535744" y="-350"/>
                    </a:moveTo>
                    <a:cubicBezTo>
                      <a:pt x="535744" y="-350"/>
                      <a:pt x="675095" y="102044"/>
                      <a:pt x="592894" y="260254"/>
                    </a:cubicBezTo>
                    <a:lnTo>
                      <a:pt x="208370" y="660304"/>
                    </a:lnTo>
                    <a:cubicBezTo>
                      <a:pt x="420110" y="885570"/>
                      <a:pt x="440589" y="978534"/>
                      <a:pt x="592894" y="1082833"/>
                    </a:cubicBezTo>
                    <a:lnTo>
                      <a:pt x="535744" y="1172177"/>
                    </a:lnTo>
                    <a:cubicBezTo>
                      <a:pt x="535744" y="1172177"/>
                      <a:pt x="820" y="760888"/>
                      <a:pt x="-1085" y="660304"/>
                    </a:cubicBezTo>
                    <a:cubicBezTo>
                      <a:pt x="820" y="617537"/>
                      <a:pt x="327718" y="98329"/>
                      <a:pt x="535744" y="-350"/>
                    </a:cubicBezTo>
                    <a:close/>
                  </a:path>
                </a:pathLst>
              </a:custGeom>
              <a:solidFill>
                <a:srgbClr val="FF9F92"/>
              </a:solidFill>
              <a:ln w="9525" cap="flat">
                <a:noFill/>
                <a:prstDash val="solid"/>
                <a:miter/>
              </a:ln>
            </p:spPr>
            <p:txBody>
              <a:bodyPr rtlCol="0" anchor="ctr"/>
              <a:lstStyle/>
              <a:p>
                <a:endParaRPr lang="zh-CN" altLang="en-US"/>
              </a:p>
            </p:txBody>
          </p:sp>
          <p:sp>
            <p:nvSpPr>
              <p:cNvPr id="19" name="任意多边形 213">
                <a:extLst>
                  <a:ext uri="{FF2B5EF4-FFF2-40B4-BE49-F238E27FC236}">
                    <a16:creationId xmlns:a16="http://schemas.microsoft.com/office/drawing/2014/main" id="{A27FFC52-90A5-77F3-7B18-FABBECEBD418}"/>
                  </a:ext>
                </a:extLst>
              </p:cNvPr>
              <p:cNvSpPr/>
              <p:nvPr/>
            </p:nvSpPr>
            <p:spPr>
              <a:xfrm>
                <a:off x="14361452" y="3546402"/>
                <a:ext cx="300001" cy="206837"/>
              </a:xfrm>
              <a:custGeom>
                <a:avLst/>
                <a:gdLst>
                  <a:gd name="connsiteX0" fmla="*/ 56541 w 300001"/>
                  <a:gd name="connsiteY0" fmla="*/ -350 h 206837"/>
                  <a:gd name="connsiteX1" fmla="*/ 273045 w 300001"/>
                  <a:gd name="connsiteY1" fmla="*/ 141953 h 206837"/>
                  <a:gd name="connsiteX2" fmla="*/ -1085 w 300001"/>
                  <a:gd name="connsiteY2" fmla="*/ 88994 h 206837"/>
                </a:gdLst>
                <a:ahLst/>
                <a:cxnLst>
                  <a:cxn ang="0">
                    <a:pos x="connsiteX0" y="connsiteY0"/>
                  </a:cxn>
                  <a:cxn ang="0">
                    <a:pos x="connsiteX1" y="connsiteY1"/>
                  </a:cxn>
                  <a:cxn ang="0">
                    <a:pos x="connsiteX2" y="connsiteY2"/>
                  </a:cxn>
                </a:cxnLst>
                <a:rect l="l" t="t" r="r" b="b"/>
                <a:pathLst>
                  <a:path w="300001" h="206837">
                    <a:moveTo>
                      <a:pt x="56541" y="-350"/>
                    </a:moveTo>
                    <a:cubicBezTo>
                      <a:pt x="56541" y="-350"/>
                      <a:pt x="182271" y="37083"/>
                      <a:pt x="273045" y="141953"/>
                    </a:cubicBezTo>
                    <a:cubicBezTo>
                      <a:pt x="363817" y="246823"/>
                      <a:pt x="202178" y="220153"/>
                      <a:pt x="-1085" y="88994"/>
                    </a:cubicBezTo>
                    <a:close/>
                  </a:path>
                </a:pathLst>
              </a:custGeom>
              <a:solidFill>
                <a:srgbClr val="FF9F92"/>
              </a:solidFill>
              <a:ln w="9525" cap="flat">
                <a:noFill/>
                <a:prstDash val="solid"/>
                <a:miter/>
              </a:ln>
            </p:spPr>
            <p:txBody>
              <a:bodyPr rtlCol="0" anchor="ctr"/>
              <a:lstStyle/>
              <a:p>
                <a:endParaRPr lang="zh-CN" altLang="en-US"/>
              </a:p>
            </p:txBody>
          </p:sp>
          <p:sp>
            <p:nvSpPr>
              <p:cNvPr id="20" name="任意多边形 214">
                <a:extLst>
                  <a:ext uri="{FF2B5EF4-FFF2-40B4-BE49-F238E27FC236}">
                    <a16:creationId xmlns:a16="http://schemas.microsoft.com/office/drawing/2014/main" id="{F2448475-0FF7-D00F-AE45-90B9D5D70E15}"/>
                  </a:ext>
                </a:extLst>
              </p:cNvPr>
              <p:cNvSpPr/>
              <p:nvPr/>
            </p:nvSpPr>
            <p:spPr>
              <a:xfrm>
                <a:off x="15971272" y="5519314"/>
                <a:ext cx="559403" cy="447198"/>
              </a:xfrm>
              <a:custGeom>
                <a:avLst/>
                <a:gdLst>
                  <a:gd name="connsiteX0" fmla="*/ -1085 w 559403"/>
                  <a:gd name="connsiteY0" fmla="*/ 177863 h 447198"/>
                  <a:gd name="connsiteX1" fmla="*/ 50921 w 559403"/>
                  <a:gd name="connsiteY1" fmla="*/ 250253 h 447198"/>
                  <a:gd name="connsiteX2" fmla="*/ 177318 w 559403"/>
                  <a:gd name="connsiteY2" fmla="*/ 446849 h 447198"/>
                  <a:gd name="connsiteX3" fmla="*/ 558318 w 559403"/>
                  <a:gd name="connsiteY3" fmla="*/ 96234 h 447198"/>
                  <a:gd name="connsiteX4" fmla="*/ 498882 w 559403"/>
                  <a:gd name="connsiteY4" fmla="*/ 27653 h 447198"/>
                  <a:gd name="connsiteX5" fmla="*/ 301905 w 559403"/>
                  <a:gd name="connsiteY5" fmla="*/ 75850 h 447198"/>
                  <a:gd name="connsiteX6" fmla="*/ 266567 w 559403"/>
                  <a:gd name="connsiteY6" fmla="*/ 81470 h 447198"/>
                  <a:gd name="connsiteX7" fmla="*/ 225705 w 559403"/>
                  <a:gd name="connsiteY7" fmla="*/ 81470 h 447198"/>
                  <a:gd name="connsiteX8" fmla="*/ 190463 w 559403"/>
                  <a:gd name="connsiteY8" fmla="*/ 71945 h 447198"/>
                  <a:gd name="connsiteX9" fmla="*/ 190463 w 559403"/>
                  <a:gd name="connsiteY9" fmla="*/ 71945 h 447198"/>
                  <a:gd name="connsiteX10" fmla="*/ 129121 w 559403"/>
                  <a:gd name="connsiteY10" fmla="*/ -350 h 447198"/>
                  <a:gd name="connsiteX11" fmla="*/ 106833 w 559403"/>
                  <a:gd name="connsiteY11" fmla="*/ 105378 h 447198"/>
                  <a:gd name="connsiteX12" fmla="*/ -990 w 559403"/>
                  <a:gd name="connsiteY12" fmla="*/ 177672 h 447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9403" h="447198">
                    <a:moveTo>
                      <a:pt x="-1085" y="177863"/>
                    </a:moveTo>
                    <a:cubicBezTo>
                      <a:pt x="19203" y="199742"/>
                      <a:pt x="36634" y="224059"/>
                      <a:pt x="50921" y="250253"/>
                    </a:cubicBezTo>
                    <a:cubicBezTo>
                      <a:pt x="76924" y="296545"/>
                      <a:pt x="49112" y="339216"/>
                      <a:pt x="177318" y="446849"/>
                    </a:cubicBezTo>
                    <a:cubicBezTo>
                      <a:pt x="177318" y="446849"/>
                      <a:pt x="439351" y="294449"/>
                      <a:pt x="558318" y="96234"/>
                    </a:cubicBezTo>
                    <a:cubicBezTo>
                      <a:pt x="556128" y="62620"/>
                      <a:pt x="531838" y="34559"/>
                      <a:pt x="498882" y="27653"/>
                    </a:cubicBezTo>
                    <a:cubicBezTo>
                      <a:pt x="467258" y="20224"/>
                      <a:pt x="383630" y="60991"/>
                      <a:pt x="301905" y="75850"/>
                    </a:cubicBezTo>
                    <a:cubicBezTo>
                      <a:pt x="290761" y="77755"/>
                      <a:pt x="279616" y="79565"/>
                      <a:pt x="266567" y="81470"/>
                    </a:cubicBezTo>
                    <a:cubicBezTo>
                      <a:pt x="253041" y="83280"/>
                      <a:pt x="239231" y="83280"/>
                      <a:pt x="225705" y="81470"/>
                    </a:cubicBezTo>
                    <a:cubicBezTo>
                      <a:pt x="213514" y="80279"/>
                      <a:pt x="201607" y="77060"/>
                      <a:pt x="190463" y="71945"/>
                    </a:cubicBezTo>
                    <a:lnTo>
                      <a:pt x="190463" y="71945"/>
                    </a:lnTo>
                    <a:cubicBezTo>
                      <a:pt x="162554" y="60801"/>
                      <a:pt x="140266" y="38607"/>
                      <a:pt x="129121" y="-350"/>
                    </a:cubicBezTo>
                    <a:cubicBezTo>
                      <a:pt x="129121" y="-350"/>
                      <a:pt x="60351" y="38607"/>
                      <a:pt x="106833" y="105378"/>
                    </a:cubicBezTo>
                    <a:cubicBezTo>
                      <a:pt x="106833" y="105378"/>
                      <a:pt x="25013" y="70135"/>
                      <a:pt x="-990" y="177672"/>
                    </a:cubicBezTo>
                    <a:close/>
                  </a:path>
                </a:pathLst>
              </a:custGeom>
              <a:solidFill>
                <a:srgbClr val="449EB5"/>
              </a:solidFill>
              <a:ln w="9525" cap="flat">
                <a:noFill/>
                <a:prstDash val="solid"/>
                <a:miter/>
              </a:ln>
            </p:spPr>
            <p:txBody>
              <a:bodyPr rtlCol="0" anchor="ctr"/>
              <a:lstStyle/>
              <a:p>
                <a:endParaRPr lang="zh-CN" altLang="en-US"/>
              </a:p>
            </p:txBody>
          </p:sp>
          <p:sp>
            <p:nvSpPr>
              <p:cNvPr id="21" name="任意多边形 215">
                <a:extLst>
                  <a:ext uri="{FF2B5EF4-FFF2-40B4-BE49-F238E27FC236}">
                    <a16:creationId xmlns:a16="http://schemas.microsoft.com/office/drawing/2014/main" id="{E7D60262-C501-E10C-87B2-F473E9E1B5D7}"/>
                  </a:ext>
                </a:extLst>
              </p:cNvPr>
              <p:cNvSpPr/>
              <p:nvPr/>
            </p:nvSpPr>
            <p:spPr>
              <a:xfrm>
                <a:off x="16149106" y="5615410"/>
                <a:ext cx="381473" cy="351388"/>
              </a:xfrm>
              <a:custGeom>
                <a:avLst/>
                <a:gdLst>
                  <a:gd name="connsiteX0" fmla="*/ -39 w 381473"/>
                  <a:gd name="connsiteY0" fmla="*/ 350753 h 351388"/>
                  <a:gd name="connsiteX1" fmla="*/ 380389 w 381473"/>
                  <a:gd name="connsiteY1" fmla="*/ 137 h 351388"/>
                  <a:gd name="connsiteX2" fmla="*/ 300569 w 381473"/>
                  <a:gd name="connsiteY2" fmla="*/ 55764 h 351388"/>
                  <a:gd name="connsiteX3" fmla="*/ -39 w 381473"/>
                  <a:gd name="connsiteY3" fmla="*/ 351039 h 351388"/>
                </a:gdLst>
                <a:ahLst/>
                <a:cxnLst>
                  <a:cxn ang="0">
                    <a:pos x="connsiteX0" y="connsiteY0"/>
                  </a:cxn>
                  <a:cxn ang="0">
                    <a:pos x="connsiteX1" y="connsiteY1"/>
                  </a:cxn>
                  <a:cxn ang="0">
                    <a:pos x="connsiteX2" y="connsiteY2"/>
                  </a:cxn>
                  <a:cxn ang="0">
                    <a:pos x="connsiteX3" y="connsiteY3"/>
                  </a:cxn>
                </a:cxnLst>
                <a:rect l="l" t="t" r="r" b="b"/>
                <a:pathLst>
                  <a:path w="381473" h="351388">
                    <a:moveTo>
                      <a:pt x="-39" y="350753"/>
                    </a:moveTo>
                    <a:cubicBezTo>
                      <a:pt x="-39" y="350753"/>
                      <a:pt x="261612" y="198353"/>
                      <a:pt x="380389" y="137"/>
                    </a:cubicBezTo>
                    <a:cubicBezTo>
                      <a:pt x="380389" y="137"/>
                      <a:pt x="335906" y="-9388"/>
                      <a:pt x="300569" y="55764"/>
                    </a:cubicBezTo>
                    <a:cubicBezTo>
                      <a:pt x="263517" y="122439"/>
                      <a:pt x="-20423" y="270933"/>
                      <a:pt x="-39" y="351039"/>
                    </a:cubicBezTo>
                    <a:close/>
                  </a:path>
                </a:pathLst>
              </a:custGeom>
              <a:solidFill>
                <a:srgbClr val="258399"/>
              </a:solidFill>
              <a:ln w="9525" cap="flat">
                <a:noFill/>
                <a:prstDash val="solid"/>
                <a:miter/>
              </a:ln>
            </p:spPr>
            <p:txBody>
              <a:bodyPr rtlCol="0" anchor="ctr"/>
              <a:lstStyle/>
              <a:p>
                <a:endParaRPr lang="zh-CN" altLang="en-US"/>
              </a:p>
            </p:txBody>
          </p:sp>
          <p:sp>
            <p:nvSpPr>
              <p:cNvPr id="22" name="任意多边形 216">
                <a:extLst>
                  <a:ext uri="{FF2B5EF4-FFF2-40B4-BE49-F238E27FC236}">
                    <a16:creationId xmlns:a16="http://schemas.microsoft.com/office/drawing/2014/main" id="{22EA73F5-2EF2-DAC6-3AAA-F60E305B4C29}"/>
                  </a:ext>
                </a:extLst>
              </p:cNvPr>
              <p:cNvSpPr/>
              <p:nvPr/>
            </p:nvSpPr>
            <p:spPr>
              <a:xfrm>
                <a:off x="14297204" y="5900263"/>
                <a:ext cx="388954" cy="388481"/>
              </a:xfrm>
              <a:custGeom>
                <a:avLst/>
                <a:gdLst>
                  <a:gd name="connsiteX0" fmla="*/ 11822 w 388954"/>
                  <a:gd name="connsiteY0" fmla="*/ 388131 h 388481"/>
                  <a:gd name="connsiteX1" fmla="*/ 381297 w 388954"/>
                  <a:gd name="connsiteY1" fmla="*/ 388131 h 388481"/>
                  <a:gd name="connsiteX2" fmla="*/ 381297 w 388954"/>
                  <a:gd name="connsiteY2" fmla="*/ 280117 h 388481"/>
                  <a:gd name="connsiteX3" fmla="*/ 301478 w 388954"/>
                  <a:gd name="connsiteY3" fmla="*/ 200012 h 388481"/>
                  <a:gd name="connsiteX4" fmla="*/ 273664 w 388954"/>
                  <a:gd name="connsiteY4" fmla="*/ 172104 h 388481"/>
                  <a:gd name="connsiteX5" fmla="*/ 254614 w 388954"/>
                  <a:gd name="connsiteY5" fmla="*/ 144196 h 388481"/>
                  <a:gd name="connsiteX6" fmla="*/ 239756 w 388954"/>
                  <a:gd name="connsiteY6" fmla="*/ 105048 h 388481"/>
                  <a:gd name="connsiteX7" fmla="*/ 252710 w 388954"/>
                  <a:gd name="connsiteY7" fmla="*/ 4464 h 388481"/>
                  <a:gd name="connsiteX8" fmla="*/ 81926 w 388954"/>
                  <a:gd name="connsiteY8" fmla="*/ 47326 h 388481"/>
                  <a:gd name="connsiteX9" fmla="*/ 37350 w 388954"/>
                  <a:gd name="connsiteY9" fmla="*/ 36182 h 388481"/>
                  <a:gd name="connsiteX10" fmla="*/ 35539 w 388954"/>
                  <a:gd name="connsiteY10" fmla="*/ 153530 h 388481"/>
                  <a:gd name="connsiteX11" fmla="*/ 11346 w 388954"/>
                  <a:gd name="connsiteY11" fmla="*/ 388131 h 3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8954" h="388481">
                    <a:moveTo>
                      <a:pt x="11822" y="388131"/>
                    </a:moveTo>
                    <a:lnTo>
                      <a:pt x="381297" y="388131"/>
                    </a:lnTo>
                    <a:cubicBezTo>
                      <a:pt x="390060" y="352660"/>
                      <a:pt x="390060" y="315588"/>
                      <a:pt x="381297" y="280117"/>
                    </a:cubicBezTo>
                    <a:cubicBezTo>
                      <a:pt x="373868" y="255924"/>
                      <a:pt x="336720" y="231731"/>
                      <a:pt x="301478" y="200012"/>
                    </a:cubicBezTo>
                    <a:lnTo>
                      <a:pt x="273664" y="172104"/>
                    </a:lnTo>
                    <a:cubicBezTo>
                      <a:pt x="265854" y="163913"/>
                      <a:pt x="259377" y="154482"/>
                      <a:pt x="254614" y="144196"/>
                    </a:cubicBezTo>
                    <a:cubicBezTo>
                      <a:pt x="246614" y="132499"/>
                      <a:pt x="241565" y="119088"/>
                      <a:pt x="239756" y="105048"/>
                    </a:cubicBezTo>
                    <a:cubicBezTo>
                      <a:pt x="233565" y="70986"/>
                      <a:pt x="238136" y="35858"/>
                      <a:pt x="252710" y="4464"/>
                    </a:cubicBezTo>
                    <a:cubicBezTo>
                      <a:pt x="252710" y="4464"/>
                      <a:pt x="126504" y="-21539"/>
                      <a:pt x="81926" y="47326"/>
                    </a:cubicBezTo>
                    <a:cubicBezTo>
                      <a:pt x="81926" y="47326"/>
                      <a:pt x="78211" y="15704"/>
                      <a:pt x="37350" y="36182"/>
                    </a:cubicBezTo>
                    <a:cubicBezTo>
                      <a:pt x="40493" y="75263"/>
                      <a:pt x="39921" y="114563"/>
                      <a:pt x="35539" y="153530"/>
                    </a:cubicBezTo>
                    <a:cubicBezTo>
                      <a:pt x="26014" y="207537"/>
                      <a:pt x="-23897" y="222396"/>
                      <a:pt x="11346" y="388131"/>
                    </a:cubicBezTo>
                    <a:close/>
                  </a:path>
                </a:pathLst>
              </a:custGeom>
              <a:solidFill>
                <a:srgbClr val="449EB5"/>
              </a:solidFill>
              <a:ln w="9525" cap="flat">
                <a:noFill/>
                <a:prstDash val="solid"/>
                <a:miter/>
              </a:ln>
            </p:spPr>
            <p:txBody>
              <a:bodyPr rtlCol="0" anchor="ctr"/>
              <a:lstStyle/>
              <a:p>
                <a:endParaRPr lang="zh-CN" altLang="en-US"/>
              </a:p>
            </p:txBody>
          </p:sp>
          <p:sp>
            <p:nvSpPr>
              <p:cNvPr id="23" name="任意多边形 217">
                <a:extLst>
                  <a:ext uri="{FF2B5EF4-FFF2-40B4-BE49-F238E27FC236}">
                    <a16:creationId xmlns:a16="http://schemas.microsoft.com/office/drawing/2014/main" id="{89C52D4F-B008-3856-B9A8-610395A01D49}"/>
                  </a:ext>
                </a:extLst>
              </p:cNvPr>
              <p:cNvSpPr/>
              <p:nvPr/>
            </p:nvSpPr>
            <p:spPr>
              <a:xfrm>
                <a:off x="14908368" y="2340168"/>
                <a:ext cx="655946" cy="551362"/>
              </a:xfrm>
              <a:custGeom>
                <a:avLst/>
                <a:gdLst>
                  <a:gd name="connsiteX0" fmla="*/ 69885 w 655946"/>
                  <a:gd name="connsiteY0" fmla="*/ 209 h 551362"/>
                  <a:gd name="connsiteX1" fmla="*/ 39595 w 655946"/>
                  <a:gd name="connsiteY1" fmla="*/ 181184 h 551362"/>
                  <a:gd name="connsiteX2" fmla="*/ 651101 w 655946"/>
                  <a:gd name="connsiteY2" fmla="*/ 538466 h 551362"/>
                  <a:gd name="connsiteX3" fmla="*/ 584426 w 655946"/>
                  <a:gd name="connsiteY3" fmla="*/ 379113 h 551362"/>
                  <a:gd name="connsiteX4" fmla="*/ 257147 w 655946"/>
                  <a:gd name="connsiteY4" fmla="*/ 109651 h 551362"/>
                  <a:gd name="connsiteX5" fmla="*/ 69885 w 655946"/>
                  <a:gd name="connsiteY5" fmla="*/ -77 h 55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5946" h="551362">
                    <a:moveTo>
                      <a:pt x="69885" y="209"/>
                    </a:moveTo>
                    <a:cubicBezTo>
                      <a:pt x="-22602" y="5257"/>
                      <a:pt x="-15840" y="96602"/>
                      <a:pt x="39595" y="181184"/>
                    </a:cubicBezTo>
                    <a:cubicBezTo>
                      <a:pt x="95031" y="265766"/>
                      <a:pt x="588236" y="621810"/>
                      <a:pt x="651101" y="538466"/>
                    </a:cubicBezTo>
                    <a:cubicBezTo>
                      <a:pt x="674055" y="505605"/>
                      <a:pt x="584426" y="379113"/>
                      <a:pt x="584426" y="379113"/>
                    </a:cubicBezTo>
                    <a:cubicBezTo>
                      <a:pt x="470316" y="295550"/>
                      <a:pt x="361064" y="205587"/>
                      <a:pt x="257147" y="109651"/>
                    </a:cubicBezTo>
                    <a:cubicBezTo>
                      <a:pt x="170754" y="32117"/>
                      <a:pt x="118844" y="-3887"/>
                      <a:pt x="69885" y="-77"/>
                    </a:cubicBezTo>
                    <a:close/>
                  </a:path>
                </a:pathLst>
              </a:custGeom>
              <a:solidFill>
                <a:srgbClr val="FF9F92"/>
              </a:solidFill>
              <a:ln w="9525" cap="flat">
                <a:noFill/>
                <a:prstDash val="solid"/>
                <a:miter/>
              </a:ln>
            </p:spPr>
            <p:txBody>
              <a:bodyPr rtlCol="0" anchor="ctr"/>
              <a:lstStyle/>
              <a:p>
                <a:endParaRPr lang="zh-CN" altLang="en-US"/>
              </a:p>
            </p:txBody>
          </p:sp>
          <p:sp>
            <p:nvSpPr>
              <p:cNvPr id="24" name="任意多边形 218">
                <a:extLst>
                  <a:ext uri="{FF2B5EF4-FFF2-40B4-BE49-F238E27FC236}">
                    <a16:creationId xmlns:a16="http://schemas.microsoft.com/office/drawing/2014/main" id="{1014D5A9-65C7-166B-C635-0409BA26E8AD}"/>
                  </a:ext>
                </a:extLst>
              </p:cNvPr>
              <p:cNvSpPr/>
              <p:nvPr/>
            </p:nvSpPr>
            <p:spPr>
              <a:xfrm>
                <a:off x="14333234" y="2238724"/>
                <a:ext cx="843463" cy="1138734"/>
              </a:xfrm>
              <a:custGeom>
                <a:avLst/>
                <a:gdLst>
                  <a:gd name="connsiteX0" fmla="*/ 646924 w 843463"/>
                  <a:gd name="connsiteY0" fmla="*/ -75 h 1138734"/>
                  <a:gd name="connsiteX1" fmla="*/ 342124 w 843463"/>
                  <a:gd name="connsiteY1" fmla="*/ 90413 h 1138734"/>
                  <a:gd name="connsiteX2" fmla="*/ 19037 w 843463"/>
                  <a:gd name="connsiteY2" fmla="*/ 149372 h 1138734"/>
                  <a:gd name="connsiteX3" fmla="*/ 158483 w 843463"/>
                  <a:gd name="connsiteY3" fmla="*/ 677534 h 1138734"/>
                  <a:gd name="connsiteX4" fmla="*/ 208298 w 843463"/>
                  <a:gd name="connsiteY4" fmla="*/ 1135877 h 1138734"/>
                  <a:gd name="connsiteX5" fmla="*/ 842377 w 843463"/>
                  <a:gd name="connsiteY5" fmla="*/ 1056343 h 1138734"/>
                  <a:gd name="connsiteX6" fmla="*/ 646924 w 843463"/>
                  <a:gd name="connsiteY6" fmla="*/ -75 h 1138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3463" h="1138734">
                    <a:moveTo>
                      <a:pt x="646924" y="-75"/>
                    </a:moveTo>
                    <a:cubicBezTo>
                      <a:pt x="530529" y="13260"/>
                      <a:pt x="498430" y="53265"/>
                      <a:pt x="342124" y="90413"/>
                    </a:cubicBezTo>
                    <a:cubicBezTo>
                      <a:pt x="184009" y="127560"/>
                      <a:pt x="102476" y="52313"/>
                      <a:pt x="19037" y="149372"/>
                    </a:cubicBezTo>
                    <a:cubicBezTo>
                      <a:pt x="-40781" y="219096"/>
                      <a:pt x="40753" y="265387"/>
                      <a:pt x="158483" y="677534"/>
                    </a:cubicBezTo>
                    <a:cubicBezTo>
                      <a:pt x="238207" y="956521"/>
                      <a:pt x="193439" y="991002"/>
                      <a:pt x="208298" y="1135877"/>
                    </a:cubicBezTo>
                    <a:cubicBezTo>
                      <a:pt x="208298" y="1135877"/>
                      <a:pt x="606252" y="1160356"/>
                      <a:pt x="842377" y="1056343"/>
                    </a:cubicBezTo>
                    <a:cubicBezTo>
                      <a:pt x="842568" y="1056343"/>
                      <a:pt x="820470" y="-20077"/>
                      <a:pt x="646924" y="-75"/>
                    </a:cubicBezTo>
                    <a:close/>
                  </a:path>
                </a:pathLst>
              </a:custGeom>
              <a:solidFill>
                <a:srgbClr val="FCC46C"/>
              </a:solidFill>
              <a:ln w="9525" cap="flat">
                <a:noFill/>
                <a:prstDash val="solid"/>
                <a:miter/>
              </a:ln>
            </p:spPr>
            <p:txBody>
              <a:bodyPr rtlCol="0" anchor="ctr"/>
              <a:lstStyle/>
              <a:p>
                <a:endParaRPr lang="zh-CN" altLang="en-US"/>
              </a:p>
            </p:txBody>
          </p:sp>
          <p:sp>
            <p:nvSpPr>
              <p:cNvPr id="25" name="任意多边形 219">
                <a:extLst>
                  <a:ext uri="{FF2B5EF4-FFF2-40B4-BE49-F238E27FC236}">
                    <a16:creationId xmlns:a16="http://schemas.microsoft.com/office/drawing/2014/main" id="{F93EE32B-5047-F27E-95AF-EA7FA792EF36}"/>
                  </a:ext>
                </a:extLst>
              </p:cNvPr>
              <p:cNvSpPr/>
              <p:nvPr/>
            </p:nvSpPr>
            <p:spPr>
              <a:xfrm>
                <a:off x="14527662" y="2029640"/>
                <a:ext cx="353949" cy="374404"/>
              </a:xfrm>
              <a:custGeom>
                <a:avLst/>
                <a:gdLst>
                  <a:gd name="connsiteX0" fmla="*/ -1085 w 353949"/>
                  <a:gd name="connsiteY0" fmla="*/ 308927 h 374404"/>
                  <a:gd name="connsiteX1" fmla="*/ 53874 w 353949"/>
                  <a:gd name="connsiteY1" fmla="*/ 29558 h 374404"/>
                  <a:gd name="connsiteX2" fmla="*/ 243231 w 353949"/>
                  <a:gd name="connsiteY2" fmla="*/ -350 h 374404"/>
                  <a:gd name="connsiteX3" fmla="*/ 352864 w 353949"/>
                  <a:gd name="connsiteY3" fmla="*/ 239204 h 374404"/>
                  <a:gd name="connsiteX4" fmla="*/ -990 w 353949"/>
                  <a:gd name="connsiteY4" fmla="*/ 309307 h 3744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949" h="374404">
                    <a:moveTo>
                      <a:pt x="-1085" y="308927"/>
                    </a:moveTo>
                    <a:cubicBezTo>
                      <a:pt x="-1085" y="308927"/>
                      <a:pt x="83783" y="209009"/>
                      <a:pt x="53874" y="29558"/>
                    </a:cubicBezTo>
                    <a:lnTo>
                      <a:pt x="243231" y="-350"/>
                    </a:lnTo>
                    <a:cubicBezTo>
                      <a:pt x="235897" y="93090"/>
                      <a:pt x="277331" y="183711"/>
                      <a:pt x="352864" y="239204"/>
                    </a:cubicBezTo>
                    <a:cubicBezTo>
                      <a:pt x="352864" y="239204"/>
                      <a:pt x="273235" y="488378"/>
                      <a:pt x="-990" y="309307"/>
                    </a:cubicBezTo>
                    <a:close/>
                  </a:path>
                </a:pathLst>
              </a:custGeom>
              <a:solidFill>
                <a:srgbClr val="FF9F92"/>
              </a:solidFill>
              <a:ln w="9525" cap="flat">
                <a:noFill/>
                <a:prstDash val="solid"/>
                <a:miter/>
              </a:ln>
            </p:spPr>
            <p:txBody>
              <a:bodyPr rtlCol="0" anchor="ctr"/>
              <a:lstStyle/>
              <a:p>
                <a:endParaRPr lang="zh-CN" altLang="en-US"/>
              </a:p>
            </p:txBody>
          </p:sp>
          <p:sp>
            <p:nvSpPr>
              <p:cNvPr id="26" name="任意多边形 220">
                <a:extLst>
                  <a:ext uri="{FF2B5EF4-FFF2-40B4-BE49-F238E27FC236}">
                    <a16:creationId xmlns:a16="http://schemas.microsoft.com/office/drawing/2014/main" id="{7E4371EC-910C-26D3-0BDA-CAED2E82BFC3}"/>
                  </a:ext>
                </a:extLst>
              </p:cNvPr>
              <p:cNvSpPr/>
              <p:nvPr/>
            </p:nvSpPr>
            <p:spPr>
              <a:xfrm>
                <a:off x="14366385" y="1637126"/>
                <a:ext cx="538312" cy="568279"/>
              </a:xfrm>
              <a:custGeom>
                <a:avLst/>
                <a:gdLst>
                  <a:gd name="connsiteX0" fmla="*/ 43226 w 538312"/>
                  <a:gd name="connsiteY0" fmla="*/ 278721 h 568279"/>
                  <a:gd name="connsiteX1" fmla="*/ 73515 w 538312"/>
                  <a:gd name="connsiteY1" fmla="*/ 281293 h 568279"/>
                  <a:gd name="connsiteX2" fmla="*/ 195340 w 538312"/>
                  <a:gd name="connsiteY2" fmla="*/ 11259 h 568279"/>
                  <a:gd name="connsiteX3" fmla="*/ 417272 w 538312"/>
                  <a:gd name="connsiteY3" fmla="*/ 156611 h 568279"/>
                  <a:gd name="connsiteX4" fmla="*/ 425179 w 538312"/>
                  <a:gd name="connsiteY4" fmla="*/ 177280 h 568279"/>
                  <a:gd name="connsiteX5" fmla="*/ 463279 w 538312"/>
                  <a:gd name="connsiteY5" fmla="*/ 147848 h 568279"/>
                  <a:gd name="connsiteX6" fmla="*/ 535478 w 538312"/>
                  <a:gd name="connsiteY6" fmla="*/ 215666 h 568279"/>
                  <a:gd name="connsiteX7" fmla="*/ 491663 w 538312"/>
                  <a:gd name="connsiteY7" fmla="*/ 319393 h 568279"/>
                  <a:gd name="connsiteX8" fmla="*/ 475851 w 538312"/>
                  <a:gd name="connsiteY8" fmla="*/ 321012 h 568279"/>
                  <a:gd name="connsiteX9" fmla="*/ 344692 w 538312"/>
                  <a:gd name="connsiteY9" fmla="*/ 561614 h 568279"/>
                  <a:gd name="connsiteX10" fmla="*/ 125617 w 538312"/>
                  <a:gd name="connsiteY10" fmla="*/ 425025 h 568279"/>
                  <a:gd name="connsiteX11" fmla="*/ 94756 w 538312"/>
                  <a:gd name="connsiteY11" fmla="*/ 445123 h 568279"/>
                  <a:gd name="connsiteX12" fmla="*/ 3982 w 538312"/>
                  <a:gd name="connsiteY12" fmla="*/ 374924 h 568279"/>
                  <a:gd name="connsiteX13" fmla="*/ 43320 w 538312"/>
                  <a:gd name="connsiteY13" fmla="*/ 278721 h 568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8312" h="568279">
                    <a:moveTo>
                      <a:pt x="43226" y="278721"/>
                    </a:moveTo>
                    <a:cubicBezTo>
                      <a:pt x="53322" y="276826"/>
                      <a:pt x="63799" y="277721"/>
                      <a:pt x="73515" y="281293"/>
                    </a:cubicBezTo>
                    <a:cubicBezTo>
                      <a:pt x="49989" y="155182"/>
                      <a:pt x="98280" y="31928"/>
                      <a:pt x="195340" y="11259"/>
                    </a:cubicBezTo>
                    <a:cubicBezTo>
                      <a:pt x="398222" y="-32175"/>
                      <a:pt x="380030" y="52883"/>
                      <a:pt x="417272" y="156611"/>
                    </a:cubicBezTo>
                    <a:lnTo>
                      <a:pt x="425179" y="177280"/>
                    </a:lnTo>
                    <a:cubicBezTo>
                      <a:pt x="434036" y="163297"/>
                      <a:pt x="447562" y="152886"/>
                      <a:pt x="463279" y="147848"/>
                    </a:cubicBezTo>
                    <a:cubicBezTo>
                      <a:pt x="494615" y="135941"/>
                      <a:pt x="527572" y="168326"/>
                      <a:pt x="535478" y="215666"/>
                    </a:cubicBezTo>
                    <a:cubicBezTo>
                      <a:pt x="543383" y="263005"/>
                      <a:pt x="523762" y="309487"/>
                      <a:pt x="491663" y="319393"/>
                    </a:cubicBezTo>
                    <a:cubicBezTo>
                      <a:pt x="486519" y="320917"/>
                      <a:pt x="481186" y="321469"/>
                      <a:pt x="475851" y="321012"/>
                    </a:cubicBezTo>
                    <a:cubicBezTo>
                      <a:pt x="494901" y="411309"/>
                      <a:pt x="467660" y="527895"/>
                      <a:pt x="344692" y="561614"/>
                    </a:cubicBezTo>
                    <a:cubicBezTo>
                      <a:pt x="237821" y="590855"/>
                      <a:pt x="173242" y="513989"/>
                      <a:pt x="125617" y="425025"/>
                    </a:cubicBezTo>
                    <a:cubicBezTo>
                      <a:pt x="118282" y="435436"/>
                      <a:pt x="107234" y="442627"/>
                      <a:pt x="94756" y="445123"/>
                    </a:cubicBezTo>
                    <a:cubicBezTo>
                      <a:pt x="58751" y="452267"/>
                      <a:pt x="18556" y="420929"/>
                      <a:pt x="3982" y="374924"/>
                    </a:cubicBezTo>
                    <a:cubicBezTo>
                      <a:pt x="-10590" y="328918"/>
                      <a:pt x="7412" y="285960"/>
                      <a:pt x="43320" y="278721"/>
                    </a:cubicBezTo>
                    <a:close/>
                  </a:path>
                </a:pathLst>
              </a:custGeom>
              <a:solidFill>
                <a:srgbClr val="FFB1A9"/>
              </a:solidFill>
              <a:ln w="9525" cap="flat">
                <a:noFill/>
                <a:prstDash val="solid"/>
                <a:miter/>
              </a:ln>
            </p:spPr>
            <p:txBody>
              <a:bodyPr rtlCol="0" anchor="ctr"/>
              <a:lstStyle/>
              <a:p>
                <a:endParaRPr lang="zh-CN" altLang="en-US"/>
              </a:p>
            </p:txBody>
          </p:sp>
          <p:sp>
            <p:nvSpPr>
              <p:cNvPr id="27" name="任意多边形 221">
                <a:extLst>
                  <a:ext uri="{FF2B5EF4-FFF2-40B4-BE49-F238E27FC236}">
                    <a16:creationId xmlns:a16="http://schemas.microsoft.com/office/drawing/2014/main" id="{73B48E94-19F3-A57A-55B7-837BC17C6D6A}"/>
                  </a:ext>
                </a:extLst>
              </p:cNvPr>
              <p:cNvSpPr/>
              <p:nvPr/>
            </p:nvSpPr>
            <p:spPr>
              <a:xfrm>
                <a:off x="14647285" y="2050619"/>
                <a:ext cx="103245" cy="78113"/>
              </a:xfrm>
              <a:custGeom>
                <a:avLst/>
                <a:gdLst>
                  <a:gd name="connsiteX0" fmla="*/ 3403 w 103245"/>
                  <a:gd name="connsiteY0" fmla="*/ 31916 h 78113"/>
                  <a:gd name="connsiteX1" fmla="*/ 451 w 103245"/>
                  <a:gd name="connsiteY1" fmla="*/ 44584 h 78113"/>
                  <a:gd name="connsiteX2" fmla="*/ 65411 w 103245"/>
                  <a:gd name="connsiteY2" fmla="*/ 75826 h 78113"/>
                  <a:gd name="connsiteX3" fmla="*/ 100177 w 103245"/>
                  <a:gd name="connsiteY3" fmla="*/ 8008 h 78113"/>
                  <a:gd name="connsiteX4" fmla="*/ 89794 w 103245"/>
                  <a:gd name="connsiteY4" fmla="*/ 293 h 78113"/>
                  <a:gd name="connsiteX5" fmla="*/ 64363 w 103245"/>
                  <a:gd name="connsiteY5" fmla="*/ 13723 h 78113"/>
                  <a:gd name="connsiteX6" fmla="*/ 30740 w 103245"/>
                  <a:gd name="connsiteY6" fmla="*/ 26011 h 78113"/>
                  <a:gd name="connsiteX7" fmla="*/ 3403 w 103245"/>
                  <a:gd name="connsiteY7" fmla="*/ 31916 h 78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245" h="78113">
                    <a:moveTo>
                      <a:pt x="3403" y="31916"/>
                    </a:moveTo>
                    <a:cubicBezTo>
                      <a:pt x="-1359" y="32964"/>
                      <a:pt x="-2312" y="39155"/>
                      <a:pt x="451" y="44584"/>
                    </a:cubicBezTo>
                    <a:cubicBezTo>
                      <a:pt x="11308" y="69692"/>
                      <a:pt x="39027" y="83008"/>
                      <a:pt x="65411" y="75826"/>
                    </a:cubicBezTo>
                    <a:cubicBezTo>
                      <a:pt x="98939" y="66301"/>
                      <a:pt x="106369" y="37726"/>
                      <a:pt x="100177" y="8008"/>
                    </a:cubicBezTo>
                    <a:cubicBezTo>
                      <a:pt x="98939" y="2103"/>
                      <a:pt x="94081" y="-1993"/>
                      <a:pt x="89794" y="293"/>
                    </a:cubicBezTo>
                    <a:lnTo>
                      <a:pt x="64363" y="13723"/>
                    </a:lnTo>
                    <a:cubicBezTo>
                      <a:pt x="53791" y="19315"/>
                      <a:pt x="42455" y="23448"/>
                      <a:pt x="30740" y="26011"/>
                    </a:cubicBezTo>
                    <a:lnTo>
                      <a:pt x="3403" y="31916"/>
                    </a:lnTo>
                    <a:close/>
                  </a:path>
                </a:pathLst>
              </a:custGeom>
              <a:solidFill>
                <a:srgbClr val="F34A56"/>
              </a:solidFill>
              <a:ln w="9525" cap="flat">
                <a:noFill/>
                <a:prstDash val="solid"/>
                <a:miter/>
              </a:ln>
            </p:spPr>
            <p:txBody>
              <a:bodyPr rtlCol="0" anchor="ctr"/>
              <a:lstStyle/>
              <a:p>
                <a:endParaRPr lang="zh-CN" altLang="en-US"/>
              </a:p>
            </p:txBody>
          </p:sp>
          <p:sp>
            <p:nvSpPr>
              <p:cNvPr id="28" name="任意多边形 222">
                <a:extLst>
                  <a:ext uri="{FF2B5EF4-FFF2-40B4-BE49-F238E27FC236}">
                    <a16:creationId xmlns:a16="http://schemas.microsoft.com/office/drawing/2014/main" id="{FAACAFBA-179F-162D-03F5-876AC6410338}"/>
                  </a:ext>
                </a:extLst>
              </p:cNvPr>
              <p:cNvSpPr/>
              <p:nvPr/>
            </p:nvSpPr>
            <p:spPr>
              <a:xfrm>
                <a:off x="14541485" y="1903260"/>
                <a:ext cx="37221" cy="57307"/>
              </a:xfrm>
              <a:custGeom>
                <a:avLst/>
                <a:gdLst>
                  <a:gd name="connsiteX0" fmla="*/ 523 w 37221"/>
                  <a:gd name="connsiteY0" fmla="*/ 32780 h 57307"/>
                  <a:gd name="connsiteX1" fmla="*/ 25003 w 37221"/>
                  <a:gd name="connsiteY1" fmla="*/ 56593 h 57307"/>
                  <a:gd name="connsiteX2" fmla="*/ 34528 w 37221"/>
                  <a:gd name="connsiteY2" fmla="*/ 23827 h 57307"/>
                  <a:gd name="connsiteX3" fmla="*/ 10048 w 37221"/>
                  <a:gd name="connsiteY3" fmla="*/ 14 h 57307"/>
                  <a:gd name="connsiteX4" fmla="*/ 523 w 37221"/>
                  <a:gd name="connsiteY4" fmla="*/ 32780 h 573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1" h="57307">
                    <a:moveTo>
                      <a:pt x="523" y="32780"/>
                    </a:moveTo>
                    <a:cubicBezTo>
                      <a:pt x="4715" y="48687"/>
                      <a:pt x="15573" y="59070"/>
                      <a:pt x="25003" y="56593"/>
                    </a:cubicBezTo>
                    <a:cubicBezTo>
                      <a:pt x="34433" y="54116"/>
                      <a:pt x="38718" y="39734"/>
                      <a:pt x="34528" y="23827"/>
                    </a:cubicBezTo>
                    <a:cubicBezTo>
                      <a:pt x="30336" y="7920"/>
                      <a:pt x="19478" y="-2462"/>
                      <a:pt x="10048" y="14"/>
                    </a:cubicBezTo>
                    <a:cubicBezTo>
                      <a:pt x="618" y="2491"/>
                      <a:pt x="-3667" y="16874"/>
                      <a:pt x="523" y="32780"/>
                    </a:cubicBezTo>
                    <a:close/>
                  </a:path>
                </a:pathLst>
              </a:custGeom>
              <a:solidFill>
                <a:srgbClr val="1E1F45"/>
              </a:solidFill>
              <a:ln w="9525" cap="flat">
                <a:noFill/>
                <a:prstDash val="solid"/>
                <a:miter/>
              </a:ln>
            </p:spPr>
            <p:txBody>
              <a:bodyPr rtlCol="0" anchor="ctr"/>
              <a:lstStyle/>
              <a:p>
                <a:endParaRPr lang="zh-CN" altLang="en-US"/>
              </a:p>
            </p:txBody>
          </p:sp>
          <p:sp>
            <p:nvSpPr>
              <p:cNvPr id="29" name="任意多边形 223">
                <a:extLst>
                  <a:ext uri="{FF2B5EF4-FFF2-40B4-BE49-F238E27FC236}">
                    <a16:creationId xmlns:a16="http://schemas.microsoft.com/office/drawing/2014/main" id="{F173D88C-1F45-6EF5-D00B-F2B5A18875AF}"/>
                  </a:ext>
                </a:extLst>
              </p:cNvPr>
              <p:cNvSpPr/>
              <p:nvPr/>
            </p:nvSpPr>
            <p:spPr>
              <a:xfrm>
                <a:off x="14715695" y="1857687"/>
                <a:ext cx="35034" cy="57203"/>
              </a:xfrm>
              <a:custGeom>
                <a:avLst/>
                <a:gdLst>
                  <a:gd name="connsiteX0" fmla="*/ 621 w 35034"/>
                  <a:gd name="connsiteY0" fmla="*/ 32443 h 57203"/>
                  <a:gd name="connsiteX1" fmla="*/ 23862 w 35034"/>
                  <a:gd name="connsiteY1" fmla="*/ 56541 h 57203"/>
                  <a:gd name="connsiteX2" fmla="*/ 32244 w 35034"/>
                  <a:gd name="connsiteY2" fmla="*/ 24061 h 57203"/>
                  <a:gd name="connsiteX3" fmla="*/ 9003 w 35034"/>
                  <a:gd name="connsiteY3" fmla="*/ -38 h 57203"/>
                  <a:gd name="connsiteX4" fmla="*/ 621 w 35034"/>
                  <a:gd name="connsiteY4" fmla="*/ 32443 h 5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34" h="57203">
                    <a:moveTo>
                      <a:pt x="621" y="32443"/>
                    </a:moveTo>
                    <a:cubicBezTo>
                      <a:pt x="4812" y="48350"/>
                      <a:pt x="15099" y="58827"/>
                      <a:pt x="23862" y="56541"/>
                    </a:cubicBezTo>
                    <a:cubicBezTo>
                      <a:pt x="32625" y="54255"/>
                      <a:pt x="36435" y="39968"/>
                      <a:pt x="32244" y="24061"/>
                    </a:cubicBezTo>
                    <a:cubicBezTo>
                      <a:pt x="28053" y="8154"/>
                      <a:pt x="17767" y="-2324"/>
                      <a:pt x="9003" y="-38"/>
                    </a:cubicBezTo>
                    <a:cubicBezTo>
                      <a:pt x="240" y="2249"/>
                      <a:pt x="-3571" y="16536"/>
                      <a:pt x="621" y="32443"/>
                    </a:cubicBezTo>
                    <a:close/>
                  </a:path>
                </a:pathLst>
              </a:custGeom>
              <a:solidFill>
                <a:srgbClr val="1E1F45"/>
              </a:solidFill>
              <a:ln w="9525" cap="flat">
                <a:noFill/>
                <a:prstDash val="solid"/>
                <a:miter/>
              </a:ln>
            </p:spPr>
            <p:txBody>
              <a:bodyPr rtlCol="0" anchor="ctr"/>
              <a:lstStyle/>
              <a:p>
                <a:endParaRPr lang="zh-CN" altLang="en-US"/>
              </a:p>
            </p:txBody>
          </p:sp>
          <p:sp>
            <p:nvSpPr>
              <p:cNvPr id="30" name="任意多边形 224">
                <a:extLst>
                  <a:ext uri="{FF2B5EF4-FFF2-40B4-BE49-F238E27FC236}">
                    <a16:creationId xmlns:a16="http://schemas.microsoft.com/office/drawing/2014/main" id="{B24C708E-5C6D-9074-ACA8-AED9838092D0}"/>
                  </a:ext>
                </a:extLst>
              </p:cNvPr>
              <p:cNvSpPr/>
              <p:nvPr/>
            </p:nvSpPr>
            <p:spPr>
              <a:xfrm>
                <a:off x="14652346" y="1913149"/>
                <a:ext cx="65316" cy="116292"/>
              </a:xfrm>
              <a:custGeom>
                <a:avLst/>
                <a:gdLst>
                  <a:gd name="connsiteX0" fmla="*/ -419 w 65316"/>
                  <a:gd name="connsiteY0" fmla="*/ -350 h 116292"/>
                  <a:gd name="connsiteX1" fmla="*/ 61875 w 65316"/>
                  <a:gd name="connsiteY1" fmla="*/ 103663 h 116292"/>
                  <a:gd name="connsiteX2" fmla="*/ -1085 w 65316"/>
                  <a:gd name="connsiteY2" fmla="*/ 106997 h 116292"/>
                </a:gdLst>
                <a:ahLst/>
                <a:cxnLst>
                  <a:cxn ang="0">
                    <a:pos x="connsiteX0" y="connsiteY0"/>
                  </a:cxn>
                  <a:cxn ang="0">
                    <a:pos x="connsiteX1" y="connsiteY1"/>
                  </a:cxn>
                  <a:cxn ang="0">
                    <a:pos x="connsiteX2" y="connsiteY2"/>
                  </a:cxn>
                </a:cxnLst>
                <a:rect l="l" t="t" r="r" b="b"/>
                <a:pathLst>
                  <a:path w="65316" h="116292">
                    <a:moveTo>
                      <a:pt x="-419" y="-350"/>
                    </a:moveTo>
                    <a:cubicBezTo>
                      <a:pt x="-419" y="-350"/>
                      <a:pt x="78735" y="64896"/>
                      <a:pt x="61875" y="103663"/>
                    </a:cubicBezTo>
                    <a:cubicBezTo>
                      <a:pt x="50826" y="129190"/>
                      <a:pt x="-1085" y="106997"/>
                      <a:pt x="-1085" y="106997"/>
                    </a:cubicBezTo>
                  </a:path>
                </a:pathLst>
              </a:custGeom>
              <a:solidFill>
                <a:srgbClr val="EF9086"/>
              </a:solidFill>
              <a:ln w="9525" cap="flat">
                <a:noFill/>
                <a:prstDash val="solid"/>
                <a:miter/>
              </a:ln>
            </p:spPr>
            <p:txBody>
              <a:bodyPr rtlCol="0" anchor="ctr"/>
              <a:lstStyle/>
              <a:p>
                <a:endParaRPr lang="zh-CN" altLang="en-US"/>
              </a:p>
            </p:txBody>
          </p:sp>
          <p:sp>
            <p:nvSpPr>
              <p:cNvPr id="31" name="任意多边形 225">
                <a:extLst>
                  <a:ext uri="{FF2B5EF4-FFF2-40B4-BE49-F238E27FC236}">
                    <a16:creationId xmlns:a16="http://schemas.microsoft.com/office/drawing/2014/main" id="{66546071-7F39-44F0-5D35-C531A70AB416}"/>
                  </a:ext>
                </a:extLst>
              </p:cNvPr>
              <p:cNvSpPr/>
              <p:nvPr/>
            </p:nvSpPr>
            <p:spPr>
              <a:xfrm>
                <a:off x="14383025" y="1605694"/>
                <a:ext cx="481760" cy="427539"/>
              </a:xfrm>
              <a:custGeom>
                <a:avLst/>
                <a:gdLst>
                  <a:gd name="connsiteX0" fmla="*/ 136408 w 481760"/>
                  <a:gd name="connsiteY0" fmla="*/ 139275 h 427539"/>
                  <a:gd name="connsiteX1" fmla="*/ 233469 w 481760"/>
                  <a:gd name="connsiteY1" fmla="*/ 128226 h 427539"/>
                  <a:gd name="connsiteX2" fmla="*/ 479976 w 481760"/>
                  <a:gd name="connsiteY2" fmla="*/ 220999 h 427539"/>
                  <a:gd name="connsiteX3" fmla="*/ 168223 w 481760"/>
                  <a:gd name="connsiteY3" fmla="*/ 9354 h 427539"/>
                  <a:gd name="connsiteX4" fmla="*/ 39063 w 481760"/>
                  <a:gd name="connsiteY4" fmla="*/ 354349 h 427539"/>
                  <a:gd name="connsiteX5" fmla="*/ 119644 w 481760"/>
                  <a:gd name="connsiteY5" fmla="*/ 427025 h 427539"/>
                  <a:gd name="connsiteX6" fmla="*/ 89736 w 481760"/>
                  <a:gd name="connsiteY6" fmla="*/ 237668 h 427539"/>
                  <a:gd name="connsiteX7" fmla="*/ 136408 w 481760"/>
                  <a:gd name="connsiteY7" fmla="*/ 139275 h 42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1760" h="427539">
                    <a:moveTo>
                      <a:pt x="136408" y="139275"/>
                    </a:moveTo>
                    <a:cubicBezTo>
                      <a:pt x="136408" y="139275"/>
                      <a:pt x="177557" y="82125"/>
                      <a:pt x="233469" y="128226"/>
                    </a:cubicBezTo>
                    <a:cubicBezTo>
                      <a:pt x="289476" y="172708"/>
                      <a:pt x="428636" y="262719"/>
                      <a:pt x="479976" y="220999"/>
                    </a:cubicBezTo>
                    <a:cubicBezTo>
                      <a:pt x="487500" y="214808"/>
                      <a:pt x="437684" y="-54178"/>
                      <a:pt x="168223" y="9354"/>
                    </a:cubicBezTo>
                    <a:cubicBezTo>
                      <a:pt x="-17039" y="53074"/>
                      <a:pt x="-33708" y="274530"/>
                      <a:pt x="39063" y="354349"/>
                    </a:cubicBezTo>
                    <a:cubicBezTo>
                      <a:pt x="111834" y="434169"/>
                      <a:pt x="119644" y="427025"/>
                      <a:pt x="119644" y="427025"/>
                    </a:cubicBezTo>
                    <a:cubicBezTo>
                      <a:pt x="119644" y="427025"/>
                      <a:pt x="148696" y="364351"/>
                      <a:pt x="89736" y="237668"/>
                    </a:cubicBezTo>
                    <a:cubicBezTo>
                      <a:pt x="55732" y="164611"/>
                      <a:pt x="136408" y="139275"/>
                      <a:pt x="136408" y="139275"/>
                    </a:cubicBezTo>
                    <a:close/>
                  </a:path>
                </a:pathLst>
              </a:custGeom>
              <a:solidFill>
                <a:srgbClr val="1E1F45"/>
              </a:solidFill>
              <a:ln w="9525" cap="flat">
                <a:noFill/>
                <a:prstDash val="solid"/>
                <a:miter/>
              </a:ln>
            </p:spPr>
            <p:txBody>
              <a:bodyPr rtlCol="0" anchor="ctr"/>
              <a:lstStyle/>
              <a:p>
                <a:endParaRPr lang="zh-CN" altLang="en-US"/>
              </a:p>
            </p:txBody>
          </p:sp>
          <p:sp>
            <p:nvSpPr>
              <p:cNvPr id="32" name="任意多边形 226">
                <a:extLst>
                  <a:ext uri="{FF2B5EF4-FFF2-40B4-BE49-F238E27FC236}">
                    <a16:creationId xmlns:a16="http://schemas.microsoft.com/office/drawing/2014/main" id="{39FC6F67-C552-AEE2-E00B-FE4357DD86A0}"/>
                  </a:ext>
                </a:extLst>
              </p:cNvPr>
              <p:cNvSpPr/>
              <p:nvPr/>
            </p:nvSpPr>
            <p:spPr>
              <a:xfrm>
                <a:off x="13983881" y="2359586"/>
                <a:ext cx="509492" cy="689991"/>
              </a:xfrm>
              <a:custGeom>
                <a:avLst/>
                <a:gdLst>
                  <a:gd name="connsiteX0" fmla="*/ 397631 w 509492"/>
                  <a:gd name="connsiteY0" fmla="*/ -350 h 689991"/>
                  <a:gd name="connsiteX1" fmla="*/ -1085 w 509492"/>
                  <a:gd name="connsiteY1" fmla="*/ 333025 h 689991"/>
                  <a:gd name="connsiteX2" fmla="*/ 260091 w 509492"/>
                  <a:gd name="connsiteY2" fmla="*/ 689641 h 689991"/>
                  <a:gd name="connsiteX3" fmla="*/ 508407 w 509492"/>
                  <a:gd name="connsiteY3" fmla="*/ 438371 h 689991"/>
                </a:gdLst>
                <a:ahLst/>
                <a:cxnLst>
                  <a:cxn ang="0">
                    <a:pos x="connsiteX0" y="connsiteY0"/>
                  </a:cxn>
                  <a:cxn ang="0">
                    <a:pos x="connsiteX1" y="connsiteY1"/>
                  </a:cxn>
                  <a:cxn ang="0">
                    <a:pos x="connsiteX2" y="connsiteY2"/>
                  </a:cxn>
                  <a:cxn ang="0">
                    <a:pos x="connsiteX3" y="connsiteY3"/>
                  </a:cxn>
                </a:cxnLst>
                <a:rect l="l" t="t" r="r" b="b"/>
                <a:pathLst>
                  <a:path w="509492" h="689991">
                    <a:moveTo>
                      <a:pt x="397631" y="-350"/>
                    </a:moveTo>
                    <a:cubicBezTo>
                      <a:pt x="397631" y="-350"/>
                      <a:pt x="67781" y="238823"/>
                      <a:pt x="-1085" y="333025"/>
                    </a:cubicBezTo>
                    <a:lnTo>
                      <a:pt x="260091" y="689641"/>
                    </a:lnTo>
                    <a:lnTo>
                      <a:pt x="508407" y="438371"/>
                    </a:lnTo>
                    <a:close/>
                  </a:path>
                </a:pathLst>
              </a:custGeom>
              <a:solidFill>
                <a:srgbClr val="FCC46C"/>
              </a:solidFill>
              <a:ln w="9525" cap="flat">
                <a:noFill/>
                <a:prstDash val="solid"/>
                <a:miter/>
              </a:ln>
            </p:spPr>
            <p:txBody>
              <a:bodyPr rtlCol="0" anchor="ctr"/>
              <a:lstStyle/>
              <a:p>
                <a:endParaRPr lang="zh-CN" altLang="en-US"/>
              </a:p>
            </p:txBody>
          </p:sp>
          <p:sp>
            <p:nvSpPr>
              <p:cNvPr id="33" name="任意多边形 227">
                <a:extLst>
                  <a:ext uri="{FF2B5EF4-FFF2-40B4-BE49-F238E27FC236}">
                    <a16:creationId xmlns:a16="http://schemas.microsoft.com/office/drawing/2014/main" id="{1D92FFF9-AEF3-4ECD-07DA-FB883AC38C42}"/>
                  </a:ext>
                </a:extLst>
              </p:cNvPr>
              <p:cNvSpPr/>
              <p:nvPr/>
            </p:nvSpPr>
            <p:spPr>
              <a:xfrm>
                <a:off x="14930475" y="2239000"/>
                <a:ext cx="533209" cy="677894"/>
              </a:xfrm>
              <a:custGeom>
                <a:avLst/>
                <a:gdLst>
                  <a:gd name="connsiteX0" fmla="*/ 53779 w 533209"/>
                  <a:gd name="connsiteY0" fmla="*/ -350 h 677894"/>
                  <a:gd name="connsiteX1" fmla="*/ 532124 w 533209"/>
                  <a:gd name="connsiteY1" fmla="*/ 288639 h 677894"/>
                  <a:gd name="connsiteX2" fmla="*/ 432493 w 533209"/>
                  <a:gd name="connsiteY2" fmla="*/ 677544 h 677894"/>
                  <a:gd name="connsiteX3" fmla="*/ -1085 w 533209"/>
                  <a:gd name="connsiteY3" fmla="*/ 429894 h 677894"/>
                </a:gdLst>
                <a:ahLst/>
                <a:cxnLst>
                  <a:cxn ang="0">
                    <a:pos x="connsiteX0" y="connsiteY0"/>
                  </a:cxn>
                  <a:cxn ang="0">
                    <a:pos x="connsiteX1" y="connsiteY1"/>
                  </a:cxn>
                  <a:cxn ang="0">
                    <a:pos x="connsiteX2" y="connsiteY2"/>
                  </a:cxn>
                  <a:cxn ang="0">
                    <a:pos x="connsiteX3" y="connsiteY3"/>
                  </a:cxn>
                </a:cxnLst>
                <a:rect l="l" t="t" r="r" b="b"/>
                <a:pathLst>
                  <a:path w="533209" h="677894">
                    <a:moveTo>
                      <a:pt x="53779" y="-350"/>
                    </a:moveTo>
                    <a:cubicBezTo>
                      <a:pt x="53779" y="-350"/>
                      <a:pt x="237326" y="19557"/>
                      <a:pt x="532124" y="288639"/>
                    </a:cubicBezTo>
                    <a:lnTo>
                      <a:pt x="432493" y="677544"/>
                    </a:lnTo>
                    <a:lnTo>
                      <a:pt x="-1085" y="429894"/>
                    </a:lnTo>
                    <a:close/>
                  </a:path>
                </a:pathLst>
              </a:custGeom>
              <a:solidFill>
                <a:srgbClr val="FCC46C"/>
              </a:solidFill>
              <a:ln w="9525" cap="flat">
                <a:noFill/>
                <a:prstDash val="solid"/>
                <a:miter/>
              </a:ln>
            </p:spPr>
            <p:txBody>
              <a:bodyPr rtlCol="0" anchor="ctr"/>
              <a:lstStyle/>
              <a:p>
                <a:endParaRPr lang="zh-CN" altLang="en-US"/>
              </a:p>
            </p:txBody>
          </p:sp>
          <p:sp>
            <p:nvSpPr>
              <p:cNvPr id="34" name="任意多边形 228">
                <a:extLst>
                  <a:ext uri="{FF2B5EF4-FFF2-40B4-BE49-F238E27FC236}">
                    <a16:creationId xmlns:a16="http://schemas.microsoft.com/office/drawing/2014/main" id="{734717D4-E188-91C4-8700-2771C3D38FC9}"/>
                  </a:ext>
                </a:extLst>
              </p:cNvPr>
              <p:cNvSpPr/>
              <p:nvPr/>
            </p:nvSpPr>
            <p:spPr>
              <a:xfrm>
                <a:off x="15427339" y="2105745"/>
                <a:ext cx="227939" cy="785719"/>
              </a:xfrm>
              <a:custGeom>
                <a:avLst/>
                <a:gdLst>
                  <a:gd name="connsiteX0" fmla="*/ 192423 w 227939"/>
                  <a:gd name="connsiteY0" fmla="*/ 642492 h 785719"/>
                  <a:gd name="connsiteX1" fmla="*/ 201948 w 227939"/>
                  <a:gd name="connsiteY1" fmla="*/ -350 h 785719"/>
                  <a:gd name="connsiteX2" fmla="*/ 201948 w 227939"/>
                  <a:gd name="connsiteY2" fmla="*/ -350 h 785719"/>
                  <a:gd name="connsiteX3" fmla="*/ 112985 w 227939"/>
                  <a:gd name="connsiteY3" fmla="*/ 88518 h 785719"/>
                  <a:gd name="connsiteX4" fmla="*/ 29546 w 227939"/>
                  <a:gd name="connsiteY4" fmla="*/ 516286 h 785719"/>
                  <a:gd name="connsiteX5" fmla="*/ 67646 w 227939"/>
                  <a:gd name="connsiteY5" fmla="*/ 777366 h 785719"/>
                  <a:gd name="connsiteX6" fmla="*/ 193091 w 227939"/>
                  <a:gd name="connsiteY6" fmla="*/ 642492 h 78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939" h="785719">
                    <a:moveTo>
                      <a:pt x="192423" y="642492"/>
                    </a:moveTo>
                    <a:cubicBezTo>
                      <a:pt x="234143" y="513619"/>
                      <a:pt x="238714" y="159384"/>
                      <a:pt x="201948" y="-350"/>
                    </a:cubicBezTo>
                    <a:lnTo>
                      <a:pt x="201948" y="-350"/>
                    </a:lnTo>
                    <a:cubicBezTo>
                      <a:pt x="155466" y="5460"/>
                      <a:pt x="118890" y="42046"/>
                      <a:pt x="112985" y="88518"/>
                    </a:cubicBezTo>
                    <a:cubicBezTo>
                      <a:pt x="97935" y="208247"/>
                      <a:pt x="66217" y="430942"/>
                      <a:pt x="29546" y="516286"/>
                    </a:cubicBezTo>
                    <a:cubicBezTo>
                      <a:pt x="-21603" y="635634"/>
                      <a:pt x="-8554" y="732313"/>
                      <a:pt x="67646" y="777366"/>
                    </a:cubicBezTo>
                    <a:cubicBezTo>
                      <a:pt x="145084" y="821467"/>
                      <a:pt x="185089" y="670210"/>
                      <a:pt x="193091" y="642492"/>
                    </a:cubicBezTo>
                    <a:close/>
                  </a:path>
                </a:pathLst>
              </a:custGeom>
              <a:solidFill>
                <a:srgbClr val="FF9F92"/>
              </a:solidFill>
              <a:ln w="9525" cap="flat">
                <a:noFill/>
                <a:prstDash val="solid"/>
                <a:miter/>
              </a:ln>
            </p:spPr>
            <p:txBody>
              <a:bodyPr rtlCol="0" anchor="ctr"/>
              <a:lstStyle/>
              <a:p>
                <a:endParaRPr lang="zh-CN" altLang="en-US"/>
              </a:p>
            </p:txBody>
          </p:sp>
          <p:sp>
            <p:nvSpPr>
              <p:cNvPr id="35" name="任意多边形 229">
                <a:extLst>
                  <a:ext uri="{FF2B5EF4-FFF2-40B4-BE49-F238E27FC236}">
                    <a16:creationId xmlns:a16="http://schemas.microsoft.com/office/drawing/2014/main" id="{1FC32A96-0DA8-B011-BF37-6F97AE1C1EC0}"/>
                  </a:ext>
                </a:extLst>
              </p:cNvPr>
              <p:cNvSpPr/>
              <p:nvPr/>
            </p:nvSpPr>
            <p:spPr>
              <a:xfrm>
                <a:off x="15512357" y="1898580"/>
                <a:ext cx="477444" cy="544635"/>
              </a:xfrm>
              <a:custGeom>
                <a:avLst/>
                <a:gdLst>
                  <a:gd name="connsiteX0" fmla="*/ 396870 w 477444"/>
                  <a:gd name="connsiteY0" fmla="*/ 138425 h 544635"/>
                  <a:gd name="connsiteX1" fmla="*/ 400585 w 477444"/>
                  <a:gd name="connsiteY1" fmla="*/ 138425 h 544635"/>
                  <a:gd name="connsiteX2" fmla="*/ 436113 w 477444"/>
                  <a:gd name="connsiteY2" fmla="*/ 129758 h 544635"/>
                  <a:gd name="connsiteX3" fmla="*/ 450877 w 477444"/>
                  <a:gd name="connsiteY3" fmla="*/ 146617 h 544635"/>
                  <a:gd name="connsiteX4" fmla="*/ 344959 w 477444"/>
                  <a:gd name="connsiteY4" fmla="*/ 193194 h 544635"/>
                  <a:gd name="connsiteX5" fmla="*/ 177890 w 477444"/>
                  <a:gd name="connsiteY5" fmla="*/ 213768 h 544635"/>
                  <a:gd name="connsiteX6" fmla="*/ 140647 w 477444"/>
                  <a:gd name="connsiteY6" fmla="*/ 544286 h 544635"/>
                  <a:gd name="connsiteX7" fmla="*/ -1085 w 477444"/>
                  <a:gd name="connsiteY7" fmla="*/ 495803 h 544635"/>
                  <a:gd name="connsiteX8" fmla="*/ 65590 w 477444"/>
                  <a:gd name="connsiteY8" fmla="*/ 132044 h 544635"/>
                  <a:gd name="connsiteX9" fmla="*/ 192748 w 477444"/>
                  <a:gd name="connsiteY9" fmla="*/ 39175 h 544635"/>
                  <a:gd name="connsiteX10" fmla="*/ 326099 w 477444"/>
                  <a:gd name="connsiteY10" fmla="*/ 6028 h 544635"/>
                  <a:gd name="connsiteX11" fmla="*/ 250661 w 477444"/>
                  <a:gd name="connsiteY11" fmla="*/ 55177 h 544635"/>
                  <a:gd name="connsiteX12" fmla="*/ 338100 w 477444"/>
                  <a:gd name="connsiteY12" fmla="*/ 45652 h 544635"/>
                  <a:gd name="connsiteX13" fmla="*/ 416206 w 477444"/>
                  <a:gd name="connsiteY13" fmla="*/ 12791 h 544635"/>
                  <a:gd name="connsiteX14" fmla="*/ 348673 w 477444"/>
                  <a:gd name="connsiteY14" fmla="*/ 72227 h 544635"/>
                  <a:gd name="connsiteX15" fmla="*/ 409157 w 477444"/>
                  <a:gd name="connsiteY15" fmla="*/ 59939 h 544635"/>
                  <a:gd name="connsiteX16" fmla="*/ 460973 w 477444"/>
                  <a:gd name="connsiteY16" fmla="*/ 46700 h 544635"/>
                  <a:gd name="connsiteX17" fmla="*/ 386297 w 477444"/>
                  <a:gd name="connsiteY17" fmla="*/ 99944 h 544635"/>
                  <a:gd name="connsiteX18" fmla="*/ 435256 w 477444"/>
                  <a:gd name="connsiteY18" fmla="*/ 90419 h 544635"/>
                  <a:gd name="connsiteX19" fmla="*/ 475356 w 477444"/>
                  <a:gd name="connsiteY19" fmla="*/ 84038 h 544635"/>
                  <a:gd name="connsiteX20" fmla="*/ 396393 w 477444"/>
                  <a:gd name="connsiteY20" fmla="*/ 138140 h 544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7444" h="544635">
                    <a:moveTo>
                      <a:pt x="396870" y="138425"/>
                    </a:moveTo>
                    <a:lnTo>
                      <a:pt x="400585" y="138425"/>
                    </a:lnTo>
                    <a:cubicBezTo>
                      <a:pt x="412872" y="137616"/>
                      <a:pt x="424873" y="134682"/>
                      <a:pt x="436113" y="129758"/>
                    </a:cubicBezTo>
                    <a:cubicBezTo>
                      <a:pt x="452495" y="121757"/>
                      <a:pt x="459735" y="140235"/>
                      <a:pt x="450877" y="146617"/>
                    </a:cubicBezTo>
                    <a:cubicBezTo>
                      <a:pt x="442018" y="152999"/>
                      <a:pt x="413634" y="191003"/>
                      <a:pt x="344959" y="193194"/>
                    </a:cubicBezTo>
                    <a:cubicBezTo>
                      <a:pt x="276283" y="195385"/>
                      <a:pt x="206560" y="165952"/>
                      <a:pt x="177890" y="213768"/>
                    </a:cubicBezTo>
                    <a:cubicBezTo>
                      <a:pt x="141124" y="274919"/>
                      <a:pt x="140647" y="544286"/>
                      <a:pt x="140647" y="544286"/>
                    </a:cubicBezTo>
                    <a:lnTo>
                      <a:pt x="-1085" y="495803"/>
                    </a:lnTo>
                    <a:cubicBezTo>
                      <a:pt x="-1085" y="495803"/>
                      <a:pt x="32825" y="216054"/>
                      <a:pt x="65590" y="132044"/>
                    </a:cubicBezTo>
                    <a:cubicBezTo>
                      <a:pt x="84640" y="84419"/>
                      <a:pt x="151315" y="63083"/>
                      <a:pt x="192748" y="39175"/>
                    </a:cubicBezTo>
                    <a:cubicBezTo>
                      <a:pt x="234183" y="15267"/>
                      <a:pt x="315335" y="-13308"/>
                      <a:pt x="326099" y="6028"/>
                    </a:cubicBezTo>
                    <a:cubicBezTo>
                      <a:pt x="336862" y="25364"/>
                      <a:pt x="250661" y="55177"/>
                      <a:pt x="250661" y="55177"/>
                    </a:cubicBezTo>
                    <a:cubicBezTo>
                      <a:pt x="279998" y="63149"/>
                      <a:pt x="311240" y="59749"/>
                      <a:pt x="338100" y="45652"/>
                    </a:cubicBezTo>
                    <a:cubicBezTo>
                      <a:pt x="385725" y="22125"/>
                      <a:pt x="404775" y="1456"/>
                      <a:pt x="416206" y="12791"/>
                    </a:cubicBezTo>
                    <a:cubicBezTo>
                      <a:pt x="427635" y="24125"/>
                      <a:pt x="384964" y="61654"/>
                      <a:pt x="348673" y="72227"/>
                    </a:cubicBezTo>
                    <a:cubicBezTo>
                      <a:pt x="348673" y="72227"/>
                      <a:pt x="370010" y="76322"/>
                      <a:pt x="409157" y="59939"/>
                    </a:cubicBezTo>
                    <a:cubicBezTo>
                      <a:pt x="448305" y="43556"/>
                      <a:pt x="452591" y="32031"/>
                      <a:pt x="460973" y="46700"/>
                    </a:cubicBezTo>
                    <a:cubicBezTo>
                      <a:pt x="469355" y="61368"/>
                      <a:pt x="386297" y="99944"/>
                      <a:pt x="386297" y="99944"/>
                    </a:cubicBezTo>
                    <a:cubicBezTo>
                      <a:pt x="403252" y="101906"/>
                      <a:pt x="420301" y="98582"/>
                      <a:pt x="435256" y="90419"/>
                    </a:cubicBezTo>
                    <a:cubicBezTo>
                      <a:pt x="457925" y="77084"/>
                      <a:pt x="471450" y="78037"/>
                      <a:pt x="475356" y="84038"/>
                    </a:cubicBezTo>
                    <a:cubicBezTo>
                      <a:pt x="479261" y="90038"/>
                      <a:pt x="475356" y="111565"/>
                      <a:pt x="396393" y="138140"/>
                    </a:cubicBezTo>
                    <a:close/>
                  </a:path>
                </a:pathLst>
              </a:custGeom>
              <a:solidFill>
                <a:srgbClr val="FF9F92"/>
              </a:solidFill>
              <a:ln w="9525" cap="flat">
                <a:noFill/>
                <a:prstDash val="solid"/>
                <a:miter/>
              </a:ln>
            </p:spPr>
            <p:txBody>
              <a:bodyPr rtlCol="0" anchor="ctr"/>
              <a:lstStyle/>
              <a:p>
                <a:endParaRPr lang="zh-CN" altLang="en-US"/>
              </a:p>
            </p:txBody>
          </p:sp>
          <p:sp>
            <p:nvSpPr>
              <p:cNvPr id="36" name="任意多边形 230">
                <a:extLst>
                  <a:ext uri="{FF2B5EF4-FFF2-40B4-BE49-F238E27FC236}">
                    <a16:creationId xmlns:a16="http://schemas.microsoft.com/office/drawing/2014/main" id="{FE96494E-A2A1-B331-982C-1EBFA6EB0A0C}"/>
                  </a:ext>
                </a:extLst>
              </p:cNvPr>
              <p:cNvSpPr/>
              <p:nvPr/>
            </p:nvSpPr>
            <p:spPr>
              <a:xfrm>
                <a:off x="14499755" y="2245096"/>
                <a:ext cx="431908" cy="167253"/>
              </a:xfrm>
              <a:custGeom>
                <a:avLst/>
                <a:gdLst>
                  <a:gd name="connsiteX0" fmla="*/ 376866 w 431908"/>
                  <a:gd name="connsiteY0" fmla="*/ -350 h 167253"/>
                  <a:gd name="connsiteX1" fmla="*/ 38158 w 431908"/>
                  <a:gd name="connsiteY1" fmla="*/ 53752 h 167253"/>
                  <a:gd name="connsiteX2" fmla="*/ -1085 w 431908"/>
                  <a:gd name="connsiteY2" fmla="*/ 85756 h 167253"/>
                  <a:gd name="connsiteX3" fmla="*/ 232658 w 431908"/>
                  <a:gd name="connsiteY3" fmla="*/ 162432 h 167253"/>
                  <a:gd name="connsiteX4" fmla="*/ 430683 w 431908"/>
                  <a:gd name="connsiteY4" fmla="*/ 12699 h 167253"/>
                  <a:gd name="connsiteX5" fmla="*/ 406584 w 431908"/>
                  <a:gd name="connsiteY5" fmla="*/ 2317 h 167253"/>
                  <a:gd name="connsiteX6" fmla="*/ 376866 w 431908"/>
                  <a:gd name="connsiteY6" fmla="*/ -350 h 167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908" h="167253">
                    <a:moveTo>
                      <a:pt x="376866" y="-350"/>
                    </a:moveTo>
                    <a:cubicBezTo>
                      <a:pt x="335337" y="87470"/>
                      <a:pt x="147028" y="170147"/>
                      <a:pt x="38158" y="53752"/>
                    </a:cubicBezTo>
                    <a:lnTo>
                      <a:pt x="-1085" y="85756"/>
                    </a:lnTo>
                    <a:cubicBezTo>
                      <a:pt x="43016" y="155574"/>
                      <a:pt x="142552" y="177386"/>
                      <a:pt x="232658" y="162432"/>
                    </a:cubicBezTo>
                    <a:cubicBezTo>
                      <a:pt x="317144" y="148430"/>
                      <a:pt x="397536" y="87661"/>
                      <a:pt x="430683" y="12699"/>
                    </a:cubicBezTo>
                    <a:cubicBezTo>
                      <a:pt x="432207" y="9175"/>
                      <a:pt x="421158" y="4793"/>
                      <a:pt x="406584" y="2317"/>
                    </a:cubicBezTo>
                    <a:cubicBezTo>
                      <a:pt x="396774" y="821"/>
                      <a:pt x="386773" y="-64"/>
                      <a:pt x="376866" y="-350"/>
                    </a:cubicBezTo>
                    <a:close/>
                  </a:path>
                </a:pathLst>
              </a:custGeom>
              <a:solidFill>
                <a:srgbClr val="FFFFFF"/>
              </a:solidFill>
              <a:ln w="9525" cap="flat">
                <a:noFill/>
                <a:prstDash val="solid"/>
                <a:miter/>
              </a:ln>
            </p:spPr>
            <p:txBody>
              <a:bodyPr rtlCol="0" anchor="ctr"/>
              <a:lstStyle/>
              <a:p>
                <a:endParaRPr lang="zh-CN" altLang="en-US"/>
              </a:p>
            </p:txBody>
          </p:sp>
          <p:sp>
            <p:nvSpPr>
              <p:cNvPr id="37" name="任意多边形 231">
                <a:extLst>
                  <a:ext uri="{FF2B5EF4-FFF2-40B4-BE49-F238E27FC236}">
                    <a16:creationId xmlns:a16="http://schemas.microsoft.com/office/drawing/2014/main" id="{50F64732-160D-F8CB-5D45-740DFE1ED66D}"/>
                  </a:ext>
                </a:extLst>
              </p:cNvPr>
              <p:cNvSpPr/>
              <p:nvPr/>
            </p:nvSpPr>
            <p:spPr>
              <a:xfrm>
                <a:off x="14055318" y="2466362"/>
                <a:ext cx="198600" cy="162401"/>
              </a:xfrm>
              <a:custGeom>
                <a:avLst/>
                <a:gdLst>
                  <a:gd name="connsiteX0" fmla="*/ 64733 w 198600"/>
                  <a:gd name="connsiteY0" fmla="*/ 162051 h 162401"/>
                  <a:gd name="connsiteX1" fmla="*/ -1085 w 198600"/>
                  <a:gd name="connsiteY1" fmla="*/ 156336 h 162401"/>
                  <a:gd name="connsiteX2" fmla="*/ 535 w 198600"/>
                  <a:gd name="connsiteY2" fmla="*/ 146811 h 162401"/>
                  <a:gd name="connsiteX3" fmla="*/ 168841 w 198600"/>
                  <a:gd name="connsiteY3" fmla="*/ 115855 h 162401"/>
                  <a:gd name="connsiteX4" fmla="*/ 177509 w 198600"/>
                  <a:gd name="connsiteY4" fmla="*/ 3269 h 162401"/>
                  <a:gd name="connsiteX5" fmla="*/ 187034 w 198600"/>
                  <a:gd name="connsiteY5" fmla="*/ -350 h 162401"/>
                  <a:gd name="connsiteX6" fmla="*/ 176842 w 198600"/>
                  <a:gd name="connsiteY6" fmla="*/ 122046 h 162401"/>
                  <a:gd name="connsiteX7" fmla="*/ 64733 w 198600"/>
                  <a:gd name="connsiteY7" fmla="*/ 162051 h 16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600" h="162401">
                    <a:moveTo>
                      <a:pt x="64733" y="162051"/>
                    </a:moveTo>
                    <a:cubicBezTo>
                      <a:pt x="42634" y="161861"/>
                      <a:pt x="20632" y="159946"/>
                      <a:pt x="-1085" y="156336"/>
                    </a:cubicBezTo>
                    <a:lnTo>
                      <a:pt x="535" y="146811"/>
                    </a:lnTo>
                    <a:cubicBezTo>
                      <a:pt x="84926" y="160051"/>
                      <a:pt x="141599" y="149669"/>
                      <a:pt x="168841" y="115855"/>
                    </a:cubicBezTo>
                    <a:cubicBezTo>
                      <a:pt x="203798" y="72516"/>
                      <a:pt x="177795" y="3936"/>
                      <a:pt x="177509" y="3269"/>
                    </a:cubicBezTo>
                    <a:lnTo>
                      <a:pt x="187034" y="-350"/>
                    </a:lnTo>
                    <a:cubicBezTo>
                      <a:pt x="188177" y="2698"/>
                      <a:pt x="215609" y="74230"/>
                      <a:pt x="176842" y="122046"/>
                    </a:cubicBezTo>
                    <a:cubicBezTo>
                      <a:pt x="155030" y="148525"/>
                      <a:pt x="117501" y="162051"/>
                      <a:pt x="64733" y="162051"/>
                    </a:cubicBezTo>
                    <a:close/>
                  </a:path>
                </a:pathLst>
              </a:custGeom>
              <a:solidFill>
                <a:srgbClr val="FFE4C0"/>
              </a:solidFill>
              <a:ln w="9525" cap="flat">
                <a:noFill/>
                <a:prstDash val="solid"/>
                <a:miter/>
              </a:ln>
            </p:spPr>
            <p:txBody>
              <a:bodyPr rtlCol="0" anchor="ctr"/>
              <a:lstStyle/>
              <a:p>
                <a:endParaRPr lang="zh-CN" altLang="en-US"/>
              </a:p>
            </p:txBody>
          </p:sp>
          <p:sp>
            <p:nvSpPr>
              <p:cNvPr id="38" name="任意多边形 232">
                <a:extLst>
                  <a:ext uri="{FF2B5EF4-FFF2-40B4-BE49-F238E27FC236}">
                    <a16:creationId xmlns:a16="http://schemas.microsoft.com/office/drawing/2014/main" id="{1B9D7FCF-866A-4DFE-C38C-2CF19F00233C}"/>
                  </a:ext>
                </a:extLst>
              </p:cNvPr>
              <p:cNvSpPr/>
              <p:nvPr/>
            </p:nvSpPr>
            <p:spPr>
              <a:xfrm>
                <a:off x="14463655" y="2796696"/>
                <a:ext cx="268188" cy="408233"/>
              </a:xfrm>
              <a:custGeom>
                <a:avLst/>
                <a:gdLst>
                  <a:gd name="connsiteX0" fmla="*/ 79307 w 268188"/>
                  <a:gd name="connsiteY0" fmla="*/ 407884 h 408233"/>
                  <a:gd name="connsiteX1" fmla="*/ 75496 w 268188"/>
                  <a:gd name="connsiteY1" fmla="*/ 398359 h 408233"/>
                  <a:gd name="connsiteX2" fmla="*/ 246184 w 268188"/>
                  <a:gd name="connsiteY2" fmla="*/ 120800 h 408233"/>
                  <a:gd name="connsiteX3" fmla="*/ 159316 w 268188"/>
                  <a:gd name="connsiteY3" fmla="*/ 19930 h 408233"/>
                  <a:gd name="connsiteX4" fmla="*/ 3391 w 268188"/>
                  <a:gd name="connsiteY4" fmla="*/ 32980 h 408233"/>
                  <a:gd name="connsiteX5" fmla="*/ -1085 w 268188"/>
                  <a:gd name="connsiteY5" fmla="*/ 24121 h 408233"/>
                  <a:gd name="connsiteX6" fmla="*/ 162935 w 268188"/>
                  <a:gd name="connsiteY6" fmla="*/ 10691 h 408233"/>
                  <a:gd name="connsiteX7" fmla="*/ 255613 w 268188"/>
                  <a:gd name="connsiteY7" fmla="*/ 117466 h 408233"/>
                  <a:gd name="connsiteX8" fmla="*/ 79307 w 268188"/>
                  <a:gd name="connsiteY8" fmla="*/ 407884 h 40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88" h="408233">
                    <a:moveTo>
                      <a:pt x="79307" y="407884"/>
                    </a:moveTo>
                    <a:lnTo>
                      <a:pt x="75496" y="398359"/>
                    </a:lnTo>
                    <a:cubicBezTo>
                      <a:pt x="77878" y="397406"/>
                      <a:pt x="309334" y="298537"/>
                      <a:pt x="246184" y="120800"/>
                    </a:cubicBezTo>
                    <a:cubicBezTo>
                      <a:pt x="228087" y="69651"/>
                      <a:pt x="198559" y="35742"/>
                      <a:pt x="159316" y="19930"/>
                    </a:cubicBezTo>
                    <a:cubicBezTo>
                      <a:pt x="87307" y="-8645"/>
                      <a:pt x="4250" y="32599"/>
                      <a:pt x="3391" y="32980"/>
                    </a:cubicBezTo>
                    <a:lnTo>
                      <a:pt x="-1085" y="24121"/>
                    </a:lnTo>
                    <a:cubicBezTo>
                      <a:pt x="2439" y="22312"/>
                      <a:pt x="86735" y="-19789"/>
                      <a:pt x="162935" y="10691"/>
                    </a:cubicBezTo>
                    <a:cubicBezTo>
                      <a:pt x="205227" y="27550"/>
                      <a:pt x="236469" y="63459"/>
                      <a:pt x="255613" y="117466"/>
                    </a:cubicBezTo>
                    <a:cubicBezTo>
                      <a:pt x="321622" y="304537"/>
                      <a:pt x="81782" y="406931"/>
                      <a:pt x="79307" y="407884"/>
                    </a:cubicBezTo>
                    <a:close/>
                  </a:path>
                </a:pathLst>
              </a:custGeom>
              <a:solidFill>
                <a:srgbClr val="FFE4C0"/>
              </a:solidFill>
              <a:ln w="9525" cap="flat">
                <a:noFill/>
                <a:prstDash val="solid"/>
                <a:miter/>
              </a:ln>
            </p:spPr>
            <p:txBody>
              <a:bodyPr rtlCol="0" anchor="ctr"/>
              <a:lstStyle/>
              <a:p>
                <a:endParaRPr lang="zh-CN" altLang="en-US"/>
              </a:p>
            </p:txBody>
          </p:sp>
          <p:sp>
            <p:nvSpPr>
              <p:cNvPr id="39" name="任意多边形 233">
                <a:extLst>
                  <a:ext uri="{FF2B5EF4-FFF2-40B4-BE49-F238E27FC236}">
                    <a16:creationId xmlns:a16="http://schemas.microsoft.com/office/drawing/2014/main" id="{9947DADD-211B-3F42-CC02-7B934638A3E6}"/>
                  </a:ext>
                </a:extLst>
              </p:cNvPr>
              <p:cNvSpPr/>
              <p:nvPr/>
            </p:nvSpPr>
            <p:spPr>
              <a:xfrm>
                <a:off x="15065159" y="2263003"/>
                <a:ext cx="176498" cy="116872"/>
              </a:xfrm>
              <a:custGeom>
                <a:avLst/>
                <a:gdLst>
                  <a:gd name="connsiteX0" fmla="*/ 104833 w 176498"/>
                  <a:gd name="connsiteY0" fmla="*/ 116522 h 116872"/>
                  <a:gd name="connsiteX1" fmla="*/ 68637 w 176498"/>
                  <a:gd name="connsiteY1" fmla="*/ 108616 h 116872"/>
                  <a:gd name="connsiteX2" fmla="*/ -1085 w 176498"/>
                  <a:gd name="connsiteY2" fmla="*/ 1364 h 116872"/>
                  <a:gd name="connsiteX3" fmla="*/ 8440 w 176498"/>
                  <a:gd name="connsiteY3" fmla="*/ -350 h 116872"/>
                  <a:gd name="connsiteX4" fmla="*/ 72638 w 176498"/>
                  <a:gd name="connsiteY4" fmla="*/ 99567 h 116872"/>
                  <a:gd name="connsiteX5" fmla="*/ 170460 w 176498"/>
                  <a:gd name="connsiteY5" fmla="*/ 85851 h 116872"/>
                  <a:gd name="connsiteX6" fmla="*/ 175414 w 176498"/>
                  <a:gd name="connsiteY6" fmla="*/ 94519 h 116872"/>
                  <a:gd name="connsiteX7" fmla="*/ 104833 w 176498"/>
                  <a:gd name="connsiteY7" fmla="*/ 116522 h 116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498" h="116872">
                    <a:moveTo>
                      <a:pt x="104833" y="116522"/>
                    </a:moveTo>
                    <a:cubicBezTo>
                      <a:pt x="92355" y="116588"/>
                      <a:pt x="79973" y="113883"/>
                      <a:pt x="68637" y="108616"/>
                    </a:cubicBezTo>
                    <a:cubicBezTo>
                      <a:pt x="13869" y="82898"/>
                      <a:pt x="-514" y="4698"/>
                      <a:pt x="-1085" y="1364"/>
                    </a:cubicBezTo>
                    <a:lnTo>
                      <a:pt x="8440" y="-350"/>
                    </a:lnTo>
                    <a:cubicBezTo>
                      <a:pt x="8440" y="412"/>
                      <a:pt x="22537" y="75850"/>
                      <a:pt x="72638" y="99567"/>
                    </a:cubicBezTo>
                    <a:cubicBezTo>
                      <a:pt x="99594" y="112235"/>
                      <a:pt x="132456" y="107568"/>
                      <a:pt x="170460" y="85851"/>
                    </a:cubicBezTo>
                    <a:lnTo>
                      <a:pt x="175414" y="94519"/>
                    </a:lnTo>
                    <a:cubicBezTo>
                      <a:pt x="154172" y="107835"/>
                      <a:pt x="129884" y="115417"/>
                      <a:pt x="104833" y="116522"/>
                    </a:cubicBezTo>
                    <a:close/>
                  </a:path>
                </a:pathLst>
              </a:custGeom>
              <a:solidFill>
                <a:srgbClr val="FFE4C0"/>
              </a:solidFill>
              <a:ln w="9525" cap="flat">
                <a:noFill/>
                <a:prstDash val="solid"/>
                <a:miter/>
              </a:ln>
            </p:spPr>
            <p:txBody>
              <a:bodyPr rtlCol="0" anchor="ctr"/>
              <a:lstStyle/>
              <a:p>
                <a:endParaRPr lang="zh-CN" altLang="en-US"/>
              </a:p>
            </p:txBody>
          </p:sp>
          <p:sp>
            <p:nvSpPr>
              <p:cNvPr id="40" name="任意多边形 234">
                <a:extLst>
                  <a:ext uri="{FF2B5EF4-FFF2-40B4-BE49-F238E27FC236}">
                    <a16:creationId xmlns:a16="http://schemas.microsoft.com/office/drawing/2014/main" id="{1992E91C-303D-B397-306C-84CC22A021D6}"/>
                  </a:ext>
                </a:extLst>
              </p:cNvPr>
              <p:cNvSpPr/>
              <p:nvPr/>
            </p:nvSpPr>
            <p:spPr>
              <a:xfrm>
                <a:off x="14983523" y="2666634"/>
                <a:ext cx="262582" cy="387800"/>
              </a:xfrm>
              <a:custGeom>
                <a:avLst/>
                <a:gdLst>
                  <a:gd name="connsiteX0" fmla="*/ 181801 w 262582"/>
                  <a:gd name="connsiteY0" fmla="*/ 387451 h 387800"/>
                  <a:gd name="connsiteX1" fmla="*/ 1588 w 262582"/>
                  <a:gd name="connsiteY1" fmla="*/ 302773 h 387800"/>
                  <a:gd name="connsiteX2" fmla="*/ 52927 w 262582"/>
                  <a:gd name="connsiteY2" fmla="*/ 180568 h 387800"/>
                  <a:gd name="connsiteX3" fmla="*/ 81502 w 262582"/>
                  <a:gd name="connsiteY3" fmla="*/ 90747 h 387800"/>
                  <a:gd name="connsiteX4" fmla="*/ 92361 w 262582"/>
                  <a:gd name="connsiteY4" fmla="*/ 21500 h 387800"/>
                  <a:gd name="connsiteX5" fmla="*/ 145319 w 262582"/>
                  <a:gd name="connsiteY5" fmla="*/ 450 h 387800"/>
                  <a:gd name="connsiteX6" fmla="*/ 223901 w 262582"/>
                  <a:gd name="connsiteY6" fmla="*/ 27025 h 387800"/>
                  <a:gd name="connsiteX7" fmla="*/ 260287 w 262582"/>
                  <a:gd name="connsiteY7" fmla="*/ 175424 h 387800"/>
                  <a:gd name="connsiteX8" fmla="*/ 250762 w 262582"/>
                  <a:gd name="connsiteY8" fmla="*/ 174281 h 387800"/>
                  <a:gd name="connsiteX9" fmla="*/ 217138 w 262582"/>
                  <a:gd name="connsiteY9" fmla="*/ 33978 h 387800"/>
                  <a:gd name="connsiteX10" fmla="*/ 146462 w 262582"/>
                  <a:gd name="connsiteY10" fmla="*/ 10451 h 387800"/>
                  <a:gd name="connsiteX11" fmla="*/ 100362 w 262582"/>
                  <a:gd name="connsiteY11" fmla="*/ 27977 h 387800"/>
                  <a:gd name="connsiteX12" fmla="*/ 91789 w 262582"/>
                  <a:gd name="connsiteY12" fmla="*/ 89985 h 387800"/>
                  <a:gd name="connsiteX13" fmla="*/ 59024 w 262582"/>
                  <a:gd name="connsiteY13" fmla="*/ 189045 h 387800"/>
                  <a:gd name="connsiteX14" fmla="*/ 12065 w 262582"/>
                  <a:gd name="connsiteY14" fmla="*/ 300202 h 387800"/>
                  <a:gd name="connsiteX15" fmla="*/ 183515 w 262582"/>
                  <a:gd name="connsiteY15" fmla="*/ 377544 h 387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2582" h="387800">
                    <a:moveTo>
                      <a:pt x="181801" y="387451"/>
                    </a:moveTo>
                    <a:cubicBezTo>
                      <a:pt x="49689" y="381640"/>
                      <a:pt x="10922" y="338206"/>
                      <a:pt x="1588" y="302773"/>
                    </a:cubicBezTo>
                    <a:cubicBezTo>
                      <a:pt x="-11748" y="252005"/>
                      <a:pt x="27877" y="196284"/>
                      <a:pt x="52927" y="180568"/>
                    </a:cubicBezTo>
                    <a:cubicBezTo>
                      <a:pt x="86551" y="159612"/>
                      <a:pt x="83693" y="124656"/>
                      <a:pt x="81502" y="90747"/>
                    </a:cubicBezTo>
                    <a:cubicBezTo>
                      <a:pt x="79312" y="64267"/>
                      <a:pt x="77312" y="39121"/>
                      <a:pt x="92361" y="21500"/>
                    </a:cubicBezTo>
                    <a:cubicBezTo>
                      <a:pt x="102743" y="9308"/>
                      <a:pt x="120079" y="2450"/>
                      <a:pt x="145319" y="450"/>
                    </a:cubicBezTo>
                    <a:cubicBezTo>
                      <a:pt x="174181" y="-3341"/>
                      <a:pt x="203232" y="6479"/>
                      <a:pt x="223901" y="27025"/>
                    </a:cubicBezTo>
                    <a:cubicBezTo>
                      <a:pt x="270764" y="75507"/>
                      <a:pt x="260762" y="171328"/>
                      <a:pt x="260287" y="175424"/>
                    </a:cubicBezTo>
                    <a:lnTo>
                      <a:pt x="250762" y="174281"/>
                    </a:lnTo>
                    <a:cubicBezTo>
                      <a:pt x="250762" y="173328"/>
                      <a:pt x="260287" y="79031"/>
                      <a:pt x="217138" y="33978"/>
                    </a:cubicBezTo>
                    <a:cubicBezTo>
                      <a:pt x="198470" y="15604"/>
                      <a:pt x="172371" y="6908"/>
                      <a:pt x="146462" y="10451"/>
                    </a:cubicBezTo>
                    <a:cubicBezTo>
                      <a:pt x="123984" y="12166"/>
                      <a:pt x="108934" y="17881"/>
                      <a:pt x="100362" y="27977"/>
                    </a:cubicBezTo>
                    <a:cubicBezTo>
                      <a:pt x="87980" y="42455"/>
                      <a:pt x="89789" y="65506"/>
                      <a:pt x="91789" y="89985"/>
                    </a:cubicBezTo>
                    <a:cubicBezTo>
                      <a:pt x="94647" y="125037"/>
                      <a:pt x="97790" y="164851"/>
                      <a:pt x="59024" y="189045"/>
                    </a:cubicBezTo>
                    <a:cubicBezTo>
                      <a:pt x="36831" y="202951"/>
                      <a:pt x="63" y="254767"/>
                      <a:pt x="12065" y="300202"/>
                    </a:cubicBezTo>
                    <a:cubicBezTo>
                      <a:pt x="24066" y="345636"/>
                      <a:pt x="83313" y="373068"/>
                      <a:pt x="183515" y="377544"/>
                    </a:cubicBezTo>
                    <a:close/>
                  </a:path>
                </a:pathLst>
              </a:custGeom>
              <a:solidFill>
                <a:srgbClr val="FFE4C0"/>
              </a:solidFill>
              <a:ln w="9525" cap="flat">
                <a:noFill/>
                <a:prstDash val="solid"/>
                <a:miter/>
              </a:ln>
            </p:spPr>
            <p:txBody>
              <a:bodyPr rtlCol="0" anchor="ctr"/>
              <a:lstStyle/>
              <a:p>
                <a:endParaRPr lang="zh-CN" altLang="en-US"/>
              </a:p>
            </p:txBody>
          </p:sp>
        </p:grpSp>
      </p:grpSp>
      <p:sp>
        <p:nvSpPr>
          <p:cNvPr id="4" name="Content Placeholder 2">
            <a:extLst>
              <a:ext uri="{FF2B5EF4-FFF2-40B4-BE49-F238E27FC236}">
                <a16:creationId xmlns:a16="http://schemas.microsoft.com/office/drawing/2014/main" id="{204DFBB8-5DD6-59C9-6F61-6E4A18BE1944}"/>
              </a:ext>
            </a:extLst>
          </p:cNvPr>
          <p:cNvSpPr txBox="1">
            <a:spLocks/>
          </p:cNvSpPr>
          <p:nvPr/>
        </p:nvSpPr>
        <p:spPr>
          <a:xfrm>
            <a:off x="502444" y="1123951"/>
            <a:ext cx="8400256" cy="4778387"/>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None/>
            </a:pPr>
            <a:r>
              <a:rPr lang="en-US" altLang="zh-CN" dirty="0"/>
              <a:t>There is currently a lack of succession mechanisms, and the main problems include:</a:t>
            </a:r>
          </a:p>
          <a:p>
            <a:pPr>
              <a:buNone/>
            </a:pPr>
            <a:endParaRPr lang="en-US" altLang="zh-CN" dirty="0"/>
          </a:p>
          <a:p>
            <a:r>
              <a:rPr lang="en-US" altLang="zh-CN" dirty="0"/>
              <a:t>There is no systematic way to find a successor, relying on intuition;
No one can take over after the old employee leaves;
The top management is unwilling to delegate power, and it is difficult for newcomers to take office.</a:t>
            </a:r>
          </a:p>
          <a:p>
            <a:pPr>
              <a:buNone/>
            </a:pPr>
            <a:r>
              <a:rPr lang="en-US" altLang="zh-CN" dirty="0"/>
              <a:t>
A systematic succession planning framework (SPF) needs to be introduced.</a:t>
            </a:r>
          </a:p>
          <a:p>
            <a:pPr>
              <a:buNone/>
            </a:pPr>
            <a:r>
              <a:rPr lang="en-US" altLang="zh-CN" dirty="0"/>
              <a:t>Companies often face challenges such as insufficient preparation of successors, loss of core talents, and lack of systems, especially when there is a lack of systematic identification and training mechanisms.</a:t>
            </a:r>
          </a:p>
          <a:p>
            <a:pPr>
              <a:buNone/>
            </a:pPr>
            <a:r>
              <a:rPr lang="en-US" altLang="zh-CN" dirty="0"/>
              <a:t>As Mihaylov &amp; </a:t>
            </a:r>
            <a:r>
              <a:rPr lang="en-US" altLang="zh-CN" dirty="0" err="1"/>
              <a:t>Zurbruegg</a:t>
            </a:r>
            <a:r>
              <a:rPr lang="en-US" altLang="zh-CN" dirty="0"/>
              <a:t> (2021) pointed out, the core challenge of succession planning is how to maintain leadership continuity in the midst of change. At the same time, Jackson &amp; Allen (2022) emphasized that executive succession is not a question of "whether it is needed" but a question of "how to do it better".</a:t>
            </a:r>
            <a:endParaRPr lang="zh-CN" altLang="en-US" dirty="0"/>
          </a:p>
        </p:txBody>
      </p:sp>
      <p:sp>
        <p:nvSpPr>
          <p:cNvPr id="135" name="文本框 134">
            <a:extLst>
              <a:ext uri="{FF2B5EF4-FFF2-40B4-BE49-F238E27FC236}">
                <a16:creationId xmlns:a16="http://schemas.microsoft.com/office/drawing/2014/main" id="{2FCC2608-A242-2C46-CAB1-686E29700723}"/>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6</a:t>
            </a:r>
            <a:endParaRPr lang="zh-CN" altLang="en-US" dirty="0">
              <a:solidFill>
                <a:schemeClr val="bg1"/>
              </a:solidFill>
            </a:endParaRPr>
          </a:p>
        </p:txBody>
      </p:sp>
    </p:spTree>
    <p:extLst>
      <p:ext uri="{BB962C8B-B14F-4D97-AF65-F5344CB8AC3E}">
        <p14:creationId xmlns:p14="http://schemas.microsoft.com/office/powerpoint/2010/main" val="16447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09F739A9-016F-3C14-7AB4-4034DBD690A5}"/>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CE81A687-7607-8731-1BFD-ED9D7E8CE0BC}"/>
              </a:ext>
            </a:extLst>
          </p:cNvPr>
          <p:cNvSpPr>
            <a:spLocks noGrp="1"/>
          </p:cNvSpPr>
          <p:nvPr>
            <p:ph type="title"/>
          </p:nvPr>
        </p:nvSpPr>
        <p:spPr/>
        <p:txBody>
          <a:bodyPr/>
          <a:lstStyle/>
          <a:p>
            <a:r>
              <a:rPr lang="en-US" altLang="zh-CN" dirty="0"/>
              <a:t>Strategic framework</a:t>
            </a:r>
            <a:endParaRPr lang="zh-CN" altLang="en-US" b="1" dirty="0"/>
          </a:p>
        </p:txBody>
      </p:sp>
      <p:sp>
        <p:nvSpPr>
          <p:cNvPr id="4" name="Content Placeholder 2">
            <a:extLst>
              <a:ext uri="{FF2B5EF4-FFF2-40B4-BE49-F238E27FC236}">
                <a16:creationId xmlns:a16="http://schemas.microsoft.com/office/drawing/2014/main" id="{9591428B-6C34-B473-8280-ABD22F091A04}"/>
              </a:ext>
            </a:extLst>
          </p:cNvPr>
          <p:cNvSpPr txBox="1">
            <a:spLocks/>
          </p:cNvSpPr>
          <p:nvPr/>
        </p:nvSpPr>
        <p:spPr>
          <a:xfrm>
            <a:off x="502444" y="1123951"/>
            <a:ext cx="7358856" cy="3194049"/>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None/>
            </a:pPr>
            <a:endParaRPr lang="en-US" altLang="zh-CN" dirty="0"/>
          </a:p>
          <a:p>
            <a:pPr>
              <a:buNone/>
            </a:pPr>
            <a:endParaRPr lang="en-US" altLang="zh-CN" dirty="0"/>
          </a:p>
          <a:p>
            <a:pPr>
              <a:buNone/>
            </a:pPr>
            <a:r>
              <a:rPr lang="en-US" altLang="zh-CN" dirty="0"/>
              <a:t>Dual-track parallel construction of talent resource circle:
LDP: Three-level leadership training system (beginner/intermediate/advanced);
SPF: Identifying, nurturing, and preparing successors.</a:t>
            </a:r>
            <a:br>
              <a:rPr lang="en-US" altLang="zh-CN" dirty="0"/>
            </a:br>
            <a:r>
              <a:rPr lang="en-US" altLang="zh-CN" dirty="0"/>
              <a:t>Combining mentorship with action learning, theory + practice.</a:t>
            </a:r>
          </a:p>
          <a:p>
            <a:pPr>
              <a:buNone/>
            </a:pPr>
            <a:endParaRPr lang="zh-CN" altLang="en-US" dirty="0"/>
          </a:p>
        </p:txBody>
      </p:sp>
      <p:grpSp>
        <p:nvGrpSpPr>
          <p:cNvPr id="27" name="组合 26">
            <a:extLst>
              <a:ext uri="{FF2B5EF4-FFF2-40B4-BE49-F238E27FC236}">
                <a16:creationId xmlns:a16="http://schemas.microsoft.com/office/drawing/2014/main" id="{5E36EA4A-A5F1-C79A-0854-253FDADB3F27}"/>
              </a:ext>
            </a:extLst>
          </p:cNvPr>
          <p:cNvGrpSpPr/>
          <p:nvPr/>
        </p:nvGrpSpPr>
        <p:grpSpPr>
          <a:xfrm>
            <a:off x="7085185" y="5073747"/>
            <a:ext cx="1995315" cy="1714500"/>
            <a:chOff x="3787578" y="1123500"/>
            <a:chExt cx="4625629" cy="4397590"/>
          </a:xfrm>
        </p:grpSpPr>
        <p:sp>
          <p:nvSpPr>
            <p:cNvPr id="28" name="任意多边形: 形状 27">
              <a:extLst>
                <a:ext uri="{FF2B5EF4-FFF2-40B4-BE49-F238E27FC236}">
                  <a16:creationId xmlns:a16="http://schemas.microsoft.com/office/drawing/2014/main" id="{F4B9AC1C-E69A-B805-3D2D-5D645C2C5B84}"/>
                </a:ext>
              </a:extLst>
            </p:cNvPr>
            <p:cNvSpPr/>
            <p:nvPr/>
          </p:nvSpPr>
          <p:spPr>
            <a:xfrm>
              <a:off x="3789252" y="1123500"/>
              <a:ext cx="4623955" cy="4397590"/>
            </a:xfrm>
            <a:custGeom>
              <a:avLst/>
              <a:gdLst>
                <a:gd name="connsiteX0" fmla="*/ 2311769 w 4623955"/>
                <a:gd name="connsiteY0" fmla="*/ 0 h 4397590"/>
                <a:gd name="connsiteX1" fmla="*/ 1597526 w 4623955"/>
                <a:gd name="connsiteY1" fmla="*/ 1447732 h 4397590"/>
                <a:gd name="connsiteX2" fmla="*/ 0 w 4623955"/>
                <a:gd name="connsiteY2" fmla="*/ 1679536 h 4397590"/>
                <a:gd name="connsiteX3" fmla="*/ 1156094 w 4623955"/>
                <a:gd name="connsiteY3" fmla="*/ 2806341 h 4397590"/>
                <a:gd name="connsiteX4" fmla="*/ 882865 w 4623955"/>
                <a:gd name="connsiteY4" fmla="*/ 4397591 h 4397590"/>
                <a:gd name="connsiteX5" fmla="*/ 2311769 w 4623955"/>
                <a:gd name="connsiteY5" fmla="*/ 3646527 h 4397590"/>
                <a:gd name="connsiteX6" fmla="*/ 3741090 w 4623955"/>
                <a:gd name="connsiteY6" fmla="*/ 4397591 h 4397590"/>
                <a:gd name="connsiteX7" fmla="*/ 3467862 w 4623955"/>
                <a:gd name="connsiteY7" fmla="*/ 2806341 h 4397590"/>
                <a:gd name="connsiteX8" fmla="*/ 4623956 w 4623955"/>
                <a:gd name="connsiteY8" fmla="*/ 1679536 h 4397590"/>
                <a:gd name="connsiteX9" fmla="*/ 3026429 w 4623955"/>
                <a:gd name="connsiteY9" fmla="*/ 1447732 h 4397590"/>
                <a:gd name="connsiteX10" fmla="*/ 2311769 w 4623955"/>
                <a:gd name="connsiteY10" fmla="*/ 0 h 439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3955" h="4397590">
                  <a:moveTo>
                    <a:pt x="2311769" y="0"/>
                  </a:moveTo>
                  <a:lnTo>
                    <a:pt x="1597526" y="1447732"/>
                  </a:lnTo>
                  <a:lnTo>
                    <a:pt x="0" y="1679536"/>
                  </a:lnTo>
                  <a:lnTo>
                    <a:pt x="1156094" y="2806341"/>
                  </a:lnTo>
                  <a:lnTo>
                    <a:pt x="882865" y="4397591"/>
                  </a:lnTo>
                  <a:lnTo>
                    <a:pt x="2311769" y="3646527"/>
                  </a:lnTo>
                  <a:lnTo>
                    <a:pt x="3741090" y="4397591"/>
                  </a:lnTo>
                  <a:lnTo>
                    <a:pt x="3467862" y="2806341"/>
                  </a:lnTo>
                  <a:lnTo>
                    <a:pt x="4623956" y="1679536"/>
                  </a:lnTo>
                  <a:lnTo>
                    <a:pt x="3026429" y="1447732"/>
                  </a:lnTo>
                  <a:lnTo>
                    <a:pt x="2311769" y="0"/>
                  </a:lnTo>
                  <a:close/>
                </a:path>
              </a:pathLst>
            </a:custGeom>
            <a:solidFill>
              <a:srgbClr val="FED001"/>
            </a:solidFill>
            <a:ln w="41842" cap="flat">
              <a:noFill/>
              <a:prstDash val="solid"/>
              <a:miter/>
            </a:ln>
          </p:spPr>
          <p:txBody>
            <a:bodyPr rtlCol="0" anchor="ctr"/>
            <a:lstStyle/>
            <a:p>
              <a:endParaRPr lang="zh-CN" altLang="en-US"/>
            </a:p>
          </p:txBody>
        </p:sp>
        <p:sp>
          <p:nvSpPr>
            <p:cNvPr id="29" name="任意多边形: 形状 28">
              <a:extLst>
                <a:ext uri="{FF2B5EF4-FFF2-40B4-BE49-F238E27FC236}">
                  <a16:creationId xmlns:a16="http://schemas.microsoft.com/office/drawing/2014/main" id="{B5B6214F-5345-5823-3C3F-D84D9F12B13C}"/>
                </a:ext>
              </a:extLst>
            </p:cNvPr>
            <p:cNvSpPr/>
            <p:nvPr/>
          </p:nvSpPr>
          <p:spPr>
            <a:xfrm>
              <a:off x="3787578" y="1254047"/>
              <a:ext cx="2249005" cy="1731396"/>
            </a:xfrm>
            <a:custGeom>
              <a:avLst/>
              <a:gdLst>
                <a:gd name="connsiteX0" fmla="*/ 41784 w 2249005"/>
                <a:gd name="connsiteY0" fmla="*/ 1588654 h 1731396"/>
                <a:gd name="connsiteX1" fmla="*/ -58 w 2249005"/>
                <a:gd name="connsiteY1" fmla="*/ 1546812 h 1731396"/>
                <a:gd name="connsiteX2" fmla="*/ 1597886 w 2249005"/>
                <a:gd name="connsiteY2" fmla="*/ 1315008 h 1731396"/>
                <a:gd name="connsiteX3" fmla="*/ 2248947 w 2249005"/>
                <a:gd name="connsiteY3" fmla="*/ -85 h 1731396"/>
                <a:gd name="connsiteX4" fmla="*/ 1997896 w 2249005"/>
                <a:gd name="connsiteY4" fmla="*/ 1523799 h 1731396"/>
                <a:gd name="connsiteX5" fmla="*/ 41784 w 2249005"/>
                <a:gd name="connsiteY5" fmla="*/ 1588654 h 173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9005" h="1731396">
                  <a:moveTo>
                    <a:pt x="41784" y="1588654"/>
                  </a:moveTo>
                  <a:lnTo>
                    <a:pt x="-58" y="1546812"/>
                  </a:lnTo>
                  <a:lnTo>
                    <a:pt x="1597886" y="1315008"/>
                  </a:lnTo>
                  <a:lnTo>
                    <a:pt x="2248947" y="-85"/>
                  </a:lnTo>
                  <a:cubicBezTo>
                    <a:pt x="2171540" y="489047"/>
                    <a:pt x="2046432" y="1272747"/>
                    <a:pt x="1997896" y="1523799"/>
                  </a:cubicBezTo>
                  <a:cubicBezTo>
                    <a:pt x="1934714" y="1848911"/>
                    <a:pt x="719205" y="1728825"/>
                    <a:pt x="41784" y="1588654"/>
                  </a:cubicBezTo>
                  <a:close/>
                </a:path>
              </a:pathLst>
            </a:custGeom>
            <a:solidFill>
              <a:srgbClr val="FFE636"/>
            </a:solidFill>
            <a:ln w="41842" cap="flat">
              <a:noFill/>
              <a:prstDash val="solid"/>
              <a:miter/>
            </a:ln>
          </p:spPr>
          <p:txBody>
            <a:bodyPr rtlCol="0" anchor="ctr"/>
            <a:lstStyle/>
            <a:p>
              <a:endParaRPr lang="zh-CN" altLang="en-US"/>
            </a:p>
          </p:txBody>
        </p:sp>
        <p:sp>
          <p:nvSpPr>
            <p:cNvPr id="30" name="任意多边形: 形状 29">
              <a:extLst>
                <a:ext uri="{FF2B5EF4-FFF2-40B4-BE49-F238E27FC236}">
                  <a16:creationId xmlns:a16="http://schemas.microsoft.com/office/drawing/2014/main" id="{B30F0A24-A39A-5FC1-B8B8-CB671022294B}"/>
                </a:ext>
              </a:extLst>
            </p:cNvPr>
            <p:cNvSpPr/>
            <p:nvPr/>
          </p:nvSpPr>
          <p:spPr>
            <a:xfrm>
              <a:off x="4455376" y="3092583"/>
              <a:ext cx="3661171" cy="2427670"/>
            </a:xfrm>
            <a:custGeom>
              <a:avLst/>
              <a:gdLst>
                <a:gd name="connsiteX0" fmla="*/ 3661114 w 3661171"/>
                <a:gd name="connsiteY0" fmla="*/ -85 h 2427670"/>
                <a:gd name="connsiteX1" fmla="*/ 2786617 w 3661171"/>
                <a:gd name="connsiteY1" fmla="*/ 507458 h 2427670"/>
                <a:gd name="connsiteX2" fmla="*/ 2786617 w 3661171"/>
                <a:gd name="connsiteY2" fmla="*/ 2013769 h 2427670"/>
                <a:gd name="connsiteX3" fmla="*/ 1716717 w 3661171"/>
                <a:gd name="connsiteY3" fmla="*/ 1369820 h 2427670"/>
                <a:gd name="connsiteX4" fmla="*/ 535100 w 3661171"/>
                <a:gd name="connsiteY4" fmla="*/ 2090758 h 2427670"/>
                <a:gd name="connsiteX5" fmla="*/ 607487 w 3661171"/>
                <a:gd name="connsiteY5" fmla="*/ 785289 h 2427670"/>
                <a:gd name="connsiteX6" fmla="*/ -58 w 3661171"/>
                <a:gd name="connsiteY6" fmla="*/ 360174 h 2427670"/>
                <a:gd name="connsiteX7" fmla="*/ 489493 w 3661171"/>
                <a:gd name="connsiteY7" fmla="*/ 837591 h 2427670"/>
                <a:gd name="connsiteX8" fmla="*/ 216683 w 3661171"/>
                <a:gd name="connsiteY8" fmla="*/ 2427586 h 2427670"/>
                <a:gd name="connsiteX9" fmla="*/ 1645586 w 3661171"/>
                <a:gd name="connsiteY9" fmla="*/ 1676522 h 2427670"/>
                <a:gd name="connsiteX10" fmla="*/ 3074489 w 3661171"/>
                <a:gd name="connsiteY10" fmla="*/ 2427586 h 2427670"/>
                <a:gd name="connsiteX11" fmla="*/ 2801680 w 3661171"/>
                <a:gd name="connsiteY11" fmla="*/ 837591 h 2427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171" h="2427670">
                  <a:moveTo>
                    <a:pt x="3661114" y="-85"/>
                  </a:moveTo>
                  <a:cubicBezTo>
                    <a:pt x="3363617" y="143851"/>
                    <a:pt x="3017584" y="328793"/>
                    <a:pt x="2786617" y="507458"/>
                  </a:cubicBezTo>
                  <a:cubicBezTo>
                    <a:pt x="2305852" y="879014"/>
                    <a:pt x="2786617" y="2013769"/>
                    <a:pt x="2786617" y="2013769"/>
                  </a:cubicBezTo>
                  <a:cubicBezTo>
                    <a:pt x="2786617" y="2013769"/>
                    <a:pt x="2117145" y="1430492"/>
                    <a:pt x="1716717" y="1369820"/>
                  </a:cubicBezTo>
                  <a:cubicBezTo>
                    <a:pt x="1316290" y="1309150"/>
                    <a:pt x="535100" y="2090758"/>
                    <a:pt x="535100" y="2090758"/>
                  </a:cubicBezTo>
                  <a:cubicBezTo>
                    <a:pt x="535100" y="2090758"/>
                    <a:pt x="668158" y="979016"/>
                    <a:pt x="607487" y="785289"/>
                  </a:cubicBezTo>
                  <a:cubicBezTo>
                    <a:pt x="579034" y="694073"/>
                    <a:pt x="293672" y="519592"/>
                    <a:pt x="-58" y="360174"/>
                  </a:cubicBezTo>
                  <a:lnTo>
                    <a:pt x="489493" y="837591"/>
                  </a:lnTo>
                  <a:lnTo>
                    <a:pt x="216683" y="2427586"/>
                  </a:lnTo>
                  <a:lnTo>
                    <a:pt x="1645586" y="1676522"/>
                  </a:lnTo>
                  <a:lnTo>
                    <a:pt x="3074489" y="2427586"/>
                  </a:lnTo>
                  <a:lnTo>
                    <a:pt x="2801680" y="837591"/>
                  </a:lnTo>
                  <a:close/>
                </a:path>
              </a:pathLst>
            </a:custGeom>
            <a:solidFill>
              <a:srgbClr val="E2B901"/>
            </a:solidFill>
            <a:ln w="41842" cap="flat">
              <a:noFill/>
              <a:prstDash val="solid"/>
              <a:miter/>
            </a:ln>
          </p:spPr>
          <p:txBody>
            <a:bodyPr rtlCol="0" anchor="ctr"/>
            <a:lstStyle/>
            <a:p>
              <a:endParaRPr lang="zh-CN" altLang="en-US"/>
            </a:p>
          </p:txBody>
        </p:sp>
        <p:sp>
          <p:nvSpPr>
            <p:cNvPr id="31" name="任意多边形: 形状 30">
              <a:extLst>
                <a:ext uri="{FF2B5EF4-FFF2-40B4-BE49-F238E27FC236}">
                  <a16:creationId xmlns:a16="http://schemas.microsoft.com/office/drawing/2014/main" id="{7EBA0479-2ABB-49D3-B6C0-8DDA60AF4445}"/>
                </a:ext>
              </a:extLst>
            </p:cNvPr>
            <p:cNvSpPr/>
            <p:nvPr/>
          </p:nvSpPr>
          <p:spPr>
            <a:xfrm>
              <a:off x="4862498" y="3388405"/>
              <a:ext cx="2911363" cy="2100466"/>
            </a:xfrm>
            <a:custGeom>
              <a:avLst/>
              <a:gdLst>
                <a:gd name="connsiteX0" fmla="*/ 0 w 2911363"/>
                <a:gd name="connsiteY0" fmla="*/ 1989586 h 2100466"/>
                <a:gd name="connsiteX1" fmla="*/ 1238522 w 2911363"/>
                <a:gd name="connsiteY1" fmla="*/ 1277017 h 2100466"/>
                <a:gd name="connsiteX2" fmla="*/ 2485413 w 2911363"/>
                <a:gd name="connsiteY2" fmla="*/ 1922220 h 2100466"/>
                <a:gd name="connsiteX3" fmla="*/ 2279550 w 2911363"/>
                <a:gd name="connsiteY3" fmla="*/ 489551 h 2100466"/>
                <a:gd name="connsiteX4" fmla="*/ 2911364 w 2911363"/>
                <a:gd name="connsiteY4" fmla="*/ 0 h 2100466"/>
                <a:gd name="connsiteX5" fmla="*/ 2394616 w 2911363"/>
                <a:gd name="connsiteY5" fmla="*/ 541435 h 2100466"/>
                <a:gd name="connsiteX6" fmla="*/ 2633115 w 2911363"/>
                <a:gd name="connsiteY6" fmla="*/ 2100467 h 2100466"/>
                <a:gd name="connsiteX7" fmla="*/ 1238522 w 2911363"/>
                <a:gd name="connsiteY7" fmla="*/ 1363211 h 2100466"/>
                <a:gd name="connsiteX8" fmla="*/ 0 w 2911363"/>
                <a:gd name="connsiteY8" fmla="*/ 1989586 h 210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1363" h="2100466">
                  <a:moveTo>
                    <a:pt x="0" y="1989586"/>
                  </a:moveTo>
                  <a:lnTo>
                    <a:pt x="1238522" y="1277017"/>
                  </a:lnTo>
                  <a:lnTo>
                    <a:pt x="2485413" y="1922220"/>
                  </a:lnTo>
                  <a:lnTo>
                    <a:pt x="2279550" y="489551"/>
                  </a:lnTo>
                  <a:lnTo>
                    <a:pt x="2911364" y="0"/>
                  </a:lnTo>
                  <a:lnTo>
                    <a:pt x="2394616" y="541435"/>
                  </a:lnTo>
                  <a:lnTo>
                    <a:pt x="2633115" y="2100467"/>
                  </a:lnTo>
                  <a:lnTo>
                    <a:pt x="1238522" y="1363211"/>
                  </a:lnTo>
                  <a:lnTo>
                    <a:pt x="0" y="1989586"/>
                  </a:lnTo>
                  <a:close/>
                </a:path>
              </a:pathLst>
            </a:custGeom>
            <a:solidFill>
              <a:srgbClr val="B99701"/>
            </a:solidFill>
            <a:ln w="41842" cap="flat">
              <a:noFill/>
              <a:prstDash val="solid"/>
              <a:miter/>
            </a:ln>
          </p:spPr>
          <p:txBody>
            <a:bodyPr rtlCol="0" anchor="ctr"/>
            <a:lstStyle/>
            <a:p>
              <a:endParaRPr lang="zh-CN" altLang="en-US"/>
            </a:p>
          </p:txBody>
        </p:sp>
        <p:sp>
          <p:nvSpPr>
            <p:cNvPr id="32" name="任意多边形: 形状 31">
              <a:extLst>
                <a:ext uri="{FF2B5EF4-FFF2-40B4-BE49-F238E27FC236}">
                  <a16:creationId xmlns:a16="http://schemas.microsoft.com/office/drawing/2014/main" id="{92ADD75C-525D-42CB-FD65-D96A3B719983}"/>
                </a:ext>
              </a:extLst>
            </p:cNvPr>
            <p:cNvSpPr/>
            <p:nvPr/>
          </p:nvSpPr>
          <p:spPr>
            <a:xfrm>
              <a:off x="4223153" y="1673722"/>
              <a:ext cx="1699620" cy="1128477"/>
            </a:xfrm>
            <a:custGeom>
              <a:avLst/>
              <a:gdLst>
                <a:gd name="connsiteX0" fmla="*/ 1699621 w 1699620"/>
                <a:gd name="connsiteY0" fmla="*/ 0 h 1128477"/>
                <a:gd name="connsiteX1" fmla="*/ 1232664 w 1699620"/>
                <a:gd name="connsiteY1" fmla="*/ 951905 h 1128477"/>
                <a:gd name="connsiteX2" fmla="*/ 0 w 1699620"/>
                <a:gd name="connsiteY2" fmla="*/ 1128478 h 1128477"/>
                <a:gd name="connsiteX3" fmla="*/ 1287477 w 1699620"/>
                <a:gd name="connsiteY3" fmla="*/ 1056091 h 1128477"/>
                <a:gd name="connsiteX4" fmla="*/ 1699621 w 1699620"/>
                <a:gd name="connsiteY4" fmla="*/ 0 h 11284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9620" h="1128477">
                  <a:moveTo>
                    <a:pt x="1699621" y="0"/>
                  </a:moveTo>
                  <a:lnTo>
                    <a:pt x="1232664" y="951905"/>
                  </a:lnTo>
                  <a:lnTo>
                    <a:pt x="0" y="1128478"/>
                  </a:lnTo>
                  <a:lnTo>
                    <a:pt x="1287477" y="1056091"/>
                  </a:lnTo>
                  <a:lnTo>
                    <a:pt x="1699621" y="0"/>
                  </a:lnTo>
                  <a:close/>
                </a:path>
              </a:pathLst>
            </a:custGeom>
            <a:solidFill>
              <a:srgbClr val="FFFFFF"/>
            </a:solidFill>
            <a:ln w="41842" cap="flat">
              <a:noFill/>
              <a:prstDash val="solid"/>
              <a:miter/>
            </a:ln>
          </p:spPr>
          <p:txBody>
            <a:bodyPr rtlCol="0" anchor="ctr"/>
            <a:lstStyle/>
            <a:p>
              <a:endParaRPr lang="zh-CN" altLang="en-US"/>
            </a:p>
          </p:txBody>
        </p:sp>
        <p:sp>
          <p:nvSpPr>
            <p:cNvPr id="33" name="任意多边形: 形状 32">
              <a:extLst>
                <a:ext uri="{FF2B5EF4-FFF2-40B4-BE49-F238E27FC236}">
                  <a16:creationId xmlns:a16="http://schemas.microsoft.com/office/drawing/2014/main" id="{E5F8537C-80F0-D485-B4E8-5A45355DFB48}"/>
                </a:ext>
              </a:extLst>
            </p:cNvPr>
            <p:cNvSpPr/>
            <p:nvPr/>
          </p:nvSpPr>
          <p:spPr>
            <a:xfrm>
              <a:off x="3789252" y="1123500"/>
              <a:ext cx="4623955" cy="4397590"/>
            </a:xfrm>
            <a:custGeom>
              <a:avLst/>
              <a:gdLst>
                <a:gd name="connsiteX0" fmla="*/ 2311769 w 4623955"/>
                <a:gd name="connsiteY0" fmla="*/ 0 h 4397590"/>
                <a:gd name="connsiteX1" fmla="*/ 1597526 w 4623955"/>
                <a:gd name="connsiteY1" fmla="*/ 1447732 h 4397590"/>
                <a:gd name="connsiteX2" fmla="*/ 0 w 4623955"/>
                <a:gd name="connsiteY2" fmla="*/ 1679536 h 4397590"/>
                <a:gd name="connsiteX3" fmla="*/ 1156094 w 4623955"/>
                <a:gd name="connsiteY3" fmla="*/ 2806341 h 4397590"/>
                <a:gd name="connsiteX4" fmla="*/ 882865 w 4623955"/>
                <a:gd name="connsiteY4" fmla="*/ 4397591 h 4397590"/>
                <a:gd name="connsiteX5" fmla="*/ 2311769 w 4623955"/>
                <a:gd name="connsiteY5" fmla="*/ 3646527 h 4397590"/>
                <a:gd name="connsiteX6" fmla="*/ 3741090 w 4623955"/>
                <a:gd name="connsiteY6" fmla="*/ 4397591 h 4397590"/>
                <a:gd name="connsiteX7" fmla="*/ 3467862 w 4623955"/>
                <a:gd name="connsiteY7" fmla="*/ 2806341 h 4397590"/>
                <a:gd name="connsiteX8" fmla="*/ 4623956 w 4623955"/>
                <a:gd name="connsiteY8" fmla="*/ 1679536 h 4397590"/>
                <a:gd name="connsiteX9" fmla="*/ 3026429 w 4623955"/>
                <a:gd name="connsiteY9" fmla="*/ 1447732 h 4397590"/>
                <a:gd name="connsiteX10" fmla="*/ 2311769 w 4623955"/>
                <a:gd name="connsiteY10" fmla="*/ 0 h 439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3955" h="4397590">
                  <a:moveTo>
                    <a:pt x="2311769" y="0"/>
                  </a:moveTo>
                  <a:lnTo>
                    <a:pt x="1597526" y="1447732"/>
                  </a:lnTo>
                  <a:lnTo>
                    <a:pt x="0" y="1679536"/>
                  </a:lnTo>
                  <a:lnTo>
                    <a:pt x="1156094" y="2806341"/>
                  </a:lnTo>
                  <a:lnTo>
                    <a:pt x="882865" y="4397591"/>
                  </a:lnTo>
                  <a:lnTo>
                    <a:pt x="2311769" y="3646527"/>
                  </a:lnTo>
                  <a:lnTo>
                    <a:pt x="3741090" y="4397591"/>
                  </a:lnTo>
                  <a:lnTo>
                    <a:pt x="3467862" y="2806341"/>
                  </a:lnTo>
                  <a:lnTo>
                    <a:pt x="4623956" y="1679536"/>
                  </a:lnTo>
                  <a:lnTo>
                    <a:pt x="3026429" y="1447732"/>
                  </a:lnTo>
                  <a:lnTo>
                    <a:pt x="2311769" y="0"/>
                  </a:lnTo>
                  <a:close/>
                </a:path>
              </a:pathLst>
            </a:custGeom>
            <a:noFill/>
            <a:ln w="72387" cap="rnd">
              <a:solidFill>
                <a:srgbClr val="C27701"/>
              </a:solidFill>
              <a:prstDash val="solid"/>
              <a:round/>
            </a:ln>
          </p:spPr>
          <p:txBody>
            <a:bodyPr rtlCol="0" anchor="ctr"/>
            <a:lstStyle/>
            <a:p>
              <a:endParaRPr lang="zh-CN" altLang="en-US"/>
            </a:p>
          </p:txBody>
        </p:sp>
      </p:grpSp>
      <p:sp>
        <p:nvSpPr>
          <p:cNvPr id="5" name="文本框 4">
            <a:extLst>
              <a:ext uri="{FF2B5EF4-FFF2-40B4-BE49-F238E27FC236}">
                <a16:creationId xmlns:a16="http://schemas.microsoft.com/office/drawing/2014/main" id="{853B62C5-094D-435A-9CEA-83E77F500B6A}"/>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7</a:t>
            </a:r>
            <a:endParaRPr lang="zh-CN" altLang="en-US" dirty="0">
              <a:solidFill>
                <a:schemeClr val="bg1"/>
              </a:solidFill>
            </a:endParaRPr>
          </a:p>
        </p:txBody>
      </p:sp>
    </p:spTree>
    <p:extLst>
      <p:ext uri="{BB962C8B-B14F-4D97-AF65-F5344CB8AC3E}">
        <p14:creationId xmlns:p14="http://schemas.microsoft.com/office/powerpoint/2010/main" val="30066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down)">
                                      <p:cBhvr>
                                        <p:cTn id="15" dur="580">
                                          <p:stCondLst>
                                            <p:cond delay="0"/>
                                          </p:stCondLst>
                                        </p:cTn>
                                        <p:tgtEl>
                                          <p:spTgt spid="27"/>
                                        </p:tgtEl>
                                      </p:cBhvr>
                                    </p:animEffect>
                                    <p:anim calcmode="lin" valueType="num">
                                      <p:cBhvr>
                                        <p:cTn id="16"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21" dur="26">
                                          <p:stCondLst>
                                            <p:cond delay="650"/>
                                          </p:stCondLst>
                                        </p:cTn>
                                        <p:tgtEl>
                                          <p:spTgt spid="27"/>
                                        </p:tgtEl>
                                      </p:cBhvr>
                                      <p:to x="100000" y="60000"/>
                                    </p:animScale>
                                    <p:animScale>
                                      <p:cBhvr>
                                        <p:cTn id="22" dur="166" decel="50000">
                                          <p:stCondLst>
                                            <p:cond delay="676"/>
                                          </p:stCondLst>
                                        </p:cTn>
                                        <p:tgtEl>
                                          <p:spTgt spid="27"/>
                                        </p:tgtEl>
                                      </p:cBhvr>
                                      <p:to x="100000" y="100000"/>
                                    </p:animScale>
                                    <p:animScale>
                                      <p:cBhvr>
                                        <p:cTn id="23" dur="26">
                                          <p:stCondLst>
                                            <p:cond delay="1312"/>
                                          </p:stCondLst>
                                        </p:cTn>
                                        <p:tgtEl>
                                          <p:spTgt spid="27"/>
                                        </p:tgtEl>
                                      </p:cBhvr>
                                      <p:to x="100000" y="80000"/>
                                    </p:animScale>
                                    <p:animScale>
                                      <p:cBhvr>
                                        <p:cTn id="24" dur="166" decel="50000">
                                          <p:stCondLst>
                                            <p:cond delay="1338"/>
                                          </p:stCondLst>
                                        </p:cTn>
                                        <p:tgtEl>
                                          <p:spTgt spid="27"/>
                                        </p:tgtEl>
                                      </p:cBhvr>
                                      <p:to x="100000" y="100000"/>
                                    </p:animScale>
                                    <p:animScale>
                                      <p:cBhvr>
                                        <p:cTn id="25" dur="26">
                                          <p:stCondLst>
                                            <p:cond delay="1642"/>
                                          </p:stCondLst>
                                        </p:cTn>
                                        <p:tgtEl>
                                          <p:spTgt spid="27"/>
                                        </p:tgtEl>
                                      </p:cBhvr>
                                      <p:to x="100000" y="90000"/>
                                    </p:animScale>
                                    <p:animScale>
                                      <p:cBhvr>
                                        <p:cTn id="26" dur="166" decel="50000">
                                          <p:stCondLst>
                                            <p:cond delay="1668"/>
                                          </p:stCondLst>
                                        </p:cTn>
                                        <p:tgtEl>
                                          <p:spTgt spid="27"/>
                                        </p:tgtEl>
                                      </p:cBhvr>
                                      <p:to x="100000" y="100000"/>
                                    </p:animScale>
                                    <p:animScale>
                                      <p:cBhvr>
                                        <p:cTn id="27" dur="26">
                                          <p:stCondLst>
                                            <p:cond delay="1808"/>
                                          </p:stCondLst>
                                        </p:cTn>
                                        <p:tgtEl>
                                          <p:spTgt spid="27"/>
                                        </p:tgtEl>
                                      </p:cBhvr>
                                      <p:to x="100000" y="95000"/>
                                    </p:animScale>
                                    <p:animScale>
                                      <p:cBhvr>
                                        <p:cTn id="28" dur="166" decel="50000">
                                          <p:stCondLst>
                                            <p:cond delay="1834"/>
                                          </p:stCondLst>
                                        </p:cTn>
                                        <p:tgtEl>
                                          <p:spTgt spid="2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C9069CC8-CAA0-0B0A-2341-6D7CA7E52827}"/>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3EC783C9-D7B9-E49F-A828-804CD3FA104D}"/>
              </a:ext>
            </a:extLst>
          </p:cNvPr>
          <p:cNvSpPr>
            <a:spLocks noGrp="1"/>
          </p:cNvSpPr>
          <p:nvPr>
            <p:ph type="title"/>
          </p:nvPr>
        </p:nvSpPr>
        <p:spPr/>
        <p:txBody>
          <a:bodyPr/>
          <a:lstStyle/>
          <a:p>
            <a:r>
              <a:rPr lang="en-US" altLang="zh-CN" dirty="0"/>
              <a:t>The path of theoretical support and implementation</a:t>
            </a:r>
            <a:endParaRPr lang="zh-CN" altLang="en-US" b="1" dirty="0"/>
          </a:p>
        </p:txBody>
      </p:sp>
      <p:sp>
        <p:nvSpPr>
          <p:cNvPr id="4" name="Content Placeholder 2">
            <a:extLst>
              <a:ext uri="{FF2B5EF4-FFF2-40B4-BE49-F238E27FC236}">
                <a16:creationId xmlns:a16="http://schemas.microsoft.com/office/drawing/2014/main" id="{B699EEFB-FBD4-5EA7-5E5B-A1FC53920B55}"/>
              </a:ext>
            </a:extLst>
          </p:cNvPr>
          <p:cNvSpPr txBox="1">
            <a:spLocks/>
          </p:cNvSpPr>
          <p:nvPr/>
        </p:nvSpPr>
        <p:spPr>
          <a:xfrm>
            <a:off x="502444" y="1123951"/>
            <a:ext cx="8254206" cy="4451380"/>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None/>
            </a:pPr>
            <a:r>
              <a:rPr lang="en-US" altLang="zh-CN" dirty="0"/>
              <a:t>Theoretical basis:
Transformational Leadership: Inspire vision and motivation;
Authentic leadership: value-oriented, consistent behavior;
Servant Leadership: Centered on employee development.
Three-phase implementation strategy:
tissue diagnosis;
Pilot launch;
Comprehensive rollout (Leadership Academy).</a:t>
            </a:r>
          </a:p>
          <a:p>
            <a:pPr>
              <a:buNone/>
            </a:pPr>
            <a:r>
              <a:rPr lang="en-US" altLang="zh-CN" dirty="0"/>
              <a:t>Through the leadership competency model, we can identify key competency dimensions and help employees improve through systematic training, action learning, group projects, etc.</a:t>
            </a:r>
          </a:p>
          <a:p>
            <a:pPr>
              <a:buNone/>
            </a:pPr>
            <a:r>
              <a:rPr lang="en-US" altLang="zh-CN" dirty="0"/>
              <a:t>Spina &amp; Spina (2021) proposed that leadership development should shift from traditional classroom training to learning in actual work scenarios to achieve the goal of "learning by doing". At the same time, Gren &amp; Ralph (2022) emphasized that in agile development teams, effective leadership often stems from high emotional intelligence and collaborative spirit.</a:t>
            </a:r>
            <a:endParaRPr lang="zh-CN" altLang="en-US" dirty="0"/>
          </a:p>
        </p:txBody>
      </p:sp>
      <p:sp>
        <p:nvSpPr>
          <p:cNvPr id="37" name="文本框 36">
            <a:extLst>
              <a:ext uri="{FF2B5EF4-FFF2-40B4-BE49-F238E27FC236}">
                <a16:creationId xmlns:a16="http://schemas.microsoft.com/office/drawing/2014/main" id="{A2C6FF1A-AFB8-CE0B-069F-816AC756B9A5}"/>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8</a:t>
            </a:r>
            <a:endParaRPr lang="zh-CN" altLang="en-US" dirty="0">
              <a:solidFill>
                <a:schemeClr val="bg1"/>
              </a:solidFill>
            </a:endParaRPr>
          </a:p>
        </p:txBody>
      </p:sp>
    </p:spTree>
    <p:extLst>
      <p:ext uri="{BB962C8B-B14F-4D97-AF65-F5344CB8AC3E}">
        <p14:creationId xmlns:p14="http://schemas.microsoft.com/office/powerpoint/2010/main" val="391825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3A3430E8-DFB3-0E39-B0EB-D84147917E61}"/>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9C6BA920-5133-7263-776E-2D641765AF8C}"/>
              </a:ext>
            </a:extLst>
          </p:cNvPr>
          <p:cNvSpPr>
            <a:spLocks noGrp="1"/>
          </p:cNvSpPr>
          <p:nvPr>
            <p:ph type="title"/>
          </p:nvPr>
        </p:nvSpPr>
        <p:spPr>
          <a:xfrm>
            <a:off x="444500" y="387350"/>
            <a:ext cx="8195866" cy="641351"/>
          </a:xfrm>
        </p:spPr>
        <p:txBody>
          <a:bodyPr>
            <a:normAutofit fontScale="90000"/>
          </a:bodyPr>
          <a:lstStyle/>
          <a:p>
            <a:br>
              <a:rPr lang="en-US" altLang="zh-CN" b="1" dirty="0"/>
            </a:br>
            <a:br>
              <a:rPr lang="en-US" altLang="zh-CN" b="1" dirty="0"/>
            </a:br>
            <a:br>
              <a:rPr lang="en-US" altLang="zh-CN" dirty="0"/>
            </a:br>
            <a:r>
              <a:rPr lang="en-US" altLang="zh-CN" dirty="0"/>
              <a:t>Succession planning mechanisms</a:t>
            </a:r>
            <a:endParaRPr lang="zh-CN" altLang="en-US" dirty="0"/>
          </a:p>
        </p:txBody>
      </p:sp>
      <p:grpSp>
        <p:nvGrpSpPr>
          <p:cNvPr id="5" name="组合 4">
            <a:extLst>
              <a:ext uri="{FF2B5EF4-FFF2-40B4-BE49-F238E27FC236}">
                <a16:creationId xmlns:a16="http://schemas.microsoft.com/office/drawing/2014/main" id="{085055CA-E163-ABB6-13FC-A43E9785743C}"/>
              </a:ext>
            </a:extLst>
          </p:cNvPr>
          <p:cNvGrpSpPr/>
          <p:nvPr/>
        </p:nvGrpSpPr>
        <p:grpSpPr>
          <a:xfrm>
            <a:off x="529205" y="3253803"/>
            <a:ext cx="7936688" cy="3623883"/>
            <a:chOff x="1914880" y="1326931"/>
            <a:chExt cx="8362690" cy="4562947"/>
          </a:xfrm>
        </p:grpSpPr>
        <p:sp>
          <p:nvSpPr>
            <p:cNvPr id="6" name="任意多边形: 形状 5">
              <a:extLst>
                <a:ext uri="{FF2B5EF4-FFF2-40B4-BE49-F238E27FC236}">
                  <a16:creationId xmlns:a16="http://schemas.microsoft.com/office/drawing/2014/main" id="{15DEEFF1-7324-36D6-ABBF-77CC3949D507}"/>
                </a:ext>
              </a:extLst>
            </p:cNvPr>
            <p:cNvSpPr/>
            <p:nvPr/>
          </p:nvSpPr>
          <p:spPr>
            <a:xfrm>
              <a:off x="1914880" y="1326931"/>
              <a:ext cx="8362690" cy="4479973"/>
            </a:xfrm>
            <a:custGeom>
              <a:avLst/>
              <a:gdLst>
                <a:gd name="connsiteX0" fmla="*/ 379600 w 8362690"/>
                <a:gd name="connsiteY0" fmla="*/ 4479973 h 4479973"/>
                <a:gd name="connsiteX1" fmla="*/ 303012 w 8362690"/>
                <a:gd name="connsiteY1" fmla="*/ 2764794 h 4479973"/>
                <a:gd name="connsiteX2" fmla="*/ 631910 w 8362690"/>
                <a:gd name="connsiteY2" fmla="*/ 1310096 h 4479973"/>
                <a:gd name="connsiteX3" fmla="*/ 2820835 w 8362690"/>
                <a:gd name="connsiteY3" fmla="*/ 963486 h 4479973"/>
                <a:gd name="connsiteX4" fmla="*/ 4250634 w 8362690"/>
                <a:gd name="connsiteY4" fmla="*/ 18036 h 4479973"/>
                <a:gd name="connsiteX5" fmla="*/ 6290082 w 8362690"/>
                <a:gd name="connsiteY5" fmla="*/ 1017398 h 4479973"/>
                <a:gd name="connsiteX6" fmla="*/ 7767819 w 8362690"/>
                <a:gd name="connsiteY6" fmla="*/ 1236171 h 4479973"/>
                <a:gd name="connsiteX7" fmla="*/ 8212529 w 8362690"/>
                <a:gd name="connsiteY7" fmla="*/ 3724931 h 4479973"/>
                <a:gd name="connsiteX8" fmla="*/ 7888725 w 8362690"/>
                <a:gd name="connsiteY8" fmla="*/ 4476276 h 4479973"/>
                <a:gd name="connsiteX9" fmla="*/ 379600 w 8362690"/>
                <a:gd name="connsiteY9" fmla="*/ 4479973 h 4479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62690" h="4479973">
                  <a:moveTo>
                    <a:pt x="379600" y="4479973"/>
                  </a:moveTo>
                  <a:cubicBezTo>
                    <a:pt x="-653247" y="3677769"/>
                    <a:pt x="804426" y="3442576"/>
                    <a:pt x="303012" y="2764794"/>
                  </a:cubicBezTo>
                  <a:cubicBezTo>
                    <a:pt x="-32711" y="2310983"/>
                    <a:pt x="79403" y="1526852"/>
                    <a:pt x="631910" y="1310096"/>
                  </a:cubicBezTo>
                  <a:cubicBezTo>
                    <a:pt x="1313312" y="1042763"/>
                    <a:pt x="2247851" y="1561113"/>
                    <a:pt x="2820835" y="963486"/>
                  </a:cubicBezTo>
                  <a:cubicBezTo>
                    <a:pt x="3234284" y="532248"/>
                    <a:pt x="3606776" y="118308"/>
                    <a:pt x="4250634" y="18036"/>
                  </a:cubicBezTo>
                  <a:cubicBezTo>
                    <a:pt x="5369971" y="-156290"/>
                    <a:pt x="5431458" y="989834"/>
                    <a:pt x="6290082" y="1017398"/>
                  </a:cubicBezTo>
                  <a:cubicBezTo>
                    <a:pt x="6816576" y="1034308"/>
                    <a:pt x="7340589" y="779852"/>
                    <a:pt x="7767819" y="1236171"/>
                  </a:cubicBezTo>
                  <a:cubicBezTo>
                    <a:pt x="8381424" y="1891535"/>
                    <a:pt x="8502822" y="2887950"/>
                    <a:pt x="8212529" y="3724931"/>
                  </a:cubicBezTo>
                  <a:cubicBezTo>
                    <a:pt x="8105663" y="4033040"/>
                    <a:pt x="7888725" y="4476276"/>
                    <a:pt x="7888725" y="4476276"/>
                  </a:cubicBezTo>
                  <a:lnTo>
                    <a:pt x="379600" y="4479973"/>
                  </a:lnTo>
                  <a:close/>
                </a:path>
              </a:pathLst>
            </a:custGeom>
            <a:solidFill>
              <a:srgbClr val="E3EAFF"/>
            </a:solidFill>
            <a:ln w="0" cap="flat">
              <a:noFill/>
              <a:prstDash val="solid"/>
              <a:miter/>
            </a:ln>
          </p:spPr>
          <p:txBody>
            <a:bodyPr rtlCol="0" anchor="ctr"/>
            <a:lstStyle/>
            <a:p>
              <a:endParaRPr lang="zh-CN" altLang="en-US"/>
            </a:p>
          </p:txBody>
        </p:sp>
        <p:grpSp>
          <p:nvGrpSpPr>
            <p:cNvPr id="7" name="组合 6">
              <a:extLst>
                <a:ext uri="{FF2B5EF4-FFF2-40B4-BE49-F238E27FC236}">
                  <a16:creationId xmlns:a16="http://schemas.microsoft.com/office/drawing/2014/main" id="{F5372132-D867-5245-74D7-F285B81DEFF5}"/>
                </a:ext>
              </a:extLst>
            </p:cNvPr>
            <p:cNvGrpSpPr/>
            <p:nvPr/>
          </p:nvGrpSpPr>
          <p:grpSpPr>
            <a:xfrm>
              <a:off x="4733130" y="4751304"/>
              <a:ext cx="1108451" cy="1076518"/>
              <a:chOff x="4733130" y="4751304"/>
              <a:chExt cx="1108451" cy="1076518"/>
            </a:xfrm>
            <a:solidFill>
              <a:srgbClr val="95A6DB"/>
            </a:solidFill>
          </p:grpSpPr>
          <p:sp>
            <p:nvSpPr>
              <p:cNvPr id="284" name="任意多边形: 形状 283">
                <a:extLst>
                  <a:ext uri="{FF2B5EF4-FFF2-40B4-BE49-F238E27FC236}">
                    <a16:creationId xmlns:a16="http://schemas.microsoft.com/office/drawing/2014/main" id="{AE4A87DD-BCE4-4806-2E06-4C594FE62284}"/>
                  </a:ext>
                </a:extLst>
              </p:cNvPr>
              <p:cNvSpPr/>
              <p:nvPr/>
            </p:nvSpPr>
            <p:spPr>
              <a:xfrm>
                <a:off x="5270421" y="4751304"/>
                <a:ext cx="168025" cy="538284"/>
              </a:xfrm>
              <a:custGeom>
                <a:avLst/>
                <a:gdLst>
                  <a:gd name="connsiteX0" fmla="*/ 154194 w 168025"/>
                  <a:gd name="connsiteY0" fmla="*/ 0 h 538284"/>
                  <a:gd name="connsiteX1" fmla="*/ 127562 w 168025"/>
                  <a:gd name="connsiteY1" fmla="*/ 225341 h 538284"/>
                  <a:gd name="connsiteX2" fmla="*/ 68091 w 168025"/>
                  <a:gd name="connsiteY2" fmla="*/ 474884 h 538284"/>
                  <a:gd name="connsiteX3" fmla="*/ 786 w 168025"/>
                  <a:gd name="connsiteY3" fmla="*/ 538285 h 538284"/>
                  <a:gd name="connsiteX4" fmla="*/ 53430 w 168025"/>
                  <a:gd name="connsiteY4" fmla="*/ 259731 h 538284"/>
                  <a:gd name="connsiteX5" fmla="*/ 154194 w 168025"/>
                  <a:gd name="connsiteY5" fmla="*/ 0 h 53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8025" h="538284">
                    <a:moveTo>
                      <a:pt x="154194" y="0"/>
                    </a:moveTo>
                    <a:cubicBezTo>
                      <a:pt x="154194" y="0"/>
                      <a:pt x="198900" y="81138"/>
                      <a:pt x="127562" y="225341"/>
                    </a:cubicBezTo>
                    <a:cubicBezTo>
                      <a:pt x="54853" y="372259"/>
                      <a:pt x="68091" y="474884"/>
                      <a:pt x="68091" y="474884"/>
                    </a:cubicBezTo>
                    <a:lnTo>
                      <a:pt x="786" y="538285"/>
                    </a:lnTo>
                    <a:cubicBezTo>
                      <a:pt x="786" y="538285"/>
                      <a:pt x="-10616" y="375026"/>
                      <a:pt x="53430" y="259731"/>
                    </a:cubicBezTo>
                    <a:cubicBezTo>
                      <a:pt x="133793" y="115528"/>
                      <a:pt x="154194" y="0"/>
                      <a:pt x="154194" y="0"/>
                    </a:cubicBezTo>
                    <a:close/>
                  </a:path>
                </a:pathLst>
              </a:custGeom>
              <a:solidFill>
                <a:srgbClr val="95A6DB"/>
              </a:solidFill>
              <a:ln w="0" cap="flat">
                <a:noFill/>
                <a:prstDash val="solid"/>
                <a:miter/>
              </a:ln>
            </p:spPr>
            <p:txBody>
              <a:bodyPr rtlCol="0" anchor="ctr"/>
              <a:lstStyle/>
              <a:p>
                <a:endParaRPr lang="zh-CN" altLang="en-US"/>
              </a:p>
            </p:txBody>
          </p:sp>
          <p:sp>
            <p:nvSpPr>
              <p:cNvPr id="285" name="任意多边形: 形状 284">
                <a:extLst>
                  <a:ext uri="{FF2B5EF4-FFF2-40B4-BE49-F238E27FC236}">
                    <a16:creationId xmlns:a16="http://schemas.microsoft.com/office/drawing/2014/main" id="{CD0D2B15-26E8-9840-B3A3-5CC38C00ED03}"/>
                  </a:ext>
                </a:extLst>
              </p:cNvPr>
              <p:cNvSpPr/>
              <p:nvPr/>
            </p:nvSpPr>
            <p:spPr>
              <a:xfrm>
                <a:off x="5400646" y="4796967"/>
                <a:ext cx="220559" cy="377378"/>
              </a:xfrm>
              <a:custGeom>
                <a:avLst/>
                <a:gdLst>
                  <a:gd name="connsiteX0" fmla="*/ 219937 w 220559"/>
                  <a:gd name="connsiteY0" fmla="*/ 0 h 377378"/>
                  <a:gd name="connsiteX1" fmla="*/ 151339 w 220559"/>
                  <a:gd name="connsiteY1" fmla="*/ 160648 h 377378"/>
                  <a:gd name="connsiteX2" fmla="*/ 55256 w 220559"/>
                  <a:gd name="connsiteY2" fmla="*/ 333422 h 377378"/>
                  <a:gd name="connsiteX3" fmla="*/ 0 w 220559"/>
                  <a:gd name="connsiteY3" fmla="*/ 377379 h 377378"/>
                  <a:gd name="connsiteX4" fmla="*/ 93549 w 220559"/>
                  <a:gd name="connsiteY4" fmla="*/ 173085 h 377378"/>
                  <a:gd name="connsiteX5" fmla="*/ 219937 w 220559"/>
                  <a:gd name="connsiteY5" fmla="*/ 0 h 377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0559" h="377378">
                    <a:moveTo>
                      <a:pt x="219937" y="0"/>
                    </a:moveTo>
                    <a:cubicBezTo>
                      <a:pt x="219937" y="0"/>
                      <a:pt x="231857" y="67227"/>
                      <a:pt x="151339" y="160648"/>
                    </a:cubicBezTo>
                    <a:cubicBezTo>
                      <a:pt x="69063" y="255749"/>
                      <a:pt x="55256" y="333422"/>
                      <a:pt x="55256" y="333422"/>
                    </a:cubicBezTo>
                    <a:lnTo>
                      <a:pt x="0" y="377379"/>
                    </a:lnTo>
                    <a:cubicBezTo>
                      <a:pt x="0" y="377379"/>
                      <a:pt x="24254" y="246570"/>
                      <a:pt x="93549" y="173085"/>
                    </a:cubicBezTo>
                    <a:cubicBezTo>
                      <a:pt x="180118" y="81138"/>
                      <a:pt x="219937" y="0"/>
                      <a:pt x="219937" y="0"/>
                    </a:cubicBezTo>
                    <a:close/>
                  </a:path>
                </a:pathLst>
              </a:custGeom>
              <a:solidFill>
                <a:srgbClr val="95A6DB"/>
              </a:solidFill>
              <a:ln w="0" cap="flat">
                <a:noFill/>
                <a:prstDash val="solid"/>
                <a:miter/>
              </a:ln>
            </p:spPr>
            <p:txBody>
              <a:bodyPr rtlCol="0" anchor="ctr"/>
              <a:lstStyle/>
              <a:p>
                <a:endParaRPr lang="zh-CN" altLang="en-US"/>
              </a:p>
            </p:txBody>
          </p:sp>
          <p:sp>
            <p:nvSpPr>
              <p:cNvPr id="286" name="任意多边形: 形状 285">
                <a:extLst>
                  <a:ext uri="{FF2B5EF4-FFF2-40B4-BE49-F238E27FC236}">
                    <a16:creationId xmlns:a16="http://schemas.microsoft.com/office/drawing/2014/main" id="{6C2AFD40-4085-FC9B-14BF-C2BF41EC4BD7}"/>
                  </a:ext>
                </a:extLst>
              </p:cNvPr>
              <p:cNvSpPr/>
              <p:nvPr/>
            </p:nvSpPr>
            <p:spPr>
              <a:xfrm>
                <a:off x="5161006" y="4904918"/>
                <a:ext cx="119484" cy="505653"/>
              </a:xfrm>
              <a:custGeom>
                <a:avLst/>
                <a:gdLst>
                  <a:gd name="connsiteX0" fmla="*/ 119484 w 119484"/>
                  <a:gd name="connsiteY0" fmla="*/ 52 h 505653"/>
                  <a:gd name="connsiteX1" fmla="*/ 20323 w 119484"/>
                  <a:gd name="connsiteY1" fmla="*/ 210913 h 505653"/>
                  <a:gd name="connsiteX2" fmla="*/ 0 w 119484"/>
                  <a:gd name="connsiteY2" fmla="*/ 505654 h 505653"/>
                  <a:gd name="connsiteX3" fmla="*/ 85482 w 119484"/>
                  <a:gd name="connsiteY3" fmla="*/ 413992 h 505653"/>
                  <a:gd name="connsiteX4" fmla="*/ 75088 w 119484"/>
                  <a:gd name="connsiteY4" fmla="*/ 187875 h 505653"/>
                  <a:gd name="connsiteX5" fmla="*/ 119458 w 119484"/>
                  <a:gd name="connsiteY5" fmla="*/ 0 h 5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484" h="505653">
                    <a:moveTo>
                      <a:pt x="119484" y="52"/>
                    </a:moveTo>
                    <a:cubicBezTo>
                      <a:pt x="119484" y="52"/>
                      <a:pt x="59160" y="41681"/>
                      <a:pt x="20323" y="210913"/>
                    </a:cubicBezTo>
                    <a:cubicBezTo>
                      <a:pt x="-11351" y="348833"/>
                      <a:pt x="19936" y="421154"/>
                      <a:pt x="0" y="505654"/>
                    </a:cubicBezTo>
                    <a:lnTo>
                      <a:pt x="85482" y="413992"/>
                    </a:lnTo>
                    <a:cubicBezTo>
                      <a:pt x="90861" y="354004"/>
                      <a:pt x="52437" y="314340"/>
                      <a:pt x="75088" y="187875"/>
                    </a:cubicBezTo>
                    <a:cubicBezTo>
                      <a:pt x="96264" y="69477"/>
                      <a:pt x="119458" y="0"/>
                      <a:pt x="119458" y="0"/>
                    </a:cubicBezTo>
                    <a:close/>
                  </a:path>
                </a:pathLst>
              </a:custGeom>
              <a:solidFill>
                <a:srgbClr val="95A6DB"/>
              </a:solidFill>
              <a:ln w="0" cap="flat">
                <a:noFill/>
                <a:prstDash val="solid"/>
                <a:miter/>
              </a:ln>
            </p:spPr>
            <p:txBody>
              <a:bodyPr rtlCol="0" anchor="ctr"/>
              <a:lstStyle/>
              <a:p>
                <a:endParaRPr lang="zh-CN" altLang="en-US"/>
              </a:p>
            </p:txBody>
          </p:sp>
          <p:sp>
            <p:nvSpPr>
              <p:cNvPr id="287" name="任意多边形: 形状 286">
                <a:extLst>
                  <a:ext uri="{FF2B5EF4-FFF2-40B4-BE49-F238E27FC236}">
                    <a16:creationId xmlns:a16="http://schemas.microsoft.com/office/drawing/2014/main" id="{802C54B2-BE33-3D1E-9140-B849924A0AEC}"/>
                  </a:ext>
                </a:extLst>
              </p:cNvPr>
              <p:cNvSpPr/>
              <p:nvPr/>
            </p:nvSpPr>
            <p:spPr>
              <a:xfrm>
                <a:off x="4733130" y="5414735"/>
                <a:ext cx="203466" cy="410837"/>
              </a:xfrm>
              <a:custGeom>
                <a:avLst/>
                <a:gdLst>
                  <a:gd name="connsiteX0" fmla="*/ 5792 w 203466"/>
                  <a:gd name="connsiteY0" fmla="*/ 0 h 410837"/>
                  <a:gd name="connsiteX1" fmla="*/ 41008 w 203466"/>
                  <a:gd name="connsiteY1" fmla="*/ 230383 h 410837"/>
                  <a:gd name="connsiteX2" fmla="*/ 173576 w 203466"/>
                  <a:gd name="connsiteY2" fmla="*/ 410837 h 410837"/>
                  <a:gd name="connsiteX3" fmla="*/ 203466 w 203466"/>
                  <a:gd name="connsiteY3" fmla="*/ 344308 h 410837"/>
                  <a:gd name="connsiteX4" fmla="*/ 73665 w 203466"/>
                  <a:gd name="connsiteY4" fmla="*/ 180842 h 410837"/>
                  <a:gd name="connsiteX5" fmla="*/ 5792 w 203466"/>
                  <a:gd name="connsiteY5" fmla="*/ 0 h 410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3466" h="410837">
                    <a:moveTo>
                      <a:pt x="5792" y="0"/>
                    </a:moveTo>
                    <a:cubicBezTo>
                      <a:pt x="5792" y="0"/>
                      <a:pt x="-21100" y="68417"/>
                      <a:pt x="41008" y="230383"/>
                    </a:cubicBezTo>
                    <a:cubicBezTo>
                      <a:pt x="91610" y="362537"/>
                      <a:pt x="160415" y="380352"/>
                      <a:pt x="173576" y="410837"/>
                    </a:cubicBezTo>
                    <a:lnTo>
                      <a:pt x="203466" y="344308"/>
                    </a:lnTo>
                    <a:cubicBezTo>
                      <a:pt x="166931" y="292362"/>
                      <a:pt x="125353" y="298438"/>
                      <a:pt x="73665" y="180842"/>
                    </a:cubicBezTo>
                    <a:cubicBezTo>
                      <a:pt x="25288" y="70485"/>
                      <a:pt x="5792" y="0"/>
                      <a:pt x="5792" y="0"/>
                    </a:cubicBezTo>
                    <a:close/>
                  </a:path>
                </a:pathLst>
              </a:custGeom>
              <a:solidFill>
                <a:srgbClr val="95A6DB"/>
              </a:solidFill>
              <a:ln w="0" cap="flat">
                <a:noFill/>
                <a:prstDash val="solid"/>
                <a:miter/>
              </a:ln>
            </p:spPr>
            <p:txBody>
              <a:bodyPr rtlCol="0" anchor="ctr"/>
              <a:lstStyle/>
              <a:p>
                <a:endParaRPr lang="zh-CN" altLang="en-US"/>
              </a:p>
            </p:txBody>
          </p:sp>
          <p:sp>
            <p:nvSpPr>
              <p:cNvPr id="288" name="任意多边形: 形状 287">
                <a:extLst>
                  <a:ext uri="{FF2B5EF4-FFF2-40B4-BE49-F238E27FC236}">
                    <a16:creationId xmlns:a16="http://schemas.microsoft.com/office/drawing/2014/main" id="{09FEC937-3048-ED2E-AC30-BD3ED3D05A95}"/>
                  </a:ext>
                </a:extLst>
              </p:cNvPr>
              <p:cNvSpPr/>
              <p:nvPr/>
            </p:nvSpPr>
            <p:spPr>
              <a:xfrm>
                <a:off x="5014889" y="5010181"/>
                <a:ext cx="124914" cy="546197"/>
              </a:xfrm>
              <a:custGeom>
                <a:avLst/>
                <a:gdLst>
                  <a:gd name="connsiteX0" fmla="*/ 124889 w 124914"/>
                  <a:gd name="connsiteY0" fmla="*/ 0 h 546197"/>
                  <a:gd name="connsiteX1" fmla="*/ 73305 w 124914"/>
                  <a:gd name="connsiteY1" fmla="*/ 195632 h 546197"/>
                  <a:gd name="connsiteX2" fmla="*/ 95412 w 124914"/>
                  <a:gd name="connsiteY2" fmla="*/ 473824 h 546197"/>
                  <a:gd name="connsiteX3" fmla="*/ 35270 w 124914"/>
                  <a:gd name="connsiteY3" fmla="*/ 546197 h 546197"/>
                  <a:gd name="connsiteX4" fmla="*/ 5716 w 124914"/>
                  <a:gd name="connsiteY4" fmla="*/ 295826 h 546197"/>
                  <a:gd name="connsiteX5" fmla="*/ 124915 w 124914"/>
                  <a:gd name="connsiteY5" fmla="*/ 0 h 546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914" h="546197">
                    <a:moveTo>
                      <a:pt x="124889" y="0"/>
                    </a:moveTo>
                    <a:cubicBezTo>
                      <a:pt x="124889" y="0"/>
                      <a:pt x="83053" y="119432"/>
                      <a:pt x="73305" y="195632"/>
                    </a:cubicBezTo>
                    <a:cubicBezTo>
                      <a:pt x="59239" y="303945"/>
                      <a:pt x="101825" y="362149"/>
                      <a:pt x="95412" y="473824"/>
                    </a:cubicBezTo>
                    <a:lnTo>
                      <a:pt x="35270" y="546197"/>
                    </a:lnTo>
                    <a:cubicBezTo>
                      <a:pt x="35270" y="546197"/>
                      <a:pt x="-16987" y="428782"/>
                      <a:pt x="5716" y="295826"/>
                    </a:cubicBezTo>
                    <a:cubicBezTo>
                      <a:pt x="43802" y="72709"/>
                      <a:pt x="124915" y="0"/>
                      <a:pt x="124915" y="0"/>
                    </a:cubicBezTo>
                    <a:close/>
                  </a:path>
                </a:pathLst>
              </a:custGeom>
              <a:solidFill>
                <a:srgbClr val="95A6DB"/>
              </a:solidFill>
              <a:ln w="0" cap="flat">
                <a:noFill/>
                <a:prstDash val="solid"/>
                <a:miter/>
              </a:ln>
            </p:spPr>
            <p:txBody>
              <a:bodyPr rtlCol="0" anchor="ctr"/>
              <a:lstStyle/>
              <a:p>
                <a:endParaRPr lang="zh-CN" altLang="en-US"/>
              </a:p>
            </p:txBody>
          </p:sp>
          <p:sp>
            <p:nvSpPr>
              <p:cNvPr id="289" name="任意多边形: 形状 288">
                <a:extLst>
                  <a:ext uri="{FF2B5EF4-FFF2-40B4-BE49-F238E27FC236}">
                    <a16:creationId xmlns:a16="http://schemas.microsoft.com/office/drawing/2014/main" id="{A312046F-16FF-431B-3BA6-016FB1549E0B}"/>
                  </a:ext>
                </a:extLst>
              </p:cNvPr>
              <p:cNvSpPr/>
              <p:nvPr/>
            </p:nvSpPr>
            <p:spPr>
              <a:xfrm>
                <a:off x="4862263" y="5065282"/>
                <a:ext cx="156893" cy="629559"/>
              </a:xfrm>
              <a:custGeom>
                <a:avLst/>
                <a:gdLst>
                  <a:gd name="connsiteX0" fmla="*/ 70067 w 156893"/>
                  <a:gd name="connsiteY0" fmla="*/ 0 h 629559"/>
                  <a:gd name="connsiteX1" fmla="*/ 73945 w 156893"/>
                  <a:gd name="connsiteY1" fmla="*/ 211818 h 629559"/>
                  <a:gd name="connsiteX2" fmla="*/ 156893 w 156893"/>
                  <a:gd name="connsiteY2" fmla="*/ 587154 h 629559"/>
                  <a:gd name="connsiteX3" fmla="*/ 112110 w 156893"/>
                  <a:gd name="connsiteY3" fmla="*/ 629559 h 629559"/>
                  <a:gd name="connsiteX4" fmla="*/ 4106 w 156893"/>
                  <a:gd name="connsiteY4" fmla="*/ 337922 h 629559"/>
                  <a:gd name="connsiteX5" fmla="*/ 70067 w 156893"/>
                  <a:gd name="connsiteY5" fmla="*/ 0 h 629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893" h="629559">
                    <a:moveTo>
                      <a:pt x="70067" y="0"/>
                    </a:moveTo>
                    <a:cubicBezTo>
                      <a:pt x="81676" y="70046"/>
                      <a:pt x="82995" y="141385"/>
                      <a:pt x="73945" y="211818"/>
                    </a:cubicBezTo>
                    <a:cubicBezTo>
                      <a:pt x="45011" y="425007"/>
                      <a:pt x="156893" y="587154"/>
                      <a:pt x="156893" y="587154"/>
                    </a:cubicBezTo>
                    <a:lnTo>
                      <a:pt x="112110" y="629559"/>
                    </a:lnTo>
                    <a:cubicBezTo>
                      <a:pt x="112110" y="629559"/>
                      <a:pt x="-25215" y="516281"/>
                      <a:pt x="4106" y="337922"/>
                    </a:cubicBezTo>
                    <a:cubicBezTo>
                      <a:pt x="35289" y="149478"/>
                      <a:pt x="70067" y="0"/>
                      <a:pt x="70067" y="0"/>
                    </a:cubicBezTo>
                    <a:close/>
                  </a:path>
                </a:pathLst>
              </a:custGeom>
              <a:solidFill>
                <a:srgbClr val="95A6DB"/>
              </a:solidFill>
              <a:ln w="0" cap="flat">
                <a:noFill/>
                <a:prstDash val="solid"/>
                <a:miter/>
              </a:ln>
            </p:spPr>
            <p:txBody>
              <a:bodyPr rtlCol="0" anchor="ctr"/>
              <a:lstStyle/>
              <a:p>
                <a:endParaRPr lang="zh-CN" altLang="en-US"/>
              </a:p>
            </p:txBody>
          </p:sp>
          <p:sp>
            <p:nvSpPr>
              <p:cNvPr id="290" name="任意多边形: 形状 289">
                <a:extLst>
                  <a:ext uri="{FF2B5EF4-FFF2-40B4-BE49-F238E27FC236}">
                    <a16:creationId xmlns:a16="http://schemas.microsoft.com/office/drawing/2014/main" id="{04B05C7D-DCC2-0B51-9DCA-DD3FDC106843}"/>
                  </a:ext>
                </a:extLst>
              </p:cNvPr>
              <p:cNvSpPr/>
              <p:nvPr/>
            </p:nvSpPr>
            <p:spPr>
              <a:xfrm>
                <a:off x="5165816" y="5328631"/>
                <a:ext cx="556953" cy="91390"/>
              </a:xfrm>
              <a:custGeom>
                <a:avLst/>
                <a:gdLst>
                  <a:gd name="connsiteX0" fmla="*/ 76019 w 556953"/>
                  <a:gd name="connsiteY0" fmla="*/ 5405 h 91390"/>
                  <a:gd name="connsiteX1" fmla="*/ 335543 w 556953"/>
                  <a:gd name="connsiteY1" fmla="*/ 15955 h 91390"/>
                  <a:gd name="connsiteX2" fmla="*/ 556954 w 556953"/>
                  <a:gd name="connsiteY2" fmla="*/ 22109 h 91390"/>
                  <a:gd name="connsiteX3" fmla="*/ 301722 w 556953"/>
                  <a:gd name="connsiteY3" fmla="*/ 90500 h 91390"/>
                  <a:gd name="connsiteX4" fmla="*/ 0 w 556953"/>
                  <a:gd name="connsiteY4" fmla="*/ 91043 h 91390"/>
                  <a:gd name="connsiteX5" fmla="*/ 76019 w 556953"/>
                  <a:gd name="connsiteY5" fmla="*/ 5405 h 9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6953" h="91390">
                    <a:moveTo>
                      <a:pt x="76019" y="5405"/>
                    </a:moveTo>
                    <a:cubicBezTo>
                      <a:pt x="76019" y="5405"/>
                      <a:pt x="126491" y="-12125"/>
                      <a:pt x="335543" y="15955"/>
                    </a:cubicBezTo>
                    <a:cubicBezTo>
                      <a:pt x="469506" y="34003"/>
                      <a:pt x="430644" y="-17064"/>
                      <a:pt x="556954" y="22109"/>
                    </a:cubicBezTo>
                    <a:cubicBezTo>
                      <a:pt x="460586" y="29943"/>
                      <a:pt x="427282" y="100041"/>
                      <a:pt x="301722" y="90500"/>
                    </a:cubicBezTo>
                    <a:cubicBezTo>
                      <a:pt x="201295" y="82794"/>
                      <a:pt x="100402" y="83001"/>
                      <a:pt x="0" y="91043"/>
                    </a:cubicBezTo>
                    <a:lnTo>
                      <a:pt x="76019" y="5405"/>
                    </a:lnTo>
                    <a:close/>
                  </a:path>
                </a:pathLst>
              </a:custGeom>
              <a:solidFill>
                <a:srgbClr val="95A6DB"/>
              </a:solidFill>
              <a:ln w="0" cap="flat">
                <a:noFill/>
                <a:prstDash val="solid"/>
                <a:miter/>
              </a:ln>
            </p:spPr>
            <p:txBody>
              <a:bodyPr rtlCol="0" anchor="ctr"/>
              <a:lstStyle/>
              <a:p>
                <a:endParaRPr lang="zh-CN" altLang="en-US"/>
              </a:p>
            </p:txBody>
          </p:sp>
          <p:sp>
            <p:nvSpPr>
              <p:cNvPr id="291" name="任意多边形: 形状 290">
                <a:extLst>
                  <a:ext uri="{FF2B5EF4-FFF2-40B4-BE49-F238E27FC236}">
                    <a16:creationId xmlns:a16="http://schemas.microsoft.com/office/drawing/2014/main" id="{7F363D58-4DEB-A9CE-36C5-B193FDA12BF1}"/>
                  </a:ext>
                </a:extLst>
              </p:cNvPr>
              <p:cNvSpPr/>
              <p:nvPr/>
            </p:nvSpPr>
            <p:spPr>
              <a:xfrm>
                <a:off x="5038368" y="5465692"/>
                <a:ext cx="608382" cy="125644"/>
              </a:xfrm>
              <a:custGeom>
                <a:avLst/>
                <a:gdLst>
                  <a:gd name="connsiteX0" fmla="*/ 608382 w 608382"/>
                  <a:gd name="connsiteY0" fmla="*/ 7195 h 125644"/>
                  <a:gd name="connsiteX1" fmla="*/ 339964 w 608382"/>
                  <a:gd name="connsiteY1" fmla="*/ 95521 h 125644"/>
                  <a:gd name="connsiteX2" fmla="*/ 0 w 608382"/>
                  <a:gd name="connsiteY2" fmla="*/ 125644 h 125644"/>
                  <a:gd name="connsiteX3" fmla="*/ 56652 w 608382"/>
                  <a:gd name="connsiteY3" fmla="*/ 32509 h 125644"/>
                  <a:gd name="connsiteX4" fmla="*/ 325407 w 608382"/>
                  <a:gd name="connsiteY4" fmla="*/ 10866 h 125644"/>
                  <a:gd name="connsiteX5" fmla="*/ 608382 w 608382"/>
                  <a:gd name="connsiteY5" fmla="*/ 7195 h 12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382" h="125644">
                    <a:moveTo>
                      <a:pt x="608382" y="7195"/>
                    </a:moveTo>
                    <a:cubicBezTo>
                      <a:pt x="608382" y="7195"/>
                      <a:pt x="525486" y="110079"/>
                      <a:pt x="339964" y="95521"/>
                    </a:cubicBezTo>
                    <a:cubicBezTo>
                      <a:pt x="225755" y="86859"/>
                      <a:pt x="110899" y="97047"/>
                      <a:pt x="0" y="125644"/>
                    </a:cubicBezTo>
                    <a:lnTo>
                      <a:pt x="56652" y="32509"/>
                    </a:lnTo>
                    <a:cubicBezTo>
                      <a:pt x="56652" y="32509"/>
                      <a:pt x="133938" y="-22799"/>
                      <a:pt x="325407" y="10866"/>
                    </a:cubicBezTo>
                    <a:cubicBezTo>
                      <a:pt x="456966" y="33956"/>
                      <a:pt x="608382" y="7195"/>
                      <a:pt x="608382" y="7195"/>
                    </a:cubicBezTo>
                    <a:close/>
                  </a:path>
                </a:pathLst>
              </a:custGeom>
              <a:solidFill>
                <a:srgbClr val="95A6DB"/>
              </a:solidFill>
              <a:ln w="0" cap="flat">
                <a:noFill/>
                <a:prstDash val="solid"/>
                <a:miter/>
              </a:ln>
            </p:spPr>
            <p:txBody>
              <a:bodyPr rtlCol="0" anchor="ctr"/>
              <a:lstStyle/>
              <a:p>
                <a:endParaRPr lang="zh-CN" altLang="en-US"/>
              </a:p>
            </p:txBody>
          </p:sp>
          <p:sp>
            <p:nvSpPr>
              <p:cNvPr id="292" name="任意多边形: 形状 291">
                <a:extLst>
                  <a:ext uri="{FF2B5EF4-FFF2-40B4-BE49-F238E27FC236}">
                    <a16:creationId xmlns:a16="http://schemas.microsoft.com/office/drawing/2014/main" id="{0D2A2EFF-496D-B8DB-1391-C48E4BCD7363}"/>
                  </a:ext>
                </a:extLst>
              </p:cNvPr>
              <p:cNvSpPr/>
              <p:nvPr/>
            </p:nvSpPr>
            <p:spPr>
              <a:xfrm>
                <a:off x="4926486" y="5641337"/>
                <a:ext cx="608382" cy="125644"/>
              </a:xfrm>
              <a:custGeom>
                <a:avLst/>
                <a:gdLst>
                  <a:gd name="connsiteX0" fmla="*/ 608382 w 608382"/>
                  <a:gd name="connsiteY0" fmla="*/ 7195 h 125644"/>
                  <a:gd name="connsiteX1" fmla="*/ 339964 w 608382"/>
                  <a:gd name="connsiteY1" fmla="*/ 95521 h 125644"/>
                  <a:gd name="connsiteX2" fmla="*/ 0 w 608382"/>
                  <a:gd name="connsiteY2" fmla="*/ 125644 h 125644"/>
                  <a:gd name="connsiteX3" fmla="*/ 56652 w 608382"/>
                  <a:gd name="connsiteY3" fmla="*/ 32509 h 125644"/>
                  <a:gd name="connsiteX4" fmla="*/ 325407 w 608382"/>
                  <a:gd name="connsiteY4" fmla="*/ 10866 h 125644"/>
                  <a:gd name="connsiteX5" fmla="*/ 608382 w 608382"/>
                  <a:gd name="connsiteY5" fmla="*/ 7195 h 12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382" h="125644">
                    <a:moveTo>
                      <a:pt x="608382" y="7195"/>
                    </a:moveTo>
                    <a:cubicBezTo>
                      <a:pt x="608382" y="7195"/>
                      <a:pt x="525486" y="110079"/>
                      <a:pt x="339964" y="95521"/>
                    </a:cubicBezTo>
                    <a:cubicBezTo>
                      <a:pt x="225755" y="86859"/>
                      <a:pt x="110899" y="97021"/>
                      <a:pt x="0" y="125644"/>
                    </a:cubicBezTo>
                    <a:lnTo>
                      <a:pt x="56652" y="32509"/>
                    </a:lnTo>
                    <a:cubicBezTo>
                      <a:pt x="56652" y="32509"/>
                      <a:pt x="133938" y="-22799"/>
                      <a:pt x="325407" y="10866"/>
                    </a:cubicBezTo>
                    <a:cubicBezTo>
                      <a:pt x="456966" y="33957"/>
                      <a:pt x="608382" y="7195"/>
                      <a:pt x="608382" y="7195"/>
                    </a:cubicBezTo>
                    <a:close/>
                  </a:path>
                </a:pathLst>
              </a:custGeom>
              <a:solidFill>
                <a:srgbClr val="95A6DB"/>
              </a:solidFill>
              <a:ln w="0" cap="flat">
                <a:noFill/>
                <a:prstDash val="solid"/>
                <a:miter/>
              </a:ln>
            </p:spPr>
            <p:txBody>
              <a:bodyPr rtlCol="0" anchor="ctr"/>
              <a:lstStyle/>
              <a:p>
                <a:endParaRPr lang="zh-CN" altLang="en-US"/>
              </a:p>
            </p:txBody>
          </p:sp>
          <p:sp>
            <p:nvSpPr>
              <p:cNvPr id="293" name="任意多边形: 形状 292">
                <a:extLst>
                  <a:ext uri="{FF2B5EF4-FFF2-40B4-BE49-F238E27FC236}">
                    <a16:creationId xmlns:a16="http://schemas.microsoft.com/office/drawing/2014/main" id="{F2EFBC75-D1F4-10CC-1A1C-AB45142A91F7}"/>
                  </a:ext>
                </a:extLst>
              </p:cNvPr>
              <p:cNvSpPr/>
              <p:nvPr/>
            </p:nvSpPr>
            <p:spPr>
              <a:xfrm>
                <a:off x="5397776" y="5129444"/>
                <a:ext cx="382446" cy="55270"/>
              </a:xfrm>
              <a:custGeom>
                <a:avLst/>
                <a:gdLst>
                  <a:gd name="connsiteX0" fmla="*/ 382446 w 382446"/>
                  <a:gd name="connsiteY0" fmla="*/ 4514 h 55270"/>
                  <a:gd name="connsiteX1" fmla="*/ 205948 w 382446"/>
                  <a:gd name="connsiteY1" fmla="*/ 44178 h 55270"/>
                  <a:gd name="connsiteX2" fmla="*/ 0 w 382446"/>
                  <a:gd name="connsiteY2" fmla="*/ 55270 h 55270"/>
                  <a:gd name="connsiteX3" fmla="*/ 33614 w 382446"/>
                  <a:gd name="connsiteY3" fmla="*/ 20571 h 55270"/>
                  <a:gd name="connsiteX4" fmla="*/ 203492 w 382446"/>
                  <a:gd name="connsiteY4" fmla="*/ 6841 h 55270"/>
                  <a:gd name="connsiteX5" fmla="*/ 382446 w 382446"/>
                  <a:gd name="connsiteY5" fmla="*/ 4514 h 5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2446" h="55270">
                    <a:moveTo>
                      <a:pt x="382446" y="4514"/>
                    </a:moveTo>
                    <a:cubicBezTo>
                      <a:pt x="382446" y="4514"/>
                      <a:pt x="322847" y="57753"/>
                      <a:pt x="205948" y="44178"/>
                    </a:cubicBezTo>
                    <a:cubicBezTo>
                      <a:pt x="87395" y="30319"/>
                      <a:pt x="0" y="55270"/>
                      <a:pt x="0" y="55270"/>
                    </a:cubicBezTo>
                    <a:lnTo>
                      <a:pt x="33614" y="20571"/>
                    </a:lnTo>
                    <a:cubicBezTo>
                      <a:pt x="33614" y="20571"/>
                      <a:pt x="82457" y="-14388"/>
                      <a:pt x="203492" y="6841"/>
                    </a:cubicBezTo>
                    <a:cubicBezTo>
                      <a:pt x="286725" y="21398"/>
                      <a:pt x="382446" y="4514"/>
                      <a:pt x="382446" y="4514"/>
                    </a:cubicBezTo>
                    <a:close/>
                  </a:path>
                </a:pathLst>
              </a:custGeom>
              <a:solidFill>
                <a:srgbClr val="95A6DB"/>
              </a:solidFill>
              <a:ln w="0" cap="flat">
                <a:noFill/>
                <a:prstDash val="solid"/>
                <a:miter/>
              </a:ln>
            </p:spPr>
            <p:txBody>
              <a:bodyPr rtlCol="0" anchor="ctr"/>
              <a:lstStyle/>
              <a:p>
                <a:endParaRPr lang="zh-CN" altLang="en-US"/>
              </a:p>
            </p:txBody>
          </p:sp>
          <p:sp>
            <p:nvSpPr>
              <p:cNvPr id="294" name="任意多边形: 形状 293">
                <a:extLst>
                  <a:ext uri="{FF2B5EF4-FFF2-40B4-BE49-F238E27FC236}">
                    <a16:creationId xmlns:a16="http://schemas.microsoft.com/office/drawing/2014/main" id="{40635998-B10F-2034-0D9D-7DD00D24C0AA}"/>
                  </a:ext>
                </a:extLst>
              </p:cNvPr>
              <p:cNvSpPr/>
              <p:nvPr/>
            </p:nvSpPr>
            <p:spPr>
              <a:xfrm>
                <a:off x="5267303" y="5203227"/>
                <a:ext cx="503145" cy="103374"/>
              </a:xfrm>
              <a:custGeom>
                <a:avLst/>
                <a:gdLst>
                  <a:gd name="connsiteX0" fmla="*/ 79716 w 503145"/>
                  <a:gd name="connsiteY0" fmla="*/ 38346 h 103374"/>
                  <a:gd name="connsiteX1" fmla="*/ 305394 w 503145"/>
                  <a:gd name="connsiteY1" fmla="*/ 42457 h 103374"/>
                  <a:gd name="connsiteX2" fmla="*/ 503146 w 503145"/>
                  <a:gd name="connsiteY2" fmla="*/ 0 h 103374"/>
                  <a:gd name="connsiteX3" fmla="*/ 288820 w 503145"/>
                  <a:gd name="connsiteY3" fmla="*/ 101229 h 103374"/>
                  <a:gd name="connsiteX4" fmla="*/ 0 w 503145"/>
                  <a:gd name="connsiteY4" fmla="*/ 97351 h 103374"/>
                  <a:gd name="connsiteX5" fmla="*/ 79742 w 503145"/>
                  <a:gd name="connsiteY5" fmla="*/ 38346 h 10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3145" h="103374">
                    <a:moveTo>
                      <a:pt x="79716" y="38346"/>
                    </a:moveTo>
                    <a:cubicBezTo>
                      <a:pt x="79716" y="38346"/>
                      <a:pt x="171172" y="29709"/>
                      <a:pt x="305394" y="42457"/>
                    </a:cubicBezTo>
                    <a:cubicBezTo>
                      <a:pt x="390100" y="50240"/>
                      <a:pt x="503146" y="0"/>
                      <a:pt x="503146" y="0"/>
                    </a:cubicBezTo>
                    <a:cubicBezTo>
                      <a:pt x="503146" y="0"/>
                      <a:pt x="415414" y="120803"/>
                      <a:pt x="288820" y="101229"/>
                    </a:cubicBezTo>
                    <a:cubicBezTo>
                      <a:pt x="143660" y="78734"/>
                      <a:pt x="0" y="97351"/>
                      <a:pt x="0" y="97351"/>
                    </a:cubicBezTo>
                    <a:lnTo>
                      <a:pt x="79742" y="38346"/>
                    </a:lnTo>
                    <a:close/>
                  </a:path>
                </a:pathLst>
              </a:custGeom>
              <a:solidFill>
                <a:srgbClr val="95A6DB"/>
              </a:solidFill>
              <a:ln w="0" cap="flat">
                <a:noFill/>
                <a:prstDash val="solid"/>
                <a:miter/>
              </a:ln>
            </p:spPr>
            <p:txBody>
              <a:bodyPr rtlCol="0" anchor="ctr"/>
              <a:lstStyle/>
              <a:p>
                <a:endParaRPr lang="zh-CN" altLang="en-US"/>
              </a:p>
            </p:txBody>
          </p:sp>
          <p:sp>
            <p:nvSpPr>
              <p:cNvPr id="295" name="任意多边形: 形状 294">
                <a:extLst>
                  <a:ext uri="{FF2B5EF4-FFF2-40B4-BE49-F238E27FC236}">
                    <a16:creationId xmlns:a16="http://schemas.microsoft.com/office/drawing/2014/main" id="{F01C7E7E-8B27-29C9-45CA-0FED7537674B}"/>
                  </a:ext>
                </a:extLst>
              </p:cNvPr>
              <p:cNvSpPr/>
              <p:nvPr/>
            </p:nvSpPr>
            <p:spPr>
              <a:xfrm>
                <a:off x="5422417" y="4943885"/>
                <a:ext cx="419163" cy="220066"/>
              </a:xfrm>
              <a:custGeom>
                <a:avLst/>
                <a:gdLst>
                  <a:gd name="connsiteX0" fmla="*/ 0 w 419163"/>
                  <a:gd name="connsiteY0" fmla="*/ 220066 h 220066"/>
                  <a:gd name="connsiteX1" fmla="*/ 204294 w 419163"/>
                  <a:gd name="connsiteY1" fmla="*/ 78785 h 220066"/>
                  <a:gd name="connsiteX2" fmla="*/ 419163 w 419163"/>
                  <a:gd name="connsiteY2" fmla="*/ 0 h 220066"/>
                  <a:gd name="connsiteX3" fmla="*/ 228470 w 419163"/>
                  <a:gd name="connsiteY3" fmla="*/ 130654 h 220066"/>
                  <a:gd name="connsiteX4" fmla="*/ 41397 w 419163"/>
                  <a:gd name="connsiteY4" fmla="*/ 210706 h 220066"/>
                  <a:gd name="connsiteX5" fmla="*/ 26 w 419163"/>
                  <a:gd name="connsiteY5" fmla="*/ 220066 h 220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163" h="220066">
                    <a:moveTo>
                      <a:pt x="0" y="220066"/>
                    </a:moveTo>
                    <a:cubicBezTo>
                      <a:pt x="0" y="220066"/>
                      <a:pt x="76691" y="101539"/>
                      <a:pt x="204294" y="78785"/>
                    </a:cubicBezTo>
                    <a:cubicBezTo>
                      <a:pt x="279796" y="64668"/>
                      <a:pt x="352427" y="38035"/>
                      <a:pt x="419163" y="0"/>
                    </a:cubicBezTo>
                    <a:cubicBezTo>
                      <a:pt x="419163" y="0"/>
                      <a:pt x="347850" y="122406"/>
                      <a:pt x="228470" y="130654"/>
                    </a:cubicBezTo>
                    <a:cubicBezTo>
                      <a:pt x="118294" y="138566"/>
                      <a:pt x="41397" y="210706"/>
                      <a:pt x="41397" y="210706"/>
                    </a:cubicBezTo>
                    <a:lnTo>
                      <a:pt x="26" y="220066"/>
                    </a:lnTo>
                    <a:close/>
                  </a:path>
                </a:pathLst>
              </a:custGeom>
              <a:solidFill>
                <a:srgbClr val="95A6DB"/>
              </a:solidFill>
              <a:ln w="0" cap="flat">
                <a:noFill/>
                <a:prstDash val="solid"/>
                <a:miter/>
              </a:ln>
            </p:spPr>
            <p:txBody>
              <a:bodyPr rtlCol="0" anchor="ctr"/>
              <a:lstStyle/>
              <a:p>
                <a:endParaRPr lang="zh-CN" altLang="en-US"/>
              </a:p>
            </p:txBody>
          </p:sp>
          <p:sp>
            <p:nvSpPr>
              <p:cNvPr id="296" name="任意多边形: 形状 295">
                <a:extLst>
                  <a:ext uri="{FF2B5EF4-FFF2-40B4-BE49-F238E27FC236}">
                    <a16:creationId xmlns:a16="http://schemas.microsoft.com/office/drawing/2014/main" id="{A2D10ED1-6FAB-ADA8-7D3C-1AF4601E87BE}"/>
                  </a:ext>
                </a:extLst>
              </p:cNvPr>
              <p:cNvSpPr/>
              <p:nvPr/>
            </p:nvSpPr>
            <p:spPr>
              <a:xfrm>
                <a:off x="4897914" y="5130828"/>
                <a:ext cx="567192" cy="696993"/>
              </a:xfrm>
              <a:custGeom>
                <a:avLst/>
                <a:gdLst>
                  <a:gd name="connsiteX0" fmla="*/ 19082 w 567192"/>
                  <a:gd name="connsiteY0" fmla="*/ 696994 h 696993"/>
                  <a:gd name="connsiteX1" fmla="*/ 0 w 567192"/>
                  <a:gd name="connsiteY1" fmla="*/ 688875 h 696993"/>
                  <a:gd name="connsiteX2" fmla="*/ 555609 w 567192"/>
                  <a:gd name="connsiteY2" fmla="*/ 0 h 696993"/>
                  <a:gd name="connsiteX3" fmla="*/ 567193 w 567192"/>
                  <a:gd name="connsiteY3" fmla="*/ 17195 h 696993"/>
                  <a:gd name="connsiteX4" fmla="*/ 19056 w 567192"/>
                  <a:gd name="connsiteY4" fmla="*/ 696968 h 696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192" h="696993">
                    <a:moveTo>
                      <a:pt x="19082" y="696994"/>
                    </a:moveTo>
                    <a:lnTo>
                      <a:pt x="0" y="688875"/>
                    </a:lnTo>
                    <a:cubicBezTo>
                      <a:pt x="50084" y="571201"/>
                      <a:pt x="274831" y="189297"/>
                      <a:pt x="555609" y="0"/>
                    </a:cubicBezTo>
                    <a:lnTo>
                      <a:pt x="567193" y="17195"/>
                    </a:lnTo>
                    <a:cubicBezTo>
                      <a:pt x="290319" y="203880"/>
                      <a:pt x="68572" y="580793"/>
                      <a:pt x="19056" y="696968"/>
                    </a:cubicBezTo>
                    <a:close/>
                  </a:path>
                </a:pathLst>
              </a:custGeom>
              <a:solidFill>
                <a:srgbClr val="95A6DB"/>
              </a:solidFill>
              <a:ln w="0" cap="flat">
                <a:noFill/>
                <a:prstDash val="solid"/>
                <a:miter/>
              </a:ln>
            </p:spPr>
            <p:txBody>
              <a:bodyPr rtlCol="0" anchor="ctr"/>
              <a:lstStyle/>
              <a:p>
                <a:endParaRPr lang="zh-CN" altLang="en-US"/>
              </a:p>
            </p:txBody>
          </p:sp>
        </p:grpSp>
        <p:grpSp>
          <p:nvGrpSpPr>
            <p:cNvPr id="8" name="组合 7">
              <a:extLst>
                <a:ext uri="{FF2B5EF4-FFF2-40B4-BE49-F238E27FC236}">
                  <a16:creationId xmlns:a16="http://schemas.microsoft.com/office/drawing/2014/main" id="{4E8E9B76-3B79-B95E-0BFB-BE86B7EBDD14}"/>
                </a:ext>
              </a:extLst>
            </p:cNvPr>
            <p:cNvGrpSpPr/>
            <p:nvPr/>
          </p:nvGrpSpPr>
          <p:grpSpPr>
            <a:xfrm>
              <a:off x="8464925" y="4713708"/>
              <a:ext cx="802333" cy="1111010"/>
              <a:chOff x="8464925" y="4713708"/>
              <a:chExt cx="802333" cy="1111010"/>
            </a:xfrm>
          </p:grpSpPr>
          <p:sp>
            <p:nvSpPr>
              <p:cNvPr id="279" name="任意多边形: 形状 278">
                <a:extLst>
                  <a:ext uri="{FF2B5EF4-FFF2-40B4-BE49-F238E27FC236}">
                    <a16:creationId xmlns:a16="http://schemas.microsoft.com/office/drawing/2014/main" id="{426B113D-46EE-8E36-50F5-D25B6F4BB4CE}"/>
                  </a:ext>
                </a:extLst>
              </p:cNvPr>
              <p:cNvSpPr/>
              <p:nvPr/>
            </p:nvSpPr>
            <p:spPr>
              <a:xfrm>
                <a:off x="8464925" y="4713708"/>
                <a:ext cx="802333" cy="1111010"/>
              </a:xfrm>
              <a:custGeom>
                <a:avLst/>
                <a:gdLst>
                  <a:gd name="connsiteX0" fmla="*/ 802334 w 802333"/>
                  <a:gd name="connsiteY0" fmla="*/ 1000784 h 1111010"/>
                  <a:gd name="connsiteX1" fmla="*/ 727039 w 802333"/>
                  <a:gd name="connsiteY1" fmla="*/ 1000784 h 1111010"/>
                  <a:gd name="connsiteX2" fmla="*/ 802334 w 802333"/>
                  <a:gd name="connsiteY2" fmla="*/ 934203 h 1111010"/>
                  <a:gd name="connsiteX3" fmla="*/ 802334 w 802333"/>
                  <a:gd name="connsiteY3" fmla="*/ 859244 h 1111010"/>
                  <a:gd name="connsiteX4" fmla="*/ 727039 w 802333"/>
                  <a:gd name="connsiteY4" fmla="*/ 888979 h 1111010"/>
                  <a:gd name="connsiteX5" fmla="*/ 754525 w 802333"/>
                  <a:gd name="connsiteY5" fmla="*/ 832121 h 1111010"/>
                  <a:gd name="connsiteX6" fmla="*/ 802334 w 802333"/>
                  <a:gd name="connsiteY6" fmla="*/ 799826 h 1111010"/>
                  <a:gd name="connsiteX7" fmla="*/ 802334 w 802333"/>
                  <a:gd name="connsiteY7" fmla="*/ 591188 h 1111010"/>
                  <a:gd name="connsiteX8" fmla="*/ 634808 w 802333"/>
                  <a:gd name="connsiteY8" fmla="*/ 781390 h 1111010"/>
                  <a:gd name="connsiteX9" fmla="*/ 799257 w 802333"/>
                  <a:gd name="connsiteY9" fmla="*/ 522926 h 1111010"/>
                  <a:gd name="connsiteX10" fmla="*/ 732547 w 802333"/>
                  <a:gd name="connsiteY10" fmla="*/ 340274 h 1111010"/>
                  <a:gd name="connsiteX11" fmla="*/ 544336 w 802333"/>
                  <a:gd name="connsiteY11" fmla="*/ 620096 h 1111010"/>
                  <a:gd name="connsiteX12" fmla="*/ 666224 w 802333"/>
                  <a:gd name="connsiteY12" fmla="*/ 299524 h 1111010"/>
                  <a:gd name="connsiteX13" fmla="*/ 566754 w 802333"/>
                  <a:gd name="connsiteY13" fmla="*/ 212620 h 1111010"/>
                  <a:gd name="connsiteX14" fmla="*/ 474704 w 802333"/>
                  <a:gd name="connsiteY14" fmla="*/ 416810 h 1111010"/>
                  <a:gd name="connsiteX15" fmla="*/ 512765 w 802333"/>
                  <a:gd name="connsiteY15" fmla="*/ 182522 h 1111010"/>
                  <a:gd name="connsiteX16" fmla="*/ 418517 w 802333"/>
                  <a:gd name="connsiteY16" fmla="*/ 73045 h 1111010"/>
                  <a:gd name="connsiteX17" fmla="*/ 333242 w 802333"/>
                  <a:gd name="connsiteY17" fmla="*/ 183712 h 1111010"/>
                  <a:gd name="connsiteX18" fmla="*/ 373501 w 802333"/>
                  <a:gd name="connsiteY18" fmla="*/ 29735 h 1111010"/>
                  <a:gd name="connsiteX19" fmla="*/ 218748 w 802333"/>
                  <a:gd name="connsiteY19" fmla="*/ 0 h 1111010"/>
                  <a:gd name="connsiteX20" fmla="*/ 103582 w 802333"/>
                  <a:gd name="connsiteY20" fmla="*/ 115605 h 1111010"/>
                  <a:gd name="connsiteX21" fmla="*/ 235607 w 802333"/>
                  <a:gd name="connsiteY21" fmla="*/ 235193 h 1111010"/>
                  <a:gd name="connsiteX22" fmla="*/ 77338 w 802333"/>
                  <a:gd name="connsiteY22" fmla="*/ 174352 h 1111010"/>
                  <a:gd name="connsiteX23" fmla="*/ 51171 w 802333"/>
                  <a:gd name="connsiteY23" fmla="*/ 314133 h 1111010"/>
                  <a:gd name="connsiteX24" fmla="*/ 183402 w 802333"/>
                  <a:gd name="connsiteY24" fmla="*/ 452441 h 1111010"/>
                  <a:gd name="connsiteX25" fmla="*/ 11946 w 802333"/>
                  <a:gd name="connsiteY25" fmla="*/ 371302 h 1111010"/>
                  <a:gd name="connsiteX26" fmla="*/ 0 w 802333"/>
                  <a:gd name="connsiteY26" fmla="*/ 577484 h 1111010"/>
                  <a:gd name="connsiteX27" fmla="*/ 293914 w 802333"/>
                  <a:gd name="connsiteY27" fmla="*/ 835224 h 1111010"/>
                  <a:gd name="connsiteX28" fmla="*/ 8378 w 802333"/>
                  <a:gd name="connsiteY28" fmla="*/ 695338 h 1111010"/>
                  <a:gd name="connsiteX29" fmla="*/ 37958 w 802333"/>
                  <a:gd name="connsiteY29" fmla="*/ 818365 h 1111010"/>
                  <a:gd name="connsiteX30" fmla="*/ 357314 w 802333"/>
                  <a:gd name="connsiteY30" fmla="*/ 995742 h 1111010"/>
                  <a:gd name="connsiteX31" fmla="*/ 63867 w 802333"/>
                  <a:gd name="connsiteY31" fmla="*/ 924067 h 1111010"/>
                  <a:gd name="connsiteX32" fmla="*/ 155528 w 802333"/>
                  <a:gd name="connsiteY32" fmla="*/ 1111011 h 1111010"/>
                  <a:gd name="connsiteX33" fmla="*/ 802308 w 802333"/>
                  <a:gd name="connsiteY33" fmla="*/ 1111011 h 1111010"/>
                  <a:gd name="connsiteX34" fmla="*/ 802308 w 802333"/>
                  <a:gd name="connsiteY34" fmla="*/ 1000810 h 1111010"/>
                  <a:gd name="connsiteX35" fmla="*/ 104875 w 802333"/>
                  <a:gd name="connsiteY35" fmla="*/ 279201 h 1111010"/>
                  <a:gd name="connsiteX36" fmla="*/ 224876 w 802333"/>
                  <a:gd name="connsiteY36" fmla="*/ 356797 h 1111010"/>
                  <a:gd name="connsiteX37" fmla="*/ 104875 w 802333"/>
                  <a:gd name="connsiteY37" fmla="*/ 279201 h 1111010"/>
                  <a:gd name="connsiteX38" fmla="*/ 311625 w 802333"/>
                  <a:gd name="connsiteY38" fmla="*/ 681014 h 1111010"/>
                  <a:gd name="connsiteX39" fmla="*/ 162949 w 802333"/>
                  <a:gd name="connsiteY39" fmla="*/ 649236 h 1111010"/>
                  <a:gd name="connsiteX40" fmla="*/ 87086 w 802333"/>
                  <a:gd name="connsiteY40" fmla="*/ 540354 h 1111010"/>
                  <a:gd name="connsiteX41" fmla="*/ 211120 w 802333"/>
                  <a:gd name="connsiteY41" fmla="*/ 589972 h 1111010"/>
                  <a:gd name="connsiteX42" fmla="*/ 311651 w 802333"/>
                  <a:gd name="connsiteY42" fmla="*/ 681014 h 1111010"/>
                  <a:gd name="connsiteX43" fmla="*/ 319537 w 802333"/>
                  <a:gd name="connsiteY43" fmla="*/ 519022 h 1111010"/>
                  <a:gd name="connsiteX44" fmla="*/ 233150 w 802333"/>
                  <a:gd name="connsiteY44" fmla="*/ 482383 h 1111010"/>
                  <a:gd name="connsiteX45" fmla="*/ 319537 w 802333"/>
                  <a:gd name="connsiteY45" fmla="*/ 519022 h 1111010"/>
                  <a:gd name="connsiteX46" fmla="*/ 431006 w 802333"/>
                  <a:gd name="connsiteY46" fmla="*/ 878482 h 1111010"/>
                  <a:gd name="connsiteX47" fmla="*/ 345084 w 802333"/>
                  <a:gd name="connsiteY47" fmla="*/ 840524 h 1111010"/>
                  <a:gd name="connsiteX48" fmla="*/ 431006 w 802333"/>
                  <a:gd name="connsiteY48" fmla="*/ 878482 h 1111010"/>
                  <a:gd name="connsiteX49" fmla="*/ 431006 w 802333"/>
                  <a:gd name="connsiteY49" fmla="*/ 878482 h 1111010"/>
                  <a:gd name="connsiteX50" fmla="*/ 401477 w 802333"/>
                  <a:gd name="connsiteY50" fmla="*/ 354263 h 1111010"/>
                  <a:gd name="connsiteX51" fmla="*/ 455130 w 802333"/>
                  <a:gd name="connsiteY51" fmla="*/ 248250 h 1111010"/>
                  <a:gd name="connsiteX52" fmla="*/ 401477 w 802333"/>
                  <a:gd name="connsiteY52" fmla="*/ 354263 h 1111010"/>
                  <a:gd name="connsiteX53" fmla="*/ 401477 w 802333"/>
                  <a:gd name="connsiteY53" fmla="*/ 354263 h 1111010"/>
                  <a:gd name="connsiteX54" fmla="*/ 459060 w 802333"/>
                  <a:gd name="connsiteY54" fmla="*/ 208301 h 1111010"/>
                  <a:gd name="connsiteX55" fmla="*/ 448149 w 802333"/>
                  <a:gd name="connsiteY55" fmla="*/ 186530 h 1111010"/>
                  <a:gd name="connsiteX56" fmla="*/ 469920 w 802333"/>
                  <a:gd name="connsiteY56" fmla="*/ 175619 h 1111010"/>
                  <a:gd name="connsiteX57" fmla="*/ 480858 w 802333"/>
                  <a:gd name="connsiteY57" fmla="*/ 197364 h 1111010"/>
                  <a:gd name="connsiteX58" fmla="*/ 459164 w 802333"/>
                  <a:gd name="connsiteY58" fmla="*/ 208405 h 1111010"/>
                  <a:gd name="connsiteX59" fmla="*/ 458982 w 802333"/>
                  <a:gd name="connsiteY59" fmla="*/ 208353 h 1111010"/>
                  <a:gd name="connsiteX60" fmla="*/ 459086 w 802333"/>
                  <a:gd name="connsiteY60" fmla="*/ 208301 h 1111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802333" h="1111010">
                    <a:moveTo>
                      <a:pt x="802334" y="1000784"/>
                    </a:moveTo>
                    <a:cubicBezTo>
                      <a:pt x="772495" y="1016065"/>
                      <a:pt x="741390" y="1021728"/>
                      <a:pt x="727039" y="1000784"/>
                    </a:cubicBezTo>
                    <a:cubicBezTo>
                      <a:pt x="714628" y="982710"/>
                      <a:pt x="759179" y="952044"/>
                      <a:pt x="802334" y="934203"/>
                    </a:cubicBezTo>
                    <a:lnTo>
                      <a:pt x="802334" y="859244"/>
                    </a:lnTo>
                    <a:cubicBezTo>
                      <a:pt x="776891" y="875586"/>
                      <a:pt x="750828" y="887402"/>
                      <a:pt x="727039" y="888979"/>
                    </a:cubicBezTo>
                    <a:cubicBezTo>
                      <a:pt x="688616" y="891488"/>
                      <a:pt x="688927" y="869613"/>
                      <a:pt x="754525" y="832121"/>
                    </a:cubicBezTo>
                    <a:cubicBezTo>
                      <a:pt x="771306" y="822657"/>
                      <a:pt x="787286" y="811849"/>
                      <a:pt x="802334" y="799826"/>
                    </a:cubicBezTo>
                    <a:lnTo>
                      <a:pt x="802334" y="591188"/>
                    </a:lnTo>
                    <a:cubicBezTo>
                      <a:pt x="757731" y="662914"/>
                      <a:pt x="666224" y="800963"/>
                      <a:pt x="634808" y="781390"/>
                    </a:cubicBezTo>
                    <a:cubicBezTo>
                      <a:pt x="590929" y="754318"/>
                      <a:pt x="788371" y="580043"/>
                      <a:pt x="799257" y="522926"/>
                    </a:cubicBezTo>
                    <a:cubicBezTo>
                      <a:pt x="805851" y="488071"/>
                      <a:pt x="732547" y="340274"/>
                      <a:pt x="732547" y="340274"/>
                    </a:cubicBezTo>
                    <a:cubicBezTo>
                      <a:pt x="732547" y="340274"/>
                      <a:pt x="605435" y="642203"/>
                      <a:pt x="544336" y="620096"/>
                    </a:cubicBezTo>
                    <a:cubicBezTo>
                      <a:pt x="514911" y="609520"/>
                      <a:pt x="692391" y="347178"/>
                      <a:pt x="666224" y="299524"/>
                    </a:cubicBezTo>
                    <a:cubicBezTo>
                      <a:pt x="640057" y="251896"/>
                      <a:pt x="566754" y="212620"/>
                      <a:pt x="566754" y="212620"/>
                    </a:cubicBezTo>
                    <a:cubicBezTo>
                      <a:pt x="566754" y="212620"/>
                      <a:pt x="506326" y="443546"/>
                      <a:pt x="474704" y="416810"/>
                    </a:cubicBezTo>
                    <a:cubicBezTo>
                      <a:pt x="449260" y="395349"/>
                      <a:pt x="529313" y="243777"/>
                      <a:pt x="512765" y="182522"/>
                    </a:cubicBezTo>
                    <a:cubicBezTo>
                      <a:pt x="500147" y="133317"/>
                      <a:pt x="465292" y="92826"/>
                      <a:pt x="418517" y="73045"/>
                    </a:cubicBezTo>
                    <a:cubicBezTo>
                      <a:pt x="418517" y="73045"/>
                      <a:pt x="379034" y="212413"/>
                      <a:pt x="333242" y="183712"/>
                    </a:cubicBezTo>
                    <a:cubicBezTo>
                      <a:pt x="315271" y="172464"/>
                      <a:pt x="379267" y="73510"/>
                      <a:pt x="373501" y="29735"/>
                    </a:cubicBezTo>
                    <a:cubicBezTo>
                      <a:pt x="312091" y="33045"/>
                      <a:pt x="258852" y="32037"/>
                      <a:pt x="218748" y="0"/>
                    </a:cubicBezTo>
                    <a:cubicBezTo>
                      <a:pt x="217920" y="33924"/>
                      <a:pt x="170629" y="73562"/>
                      <a:pt x="103582" y="115605"/>
                    </a:cubicBezTo>
                    <a:cubicBezTo>
                      <a:pt x="127991" y="172257"/>
                      <a:pt x="252155" y="193460"/>
                      <a:pt x="235607" y="235193"/>
                    </a:cubicBezTo>
                    <a:cubicBezTo>
                      <a:pt x="221902" y="269841"/>
                      <a:pt x="77338" y="174352"/>
                      <a:pt x="77338" y="174352"/>
                    </a:cubicBezTo>
                    <a:cubicBezTo>
                      <a:pt x="77338" y="174352"/>
                      <a:pt x="24978" y="243312"/>
                      <a:pt x="51171" y="314133"/>
                    </a:cubicBezTo>
                    <a:cubicBezTo>
                      <a:pt x="71701" y="369105"/>
                      <a:pt x="206027" y="424851"/>
                      <a:pt x="183402" y="452441"/>
                    </a:cubicBezTo>
                    <a:cubicBezTo>
                      <a:pt x="155451" y="486520"/>
                      <a:pt x="8223" y="359046"/>
                      <a:pt x="11946" y="371302"/>
                    </a:cubicBezTo>
                    <a:cubicBezTo>
                      <a:pt x="40414" y="464386"/>
                      <a:pt x="0" y="577484"/>
                      <a:pt x="0" y="577484"/>
                    </a:cubicBezTo>
                    <a:cubicBezTo>
                      <a:pt x="65960" y="749457"/>
                      <a:pt x="330501" y="794008"/>
                      <a:pt x="293914" y="835224"/>
                    </a:cubicBezTo>
                    <a:cubicBezTo>
                      <a:pt x="261256" y="871862"/>
                      <a:pt x="8378" y="695338"/>
                      <a:pt x="8378" y="695338"/>
                    </a:cubicBezTo>
                    <a:lnTo>
                      <a:pt x="37958" y="818365"/>
                    </a:lnTo>
                    <a:cubicBezTo>
                      <a:pt x="37958" y="818365"/>
                      <a:pt x="175852" y="955845"/>
                      <a:pt x="357314" y="995742"/>
                    </a:cubicBezTo>
                    <a:cubicBezTo>
                      <a:pt x="263713" y="1041612"/>
                      <a:pt x="63867" y="924067"/>
                      <a:pt x="63867" y="924067"/>
                    </a:cubicBezTo>
                    <a:cubicBezTo>
                      <a:pt x="63867" y="924067"/>
                      <a:pt x="92981" y="1027261"/>
                      <a:pt x="155528" y="1111011"/>
                    </a:cubicBezTo>
                    <a:lnTo>
                      <a:pt x="802308" y="1111011"/>
                    </a:lnTo>
                    <a:lnTo>
                      <a:pt x="802308" y="1000810"/>
                    </a:lnTo>
                    <a:close/>
                    <a:moveTo>
                      <a:pt x="104875" y="279201"/>
                    </a:moveTo>
                    <a:cubicBezTo>
                      <a:pt x="115347" y="265755"/>
                      <a:pt x="242614" y="323545"/>
                      <a:pt x="224876" y="356797"/>
                    </a:cubicBezTo>
                    <a:cubicBezTo>
                      <a:pt x="207138" y="390048"/>
                      <a:pt x="81423" y="309194"/>
                      <a:pt x="104875" y="279201"/>
                    </a:cubicBezTo>
                    <a:close/>
                    <a:moveTo>
                      <a:pt x="311625" y="681014"/>
                    </a:moveTo>
                    <a:cubicBezTo>
                      <a:pt x="300791" y="713852"/>
                      <a:pt x="212517" y="680394"/>
                      <a:pt x="162949" y="649236"/>
                    </a:cubicBezTo>
                    <a:cubicBezTo>
                      <a:pt x="99290" y="609236"/>
                      <a:pt x="66452" y="561815"/>
                      <a:pt x="87086" y="540354"/>
                    </a:cubicBezTo>
                    <a:cubicBezTo>
                      <a:pt x="109659" y="516850"/>
                      <a:pt x="152736" y="562125"/>
                      <a:pt x="211120" y="589972"/>
                    </a:cubicBezTo>
                    <a:cubicBezTo>
                      <a:pt x="280442" y="623121"/>
                      <a:pt x="322123" y="649288"/>
                      <a:pt x="311651" y="681014"/>
                    </a:cubicBezTo>
                    <a:close/>
                    <a:moveTo>
                      <a:pt x="319537" y="519022"/>
                    </a:moveTo>
                    <a:cubicBezTo>
                      <a:pt x="307023" y="548602"/>
                      <a:pt x="226350" y="515091"/>
                      <a:pt x="233150" y="482383"/>
                    </a:cubicBezTo>
                    <a:cubicBezTo>
                      <a:pt x="237598" y="460922"/>
                      <a:pt x="332052" y="489442"/>
                      <a:pt x="319537" y="519022"/>
                    </a:cubicBezTo>
                    <a:close/>
                    <a:moveTo>
                      <a:pt x="431006" y="878482"/>
                    </a:moveTo>
                    <a:cubicBezTo>
                      <a:pt x="418078" y="913362"/>
                      <a:pt x="330527" y="872147"/>
                      <a:pt x="345084" y="840524"/>
                    </a:cubicBezTo>
                    <a:cubicBezTo>
                      <a:pt x="356383" y="815960"/>
                      <a:pt x="443934" y="843601"/>
                      <a:pt x="431006" y="878482"/>
                    </a:cubicBezTo>
                    <a:lnTo>
                      <a:pt x="431006" y="878482"/>
                    </a:lnTo>
                    <a:close/>
                    <a:moveTo>
                      <a:pt x="401477" y="354263"/>
                    </a:moveTo>
                    <a:cubicBezTo>
                      <a:pt x="366674" y="342524"/>
                      <a:pt x="423507" y="229659"/>
                      <a:pt x="455130" y="248250"/>
                    </a:cubicBezTo>
                    <a:cubicBezTo>
                      <a:pt x="486753" y="266841"/>
                      <a:pt x="435867" y="365795"/>
                      <a:pt x="401477" y="354263"/>
                    </a:cubicBezTo>
                    <a:lnTo>
                      <a:pt x="401477" y="354263"/>
                    </a:lnTo>
                    <a:close/>
                    <a:moveTo>
                      <a:pt x="459060" y="208301"/>
                    </a:moveTo>
                    <a:cubicBezTo>
                      <a:pt x="450036" y="205302"/>
                      <a:pt x="445150" y="195554"/>
                      <a:pt x="448149" y="186530"/>
                    </a:cubicBezTo>
                    <a:cubicBezTo>
                      <a:pt x="451148" y="177506"/>
                      <a:pt x="460896" y="172619"/>
                      <a:pt x="469920" y="175619"/>
                    </a:cubicBezTo>
                    <a:cubicBezTo>
                      <a:pt x="478944" y="178618"/>
                      <a:pt x="483831" y="188340"/>
                      <a:pt x="480858" y="197364"/>
                    </a:cubicBezTo>
                    <a:cubicBezTo>
                      <a:pt x="477910" y="206414"/>
                      <a:pt x="468188" y="211353"/>
                      <a:pt x="459164" y="208405"/>
                    </a:cubicBezTo>
                    <a:cubicBezTo>
                      <a:pt x="459112" y="208405"/>
                      <a:pt x="459034" y="208379"/>
                      <a:pt x="458982" y="208353"/>
                    </a:cubicBezTo>
                    <a:lnTo>
                      <a:pt x="459086" y="208301"/>
                    </a:lnTo>
                    <a:close/>
                  </a:path>
                </a:pathLst>
              </a:custGeom>
              <a:solidFill>
                <a:srgbClr val="95A6DB"/>
              </a:solidFill>
              <a:ln w="0" cap="flat">
                <a:noFill/>
                <a:prstDash val="solid"/>
                <a:miter/>
              </a:ln>
            </p:spPr>
            <p:txBody>
              <a:bodyPr rtlCol="0" anchor="ctr"/>
              <a:lstStyle/>
              <a:p>
                <a:endParaRPr lang="zh-CN" altLang="en-US"/>
              </a:p>
            </p:txBody>
          </p:sp>
          <p:sp>
            <p:nvSpPr>
              <p:cNvPr id="280" name="任意多边形: 形状 279">
                <a:extLst>
                  <a:ext uri="{FF2B5EF4-FFF2-40B4-BE49-F238E27FC236}">
                    <a16:creationId xmlns:a16="http://schemas.microsoft.com/office/drawing/2014/main" id="{E9C12AA7-4D88-F46F-6F59-5D286983D3AD}"/>
                  </a:ext>
                </a:extLst>
              </p:cNvPr>
              <p:cNvSpPr/>
              <p:nvPr/>
            </p:nvSpPr>
            <p:spPr>
              <a:xfrm>
                <a:off x="8778437" y="4976723"/>
                <a:ext cx="318012" cy="847970"/>
              </a:xfrm>
              <a:custGeom>
                <a:avLst/>
                <a:gdLst>
                  <a:gd name="connsiteX0" fmla="*/ 0 w 318012"/>
                  <a:gd name="connsiteY0" fmla="*/ 0 h 847970"/>
                  <a:gd name="connsiteX1" fmla="*/ 280261 w 318012"/>
                  <a:gd name="connsiteY1" fmla="*/ 847971 h 847970"/>
                  <a:gd name="connsiteX2" fmla="*/ 318012 w 318012"/>
                  <a:gd name="connsiteY2" fmla="*/ 847971 h 847970"/>
                  <a:gd name="connsiteX3" fmla="*/ 0 w 318012"/>
                  <a:gd name="connsiteY3" fmla="*/ 0 h 847970"/>
                </a:gdLst>
                <a:ahLst/>
                <a:cxnLst>
                  <a:cxn ang="0">
                    <a:pos x="connsiteX0" y="connsiteY0"/>
                  </a:cxn>
                  <a:cxn ang="0">
                    <a:pos x="connsiteX1" y="connsiteY1"/>
                  </a:cxn>
                  <a:cxn ang="0">
                    <a:pos x="connsiteX2" y="connsiteY2"/>
                  </a:cxn>
                  <a:cxn ang="0">
                    <a:pos x="connsiteX3" y="connsiteY3"/>
                  </a:cxn>
                </a:cxnLst>
                <a:rect l="l" t="t" r="r" b="b"/>
                <a:pathLst>
                  <a:path w="318012" h="847970">
                    <a:moveTo>
                      <a:pt x="0" y="0"/>
                    </a:moveTo>
                    <a:lnTo>
                      <a:pt x="280261" y="847971"/>
                    </a:lnTo>
                    <a:lnTo>
                      <a:pt x="318012" y="847971"/>
                    </a:lnTo>
                    <a:lnTo>
                      <a:pt x="0" y="0"/>
                    </a:lnTo>
                    <a:close/>
                  </a:path>
                </a:pathLst>
              </a:custGeom>
              <a:solidFill>
                <a:srgbClr val="3A62AD"/>
              </a:solidFill>
              <a:ln w="0" cap="flat">
                <a:noFill/>
                <a:prstDash val="solid"/>
                <a:miter/>
              </a:ln>
            </p:spPr>
            <p:txBody>
              <a:bodyPr rtlCol="0" anchor="ctr"/>
              <a:lstStyle/>
              <a:p>
                <a:endParaRPr lang="zh-CN" altLang="en-US"/>
              </a:p>
            </p:txBody>
          </p:sp>
          <p:sp>
            <p:nvSpPr>
              <p:cNvPr id="281" name="任意多边形: 形状 280">
                <a:extLst>
                  <a:ext uri="{FF2B5EF4-FFF2-40B4-BE49-F238E27FC236}">
                    <a16:creationId xmlns:a16="http://schemas.microsoft.com/office/drawing/2014/main" id="{21F84D8D-9253-8417-9383-0B40FD7E63F8}"/>
                  </a:ext>
                </a:extLst>
              </p:cNvPr>
              <p:cNvSpPr/>
              <p:nvPr/>
            </p:nvSpPr>
            <p:spPr>
              <a:xfrm>
                <a:off x="8767500" y="5448375"/>
                <a:ext cx="206699" cy="68546"/>
              </a:xfrm>
              <a:custGeom>
                <a:avLst/>
                <a:gdLst>
                  <a:gd name="connsiteX0" fmla="*/ 0 w 206699"/>
                  <a:gd name="connsiteY0" fmla="*/ 0 h 68546"/>
                  <a:gd name="connsiteX1" fmla="*/ 205121 w 206699"/>
                  <a:gd name="connsiteY1" fmla="*/ 46077 h 68546"/>
                  <a:gd name="connsiteX2" fmla="*/ 206699 w 206699"/>
                  <a:gd name="connsiteY2" fmla="*/ 68546 h 68546"/>
                  <a:gd name="connsiteX3" fmla="*/ 0 w 206699"/>
                  <a:gd name="connsiteY3" fmla="*/ 0 h 68546"/>
                </a:gdLst>
                <a:ahLst/>
                <a:cxnLst>
                  <a:cxn ang="0">
                    <a:pos x="connsiteX0" y="connsiteY0"/>
                  </a:cxn>
                  <a:cxn ang="0">
                    <a:pos x="connsiteX1" y="connsiteY1"/>
                  </a:cxn>
                  <a:cxn ang="0">
                    <a:pos x="connsiteX2" y="connsiteY2"/>
                  </a:cxn>
                  <a:cxn ang="0">
                    <a:pos x="connsiteX3" y="connsiteY3"/>
                  </a:cxn>
                </a:cxnLst>
                <a:rect l="l" t="t" r="r" b="b"/>
                <a:pathLst>
                  <a:path w="206699" h="68546">
                    <a:moveTo>
                      <a:pt x="0" y="0"/>
                    </a:moveTo>
                    <a:lnTo>
                      <a:pt x="205121" y="46077"/>
                    </a:lnTo>
                    <a:lnTo>
                      <a:pt x="206699" y="68546"/>
                    </a:lnTo>
                    <a:lnTo>
                      <a:pt x="0" y="0"/>
                    </a:lnTo>
                    <a:close/>
                  </a:path>
                </a:pathLst>
              </a:custGeom>
              <a:solidFill>
                <a:srgbClr val="3A62AD"/>
              </a:solidFill>
              <a:ln w="0" cap="flat">
                <a:noFill/>
                <a:prstDash val="solid"/>
                <a:miter/>
              </a:ln>
            </p:spPr>
            <p:txBody>
              <a:bodyPr rtlCol="0" anchor="ctr"/>
              <a:lstStyle/>
              <a:p>
                <a:endParaRPr lang="zh-CN" altLang="en-US"/>
              </a:p>
            </p:txBody>
          </p:sp>
          <p:sp>
            <p:nvSpPr>
              <p:cNvPr id="282" name="任意多边形: 形状 281">
                <a:extLst>
                  <a:ext uri="{FF2B5EF4-FFF2-40B4-BE49-F238E27FC236}">
                    <a16:creationId xmlns:a16="http://schemas.microsoft.com/office/drawing/2014/main" id="{A8AAB5BA-5E4A-6931-695A-B5589A1FCC2C}"/>
                  </a:ext>
                </a:extLst>
              </p:cNvPr>
              <p:cNvSpPr/>
              <p:nvPr/>
            </p:nvSpPr>
            <p:spPr>
              <a:xfrm>
                <a:off x="8902472" y="5134526"/>
                <a:ext cx="114855" cy="197907"/>
              </a:xfrm>
              <a:custGeom>
                <a:avLst/>
                <a:gdLst>
                  <a:gd name="connsiteX0" fmla="*/ 9360 w 114855"/>
                  <a:gd name="connsiteY0" fmla="*/ 197907 h 197907"/>
                  <a:gd name="connsiteX1" fmla="*/ 114855 w 114855"/>
                  <a:gd name="connsiteY1" fmla="*/ 0 h 197907"/>
                  <a:gd name="connsiteX2" fmla="*/ 0 w 114855"/>
                  <a:gd name="connsiteY2" fmla="*/ 172878 h 197907"/>
                  <a:gd name="connsiteX3" fmla="*/ 9360 w 114855"/>
                  <a:gd name="connsiteY3" fmla="*/ 197907 h 197907"/>
                </a:gdLst>
                <a:ahLst/>
                <a:cxnLst>
                  <a:cxn ang="0">
                    <a:pos x="connsiteX0" y="connsiteY0"/>
                  </a:cxn>
                  <a:cxn ang="0">
                    <a:pos x="connsiteX1" y="connsiteY1"/>
                  </a:cxn>
                  <a:cxn ang="0">
                    <a:pos x="connsiteX2" y="connsiteY2"/>
                  </a:cxn>
                  <a:cxn ang="0">
                    <a:pos x="connsiteX3" y="connsiteY3"/>
                  </a:cxn>
                </a:cxnLst>
                <a:rect l="l" t="t" r="r" b="b"/>
                <a:pathLst>
                  <a:path w="114855" h="197907">
                    <a:moveTo>
                      <a:pt x="9360" y="197907"/>
                    </a:moveTo>
                    <a:lnTo>
                      <a:pt x="114855" y="0"/>
                    </a:lnTo>
                    <a:lnTo>
                      <a:pt x="0" y="172878"/>
                    </a:lnTo>
                    <a:lnTo>
                      <a:pt x="9360" y="197907"/>
                    </a:lnTo>
                    <a:close/>
                  </a:path>
                </a:pathLst>
              </a:custGeom>
              <a:solidFill>
                <a:srgbClr val="3A62AD"/>
              </a:solidFill>
              <a:ln w="0" cap="flat">
                <a:noFill/>
                <a:prstDash val="solid"/>
                <a:miter/>
              </a:ln>
            </p:spPr>
            <p:txBody>
              <a:bodyPr rtlCol="0" anchor="ctr"/>
              <a:lstStyle/>
              <a:p>
                <a:endParaRPr lang="zh-CN" altLang="en-US"/>
              </a:p>
            </p:txBody>
          </p:sp>
          <p:sp>
            <p:nvSpPr>
              <p:cNvPr id="283" name="任意多边形: 形状 282">
                <a:extLst>
                  <a:ext uri="{FF2B5EF4-FFF2-40B4-BE49-F238E27FC236}">
                    <a16:creationId xmlns:a16="http://schemas.microsoft.com/office/drawing/2014/main" id="{8682316F-7846-7796-311B-EECFFDC6899A}"/>
                  </a:ext>
                </a:extLst>
              </p:cNvPr>
              <p:cNvSpPr/>
              <p:nvPr/>
            </p:nvSpPr>
            <p:spPr>
              <a:xfrm>
                <a:off x="9016087" y="5518757"/>
                <a:ext cx="134429" cy="128094"/>
              </a:xfrm>
              <a:custGeom>
                <a:avLst/>
                <a:gdLst>
                  <a:gd name="connsiteX0" fmla="*/ 2043 w 134429"/>
                  <a:gd name="connsiteY0" fmla="*/ 128094 h 128094"/>
                  <a:gd name="connsiteX1" fmla="*/ 134429 w 134429"/>
                  <a:gd name="connsiteY1" fmla="*/ 0 h 128094"/>
                  <a:gd name="connsiteX2" fmla="*/ 0 w 134429"/>
                  <a:gd name="connsiteY2" fmla="*/ 91610 h 128094"/>
                  <a:gd name="connsiteX3" fmla="*/ 2043 w 134429"/>
                  <a:gd name="connsiteY3" fmla="*/ 128094 h 128094"/>
                </a:gdLst>
                <a:ahLst/>
                <a:cxnLst>
                  <a:cxn ang="0">
                    <a:pos x="connsiteX0" y="connsiteY0"/>
                  </a:cxn>
                  <a:cxn ang="0">
                    <a:pos x="connsiteX1" y="connsiteY1"/>
                  </a:cxn>
                  <a:cxn ang="0">
                    <a:pos x="connsiteX2" y="connsiteY2"/>
                  </a:cxn>
                  <a:cxn ang="0">
                    <a:pos x="connsiteX3" y="connsiteY3"/>
                  </a:cxn>
                </a:cxnLst>
                <a:rect l="l" t="t" r="r" b="b"/>
                <a:pathLst>
                  <a:path w="134429" h="128094">
                    <a:moveTo>
                      <a:pt x="2043" y="128094"/>
                    </a:moveTo>
                    <a:lnTo>
                      <a:pt x="134429" y="0"/>
                    </a:lnTo>
                    <a:lnTo>
                      <a:pt x="0" y="91610"/>
                    </a:lnTo>
                    <a:lnTo>
                      <a:pt x="2043" y="128094"/>
                    </a:lnTo>
                    <a:close/>
                  </a:path>
                </a:pathLst>
              </a:custGeom>
              <a:solidFill>
                <a:srgbClr val="3A62AD"/>
              </a:solidFill>
              <a:ln w="0" cap="flat">
                <a:noFill/>
                <a:prstDash val="solid"/>
                <a:miter/>
              </a:ln>
            </p:spPr>
            <p:txBody>
              <a:bodyPr rtlCol="0" anchor="ctr"/>
              <a:lstStyle/>
              <a:p>
                <a:endParaRPr lang="zh-CN" altLang="en-US"/>
              </a:p>
            </p:txBody>
          </p:sp>
        </p:grpSp>
        <p:grpSp>
          <p:nvGrpSpPr>
            <p:cNvPr id="9" name="组合 8">
              <a:extLst>
                <a:ext uri="{FF2B5EF4-FFF2-40B4-BE49-F238E27FC236}">
                  <a16:creationId xmlns:a16="http://schemas.microsoft.com/office/drawing/2014/main" id="{A86663C8-A93C-A4F5-D1EF-AE8728732E61}"/>
                </a:ext>
              </a:extLst>
            </p:cNvPr>
            <p:cNvGrpSpPr/>
            <p:nvPr/>
          </p:nvGrpSpPr>
          <p:grpSpPr>
            <a:xfrm>
              <a:off x="3150518" y="4713682"/>
              <a:ext cx="802307" cy="1111010"/>
              <a:chOff x="3150518" y="4713682"/>
              <a:chExt cx="802307" cy="1111010"/>
            </a:xfrm>
          </p:grpSpPr>
          <p:sp>
            <p:nvSpPr>
              <p:cNvPr id="274" name="任意多边形: 形状 273">
                <a:extLst>
                  <a:ext uri="{FF2B5EF4-FFF2-40B4-BE49-F238E27FC236}">
                    <a16:creationId xmlns:a16="http://schemas.microsoft.com/office/drawing/2014/main" id="{4D5003CD-F29E-88BA-9E72-2BD59428C0B2}"/>
                  </a:ext>
                </a:extLst>
              </p:cNvPr>
              <p:cNvSpPr/>
              <p:nvPr/>
            </p:nvSpPr>
            <p:spPr>
              <a:xfrm>
                <a:off x="3150518" y="4713682"/>
                <a:ext cx="802307" cy="1111010"/>
              </a:xfrm>
              <a:custGeom>
                <a:avLst/>
                <a:gdLst>
                  <a:gd name="connsiteX0" fmla="*/ 0 w 802307"/>
                  <a:gd name="connsiteY0" fmla="*/ 1111011 h 1111010"/>
                  <a:gd name="connsiteX1" fmla="*/ 646780 w 802307"/>
                  <a:gd name="connsiteY1" fmla="*/ 1111011 h 1111010"/>
                  <a:gd name="connsiteX2" fmla="*/ 738442 w 802307"/>
                  <a:gd name="connsiteY2" fmla="*/ 924067 h 1111010"/>
                  <a:gd name="connsiteX3" fmla="*/ 444994 w 802307"/>
                  <a:gd name="connsiteY3" fmla="*/ 995742 h 1111010"/>
                  <a:gd name="connsiteX4" fmla="*/ 764350 w 802307"/>
                  <a:gd name="connsiteY4" fmla="*/ 818365 h 1111010"/>
                  <a:gd name="connsiteX5" fmla="*/ 793930 w 802307"/>
                  <a:gd name="connsiteY5" fmla="*/ 695339 h 1111010"/>
                  <a:gd name="connsiteX6" fmla="*/ 508395 w 802307"/>
                  <a:gd name="connsiteY6" fmla="*/ 835224 h 1111010"/>
                  <a:gd name="connsiteX7" fmla="*/ 802308 w 802307"/>
                  <a:gd name="connsiteY7" fmla="*/ 577484 h 1111010"/>
                  <a:gd name="connsiteX8" fmla="*/ 790362 w 802307"/>
                  <a:gd name="connsiteY8" fmla="*/ 371302 h 1111010"/>
                  <a:gd name="connsiteX9" fmla="*/ 618906 w 802307"/>
                  <a:gd name="connsiteY9" fmla="*/ 452441 h 1111010"/>
                  <a:gd name="connsiteX10" fmla="*/ 751163 w 802307"/>
                  <a:gd name="connsiteY10" fmla="*/ 314133 h 1111010"/>
                  <a:gd name="connsiteX11" fmla="*/ 724996 w 802307"/>
                  <a:gd name="connsiteY11" fmla="*/ 174352 h 1111010"/>
                  <a:gd name="connsiteX12" fmla="*/ 566727 w 802307"/>
                  <a:gd name="connsiteY12" fmla="*/ 235193 h 1111010"/>
                  <a:gd name="connsiteX13" fmla="*/ 698752 w 802307"/>
                  <a:gd name="connsiteY13" fmla="*/ 115605 h 1111010"/>
                  <a:gd name="connsiteX14" fmla="*/ 583586 w 802307"/>
                  <a:gd name="connsiteY14" fmla="*/ 0 h 1111010"/>
                  <a:gd name="connsiteX15" fmla="*/ 428834 w 802307"/>
                  <a:gd name="connsiteY15" fmla="*/ 29735 h 1111010"/>
                  <a:gd name="connsiteX16" fmla="*/ 469092 w 802307"/>
                  <a:gd name="connsiteY16" fmla="*/ 183712 h 1111010"/>
                  <a:gd name="connsiteX17" fmla="*/ 383817 w 802307"/>
                  <a:gd name="connsiteY17" fmla="*/ 73045 h 1111010"/>
                  <a:gd name="connsiteX18" fmla="*/ 289569 w 802307"/>
                  <a:gd name="connsiteY18" fmla="*/ 182522 h 1111010"/>
                  <a:gd name="connsiteX19" fmla="*/ 327630 w 802307"/>
                  <a:gd name="connsiteY19" fmla="*/ 416810 h 1111010"/>
                  <a:gd name="connsiteX20" fmla="*/ 235580 w 802307"/>
                  <a:gd name="connsiteY20" fmla="*/ 212620 h 1111010"/>
                  <a:gd name="connsiteX21" fmla="*/ 136110 w 802307"/>
                  <a:gd name="connsiteY21" fmla="*/ 299524 h 1111010"/>
                  <a:gd name="connsiteX22" fmla="*/ 257998 w 802307"/>
                  <a:gd name="connsiteY22" fmla="*/ 620096 h 1111010"/>
                  <a:gd name="connsiteX23" fmla="*/ 69787 w 802307"/>
                  <a:gd name="connsiteY23" fmla="*/ 340274 h 1111010"/>
                  <a:gd name="connsiteX24" fmla="*/ 3103 w 802307"/>
                  <a:gd name="connsiteY24" fmla="*/ 522926 h 1111010"/>
                  <a:gd name="connsiteX25" fmla="*/ 167551 w 802307"/>
                  <a:gd name="connsiteY25" fmla="*/ 781390 h 1111010"/>
                  <a:gd name="connsiteX26" fmla="*/ 26 w 802307"/>
                  <a:gd name="connsiteY26" fmla="*/ 591188 h 1111010"/>
                  <a:gd name="connsiteX27" fmla="*/ 26 w 802307"/>
                  <a:gd name="connsiteY27" fmla="*/ 799826 h 1111010"/>
                  <a:gd name="connsiteX28" fmla="*/ 47835 w 802307"/>
                  <a:gd name="connsiteY28" fmla="*/ 832121 h 1111010"/>
                  <a:gd name="connsiteX29" fmla="*/ 75321 w 802307"/>
                  <a:gd name="connsiteY29" fmla="*/ 888979 h 1111010"/>
                  <a:gd name="connsiteX30" fmla="*/ 26 w 802307"/>
                  <a:gd name="connsiteY30" fmla="*/ 859244 h 1111010"/>
                  <a:gd name="connsiteX31" fmla="*/ 26 w 802307"/>
                  <a:gd name="connsiteY31" fmla="*/ 934203 h 1111010"/>
                  <a:gd name="connsiteX32" fmla="*/ 75321 w 802307"/>
                  <a:gd name="connsiteY32" fmla="*/ 1000784 h 1111010"/>
                  <a:gd name="connsiteX33" fmla="*/ 26 w 802307"/>
                  <a:gd name="connsiteY33" fmla="*/ 1000784 h 1111010"/>
                  <a:gd name="connsiteX34" fmla="*/ 26 w 802307"/>
                  <a:gd name="connsiteY34" fmla="*/ 1110985 h 1111010"/>
                  <a:gd name="connsiteX35" fmla="*/ 577458 w 802307"/>
                  <a:gd name="connsiteY35" fmla="*/ 356797 h 1111010"/>
                  <a:gd name="connsiteX36" fmla="*/ 697459 w 802307"/>
                  <a:gd name="connsiteY36" fmla="*/ 279201 h 1111010"/>
                  <a:gd name="connsiteX37" fmla="*/ 577458 w 802307"/>
                  <a:gd name="connsiteY37" fmla="*/ 356797 h 1111010"/>
                  <a:gd name="connsiteX38" fmla="*/ 591214 w 802307"/>
                  <a:gd name="connsiteY38" fmla="*/ 589973 h 1111010"/>
                  <a:gd name="connsiteX39" fmla="*/ 715248 w 802307"/>
                  <a:gd name="connsiteY39" fmla="*/ 540354 h 1111010"/>
                  <a:gd name="connsiteX40" fmla="*/ 639385 w 802307"/>
                  <a:gd name="connsiteY40" fmla="*/ 649236 h 1111010"/>
                  <a:gd name="connsiteX41" fmla="*/ 490709 w 802307"/>
                  <a:gd name="connsiteY41" fmla="*/ 681014 h 1111010"/>
                  <a:gd name="connsiteX42" fmla="*/ 591240 w 802307"/>
                  <a:gd name="connsiteY42" fmla="*/ 589973 h 1111010"/>
                  <a:gd name="connsiteX43" fmla="*/ 569184 w 802307"/>
                  <a:gd name="connsiteY43" fmla="*/ 482383 h 1111010"/>
                  <a:gd name="connsiteX44" fmla="*/ 482797 w 802307"/>
                  <a:gd name="connsiteY44" fmla="*/ 519022 h 1111010"/>
                  <a:gd name="connsiteX45" fmla="*/ 569184 w 802307"/>
                  <a:gd name="connsiteY45" fmla="*/ 482383 h 1111010"/>
                  <a:gd name="connsiteX46" fmla="*/ 371328 w 802307"/>
                  <a:gd name="connsiteY46" fmla="*/ 878482 h 1111010"/>
                  <a:gd name="connsiteX47" fmla="*/ 457250 w 802307"/>
                  <a:gd name="connsiteY47" fmla="*/ 840524 h 1111010"/>
                  <a:gd name="connsiteX48" fmla="*/ 371328 w 802307"/>
                  <a:gd name="connsiteY48" fmla="*/ 878482 h 1111010"/>
                  <a:gd name="connsiteX49" fmla="*/ 371328 w 802307"/>
                  <a:gd name="connsiteY49" fmla="*/ 878482 h 1111010"/>
                  <a:gd name="connsiteX50" fmla="*/ 400857 w 802307"/>
                  <a:gd name="connsiteY50" fmla="*/ 354263 h 1111010"/>
                  <a:gd name="connsiteX51" fmla="*/ 347204 w 802307"/>
                  <a:gd name="connsiteY51" fmla="*/ 248250 h 1111010"/>
                  <a:gd name="connsiteX52" fmla="*/ 400857 w 802307"/>
                  <a:gd name="connsiteY52" fmla="*/ 354263 h 1111010"/>
                  <a:gd name="connsiteX53" fmla="*/ 400857 w 802307"/>
                  <a:gd name="connsiteY53" fmla="*/ 354263 h 1111010"/>
                  <a:gd name="connsiteX54" fmla="*/ 343377 w 802307"/>
                  <a:gd name="connsiteY54" fmla="*/ 208353 h 1111010"/>
                  <a:gd name="connsiteX55" fmla="*/ 343196 w 802307"/>
                  <a:gd name="connsiteY55" fmla="*/ 208405 h 1111010"/>
                  <a:gd name="connsiteX56" fmla="*/ 321502 w 802307"/>
                  <a:gd name="connsiteY56" fmla="*/ 197364 h 1111010"/>
                  <a:gd name="connsiteX57" fmla="*/ 332440 w 802307"/>
                  <a:gd name="connsiteY57" fmla="*/ 175619 h 1111010"/>
                  <a:gd name="connsiteX58" fmla="*/ 354211 w 802307"/>
                  <a:gd name="connsiteY58" fmla="*/ 186530 h 1111010"/>
                  <a:gd name="connsiteX59" fmla="*/ 343300 w 802307"/>
                  <a:gd name="connsiteY59" fmla="*/ 208301 h 1111010"/>
                  <a:gd name="connsiteX60" fmla="*/ 343403 w 802307"/>
                  <a:gd name="connsiteY60" fmla="*/ 208353 h 1111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802307" h="1111010">
                    <a:moveTo>
                      <a:pt x="0" y="1111011"/>
                    </a:moveTo>
                    <a:lnTo>
                      <a:pt x="646780" y="1111011"/>
                    </a:lnTo>
                    <a:cubicBezTo>
                      <a:pt x="709353" y="1027235"/>
                      <a:pt x="738442" y="924067"/>
                      <a:pt x="738442" y="924067"/>
                    </a:cubicBezTo>
                    <a:cubicBezTo>
                      <a:pt x="738442" y="924067"/>
                      <a:pt x="538595" y="1041612"/>
                      <a:pt x="444994" y="995742"/>
                    </a:cubicBezTo>
                    <a:cubicBezTo>
                      <a:pt x="626456" y="955845"/>
                      <a:pt x="764350" y="818365"/>
                      <a:pt x="764350" y="818365"/>
                    </a:cubicBezTo>
                    <a:lnTo>
                      <a:pt x="793930" y="695339"/>
                    </a:lnTo>
                    <a:cubicBezTo>
                      <a:pt x="793930" y="695339"/>
                      <a:pt x="541052" y="871888"/>
                      <a:pt x="508395" y="835224"/>
                    </a:cubicBezTo>
                    <a:cubicBezTo>
                      <a:pt x="471807" y="794034"/>
                      <a:pt x="736347" y="749457"/>
                      <a:pt x="802308" y="577484"/>
                    </a:cubicBezTo>
                    <a:cubicBezTo>
                      <a:pt x="802308" y="577484"/>
                      <a:pt x="761894" y="464412"/>
                      <a:pt x="790362" y="371302"/>
                    </a:cubicBezTo>
                    <a:cubicBezTo>
                      <a:pt x="794085" y="359046"/>
                      <a:pt x="646857" y="486520"/>
                      <a:pt x="618906" y="452441"/>
                    </a:cubicBezTo>
                    <a:cubicBezTo>
                      <a:pt x="596282" y="424851"/>
                      <a:pt x="730633" y="369105"/>
                      <a:pt x="751163" y="314133"/>
                    </a:cubicBezTo>
                    <a:cubicBezTo>
                      <a:pt x="777330" y="243286"/>
                      <a:pt x="724996" y="174352"/>
                      <a:pt x="724996" y="174352"/>
                    </a:cubicBezTo>
                    <a:cubicBezTo>
                      <a:pt x="724996" y="174352"/>
                      <a:pt x="580457" y="269841"/>
                      <a:pt x="566727" y="235193"/>
                    </a:cubicBezTo>
                    <a:cubicBezTo>
                      <a:pt x="550179" y="193460"/>
                      <a:pt x="674369" y="172257"/>
                      <a:pt x="698752" y="115605"/>
                    </a:cubicBezTo>
                    <a:cubicBezTo>
                      <a:pt x="631679" y="73562"/>
                      <a:pt x="584413" y="33924"/>
                      <a:pt x="583586" y="0"/>
                    </a:cubicBezTo>
                    <a:cubicBezTo>
                      <a:pt x="543482" y="32037"/>
                      <a:pt x="490243" y="33045"/>
                      <a:pt x="428834" y="29735"/>
                    </a:cubicBezTo>
                    <a:cubicBezTo>
                      <a:pt x="423067" y="73510"/>
                      <a:pt x="487063" y="172464"/>
                      <a:pt x="469092" y="183712"/>
                    </a:cubicBezTo>
                    <a:cubicBezTo>
                      <a:pt x="423274" y="212413"/>
                      <a:pt x="383817" y="73045"/>
                      <a:pt x="383817" y="73045"/>
                    </a:cubicBezTo>
                    <a:cubicBezTo>
                      <a:pt x="337042" y="92826"/>
                      <a:pt x="302187" y="133317"/>
                      <a:pt x="289569" y="182522"/>
                    </a:cubicBezTo>
                    <a:cubicBezTo>
                      <a:pt x="273021" y="243777"/>
                      <a:pt x="353073" y="395349"/>
                      <a:pt x="327630" y="416810"/>
                    </a:cubicBezTo>
                    <a:cubicBezTo>
                      <a:pt x="296008" y="443572"/>
                      <a:pt x="235580" y="212620"/>
                      <a:pt x="235580" y="212620"/>
                    </a:cubicBezTo>
                    <a:cubicBezTo>
                      <a:pt x="235580" y="212620"/>
                      <a:pt x="162277" y="251896"/>
                      <a:pt x="136110" y="299524"/>
                    </a:cubicBezTo>
                    <a:cubicBezTo>
                      <a:pt x="109943" y="347178"/>
                      <a:pt x="287423" y="609520"/>
                      <a:pt x="257998" y="620096"/>
                    </a:cubicBezTo>
                    <a:cubicBezTo>
                      <a:pt x="196899" y="642177"/>
                      <a:pt x="69787" y="340274"/>
                      <a:pt x="69787" y="340274"/>
                    </a:cubicBezTo>
                    <a:cubicBezTo>
                      <a:pt x="69787" y="340274"/>
                      <a:pt x="-3516" y="488071"/>
                      <a:pt x="3103" y="522926"/>
                    </a:cubicBezTo>
                    <a:cubicBezTo>
                      <a:pt x="13989" y="580043"/>
                      <a:pt x="211404" y="754344"/>
                      <a:pt x="167551" y="781390"/>
                    </a:cubicBezTo>
                    <a:cubicBezTo>
                      <a:pt x="136136" y="800963"/>
                      <a:pt x="44629" y="662914"/>
                      <a:pt x="26" y="591188"/>
                    </a:cubicBezTo>
                    <a:lnTo>
                      <a:pt x="26" y="799826"/>
                    </a:lnTo>
                    <a:cubicBezTo>
                      <a:pt x="15049" y="811875"/>
                      <a:pt x="31054" y="822657"/>
                      <a:pt x="47835" y="832121"/>
                    </a:cubicBezTo>
                    <a:cubicBezTo>
                      <a:pt x="113433" y="869613"/>
                      <a:pt x="113744" y="891488"/>
                      <a:pt x="75321" y="888979"/>
                    </a:cubicBezTo>
                    <a:cubicBezTo>
                      <a:pt x="51558" y="887402"/>
                      <a:pt x="25469" y="875586"/>
                      <a:pt x="26" y="859244"/>
                    </a:cubicBezTo>
                    <a:lnTo>
                      <a:pt x="26" y="934203"/>
                    </a:lnTo>
                    <a:cubicBezTo>
                      <a:pt x="43155" y="952044"/>
                      <a:pt x="87706" y="982736"/>
                      <a:pt x="75321" y="1000784"/>
                    </a:cubicBezTo>
                    <a:cubicBezTo>
                      <a:pt x="60970" y="1021728"/>
                      <a:pt x="29864" y="1016065"/>
                      <a:pt x="26" y="1000784"/>
                    </a:cubicBezTo>
                    <a:lnTo>
                      <a:pt x="26" y="1110985"/>
                    </a:lnTo>
                    <a:close/>
                    <a:moveTo>
                      <a:pt x="577458" y="356797"/>
                    </a:moveTo>
                    <a:cubicBezTo>
                      <a:pt x="559720" y="323545"/>
                      <a:pt x="686987" y="265755"/>
                      <a:pt x="697459" y="279201"/>
                    </a:cubicBezTo>
                    <a:cubicBezTo>
                      <a:pt x="720911" y="309194"/>
                      <a:pt x="595222" y="390023"/>
                      <a:pt x="577458" y="356797"/>
                    </a:cubicBezTo>
                    <a:close/>
                    <a:moveTo>
                      <a:pt x="591214" y="589973"/>
                    </a:moveTo>
                    <a:cubicBezTo>
                      <a:pt x="649598" y="562125"/>
                      <a:pt x="692675" y="516824"/>
                      <a:pt x="715248" y="540354"/>
                    </a:cubicBezTo>
                    <a:cubicBezTo>
                      <a:pt x="735882" y="561815"/>
                      <a:pt x="703044" y="609262"/>
                      <a:pt x="639385" y="649236"/>
                    </a:cubicBezTo>
                    <a:cubicBezTo>
                      <a:pt x="589817" y="680394"/>
                      <a:pt x="501543" y="713852"/>
                      <a:pt x="490709" y="681014"/>
                    </a:cubicBezTo>
                    <a:cubicBezTo>
                      <a:pt x="480237" y="649288"/>
                      <a:pt x="521918" y="623121"/>
                      <a:pt x="591240" y="589973"/>
                    </a:cubicBezTo>
                    <a:close/>
                    <a:moveTo>
                      <a:pt x="569184" y="482383"/>
                    </a:moveTo>
                    <a:cubicBezTo>
                      <a:pt x="575984" y="515091"/>
                      <a:pt x="495311" y="548602"/>
                      <a:pt x="482797" y="519022"/>
                    </a:cubicBezTo>
                    <a:cubicBezTo>
                      <a:pt x="470282" y="489442"/>
                      <a:pt x="564737" y="460922"/>
                      <a:pt x="569184" y="482383"/>
                    </a:cubicBezTo>
                    <a:close/>
                    <a:moveTo>
                      <a:pt x="371328" y="878482"/>
                    </a:moveTo>
                    <a:cubicBezTo>
                      <a:pt x="358400" y="843627"/>
                      <a:pt x="445925" y="815986"/>
                      <a:pt x="457250" y="840524"/>
                    </a:cubicBezTo>
                    <a:cubicBezTo>
                      <a:pt x="471807" y="872147"/>
                      <a:pt x="384257" y="913362"/>
                      <a:pt x="371328" y="878482"/>
                    </a:cubicBezTo>
                    <a:lnTo>
                      <a:pt x="371328" y="878482"/>
                    </a:lnTo>
                    <a:close/>
                    <a:moveTo>
                      <a:pt x="400857" y="354263"/>
                    </a:moveTo>
                    <a:cubicBezTo>
                      <a:pt x="366467" y="365795"/>
                      <a:pt x="315581" y="266841"/>
                      <a:pt x="347204" y="248250"/>
                    </a:cubicBezTo>
                    <a:cubicBezTo>
                      <a:pt x="378827" y="229659"/>
                      <a:pt x="435686" y="342550"/>
                      <a:pt x="400857" y="354263"/>
                    </a:cubicBezTo>
                    <a:lnTo>
                      <a:pt x="400857" y="354263"/>
                    </a:lnTo>
                    <a:close/>
                    <a:moveTo>
                      <a:pt x="343377" y="208353"/>
                    </a:moveTo>
                    <a:cubicBezTo>
                      <a:pt x="343377" y="208353"/>
                      <a:pt x="343248" y="208405"/>
                      <a:pt x="343196" y="208405"/>
                    </a:cubicBezTo>
                    <a:cubicBezTo>
                      <a:pt x="334146" y="211353"/>
                      <a:pt x="324424" y="206388"/>
                      <a:pt x="321502" y="197364"/>
                    </a:cubicBezTo>
                    <a:cubicBezTo>
                      <a:pt x="318529" y="188340"/>
                      <a:pt x="323416" y="178592"/>
                      <a:pt x="332440" y="175619"/>
                    </a:cubicBezTo>
                    <a:cubicBezTo>
                      <a:pt x="341464" y="172619"/>
                      <a:pt x="351212" y="177506"/>
                      <a:pt x="354211" y="186530"/>
                    </a:cubicBezTo>
                    <a:cubicBezTo>
                      <a:pt x="357211" y="195554"/>
                      <a:pt x="352324" y="205302"/>
                      <a:pt x="343300" y="208301"/>
                    </a:cubicBezTo>
                    <a:lnTo>
                      <a:pt x="343403" y="208353"/>
                    </a:lnTo>
                    <a:close/>
                  </a:path>
                </a:pathLst>
              </a:custGeom>
              <a:solidFill>
                <a:srgbClr val="95A6DB"/>
              </a:solidFill>
              <a:ln w="0" cap="flat">
                <a:noFill/>
                <a:prstDash val="solid"/>
                <a:miter/>
              </a:ln>
            </p:spPr>
            <p:txBody>
              <a:bodyPr rtlCol="0" anchor="ctr"/>
              <a:lstStyle/>
              <a:p>
                <a:endParaRPr lang="zh-CN" altLang="en-US"/>
              </a:p>
            </p:txBody>
          </p:sp>
          <p:sp>
            <p:nvSpPr>
              <p:cNvPr id="275" name="任意多边形: 形状 274">
                <a:extLst>
                  <a:ext uri="{FF2B5EF4-FFF2-40B4-BE49-F238E27FC236}">
                    <a16:creationId xmlns:a16="http://schemas.microsoft.com/office/drawing/2014/main" id="{BC9AB7B1-3A2C-4455-1864-0DDDF7897CB9}"/>
                  </a:ext>
                </a:extLst>
              </p:cNvPr>
              <p:cNvSpPr/>
              <p:nvPr/>
            </p:nvSpPr>
            <p:spPr>
              <a:xfrm>
                <a:off x="3321353" y="4976723"/>
                <a:ext cx="317985" cy="847970"/>
              </a:xfrm>
              <a:custGeom>
                <a:avLst/>
                <a:gdLst>
                  <a:gd name="connsiteX0" fmla="*/ 317986 w 317985"/>
                  <a:gd name="connsiteY0" fmla="*/ 0 h 847970"/>
                  <a:gd name="connsiteX1" fmla="*/ 37751 w 317985"/>
                  <a:gd name="connsiteY1" fmla="*/ 847971 h 847970"/>
                  <a:gd name="connsiteX2" fmla="*/ 0 w 317985"/>
                  <a:gd name="connsiteY2" fmla="*/ 847971 h 847970"/>
                  <a:gd name="connsiteX3" fmla="*/ 317986 w 317985"/>
                  <a:gd name="connsiteY3" fmla="*/ 0 h 847970"/>
                </a:gdLst>
                <a:ahLst/>
                <a:cxnLst>
                  <a:cxn ang="0">
                    <a:pos x="connsiteX0" y="connsiteY0"/>
                  </a:cxn>
                  <a:cxn ang="0">
                    <a:pos x="connsiteX1" y="connsiteY1"/>
                  </a:cxn>
                  <a:cxn ang="0">
                    <a:pos x="connsiteX2" y="connsiteY2"/>
                  </a:cxn>
                  <a:cxn ang="0">
                    <a:pos x="connsiteX3" y="connsiteY3"/>
                  </a:cxn>
                </a:cxnLst>
                <a:rect l="l" t="t" r="r" b="b"/>
                <a:pathLst>
                  <a:path w="317985" h="847970">
                    <a:moveTo>
                      <a:pt x="317986" y="0"/>
                    </a:moveTo>
                    <a:lnTo>
                      <a:pt x="37751" y="847971"/>
                    </a:lnTo>
                    <a:lnTo>
                      <a:pt x="0" y="847971"/>
                    </a:lnTo>
                    <a:lnTo>
                      <a:pt x="317986" y="0"/>
                    </a:lnTo>
                    <a:close/>
                  </a:path>
                </a:pathLst>
              </a:custGeom>
              <a:solidFill>
                <a:srgbClr val="3A62AD"/>
              </a:solidFill>
              <a:ln w="0" cap="flat">
                <a:noFill/>
                <a:prstDash val="solid"/>
                <a:miter/>
              </a:ln>
            </p:spPr>
            <p:txBody>
              <a:bodyPr rtlCol="0" anchor="ctr"/>
              <a:lstStyle/>
              <a:p>
                <a:endParaRPr lang="zh-CN" altLang="en-US"/>
              </a:p>
            </p:txBody>
          </p:sp>
          <p:sp>
            <p:nvSpPr>
              <p:cNvPr id="276" name="任意多边形: 形状 275">
                <a:extLst>
                  <a:ext uri="{FF2B5EF4-FFF2-40B4-BE49-F238E27FC236}">
                    <a16:creationId xmlns:a16="http://schemas.microsoft.com/office/drawing/2014/main" id="{124ABBF6-93AC-CC2D-67A5-CC2F22861768}"/>
                  </a:ext>
                </a:extLst>
              </p:cNvPr>
              <p:cNvSpPr/>
              <p:nvPr/>
            </p:nvSpPr>
            <p:spPr>
              <a:xfrm>
                <a:off x="3443604" y="5448375"/>
                <a:ext cx="206672" cy="68546"/>
              </a:xfrm>
              <a:custGeom>
                <a:avLst/>
                <a:gdLst>
                  <a:gd name="connsiteX0" fmla="*/ 206673 w 206672"/>
                  <a:gd name="connsiteY0" fmla="*/ 0 h 68546"/>
                  <a:gd name="connsiteX1" fmla="*/ 1551 w 206672"/>
                  <a:gd name="connsiteY1" fmla="*/ 46077 h 68546"/>
                  <a:gd name="connsiteX2" fmla="*/ 0 w 206672"/>
                  <a:gd name="connsiteY2" fmla="*/ 68546 h 68546"/>
                  <a:gd name="connsiteX3" fmla="*/ 206673 w 206672"/>
                  <a:gd name="connsiteY3" fmla="*/ 0 h 68546"/>
                </a:gdLst>
                <a:ahLst/>
                <a:cxnLst>
                  <a:cxn ang="0">
                    <a:pos x="connsiteX0" y="connsiteY0"/>
                  </a:cxn>
                  <a:cxn ang="0">
                    <a:pos x="connsiteX1" y="connsiteY1"/>
                  </a:cxn>
                  <a:cxn ang="0">
                    <a:pos x="connsiteX2" y="connsiteY2"/>
                  </a:cxn>
                  <a:cxn ang="0">
                    <a:pos x="connsiteX3" y="connsiteY3"/>
                  </a:cxn>
                </a:cxnLst>
                <a:rect l="l" t="t" r="r" b="b"/>
                <a:pathLst>
                  <a:path w="206672" h="68546">
                    <a:moveTo>
                      <a:pt x="206673" y="0"/>
                    </a:moveTo>
                    <a:lnTo>
                      <a:pt x="1551" y="46077"/>
                    </a:lnTo>
                    <a:lnTo>
                      <a:pt x="0" y="68546"/>
                    </a:lnTo>
                    <a:lnTo>
                      <a:pt x="206673" y="0"/>
                    </a:lnTo>
                    <a:close/>
                  </a:path>
                </a:pathLst>
              </a:custGeom>
              <a:solidFill>
                <a:srgbClr val="3A62AD"/>
              </a:solidFill>
              <a:ln w="0" cap="flat">
                <a:noFill/>
                <a:prstDash val="solid"/>
                <a:miter/>
              </a:ln>
            </p:spPr>
            <p:txBody>
              <a:bodyPr rtlCol="0" anchor="ctr"/>
              <a:lstStyle/>
              <a:p>
                <a:endParaRPr lang="zh-CN" altLang="en-US"/>
              </a:p>
            </p:txBody>
          </p:sp>
          <p:sp>
            <p:nvSpPr>
              <p:cNvPr id="277" name="任意多边形: 形状 276">
                <a:extLst>
                  <a:ext uri="{FF2B5EF4-FFF2-40B4-BE49-F238E27FC236}">
                    <a16:creationId xmlns:a16="http://schemas.microsoft.com/office/drawing/2014/main" id="{467B6E0E-2AA7-3787-C53E-9F97D24AB907}"/>
                  </a:ext>
                </a:extLst>
              </p:cNvPr>
              <p:cNvSpPr/>
              <p:nvPr/>
            </p:nvSpPr>
            <p:spPr>
              <a:xfrm>
                <a:off x="3400449" y="5134526"/>
                <a:ext cx="114855" cy="197907"/>
              </a:xfrm>
              <a:custGeom>
                <a:avLst/>
                <a:gdLst>
                  <a:gd name="connsiteX0" fmla="*/ 105495 w 114855"/>
                  <a:gd name="connsiteY0" fmla="*/ 197907 h 197907"/>
                  <a:gd name="connsiteX1" fmla="*/ 0 w 114855"/>
                  <a:gd name="connsiteY1" fmla="*/ 0 h 197907"/>
                  <a:gd name="connsiteX2" fmla="*/ 114855 w 114855"/>
                  <a:gd name="connsiteY2" fmla="*/ 172878 h 197907"/>
                  <a:gd name="connsiteX3" fmla="*/ 105495 w 114855"/>
                  <a:gd name="connsiteY3" fmla="*/ 197907 h 197907"/>
                </a:gdLst>
                <a:ahLst/>
                <a:cxnLst>
                  <a:cxn ang="0">
                    <a:pos x="connsiteX0" y="connsiteY0"/>
                  </a:cxn>
                  <a:cxn ang="0">
                    <a:pos x="connsiteX1" y="connsiteY1"/>
                  </a:cxn>
                  <a:cxn ang="0">
                    <a:pos x="connsiteX2" y="connsiteY2"/>
                  </a:cxn>
                  <a:cxn ang="0">
                    <a:pos x="connsiteX3" y="connsiteY3"/>
                  </a:cxn>
                </a:cxnLst>
                <a:rect l="l" t="t" r="r" b="b"/>
                <a:pathLst>
                  <a:path w="114855" h="197907">
                    <a:moveTo>
                      <a:pt x="105495" y="197907"/>
                    </a:moveTo>
                    <a:lnTo>
                      <a:pt x="0" y="0"/>
                    </a:lnTo>
                    <a:lnTo>
                      <a:pt x="114855" y="172878"/>
                    </a:lnTo>
                    <a:lnTo>
                      <a:pt x="105495" y="197907"/>
                    </a:lnTo>
                    <a:close/>
                  </a:path>
                </a:pathLst>
              </a:custGeom>
              <a:solidFill>
                <a:srgbClr val="3A62AD"/>
              </a:solidFill>
              <a:ln w="0" cap="flat">
                <a:noFill/>
                <a:prstDash val="solid"/>
                <a:miter/>
              </a:ln>
            </p:spPr>
            <p:txBody>
              <a:bodyPr rtlCol="0" anchor="ctr"/>
              <a:lstStyle/>
              <a:p>
                <a:endParaRPr lang="zh-CN" altLang="en-US"/>
              </a:p>
            </p:txBody>
          </p:sp>
          <p:sp>
            <p:nvSpPr>
              <p:cNvPr id="278" name="任意多边形: 形状 277">
                <a:extLst>
                  <a:ext uri="{FF2B5EF4-FFF2-40B4-BE49-F238E27FC236}">
                    <a16:creationId xmlns:a16="http://schemas.microsoft.com/office/drawing/2014/main" id="{2A1BEA6C-503D-AE90-39E6-872DD140ABEB}"/>
                  </a:ext>
                </a:extLst>
              </p:cNvPr>
              <p:cNvSpPr/>
              <p:nvPr/>
            </p:nvSpPr>
            <p:spPr>
              <a:xfrm>
                <a:off x="3267261" y="5518757"/>
                <a:ext cx="134454" cy="128094"/>
              </a:xfrm>
              <a:custGeom>
                <a:avLst/>
                <a:gdLst>
                  <a:gd name="connsiteX0" fmla="*/ 132412 w 134454"/>
                  <a:gd name="connsiteY0" fmla="*/ 128094 h 128094"/>
                  <a:gd name="connsiteX1" fmla="*/ 0 w 134454"/>
                  <a:gd name="connsiteY1" fmla="*/ 0 h 128094"/>
                  <a:gd name="connsiteX2" fmla="*/ 134455 w 134454"/>
                  <a:gd name="connsiteY2" fmla="*/ 91610 h 128094"/>
                  <a:gd name="connsiteX3" fmla="*/ 132412 w 134454"/>
                  <a:gd name="connsiteY3" fmla="*/ 128094 h 128094"/>
                </a:gdLst>
                <a:ahLst/>
                <a:cxnLst>
                  <a:cxn ang="0">
                    <a:pos x="connsiteX0" y="connsiteY0"/>
                  </a:cxn>
                  <a:cxn ang="0">
                    <a:pos x="connsiteX1" y="connsiteY1"/>
                  </a:cxn>
                  <a:cxn ang="0">
                    <a:pos x="connsiteX2" y="connsiteY2"/>
                  </a:cxn>
                  <a:cxn ang="0">
                    <a:pos x="connsiteX3" y="connsiteY3"/>
                  </a:cxn>
                </a:cxnLst>
                <a:rect l="l" t="t" r="r" b="b"/>
                <a:pathLst>
                  <a:path w="134454" h="128094">
                    <a:moveTo>
                      <a:pt x="132412" y="128094"/>
                    </a:moveTo>
                    <a:lnTo>
                      <a:pt x="0" y="0"/>
                    </a:lnTo>
                    <a:lnTo>
                      <a:pt x="134455" y="91610"/>
                    </a:lnTo>
                    <a:lnTo>
                      <a:pt x="132412" y="128094"/>
                    </a:lnTo>
                    <a:close/>
                  </a:path>
                </a:pathLst>
              </a:custGeom>
              <a:solidFill>
                <a:srgbClr val="3A62AD"/>
              </a:solidFill>
              <a:ln w="0" cap="flat">
                <a:noFill/>
                <a:prstDash val="solid"/>
                <a:miter/>
              </a:ln>
            </p:spPr>
            <p:txBody>
              <a:bodyPr rtlCol="0" anchor="ctr"/>
              <a:lstStyle/>
              <a:p>
                <a:endParaRPr lang="zh-CN" altLang="en-US"/>
              </a:p>
            </p:txBody>
          </p:sp>
        </p:grpSp>
        <p:grpSp>
          <p:nvGrpSpPr>
            <p:cNvPr id="10" name="组合 9">
              <a:extLst>
                <a:ext uri="{FF2B5EF4-FFF2-40B4-BE49-F238E27FC236}">
                  <a16:creationId xmlns:a16="http://schemas.microsoft.com/office/drawing/2014/main" id="{5B310A80-2B0B-57AD-7818-FCE2E5CF2B86}"/>
                </a:ext>
              </a:extLst>
            </p:cNvPr>
            <p:cNvGrpSpPr/>
            <p:nvPr/>
          </p:nvGrpSpPr>
          <p:grpSpPr>
            <a:xfrm>
              <a:off x="9629388" y="4852636"/>
              <a:ext cx="624329" cy="926523"/>
              <a:chOff x="9629388" y="4852636"/>
              <a:chExt cx="624329" cy="926523"/>
            </a:xfrm>
            <a:solidFill>
              <a:srgbClr val="95A6DB"/>
            </a:solidFill>
          </p:grpSpPr>
          <p:sp>
            <p:nvSpPr>
              <p:cNvPr id="263" name="任意多边形: 形状 262">
                <a:extLst>
                  <a:ext uri="{FF2B5EF4-FFF2-40B4-BE49-F238E27FC236}">
                    <a16:creationId xmlns:a16="http://schemas.microsoft.com/office/drawing/2014/main" id="{516FD403-8DAD-7A83-1B72-89C7D60A963B}"/>
                  </a:ext>
                </a:extLst>
              </p:cNvPr>
              <p:cNvSpPr/>
              <p:nvPr/>
            </p:nvSpPr>
            <p:spPr>
              <a:xfrm>
                <a:off x="9629388" y="5287753"/>
                <a:ext cx="80160" cy="297403"/>
              </a:xfrm>
              <a:custGeom>
                <a:avLst/>
                <a:gdLst>
                  <a:gd name="connsiteX0" fmla="*/ 56103 w 80160"/>
                  <a:gd name="connsiteY0" fmla="*/ 297404 h 297403"/>
                  <a:gd name="connsiteX1" fmla="*/ 21119 w 80160"/>
                  <a:gd name="connsiteY1" fmla="*/ 0 h 297403"/>
                  <a:gd name="connsiteX2" fmla="*/ 56103 w 80160"/>
                  <a:gd name="connsiteY2" fmla="*/ 297404 h 297403"/>
                </a:gdLst>
                <a:ahLst/>
                <a:cxnLst>
                  <a:cxn ang="0">
                    <a:pos x="connsiteX0" y="connsiteY0"/>
                  </a:cxn>
                  <a:cxn ang="0">
                    <a:pos x="connsiteX1" y="connsiteY1"/>
                  </a:cxn>
                  <a:cxn ang="0">
                    <a:pos x="connsiteX2" y="connsiteY2"/>
                  </a:cxn>
                </a:cxnLst>
                <a:rect l="l" t="t" r="r" b="b"/>
                <a:pathLst>
                  <a:path w="80160" h="297403">
                    <a:moveTo>
                      <a:pt x="56103" y="297404"/>
                    </a:moveTo>
                    <a:cubicBezTo>
                      <a:pt x="-4246" y="222394"/>
                      <a:pt x="-15908" y="123259"/>
                      <a:pt x="21119" y="0"/>
                    </a:cubicBezTo>
                    <a:cubicBezTo>
                      <a:pt x="85606" y="111468"/>
                      <a:pt x="97267" y="210603"/>
                      <a:pt x="56103" y="297404"/>
                    </a:cubicBezTo>
                    <a:close/>
                  </a:path>
                </a:pathLst>
              </a:custGeom>
              <a:solidFill>
                <a:srgbClr val="95A6DB"/>
              </a:solidFill>
              <a:ln w="0" cap="flat">
                <a:noFill/>
                <a:prstDash val="solid"/>
                <a:miter/>
              </a:ln>
            </p:spPr>
            <p:txBody>
              <a:bodyPr rtlCol="0" anchor="ctr"/>
              <a:lstStyle/>
              <a:p>
                <a:endParaRPr lang="zh-CN" altLang="en-US"/>
              </a:p>
            </p:txBody>
          </p:sp>
          <p:sp>
            <p:nvSpPr>
              <p:cNvPr id="264" name="任意多边形: 形状 263">
                <a:extLst>
                  <a:ext uri="{FF2B5EF4-FFF2-40B4-BE49-F238E27FC236}">
                    <a16:creationId xmlns:a16="http://schemas.microsoft.com/office/drawing/2014/main" id="{9FB5ADEF-3646-5988-4403-FE8CE44B9738}"/>
                  </a:ext>
                </a:extLst>
              </p:cNvPr>
              <p:cNvSpPr/>
              <p:nvPr/>
            </p:nvSpPr>
            <p:spPr>
              <a:xfrm>
                <a:off x="9727215" y="5141068"/>
                <a:ext cx="70195" cy="272736"/>
              </a:xfrm>
              <a:custGeom>
                <a:avLst/>
                <a:gdLst>
                  <a:gd name="connsiteX0" fmla="*/ 30804 w 70195"/>
                  <a:gd name="connsiteY0" fmla="*/ 272737 h 272736"/>
                  <a:gd name="connsiteX1" fmla="*/ 40319 w 70195"/>
                  <a:gd name="connsiteY1" fmla="*/ 0 h 272736"/>
                  <a:gd name="connsiteX2" fmla="*/ 30804 w 70195"/>
                  <a:gd name="connsiteY2" fmla="*/ 272737 h 272736"/>
                </a:gdLst>
                <a:ahLst/>
                <a:cxnLst>
                  <a:cxn ang="0">
                    <a:pos x="connsiteX0" y="connsiteY0"/>
                  </a:cxn>
                  <a:cxn ang="0">
                    <a:pos x="connsiteX1" y="connsiteY1"/>
                  </a:cxn>
                  <a:cxn ang="0">
                    <a:pos x="connsiteX2" y="connsiteY2"/>
                  </a:cxn>
                </a:cxnLst>
                <a:rect l="l" t="t" r="r" b="b"/>
                <a:pathLst>
                  <a:path w="70195" h="272736">
                    <a:moveTo>
                      <a:pt x="30804" y="272737"/>
                    </a:moveTo>
                    <a:cubicBezTo>
                      <a:pt x="-13230" y="196821"/>
                      <a:pt x="-10050" y="105909"/>
                      <a:pt x="40319" y="0"/>
                    </a:cubicBezTo>
                    <a:cubicBezTo>
                      <a:pt x="83112" y="109348"/>
                      <a:pt x="79931" y="200260"/>
                      <a:pt x="30804" y="272737"/>
                    </a:cubicBezTo>
                    <a:close/>
                  </a:path>
                </a:pathLst>
              </a:custGeom>
              <a:solidFill>
                <a:srgbClr val="95A6DB"/>
              </a:solidFill>
              <a:ln w="0" cap="flat">
                <a:noFill/>
                <a:prstDash val="solid"/>
                <a:miter/>
              </a:ln>
            </p:spPr>
            <p:txBody>
              <a:bodyPr rtlCol="0" anchor="ctr"/>
              <a:lstStyle/>
              <a:p>
                <a:endParaRPr lang="zh-CN" altLang="en-US"/>
              </a:p>
            </p:txBody>
          </p:sp>
          <p:sp>
            <p:nvSpPr>
              <p:cNvPr id="265" name="任意多边形: 形状 264">
                <a:extLst>
                  <a:ext uri="{FF2B5EF4-FFF2-40B4-BE49-F238E27FC236}">
                    <a16:creationId xmlns:a16="http://schemas.microsoft.com/office/drawing/2014/main" id="{945F07BA-30C0-858F-8741-4764E19138B0}"/>
                  </a:ext>
                </a:extLst>
              </p:cNvPr>
              <p:cNvSpPr/>
              <p:nvPr/>
            </p:nvSpPr>
            <p:spPr>
              <a:xfrm>
                <a:off x="9823149" y="4989030"/>
                <a:ext cx="73910" cy="254947"/>
              </a:xfrm>
              <a:custGeom>
                <a:avLst/>
                <a:gdLst>
                  <a:gd name="connsiteX0" fmla="*/ 15284 w 73910"/>
                  <a:gd name="connsiteY0" fmla="*/ 254947 h 254947"/>
                  <a:gd name="connsiteX1" fmla="*/ 62317 w 73910"/>
                  <a:gd name="connsiteY1" fmla="*/ 0 h 254947"/>
                  <a:gd name="connsiteX2" fmla="*/ 15284 w 73910"/>
                  <a:gd name="connsiteY2" fmla="*/ 254947 h 254947"/>
                </a:gdLst>
                <a:ahLst/>
                <a:cxnLst>
                  <a:cxn ang="0">
                    <a:pos x="connsiteX0" y="connsiteY0"/>
                  </a:cxn>
                  <a:cxn ang="0">
                    <a:pos x="connsiteX1" y="connsiteY1"/>
                  </a:cxn>
                  <a:cxn ang="0">
                    <a:pos x="connsiteX2" y="connsiteY2"/>
                  </a:cxn>
                </a:cxnLst>
                <a:rect l="l" t="t" r="r" b="b"/>
                <a:pathLst>
                  <a:path w="73910" h="254947">
                    <a:moveTo>
                      <a:pt x="15284" y="254947"/>
                    </a:moveTo>
                    <a:cubicBezTo>
                      <a:pt x="-15486" y="177455"/>
                      <a:pt x="209" y="92490"/>
                      <a:pt x="62317" y="0"/>
                    </a:cubicBezTo>
                    <a:cubicBezTo>
                      <a:pt x="87424" y="108702"/>
                      <a:pt x="71755" y="193693"/>
                      <a:pt x="15284" y="254947"/>
                    </a:cubicBezTo>
                    <a:close/>
                  </a:path>
                </a:pathLst>
              </a:custGeom>
              <a:solidFill>
                <a:srgbClr val="95A6DB"/>
              </a:solidFill>
              <a:ln w="0" cap="flat">
                <a:noFill/>
                <a:prstDash val="solid"/>
                <a:miter/>
              </a:ln>
            </p:spPr>
            <p:txBody>
              <a:bodyPr rtlCol="0" anchor="ctr"/>
              <a:lstStyle/>
              <a:p>
                <a:endParaRPr lang="zh-CN" altLang="en-US"/>
              </a:p>
            </p:txBody>
          </p:sp>
          <p:sp>
            <p:nvSpPr>
              <p:cNvPr id="266" name="任意多边形: 形状 265">
                <a:extLst>
                  <a:ext uri="{FF2B5EF4-FFF2-40B4-BE49-F238E27FC236}">
                    <a16:creationId xmlns:a16="http://schemas.microsoft.com/office/drawing/2014/main" id="{341B5569-DEA6-864F-4D0C-55C965B83435}"/>
                  </a:ext>
                </a:extLst>
              </p:cNvPr>
              <p:cNvSpPr/>
              <p:nvPr/>
            </p:nvSpPr>
            <p:spPr>
              <a:xfrm>
                <a:off x="9934304" y="4890439"/>
                <a:ext cx="86606" cy="202768"/>
              </a:xfrm>
              <a:custGeom>
                <a:avLst/>
                <a:gdLst>
                  <a:gd name="connsiteX0" fmla="*/ 86548 w 86606"/>
                  <a:gd name="connsiteY0" fmla="*/ 0 h 202768"/>
                  <a:gd name="connsiteX1" fmla="*/ 2591 w 86606"/>
                  <a:gd name="connsiteY1" fmla="*/ 202768 h 202768"/>
                  <a:gd name="connsiteX2" fmla="*/ 86548 w 86606"/>
                  <a:gd name="connsiteY2" fmla="*/ 0 h 202768"/>
                </a:gdLst>
                <a:ahLst/>
                <a:cxnLst>
                  <a:cxn ang="0">
                    <a:pos x="connsiteX0" y="connsiteY0"/>
                  </a:cxn>
                  <a:cxn ang="0">
                    <a:pos x="connsiteX1" y="connsiteY1"/>
                  </a:cxn>
                  <a:cxn ang="0">
                    <a:pos x="connsiteX2" y="connsiteY2"/>
                  </a:cxn>
                </a:cxnLst>
                <a:rect l="l" t="t" r="r" b="b"/>
                <a:pathLst>
                  <a:path w="86606" h="202768">
                    <a:moveTo>
                      <a:pt x="86548" y="0"/>
                    </a:moveTo>
                    <a:cubicBezTo>
                      <a:pt x="88073" y="94325"/>
                      <a:pt x="60096" y="161915"/>
                      <a:pt x="2591" y="202768"/>
                    </a:cubicBezTo>
                    <a:cubicBezTo>
                      <a:pt x="-9122" y="133007"/>
                      <a:pt x="18881" y="65418"/>
                      <a:pt x="86548" y="0"/>
                    </a:cubicBezTo>
                    <a:close/>
                  </a:path>
                </a:pathLst>
              </a:custGeom>
              <a:solidFill>
                <a:srgbClr val="95A6DB"/>
              </a:solidFill>
              <a:ln w="0" cap="flat">
                <a:noFill/>
                <a:prstDash val="solid"/>
                <a:miter/>
              </a:ln>
            </p:spPr>
            <p:txBody>
              <a:bodyPr rtlCol="0" anchor="ctr"/>
              <a:lstStyle/>
              <a:p>
                <a:endParaRPr lang="zh-CN" altLang="en-US"/>
              </a:p>
            </p:txBody>
          </p:sp>
          <p:sp>
            <p:nvSpPr>
              <p:cNvPr id="267" name="任意多边形: 形状 266">
                <a:extLst>
                  <a:ext uri="{FF2B5EF4-FFF2-40B4-BE49-F238E27FC236}">
                    <a16:creationId xmlns:a16="http://schemas.microsoft.com/office/drawing/2014/main" id="{E4FBAB08-26BE-D792-2CAF-E986FC7713D4}"/>
                  </a:ext>
                </a:extLst>
              </p:cNvPr>
              <p:cNvSpPr/>
              <p:nvPr/>
            </p:nvSpPr>
            <p:spPr>
              <a:xfrm>
                <a:off x="10044149" y="4852636"/>
                <a:ext cx="99083" cy="154519"/>
              </a:xfrm>
              <a:custGeom>
                <a:avLst/>
                <a:gdLst>
                  <a:gd name="connsiteX0" fmla="*/ 99083 w 99083"/>
                  <a:gd name="connsiteY0" fmla="*/ 0 h 154519"/>
                  <a:gd name="connsiteX1" fmla="*/ 0 w 99083"/>
                  <a:gd name="connsiteY1" fmla="*/ 154520 h 154519"/>
                  <a:gd name="connsiteX2" fmla="*/ 99083 w 99083"/>
                  <a:gd name="connsiteY2" fmla="*/ 0 h 154519"/>
                </a:gdLst>
                <a:ahLst/>
                <a:cxnLst>
                  <a:cxn ang="0">
                    <a:pos x="connsiteX0" y="connsiteY0"/>
                  </a:cxn>
                  <a:cxn ang="0">
                    <a:pos x="connsiteX1" y="connsiteY1"/>
                  </a:cxn>
                  <a:cxn ang="0">
                    <a:pos x="connsiteX2" y="connsiteY2"/>
                  </a:cxn>
                </a:cxnLst>
                <a:rect l="l" t="t" r="r" b="b"/>
                <a:pathLst>
                  <a:path w="99083" h="154519">
                    <a:moveTo>
                      <a:pt x="99083" y="0"/>
                    </a:moveTo>
                    <a:cubicBezTo>
                      <a:pt x="86336" y="77932"/>
                      <a:pt x="53317" y="129439"/>
                      <a:pt x="0" y="154520"/>
                    </a:cubicBezTo>
                    <a:cubicBezTo>
                      <a:pt x="621" y="95489"/>
                      <a:pt x="33640" y="43982"/>
                      <a:pt x="99083" y="0"/>
                    </a:cubicBezTo>
                    <a:close/>
                  </a:path>
                </a:pathLst>
              </a:custGeom>
              <a:solidFill>
                <a:srgbClr val="95A6DB"/>
              </a:solidFill>
              <a:ln w="0" cap="flat">
                <a:noFill/>
                <a:prstDash val="solid"/>
                <a:miter/>
              </a:ln>
            </p:spPr>
            <p:txBody>
              <a:bodyPr rtlCol="0" anchor="ctr"/>
              <a:lstStyle/>
              <a:p>
                <a:endParaRPr lang="zh-CN" altLang="en-US"/>
              </a:p>
            </p:txBody>
          </p:sp>
          <p:sp>
            <p:nvSpPr>
              <p:cNvPr id="268" name="任意多边形: 形状 267">
                <a:extLst>
                  <a:ext uri="{FF2B5EF4-FFF2-40B4-BE49-F238E27FC236}">
                    <a16:creationId xmlns:a16="http://schemas.microsoft.com/office/drawing/2014/main" id="{C158EC5A-68FE-E147-C917-71D88E2DB020}"/>
                  </a:ext>
                </a:extLst>
              </p:cNvPr>
              <p:cNvSpPr/>
              <p:nvPr/>
            </p:nvSpPr>
            <p:spPr>
              <a:xfrm>
                <a:off x="10105843" y="4901454"/>
                <a:ext cx="147874" cy="108882"/>
              </a:xfrm>
              <a:custGeom>
                <a:avLst/>
                <a:gdLst>
                  <a:gd name="connsiteX0" fmla="*/ 0 w 147874"/>
                  <a:gd name="connsiteY0" fmla="*/ 108883 h 108882"/>
                  <a:gd name="connsiteX1" fmla="*/ 147874 w 147874"/>
                  <a:gd name="connsiteY1" fmla="*/ 0 h 108882"/>
                  <a:gd name="connsiteX2" fmla="*/ 0 w 147874"/>
                  <a:gd name="connsiteY2" fmla="*/ 108883 h 108882"/>
                </a:gdLst>
                <a:ahLst/>
                <a:cxnLst>
                  <a:cxn ang="0">
                    <a:pos x="connsiteX0" y="connsiteY0"/>
                  </a:cxn>
                  <a:cxn ang="0">
                    <a:pos x="connsiteX1" y="connsiteY1"/>
                  </a:cxn>
                  <a:cxn ang="0">
                    <a:pos x="connsiteX2" y="connsiteY2"/>
                  </a:cxn>
                </a:cxnLst>
                <a:rect l="l" t="t" r="r" b="b"/>
                <a:pathLst>
                  <a:path w="147874" h="108882">
                    <a:moveTo>
                      <a:pt x="0" y="108883"/>
                    </a:moveTo>
                    <a:cubicBezTo>
                      <a:pt x="21668" y="53989"/>
                      <a:pt x="70951" y="17686"/>
                      <a:pt x="147874" y="0"/>
                    </a:cubicBezTo>
                    <a:cubicBezTo>
                      <a:pt x="108029" y="68210"/>
                      <a:pt x="58746" y="104513"/>
                      <a:pt x="0" y="108883"/>
                    </a:cubicBezTo>
                    <a:close/>
                  </a:path>
                </a:pathLst>
              </a:custGeom>
              <a:solidFill>
                <a:srgbClr val="95A6DB"/>
              </a:solidFill>
              <a:ln w="0" cap="flat">
                <a:noFill/>
                <a:prstDash val="solid"/>
                <a:miter/>
              </a:ln>
            </p:spPr>
            <p:txBody>
              <a:bodyPr rtlCol="0" anchor="ctr"/>
              <a:lstStyle/>
              <a:p>
                <a:endParaRPr lang="zh-CN" altLang="en-US"/>
              </a:p>
            </p:txBody>
          </p:sp>
          <p:sp>
            <p:nvSpPr>
              <p:cNvPr id="269" name="任意多边形: 形状 268">
                <a:extLst>
                  <a:ext uri="{FF2B5EF4-FFF2-40B4-BE49-F238E27FC236}">
                    <a16:creationId xmlns:a16="http://schemas.microsoft.com/office/drawing/2014/main" id="{95263034-F6EF-B94C-16C8-064423965F45}"/>
                  </a:ext>
                </a:extLst>
              </p:cNvPr>
              <p:cNvSpPr/>
              <p:nvPr/>
            </p:nvSpPr>
            <p:spPr>
              <a:xfrm>
                <a:off x="9739660" y="5485065"/>
                <a:ext cx="266091" cy="143712"/>
              </a:xfrm>
              <a:custGeom>
                <a:avLst/>
                <a:gdLst>
                  <a:gd name="connsiteX0" fmla="*/ 266092 w 266091"/>
                  <a:gd name="connsiteY0" fmla="*/ 0 h 143712"/>
                  <a:gd name="connsiteX1" fmla="*/ 0 w 266091"/>
                  <a:gd name="connsiteY1" fmla="*/ 143117 h 143712"/>
                  <a:gd name="connsiteX2" fmla="*/ 266092 w 266091"/>
                  <a:gd name="connsiteY2" fmla="*/ 0 h 143712"/>
                </a:gdLst>
                <a:ahLst/>
                <a:cxnLst>
                  <a:cxn ang="0">
                    <a:pos x="connsiteX0" y="connsiteY0"/>
                  </a:cxn>
                  <a:cxn ang="0">
                    <a:pos x="connsiteX1" y="connsiteY1"/>
                  </a:cxn>
                  <a:cxn ang="0">
                    <a:pos x="connsiteX2" y="connsiteY2"/>
                  </a:cxn>
                </a:cxnLst>
                <a:rect l="l" t="t" r="r" b="b"/>
                <a:pathLst>
                  <a:path w="266091" h="143712">
                    <a:moveTo>
                      <a:pt x="266092" y="0"/>
                    </a:moveTo>
                    <a:cubicBezTo>
                      <a:pt x="185651" y="101979"/>
                      <a:pt x="96963" y="149685"/>
                      <a:pt x="0" y="143117"/>
                    </a:cubicBezTo>
                    <a:cubicBezTo>
                      <a:pt x="47913" y="58850"/>
                      <a:pt x="136601" y="11144"/>
                      <a:pt x="266092" y="0"/>
                    </a:cubicBezTo>
                    <a:close/>
                  </a:path>
                </a:pathLst>
              </a:custGeom>
              <a:solidFill>
                <a:srgbClr val="95A6DB"/>
              </a:solidFill>
              <a:ln w="0" cap="flat">
                <a:noFill/>
                <a:prstDash val="solid"/>
                <a:miter/>
              </a:ln>
            </p:spPr>
            <p:txBody>
              <a:bodyPr rtlCol="0" anchor="ctr"/>
              <a:lstStyle/>
              <a:p>
                <a:endParaRPr lang="zh-CN" altLang="en-US"/>
              </a:p>
            </p:txBody>
          </p:sp>
          <p:sp>
            <p:nvSpPr>
              <p:cNvPr id="270" name="任意多边形: 形状 269">
                <a:extLst>
                  <a:ext uri="{FF2B5EF4-FFF2-40B4-BE49-F238E27FC236}">
                    <a16:creationId xmlns:a16="http://schemas.microsoft.com/office/drawing/2014/main" id="{99356884-5AE1-28FD-D9CD-19DE7F8F0A18}"/>
                  </a:ext>
                </a:extLst>
              </p:cNvPr>
              <p:cNvSpPr/>
              <p:nvPr/>
            </p:nvSpPr>
            <p:spPr>
              <a:xfrm>
                <a:off x="9851568" y="5255556"/>
                <a:ext cx="244682" cy="67753"/>
              </a:xfrm>
              <a:custGeom>
                <a:avLst/>
                <a:gdLst>
                  <a:gd name="connsiteX0" fmla="*/ 0 w 244682"/>
                  <a:gd name="connsiteY0" fmla="*/ 50323 h 67753"/>
                  <a:gd name="connsiteX1" fmla="*/ 244682 w 244682"/>
                  <a:gd name="connsiteY1" fmla="*/ 14511 h 67753"/>
                  <a:gd name="connsiteX2" fmla="*/ 0 w 244682"/>
                  <a:gd name="connsiteY2" fmla="*/ 50323 h 67753"/>
                </a:gdLst>
                <a:ahLst/>
                <a:cxnLst>
                  <a:cxn ang="0">
                    <a:pos x="connsiteX0" y="connsiteY0"/>
                  </a:cxn>
                  <a:cxn ang="0">
                    <a:pos x="connsiteX1" y="connsiteY1"/>
                  </a:cxn>
                  <a:cxn ang="0">
                    <a:pos x="connsiteX2" y="connsiteY2"/>
                  </a:cxn>
                </a:cxnLst>
                <a:rect l="l" t="t" r="r" b="b"/>
                <a:pathLst>
                  <a:path w="244682" h="67753">
                    <a:moveTo>
                      <a:pt x="0" y="50323"/>
                    </a:moveTo>
                    <a:cubicBezTo>
                      <a:pt x="60402" y="-1235"/>
                      <a:pt x="141954" y="-13181"/>
                      <a:pt x="244682" y="14511"/>
                    </a:cubicBezTo>
                    <a:cubicBezTo>
                      <a:pt x="154287" y="70310"/>
                      <a:pt x="72735" y="82256"/>
                      <a:pt x="0" y="50323"/>
                    </a:cubicBezTo>
                    <a:close/>
                  </a:path>
                </a:pathLst>
              </a:custGeom>
              <a:solidFill>
                <a:srgbClr val="95A6DB"/>
              </a:solidFill>
              <a:ln w="0" cap="flat">
                <a:noFill/>
                <a:prstDash val="solid"/>
                <a:miter/>
              </a:ln>
            </p:spPr>
            <p:txBody>
              <a:bodyPr rtlCol="0" anchor="ctr"/>
              <a:lstStyle/>
              <a:p>
                <a:endParaRPr lang="zh-CN" altLang="en-US"/>
              </a:p>
            </p:txBody>
          </p:sp>
          <p:sp>
            <p:nvSpPr>
              <p:cNvPr id="271" name="任意多边形: 形状 270">
                <a:extLst>
                  <a:ext uri="{FF2B5EF4-FFF2-40B4-BE49-F238E27FC236}">
                    <a16:creationId xmlns:a16="http://schemas.microsoft.com/office/drawing/2014/main" id="{1690CA08-D74F-7A8D-578B-F85A75A474A4}"/>
                  </a:ext>
                </a:extLst>
              </p:cNvPr>
              <p:cNvSpPr/>
              <p:nvPr/>
            </p:nvSpPr>
            <p:spPr>
              <a:xfrm>
                <a:off x="9925364" y="5151771"/>
                <a:ext cx="212878" cy="59037"/>
              </a:xfrm>
              <a:custGeom>
                <a:avLst/>
                <a:gdLst>
                  <a:gd name="connsiteX0" fmla="*/ 212879 w 212878"/>
                  <a:gd name="connsiteY0" fmla="*/ 12645 h 59037"/>
                  <a:gd name="connsiteX1" fmla="*/ 0 w 212878"/>
                  <a:gd name="connsiteY1" fmla="*/ 43828 h 59037"/>
                  <a:gd name="connsiteX2" fmla="*/ 212879 w 212878"/>
                  <a:gd name="connsiteY2" fmla="*/ 12645 h 59037"/>
                </a:gdLst>
                <a:ahLst/>
                <a:cxnLst>
                  <a:cxn ang="0">
                    <a:pos x="connsiteX0" y="connsiteY0"/>
                  </a:cxn>
                  <a:cxn ang="0">
                    <a:pos x="connsiteX1" y="connsiteY1"/>
                  </a:cxn>
                  <a:cxn ang="0">
                    <a:pos x="connsiteX2" y="connsiteY2"/>
                  </a:cxn>
                </a:cxnLst>
                <a:rect l="l" t="t" r="r" b="b"/>
                <a:pathLst>
                  <a:path w="212878" h="59037">
                    <a:moveTo>
                      <a:pt x="212879" y="12645"/>
                    </a:moveTo>
                    <a:cubicBezTo>
                      <a:pt x="134248" y="61281"/>
                      <a:pt x="63297" y="71676"/>
                      <a:pt x="0" y="43828"/>
                    </a:cubicBezTo>
                    <a:cubicBezTo>
                      <a:pt x="52515" y="-1085"/>
                      <a:pt x="123466" y="-11479"/>
                      <a:pt x="212879" y="12645"/>
                    </a:cubicBezTo>
                    <a:close/>
                  </a:path>
                </a:pathLst>
              </a:custGeom>
              <a:solidFill>
                <a:srgbClr val="95A6DB"/>
              </a:solidFill>
              <a:ln w="0" cap="flat">
                <a:noFill/>
                <a:prstDash val="solid"/>
                <a:miter/>
              </a:ln>
            </p:spPr>
            <p:txBody>
              <a:bodyPr rtlCol="0" anchor="ctr"/>
              <a:lstStyle/>
              <a:p>
                <a:endParaRPr lang="zh-CN" altLang="en-US"/>
              </a:p>
            </p:txBody>
          </p:sp>
          <p:sp>
            <p:nvSpPr>
              <p:cNvPr id="272" name="任意多边形: 形状 271">
                <a:extLst>
                  <a:ext uri="{FF2B5EF4-FFF2-40B4-BE49-F238E27FC236}">
                    <a16:creationId xmlns:a16="http://schemas.microsoft.com/office/drawing/2014/main" id="{359A0D35-95AB-2F0C-3A69-00270521BB4C}"/>
                  </a:ext>
                </a:extLst>
              </p:cNvPr>
              <p:cNvSpPr/>
              <p:nvPr/>
            </p:nvSpPr>
            <p:spPr>
              <a:xfrm>
                <a:off x="10020801" y="5055697"/>
                <a:ext cx="212877" cy="58943"/>
              </a:xfrm>
              <a:custGeom>
                <a:avLst/>
                <a:gdLst>
                  <a:gd name="connsiteX0" fmla="*/ 0 w 212877"/>
                  <a:gd name="connsiteY0" fmla="*/ 43715 h 58943"/>
                  <a:gd name="connsiteX1" fmla="*/ 212878 w 212877"/>
                  <a:gd name="connsiteY1" fmla="*/ 12558 h 58943"/>
                  <a:gd name="connsiteX2" fmla="*/ 0 w 212877"/>
                  <a:gd name="connsiteY2" fmla="*/ 43715 h 58943"/>
                </a:gdLst>
                <a:ahLst/>
                <a:cxnLst>
                  <a:cxn ang="0">
                    <a:pos x="connsiteX0" y="connsiteY0"/>
                  </a:cxn>
                  <a:cxn ang="0">
                    <a:pos x="connsiteX1" y="connsiteY1"/>
                  </a:cxn>
                  <a:cxn ang="0">
                    <a:pos x="connsiteX2" y="connsiteY2"/>
                  </a:cxn>
                </a:cxnLst>
                <a:rect l="l" t="t" r="r" b="b"/>
                <a:pathLst>
                  <a:path w="212877" h="58943">
                    <a:moveTo>
                      <a:pt x="0" y="43715"/>
                    </a:moveTo>
                    <a:cubicBezTo>
                      <a:pt x="52566" y="-1043"/>
                      <a:pt x="123517" y="-11437"/>
                      <a:pt x="212878" y="12558"/>
                    </a:cubicBezTo>
                    <a:cubicBezTo>
                      <a:pt x="134196" y="61194"/>
                      <a:pt x="63245" y="71589"/>
                      <a:pt x="0" y="43715"/>
                    </a:cubicBezTo>
                    <a:close/>
                  </a:path>
                </a:pathLst>
              </a:custGeom>
              <a:solidFill>
                <a:srgbClr val="95A6DB"/>
              </a:solidFill>
              <a:ln w="0" cap="flat">
                <a:noFill/>
                <a:prstDash val="solid"/>
                <a:miter/>
              </a:ln>
            </p:spPr>
            <p:txBody>
              <a:bodyPr rtlCol="0" anchor="ctr"/>
              <a:lstStyle/>
              <a:p>
                <a:endParaRPr lang="zh-CN" altLang="en-US"/>
              </a:p>
            </p:txBody>
          </p:sp>
          <p:sp>
            <p:nvSpPr>
              <p:cNvPr id="273" name="任意多边形: 形状 272">
                <a:extLst>
                  <a:ext uri="{FF2B5EF4-FFF2-40B4-BE49-F238E27FC236}">
                    <a16:creationId xmlns:a16="http://schemas.microsoft.com/office/drawing/2014/main" id="{84EE732D-0C76-2F0B-3517-04CFBDBA4341}"/>
                  </a:ext>
                </a:extLst>
              </p:cNvPr>
              <p:cNvSpPr/>
              <p:nvPr/>
            </p:nvSpPr>
            <p:spPr>
              <a:xfrm>
                <a:off x="9655601" y="5019581"/>
                <a:ext cx="434120" cy="759578"/>
              </a:xfrm>
              <a:custGeom>
                <a:avLst/>
                <a:gdLst>
                  <a:gd name="connsiteX0" fmla="*/ 25 w 434120"/>
                  <a:gd name="connsiteY0" fmla="*/ 756786 h 759578"/>
                  <a:gd name="connsiteX1" fmla="*/ 109632 w 434120"/>
                  <a:gd name="connsiteY1" fmla="*/ 419589 h 759578"/>
                  <a:gd name="connsiteX2" fmla="*/ 155295 w 434120"/>
                  <a:gd name="connsiteY2" fmla="*/ 319135 h 759578"/>
                  <a:gd name="connsiteX3" fmla="*/ 277261 w 434120"/>
                  <a:gd name="connsiteY3" fmla="*/ 138475 h 759578"/>
                  <a:gd name="connsiteX4" fmla="*/ 417689 w 434120"/>
                  <a:gd name="connsiteY4" fmla="*/ 7381 h 759578"/>
                  <a:gd name="connsiteX5" fmla="*/ 421439 w 434120"/>
                  <a:gd name="connsiteY5" fmla="*/ 2934 h 759578"/>
                  <a:gd name="connsiteX6" fmla="*/ 425420 w 434120"/>
                  <a:gd name="connsiteY6" fmla="*/ 581 h 759578"/>
                  <a:gd name="connsiteX7" fmla="*/ 430359 w 434120"/>
                  <a:gd name="connsiteY7" fmla="*/ 451 h 759578"/>
                  <a:gd name="connsiteX8" fmla="*/ 433539 w 434120"/>
                  <a:gd name="connsiteY8" fmla="*/ 4692 h 759578"/>
                  <a:gd name="connsiteX9" fmla="*/ 433669 w 434120"/>
                  <a:gd name="connsiteY9" fmla="*/ 9631 h 759578"/>
                  <a:gd name="connsiteX10" fmla="*/ 432272 w 434120"/>
                  <a:gd name="connsiteY10" fmla="*/ 13044 h 759578"/>
                  <a:gd name="connsiteX11" fmla="*/ 428031 w 434120"/>
                  <a:gd name="connsiteY11" fmla="*/ 16302 h 759578"/>
                  <a:gd name="connsiteX12" fmla="*/ 428031 w 434120"/>
                  <a:gd name="connsiteY12" fmla="*/ 17129 h 759578"/>
                  <a:gd name="connsiteX13" fmla="*/ 424438 w 434120"/>
                  <a:gd name="connsiteY13" fmla="*/ 18655 h 759578"/>
                  <a:gd name="connsiteX14" fmla="*/ 288251 w 434120"/>
                  <a:gd name="connsiteY14" fmla="*/ 146852 h 759578"/>
                  <a:gd name="connsiteX15" fmla="*/ 168947 w 434120"/>
                  <a:gd name="connsiteY15" fmla="*/ 326556 h 759578"/>
                  <a:gd name="connsiteX16" fmla="*/ 123155 w 434120"/>
                  <a:gd name="connsiteY16" fmla="*/ 425044 h 759578"/>
                  <a:gd name="connsiteX17" fmla="*/ 119664 w 434120"/>
                  <a:gd name="connsiteY17" fmla="*/ 433810 h 759578"/>
                  <a:gd name="connsiteX18" fmla="*/ 375956 w 434120"/>
                  <a:gd name="connsiteY18" fmla="*/ 341579 h 759578"/>
                  <a:gd name="connsiteX19" fmla="*/ 119664 w 434120"/>
                  <a:gd name="connsiteY19" fmla="*/ 433810 h 759578"/>
                  <a:gd name="connsiteX20" fmla="*/ 14583 w 434120"/>
                  <a:gd name="connsiteY20" fmla="*/ 759579 h 759578"/>
                  <a:gd name="connsiteX21" fmla="*/ 0 w 434120"/>
                  <a:gd name="connsiteY21" fmla="*/ 756786 h 759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34120" h="759578">
                    <a:moveTo>
                      <a:pt x="25" y="756786"/>
                    </a:moveTo>
                    <a:cubicBezTo>
                      <a:pt x="50679" y="532143"/>
                      <a:pt x="56781" y="550191"/>
                      <a:pt x="109632" y="419589"/>
                    </a:cubicBezTo>
                    <a:cubicBezTo>
                      <a:pt x="123879" y="384294"/>
                      <a:pt x="139109" y="350810"/>
                      <a:pt x="155295" y="319135"/>
                    </a:cubicBezTo>
                    <a:cubicBezTo>
                      <a:pt x="189297" y="254675"/>
                      <a:pt x="230202" y="194092"/>
                      <a:pt x="277261" y="138475"/>
                    </a:cubicBezTo>
                    <a:cubicBezTo>
                      <a:pt x="331095" y="72152"/>
                      <a:pt x="377921" y="28454"/>
                      <a:pt x="417689" y="7381"/>
                    </a:cubicBezTo>
                    <a:lnTo>
                      <a:pt x="421439" y="2934"/>
                    </a:lnTo>
                    <a:cubicBezTo>
                      <a:pt x="422007" y="1279"/>
                      <a:pt x="423688" y="296"/>
                      <a:pt x="425420" y="581"/>
                    </a:cubicBezTo>
                    <a:cubicBezTo>
                      <a:pt x="426972" y="-143"/>
                      <a:pt x="428756" y="-195"/>
                      <a:pt x="430359" y="451"/>
                    </a:cubicBezTo>
                    <a:cubicBezTo>
                      <a:pt x="431729" y="1589"/>
                      <a:pt x="432841" y="3063"/>
                      <a:pt x="433539" y="4692"/>
                    </a:cubicBezTo>
                    <a:cubicBezTo>
                      <a:pt x="434263" y="6243"/>
                      <a:pt x="434315" y="8028"/>
                      <a:pt x="433669" y="9631"/>
                    </a:cubicBezTo>
                    <a:lnTo>
                      <a:pt x="432272" y="13044"/>
                    </a:lnTo>
                    <a:cubicBezTo>
                      <a:pt x="431083" y="14414"/>
                      <a:pt x="429661" y="15500"/>
                      <a:pt x="428031" y="16302"/>
                    </a:cubicBezTo>
                    <a:lnTo>
                      <a:pt x="428031" y="17129"/>
                    </a:lnTo>
                    <a:cubicBezTo>
                      <a:pt x="428031" y="17129"/>
                      <a:pt x="424438" y="18655"/>
                      <a:pt x="424438" y="18655"/>
                    </a:cubicBezTo>
                    <a:cubicBezTo>
                      <a:pt x="386014" y="40090"/>
                      <a:pt x="340610" y="82805"/>
                      <a:pt x="288251" y="146852"/>
                    </a:cubicBezTo>
                    <a:cubicBezTo>
                      <a:pt x="242044" y="202211"/>
                      <a:pt x="202044" y="262483"/>
                      <a:pt x="168947" y="326556"/>
                    </a:cubicBezTo>
                    <a:cubicBezTo>
                      <a:pt x="151985" y="358567"/>
                      <a:pt x="136704" y="391457"/>
                      <a:pt x="123155" y="425044"/>
                    </a:cubicBezTo>
                    <a:lnTo>
                      <a:pt x="119664" y="433810"/>
                    </a:lnTo>
                    <a:cubicBezTo>
                      <a:pt x="173576" y="365031"/>
                      <a:pt x="259032" y="334287"/>
                      <a:pt x="375956" y="341579"/>
                    </a:cubicBezTo>
                    <a:cubicBezTo>
                      <a:pt x="290655" y="421761"/>
                      <a:pt x="205224" y="452504"/>
                      <a:pt x="119664" y="433810"/>
                    </a:cubicBezTo>
                    <a:cubicBezTo>
                      <a:pt x="68494" y="562421"/>
                      <a:pt x="63892" y="540546"/>
                      <a:pt x="14583" y="759579"/>
                    </a:cubicBezTo>
                    <a:lnTo>
                      <a:pt x="0" y="756786"/>
                    </a:lnTo>
                    <a:close/>
                  </a:path>
                </a:pathLst>
              </a:custGeom>
              <a:solidFill>
                <a:srgbClr val="95A6DB"/>
              </a:solidFill>
              <a:ln w="0" cap="flat">
                <a:noFill/>
                <a:prstDash val="solid"/>
                <a:miter/>
              </a:ln>
            </p:spPr>
            <p:txBody>
              <a:bodyPr rtlCol="0" anchor="ctr"/>
              <a:lstStyle/>
              <a:p>
                <a:endParaRPr lang="zh-CN" altLang="en-US"/>
              </a:p>
            </p:txBody>
          </p:sp>
        </p:grpSp>
        <p:grpSp>
          <p:nvGrpSpPr>
            <p:cNvPr id="11" name="组合 10">
              <a:extLst>
                <a:ext uri="{FF2B5EF4-FFF2-40B4-BE49-F238E27FC236}">
                  <a16:creationId xmlns:a16="http://schemas.microsoft.com/office/drawing/2014/main" id="{D4B65D3B-3F77-6E91-E68C-6BE9461CC0D1}"/>
                </a:ext>
              </a:extLst>
            </p:cNvPr>
            <p:cNvGrpSpPr/>
            <p:nvPr/>
          </p:nvGrpSpPr>
          <p:grpSpPr>
            <a:xfrm>
              <a:off x="2081058" y="4880380"/>
              <a:ext cx="624304" cy="926549"/>
              <a:chOff x="2081058" y="4880380"/>
              <a:chExt cx="624304" cy="926549"/>
            </a:xfrm>
            <a:solidFill>
              <a:srgbClr val="95A6DB"/>
            </a:solidFill>
          </p:grpSpPr>
          <p:sp>
            <p:nvSpPr>
              <p:cNvPr id="252" name="任意多边形: 形状 251">
                <a:extLst>
                  <a:ext uri="{FF2B5EF4-FFF2-40B4-BE49-F238E27FC236}">
                    <a16:creationId xmlns:a16="http://schemas.microsoft.com/office/drawing/2014/main" id="{88BB318A-42D6-043E-3B78-DD8EEA806411}"/>
                  </a:ext>
                </a:extLst>
              </p:cNvPr>
              <p:cNvSpPr/>
              <p:nvPr/>
            </p:nvSpPr>
            <p:spPr>
              <a:xfrm>
                <a:off x="2625202" y="5315471"/>
                <a:ext cx="80160" cy="297403"/>
              </a:xfrm>
              <a:custGeom>
                <a:avLst/>
                <a:gdLst>
                  <a:gd name="connsiteX0" fmla="*/ 24058 w 80160"/>
                  <a:gd name="connsiteY0" fmla="*/ 297404 h 297403"/>
                  <a:gd name="connsiteX1" fmla="*/ 59042 w 80160"/>
                  <a:gd name="connsiteY1" fmla="*/ 0 h 297403"/>
                  <a:gd name="connsiteX2" fmla="*/ 24058 w 80160"/>
                  <a:gd name="connsiteY2" fmla="*/ 297404 h 297403"/>
                </a:gdLst>
                <a:ahLst/>
                <a:cxnLst>
                  <a:cxn ang="0">
                    <a:pos x="connsiteX0" y="connsiteY0"/>
                  </a:cxn>
                  <a:cxn ang="0">
                    <a:pos x="connsiteX1" y="connsiteY1"/>
                  </a:cxn>
                  <a:cxn ang="0">
                    <a:pos x="connsiteX2" y="connsiteY2"/>
                  </a:cxn>
                </a:cxnLst>
                <a:rect l="l" t="t" r="r" b="b"/>
                <a:pathLst>
                  <a:path w="80160" h="297403">
                    <a:moveTo>
                      <a:pt x="24058" y="297404"/>
                    </a:moveTo>
                    <a:cubicBezTo>
                      <a:pt x="84407" y="222394"/>
                      <a:pt x="96069" y="123259"/>
                      <a:pt x="59042" y="0"/>
                    </a:cubicBezTo>
                    <a:cubicBezTo>
                      <a:pt x="-5445" y="111468"/>
                      <a:pt x="-17106" y="210603"/>
                      <a:pt x="24058" y="297404"/>
                    </a:cubicBezTo>
                    <a:close/>
                  </a:path>
                </a:pathLst>
              </a:custGeom>
              <a:solidFill>
                <a:srgbClr val="95A6DB"/>
              </a:solidFill>
              <a:ln w="0" cap="flat">
                <a:noFill/>
                <a:prstDash val="solid"/>
                <a:miter/>
              </a:ln>
            </p:spPr>
            <p:txBody>
              <a:bodyPr rtlCol="0" anchor="ctr"/>
              <a:lstStyle/>
              <a:p>
                <a:endParaRPr lang="zh-CN" altLang="en-US"/>
              </a:p>
            </p:txBody>
          </p:sp>
          <p:sp>
            <p:nvSpPr>
              <p:cNvPr id="253" name="任意多边形: 形状 252">
                <a:extLst>
                  <a:ext uri="{FF2B5EF4-FFF2-40B4-BE49-F238E27FC236}">
                    <a16:creationId xmlns:a16="http://schemas.microsoft.com/office/drawing/2014/main" id="{D77C8F74-2899-98CD-B4BB-C59B9D53C187}"/>
                  </a:ext>
                </a:extLst>
              </p:cNvPr>
              <p:cNvSpPr/>
              <p:nvPr/>
            </p:nvSpPr>
            <p:spPr>
              <a:xfrm>
                <a:off x="2537339" y="5168812"/>
                <a:ext cx="70195" cy="272736"/>
              </a:xfrm>
              <a:custGeom>
                <a:avLst/>
                <a:gdLst>
                  <a:gd name="connsiteX0" fmla="*/ 39392 w 70195"/>
                  <a:gd name="connsiteY0" fmla="*/ 272737 h 272736"/>
                  <a:gd name="connsiteX1" fmla="*/ 29877 w 70195"/>
                  <a:gd name="connsiteY1" fmla="*/ 0 h 272736"/>
                  <a:gd name="connsiteX2" fmla="*/ 39392 w 70195"/>
                  <a:gd name="connsiteY2" fmla="*/ 272737 h 272736"/>
                </a:gdLst>
                <a:ahLst/>
                <a:cxnLst>
                  <a:cxn ang="0">
                    <a:pos x="connsiteX0" y="connsiteY0"/>
                  </a:cxn>
                  <a:cxn ang="0">
                    <a:pos x="connsiteX1" y="connsiteY1"/>
                  </a:cxn>
                  <a:cxn ang="0">
                    <a:pos x="connsiteX2" y="connsiteY2"/>
                  </a:cxn>
                </a:cxnLst>
                <a:rect l="l" t="t" r="r" b="b"/>
                <a:pathLst>
                  <a:path w="70195" h="272736">
                    <a:moveTo>
                      <a:pt x="39392" y="272737"/>
                    </a:moveTo>
                    <a:cubicBezTo>
                      <a:pt x="83426" y="196821"/>
                      <a:pt x="80246" y="105909"/>
                      <a:pt x="29877" y="0"/>
                    </a:cubicBezTo>
                    <a:cubicBezTo>
                      <a:pt x="-12916" y="109348"/>
                      <a:pt x="-9735" y="200260"/>
                      <a:pt x="39392" y="272737"/>
                    </a:cubicBezTo>
                    <a:close/>
                  </a:path>
                </a:pathLst>
              </a:custGeom>
              <a:solidFill>
                <a:srgbClr val="95A6DB"/>
              </a:solidFill>
              <a:ln w="0" cap="flat">
                <a:noFill/>
                <a:prstDash val="solid"/>
                <a:miter/>
              </a:ln>
            </p:spPr>
            <p:txBody>
              <a:bodyPr rtlCol="0" anchor="ctr"/>
              <a:lstStyle/>
              <a:p>
                <a:endParaRPr lang="zh-CN" altLang="en-US"/>
              </a:p>
            </p:txBody>
          </p:sp>
          <p:sp>
            <p:nvSpPr>
              <p:cNvPr id="254" name="任意多边形: 形状 253">
                <a:extLst>
                  <a:ext uri="{FF2B5EF4-FFF2-40B4-BE49-F238E27FC236}">
                    <a16:creationId xmlns:a16="http://schemas.microsoft.com/office/drawing/2014/main" id="{5F9650DC-E9B2-3DF5-D274-AF0879E624E8}"/>
                  </a:ext>
                </a:extLst>
              </p:cNvPr>
              <p:cNvSpPr/>
              <p:nvPr/>
            </p:nvSpPr>
            <p:spPr>
              <a:xfrm>
                <a:off x="2437690" y="5016749"/>
                <a:ext cx="73910" cy="254947"/>
              </a:xfrm>
              <a:custGeom>
                <a:avLst/>
                <a:gdLst>
                  <a:gd name="connsiteX0" fmla="*/ 58627 w 73910"/>
                  <a:gd name="connsiteY0" fmla="*/ 254947 h 254947"/>
                  <a:gd name="connsiteX1" fmla="*/ 11593 w 73910"/>
                  <a:gd name="connsiteY1" fmla="*/ 0 h 254947"/>
                  <a:gd name="connsiteX2" fmla="*/ 58627 w 73910"/>
                  <a:gd name="connsiteY2" fmla="*/ 254947 h 254947"/>
                </a:gdLst>
                <a:ahLst/>
                <a:cxnLst>
                  <a:cxn ang="0">
                    <a:pos x="connsiteX0" y="connsiteY0"/>
                  </a:cxn>
                  <a:cxn ang="0">
                    <a:pos x="connsiteX1" y="connsiteY1"/>
                  </a:cxn>
                  <a:cxn ang="0">
                    <a:pos x="connsiteX2" y="connsiteY2"/>
                  </a:cxn>
                </a:cxnLst>
                <a:rect l="l" t="t" r="r" b="b"/>
                <a:pathLst>
                  <a:path w="73910" h="254947">
                    <a:moveTo>
                      <a:pt x="58627" y="254947"/>
                    </a:moveTo>
                    <a:cubicBezTo>
                      <a:pt x="89396" y="177455"/>
                      <a:pt x="73701" y="92490"/>
                      <a:pt x="11593" y="0"/>
                    </a:cubicBezTo>
                    <a:cubicBezTo>
                      <a:pt x="-13513" y="108702"/>
                      <a:pt x="2156" y="193693"/>
                      <a:pt x="58627" y="254947"/>
                    </a:cubicBezTo>
                    <a:close/>
                  </a:path>
                </a:pathLst>
              </a:custGeom>
              <a:solidFill>
                <a:srgbClr val="95A6DB"/>
              </a:solidFill>
              <a:ln w="0" cap="flat">
                <a:noFill/>
                <a:prstDash val="solid"/>
                <a:miter/>
              </a:ln>
            </p:spPr>
            <p:txBody>
              <a:bodyPr rtlCol="0" anchor="ctr"/>
              <a:lstStyle/>
              <a:p>
                <a:endParaRPr lang="zh-CN" altLang="en-US"/>
              </a:p>
            </p:txBody>
          </p:sp>
          <p:sp>
            <p:nvSpPr>
              <p:cNvPr id="255" name="任意多边形: 形状 254">
                <a:extLst>
                  <a:ext uri="{FF2B5EF4-FFF2-40B4-BE49-F238E27FC236}">
                    <a16:creationId xmlns:a16="http://schemas.microsoft.com/office/drawing/2014/main" id="{7659D9EC-C363-8D61-C5AF-DDA5A42BD405}"/>
                  </a:ext>
                </a:extLst>
              </p:cNvPr>
              <p:cNvSpPr/>
              <p:nvPr/>
            </p:nvSpPr>
            <p:spPr>
              <a:xfrm>
                <a:off x="2313839" y="4918157"/>
                <a:ext cx="86606" cy="202768"/>
              </a:xfrm>
              <a:custGeom>
                <a:avLst/>
                <a:gdLst>
                  <a:gd name="connsiteX0" fmla="*/ 59 w 86606"/>
                  <a:gd name="connsiteY0" fmla="*/ 0 h 202768"/>
                  <a:gd name="connsiteX1" fmla="*/ 84016 w 86606"/>
                  <a:gd name="connsiteY1" fmla="*/ 202768 h 202768"/>
                  <a:gd name="connsiteX2" fmla="*/ 59 w 86606"/>
                  <a:gd name="connsiteY2" fmla="*/ 0 h 202768"/>
                </a:gdLst>
                <a:ahLst/>
                <a:cxnLst>
                  <a:cxn ang="0">
                    <a:pos x="connsiteX0" y="connsiteY0"/>
                  </a:cxn>
                  <a:cxn ang="0">
                    <a:pos x="connsiteX1" y="connsiteY1"/>
                  </a:cxn>
                  <a:cxn ang="0">
                    <a:pos x="connsiteX2" y="connsiteY2"/>
                  </a:cxn>
                </a:cxnLst>
                <a:rect l="l" t="t" r="r" b="b"/>
                <a:pathLst>
                  <a:path w="86606" h="202768">
                    <a:moveTo>
                      <a:pt x="59" y="0"/>
                    </a:moveTo>
                    <a:cubicBezTo>
                      <a:pt x="-1466" y="94325"/>
                      <a:pt x="26511" y="161915"/>
                      <a:pt x="84016" y="202768"/>
                    </a:cubicBezTo>
                    <a:cubicBezTo>
                      <a:pt x="95729" y="133033"/>
                      <a:pt x="67726" y="65418"/>
                      <a:pt x="59" y="0"/>
                    </a:cubicBezTo>
                    <a:close/>
                  </a:path>
                </a:pathLst>
              </a:custGeom>
              <a:solidFill>
                <a:srgbClr val="95A6DB"/>
              </a:solidFill>
              <a:ln w="0" cap="flat">
                <a:noFill/>
                <a:prstDash val="solid"/>
                <a:miter/>
              </a:ln>
            </p:spPr>
            <p:txBody>
              <a:bodyPr rtlCol="0" anchor="ctr"/>
              <a:lstStyle/>
              <a:p>
                <a:endParaRPr lang="zh-CN" altLang="en-US"/>
              </a:p>
            </p:txBody>
          </p:sp>
          <p:sp>
            <p:nvSpPr>
              <p:cNvPr id="256" name="任意多边形: 形状 255">
                <a:extLst>
                  <a:ext uri="{FF2B5EF4-FFF2-40B4-BE49-F238E27FC236}">
                    <a16:creationId xmlns:a16="http://schemas.microsoft.com/office/drawing/2014/main" id="{98D6D0EF-F4B1-F7BD-E05A-70BB758F68D0}"/>
                  </a:ext>
                </a:extLst>
              </p:cNvPr>
              <p:cNvSpPr/>
              <p:nvPr/>
            </p:nvSpPr>
            <p:spPr>
              <a:xfrm>
                <a:off x="2191544" y="4880380"/>
                <a:ext cx="99082" cy="154519"/>
              </a:xfrm>
              <a:custGeom>
                <a:avLst/>
                <a:gdLst>
                  <a:gd name="connsiteX0" fmla="*/ 0 w 99082"/>
                  <a:gd name="connsiteY0" fmla="*/ 0 h 154519"/>
                  <a:gd name="connsiteX1" fmla="*/ 99083 w 99082"/>
                  <a:gd name="connsiteY1" fmla="*/ 154520 h 154519"/>
                  <a:gd name="connsiteX2" fmla="*/ 0 w 99082"/>
                  <a:gd name="connsiteY2" fmla="*/ 0 h 154519"/>
                </a:gdLst>
                <a:ahLst/>
                <a:cxnLst>
                  <a:cxn ang="0">
                    <a:pos x="connsiteX0" y="connsiteY0"/>
                  </a:cxn>
                  <a:cxn ang="0">
                    <a:pos x="connsiteX1" y="connsiteY1"/>
                  </a:cxn>
                  <a:cxn ang="0">
                    <a:pos x="connsiteX2" y="connsiteY2"/>
                  </a:cxn>
                </a:cxnLst>
                <a:rect l="l" t="t" r="r" b="b"/>
                <a:pathLst>
                  <a:path w="99082" h="154519">
                    <a:moveTo>
                      <a:pt x="0" y="0"/>
                    </a:moveTo>
                    <a:cubicBezTo>
                      <a:pt x="12747" y="77932"/>
                      <a:pt x="45766" y="129439"/>
                      <a:pt x="99083" y="154520"/>
                    </a:cubicBezTo>
                    <a:cubicBezTo>
                      <a:pt x="98462" y="95489"/>
                      <a:pt x="65443" y="43982"/>
                      <a:pt x="0" y="0"/>
                    </a:cubicBezTo>
                    <a:close/>
                  </a:path>
                </a:pathLst>
              </a:custGeom>
              <a:solidFill>
                <a:srgbClr val="95A6DB"/>
              </a:solidFill>
              <a:ln w="0" cap="flat">
                <a:noFill/>
                <a:prstDash val="solid"/>
                <a:miter/>
              </a:ln>
            </p:spPr>
            <p:txBody>
              <a:bodyPr rtlCol="0" anchor="ctr"/>
              <a:lstStyle/>
              <a:p>
                <a:endParaRPr lang="zh-CN" altLang="en-US"/>
              </a:p>
            </p:txBody>
          </p:sp>
          <p:sp>
            <p:nvSpPr>
              <p:cNvPr id="257" name="任意多边形: 形状 256">
                <a:extLst>
                  <a:ext uri="{FF2B5EF4-FFF2-40B4-BE49-F238E27FC236}">
                    <a16:creationId xmlns:a16="http://schemas.microsoft.com/office/drawing/2014/main" id="{877466D5-A306-9DD6-5B0E-0D099BA72335}"/>
                  </a:ext>
                </a:extLst>
              </p:cNvPr>
              <p:cNvSpPr/>
              <p:nvPr/>
            </p:nvSpPr>
            <p:spPr>
              <a:xfrm>
                <a:off x="2081058" y="4929198"/>
                <a:ext cx="147874" cy="108882"/>
              </a:xfrm>
              <a:custGeom>
                <a:avLst/>
                <a:gdLst>
                  <a:gd name="connsiteX0" fmla="*/ 147875 w 147874"/>
                  <a:gd name="connsiteY0" fmla="*/ 108883 h 108882"/>
                  <a:gd name="connsiteX1" fmla="*/ 0 w 147874"/>
                  <a:gd name="connsiteY1" fmla="*/ 0 h 108882"/>
                  <a:gd name="connsiteX2" fmla="*/ 147875 w 147874"/>
                  <a:gd name="connsiteY2" fmla="*/ 108883 h 108882"/>
                </a:gdLst>
                <a:ahLst/>
                <a:cxnLst>
                  <a:cxn ang="0">
                    <a:pos x="connsiteX0" y="connsiteY0"/>
                  </a:cxn>
                  <a:cxn ang="0">
                    <a:pos x="connsiteX1" y="connsiteY1"/>
                  </a:cxn>
                  <a:cxn ang="0">
                    <a:pos x="connsiteX2" y="connsiteY2"/>
                  </a:cxn>
                </a:cxnLst>
                <a:rect l="l" t="t" r="r" b="b"/>
                <a:pathLst>
                  <a:path w="147874" h="108882">
                    <a:moveTo>
                      <a:pt x="147875" y="108883"/>
                    </a:moveTo>
                    <a:cubicBezTo>
                      <a:pt x="126207" y="53989"/>
                      <a:pt x="76924" y="17686"/>
                      <a:pt x="0" y="0"/>
                    </a:cubicBezTo>
                    <a:cubicBezTo>
                      <a:pt x="39845" y="68210"/>
                      <a:pt x="89128" y="104513"/>
                      <a:pt x="147875" y="108883"/>
                    </a:cubicBezTo>
                    <a:close/>
                  </a:path>
                </a:pathLst>
              </a:custGeom>
              <a:solidFill>
                <a:srgbClr val="95A6DB"/>
              </a:solidFill>
              <a:ln w="0" cap="flat">
                <a:noFill/>
                <a:prstDash val="solid"/>
                <a:miter/>
              </a:ln>
            </p:spPr>
            <p:txBody>
              <a:bodyPr rtlCol="0" anchor="ctr"/>
              <a:lstStyle/>
              <a:p>
                <a:endParaRPr lang="zh-CN" altLang="en-US"/>
              </a:p>
            </p:txBody>
          </p:sp>
          <p:sp>
            <p:nvSpPr>
              <p:cNvPr id="258" name="任意多边形: 形状 257">
                <a:extLst>
                  <a:ext uri="{FF2B5EF4-FFF2-40B4-BE49-F238E27FC236}">
                    <a16:creationId xmlns:a16="http://schemas.microsoft.com/office/drawing/2014/main" id="{B0700330-6024-973B-15A2-BDDC4A8875A4}"/>
                  </a:ext>
                </a:extLst>
              </p:cNvPr>
              <p:cNvSpPr/>
              <p:nvPr/>
            </p:nvSpPr>
            <p:spPr>
              <a:xfrm>
                <a:off x="2356174" y="5488634"/>
                <a:ext cx="266065" cy="143712"/>
              </a:xfrm>
              <a:custGeom>
                <a:avLst/>
                <a:gdLst>
                  <a:gd name="connsiteX0" fmla="*/ 0 w 266065"/>
                  <a:gd name="connsiteY0" fmla="*/ 0 h 143712"/>
                  <a:gd name="connsiteX1" fmla="*/ 266066 w 266065"/>
                  <a:gd name="connsiteY1" fmla="*/ 143117 h 143712"/>
                  <a:gd name="connsiteX2" fmla="*/ 0 w 266065"/>
                  <a:gd name="connsiteY2" fmla="*/ 0 h 143712"/>
                </a:gdLst>
                <a:ahLst/>
                <a:cxnLst>
                  <a:cxn ang="0">
                    <a:pos x="connsiteX0" y="connsiteY0"/>
                  </a:cxn>
                  <a:cxn ang="0">
                    <a:pos x="connsiteX1" y="connsiteY1"/>
                  </a:cxn>
                  <a:cxn ang="0">
                    <a:pos x="connsiteX2" y="connsiteY2"/>
                  </a:cxn>
                </a:cxnLst>
                <a:rect l="l" t="t" r="r" b="b"/>
                <a:pathLst>
                  <a:path w="266065" h="143712">
                    <a:moveTo>
                      <a:pt x="0" y="0"/>
                    </a:moveTo>
                    <a:cubicBezTo>
                      <a:pt x="80440" y="101979"/>
                      <a:pt x="169129" y="149685"/>
                      <a:pt x="266066" y="143117"/>
                    </a:cubicBezTo>
                    <a:cubicBezTo>
                      <a:pt x="218153" y="58850"/>
                      <a:pt x="129465" y="11144"/>
                      <a:pt x="0" y="0"/>
                    </a:cubicBezTo>
                    <a:close/>
                  </a:path>
                </a:pathLst>
              </a:custGeom>
              <a:solidFill>
                <a:srgbClr val="95A6DB"/>
              </a:solidFill>
              <a:ln w="0" cap="flat">
                <a:noFill/>
                <a:prstDash val="solid"/>
                <a:miter/>
              </a:ln>
            </p:spPr>
            <p:txBody>
              <a:bodyPr rtlCol="0" anchor="ctr"/>
              <a:lstStyle/>
              <a:p>
                <a:endParaRPr lang="zh-CN" altLang="en-US"/>
              </a:p>
            </p:txBody>
          </p:sp>
          <p:sp>
            <p:nvSpPr>
              <p:cNvPr id="259" name="任意多边形: 形状 258">
                <a:extLst>
                  <a:ext uri="{FF2B5EF4-FFF2-40B4-BE49-F238E27FC236}">
                    <a16:creationId xmlns:a16="http://schemas.microsoft.com/office/drawing/2014/main" id="{F1B455FF-3F06-51A5-FFD1-7499B4F0D21B}"/>
                  </a:ext>
                </a:extLst>
              </p:cNvPr>
              <p:cNvSpPr/>
              <p:nvPr/>
            </p:nvSpPr>
            <p:spPr>
              <a:xfrm>
                <a:off x="2238526" y="5283300"/>
                <a:ext cx="244682" cy="67753"/>
              </a:xfrm>
              <a:custGeom>
                <a:avLst/>
                <a:gdLst>
                  <a:gd name="connsiteX0" fmla="*/ 244682 w 244682"/>
                  <a:gd name="connsiteY0" fmla="*/ 50323 h 67753"/>
                  <a:gd name="connsiteX1" fmla="*/ 0 w 244682"/>
                  <a:gd name="connsiteY1" fmla="*/ 14511 h 67753"/>
                  <a:gd name="connsiteX2" fmla="*/ 244682 w 244682"/>
                  <a:gd name="connsiteY2" fmla="*/ 50323 h 67753"/>
                </a:gdLst>
                <a:ahLst/>
                <a:cxnLst>
                  <a:cxn ang="0">
                    <a:pos x="connsiteX0" y="connsiteY0"/>
                  </a:cxn>
                  <a:cxn ang="0">
                    <a:pos x="connsiteX1" y="connsiteY1"/>
                  </a:cxn>
                  <a:cxn ang="0">
                    <a:pos x="connsiteX2" y="connsiteY2"/>
                  </a:cxn>
                </a:cxnLst>
                <a:rect l="l" t="t" r="r" b="b"/>
                <a:pathLst>
                  <a:path w="244682" h="67753">
                    <a:moveTo>
                      <a:pt x="244682" y="50323"/>
                    </a:moveTo>
                    <a:cubicBezTo>
                      <a:pt x="184281" y="-1236"/>
                      <a:pt x="102729" y="-13181"/>
                      <a:pt x="0" y="14511"/>
                    </a:cubicBezTo>
                    <a:cubicBezTo>
                      <a:pt x="90395" y="70310"/>
                      <a:pt x="171947" y="82256"/>
                      <a:pt x="244682" y="50323"/>
                    </a:cubicBezTo>
                    <a:close/>
                  </a:path>
                </a:pathLst>
              </a:custGeom>
              <a:solidFill>
                <a:srgbClr val="95A6DB"/>
              </a:solidFill>
              <a:ln w="0" cap="flat">
                <a:noFill/>
                <a:prstDash val="solid"/>
                <a:miter/>
              </a:ln>
            </p:spPr>
            <p:txBody>
              <a:bodyPr rtlCol="0" anchor="ctr"/>
              <a:lstStyle/>
              <a:p>
                <a:endParaRPr lang="zh-CN" altLang="en-US"/>
              </a:p>
            </p:txBody>
          </p:sp>
          <p:sp>
            <p:nvSpPr>
              <p:cNvPr id="260" name="任意多边形: 形状 259">
                <a:extLst>
                  <a:ext uri="{FF2B5EF4-FFF2-40B4-BE49-F238E27FC236}">
                    <a16:creationId xmlns:a16="http://schemas.microsoft.com/office/drawing/2014/main" id="{1F56047B-6851-84E4-CB7E-6BE4B1864B0F}"/>
                  </a:ext>
                </a:extLst>
              </p:cNvPr>
              <p:cNvSpPr/>
              <p:nvPr/>
            </p:nvSpPr>
            <p:spPr>
              <a:xfrm>
                <a:off x="2196509" y="5179497"/>
                <a:ext cx="212878" cy="59049"/>
              </a:xfrm>
              <a:custGeom>
                <a:avLst/>
                <a:gdLst>
                  <a:gd name="connsiteX0" fmla="*/ 0 w 212878"/>
                  <a:gd name="connsiteY0" fmla="*/ 12664 h 59049"/>
                  <a:gd name="connsiteX1" fmla="*/ 212878 w 212878"/>
                  <a:gd name="connsiteY1" fmla="*/ 43821 h 59049"/>
                  <a:gd name="connsiteX2" fmla="*/ 0 w 212878"/>
                  <a:gd name="connsiteY2" fmla="*/ 12664 h 59049"/>
                </a:gdLst>
                <a:ahLst/>
                <a:cxnLst>
                  <a:cxn ang="0">
                    <a:pos x="connsiteX0" y="connsiteY0"/>
                  </a:cxn>
                  <a:cxn ang="0">
                    <a:pos x="connsiteX1" y="connsiteY1"/>
                  </a:cxn>
                  <a:cxn ang="0">
                    <a:pos x="connsiteX2" y="connsiteY2"/>
                  </a:cxn>
                </a:cxnLst>
                <a:rect l="l" t="t" r="r" b="b"/>
                <a:pathLst>
                  <a:path w="212878" h="59049">
                    <a:moveTo>
                      <a:pt x="0" y="12664"/>
                    </a:moveTo>
                    <a:cubicBezTo>
                      <a:pt x="78630" y="61300"/>
                      <a:pt x="149581" y="71695"/>
                      <a:pt x="212878" y="43821"/>
                    </a:cubicBezTo>
                    <a:cubicBezTo>
                      <a:pt x="160363" y="-1092"/>
                      <a:pt x="89413" y="-11487"/>
                      <a:pt x="0" y="12664"/>
                    </a:cubicBezTo>
                    <a:close/>
                  </a:path>
                </a:pathLst>
              </a:custGeom>
              <a:solidFill>
                <a:srgbClr val="95A6DB"/>
              </a:solidFill>
              <a:ln w="0" cap="flat">
                <a:noFill/>
                <a:prstDash val="solid"/>
                <a:miter/>
              </a:ln>
            </p:spPr>
            <p:txBody>
              <a:bodyPr rtlCol="0" anchor="ctr"/>
              <a:lstStyle/>
              <a:p>
                <a:endParaRPr lang="zh-CN" altLang="en-US"/>
              </a:p>
            </p:txBody>
          </p:sp>
          <p:sp>
            <p:nvSpPr>
              <p:cNvPr id="261" name="任意多边形: 形状 260">
                <a:extLst>
                  <a:ext uri="{FF2B5EF4-FFF2-40B4-BE49-F238E27FC236}">
                    <a16:creationId xmlns:a16="http://schemas.microsoft.com/office/drawing/2014/main" id="{B1A8AD1B-00A1-E382-539A-E603DEAAFA51}"/>
                  </a:ext>
                </a:extLst>
              </p:cNvPr>
              <p:cNvSpPr/>
              <p:nvPr/>
            </p:nvSpPr>
            <p:spPr>
              <a:xfrm>
                <a:off x="2101071" y="5083442"/>
                <a:ext cx="212878" cy="58943"/>
              </a:xfrm>
              <a:custGeom>
                <a:avLst/>
                <a:gdLst>
                  <a:gd name="connsiteX0" fmla="*/ 212878 w 212878"/>
                  <a:gd name="connsiteY0" fmla="*/ 43715 h 58943"/>
                  <a:gd name="connsiteX1" fmla="*/ 0 w 212878"/>
                  <a:gd name="connsiteY1" fmla="*/ 12558 h 58943"/>
                  <a:gd name="connsiteX2" fmla="*/ 212878 w 212878"/>
                  <a:gd name="connsiteY2" fmla="*/ 43715 h 58943"/>
                </a:gdLst>
                <a:ahLst/>
                <a:cxnLst>
                  <a:cxn ang="0">
                    <a:pos x="connsiteX0" y="connsiteY0"/>
                  </a:cxn>
                  <a:cxn ang="0">
                    <a:pos x="connsiteX1" y="connsiteY1"/>
                  </a:cxn>
                  <a:cxn ang="0">
                    <a:pos x="connsiteX2" y="connsiteY2"/>
                  </a:cxn>
                </a:cxnLst>
                <a:rect l="l" t="t" r="r" b="b"/>
                <a:pathLst>
                  <a:path w="212878" h="58943">
                    <a:moveTo>
                      <a:pt x="212878" y="43715"/>
                    </a:moveTo>
                    <a:cubicBezTo>
                      <a:pt x="160312" y="-1043"/>
                      <a:pt x="89361" y="-11437"/>
                      <a:pt x="0" y="12558"/>
                    </a:cubicBezTo>
                    <a:cubicBezTo>
                      <a:pt x="78682" y="61195"/>
                      <a:pt x="149633" y="71589"/>
                      <a:pt x="212878" y="43715"/>
                    </a:cubicBezTo>
                    <a:close/>
                  </a:path>
                </a:pathLst>
              </a:custGeom>
              <a:solidFill>
                <a:srgbClr val="95A6DB"/>
              </a:solidFill>
              <a:ln w="0" cap="flat">
                <a:noFill/>
                <a:prstDash val="solid"/>
                <a:miter/>
              </a:ln>
            </p:spPr>
            <p:txBody>
              <a:bodyPr rtlCol="0" anchor="ctr"/>
              <a:lstStyle/>
              <a:p>
                <a:endParaRPr lang="zh-CN" altLang="en-US"/>
              </a:p>
            </p:txBody>
          </p:sp>
          <p:sp>
            <p:nvSpPr>
              <p:cNvPr id="262" name="任意多边形: 形状 261">
                <a:extLst>
                  <a:ext uri="{FF2B5EF4-FFF2-40B4-BE49-F238E27FC236}">
                    <a16:creationId xmlns:a16="http://schemas.microsoft.com/office/drawing/2014/main" id="{A7CB42E4-6ABB-F271-CC3E-8C8546F199E2}"/>
                  </a:ext>
                </a:extLst>
              </p:cNvPr>
              <p:cNvSpPr/>
              <p:nvPr/>
            </p:nvSpPr>
            <p:spPr>
              <a:xfrm>
                <a:off x="2245030" y="5047325"/>
                <a:ext cx="434120" cy="759604"/>
              </a:xfrm>
              <a:custGeom>
                <a:avLst/>
                <a:gdLst>
                  <a:gd name="connsiteX0" fmla="*/ 434094 w 434120"/>
                  <a:gd name="connsiteY0" fmla="*/ 756786 h 759604"/>
                  <a:gd name="connsiteX1" fmla="*/ 324488 w 434120"/>
                  <a:gd name="connsiteY1" fmla="*/ 419589 h 759604"/>
                  <a:gd name="connsiteX2" fmla="*/ 278825 w 434120"/>
                  <a:gd name="connsiteY2" fmla="*/ 319135 h 759604"/>
                  <a:gd name="connsiteX3" fmla="*/ 156859 w 434120"/>
                  <a:gd name="connsiteY3" fmla="*/ 138475 h 759604"/>
                  <a:gd name="connsiteX4" fmla="*/ 16431 w 434120"/>
                  <a:gd name="connsiteY4" fmla="*/ 7381 h 759604"/>
                  <a:gd name="connsiteX5" fmla="*/ 12682 w 434120"/>
                  <a:gd name="connsiteY5" fmla="*/ 2934 h 759604"/>
                  <a:gd name="connsiteX6" fmla="*/ 8700 w 434120"/>
                  <a:gd name="connsiteY6" fmla="*/ 581 h 759604"/>
                  <a:gd name="connsiteX7" fmla="*/ 3761 w 434120"/>
                  <a:gd name="connsiteY7" fmla="*/ 451 h 759604"/>
                  <a:gd name="connsiteX8" fmla="*/ 581 w 434120"/>
                  <a:gd name="connsiteY8" fmla="*/ 4692 h 759604"/>
                  <a:gd name="connsiteX9" fmla="*/ 451 w 434120"/>
                  <a:gd name="connsiteY9" fmla="*/ 9631 h 759604"/>
                  <a:gd name="connsiteX10" fmla="*/ 1848 w 434120"/>
                  <a:gd name="connsiteY10" fmla="*/ 13044 h 759604"/>
                  <a:gd name="connsiteX11" fmla="*/ 6088 w 434120"/>
                  <a:gd name="connsiteY11" fmla="*/ 16302 h 759604"/>
                  <a:gd name="connsiteX12" fmla="*/ 6088 w 434120"/>
                  <a:gd name="connsiteY12" fmla="*/ 17129 h 759604"/>
                  <a:gd name="connsiteX13" fmla="*/ 9682 w 434120"/>
                  <a:gd name="connsiteY13" fmla="*/ 18655 h 759604"/>
                  <a:gd name="connsiteX14" fmla="*/ 145870 w 434120"/>
                  <a:gd name="connsiteY14" fmla="*/ 146852 h 759604"/>
                  <a:gd name="connsiteX15" fmla="*/ 265173 w 434120"/>
                  <a:gd name="connsiteY15" fmla="*/ 326556 h 759604"/>
                  <a:gd name="connsiteX16" fmla="*/ 310965 w 434120"/>
                  <a:gd name="connsiteY16" fmla="*/ 425070 h 759604"/>
                  <a:gd name="connsiteX17" fmla="*/ 314455 w 434120"/>
                  <a:gd name="connsiteY17" fmla="*/ 433836 h 759604"/>
                  <a:gd name="connsiteX18" fmla="*/ 58138 w 434120"/>
                  <a:gd name="connsiteY18" fmla="*/ 341631 h 759604"/>
                  <a:gd name="connsiteX19" fmla="*/ 314455 w 434120"/>
                  <a:gd name="connsiteY19" fmla="*/ 433836 h 759604"/>
                  <a:gd name="connsiteX20" fmla="*/ 419537 w 434120"/>
                  <a:gd name="connsiteY20" fmla="*/ 759604 h 759604"/>
                  <a:gd name="connsiteX21" fmla="*/ 434120 w 434120"/>
                  <a:gd name="connsiteY21" fmla="*/ 756812 h 75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34120" h="759604">
                    <a:moveTo>
                      <a:pt x="434094" y="756786"/>
                    </a:moveTo>
                    <a:cubicBezTo>
                      <a:pt x="383441" y="532143"/>
                      <a:pt x="377339" y="550191"/>
                      <a:pt x="324488" y="419589"/>
                    </a:cubicBezTo>
                    <a:cubicBezTo>
                      <a:pt x="310241" y="384295"/>
                      <a:pt x="295011" y="350810"/>
                      <a:pt x="278825" y="319135"/>
                    </a:cubicBezTo>
                    <a:cubicBezTo>
                      <a:pt x="244823" y="254675"/>
                      <a:pt x="203918" y="194092"/>
                      <a:pt x="156859" y="138475"/>
                    </a:cubicBezTo>
                    <a:cubicBezTo>
                      <a:pt x="103025" y="72152"/>
                      <a:pt x="56199" y="28454"/>
                      <a:pt x="16431" y="7381"/>
                    </a:cubicBezTo>
                    <a:lnTo>
                      <a:pt x="12682" y="2934"/>
                    </a:lnTo>
                    <a:cubicBezTo>
                      <a:pt x="12113" y="1279"/>
                      <a:pt x="10432" y="296"/>
                      <a:pt x="8700" y="581"/>
                    </a:cubicBezTo>
                    <a:cubicBezTo>
                      <a:pt x="7148" y="-143"/>
                      <a:pt x="5364" y="-195"/>
                      <a:pt x="3761" y="451"/>
                    </a:cubicBezTo>
                    <a:cubicBezTo>
                      <a:pt x="2391" y="1589"/>
                      <a:pt x="1279" y="3063"/>
                      <a:pt x="581" y="4692"/>
                    </a:cubicBezTo>
                    <a:cubicBezTo>
                      <a:pt x="-143" y="6243"/>
                      <a:pt x="-195" y="8028"/>
                      <a:pt x="451" y="9631"/>
                    </a:cubicBezTo>
                    <a:lnTo>
                      <a:pt x="1848" y="13044"/>
                    </a:lnTo>
                    <a:cubicBezTo>
                      <a:pt x="3037" y="14414"/>
                      <a:pt x="4485" y="15526"/>
                      <a:pt x="6088" y="16302"/>
                    </a:cubicBezTo>
                    <a:lnTo>
                      <a:pt x="6088" y="17129"/>
                    </a:lnTo>
                    <a:cubicBezTo>
                      <a:pt x="6088" y="17129"/>
                      <a:pt x="9682" y="18655"/>
                      <a:pt x="9682" y="18655"/>
                    </a:cubicBezTo>
                    <a:cubicBezTo>
                      <a:pt x="48105" y="40090"/>
                      <a:pt x="93484" y="82831"/>
                      <a:pt x="145870" y="146852"/>
                    </a:cubicBezTo>
                    <a:cubicBezTo>
                      <a:pt x="192076" y="202211"/>
                      <a:pt x="232076" y="262484"/>
                      <a:pt x="265173" y="326556"/>
                    </a:cubicBezTo>
                    <a:cubicBezTo>
                      <a:pt x="282135" y="358593"/>
                      <a:pt x="297416" y="391457"/>
                      <a:pt x="310965" y="425070"/>
                    </a:cubicBezTo>
                    <a:lnTo>
                      <a:pt x="314455" y="433836"/>
                    </a:lnTo>
                    <a:cubicBezTo>
                      <a:pt x="260544" y="365057"/>
                      <a:pt x="175088" y="334313"/>
                      <a:pt x="58138" y="341631"/>
                    </a:cubicBezTo>
                    <a:cubicBezTo>
                      <a:pt x="143439" y="421813"/>
                      <a:pt x="228870" y="452556"/>
                      <a:pt x="314455" y="433836"/>
                    </a:cubicBezTo>
                    <a:cubicBezTo>
                      <a:pt x="365626" y="562447"/>
                      <a:pt x="370228" y="540572"/>
                      <a:pt x="419537" y="759604"/>
                    </a:cubicBezTo>
                    <a:lnTo>
                      <a:pt x="434120" y="756812"/>
                    </a:lnTo>
                    <a:close/>
                  </a:path>
                </a:pathLst>
              </a:custGeom>
              <a:solidFill>
                <a:srgbClr val="95A6DB"/>
              </a:solidFill>
              <a:ln w="0" cap="flat">
                <a:noFill/>
                <a:prstDash val="solid"/>
                <a:miter/>
              </a:ln>
            </p:spPr>
            <p:txBody>
              <a:bodyPr rtlCol="0" anchor="ctr"/>
              <a:lstStyle/>
              <a:p>
                <a:endParaRPr lang="zh-CN" altLang="en-US"/>
              </a:p>
            </p:txBody>
          </p:sp>
        </p:grpSp>
        <p:grpSp>
          <p:nvGrpSpPr>
            <p:cNvPr id="12" name="组合 11">
              <a:extLst>
                <a:ext uri="{FF2B5EF4-FFF2-40B4-BE49-F238E27FC236}">
                  <a16:creationId xmlns:a16="http://schemas.microsoft.com/office/drawing/2014/main" id="{196964B3-D9A4-4D07-C2EB-ECC391D287FC}"/>
                </a:ext>
              </a:extLst>
            </p:cNvPr>
            <p:cNvGrpSpPr/>
            <p:nvPr/>
          </p:nvGrpSpPr>
          <p:grpSpPr>
            <a:xfrm>
              <a:off x="1917773" y="5390171"/>
              <a:ext cx="764789" cy="420662"/>
              <a:chOff x="1917773" y="5390171"/>
              <a:chExt cx="764789" cy="420662"/>
            </a:xfrm>
            <a:solidFill>
              <a:srgbClr val="95A6DB"/>
            </a:solidFill>
          </p:grpSpPr>
          <p:sp>
            <p:nvSpPr>
              <p:cNvPr id="243" name="任意多边形: 形状 242">
                <a:extLst>
                  <a:ext uri="{FF2B5EF4-FFF2-40B4-BE49-F238E27FC236}">
                    <a16:creationId xmlns:a16="http://schemas.microsoft.com/office/drawing/2014/main" id="{9765A741-ADC2-4B2C-EA24-07E552FC1C3B}"/>
                  </a:ext>
                </a:extLst>
              </p:cNvPr>
              <p:cNvSpPr/>
              <p:nvPr/>
            </p:nvSpPr>
            <p:spPr>
              <a:xfrm>
                <a:off x="2193018" y="5395007"/>
                <a:ext cx="140867" cy="143918"/>
              </a:xfrm>
              <a:custGeom>
                <a:avLst/>
                <a:gdLst>
                  <a:gd name="connsiteX0" fmla="*/ 140867 w 140867"/>
                  <a:gd name="connsiteY0" fmla="*/ 143919 h 143918"/>
                  <a:gd name="connsiteX1" fmla="*/ 0 w 140867"/>
                  <a:gd name="connsiteY1" fmla="*/ 0 h 143918"/>
                  <a:gd name="connsiteX2" fmla="*/ 140867 w 140867"/>
                  <a:gd name="connsiteY2" fmla="*/ 143919 h 143918"/>
                </a:gdLst>
                <a:ahLst/>
                <a:cxnLst>
                  <a:cxn ang="0">
                    <a:pos x="connsiteX0" y="connsiteY0"/>
                  </a:cxn>
                  <a:cxn ang="0">
                    <a:pos x="connsiteX1" y="connsiteY1"/>
                  </a:cxn>
                  <a:cxn ang="0">
                    <a:pos x="connsiteX2" y="connsiteY2"/>
                  </a:cxn>
                </a:cxnLst>
                <a:rect l="l" t="t" r="r" b="b"/>
                <a:pathLst>
                  <a:path w="140867" h="143918">
                    <a:moveTo>
                      <a:pt x="140867" y="143919"/>
                    </a:moveTo>
                    <a:cubicBezTo>
                      <a:pt x="127086" y="80647"/>
                      <a:pt x="80130" y="32657"/>
                      <a:pt x="0" y="0"/>
                    </a:cubicBezTo>
                    <a:cubicBezTo>
                      <a:pt x="30950" y="80957"/>
                      <a:pt x="77906" y="128922"/>
                      <a:pt x="140867" y="143919"/>
                    </a:cubicBezTo>
                    <a:close/>
                  </a:path>
                </a:pathLst>
              </a:custGeom>
              <a:solidFill>
                <a:srgbClr val="95A6DB"/>
              </a:solidFill>
              <a:ln w="0" cap="flat">
                <a:noFill/>
                <a:prstDash val="solid"/>
                <a:miter/>
              </a:ln>
            </p:spPr>
            <p:txBody>
              <a:bodyPr rtlCol="0" anchor="ctr"/>
              <a:lstStyle/>
              <a:p>
                <a:endParaRPr lang="zh-CN" altLang="en-US"/>
              </a:p>
            </p:txBody>
          </p:sp>
          <p:sp>
            <p:nvSpPr>
              <p:cNvPr id="244" name="任意多边形: 形状 243">
                <a:extLst>
                  <a:ext uri="{FF2B5EF4-FFF2-40B4-BE49-F238E27FC236}">
                    <a16:creationId xmlns:a16="http://schemas.microsoft.com/office/drawing/2014/main" id="{C916AF0B-6C27-B999-87F9-74F9E58BEC1F}"/>
                  </a:ext>
                </a:extLst>
              </p:cNvPr>
              <p:cNvSpPr/>
              <p:nvPr/>
            </p:nvSpPr>
            <p:spPr>
              <a:xfrm>
                <a:off x="2063036" y="5390171"/>
                <a:ext cx="142030" cy="94273"/>
              </a:xfrm>
              <a:custGeom>
                <a:avLst/>
                <a:gdLst>
                  <a:gd name="connsiteX0" fmla="*/ 0 w 142030"/>
                  <a:gd name="connsiteY0" fmla="*/ 0 h 94273"/>
                  <a:gd name="connsiteX1" fmla="*/ 142031 w 142030"/>
                  <a:gd name="connsiteY1" fmla="*/ 94273 h 94273"/>
                  <a:gd name="connsiteX2" fmla="*/ 0 w 142030"/>
                  <a:gd name="connsiteY2" fmla="*/ 0 h 94273"/>
                </a:gdLst>
                <a:ahLst/>
                <a:cxnLst>
                  <a:cxn ang="0">
                    <a:pos x="connsiteX0" y="connsiteY0"/>
                  </a:cxn>
                  <a:cxn ang="0">
                    <a:pos x="connsiteX1" y="connsiteY1"/>
                  </a:cxn>
                  <a:cxn ang="0">
                    <a:pos x="connsiteX2" y="connsiteY2"/>
                  </a:cxn>
                </a:cxnLst>
                <a:rect l="l" t="t" r="r" b="b"/>
                <a:pathLst>
                  <a:path w="142030" h="94273">
                    <a:moveTo>
                      <a:pt x="0" y="0"/>
                    </a:moveTo>
                    <a:cubicBezTo>
                      <a:pt x="39897" y="61461"/>
                      <a:pt x="87266" y="92877"/>
                      <a:pt x="142031" y="94273"/>
                    </a:cubicBezTo>
                    <a:cubicBezTo>
                      <a:pt x="119329" y="44241"/>
                      <a:pt x="71985" y="12825"/>
                      <a:pt x="0" y="0"/>
                    </a:cubicBezTo>
                    <a:close/>
                  </a:path>
                </a:pathLst>
              </a:custGeom>
              <a:solidFill>
                <a:srgbClr val="95A6DB"/>
              </a:solidFill>
              <a:ln w="0" cap="flat">
                <a:noFill/>
                <a:prstDash val="solid"/>
                <a:miter/>
              </a:ln>
            </p:spPr>
            <p:txBody>
              <a:bodyPr rtlCol="0" anchor="ctr"/>
              <a:lstStyle/>
              <a:p>
                <a:endParaRPr lang="zh-CN" altLang="en-US"/>
              </a:p>
            </p:txBody>
          </p:sp>
          <p:sp>
            <p:nvSpPr>
              <p:cNvPr id="245" name="任意多边形: 形状 244">
                <a:extLst>
                  <a:ext uri="{FF2B5EF4-FFF2-40B4-BE49-F238E27FC236}">
                    <a16:creationId xmlns:a16="http://schemas.microsoft.com/office/drawing/2014/main" id="{5394562B-EEEB-5A13-F88D-75CD47986549}"/>
                  </a:ext>
                </a:extLst>
              </p:cNvPr>
              <p:cNvSpPr/>
              <p:nvPr/>
            </p:nvSpPr>
            <p:spPr>
              <a:xfrm>
                <a:off x="1967780" y="5418872"/>
                <a:ext cx="130860" cy="58023"/>
              </a:xfrm>
              <a:custGeom>
                <a:avLst/>
                <a:gdLst>
                  <a:gd name="connsiteX0" fmla="*/ 0 w 130860"/>
                  <a:gd name="connsiteY0" fmla="*/ 0 h 58023"/>
                  <a:gd name="connsiteX1" fmla="*/ 130861 w 130860"/>
                  <a:gd name="connsiteY1" fmla="*/ 56626 h 58023"/>
                  <a:gd name="connsiteX2" fmla="*/ 0 w 130860"/>
                  <a:gd name="connsiteY2" fmla="*/ 0 h 58023"/>
                </a:gdLst>
                <a:ahLst/>
                <a:cxnLst>
                  <a:cxn ang="0">
                    <a:pos x="connsiteX0" y="connsiteY0"/>
                  </a:cxn>
                  <a:cxn ang="0">
                    <a:pos x="connsiteX1" y="connsiteY1"/>
                  </a:cxn>
                  <a:cxn ang="0">
                    <a:pos x="connsiteX2" y="connsiteY2"/>
                  </a:cxn>
                </a:cxnLst>
                <a:rect l="l" t="t" r="r" b="b"/>
                <a:pathLst>
                  <a:path w="130860" h="58023">
                    <a:moveTo>
                      <a:pt x="0" y="0"/>
                    </a:moveTo>
                    <a:cubicBezTo>
                      <a:pt x="41991" y="44706"/>
                      <a:pt x="85612" y="63556"/>
                      <a:pt x="130861" y="56626"/>
                    </a:cubicBezTo>
                    <a:cubicBezTo>
                      <a:pt x="104875" y="18850"/>
                      <a:pt x="61255" y="-26"/>
                      <a:pt x="0" y="0"/>
                    </a:cubicBezTo>
                    <a:close/>
                  </a:path>
                </a:pathLst>
              </a:custGeom>
              <a:solidFill>
                <a:srgbClr val="95A6DB"/>
              </a:solidFill>
              <a:ln w="0" cap="flat">
                <a:noFill/>
                <a:prstDash val="solid"/>
                <a:miter/>
              </a:ln>
            </p:spPr>
            <p:txBody>
              <a:bodyPr rtlCol="0" anchor="ctr"/>
              <a:lstStyle/>
              <a:p>
                <a:endParaRPr lang="zh-CN" altLang="en-US"/>
              </a:p>
            </p:txBody>
          </p:sp>
          <p:sp>
            <p:nvSpPr>
              <p:cNvPr id="246" name="任意多边形: 形状 245">
                <a:extLst>
                  <a:ext uri="{FF2B5EF4-FFF2-40B4-BE49-F238E27FC236}">
                    <a16:creationId xmlns:a16="http://schemas.microsoft.com/office/drawing/2014/main" id="{DF619C8B-74F8-5980-AD3E-D28A22977360}"/>
                  </a:ext>
                </a:extLst>
              </p:cNvPr>
              <p:cNvSpPr/>
              <p:nvPr/>
            </p:nvSpPr>
            <p:spPr>
              <a:xfrm>
                <a:off x="1917773" y="5483173"/>
                <a:ext cx="142496" cy="36747"/>
              </a:xfrm>
              <a:custGeom>
                <a:avLst/>
                <a:gdLst>
                  <a:gd name="connsiteX0" fmla="*/ 142496 w 142496"/>
                  <a:gd name="connsiteY0" fmla="*/ 21130 h 36747"/>
                  <a:gd name="connsiteX1" fmla="*/ 0 w 142496"/>
                  <a:gd name="connsiteY1" fmla="*/ 15079 h 36747"/>
                  <a:gd name="connsiteX2" fmla="*/ 142496 w 142496"/>
                  <a:gd name="connsiteY2" fmla="*/ 21130 h 36747"/>
                </a:gdLst>
                <a:ahLst/>
                <a:cxnLst>
                  <a:cxn ang="0">
                    <a:pos x="connsiteX0" y="connsiteY0"/>
                  </a:cxn>
                  <a:cxn ang="0">
                    <a:pos x="connsiteX1" y="connsiteY1"/>
                  </a:cxn>
                  <a:cxn ang="0">
                    <a:pos x="connsiteX2" y="connsiteY2"/>
                  </a:cxn>
                </a:cxnLst>
                <a:rect l="l" t="t" r="r" b="b"/>
                <a:pathLst>
                  <a:path w="142496" h="36747">
                    <a:moveTo>
                      <a:pt x="142496" y="21130"/>
                    </a:moveTo>
                    <a:cubicBezTo>
                      <a:pt x="104720" y="-4857"/>
                      <a:pt x="57221" y="-6873"/>
                      <a:pt x="0" y="15079"/>
                    </a:cubicBezTo>
                    <a:cubicBezTo>
                      <a:pt x="55256" y="41789"/>
                      <a:pt x="102755" y="43806"/>
                      <a:pt x="142496" y="21130"/>
                    </a:cubicBezTo>
                    <a:close/>
                  </a:path>
                </a:pathLst>
              </a:custGeom>
              <a:solidFill>
                <a:srgbClr val="95A6DB"/>
              </a:solidFill>
              <a:ln w="0" cap="flat">
                <a:noFill/>
                <a:prstDash val="solid"/>
                <a:miter/>
              </a:ln>
            </p:spPr>
            <p:txBody>
              <a:bodyPr rtlCol="0" anchor="ctr"/>
              <a:lstStyle/>
              <a:p>
                <a:endParaRPr lang="zh-CN" altLang="en-US"/>
              </a:p>
            </p:txBody>
          </p:sp>
          <p:sp>
            <p:nvSpPr>
              <p:cNvPr id="247" name="任意多边形: 形状 246">
                <a:extLst>
                  <a:ext uri="{FF2B5EF4-FFF2-40B4-BE49-F238E27FC236}">
                    <a16:creationId xmlns:a16="http://schemas.microsoft.com/office/drawing/2014/main" id="{EF8B6A62-4818-FD6C-0485-718FA0BF32F4}"/>
                  </a:ext>
                </a:extLst>
              </p:cNvPr>
              <p:cNvSpPr/>
              <p:nvPr/>
            </p:nvSpPr>
            <p:spPr>
              <a:xfrm>
                <a:off x="2330601" y="5723259"/>
                <a:ext cx="233537" cy="62102"/>
              </a:xfrm>
              <a:custGeom>
                <a:avLst/>
                <a:gdLst>
                  <a:gd name="connsiteX0" fmla="*/ 0 w 233537"/>
                  <a:gd name="connsiteY0" fmla="*/ 43593 h 62102"/>
                  <a:gd name="connsiteX1" fmla="*/ 233538 w 233537"/>
                  <a:gd name="connsiteY1" fmla="*/ 20451 h 62102"/>
                  <a:gd name="connsiteX2" fmla="*/ 0 w 233537"/>
                  <a:gd name="connsiteY2" fmla="*/ 43593 h 62102"/>
                </a:gdLst>
                <a:ahLst/>
                <a:cxnLst>
                  <a:cxn ang="0">
                    <a:pos x="connsiteX0" y="connsiteY0"/>
                  </a:cxn>
                  <a:cxn ang="0">
                    <a:pos x="connsiteX1" y="connsiteY1"/>
                  </a:cxn>
                  <a:cxn ang="0">
                    <a:pos x="connsiteX2" y="connsiteY2"/>
                  </a:cxn>
                </a:cxnLst>
                <a:rect l="l" t="t" r="r" b="b"/>
                <a:pathLst>
                  <a:path w="233537" h="62102">
                    <a:moveTo>
                      <a:pt x="0" y="43593"/>
                    </a:moveTo>
                    <a:cubicBezTo>
                      <a:pt x="96058" y="74440"/>
                      <a:pt x="173912" y="66735"/>
                      <a:pt x="233538" y="20451"/>
                    </a:cubicBezTo>
                    <a:cubicBezTo>
                      <a:pt x="166129" y="-13085"/>
                      <a:pt x="88275" y="-5380"/>
                      <a:pt x="0" y="43593"/>
                    </a:cubicBezTo>
                    <a:close/>
                  </a:path>
                </a:pathLst>
              </a:custGeom>
              <a:solidFill>
                <a:srgbClr val="95A6DB"/>
              </a:solidFill>
              <a:ln w="0" cap="flat">
                <a:noFill/>
                <a:prstDash val="solid"/>
                <a:miter/>
              </a:ln>
            </p:spPr>
            <p:txBody>
              <a:bodyPr rtlCol="0" anchor="ctr"/>
              <a:lstStyle/>
              <a:p>
                <a:endParaRPr lang="zh-CN" altLang="en-US"/>
              </a:p>
            </p:txBody>
          </p:sp>
          <p:sp>
            <p:nvSpPr>
              <p:cNvPr id="248" name="任意多边形: 形状 247">
                <a:extLst>
                  <a:ext uri="{FF2B5EF4-FFF2-40B4-BE49-F238E27FC236}">
                    <a16:creationId xmlns:a16="http://schemas.microsoft.com/office/drawing/2014/main" id="{68D463F0-0009-7A23-792C-323F56D69FB3}"/>
                  </a:ext>
                </a:extLst>
              </p:cNvPr>
              <p:cNvSpPr/>
              <p:nvPr/>
            </p:nvSpPr>
            <p:spPr>
              <a:xfrm>
                <a:off x="2179055" y="5583441"/>
                <a:ext cx="173214" cy="84094"/>
              </a:xfrm>
              <a:custGeom>
                <a:avLst/>
                <a:gdLst>
                  <a:gd name="connsiteX0" fmla="*/ 173214 w 173214"/>
                  <a:gd name="connsiteY0" fmla="*/ 1069 h 84094"/>
                  <a:gd name="connsiteX1" fmla="*/ 0 w 173214"/>
                  <a:gd name="connsiteY1" fmla="*/ 84095 h 84094"/>
                  <a:gd name="connsiteX2" fmla="*/ 173214 w 173214"/>
                  <a:gd name="connsiteY2" fmla="*/ 1069 h 84094"/>
                </a:gdLst>
                <a:ahLst/>
                <a:cxnLst>
                  <a:cxn ang="0">
                    <a:pos x="connsiteX0" y="connsiteY0"/>
                  </a:cxn>
                  <a:cxn ang="0">
                    <a:pos x="connsiteX1" y="connsiteY1"/>
                  </a:cxn>
                  <a:cxn ang="0">
                    <a:pos x="connsiteX2" y="connsiteY2"/>
                  </a:cxn>
                </a:cxnLst>
                <a:rect l="l" t="t" r="r" b="b"/>
                <a:pathLst>
                  <a:path w="173214" h="84094">
                    <a:moveTo>
                      <a:pt x="173214" y="1069"/>
                    </a:moveTo>
                    <a:cubicBezTo>
                      <a:pt x="111934" y="-5964"/>
                      <a:pt x="54196" y="21703"/>
                      <a:pt x="0" y="84095"/>
                    </a:cubicBezTo>
                    <a:cubicBezTo>
                      <a:pt x="82457" y="80863"/>
                      <a:pt x="140195" y="53196"/>
                      <a:pt x="173214" y="1069"/>
                    </a:cubicBezTo>
                    <a:close/>
                  </a:path>
                </a:pathLst>
              </a:custGeom>
              <a:solidFill>
                <a:srgbClr val="95A6DB"/>
              </a:solidFill>
              <a:ln w="0" cap="flat">
                <a:noFill/>
                <a:prstDash val="solid"/>
                <a:miter/>
              </a:ln>
            </p:spPr>
            <p:txBody>
              <a:bodyPr rtlCol="0" anchor="ctr"/>
              <a:lstStyle/>
              <a:p>
                <a:endParaRPr lang="zh-CN" altLang="en-US"/>
              </a:p>
            </p:txBody>
          </p:sp>
          <p:sp>
            <p:nvSpPr>
              <p:cNvPr id="249" name="任意多边形: 形状 248">
                <a:extLst>
                  <a:ext uri="{FF2B5EF4-FFF2-40B4-BE49-F238E27FC236}">
                    <a16:creationId xmlns:a16="http://schemas.microsoft.com/office/drawing/2014/main" id="{F44FFF4C-A6C2-57F3-A6F7-F3E374B95DE9}"/>
                  </a:ext>
                </a:extLst>
              </p:cNvPr>
              <p:cNvSpPr/>
              <p:nvPr/>
            </p:nvSpPr>
            <p:spPr>
              <a:xfrm>
                <a:off x="2106165" y="5544494"/>
                <a:ext cx="150718" cy="73164"/>
              </a:xfrm>
              <a:custGeom>
                <a:avLst/>
                <a:gdLst>
                  <a:gd name="connsiteX0" fmla="*/ 0 w 150718"/>
                  <a:gd name="connsiteY0" fmla="*/ 73165 h 73164"/>
                  <a:gd name="connsiteX1" fmla="*/ 150719 w 150718"/>
                  <a:gd name="connsiteY1" fmla="*/ 947 h 73164"/>
                  <a:gd name="connsiteX2" fmla="*/ 0 w 150718"/>
                  <a:gd name="connsiteY2" fmla="*/ 73165 h 73164"/>
                </a:gdLst>
                <a:ahLst/>
                <a:cxnLst>
                  <a:cxn ang="0">
                    <a:pos x="connsiteX0" y="connsiteY0"/>
                  </a:cxn>
                  <a:cxn ang="0">
                    <a:pos x="connsiteX1" y="connsiteY1"/>
                  </a:cxn>
                  <a:cxn ang="0">
                    <a:pos x="connsiteX2" y="connsiteY2"/>
                  </a:cxn>
                </a:cxnLst>
                <a:rect l="l" t="t" r="r" b="b"/>
                <a:pathLst>
                  <a:path w="150718" h="73164">
                    <a:moveTo>
                      <a:pt x="0" y="73165"/>
                    </a:moveTo>
                    <a:cubicBezTo>
                      <a:pt x="71752" y="70424"/>
                      <a:pt x="121992" y="46351"/>
                      <a:pt x="150719" y="947"/>
                    </a:cubicBezTo>
                    <a:cubicBezTo>
                      <a:pt x="97402" y="-5233"/>
                      <a:pt x="47163" y="18840"/>
                      <a:pt x="0" y="73165"/>
                    </a:cubicBezTo>
                    <a:close/>
                  </a:path>
                </a:pathLst>
              </a:custGeom>
              <a:solidFill>
                <a:srgbClr val="95A6DB"/>
              </a:solidFill>
              <a:ln w="0" cap="flat">
                <a:noFill/>
                <a:prstDash val="solid"/>
                <a:miter/>
              </a:ln>
            </p:spPr>
            <p:txBody>
              <a:bodyPr rtlCol="0" anchor="ctr"/>
              <a:lstStyle/>
              <a:p>
                <a:endParaRPr lang="zh-CN" altLang="en-US"/>
              </a:p>
            </p:txBody>
          </p:sp>
          <p:sp>
            <p:nvSpPr>
              <p:cNvPr id="250" name="任意多边形: 形状 249">
                <a:extLst>
                  <a:ext uri="{FF2B5EF4-FFF2-40B4-BE49-F238E27FC236}">
                    <a16:creationId xmlns:a16="http://schemas.microsoft.com/office/drawing/2014/main" id="{1651AF57-1657-CFF4-1AC4-39D8C1F168B0}"/>
                  </a:ext>
                </a:extLst>
              </p:cNvPr>
              <p:cNvSpPr/>
              <p:nvPr/>
            </p:nvSpPr>
            <p:spPr>
              <a:xfrm>
                <a:off x="2002971" y="5523922"/>
                <a:ext cx="150718" cy="73129"/>
              </a:xfrm>
              <a:custGeom>
                <a:avLst/>
                <a:gdLst>
                  <a:gd name="connsiteX0" fmla="*/ 150719 w 150718"/>
                  <a:gd name="connsiteY0" fmla="*/ 911 h 73129"/>
                  <a:gd name="connsiteX1" fmla="*/ 0 w 150718"/>
                  <a:gd name="connsiteY1" fmla="*/ 73129 h 73129"/>
                  <a:gd name="connsiteX2" fmla="*/ 150719 w 150718"/>
                  <a:gd name="connsiteY2" fmla="*/ 911 h 73129"/>
                </a:gdLst>
                <a:ahLst/>
                <a:cxnLst>
                  <a:cxn ang="0">
                    <a:pos x="connsiteX0" y="connsiteY0"/>
                  </a:cxn>
                  <a:cxn ang="0">
                    <a:pos x="connsiteX1" y="connsiteY1"/>
                  </a:cxn>
                  <a:cxn ang="0">
                    <a:pos x="connsiteX2" y="connsiteY2"/>
                  </a:cxn>
                </a:cxnLst>
                <a:rect l="l" t="t" r="r" b="b"/>
                <a:pathLst>
                  <a:path w="150718" h="73129">
                    <a:moveTo>
                      <a:pt x="150719" y="911"/>
                    </a:moveTo>
                    <a:cubicBezTo>
                      <a:pt x="97428" y="-5139"/>
                      <a:pt x="47188" y="18933"/>
                      <a:pt x="0" y="73129"/>
                    </a:cubicBezTo>
                    <a:cubicBezTo>
                      <a:pt x="71804" y="70363"/>
                      <a:pt x="122044" y="46290"/>
                      <a:pt x="150719" y="911"/>
                    </a:cubicBezTo>
                    <a:close/>
                  </a:path>
                </a:pathLst>
              </a:custGeom>
              <a:solidFill>
                <a:srgbClr val="95A6DB"/>
              </a:solidFill>
              <a:ln w="0" cap="flat">
                <a:noFill/>
                <a:prstDash val="solid"/>
                <a:miter/>
              </a:ln>
            </p:spPr>
            <p:txBody>
              <a:bodyPr rtlCol="0" anchor="ctr"/>
              <a:lstStyle/>
              <a:p>
                <a:endParaRPr lang="zh-CN" altLang="en-US"/>
              </a:p>
            </p:txBody>
          </p:sp>
          <p:sp>
            <p:nvSpPr>
              <p:cNvPr id="251" name="任意多边形: 形状 250">
                <a:extLst>
                  <a:ext uri="{FF2B5EF4-FFF2-40B4-BE49-F238E27FC236}">
                    <a16:creationId xmlns:a16="http://schemas.microsoft.com/office/drawing/2014/main" id="{CCC5F9F5-F91B-62BA-B7CB-64A33A1A3262}"/>
                  </a:ext>
                </a:extLst>
              </p:cNvPr>
              <p:cNvSpPr/>
              <p:nvPr/>
            </p:nvSpPr>
            <p:spPr>
              <a:xfrm>
                <a:off x="2076900" y="5499098"/>
                <a:ext cx="605663" cy="311735"/>
              </a:xfrm>
              <a:custGeom>
                <a:avLst/>
                <a:gdLst>
                  <a:gd name="connsiteX0" fmla="*/ 605663 w 605663"/>
                  <a:gd name="connsiteY0" fmla="*/ 303669 h 311735"/>
                  <a:gd name="connsiteX1" fmla="*/ 388803 w 605663"/>
                  <a:gd name="connsiteY1" fmla="*/ 133894 h 311735"/>
                  <a:gd name="connsiteX2" fmla="*/ 315809 w 605663"/>
                  <a:gd name="connsiteY2" fmla="*/ 88955 h 311735"/>
                  <a:gd name="connsiteX3" fmla="*/ 158859 w 605663"/>
                  <a:gd name="connsiteY3" fmla="*/ 25399 h 311735"/>
                  <a:gd name="connsiteX4" fmla="*/ 11502 w 605663"/>
                  <a:gd name="connsiteY4" fmla="*/ 1792 h 311735"/>
                  <a:gd name="connsiteX5" fmla="*/ 7158 w 605663"/>
                  <a:gd name="connsiteY5" fmla="*/ 551 h 311735"/>
                  <a:gd name="connsiteX6" fmla="*/ 3590 w 605663"/>
                  <a:gd name="connsiteY6" fmla="*/ 758 h 311735"/>
                  <a:gd name="connsiteX7" fmla="*/ 358 w 605663"/>
                  <a:gd name="connsiteY7" fmla="*/ 2800 h 311735"/>
                  <a:gd name="connsiteX8" fmla="*/ 151 w 605663"/>
                  <a:gd name="connsiteY8" fmla="*/ 6911 h 311735"/>
                  <a:gd name="connsiteX9" fmla="*/ 2193 w 605663"/>
                  <a:gd name="connsiteY9" fmla="*/ 10143 h 311735"/>
                  <a:gd name="connsiteX10" fmla="*/ 4572 w 605663"/>
                  <a:gd name="connsiteY10" fmla="*/ 11721 h 311735"/>
                  <a:gd name="connsiteX11" fmla="*/ 8709 w 605663"/>
                  <a:gd name="connsiteY11" fmla="*/ 11979 h 311735"/>
                  <a:gd name="connsiteX12" fmla="*/ 9045 w 605663"/>
                  <a:gd name="connsiteY12" fmla="*/ 12522 h 311735"/>
                  <a:gd name="connsiteX13" fmla="*/ 12045 w 605663"/>
                  <a:gd name="connsiteY13" fmla="*/ 11928 h 311735"/>
                  <a:gd name="connsiteX14" fmla="*/ 155394 w 605663"/>
                  <a:gd name="connsiteY14" fmla="*/ 35509 h 311735"/>
                  <a:gd name="connsiteX15" fmla="*/ 310199 w 605663"/>
                  <a:gd name="connsiteY15" fmla="*/ 99582 h 311735"/>
                  <a:gd name="connsiteX16" fmla="*/ 382416 w 605663"/>
                  <a:gd name="connsiteY16" fmla="*/ 143202 h 311735"/>
                  <a:gd name="connsiteX17" fmla="*/ 388467 w 605663"/>
                  <a:gd name="connsiteY17" fmla="*/ 147339 h 311735"/>
                  <a:gd name="connsiteX18" fmla="*/ 183294 w 605663"/>
                  <a:gd name="connsiteY18" fmla="*/ 199053 h 311735"/>
                  <a:gd name="connsiteX19" fmla="*/ 388467 w 605663"/>
                  <a:gd name="connsiteY19" fmla="*/ 147339 h 311735"/>
                  <a:gd name="connsiteX20" fmla="*/ 597441 w 605663"/>
                  <a:gd name="connsiteY20" fmla="*/ 311736 h 311735"/>
                  <a:gd name="connsiteX21" fmla="*/ 605637 w 605663"/>
                  <a:gd name="connsiteY21" fmla="*/ 303617 h 311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5663" h="311735">
                    <a:moveTo>
                      <a:pt x="605663" y="303669"/>
                    </a:moveTo>
                    <a:cubicBezTo>
                      <a:pt x="475604" y="180849"/>
                      <a:pt x="479508" y="195122"/>
                      <a:pt x="388803" y="133894"/>
                    </a:cubicBezTo>
                    <a:cubicBezTo>
                      <a:pt x="364317" y="117320"/>
                      <a:pt x="339985" y="102348"/>
                      <a:pt x="315809" y="88955"/>
                    </a:cubicBezTo>
                    <a:cubicBezTo>
                      <a:pt x="265932" y="62167"/>
                      <a:pt x="213313" y="40861"/>
                      <a:pt x="158859" y="25399"/>
                    </a:cubicBezTo>
                    <a:cubicBezTo>
                      <a:pt x="95407" y="6006"/>
                      <a:pt x="46279" y="-1880"/>
                      <a:pt x="11502" y="1792"/>
                    </a:cubicBezTo>
                    <a:lnTo>
                      <a:pt x="7158" y="551"/>
                    </a:lnTo>
                    <a:cubicBezTo>
                      <a:pt x="6072" y="-251"/>
                      <a:pt x="4572" y="-174"/>
                      <a:pt x="3590" y="758"/>
                    </a:cubicBezTo>
                    <a:cubicBezTo>
                      <a:pt x="2271" y="964"/>
                      <a:pt x="1107" y="1714"/>
                      <a:pt x="358" y="2800"/>
                    </a:cubicBezTo>
                    <a:cubicBezTo>
                      <a:pt x="-30" y="4145"/>
                      <a:pt x="-108" y="5541"/>
                      <a:pt x="151" y="6911"/>
                    </a:cubicBezTo>
                    <a:cubicBezTo>
                      <a:pt x="358" y="8230"/>
                      <a:pt x="1107" y="9394"/>
                      <a:pt x="2193" y="10143"/>
                    </a:cubicBezTo>
                    <a:lnTo>
                      <a:pt x="4572" y="11721"/>
                    </a:lnTo>
                    <a:cubicBezTo>
                      <a:pt x="5917" y="12083"/>
                      <a:pt x="7339" y="12160"/>
                      <a:pt x="8709" y="11979"/>
                    </a:cubicBezTo>
                    <a:lnTo>
                      <a:pt x="9045" y="12522"/>
                    </a:lnTo>
                    <a:lnTo>
                      <a:pt x="12045" y="11928"/>
                    </a:lnTo>
                    <a:cubicBezTo>
                      <a:pt x="46098" y="9083"/>
                      <a:pt x="93881" y="16944"/>
                      <a:pt x="155394" y="35509"/>
                    </a:cubicBezTo>
                    <a:cubicBezTo>
                      <a:pt x="209176" y="51152"/>
                      <a:pt x="261097" y="72639"/>
                      <a:pt x="310199" y="99582"/>
                    </a:cubicBezTo>
                    <a:cubicBezTo>
                      <a:pt x="335021" y="112872"/>
                      <a:pt x="359119" y="127430"/>
                      <a:pt x="382416" y="143202"/>
                    </a:cubicBezTo>
                    <a:lnTo>
                      <a:pt x="388467" y="147339"/>
                    </a:lnTo>
                    <a:cubicBezTo>
                      <a:pt x="323903" y="126395"/>
                      <a:pt x="255512" y="143641"/>
                      <a:pt x="183294" y="199053"/>
                    </a:cubicBezTo>
                    <a:cubicBezTo>
                      <a:pt x="273042" y="213739"/>
                      <a:pt x="341433" y="196519"/>
                      <a:pt x="388467" y="147339"/>
                    </a:cubicBezTo>
                    <a:cubicBezTo>
                      <a:pt x="477207" y="208025"/>
                      <a:pt x="470691" y="191942"/>
                      <a:pt x="597441" y="311736"/>
                    </a:cubicBezTo>
                    <a:lnTo>
                      <a:pt x="605637" y="303617"/>
                    </a:lnTo>
                    <a:close/>
                  </a:path>
                </a:pathLst>
              </a:custGeom>
              <a:solidFill>
                <a:srgbClr val="95A6DB"/>
              </a:solidFill>
              <a:ln w="0" cap="flat">
                <a:noFill/>
                <a:prstDash val="solid"/>
                <a:miter/>
              </a:ln>
            </p:spPr>
            <p:txBody>
              <a:bodyPr rtlCol="0" anchor="ctr"/>
              <a:lstStyle/>
              <a:p>
                <a:endParaRPr lang="zh-CN" altLang="en-US"/>
              </a:p>
            </p:txBody>
          </p:sp>
        </p:grpSp>
        <p:grpSp>
          <p:nvGrpSpPr>
            <p:cNvPr id="13" name="组合 12">
              <a:extLst>
                <a:ext uri="{FF2B5EF4-FFF2-40B4-BE49-F238E27FC236}">
                  <a16:creationId xmlns:a16="http://schemas.microsoft.com/office/drawing/2014/main" id="{C2F8D36A-7F70-A116-F55F-44D18B5527A2}"/>
                </a:ext>
              </a:extLst>
            </p:cNvPr>
            <p:cNvGrpSpPr/>
            <p:nvPr/>
          </p:nvGrpSpPr>
          <p:grpSpPr>
            <a:xfrm>
              <a:off x="6283187" y="4893128"/>
              <a:ext cx="685541" cy="944261"/>
              <a:chOff x="6283187" y="4893128"/>
              <a:chExt cx="685541" cy="944261"/>
            </a:xfrm>
            <a:solidFill>
              <a:srgbClr val="95A6DB"/>
            </a:solidFill>
          </p:grpSpPr>
          <p:sp>
            <p:nvSpPr>
              <p:cNvPr id="232" name="任意多边形: 形状 231">
                <a:extLst>
                  <a:ext uri="{FF2B5EF4-FFF2-40B4-BE49-F238E27FC236}">
                    <a16:creationId xmlns:a16="http://schemas.microsoft.com/office/drawing/2014/main" id="{10C03289-012F-A902-07E6-AC6D53F52DB6}"/>
                  </a:ext>
                </a:extLst>
              </p:cNvPr>
              <p:cNvSpPr/>
              <p:nvPr/>
            </p:nvSpPr>
            <p:spPr>
              <a:xfrm>
                <a:off x="6887203" y="5320772"/>
                <a:ext cx="81525" cy="314003"/>
              </a:xfrm>
              <a:custGeom>
                <a:avLst/>
                <a:gdLst>
                  <a:gd name="connsiteX0" fmla="*/ 31905 w 81525"/>
                  <a:gd name="connsiteY0" fmla="*/ 314004 h 314003"/>
                  <a:gd name="connsiteX1" fmla="*/ 51246 w 81525"/>
                  <a:gd name="connsiteY1" fmla="*/ 0 h 314003"/>
                  <a:gd name="connsiteX2" fmla="*/ 31905 w 81525"/>
                  <a:gd name="connsiteY2" fmla="*/ 314004 h 314003"/>
                </a:gdLst>
                <a:ahLst/>
                <a:cxnLst>
                  <a:cxn ang="0">
                    <a:pos x="connsiteX0" y="connsiteY0"/>
                  </a:cxn>
                  <a:cxn ang="0">
                    <a:pos x="connsiteX1" y="connsiteY1"/>
                  </a:cxn>
                  <a:cxn ang="0">
                    <a:pos x="connsiteX2" y="connsiteY2"/>
                  </a:cxn>
                </a:cxnLst>
                <a:rect l="l" t="t" r="r" b="b"/>
                <a:pathLst>
                  <a:path w="81525" h="314003">
                    <a:moveTo>
                      <a:pt x="31905" y="314004"/>
                    </a:moveTo>
                    <a:cubicBezTo>
                      <a:pt x="90832" y="231805"/>
                      <a:pt x="97270" y="127137"/>
                      <a:pt x="51246" y="0"/>
                    </a:cubicBezTo>
                    <a:cubicBezTo>
                      <a:pt x="-9880" y="120699"/>
                      <a:pt x="-16318" y="225367"/>
                      <a:pt x="31905" y="314004"/>
                    </a:cubicBezTo>
                    <a:close/>
                  </a:path>
                </a:pathLst>
              </a:custGeom>
              <a:solidFill>
                <a:srgbClr val="95A6DB"/>
              </a:solidFill>
              <a:ln w="0" cap="flat">
                <a:noFill/>
                <a:prstDash val="solid"/>
                <a:miter/>
              </a:ln>
            </p:spPr>
            <p:txBody>
              <a:bodyPr rtlCol="0" anchor="ctr"/>
              <a:lstStyle/>
              <a:p>
                <a:endParaRPr lang="zh-CN" altLang="en-US"/>
              </a:p>
            </p:txBody>
          </p:sp>
          <p:sp>
            <p:nvSpPr>
              <p:cNvPr id="233" name="任意多边形: 形状 232">
                <a:extLst>
                  <a:ext uri="{FF2B5EF4-FFF2-40B4-BE49-F238E27FC236}">
                    <a16:creationId xmlns:a16="http://schemas.microsoft.com/office/drawing/2014/main" id="{4F1DBBF3-6B75-C55B-8F6D-751A66030BDB}"/>
                  </a:ext>
                </a:extLst>
              </p:cNvPr>
              <p:cNvSpPr/>
              <p:nvPr/>
            </p:nvSpPr>
            <p:spPr>
              <a:xfrm>
                <a:off x="6783537" y="5173751"/>
                <a:ext cx="75445" cy="285535"/>
              </a:xfrm>
              <a:custGeom>
                <a:avLst/>
                <a:gdLst>
                  <a:gd name="connsiteX0" fmla="*/ 49494 w 75445"/>
                  <a:gd name="connsiteY0" fmla="*/ 285536 h 285535"/>
                  <a:gd name="connsiteX1" fmla="*/ 23585 w 75445"/>
                  <a:gd name="connsiteY1" fmla="*/ 0 h 285535"/>
                  <a:gd name="connsiteX2" fmla="*/ 49494 w 75445"/>
                  <a:gd name="connsiteY2" fmla="*/ 285536 h 285535"/>
                </a:gdLst>
                <a:ahLst/>
                <a:cxnLst>
                  <a:cxn ang="0">
                    <a:pos x="connsiteX0" y="connsiteY0"/>
                  </a:cxn>
                  <a:cxn ang="0">
                    <a:pos x="connsiteX1" y="connsiteY1"/>
                  </a:cxn>
                  <a:cxn ang="0">
                    <a:pos x="connsiteX2" y="connsiteY2"/>
                  </a:cxn>
                </a:cxnLst>
                <a:rect l="l" t="t" r="r" b="b"/>
                <a:pathLst>
                  <a:path w="75445" h="285535">
                    <a:moveTo>
                      <a:pt x="49494" y="285536"/>
                    </a:moveTo>
                    <a:cubicBezTo>
                      <a:pt x="91252" y="203337"/>
                      <a:pt x="82616" y="108159"/>
                      <a:pt x="23585" y="0"/>
                    </a:cubicBezTo>
                    <a:cubicBezTo>
                      <a:pt x="-14916" y="117209"/>
                      <a:pt x="-6279" y="212361"/>
                      <a:pt x="49494" y="285536"/>
                    </a:cubicBezTo>
                    <a:close/>
                  </a:path>
                </a:pathLst>
              </a:custGeom>
              <a:solidFill>
                <a:srgbClr val="95A6DB"/>
              </a:solidFill>
              <a:ln w="0" cap="flat">
                <a:noFill/>
                <a:prstDash val="solid"/>
                <a:miter/>
              </a:ln>
            </p:spPr>
            <p:txBody>
              <a:bodyPr rtlCol="0" anchor="ctr"/>
              <a:lstStyle/>
              <a:p>
                <a:endParaRPr lang="zh-CN" altLang="en-US"/>
              </a:p>
            </p:txBody>
          </p:sp>
          <p:sp>
            <p:nvSpPr>
              <p:cNvPr id="234" name="任意多边形: 形状 233">
                <a:extLst>
                  <a:ext uri="{FF2B5EF4-FFF2-40B4-BE49-F238E27FC236}">
                    <a16:creationId xmlns:a16="http://schemas.microsoft.com/office/drawing/2014/main" id="{15331AD9-49C6-2A7D-5E88-5D30DB6D6C1A}"/>
                  </a:ext>
                </a:extLst>
              </p:cNvPr>
              <p:cNvSpPr/>
              <p:nvPr/>
            </p:nvSpPr>
            <p:spPr>
              <a:xfrm>
                <a:off x="6667303" y="5021145"/>
                <a:ext cx="83225" cy="264695"/>
              </a:xfrm>
              <a:custGeom>
                <a:avLst/>
                <a:gdLst>
                  <a:gd name="connsiteX0" fmla="*/ 71480 w 83225"/>
                  <a:gd name="connsiteY0" fmla="*/ 264695 h 264695"/>
                  <a:gd name="connsiteX1" fmla="*/ 7252 w 83225"/>
                  <a:gd name="connsiteY1" fmla="*/ 0 h 264695"/>
                  <a:gd name="connsiteX2" fmla="*/ 71480 w 83225"/>
                  <a:gd name="connsiteY2" fmla="*/ 264695 h 264695"/>
                </a:gdLst>
                <a:ahLst/>
                <a:cxnLst>
                  <a:cxn ang="0">
                    <a:pos x="connsiteX0" y="connsiteY0"/>
                  </a:cxn>
                  <a:cxn ang="0">
                    <a:pos x="connsiteX1" y="connsiteY1"/>
                  </a:cxn>
                  <a:cxn ang="0">
                    <a:pos x="connsiteX2" y="connsiteY2"/>
                  </a:cxn>
                </a:cxnLst>
                <a:rect l="l" t="t" r="r" b="b"/>
                <a:pathLst>
                  <a:path w="83225" h="264695">
                    <a:moveTo>
                      <a:pt x="71480" y="264695"/>
                    </a:moveTo>
                    <a:cubicBezTo>
                      <a:pt x="99224" y="181618"/>
                      <a:pt x="77815" y="93394"/>
                      <a:pt x="7252" y="0"/>
                    </a:cubicBezTo>
                    <a:cubicBezTo>
                      <a:pt x="-12761" y="115502"/>
                      <a:pt x="8648" y="203725"/>
                      <a:pt x="71480" y="264695"/>
                    </a:cubicBezTo>
                    <a:close/>
                  </a:path>
                </a:pathLst>
              </a:custGeom>
              <a:solidFill>
                <a:srgbClr val="95A6DB"/>
              </a:solidFill>
              <a:ln w="0" cap="flat">
                <a:noFill/>
                <a:prstDash val="solid"/>
                <a:miter/>
              </a:ln>
            </p:spPr>
            <p:txBody>
              <a:bodyPr rtlCol="0" anchor="ctr"/>
              <a:lstStyle/>
              <a:p>
                <a:endParaRPr lang="zh-CN" altLang="en-US"/>
              </a:p>
            </p:txBody>
          </p:sp>
          <p:sp>
            <p:nvSpPr>
              <p:cNvPr id="235" name="任意多边形: 形状 234">
                <a:extLst>
                  <a:ext uri="{FF2B5EF4-FFF2-40B4-BE49-F238E27FC236}">
                    <a16:creationId xmlns:a16="http://schemas.microsoft.com/office/drawing/2014/main" id="{FEDB8B3E-E70C-61CE-D55F-483D1CA75FE4}"/>
                  </a:ext>
                </a:extLst>
              </p:cNvPr>
              <p:cNvSpPr/>
              <p:nvPr/>
            </p:nvSpPr>
            <p:spPr>
              <a:xfrm>
                <a:off x="6526784" y="4925630"/>
                <a:ext cx="101124" cy="207784"/>
              </a:xfrm>
              <a:custGeom>
                <a:avLst/>
                <a:gdLst>
                  <a:gd name="connsiteX0" fmla="*/ 0 w 101124"/>
                  <a:gd name="connsiteY0" fmla="*/ 0 h 207784"/>
                  <a:gd name="connsiteX1" fmla="*/ 99910 w 101124"/>
                  <a:gd name="connsiteY1" fmla="*/ 207784 h 207784"/>
                  <a:gd name="connsiteX2" fmla="*/ 0 w 101124"/>
                  <a:gd name="connsiteY2" fmla="*/ 0 h 207784"/>
                </a:gdLst>
                <a:ahLst/>
                <a:cxnLst>
                  <a:cxn ang="0">
                    <a:pos x="connsiteX0" y="connsiteY0"/>
                  </a:cxn>
                  <a:cxn ang="0">
                    <a:pos x="connsiteX1" y="connsiteY1"/>
                  </a:cxn>
                  <a:cxn ang="0">
                    <a:pos x="connsiteX2" y="connsiteY2"/>
                  </a:cxn>
                </a:cxnLst>
                <a:rect l="l" t="t" r="r" b="b"/>
                <a:pathLst>
                  <a:path w="101124" h="207784">
                    <a:moveTo>
                      <a:pt x="0" y="0"/>
                    </a:moveTo>
                    <a:cubicBezTo>
                      <a:pt x="3904" y="99031"/>
                      <a:pt x="37208" y="168276"/>
                      <a:pt x="99910" y="207784"/>
                    </a:cubicBezTo>
                    <a:cubicBezTo>
                      <a:pt x="108107" y="133938"/>
                      <a:pt x="74803" y="64668"/>
                      <a:pt x="0" y="0"/>
                    </a:cubicBezTo>
                    <a:close/>
                  </a:path>
                </a:pathLst>
              </a:custGeom>
              <a:solidFill>
                <a:srgbClr val="95A6DB"/>
              </a:solidFill>
              <a:ln w="0" cap="flat">
                <a:noFill/>
                <a:prstDash val="solid"/>
                <a:miter/>
              </a:ln>
            </p:spPr>
            <p:txBody>
              <a:bodyPr rtlCol="0" anchor="ctr"/>
              <a:lstStyle/>
              <a:p>
                <a:endParaRPr lang="zh-CN" altLang="en-US"/>
              </a:p>
            </p:txBody>
          </p:sp>
          <p:sp>
            <p:nvSpPr>
              <p:cNvPr id="236" name="任意多边形: 形状 235">
                <a:extLst>
                  <a:ext uri="{FF2B5EF4-FFF2-40B4-BE49-F238E27FC236}">
                    <a16:creationId xmlns:a16="http://schemas.microsoft.com/office/drawing/2014/main" id="{11ED315D-CF98-496B-7BD9-A87868E921ED}"/>
                  </a:ext>
                </a:extLst>
              </p:cNvPr>
              <p:cNvSpPr/>
              <p:nvPr/>
            </p:nvSpPr>
            <p:spPr>
              <a:xfrm>
                <a:off x="6396233" y="4893128"/>
                <a:ext cx="112968" cy="156303"/>
              </a:xfrm>
              <a:custGeom>
                <a:avLst/>
                <a:gdLst>
                  <a:gd name="connsiteX0" fmla="*/ 0 w 112968"/>
                  <a:gd name="connsiteY0" fmla="*/ 0 h 156303"/>
                  <a:gd name="connsiteX1" fmla="*/ 112968 w 112968"/>
                  <a:gd name="connsiteY1" fmla="*/ 156304 h 156303"/>
                  <a:gd name="connsiteX2" fmla="*/ 0 w 112968"/>
                  <a:gd name="connsiteY2" fmla="*/ 0 h 156303"/>
                </a:gdLst>
                <a:ahLst/>
                <a:cxnLst>
                  <a:cxn ang="0">
                    <a:pos x="connsiteX0" y="connsiteY0"/>
                  </a:cxn>
                  <a:cxn ang="0">
                    <a:pos x="connsiteX1" y="connsiteY1"/>
                  </a:cxn>
                  <a:cxn ang="0">
                    <a:pos x="connsiteX2" y="connsiteY2"/>
                  </a:cxn>
                </a:cxnLst>
                <a:rect l="l" t="t" r="r" b="b"/>
                <a:pathLst>
                  <a:path w="112968" h="156303">
                    <a:moveTo>
                      <a:pt x="0" y="0"/>
                    </a:moveTo>
                    <a:cubicBezTo>
                      <a:pt x="17919" y="80983"/>
                      <a:pt x="55566" y="133084"/>
                      <a:pt x="112968" y="156304"/>
                    </a:cubicBezTo>
                    <a:cubicBezTo>
                      <a:pt x="108883" y="94403"/>
                      <a:pt x="71209" y="42302"/>
                      <a:pt x="0" y="0"/>
                    </a:cubicBezTo>
                    <a:close/>
                  </a:path>
                </a:pathLst>
              </a:custGeom>
              <a:solidFill>
                <a:srgbClr val="95A6DB"/>
              </a:solidFill>
              <a:ln w="0" cap="flat">
                <a:noFill/>
                <a:prstDash val="solid"/>
                <a:miter/>
              </a:ln>
            </p:spPr>
            <p:txBody>
              <a:bodyPr rtlCol="0" anchor="ctr"/>
              <a:lstStyle/>
              <a:p>
                <a:endParaRPr lang="zh-CN" altLang="en-US"/>
              </a:p>
            </p:txBody>
          </p:sp>
          <p:sp>
            <p:nvSpPr>
              <p:cNvPr id="237" name="任意多边形: 形状 236">
                <a:extLst>
                  <a:ext uri="{FF2B5EF4-FFF2-40B4-BE49-F238E27FC236}">
                    <a16:creationId xmlns:a16="http://schemas.microsoft.com/office/drawing/2014/main" id="{3BD4F6BA-C523-E303-726E-E1D668C92C89}"/>
                  </a:ext>
                </a:extLst>
              </p:cNvPr>
              <p:cNvSpPr/>
              <p:nvPr/>
            </p:nvSpPr>
            <p:spPr>
              <a:xfrm>
                <a:off x="6283187" y="4950814"/>
                <a:ext cx="161475" cy="105573"/>
              </a:xfrm>
              <a:custGeom>
                <a:avLst/>
                <a:gdLst>
                  <a:gd name="connsiteX0" fmla="*/ 161475 w 161475"/>
                  <a:gd name="connsiteY0" fmla="*/ 105573 h 105573"/>
                  <a:gd name="connsiteX1" fmla="*/ 0 w 161475"/>
                  <a:gd name="connsiteY1" fmla="*/ 0 h 105573"/>
                  <a:gd name="connsiteX2" fmla="*/ 161475 w 161475"/>
                  <a:gd name="connsiteY2" fmla="*/ 105573 h 105573"/>
                </a:gdLst>
                <a:ahLst/>
                <a:cxnLst>
                  <a:cxn ang="0">
                    <a:pos x="connsiteX0" y="connsiteY0"/>
                  </a:cxn>
                  <a:cxn ang="0">
                    <a:pos x="connsiteX1" y="connsiteY1"/>
                  </a:cxn>
                  <a:cxn ang="0">
                    <a:pos x="connsiteX2" y="connsiteY2"/>
                  </a:cxn>
                </a:cxnLst>
                <a:rect l="l" t="t" r="r" b="b"/>
                <a:pathLst>
                  <a:path w="161475" h="105573">
                    <a:moveTo>
                      <a:pt x="161475" y="105573"/>
                    </a:moveTo>
                    <a:cubicBezTo>
                      <a:pt x="135541" y="49257"/>
                      <a:pt x="81707" y="14066"/>
                      <a:pt x="0" y="0"/>
                    </a:cubicBezTo>
                    <a:cubicBezTo>
                      <a:pt x="45767" y="69244"/>
                      <a:pt x="99600" y="104435"/>
                      <a:pt x="161475" y="105573"/>
                    </a:cubicBezTo>
                    <a:close/>
                  </a:path>
                </a:pathLst>
              </a:custGeom>
              <a:solidFill>
                <a:srgbClr val="95A6DB"/>
              </a:solidFill>
              <a:ln w="0" cap="flat">
                <a:noFill/>
                <a:prstDash val="solid"/>
                <a:miter/>
              </a:ln>
            </p:spPr>
            <p:txBody>
              <a:bodyPr rtlCol="0" anchor="ctr"/>
              <a:lstStyle/>
              <a:p>
                <a:endParaRPr lang="zh-CN" altLang="en-US"/>
              </a:p>
            </p:txBody>
          </p:sp>
          <p:sp>
            <p:nvSpPr>
              <p:cNvPr id="238" name="任意多边形: 形状 237">
                <a:extLst>
                  <a:ext uri="{FF2B5EF4-FFF2-40B4-BE49-F238E27FC236}">
                    <a16:creationId xmlns:a16="http://schemas.microsoft.com/office/drawing/2014/main" id="{2F71D013-9AAE-1BB4-646B-C766B183B91F}"/>
                  </a:ext>
                </a:extLst>
              </p:cNvPr>
              <p:cNvSpPr/>
              <p:nvPr/>
            </p:nvSpPr>
            <p:spPr>
              <a:xfrm>
                <a:off x="6577359" y="5548492"/>
                <a:ext cx="287449" cy="136645"/>
              </a:xfrm>
              <a:custGeom>
                <a:avLst/>
                <a:gdLst>
                  <a:gd name="connsiteX0" fmla="*/ 0 w 287449"/>
                  <a:gd name="connsiteY0" fmla="*/ 0 h 136645"/>
                  <a:gd name="connsiteX1" fmla="*/ 287449 w 287449"/>
                  <a:gd name="connsiteY1" fmla="*/ 134584 h 136645"/>
                  <a:gd name="connsiteX2" fmla="*/ 0 w 287449"/>
                  <a:gd name="connsiteY2" fmla="*/ 0 h 136645"/>
                </a:gdLst>
                <a:ahLst/>
                <a:cxnLst>
                  <a:cxn ang="0">
                    <a:pos x="connsiteX0" y="connsiteY0"/>
                  </a:cxn>
                  <a:cxn ang="0">
                    <a:pos x="connsiteX1" y="connsiteY1"/>
                  </a:cxn>
                  <a:cxn ang="0">
                    <a:pos x="connsiteX2" y="connsiteY2"/>
                  </a:cxn>
                </a:cxnLst>
                <a:rect l="l" t="t" r="r" b="b"/>
                <a:pathLst>
                  <a:path w="287449" h="136645">
                    <a:moveTo>
                      <a:pt x="0" y="0"/>
                    </a:moveTo>
                    <a:cubicBezTo>
                      <a:pt x="90344" y="102263"/>
                      <a:pt x="186168" y="147151"/>
                      <a:pt x="287449" y="134584"/>
                    </a:cubicBezTo>
                    <a:cubicBezTo>
                      <a:pt x="232297" y="48998"/>
                      <a:pt x="136472" y="4137"/>
                      <a:pt x="0" y="0"/>
                    </a:cubicBezTo>
                    <a:close/>
                  </a:path>
                </a:pathLst>
              </a:custGeom>
              <a:solidFill>
                <a:srgbClr val="95A6DB"/>
              </a:solidFill>
              <a:ln w="0" cap="flat">
                <a:noFill/>
                <a:prstDash val="solid"/>
                <a:miter/>
              </a:ln>
            </p:spPr>
            <p:txBody>
              <a:bodyPr rtlCol="0" anchor="ctr"/>
              <a:lstStyle/>
              <a:p>
                <a:endParaRPr lang="zh-CN" altLang="en-US"/>
              </a:p>
            </p:txBody>
          </p:sp>
          <p:sp>
            <p:nvSpPr>
              <p:cNvPr id="239" name="任意多边形: 形状 238">
                <a:extLst>
                  <a:ext uri="{FF2B5EF4-FFF2-40B4-BE49-F238E27FC236}">
                    <a16:creationId xmlns:a16="http://schemas.microsoft.com/office/drawing/2014/main" id="{EBE36F47-B00D-3391-320A-E87B30A4D769}"/>
                  </a:ext>
                </a:extLst>
              </p:cNvPr>
              <p:cNvSpPr/>
              <p:nvPr/>
            </p:nvSpPr>
            <p:spPr>
              <a:xfrm>
                <a:off x="6469873" y="5306757"/>
                <a:ext cx="258747" cy="68271"/>
              </a:xfrm>
              <a:custGeom>
                <a:avLst/>
                <a:gdLst>
                  <a:gd name="connsiteX0" fmla="*/ 258748 w 258747"/>
                  <a:gd name="connsiteY0" fmla="*/ 44785 h 68271"/>
                  <a:gd name="connsiteX1" fmla="*/ 0 w 258747"/>
                  <a:gd name="connsiteY1" fmla="*/ 21514 h 68271"/>
                  <a:gd name="connsiteX2" fmla="*/ 258748 w 258747"/>
                  <a:gd name="connsiteY2" fmla="*/ 44785 h 68271"/>
                </a:gdLst>
                <a:ahLst/>
                <a:cxnLst>
                  <a:cxn ang="0">
                    <a:pos x="connsiteX0" y="connsiteY0"/>
                  </a:cxn>
                  <a:cxn ang="0">
                    <a:pos x="connsiteX1" y="connsiteY1"/>
                  </a:cxn>
                  <a:cxn ang="0">
                    <a:pos x="connsiteX2" y="connsiteY2"/>
                  </a:cxn>
                </a:cxnLst>
                <a:rect l="l" t="t" r="r" b="b"/>
                <a:pathLst>
                  <a:path w="258747" h="68271">
                    <a:moveTo>
                      <a:pt x="258748" y="44785"/>
                    </a:moveTo>
                    <a:cubicBezTo>
                      <a:pt x="192374" y="-5765"/>
                      <a:pt x="106142" y="-13522"/>
                      <a:pt x="0" y="21514"/>
                    </a:cubicBezTo>
                    <a:cubicBezTo>
                      <a:pt x="98074" y="74779"/>
                      <a:pt x="184306" y="82536"/>
                      <a:pt x="258748" y="44785"/>
                    </a:cubicBezTo>
                    <a:close/>
                  </a:path>
                </a:pathLst>
              </a:custGeom>
              <a:solidFill>
                <a:srgbClr val="95A6DB"/>
              </a:solidFill>
              <a:ln w="0" cap="flat">
                <a:noFill/>
                <a:prstDash val="solid"/>
                <a:miter/>
              </a:ln>
            </p:spPr>
            <p:txBody>
              <a:bodyPr rtlCol="0" anchor="ctr"/>
              <a:lstStyle/>
              <a:p>
                <a:endParaRPr lang="zh-CN" altLang="en-US"/>
              </a:p>
            </p:txBody>
          </p:sp>
          <p:sp>
            <p:nvSpPr>
              <p:cNvPr id="240" name="任意多边形: 形状 239">
                <a:extLst>
                  <a:ext uri="{FF2B5EF4-FFF2-40B4-BE49-F238E27FC236}">
                    <a16:creationId xmlns:a16="http://schemas.microsoft.com/office/drawing/2014/main" id="{F4877AED-508D-C54D-742F-E0D3BC758BDC}"/>
                  </a:ext>
                </a:extLst>
              </p:cNvPr>
              <p:cNvSpPr/>
              <p:nvPr/>
            </p:nvSpPr>
            <p:spPr>
              <a:xfrm>
                <a:off x="6419659" y="5201131"/>
                <a:ext cx="225108" cy="59504"/>
              </a:xfrm>
              <a:custGeom>
                <a:avLst/>
                <a:gdLst>
                  <a:gd name="connsiteX0" fmla="*/ 0 w 225108"/>
                  <a:gd name="connsiteY0" fmla="*/ 18748 h 59504"/>
                  <a:gd name="connsiteX1" fmla="*/ 225108 w 225108"/>
                  <a:gd name="connsiteY1" fmla="*/ 39019 h 59504"/>
                  <a:gd name="connsiteX2" fmla="*/ 0 w 225108"/>
                  <a:gd name="connsiteY2" fmla="*/ 18748 h 59504"/>
                </a:gdLst>
                <a:ahLst/>
                <a:cxnLst>
                  <a:cxn ang="0">
                    <a:pos x="connsiteX0" y="connsiteY0"/>
                  </a:cxn>
                  <a:cxn ang="0">
                    <a:pos x="connsiteX1" y="connsiteY1"/>
                  </a:cxn>
                  <a:cxn ang="0">
                    <a:pos x="connsiteX2" y="connsiteY2"/>
                  </a:cxn>
                </a:cxnLst>
                <a:rect l="l" t="t" r="r" b="b"/>
                <a:pathLst>
                  <a:path w="225108" h="59504">
                    <a:moveTo>
                      <a:pt x="0" y="18748"/>
                    </a:moveTo>
                    <a:cubicBezTo>
                      <a:pt x="85301" y="65186"/>
                      <a:pt x="160337" y="71935"/>
                      <a:pt x="225108" y="39019"/>
                    </a:cubicBezTo>
                    <a:cubicBezTo>
                      <a:pt x="167396" y="-5015"/>
                      <a:pt x="92360" y="-11789"/>
                      <a:pt x="0" y="18748"/>
                    </a:cubicBezTo>
                    <a:close/>
                  </a:path>
                </a:pathLst>
              </a:custGeom>
              <a:solidFill>
                <a:srgbClr val="95A6DB"/>
              </a:solidFill>
              <a:ln w="0" cap="flat">
                <a:noFill/>
                <a:prstDash val="solid"/>
                <a:miter/>
              </a:ln>
            </p:spPr>
            <p:txBody>
              <a:bodyPr rtlCol="0" anchor="ctr"/>
              <a:lstStyle/>
              <a:p>
                <a:endParaRPr lang="zh-CN" altLang="en-US"/>
              </a:p>
            </p:txBody>
          </p:sp>
          <p:sp>
            <p:nvSpPr>
              <p:cNvPr id="241" name="任意多边形: 形状 240">
                <a:extLst>
                  <a:ext uri="{FF2B5EF4-FFF2-40B4-BE49-F238E27FC236}">
                    <a16:creationId xmlns:a16="http://schemas.microsoft.com/office/drawing/2014/main" id="{BD653EB5-B697-0CF1-04FD-B449D0A8D670}"/>
                  </a:ext>
                </a:extLst>
              </p:cNvPr>
              <p:cNvSpPr/>
              <p:nvPr/>
            </p:nvSpPr>
            <p:spPr>
              <a:xfrm>
                <a:off x="6313905" y="5105947"/>
                <a:ext cx="225134" cy="59380"/>
              </a:xfrm>
              <a:custGeom>
                <a:avLst/>
                <a:gdLst>
                  <a:gd name="connsiteX0" fmla="*/ 225135 w 225134"/>
                  <a:gd name="connsiteY0" fmla="*/ 38896 h 59380"/>
                  <a:gd name="connsiteX1" fmla="*/ 0 w 225134"/>
                  <a:gd name="connsiteY1" fmla="*/ 18624 h 59380"/>
                  <a:gd name="connsiteX2" fmla="*/ 225135 w 225134"/>
                  <a:gd name="connsiteY2" fmla="*/ 38896 h 59380"/>
                </a:gdLst>
                <a:ahLst/>
                <a:cxnLst>
                  <a:cxn ang="0">
                    <a:pos x="connsiteX0" y="connsiteY0"/>
                  </a:cxn>
                  <a:cxn ang="0">
                    <a:pos x="connsiteX1" y="connsiteY1"/>
                  </a:cxn>
                  <a:cxn ang="0">
                    <a:pos x="connsiteX2" y="connsiteY2"/>
                  </a:cxn>
                </a:cxnLst>
                <a:rect l="l" t="t" r="r" b="b"/>
                <a:pathLst>
                  <a:path w="225134" h="59380">
                    <a:moveTo>
                      <a:pt x="225135" y="38896"/>
                    </a:moveTo>
                    <a:cubicBezTo>
                      <a:pt x="167396" y="-4983"/>
                      <a:pt x="92334" y="-11732"/>
                      <a:pt x="0" y="18624"/>
                    </a:cubicBezTo>
                    <a:cubicBezTo>
                      <a:pt x="85353" y="65063"/>
                      <a:pt x="160415" y="71811"/>
                      <a:pt x="225135" y="38896"/>
                    </a:cubicBezTo>
                    <a:close/>
                  </a:path>
                </a:pathLst>
              </a:custGeom>
              <a:solidFill>
                <a:srgbClr val="95A6DB"/>
              </a:solidFill>
              <a:ln w="0" cap="flat">
                <a:noFill/>
                <a:prstDash val="solid"/>
                <a:miter/>
              </a:ln>
            </p:spPr>
            <p:txBody>
              <a:bodyPr rtlCol="0" anchor="ctr"/>
              <a:lstStyle/>
              <a:p>
                <a:endParaRPr lang="zh-CN" altLang="en-US"/>
              </a:p>
            </p:txBody>
          </p:sp>
          <p:sp>
            <p:nvSpPr>
              <p:cNvPr id="242" name="任意多边形: 形状 241">
                <a:extLst>
                  <a:ext uri="{FF2B5EF4-FFF2-40B4-BE49-F238E27FC236}">
                    <a16:creationId xmlns:a16="http://schemas.microsoft.com/office/drawing/2014/main" id="{234A43D7-2960-1B97-2373-1818D75DA0AE}"/>
                  </a:ext>
                </a:extLst>
              </p:cNvPr>
              <p:cNvSpPr/>
              <p:nvPr/>
            </p:nvSpPr>
            <p:spPr>
              <a:xfrm>
                <a:off x="6462473" y="5064759"/>
                <a:ext cx="499143" cy="772629"/>
              </a:xfrm>
              <a:custGeom>
                <a:avLst/>
                <a:gdLst>
                  <a:gd name="connsiteX0" fmla="*/ 499143 w 499143"/>
                  <a:gd name="connsiteY0" fmla="*/ 768855 h 772629"/>
                  <a:gd name="connsiteX1" fmla="*/ 364482 w 499143"/>
                  <a:gd name="connsiteY1" fmla="*/ 421573 h 772629"/>
                  <a:gd name="connsiteX2" fmla="*/ 310700 w 499143"/>
                  <a:gd name="connsiteY2" fmla="*/ 318870 h 772629"/>
                  <a:gd name="connsiteX3" fmla="*/ 172211 w 499143"/>
                  <a:gd name="connsiteY3" fmla="*/ 136477 h 772629"/>
                  <a:gd name="connsiteX4" fmla="*/ 17252 w 499143"/>
                  <a:gd name="connsiteY4" fmla="*/ 7168 h 772629"/>
                  <a:gd name="connsiteX5" fmla="*/ 13037 w 499143"/>
                  <a:gd name="connsiteY5" fmla="*/ 2720 h 772629"/>
                  <a:gd name="connsiteX6" fmla="*/ 8745 w 499143"/>
                  <a:gd name="connsiteY6" fmla="*/ 471 h 772629"/>
                  <a:gd name="connsiteX7" fmla="*/ 3573 w 499143"/>
                  <a:gd name="connsiteY7" fmla="*/ 600 h 772629"/>
                  <a:gd name="connsiteX8" fmla="*/ 471 w 499143"/>
                  <a:gd name="connsiteY8" fmla="*/ 5229 h 772629"/>
                  <a:gd name="connsiteX9" fmla="*/ 600 w 499143"/>
                  <a:gd name="connsiteY9" fmla="*/ 10400 h 772629"/>
                  <a:gd name="connsiteX10" fmla="*/ 2281 w 499143"/>
                  <a:gd name="connsiteY10" fmla="*/ 13891 h 772629"/>
                  <a:gd name="connsiteX11" fmla="*/ 6909 w 499143"/>
                  <a:gd name="connsiteY11" fmla="*/ 17071 h 772629"/>
                  <a:gd name="connsiteX12" fmla="*/ 6909 w 499143"/>
                  <a:gd name="connsiteY12" fmla="*/ 17924 h 772629"/>
                  <a:gd name="connsiteX13" fmla="*/ 10813 w 499143"/>
                  <a:gd name="connsiteY13" fmla="*/ 19320 h 772629"/>
                  <a:gd name="connsiteX14" fmla="*/ 161144 w 499143"/>
                  <a:gd name="connsiteY14" fmla="*/ 145863 h 772629"/>
                  <a:gd name="connsiteX15" fmla="*/ 296789 w 499143"/>
                  <a:gd name="connsiteY15" fmla="*/ 327377 h 772629"/>
                  <a:gd name="connsiteX16" fmla="*/ 350571 w 499143"/>
                  <a:gd name="connsiteY16" fmla="*/ 428037 h 772629"/>
                  <a:gd name="connsiteX17" fmla="*/ 354734 w 499143"/>
                  <a:gd name="connsiteY17" fmla="*/ 437036 h 772629"/>
                  <a:gd name="connsiteX18" fmla="*/ 80497 w 499143"/>
                  <a:gd name="connsiteY18" fmla="*/ 355277 h 772629"/>
                  <a:gd name="connsiteX19" fmla="*/ 354734 w 499143"/>
                  <a:gd name="connsiteY19" fmla="*/ 437036 h 772629"/>
                  <a:gd name="connsiteX20" fmla="*/ 483965 w 499143"/>
                  <a:gd name="connsiteY20" fmla="*/ 772630 h 772629"/>
                  <a:gd name="connsiteX21" fmla="*/ 499092 w 499143"/>
                  <a:gd name="connsiteY21" fmla="*/ 768829 h 77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9143" h="772629">
                    <a:moveTo>
                      <a:pt x="499143" y="768855"/>
                    </a:moveTo>
                    <a:cubicBezTo>
                      <a:pt x="432898" y="536170"/>
                      <a:pt x="427546" y="555459"/>
                      <a:pt x="364482" y="421573"/>
                    </a:cubicBezTo>
                    <a:cubicBezTo>
                      <a:pt x="347468" y="385374"/>
                      <a:pt x="329549" y="351140"/>
                      <a:pt x="310700" y="318870"/>
                    </a:cubicBezTo>
                    <a:cubicBezTo>
                      <a:pt x="271268" y="253246"/>
                      <a:pt x="224830" y="192095"/>
                      <a:pt x="172211" y="136477"/>
                    </a:cubicBezTo>
                    <a:cubicBezTo>
                      <a:pt x="111861" y="70051"/>
                      <a:pt x="60200" y="26948"/>
                      <a:pt x="17252" y="7168"/>
                    </a:cubicBezTo>
                    <a:lnTo>
                      <a:pt x="13037" y="2720"/>
                    </a:lnTo>
                    <a:cubicBezTo>
                      <a:pt x="12339" y="1014"/>
                      <a:pt x="10529" y="83"/>
                      <a:pt x="8745" y="471"/>
                    </a:cubicBezTo>
                    <a:cubicBezTo>
                      <a:pt x="7064" y="-201"/>
                      <a:pt x="5202" y="-150"/>
                      <a:pt x="3573" y="600"/>
                    </a:cubicBezTo>
                    <a:cubicBezTo>
                      <a:pt x="2203" y="1893"/>
                      <a:pt x="1143" y="3470"/>
                      <a:pt x="471" y="5229"/>
                    </a:cubicBezTo>
                    <a:cubicBezTo>
                      <a:pt x="-201" y="6909"/>
                      <a:pt x="-150" y="8771"/>
                      <a:pt x="600" y="10400"/>
                    </a:cubicBezTo>
                    <a:lnTo>
                      <a:pt x="2281" y="13891"/>
                    </a:lnTo>
                    <a:cubicBezTo>
                      <a:pt x="3599" y="15235"/>
                      <a:pt x="5177" y="16321"/>
                      <a:pt x="6909" y="17071"/>
                    </a:cubicBezTo>
                    <a:lnTo>
                      <a:pt x="6909" y="17924"/>
                    </a:lnTo>
                    <a:cubicBezTo>
                      <a:pt x="6909" y="17924"/>
                      <a:pt x="10813" y="19320"/>
                      <a:pt x="10813" y="19320"/>
                    </a:cubicBezTo>
                    <a:cubicBezTo>
                      <a:pt x="52365" y="39540"/>
                      <a:pt x="102475" y="81739"/>
                      <a:pt x="161144" y="145863"/>
                    </a:cubicBezTo>
                    <a:cubicBezTo>
                      <a:pt x="212858" y="201248"/>
                      <a:pt x="258340" y="262115"/>
                      <a:pt x="296789" y="327377"/>
                    </a:cubicBezTo>
                    <a:cubicBezTo>
                      <a:pt x="316440" y="359983"/>
                      <a:pt x="334384" y="393570"/>
                      <a:pt x="350571" y="428037"/>
                    </a:cubicBezTo>
                    <a:lnTo>
                      <a:pt x="354734" y="437036"/>
                    </a:lnTo>
                    <a:cubicBezTo>
                      <a:pt x="294151" y="368050"/>
                      <a:pt x="202748" y="340771"/>
                      <a:pt x="80497" y="355277"/>
                    </a:cubicBezTo>
                    <a:cubicBezTo>
                      <a:pt x="174667" y="434398"/>
                      <a:pt x="266071" y="461651"/>
                      <a:pt x="354734" y="437036"/>
                    </a:cubicBezTo>
                    <a:cubicBezTo>
                      <a:pt x="415937" y="568956"/>
                      <a:pt x="419479" y="545737"/>
                      <a:pt x="483965" y="772630"/>
                    </a:cubicBezTo>
                    <a:lnTo>
                      <a:pt x="499092" y="768829"/>
                    </a:lnTo>
                    <a:close/>
                  </a:path>
                </a:pathLst>
              </a:custGeom>
              <a:solidFill>
                <a:srgbClr val="95A6DB"/>
              </a:solidFill>
              <a:ln w="0" cap="flat">
                <a:noFill/>
                <a:prstDash val="solid"/>
                <a:miter/>
              </a:ln>
            </p:spPr>
            <p:txBody>
              <a:bodyPr rtlCol="0" anchor="ctr"/>
              <a:lstStyle/>
              <a:p>
                <a:endParaRPr lang="zh-CN" altLang="en-US"/>
              </a:p>
            </p:txBody>
          </p:sp>
        </p:grpSp>
        <p:sp>
          <p:nvSpPr>
            <p:cNvPr id="14" name="任意多边形: 形状 13">
              <a:extLst>
                <a:ext uri="{FF2B5EF4-FFF2-40B4-BE49-F238E27FC236}">
                  <a16:creationId xmlns:a16="http://schemas.microsoft.com/office/drawing/2014/main" id="{83AD0823-E03A-81D4-9604-C4548127DDDA}"/>
                </a:ext>
              </a:extLst>
            </p:cNvPr>
            <p:cNvSpPr/>
            <p:nvPr/>
          </p:nvSpPr>
          <p:spPr>
            <a:xfrm>
              <a:off x="2242921" y="5802431"/>
              <a:ext cx="7686036" cy="87447"/>
            </a:xfrm>
            <a:custGeom>
              <a:avLst/>
              <a:gdLst>
                <a:gd name="connsiteX0" fmla="*/ 7642313 w 7686036"/>
                <a:gd name="connsiteY0" fmla="*/ 87448 h 87447"/>
                <a:gd name="connsiteX1" fmla="*/ 43724 w 7686036"/>
                <a:gd name="connsiteY1" fmla="*/ 87448 h 87447"/>
                <a:gd name="connsiteX2" fmla="*/ 0 w 7686036"/>
                <a:gd name="connsiteY2" fmla="*/ 43724 h 87447"/>
                <a:gd name="connsiteX3" fmla="*/ 0 w 7686036"/>
                <a:gd name="connsiteY3" fmla="*/ 43724 h 87447"/>
                <a:gd name="connsiteX4" fmla="*/ 43724 w 7686036"/>
                <a:gd name="connsiteY4" fmla="*/ 0 h 87447"/>
                <a:gd name="connsiteX5" fmla="*/ 7642313 w 7686036"/>
                <a:gd name="connsiteY5" fmla="*/ 0 h 87447"/>
                <a:gd name="connsiteX6" fmla="*/ 7686037 w 7686036"/>
                <a:gd name="connsiteY6" fmla="*/ 43724 h 87447"/>
                <a:gd name="connsiteX7" fmla="*/ 7686037 w 7686036"/>
                <a:gd name="connsiteY7" fmla="*/ 43724 h 87447"/>
                <a:gd name="connsiteX8" fmla="*/ 7642313 w 7686036"/>
                <a:gd name="connsiteY8" fmla="*/ 87448 h 87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86036" h="87447">
                  <a:moveTo>
                    <a:pt x="7642313" y="87448"/>
                  </a:moveTo>
                  <a:lnTo>
                    <a:pt x="43724" y="87448"/>
                  </a:lnTo>
                  <a:cubicBezTo>
                    <a:pt x="19574" y="87448"/>
                    <a:pt x="0" y="67874"/>
                    <a:pt x="0" y="43724"/>
                  </a:cubicBezTo>
                  <a:lnTo>
                    <a:pt x="0" y="43724"/>
                  </a:lnTo>
                  <a:cubicBezTo>
                    <a:pt x="0" y="19574"/>
                    <a:pt x="19574" y="0"/>
                    <a:pt x="43724" y="0"/>
                  </a:cubicBezTo>
                  <a:lnTo>
                    <a:pt x="7642313" y="0"/>
                  </a:lnTo>
                  <a:cubicBezTo>
                    <a:pt x="7666463" y="0"/>
                    <a:pt x="7686037" y="19574"/>
                    <a:pt x="7686037" y="43724"/>
                  </a:cubicBezTo>
                  <a:lnTo>
                    <a:pt x="7686037" y="43724"/>
                  </a:lnTo>
                  <a:cubicBezTo>
                    <a:pt x="7686037" y="67874"/>
                    <a:pt x="7666463" y="87448"/>
                    <a:pt x="7642313" y="87448"/>
                  </a:cubicBezTo>
                  <a:close/>
                </a:path>
              </a:pathLst>
            </a:custGeom>
            <a:solidFill>
              <a:srgbClr val="95A6DB"/>
            </a:solidFill>
            <a:ln w="0" cap="flat">
              <a:noFill/>
              <a:prstDash val="solid"/>
              <a:miter/>
            </a:ln>
          </p:spPr>
          <p:txBody>
            <a:bodyPr rtlCol="0" anchor="ctr"/>
            <a:lstStyle/>
            <a:p>
              <a:endParaRPr lang="zh-CN" altLang="en-US"/>
            </a:p>
          </p:txBody>
        </p:sp>
        <p:grpSp>
          <p:nvGrpSpPr>
            <p:cNvPr id="15" name="组合 14">
              <a:extLst>
                <a:ext uri="{FF2B5EF4-FFF2-40B4-BE49-F238E27FC236}">
                  <a16:creationId xmlns:a16="http://schemas.microsoft.com/office/drawing/2014/main" id="{FAC3DDC7-B95B-2A61-ACED-4E12B3FB6DFD}"/>
                </a:ext>
              </a:extLst>
            </p:cNvPr>
            <p:cNvGrpSpPr/>
            <p:nvPr/>
          </p:nvGrpSpPr>
          <p:grpSpPr>
            <a:xfrm>
              <a:off x="3197592" y="2181610"/>
              <a:ext cx="1537554" cy="3623303"/>
              <a:chOff x="3197592" y="2181610"/>
              <a:chExt cx="1537554" cy="3623303"/>
            </a:xfrm>
          </p:grpSpPr>
          <p:sp>
            <p:nvSpPr>
              <p:cNvPr id="198" name="任意多边形: 形状 197">
                <a:extLst>
                  <a:ext uri="{FF2B5EF4-FFF2-40B4-BE49-F238E27FC236}">
                    <a16:creationId xmlns:a16="http://schemas.microsoft.com/office/drawing/2014/main" id="{69B6E05E-54E6-5F16-3132-D7DDFAD0A0CE}"/>
                  </a:ext>
                </a:extLst>
              </p:cNvPr>
              <p:cNvSpPr/>
              <p:nvPr/>
            </p:nvSpPr>
            <p:spPr>
              <a:xfrm>
                <a:off x="3234983" y="2649441"/>
                <a:ext cx="165098" cy="280257"/>
              </a:xfrm>
              <a:custGeom>
                <a:avLst/>
                <a:gdLst>
                  <a:gd name="connsiteX0" fmla="*/ 129576 w 165098"/>
                  <a:gd name="connsiteY0" fmla="*/ 280257 h 280257"/>
                  <a:gd name="connsiteX1" fmla="*/ 119156 w 165098"/>
                  <a:gd name="connsiteY1" fmla="*/ 211142 h 280257"/>
                  <a:gd name="connsiteX2" fmla="*/ 165000 w 165098"/>
                  <a:gd name="connsiteY2" fmla="*/ 169565 h 280257"/>
                  <a:gd name="connsiteX3" fmla="*/ 114088 w 165098"/>
                  <a:gd name="connsiteY3" fmla="*/ 168970 h 280257"/>
                  <a:gd name="connsiteX4" fmla="*/ 118147 w 165098"/>
                  <a:gd name="connsiteY4" fmla="*/ 67457 h 280257"/>
                  <a:gd name="connsiteX5" fmla="*/ 71580 w 165098"/>
                  <a:gd name="connsiteY5" fmla="*/ 8891 h 280257"/>
                  <a:gd name="connsiteX6" fmla="*/ 86 w 165098"/>
                  <a:gd name="connsiteY6" fmla="*/ 113689 h 280257"/>
                  <a:gd name="connsiteX7" fmla="*/ 46628 w 165098"/>
                  <a:gd name="connsiteY7" fmla="*/ 280076 h 280257"/>
                  <a:gd name="connsiteX8" fmla="*/ 129576 w 165098"/>
                  <a:gd name="connsiteY8" fmla="*/ 280232 h 280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098" h="280257">
                    <a:moveTo>
                      <a:pt x="129576" y="280257"/>
                    </a:moveTo>
                    <a:lnTo>
                      <a:pt x="119156" y="211142"/>
                    </a:lnTo>
                    <a:cubicBezTo>
                      <a:pt x="119156" y="211142"/>
                      <a:pt x="167560" y="203592"/>
                      <a:pt x="165000" y="169565"/>
                    </a:cubicBezTo>
                    <a:lnTo>
                      <a:pt x="114088" y="168970"/>
                    </a:lnTo>
                    <a:cubicBezTo>
                      <a:pt x="114088" y="168970"/>
                      <a:pt x="86680" y="143863"/>
                      <a:pt x="118147" y="67457"/>
                    </a:cubicBezTo>
                    <a:cubicBezTo>
                      <a:pt x="125439" y="-4399"/>
                      <a:pt x="78018" y="31645"/>
                      <a:pt x="71580" y="8891"/>
                    </a:cubicBezTo>
                    <a:cubicBezTo>
                      <a:pt x="62039" y="-24671"/>
                      <a:pt x="1947" y="42583"/>
                      <a:pt x="86" y="113689"/>
                    </a:cubicBezTo>
                    <a:cubicBezTo>
                      <a:pt x="-2319" y="205687"/>
                      <a:pt x="46628" y="280076"/>
                      <a:pt x="46628" y="280076"/>
                    </a:cubicBezTo>
                    <a:lnTo>
                      <a:pt x="129576" y="280232"/>
                    </a:lnTo>
                    <a:close/>
                  </a:path>
                </a:pathLst>
              </a:custGeom>
              <a:solidFill>
                <a:srgbClr val="F37A50"/>
              </a:solidFill>
              <a:ln w="0" cap="flat">
                <a:noFill/>
                <a:prstDash val="solid"/>
                <a:miter/>
              </a:ln>
            </p:spPr>
            <p:txBody>
              <a:bodyPr rtlCol="0" anchor="ctr"/>
              <a:lstStyle/>
              <a:p>
                <a:endParaRPr lang="zh-CN" altLang="en-US"/>
              </a:p>
            </p:txBody>
          </p:sp>
          <p:sp>
            <p:nvSpPr>
              <p:cNvPr id="199" name="任意多边形: 形状 198">
                <a:extLst>
                  <a:ext uri="{FF2B5EF4-FFF2-40B4-BE49-F238E27FC236}">
                    <a16:creationId xmlns:a16="http://schemas.microsoft.com/office/drawing/2014/main" id="{C36A77BA-84A5-6F03-687B-670DC99907F4}"/>
                  </a:ext>
                </a:extLst>
              </p:cNvPr>
              <p:cNvSpPr/>
              <p:nvPr/>
            </p:nvSpPr>
            <p:spPr>
              <a:xfrm>
                <a:off x="4022406" y="5635474"/>
                <a:ext cx="360939" cy="166930"/>
              </a:xfrm>
              <a:custGeom>
                <a:avLst/>
                <a:gdLst>
                  <a:gd name="connsiteX0" fmla="*/ 78966 w 360939"/>
                  <a:gd name="connsiteY0" fmla="*/ 50550 h 166930"/>
                  <a:gd name="connsiteX1" fmla="*/ 130499 w 360939"/>
                  <a:gd name="connsiteY1" fmla="*/ 0 h 166930"/>
                  <a:gd name="connsiteX2" fmla="*/ 360804 w 360939"/>
                  <a:gd name="connsiteY2" fmla="*/ 166931 h 166930"/>
                  <a:gd name="connsiteX3" fmla="*/ 0 w 360939"/>
                  <a:gd name="connsiteY3" fmla="*/ 166931 h 166930"/>
                  <a:gd name="connsiteX4" fmla="*/ 11248 w 360939"/>
                  <a:gd name="connsiteY4" fmla="*/ 38604 h 166930"/>
                  <a:gd name="connsiteX5" fmla="*/ 24538 w 360939"/>
                  <a:gd name="connsiteY5" fmla="*/ 41086 h 166930"/>
                  <a:gd name="connsiteX6" fmla="*/ 78966 w 360939"/>
                  <a:gd name="connsiteY6" fmla="*/ 50524 h 16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939" h="166930">
                    <a:moveTo>
                      <a:pt x="78966" y="50550"/>
                    </a:moveTo>
                    <a:cubicBezTo>
                      <a:pt x="95385" y="5068"/>
                      <a:pt x="130499" y="0"/>
                      <a:pt x="130499" y="0"/>
                    </a:cubicBezTo>
                    <a:cubicBezTo>
                      <a:pt x="198761" y="96006"/>
                      <a:pt x="366364" y="37104"/>
                      <a:pt x="360804" y="166931"/>
                    </a:cubicBezTo>
                    <a:cubicBezTo>
                      <a:pt x="105935" y="165276"/>
                      <a:pt x="0" y="166931"/>
                      <a:pt x="0" y="166931"/>
                    </a:cubicBezTo>
                    <a:cubicBezTo>
                      <a:pt x="336" y="137118"/>
                      <a:pt x="5378" y="66323"/>
                      <a:pt x="11248" y="38604"/>
                    </a:cubicBezTo>
                    <a:lnTo>
                      <a:pt x="24538" y="41086"/>
                    </a:lnTo>
                    <a:lnTo>
                      <a:pt x="78966" y="50524"/>
                    </a:lnTo>
                    <a:close/>
                  </a:path>
                </a:pathLst>
              </a:custGeom>
              <a:solidFill>
                <a:srgbClr val="000000"/>
              </a:solidFill>
              <a:ln w="0" cap="flat">
                <a:noFill/>
                <a:prstDash val="solid"/>
                <a:miter/>
              </a:ln>
            </p:spPr>
            <p:txBody>
              <a:bodyPr rtlCol="0" anchor="ctr"/>
              <a:lstStyle/>
              <a:p>
                <a:endParaRPr lang="zh-CN" altLang="en-US"/>
              </a:p>
            </p:txBody>
          </p:sp>
          <p:sp>
            <p:nvSpPr>
              <p:cNvPr id="200" name="任意多边形: 形状 199">
                <a:extLst>
                  <a:ext uri="{FF2B5EF4-FFF2-40B4-BE49-F238E27FC236}">
                    <a16:creationId xmlns:a16="http://schemas.microsoft.com/office/drawing/2014/main" id="{D580B021-E2C3-C275-BC48-1EE22A3B1B5A}"/>
                  </a:ext>
                </a:extLst>
              </p:cNvPr>
              <p:cNvSpPr/>
              <p:nvPr/>
            </p:nvSpPr>
            <p:spPr>
              <a:xfrm>
                <a:off x="3641071" y="5637982"/>
                <a:ext cx="360939" cy="166931"/>
              </a:xfrm>
              <a:custGeom>
                <a:avLst/>
                <a:gdLst>
                  <a:gd name="connsiteX0" fmla="*/ 78966 w 360939"/>
                  <a:gd name="connsiteY0" fmla="*/ 50550 h 166931"/>
                  <a:gd name="connsiteX1" fmla="*/ 130499 w 360939"/>
                  <a:gd name="connsiteY1" fmla="*/ 0 h 166931"/>
                  <a:gd name="connsiteX2" fmla="*/ 360804 w 360939"/>
                  <a:gd name="connsiteY2" fmla="*/ 166931 h 166931"/>
                  <a:gd name="connsiteX3" fmla="*/ 0 w 360939"/>
                  <a:gd name="connsiteY3" fmla="*/ 166931 h 166931"/>
                  <a:gd name="connsiteX4" fmla="*/ 11248 w 360939"/>
                  <a:gd name="connsiteY4" fmla="*/ 38604 h 166931"/>
                  <a:gd name="connsiteX5" fmla="*/ 24538 w 360939"/>
                  <a:gd name="connsiteY5" fmla="*/ 41086 h 166931"/>
                  <a:gd name="connsiteX6" fmla="*/ 78966 w 360939"/>
                  <a:gd name="connsiteY6" fmla="*/ 50524 h 16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939" h="166931">
                    <a:moveTo>
                      <a:pt x="78966" y="50550"/>
                    </a:moveTo>
                    <a:cubicBezTo>
                      <a:pt x="95385" y="5068"/>
                      <a:pt x="130499" y="0"/>
                      <a:pt x="130499" y="0"/>
                    </a:cubicBezTo>
                    <a:cubicBezTo>
                      <a:pt x="198761" y="96006"/>
                      <a:pt x="366364" y="37104"/>
                      <a:pt x="360804" y="166931"/>
                    </a:cubicBezTo>
                    <a:cubicBezTo>
                      <a:pt x="105935" y="165276"/>
                      <a:pt x="0" y="166931"/>
                      <a:pt x="0" y="166931"/>
                    </a:cubicBezTo>
                    <a:cubicBezTo>
                      <a:pt x="336" y="137118"/>
                      <a:pt x="5378" y="66323"/>
                      <a:pt x="11248" y="38604"/>
                    </a:cubicBezTo>
                    <a:lnTo>
                      <a:pt x="24538" y="41086"/>
                    </a:lnTo>
                    <a:lnTo>
                      <a:pt x="78966" y="50524"/>
                    </a:lnTo>
                    <a:close/>
                  </a:path>
                </a:pathLst>
              </a:custGeom>
              <a:solidFill>
                <a:srgbClr val="000000"/>
              </a:solidFill>
              <a:ln w="0" cap="flat">
                <a:noFill/>
                <a:prstDash val="solid"/>
                <a:miter/>
              </a:ln>
            </p:spPr>
            <p:txBody>
              <a:bodyPr rtlCol="0" anchor="ctr"/>
              <a:lstStyle/>
              <a:p>
                <a:endParaRPr lang="zh-CN" altLang="en-US"/>
              </a:p>
            </p:txBody>
          </p:sp>
          <p:sp>
            <p:nvSpPr>
              <p:cNvPr id="201" name="任意多边形: 形状 200">
                <a:extLst>
                  <a:ext uri="{FF2B5EF4-FFF2-40B4-BE49-F238E27FC236}">
                    <a16:creationId xmlns:a16="http://schemas.microsoft.com/office/drawing/2014/main" id="{93B11DF3-421E-6BDA-FD5D-263FDA1C4256}"/>
                  </a:ext>
                </a:extLst>
              </p:cNvPr>
              <p:cNvSpPr/>
              <p:nvPr/>
            </p:nvSpPr>
            <p:spPr>
              <a:xfrm>
                <a:off x="3942069" y="4169864"/>
                <a:ext cx="357426" cy="1526152"/>
              </a:xfrm>
              <a:custGeom>
                <a:avLst/>
                <a:gdLst>
                  <a:gd name="connsiteX0" fmla="*/ 328846 w 357426"/>
                  <a:gd name="connsiteY0" fmla="*/ 0 h 1526152"/>
                  <a:gd name="connsiteX1" fmla="*/ 353410 w 357426"/>
                  <a:gd name="connsiteY1" fmla="*/ 752094 h 1526152"/>
                  <a:gd name="connsiteX2" fmla="*/ 283803 w 357426"/>
                  <a:gd name="connsiteY2" fmla="*/ 1516729 h 1526152"/>
                  <a:gd name="connsiteX3" fmla="*/ 80337 w 357426"/>
                  <a:gd name="connsiteY3" fmla="*/ 1516729 h 1526152"/>
                  <a:gd name="connsiteX4" fmla="*/ 150331 w 357426"/>
                  <a:gd name="connsiteY4" fmla="*/ 776607 h 1526152"/>
                  <a:gd name="connsiteX5" fmla="*/ 0 w 357426"/>
                  <a:gd name="connsiteY5" fmla="*/ 46232 h 1526152"/>
                  <a:gd name="connsiteX6" fmla="*/ 328820 w 357426"/>
                  <a:gd name="connsiteY6" fmla="*/ 26 h 152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426" h="1526152">
                    <a:moveTo>
                      <a:pt x="328846" y="0"/>
                    </a:moveTo>
                    <a:cubicBezTo>
                      <a:pt x="328846" y="0"/>
                      <a:pt x="370216" y="615287"/>
                      <a:pt x="353410" y="752094"/>
                    </a:cubicBezTo>
                    <a:cubicBezTo>
                      <a:pt x="336603" y="888876"/>
                      <a:pt x="277081" y="1064262"/>
                      <a:pt x="283803" y="1516729"/>
                    </a:cubicBezTo>
                    <a:cubicBezTo>
                      <a:pt x="200726" y="1537931"/>
                      <a:pt x="80337" y="1516729"/>
                      <a:pt x="80337" y="1516729"/>
                    </a:cubicBezTo>
                    <a:cubicBezTo>
                      <a:pt x="80337" y="1516729"/>
                      <a:pt x="62496" y="1005102"/>
                      <a:pt x="150331" y="776607"/>
                    </a:cubicBezTo>
                    <a:cubicBezTo>
                      <a:pt x="114623" y="554626"/>
                      <a:pt x="0" y="46232"/>
                      <a:pt x="0" y="46232"/>
                    </a:cubicBezTo>
                    <a:lnTo>
                      <a:pt x="328820" y="26"/>
                    </a:lnTo>
                    <a:close/>
                  </a:path>
                </a:pathLst>
              </a:custGeom>
              <a:solidFill>
                <a:srgbClr val="201D40"/>
              </a:solidFill>
              <a:ln w="0" cap="flat">
                <a:noFill/>
                <a:prstDash val="solid"/>
                <a:miter/>
              </a:ln>
            </p:spPr>
            <p:txBody>
              <a:bodyPr rtlCol="0" anchor="ctr"/>
              <a:lstStyle/>
              <a:p>
                <a:endParaRPr lang="zh-CN" altLang="en-US"/>
              </a:p>
            </p:txBody>
          </p:sp>
          <p:sp>
            <p:nvSpPr>
              <p:cNvPr id="202" name="任意多边形: 形状 201">
                <a:extLst>
                  <a:ext uri="{FF2B5EF4-FFF2-40B4-BE49-F238E27FC236}">
                    <a16:creationId xmlns:a16="http://schemas.microsoft.com/office/drawing/2014/main" id="{644D0DE1-95BD-90D2-9C84-63B3E628DB70}"/>
                  </a:ext>
                </a:extLst>
              </p:cNvPr>
              <p:cNvSpPr/>
              <p:nvPr/>
            </p:nvSpPr>
            <p:spPr>
              <a:xfrm>
                <a:off x="3641045" y="4186697"/>
                <a:ext cx="506351" cy="1509872"/>
              </a:xfrm>
              <a:custGeom>
                <a:avLst/>
                <a:gdLst>
                  <a:gd name="connsiteX0" fmla="*/ 506352 w 506351"/>
                  <a:gd name="connsiteY0" fmla="*/ 0 h 1509872"/>
                  <a:gd name="connsiteX1" fmla="*/ 381878 w 506351"/>
                  <a:gd name="connsiteY1" fmla="*/ 821778 h 1509872"/>
                  <a:gd name="connsiteX2" fmla="*/ 187151 w 506351"/>
                  <a:gd name="connsiteY2" fmla="*/ 1509308 h 1509872"/>
                  <a:gd name="connsiteX3" fmla="*/ 0 w 506351"/>
                  <a:gd name="connsiteY3" fmla="*/ 1491493 h 1509872"/>
                  <a:gd name="connsiteX4" fmla="*/ 166750 w 506351"/>
                  <a:gd name="connsiteY4" fmla="*/ 815340 h 1509872"/>
                  <a:gd name="connsiteX5" fmla="*/ 145237 w 506351"/>
                  <a:gd name="connsiteY5" fmla="*/ 4422 h 1509872"/>
                  <a:gd name="connsiteX6" fmla="*/ 506326 w 506351"/>
                  <a:gd name="connsiteY6" fmla="*/ 0 h 1509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351" h="1509872">
                    <a:moveTo>
                      <a:pt x="506352" y="0"/>
                    </a:moveTo>
                    <a:cubicBezTo>
                      <a:pt x="506352" y="0"/>
                      <a:pt x="422783" y="690762"/>
                      <a:pt x="381878" y="821778"/>
                    </a:cubicBezTo>
                    <a:cubicBezTo>
                      <a:pt x="340972" y="952794"/>
                      <a:pt x="261205" y="1063590"/>
                      <a:pt x="187151" y="1509308"/>
                    </a:cubicBezTo>
                    <a:cubicBezTo>
                      <a:pt x="101772" y="1513652"/>
                      <a:pt x="0" y="1491493"/>
                      <a:pt x="0" y="1491493"/>
                    </a:cubicBezTo>
                    <a:cubicBezTo>
                      <a:pt x="0" y="1491493"/>
                      <a:pt x="33769" y="943925"/>
                      <a:pt x="166750" y="815340"/>
                    </a:cubicBezTo>
                    <a:cubicBezTo>
                      <a:pt x="171249" y="590231"/>
                      <a:pt x="145237" y="4422"/>
                      <a:pt x="145237" y="4422"/>
                    </a:cubicBezTo>
                    <a:lnTo>
                      <a:pt x="506326" y="0"/>
                    </a:lnTo>
                    <a:close/>
                  </a:path>
                </a:pathLst>
              </a:custGeom>
              <a:solidFill>
                <a:srgbClr val="2C2858"/>
              </a:solidFill>
              <a:ln w="0" cap="flat">
                <a:noFill/>
                <a:prstDash val="solid"/>
                <a:miter/>
              </a:ln>
            </p:spPr>
            <p:txBody>
              <a:bodyPr rtlCol="0" anchor="ctr"/>
              <a:lstStyle/>
              <a:p>
                <a:endParaRPr lang="zh-CN" altLang="en-US"/>
              </a:p>
            </p:txBody>
          </p:sp>
          <p:sp>
            <p:nvSpPr>
              <p:cNvPr id="203" name="任意多边形: 形状 202">
                <a:extLst>
                  <a:ext uri="{FF2B5EF4-FFF2-40B4-BE49-F238E27FC236}">
                    <a16:creationId xmlns:a16="http://schemas.microsoft.com/office/drawing/2014/main" id="{89E98F75-C1FA-5996-FB0B-00843B0E5CB5}"/>
                  </a:ext>
                </a:extLst>
              </p:cNvPr>
              <p:cNvSpPr/>
              <p:nvPr/>
            </p:nvSpPr>
            <p:spPr>
              <a:xfrm>
                <a:off x="3352391" y="3302449"/>
                <a:ext cx="482192" cy="266143"/>
              </a:xfrm>
              <a:custGeom>
                <a:avLst/>
                <a:gdLst>
                  <a:gd name="connsiteX0" fmla="*/ 472574 w 482192"/>
                  <a:gd name="connsiteY0" fmla="*/ 54532 h 266143"/>
                  <a:gd name="connsiteX1" fmla="*/ 122189 w 482192"/>
                  <a:gd name="connsiteY1" fmla="*/ 0 h 266143"/>
                  <a:gd name="connsiteX2" fmla="*/ 121905 w 482192"/>
                  <a:gd name="connsiteY2" fmla="*/ 78 h 266143"/>
                  <a:gd name="connsiteX3" fmla="*/ 120 w 482192"/>
                  <a:gd name="connsiteY3" fmla="*/ 103892 h 266143"/>
                  <a:gd name="connsiteX4" fmla="*/ 94 w 482192"/>
                  <a:gd name="connsiteY4" fmla="*/ 104384 h 266143"/>
                  <a:gd name="connsiteX5" fmla="*/ 482192 w 482192"/>
                  <a:gd name="connsiteY5" fmla="*/ 266143 h 266143"/>
                  <a:gd name="connsiteX6" fmla="*/ 472600 w 482192"/>
                  <a:gd name="connsiteY6" fmla="*/ 54532 h 266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192" h="266143">
                    <a:moveTo>
                      <a:pt x="472574" y="54532"/>
                    </a:moveTo>
                    <a:cubicBezTo>
                      <a:pt x="472574" y="54532"/>
                      <a:pt x="466446" y="59290"/>
                      <a:pt x="122189" y="0"/>
                    </a:cubicBezTo>
                    <a:cubicBezTo>
                      <a:pt x="122086" y="0"/>
                      <a:pt x="121982" y="0"/>
                      <a:pt x="121905" y="78"/>
                    </a:cubicBezTo>
                    <a:lnTo>
                      <a:pt x="120" y="103892"/>
                    </a:lnTo>
                    <a:cubicBezTo>
                      <a:pt x="-35" y="104022"/>
                      <a:pt x="-35" y="104254"/>
                      <a:pt x="94" y="104384"/>
                    </a:cubicBezTo>
                    <a:cubicBezTo>
                      <a:pt x="90877" y="204759"/>
                      <a:pt x="482192" y="266143"/>
                      <a:pt x="482192" y="266143"/>
                    </a:cubicBezTo>
                    <a:lnTo>
                      <a:pt x="472600" y="54532"/>
                    </a:lnTo>
                    <a:close/>
                  </a:path>
                </a:pathLst>
              </a:custGeom>
              <a:solidFill>
                <a:srgbClr val="95A6DB"/>
              </a:solidFill>
              <a:ln w="0" cap="flat">
                <a:noFill/>
                <a:prstDash val="solid"/>
                <a:miter/>
              </a:ln>
            </p:spPr>
            <p:txBody>
              <a:bodyPr rtlCol="0" anchor="ctr"/>
              <a:lstStyle/>
              <a:p>
                <a:endParaRPr lang="zh-CN" altLang="en-US"/>
              </a:p>
            </p:txBody>
          </p:sp>
          <p:sp>
            <p:nvSpPr>
              <p:cNvPr id="204" name="任意多边形: 形状 203">
                <a:extLst>
                  <a:ext uri="{FF2B5EF4-FFF2-40B4-BE49-F238E27FC236}">
                    <a16:creationId xmlns:a16="http://schemas.microsoft.com/office/drawing/2014/main" id="{2029FB50-8B3A-049B-C3DE-CEFB0F9EF9BD}"/>
                  </a:ext>
                </a:extLst>
              </p:cNvPr>
              <p:cNvSpPr/>
              <p:nvPr/>
            </p:nvSpPr>
            <p:spPr>
              <a:xfrm>
                <a:off x="3971313" y="3262035"/>
                <a:ext cx="240906" cy="170395"/>
              </a:xfrm>
              <a:custGeom>
                <a:avLst/>
                <a:gdLst>
                  <a:gd name="connsiteX0" fmla="*/ 0 w 240906"/>
                  <a:gd name="connsiteY0" fmla="*/ 19522 h 170395"/>
                  <a:gd name="connsiteX1" fmla="*/ 120958 w 240906"/>
                  <a:gd name="connsiteY1" fmla="*/ 0 h 170395"/>
                  <a:gd name="connsiteX2" fmla="*/ 240907 w 240906"/>
                  <a:gd name="connsiteY2" fmla="*/ 24978 h 170395"/>
                  <a:gd name="connsiteX3" fmla="*/ 117364 w 240906"/>
                  <a:gd name="connsiteY3" fmla="*/ 170396 h 170395"/>
                  <a:gd name="connsiteX4" fmla="*/ 0 w 240906"/>
                  <a:gd name="connsiteY4" fmla="*/ 19522 h 170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906" h="170395">
                    <a:moveTo>
                      <a:pt x="0" y="19522"/>
                    </a:moveTo>
                    <a:lnTo>
                      <a:pt x="120958" y="0"/>
                    </a:lnTo>
                    <a:lnTo>
                      <a:pt x="240907" y="24978"/>
                    </a:lnTo>
                    <a:lnTo>
                      <a:pt x="117364" y="170396"/>
                    </a:lnTo>
                    <a:lnTo>
                      <a:pt x="0" y="19522"/>
                    </a:lnTo>
                    <a:close/>
                  </a:path>
                </a:pathLst>
              </a:custGeom>
              <a:solidFill>
                <a:srgbClr val="95A6DB"/>
              </a:solidFill>
              <a:ln w="0" cap="flat">
                <a:noFill/>
                <a:prstDash val="solid"/>
                <a:miter/>
              </a:ln>
            </p:spPr>
            <p:txBody>
              <a:bodyPr rtlCol="0" anchor="ctr"/>
              <a:lstStyle/>
              <a:p>
                <a:endParaRPr lang="zh-CN" altLang="en-US"/>
              </a:p>
            </p:txBody>
          </p:sp>
          <p:sp>
            <p:nvSpPr>
              <p:cNvPr id="205" name="任意多边形: 形状 204">
                <a:extLst>
                  <a:ext uri="{FF2B5EF4-FFF2-40B4-BE49-F238E27FC236}">
                    <a16:creationId xmlns:a16="http://schemas.microsoft.com/office/drawing/2014/main" id="{C2A8498D-18A9-90AD-CB2E-E6EA43889260}"/>
                  </a:ext>
                </a:extLst>
              </p:cNvPr>
              <p:cNvSpPr/>
              <p:nvPr/>
            </p:nvSpPr>
            <p:spPr>
              <a:xfrm>
                <a:off x="4015709" y="3179655"/>
                <a:ext cx="158398" cy="209717"/>
              </a:xfrm>
              <a:custGeom>
                <a:avLst/>
                <a:gdLst>
                  <a:gd name="connsiteX0" fmla="*/ 0 w 158398"/>
                  <a:gd name="connsiteY0" fmla="*/ 172568 h 209717"/>
                  <a:gd name="connsiteX1" fmla="*/ 151133 w 158398"/>
                  <a:gd name="connsiteY1" fmla="*/ 188056 h 209717"/>
                  <a:gd name="connsiteX2" fmla="*/ 158398 w 158398"/>
                  <a:gd name="connsiteY2" fmla="*/ 1888 h 209717"/>
                  <a:gd name="connsiteX3" fmla="*/ 595 w 158398"/>
                  <a:gd name="connsiteY3" fmla="*/ 0 h 209717"/>
                  <a:gd name="connsiteX4" fmla="*/ 26 w 158398"/>
                  <a:gd name="connsiteY4" fmla="*/ 172568 h 2097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398" h="209717">
                    <a:moveTo>
                      <a:pt x="0" y="172568"/>
                    </a:moveTo>
                    <a:cubicBezTo>
                      <a:pt x="47835" y="209931"/>
                      <a:pt x="98488" y="225910"/>
                      <a:pt x="151133" y="188056"/>
                    </a:cubicBezTo>
                    <a:lnTo>
                      <a:pt x="158398" y="1888"/>
                    </a:lnTo>
                    <a:lnTo>
                      <a:pt x="595" y="0"/>
                    </a:lnTo>
                    <a:lnTo>
                      <a:pt x="26" y="172568"/>
                    </a:lnTo>
                    <a:close/>
                  </a:path>
                </a:pathLst>
              </a:custGeom>
              <a:solidFill>
                <a:srgbClr val="F37A50"/>
              </a:solidFill>
              <a:ln w="0" cap="flat">
                <a:noFill/>
                <a:prstDash val="solid"/>
                <a:miter/>
              </a:ln>
            </p:spPr>
            <p:txBody>
              <a:bodyPr rtlCol="0" anchor="ctr"/>
              <a:lstStyle/>
              <a:p>
                <a:endParaRPr lang="zh-CN" altLang="en-US"/>
              </a:p>
            </p:txBody>
          </p:sp>
          <p:sp>
            <p:nvSpPr>
              <p:cNvPr id="206" name="任意多边形: 形状 205">
                <a:extLst>
                  <a:ext uri="{FF2B5EF4-FFF2-40B4-BE49-F238E27FC236}">
                    <a16:creationId xmlns:a16="http://schemas.microsoft.com/office/drawing/2014/main" id="{4EE8E73D-1D3A-93E6-A4D8-26A7FAF7F531}"/>
                  </a:ext>
                </a:extLst>
              </p:cNvPr>
              <p:cNvSpPr/>
              <p:nvPr/>
            </p:nvSpPr>
            <p:spPr>
              <a:xfrm>
                <a:off x="3756340" y="3281557"/>
                <a:ext cx="578905" cy="975174"/>
              </a:xfrm>
              <a:custGeom>
                <a:avLst/>
                <a:gdLst>
                  <a:gd name="connsiteX0" fmla="*/ 491484 w 578905"/>
                  <a:gd name="connsiteY0" fmla="*/ 68598 h 975174"/>
                  <a:gd name="connsiteX1" fmla="*/ 491484 w 578905"/>
                  <a:gd name="connsiteY1" fmla="*/ 68598 h 975174"/>
                  <a:gd name="connsiteX2" fmla="*/ 454458 w 578905"/>
                  <a:gd name="connsiteY2" fmla="*/ 56730 h 975174"/>
                  <a:gd name="connsiteX3" fmla="*/ 455880 w 578905"/>
                  <a:gd name="connsiteY3" fmla="*/ 5456 h 975174"/>
                  <a:gd name="connsiteX4" fmla="*/ 361192 w 578905"/>
                  <a:gd name="connsiteY4" fmla="*/ 92515 h 975174"/>
                  <a:gd name="connsiteX5" fmla="*/ 333241 w 578905"/>
                  <a:gd name="connsiteY5" fmla="*/ 98902 h 975174"/>
                  <a:gd name="connsiteX6" fmla="*/ 305600 w 578905"/>
                  <a:gd name="connsiteY6" fmla="*/ 91248 h 975174"/>
                  <a:gd name="connsiteX7" fmla="*/ 214973 w 578905"/>
                  <a:gd name="connsiteY7" fmla="*/ 0 h 975174"/>
                  <a:gd name="connsiteX8" fmla="*/ 214068 w 578905"/>
                  <a:gd name="connsiteY8" fmla="*/ 51274 h 975174"/>
                  <a:gd name="connsiteX9" fmla="*/ 182652 w 578905"/>
                  <a:gd name="connsiteY9" fmla="*/ 59781 h 975174"/>
                  <a:gd name="connsiteX10" fmla="*/ 182652 w 578905"/>
                  <a:gd name="connsiteY10" fmla="*/ 59781 h 975174"/>
                  <a:gd name="connsiteX11" fmla="*/ 49645 w 578905"/>
                  <a:gd name="connsiteY11" fmla="*/ 78036 h 975174"/>
                  <a:gd name="connsiteX12" fmla="*/ 49645 w 578905"/>
                  <a:gd name="connsiteY12" fmla="*/ 669327 h 975174"/>
                  <a:gd name="connsiteX13" fmla="*/ 0 w 578905"/>
                  <a:gd name="connsiteY13" fmla="*/ 942813 h 975174"/>
                  <a:gd name="connsiteX14" fmla="*/ 553541 w 578905"/>
                  <a:gd name="connsiteY14" fmla="*/ 951191 h 975174"/>
                  <a:gd name="connsiteX15" fmla="*/ 526107 w 578905"/>
                  <a:gd name="connsiteY15" fmla="*/ 702010 h 975174"/>
                  <a:gd name="connsiteX16" fmla="*/ 578906 w 578905"/>
                  <a:gd name="connsiteY16" fmla="*/ 102237 h 975174"/>
                  <a:gd name="connsiteX17" fmla="*/ 491484 w 578905"/>
                  <a:gd name="connsiteY17" fmla="*/ 68572 h 975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8905" h="975174">
                    <a:moveTo>
                      <a:pt x="491484" y="68598"/>
                    </a:moveTo>
                    <a:lnTo>
                      <a:pt x="491484" y="68598"/>
                    </a:lnTo>
                    <a:lnTo>
                      <a:pt x="454458" y="56730"/>
                    </a:lnTo>
                    <a:lnTo>
                      <a:pt x="455880" y="5456"/>
                    </a:lnTo>
                    <a:lnTo>
                      <a:pt x="361192" y="92515"/>
                    </a:lnTo>
                    <a:lnTo>
                      <a:pt x="333241" y="98902"/>
                    </a:lnTo>
                    <a:lnTo>
                      <a:pt x="305600" y="91248"/>
                    </a:lnTo>
                    <a:lnTo>
                      <a:pt x="214973" y="0"/>
                    </a:lnTo>
                    <a:lnTo>
                      <a:pt x="214068" y="51274"/>
                    </a:lnTo>
                    <a:lnTo>
                      <a:pt x="182652" y="59781"/>
                    </a:lnTo>
                    <a:lnTo>
                      <a:pt x="182652" y="59781"/>
                    </a:lnTo>
                    <a:lnTo>
                      <a:pt x="49645" y="78036"/>
                    </a:lnTo>
                    <a:lnTo>
                      <a:pt x="49645" y="669327"/>
                    </a:lnTo>
                    <a:lnTo>
                      <a:pt x="0" y="942813"/>
                    </a:lnTo>
                    <a:cubicBezTo>
                      <a:pt x="155709" y="983279"/>
                      <a:pt x="387644" y="985477"/>
                      <a:pt x="553541" y="951191"/>
                    </a:cubicBezTo>
                    <a:lnTo>
                      <a:pt x="526107" y="702010"/>
                    </a:lnTo>
                    <a:lnTo>
                      <a:pt x="578906" y="102237"/>
                    </a:lnTo>
                    <a:lnTo>
                      <a:pt x="491484" y="68572"/>
                    </a:lnTo>
                    <a:close/>
                  </a:path>
                </a:pathLst>
              </a:custGeom>
              <a:solidFill>
                <a:srgbClr val="95A6DB"/>
              </a:solidFill>
              <a:ln w="0" cap="flat">
                <a:noFill/>
                <a:prstDash val="solid"/>
                <a:miter/>
              </a:ln>
            </p:spPr>
            <p:txBody>
              <a:bodyPr rtlCol="0" anchor="ctr"/>
              <a:lstStyle/>
              <a:p>
                <a:endParaRPr lang="zh-CN" altLang="en-US"/>
              </a:p>
            </p:txBody>
          </p:sp>
          <p:sp>
            <p:nvSpPr>
              <p:cNvPr id="207" name="任意多边形: 形状 206">
                <a:extLst>
                  <a:ext uri="{FF2B5EF4-FFF2-40B4-BE49-F238E27FC236}">
                    <a16:creationId xmlns:a16="http://schemas.microsoft.com/office/drawing/2014/main" id="{C1146A6D-E68A-D567-3EBB-1A9D5ADC0448}"/>
                  </a:ext>
                </a:extLst>
              </p:cNvPr>
              <p:cNvSpPr/>
              <p:nvPr/>
            </p:nvSpPr>
            <p:spPr>
              <a:xfrm>
                <a:off x="4051443" y="3446341"/>
                <a:ext cx="118588" cy="605305"/>
              </a:xfrm>
              <a:custGeom>
                <a:avLst/>
                <a:gdLst>
                  <a:gd name="connsiteX0" fmla="*/ 43827 w 118588"/>
                  <a:gd name="connsiteY0" fmla="*/ 0 h 605305"/>
                  <a:gd name="connsiteX1" fmla="*/ 0 w 118588"/>
                  <a:gd name="connsiteY1" fmla="*/ 546714 h 605305"/>
                  <a:gd name="connsiteX2" fmla="*/ 48430 w 118588"/>
                  <a:gd name="connsiteY2" fmla="*/ 605306 h 605305"/>
                  <a:gd name="connsiteX3" fmla="*/ 109633 w 118588"/>
                  <a:gd name="connsiteY3" fmla="*/ 551446 h 605305"/>
                  <a:gd name="connsiteX4" fmla="*/ 85870 w 118588"/>
                  <a:gd name="connsiteY4" fmla="*/ 1707 h 605305"/>
                  <a:gd name="connsiteX5" fmla="*/ 43853 w 118588"/>
                  <a:gd name="connsiteY5" fmla="*/ 0 h 605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588" h="605305">
                    <a:moveTo>
                      <a:pt x="43827" y="0"/>
                    </a:moveTo>
                    <a:cubicBezTo>
                      <a:pt x="43827" y="0"/>
                      <a:pt x="27201" y="361606"/>
                      <a:pt x="0" y="546714"/>
                    </a:cubicBezTo>
                    <a:cubicBezTo>
                      <a:pt x="8765" y="557342"/>
                      <a:pt x="48430" y="605306"/>
                      <a:pt x="48430" y="605306"/>
                    </a:cubicBezTo>
                    <a:cubicBezTo>
                      <a:pt x="48430" y="605306"/>
                      <a:pt x="96575" y="559668"/>
                      <a:pt x="109633" y="551446"/>
                    </a:cubicBezTo>
                    <a:cubicBezTo>
                      <a:pt x="139264" y="225134"/>
                      <a:pt x="85870" y="1707"/>
                      <a:pt x="85870" y="1707"/>
                    </a:cubicBezTo>
                    <a:lnTo>
                      <a:pt x="43853" y="0"/>
                    </a:lnTo>
                    <a:close/>
                  </a:path>
                </a:pathLst>
              </a:custGeom>
              <a:solidFill>
                <a:srgbClr val="E62552"/>
              </a:solidFill>
              <a:ln w="0" cap="flat">
                <a:noFill/>
                <a:prstDash val="solid"/>
                <a:miter/>
              </a:ln>
            </p:spPr>
            <p:txBody>
              <a:bodyPr rtlCol="0" anchor="ctr"/>
              <a:lstStyle/>
              <a:p>
                <a:endParaRPr lang="zh-CN" altLang="en-US"/>
              </a:p>
            </p:txBody>
          </p:sp>
          <p:sp>
            <p:nvSpPr>
              <p:cNvPr id="208" name="任意多边形: 形状 207">
                <a:extLst>
                  <a:ext uri="{FF2B5EF4-FFF2-40B4-BE49-F238E27FC236}">
                    <a16:creationId xmlns:a16="http://schemas.microsoft.com/office/drawing/2014/main" id="{2941AA03-FF8D-09A1-2AD4-A13CCBC7C2FA}"/>
                  </a:ext>
                </a:extLst>
              </p:cNvPr>
              <p:cNvSpPr/>
              <p:nvPr/>
            </p:nvSpPr>
            <p:spPr>
              <a:xfrm>
                <a:off x="4064863" y="3370297"/>
                <a:ext cx="88352" cy="77751"/>
              </a:xfrm>
              <a:custGeom>
                <a:avLst/>
                <a:gdLst>
                  <a:gd name="connsiteX0" fmla="*/ 0 w 88352"/>
                  <a:gd name="connsiteY0" fmla="*/ 13161 h 77751"/>
                  <a:gd name="connsiteX1" fmla="*/ 51015 w 88352"/>
                  <a:gd name="connsiteY1" fmla="*/ 0 h 77751"/>
                  <a:gd name="connsiteX2" fmla="*/ 88352 w 88352"/>
                  <a:gd name="connsiteY2" fmla="*/ 14919 h 77751"/>
                  <a:gd name="connsiteX3" fmla="*/ 72425 w 88352"/>
                  <a:gd name="connsiteY3" fmla="*/ 77751 h 77751"/>
                  <a:gd name="connsiteX4" fmla="*/ 27279 w 88352"/>
                  <a:gd name="connsiteY4" fmla="*/ 77622 h 77751"/>
                  <a:gd name="connsiteX5" fmla="*/ 0 w 88352"/>
                  <a:gd name="connsiteY5" fmla="*/ 13161 h 7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352" h="77751">
                    <a:moveTo>
                      <a:pt x="0" y="13161"/>
                    </a:moveTo>
                    <a:lnTo>
                      <a:pt x="51015" y="0"/>
                    </a:lnTo>
                    <a:lnTo>
                      <a:pt x="88352" y="14919"/>
                    </a:lnTo>
                    <a:lnTo>
                      <a:pt x="72425" y="77751"/>
                    </a:lnTo>
                    <a:lnTo>
                      <a:pt x="27279" y="77622"/>
                    </a:lnTo>
                    <a:lnTo>
                      <a:pt x="0" y="13161"/>
                    </a:lnTo>
                    <a:close/>
                  </a:path>
                </a:pathLst>
              </a:custGeom>
              <a:solidFill>
                <a:srgbClr val="C4204A"/>
              </a:solidFill>
              <a:ln w="0" cap="flat">
                <a:noFill/>
                <a:prstDash val="solid"/>
                <a:miter/>
              </a:ln>
            </p:spPr>
            <p:txBody>
              <a:bodyPr rtlCol="0" anchor="ctr"/>
              <a:lstStyle/>
              <a:p>
                <a:endParaRPr lang="zh-CN" altLang="en-US"/>
              </a:p>
            </p:txBody>
          </p:sp>
          <p:sp>
            <p:nvSpPr>
              <p:cNvPr id="209" name="任意多边形: 形状 208">
                <a:extLst>
                  <a:ext uri="{FF2B5EF4-FFF2-40B4-BE49-F238E27FC236}">
                    <a16:creationId xmlns:a16="http://schemas.microsoft.com/office/drawing/2014/main" id="{F9280242-01E6-9D9B-4D4C-B93788AD6D51}"/>
                  </a:ext>
                </a:extLst>
              </p:cNvPr>
              <p:cNvSpPr/>
              <p:nvPr/>
            </p:nvSpPr>
            <p:spPr>
              <a:xfrm>
                <a:off x="3941371" y="3281479"/>
                <a:ext cx="174507" cy="164784"/>
              </a:xfrm>
              <a:custGeom>
                <a:avLst/>
                <a:gdLst>
                  <a:gd name="connsiteX0" fmla="*/ 174507 w 174507"/>
                  <a:gd name="connsiteY0" fmla="*/ 88818 h 164784"/>
                  <a:gd name="connsiteX1" fmla="*/ 96032 w 174507"/>
                  <a:gd name="connsiteY1" fmla="*/ 164785 h 164784"/>
                  <a:gd name="connsiteX2" fmla="*/ 0 w 174507"/>
                  <a:gd name="connsiteY2" fmla="*/ 62935 h 164784"/>
                  <a:gd name="connsiteX3" fmla="*/ 29528 w 174507"/>
                  <a:gd name="connsiteY3" fmla="*/ 0 h 164784"/>
                  <a:gd name="connsiteX4" fmla="*/ 174507 w 174507"/>
                  <a:gd name="connsiteY4" fmla="*/ 88792 h 1647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07" h="164784">
                    <a:moveTo>
                      <a:pt x="174507" y="88818"/>
                    </a:moveTo>
                    <a:cubicBezTo>
                      <a:pt x="174507" y="88818"/>
                      <a:pt x="133421" y="143194"/>
                      <a:pt x="96032" y="164785"/>
                    </a:cubicBezTo>
                    <a:lnTo>
                      <a:pt x="0" y="62935"/>
                    </a:lnTo>
                    <a:lnTo>
                      <a:pt x="29528" y="0"/>
                    </a:lnTo>
                    <a:lnTo>
                      <a:pt x="174507" y="88792"/>
                    </a:lnTo>
                    <a:close/>
                  </a:path>
                </a:pathLst>
              </a:custGeom>
              <a:solidFill>
                <a:srgbClr val="FFFFFF"/>
              </a:solidFill>
              <a:ln w="0" cap="flat">
                <a:noFill/>
                <a:prstDash val="solid"/>
                <a:miter/>
              </a:ln>
            </p:spPr>
            <p:txBody>
              <a:bodyPr rtlCol="0" anchor="ctr"/>
              <a:lstStyle/>
              <a:p>
                <a:endParaRPr lang="zh-CN" altLang="en-US"/>
              </a:p>
            </p:txBody>
          </p:sp>
          <p:sp>
            <p:nvSpPr>
              <p:cNvPr id="210" name="任意多边形: 形状 209">
                <a:extLst>
                  <a:ext uri="{FF2B5EF4-FFF2-40B4-BE49-F238E27FC236}">
                    <a16:creationId xmlns:a16="http://schemas.microsoft.com/office/drawing/2014/main" id="{98324A33-C37D-0B34-DDEE-52462DA19E1A}"/>
                  </a:ext>
                </a:extLst>
              </p:cNvPr>
              <p:cNvSpPr/>
              <p:nvPr/>
            </p:nvSpPr>
            <p:spPr>
              <a:xfrm>
                <a:off x="4115878" y="3287012"/>
                <a:ext cx="149606" cy="161759"/>
              </a:xfrm>
              <a:custGeom>
                <a:avLst/>
                <a:gdLst>
                  <a:gd name="connsiteX0" fmla="*/ 0 w 149606"/>
                  <a:gd name="connsiteY0" fmla="*/ 83285 h 161759"/>
                  <a:gd name="connsiteX1" fmla="*/ 74803 w 149606"/>
                  <a:gd name="connsiteY1" fmla="*/ 161760 h 161759"/>
                  <a:gd name="connsiteX2" fmla="*/ 149607 w 149606"/>
                  <a:gd name="connsiteY2" fmla="*/ 68029 h 161759"/>
                  <a:gd name="connsiteX3" fmla="*/ 96342 w 149606"/>
                  <a:gd name="connsiteY3" fmla="*/ 0 h 161759"/>
                  <a:gd name="connsiteX4" fmla="*/ 0 w 149606"/>
                  <a:gd name="connsiteY4" fmla="*/ 83285 h 16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606" h="161759">
                    <a:moveTo>
                      <a:pt x="0" y="83285"/>
                    </a:moveTo>
                    <a:cubicBezTo>
                      <a:pt x="0" y="83285"/>
                      <a:pt x="32502" y="130499"/>
                      <a:pt x="74803" y="161760"/>
                    </a:cubicBezTo>
                    <a:lnTo>
                      <a:pt x="149607" y="68029"/>
                    </a:lnTo>
                    <a:lnTo>
                      <a:pt x="96342" y="0"/>
                    </a:lnTo>
                    <a:lnTo>
                      <a:pt x="0" y="83285"/>
                    </a:lnTo>
                    <a:close/>
                  </a:path>
                </a:pathLst>
              </a:custGeom>
              <a:solidFill>
                <a:srgbClr val="FFFFFF"/>
              </a:solidFill>
              <a:ln w="0" cap="flat">
                <a:noFill/>
                <a:prstDash val="solid"/>
                <a:miter/>
              </a:ln>
            </p:spPr>
            <p:txBody>
              <a:bodyPr rtlCol="0" anchor="ctr"/>
              <a:lstStyle/>
              <a:p>
                <a:endParaRPr lang="zh-CN" altLang="en-US"/>
              </a:p>
            </p:txBody>
          </p:sp>
          <p:sp>
            <p:nvSpPr>
              <p:cNvPr id="211" name="任意多边形: 形状 210">
                <a:extLst>
                  <a:ext uri="{FF2B5EF4-FFF2-40B4-BE49-F238E27FC236}">
                    <a16:creationId xmlns:a16="http://schemas.microsoft.com/office/drawing/2014/main" id="{BA7E0773-60AA-0D0B-F816-59523B4B9C8D}"/>
                  </a:ext>
                </a:extLst>
              </p:cNvPr>
              <p:cNvSpPr/>
              <p:nvPr/>
            </p:nvSpPr>
            <p:spPr>
              <a:xfrm>
                <a:off x="3268941" y="2903771"/>
                <a:ext cx="228040" cy="543616"/>
              </a:xfrm>
              <a:custGeom>
                <a:avLst/>
                <a:gdLst>
                  <a:gd name="connsiteX0" fmla="*/ 0 w 228040"/>
                  <a:gd name="connsiteY0" fmla="*/ 15275 h 543616"/>
                  <a:gd name="connsiteX1" fmla="*/ 124655 w 228040"/>
                  <a:gd name="connsiteY1" fmla="*/ 1261 h 543616"/>
                  <a:gd name="connsiteX2" fmla="*/ 216679 w 228040"/>
                  <a:gd name="connsiteY2" fmla="*/ 497994 h 543616"/>
                  <a:gd name="connsiteX3" fmla="*/ 77493 w 228040"/>
                  <a:gd name="connsiteY3" fmla="*/ 496727 h 543616"/>
                  <a:gd name="connsiteX4" fmla="*/ 0 w 228040"/>
                  <a:gd name="connsiteY4" fmla="*/ 15275 h 5436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040" h="543616">
                    <a:moveTo>
                      <a:pt x="0" y="15275"/>
                    </a:moveTo>
                    <a:cubicBezTo>
                      <a:pt x="54739" y="2657"/>
                      <a:pt x="83414" y="-2644"/>
                      <a:pt x="124655" y="1261"/>
                    </a:cubicBezTo>
                    <a:cubicBezTo>
                      <a:pt x="194520" y="301173"/>
                      <a:pt x="253629" y="417295"/>
                      <a:pt x="216679" y="497994"/>
                    </a:cubicBezTo>
                    <a:cubicBezTo>
                      <a:pt x="185884" y="565247"/>
                      <a:pt x="109917" y="552422"/>
                      <a:pt x="77493" y="496727"/>
                    </a:cubicBezTo>
                    <a:cubicBezTo>
                      <a:pt x="34700" y="423268"/>
                      <a:pt x="15902" y="157875"/>
                      <a:pt x="0" y="15275"/>
                    </a:cubicBezTo>
                    <a:close/>
                  </a:path>
                </a:pathLst>
              </a:custGeom>
              <a:solidFill>
                <a:srgbClr val="95A6DB"/>
              </a:solidFill>
              <a:ln w="0" cap="flat">
                <a:noFill/>
                <a:prstDash val="solid"/>
                <a:miter/>
              </a:ln>
            </p:spPr>
            <p:txBody>
              <a:bodyPr rtlCol="0" anchor="ctr"/>
              <a:lstStyle/>
              <a:p>
                <a:endParaRPr lang="zh-CN" altLang="en-US"/>
              </a:p>
            </p:txBody>
          </p:sp>
          <p:sp>
            <p:nvSpPr>
              <p:cNvPr id="212" name="任意多边形: 形状 211">
                <a:extLst>
                  <a:ext uri="{FF2B5EF4-FFF2-40B4-BE49-F238E27FC236}">
                    <a16:creationId xmlns:a16="http://schemas.microsoft.com/office/drawing/2014/main" id="{7008CFBE-9BDA-9A76-9E40-CDEA27CEE104}"/>
                  </a:ext>
                </a:extLst>
              </p:cNvPr>
              <p:cNvSpPr/>
              <p:nvPr/>
            </p:nvSpPr>
            <p:spPr>
              <a:xfrm>
                <a:off x="4310941" y="3383794"/>
                <a:ext cx="424205" cy="604702"/>
              </a:xfrm>
              <a:custGeom>
                <a:avLst/>
                <a:gdLst>
                  <a:gd name="connsiteX0" fmla="*/ 24305 w 424205"/>
                  <a:gd name="connsiteY0" fmla="*/ 0 h 604702"/>
                  <a:gd name="connsiteX1" fmla="*/ 201501 w 424205"/>
                  <a:gd name="connsiteY1" fmla="*/ 385342 h 604702"/>
                  <a:gd name="connsiteX2" fmla="*/ 360701 w 424205"/>
                  <a:gd name="connsiteY2" fmla="*/ 215438 h 604702"/>
                  <a:gd name="connsiteX3" fmla="*/ 424205 w 424205"/>
                  <a:gd name="connsiteY3" fmla="*/ 365200 h 604702"/>
                  <a:gd name="connsiteX4" fmla="*/ 126775 w 424205"/>
                  <a:gd name="connsiteY4" fmla="*/ 602772 h 604702"/>
                  <a:gd name="connsiteX5" fmla="*/ 0 w 424205"/>
                  <a:gd name="connsiteY5" fmla="*/ 275995 h 604702"/>
                  <a:gd name="connsiteX6" fmla="*/ 24305 w 424205"/>
                  <a:gd name="connsiteY6" fmla="*/ 0 h 60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05" h="604702">
                    <a:moveTo>
                      <a:pt x="24305" y="0"/>
                    </a:moveTo>
                    <a:cubicBezTo>
                      <a:pt x="105883" y="3025"/>
                      <a:pt x="201501" y="385342"/>
                      <a:pt x="201501" y="385342"/>
                    </a:cubicBezTo>
                    <a:lnTo>
                      <a:pt x="360701" y="215438"/>
                    </a:lnTo>
                    <a:lnTo>
                      <a:pt x="424205" y="365200"/>
                    </a:lnTo>
                    <a:cubicBezTo>
                      <a:pt x="424205" y="365200"/>
                      <a:pt x="216679" y="629740"/>
                      <a:pt x="126775" y="602772"/>
                    </a:cubicBezTo>
                    <a:cubicBezTo>
                      <a:pt x="42844" y="577587"/>
                      <a:pt x="0" y="275995"/>
                      <a:pt x="0" y="275995"/>
                    </a:cubicBezTo>
                    <a:lnTo>
                      <a:pt x="24305" y="0"/>
                    </a:lnTo>
                    <a:close/>
                  </a:path>
                </a:pathLst>
              </a:custGeom>
              <a:solidFill>
                <a:srgbClr val="95A6DB"/>
              </a:solidFill>
              <a:ln w="0" cap="flat">
                <a:noFill/>
                <a:prstDash val="solid"/>
                <a:miter/>
              </a:ln>
            </p:spPr>
            <p:txBody>
              <a:bodyPr rtlCol="0" anchor="ctr"/>
              <a:lstStyle/>
              <a:p>
                <a:endParaRPr lang="zh-CN" altLang="en-US"/>
              </a:p>
            </p:txBody>
          </p:sp>
          <p:grpSp>
            <p:nvGrpSpPr>
              <p:cNvPr id="213" name="组合 212">
                <a:extLst>
                  <a:ext uri="{FF2B5EF4-FFF2-40B4-BE49-F238E27FC236}">
                    <a16:creationId xmlns:a16="http://schemas.microsoft.com/office/drawing/2014/main" id="{9FFE0C1E-0A24-F8C6-E769-02889F27D563}"/>
                  </a:ext>
                </a:extLst>
              </p:cNvPr>
              <p:cNvGrpSpPr/>
              <p:nvPr/>
            </p:nvGrpSpPr>
            <p:grpSpPr>
              <a:xfrm>
                <a:off x="3764348" y="2668239"/>
                <a:ext cx="611791" cy="570003"/>
                <a:chOff x="3764348" y="2668239"/>
                <a:chExt cx="611791" cy="570003"/>
              </a:xfrm>
            </p:grpSpPr>
            <p:sp>
              <p:nvSpPr>
                <p:cNvPr id="221" name="任意多边形: 形状 220">
                  <a:extLst>
                    <a:ext uri="{FF2B5EF4-FFF2-40B4-BE49-F238E27FC236}">
                      <a16:creationId xmlns:a16="http://schemas.microsoft.com/office/drawing/2014/main" id="{66ED1595-076A-AB74-5CD0-F9DC325644A4}"/>
                    </a:ext>
                  </a:extLst>
                </p:cNvPr>
                <p:cNvSpPr/>
                <p:nvPr/>
              </p:nvSpPr>
              <p:spPr>
                <a:xfrm>
                  <a:off x="3764348" y="2668239"/>
                  <a:ext cx="611791" cy="505546"/>
                </a:xfrm>
                <a:custGeom>
                  <a:avLst/>
                  <a:gdLst>
                    <a:gd name="connsiteX0" fmla="*/ 202647 w 611791"/>
                    <a:gd name="connsiteY0" fmla="*/ 504745 h 505546"/>
                    <a:gd name="connsiteX1" fmla="*/ 84379 w 611791"/>
                    <a:gd name="connsiteY1" fmla="*/ 414790 h 505546"/>
                    <a:gd name="connsiteX2" fmla="*/ 44818 w 611791"/>
                    <a:gd name="connsiteY2" fmla="*/ 359560 h 505546"/>
                    <a:gd name="connsiteX3" fmla="*/ 1870 w 611791"/>
                    <a:gd name="connsiteY3" fmla="*/ 285351 h 505546"/>
                    <a:gd name="connsiteX4" fmla="*/ 50429 w 611791"/>
                    <a:gd name="connsiteY4" fmla="*/ 207884 h 505546"/>
                    <a:gd name="connsiteX5" fmla="*/ 138910 w 611791"/>
                    <a:gd name="connsiteY5" fmla="*/ 83151 h 505546"/>
                    <a:gd name="connsiteX6" fmla="*/ 207301 w 611791"/>
                    <a:gd name="connsiteY6" fmla="*/ 4237 h 505546"/>
                    <a:gd name="connsiteX7" fmla="*/ 343075 w 611791"/>
                    <a:gd name="connsiteY7" fmla="*/ 42686 h 505546"/>
                    <a:gd name="connsiteX8" fmla="*/ 478357 w 611791"/>
                    <a:gd name="connsiteY8" fmla="*/ 107431 h 505546"/>
                    <a:gd name="connsiteX9" fmla="*/ 560530 w 611791"/>
                    <a:gd name="connsiteY9" fmla="*/ 149732 h 505546"/>
                    <a:gd name="connsiteX10" fmla="*/ 554273 w 611791"/>
                    <a:gd name="connsiteY10" fmla="*/ 254633 h 505546"/>
                    <a:gd name="connsiteX11" fmla="*/ 609787 w 611791"/>
                    <a:gd name="connsiteY11" fmla="*/ 312785 h 505546"/>
                    <a:gd name="connsiteX12" fmla="*/ 577001 w 611791"/>
                    <a:gd name="connsiteY12" fmla="*/ 396483 h 505546"/>
                    <a:gd name="connsiteX13" fmla="*/ 541577 w 611791"/>
                    <a:gd name="connsiteY13" fmla="*/ 408972 h 505546"/>
                    <a:gd name="connsiteX14" fmla="*/ 505714 w 611791"/>
                    <a:gd name="connsiteY14" fmla="*/ 470899 h 505546"/>
                    <a:gd name="connsiteX15" fmla="*/ 422507 w 611791"/>
                    <a:gd name="connsiteY15" fmla="*/ 505547 h 505546"/>
                    <a:gd name="connsiteX16" fmla="*/ 202647 w 611791"/>
                    <a:gd name="connsiteY16" fmla="*/ 504719 h 505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11791" h="505546">
                      <a:moveTo>
                        <a:pt x="202647" y="504745"/>
                      </a:moveTo>
                      <a:cubicBezTo>
                        <a:pt x="124974" y="513976"/>
                        <a:pt x="84379" y="414790"/>
                        <a:pt x="84379" y="414790"/>
                      </a:cubicBezTo>
                      <a:cubicBezTo>
                        <a:pt x="36802" y="406929"/>
                        <a:pt x="44818" y="359560"/>
                        <a:pt x="44818" y="359560"/>
                      </a:cubicBezTo>
                      <a:cubicBezTo>
                        <a:pt x="22245" y="352630"/>
                        <a:pt x="-7827" y="328402"/>
                        <a:pt x="1870" y="285351"/>
                      </a:cubicBezTo>
                      <a:cubicBezTo>
                        <a:pt x="10066" y="248893"/>
                        <a:pt x="45826" y="250599"/>
                        <a:pt x="50429" y="207884"/>
                      </a:cubicBezTo>
                      <a:cubicBezTo>
                        <a:pt x="54126" y="173624"/>
                        <a:pt x="29536" y="89615"/>
                        <a:pt x="138910" y="83151"/>
                      </a:cubicBezTo>
                      <a:cubicBezTo>
                        <a:pt x="138910" y="83151"/>
                        <a:pt x="141599" y="19466"/>
                        <a:pt x="207301" y="4237"/>
                      </a:cubicBezTo>
                      <a:cubicBezTo>
                        <a:pt x="287845" y="-14406"/>
                        <a:pt x="307755" y="33998"/>
                        <a:pt x="343075" y="42686"/>
                      </a:cubicBezTo>
                      <a:cubicBezTo>
                        <a:pt x="382506" y="52408"/>
                        <a:pt x="467316" y="16131"/>
                        <a:pt x="478357" y="107431"/>
                      </a:cubicBezTo>
                      <a:cubicBezTo>
                        <a:pt x="478357" y="107431"/>
                        <a:pt x="534647" y="108750"/>
                        <a:pt x="560530" y="149732"/>
                      </a:cubicBezTo>
                      <a:cubicBezTo>
                        <a:pt x="584628" y="187923"/>
                        <a:pt x="570485" y="236688"/>
                        <a:pt x="554273" y="254633"/>
                      </a:cubicBezTo>
                      <a:cubicBezTo>
                        <a:pt x="554273" y="254633"/>
                        <a:pt x="599418" y="270018"/>
                        <a:pt x="609787" y="312785"/>
                      </a:cubicBezTo>
                      <a:cubicBezTo>
                        <a:pt x="616742" y="341460"/>
                        <a:pt x="605546" y="378513"/>
                        <a:pt x="577001" y="396483"/>
                      </a:cubicBezTo>
                      <a:cubicBezTo>
                        <a:pt x="558823" y="407912"/>
                        <a:pt x="541577" y="408972"/>
                        <a:pt x="541577" y="408972"/>
                      </a:cubicBezTo>
                      <a:cubicBezTo>
                        <a:pt x="523141" y="411971"/>
                        <a:pt x="521978" y="461357"/>
                        <a:pt x="505714" y="470899"/>
                      </a:cubicBezTo>
                      <a:cubicBezTo>
                        <a:pt x="479624" y="486206"/>
                        <a:pt x="451311" y="497014"/>
                        <a:pt x="422507" y="505547"/>
                      </a:cubicBezTo>
                      <a:lnTo>
                        <a:pt x="202647" y="504719"/>
                      </a:lnTo>
                      <a:close/>
                    </a:path>
                  </a:pathLst>
                </a:custGeom>
                <a:solidFill>
                  <a:srgbClr val="2C2858"/>
                </a:solidFill>
                <a:ln w="0" cap="flat">
                  <a:noFill/>
                  <a:prstDash val="solid"/>
                  <a:miter/>
                </a:ln>
              </p:spPr>
              <p:txBody>
                <a:bodyPr rtlCol="0" anchor="ctr"/>
                <a:lstStyle/>
                <a:p>
                  <a:endParaRPr lang="zh-CN" altLang="en-US"/>
                </a:p>
              </p:txBody>
            </p:sp>
            <p:sp>
              <p:nvSpPr>
                <p:cNvPr id="222" name="任意多边形: 形状 221">
                  <a:extLst>
                    <a:ext uri="{FF2B5EF4-FFF2-40B4-BE49-F238E27FC236}">
                      <a16:creationId xmlns:a16="http://schemas.microsoft.com/office/drawing/2014/main" id="{89937B57-9B62-FB5E-7CB4-BF95E5B60752}"/>
                    </a:ext>
                  </a:extLst>
                </p:cNvPr>
                <p:cNvSpPr/>
                <p:nvPr/>
              </p:nvSpPr>
              <p:spPr>
                <a:xfrm>
                  <a:off x="3904046" y="2779969"/>
                  <a:ext cx="362228" cy="458273"/>
                </a:xfrm>
                <a:custGeom>
                  <a:avLst/>
                  <a:gdLst>
                    <a:gd name="connsiteX0" fmla="*/ 361491 w 362228"/>
                    <a:gd name="connsiteY0" fmla="*/ 203382 h 458273"/>
                    <a:gd name="connsiteX1" fmla="*/ 197301 w 362228"/>
                    <a:gd name="connsiteY1" fmla="*/ 457967 h 458273"/>
                    <a:gd name="connsiteX2" fmla="*/ 687 w 362228"/>
                    <a:gd name="connsiteY2" fmla="*/ 227506 h 458273"/>
                    <a:gd name="connsiteX3" fmla="*/ 171031 w 362228"/>
                    <a:gd name="connsiteY3" fmla="*/ 407 h 458273"/>
                    <a:gd name="connsiteX4" fmla="*/ 361491 w 362228"/>
                    <a:gd name="connsiteY4" fmla="*/ 203408 h 458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228" h="458273">
                      <a:moveTo>
                        <a:pt x="361491" y="203382"/>
                      </a:moveTo>
                      <a:cubicBezTo>
                        <a:pt x="370437" y="337320"/>
                        <a:pt x="296927" y="451296"/>
                        <a:pt x="197301" y="457967"/>
                      </a:cubicBezTo>
                      <a:cubicBezTo>
                        <a:pt x="97675" y="464638"/>
                        <a:pt x="9633" y="361444"/>
                        <a:pt x="687" y="227506"/>
                      </a:cubicBezTo>
                      <a:cubicBezTo>
                        <a:pt x="-8260" y="93568"/>
                        <a:pt x="71405" y="7052"/>
                        <a:pt x="171031" y="407"/>
                      </a:cubicBezTo>
                      <a:cubicBezTo>
                        <a:pt x="270657" y="-6264"/>
                        <a:pt x="352545" y="69470"/>
                        <a:pt x="361491" y="203408"/>
                      </a:cubicBezTo>
                      <a:close/>
                    </a:path>
                  </a:pathLst>
                </a:custGeom>
                <a:solidFill>
                  <a:srgbClr val="F37A50"/>
                </a:solidFill>
                <a:ln w="0" cap="flat">
                  <a:noFill/>
                  <a:prstDash val="solid"/>
                  <a:miter/>
                </a:ln>
              </p:spPr>
              <p:txBody>
                <a:bodyPr rtlCol="0" anchor="ctr"/>
                <a:lstStyle/>
                <a:p>
                  <a:endParaRPr lang="zh-CN" altLang="en-US"/>
                </a:p>
              </p:txBody>
            </p:sp>
            <p:sp>
              <p:nvSpPr>
                <p:cNvPr id="223" name="任意多边形: 形状 222">
                  <a:extLst>
                    <a:ext uri="{FF2B5EF4-FFF2-40B4-BE49-F238E27FC236}">
                      <a16:creationId xmlns:a16="http://schemas.microsoft.com/office/drawing/2014/main" id="{F050CF76-5615-A6A7-B1F7-1FDB2DE94358}"/>
                    </a:ext>
                  </a:extLst>
                </p:cNvPr>
                <p:cNvSpPr/>
                <p:nvPr/>
              </p:nvSpPr>
              <p:spPr>
                <a:xfrm>
                  <a:off x="3992215" y="3013845"/>
                  <a:ext cx="38430" cy="38430"/>
                </a:xfrm>
                <a:custGeom>
                  <a:avLst/>
                  <a:gdLst>
                    <a:gd name="connsiteX0" fmla="*/ 20495 w 38430"/>
                    <a:gd name="connsiteY0" fmla="*/ 38388 h 38430"/>
                    <a:gd name="connsiteX1" fmla="*/ 42 w 38430"/>
                    <a:gd name="connsiteY1" fmla="*/ 20495 h 38430"/>
                    <a:gd name="connsiteX2" fmla="*/ 17935 w 38430"/>
                    <a:gd name="connsiteY2" fmla="*/ 42 h 38430"/>
                    <a:gd name="connsiteX3" fmla="*/ 38388 w 38430"/>
                    <a:gd name="connsiteY3" fmla="*/ 17935 h 38430"/>
                    <a:gd name="connsiteX4" fmla="*/ 20495 w 38430"/>
                    <a:gd name="connsiteY4" fmla="*/ 38388 h 384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30" h="38430">
                      <a:moveTo>
                        <a:pt x="20495" y="38388"/>
                      </a:moveTo>
                      <a:cubicBezTo>
                        <a:pt x="9894" y="39086"/>
                        <a:pt x="741" y="31096"/>
                        <a:pt x="42" y="20495"/>
                      </a:cubicBezTo>
                      <a:cubicBezTo>
                        <a:pt x="-656" y="9894"/>
                        <a:pt x="7334" y="741"/>
                        <a:pt x="17935" y="42"/>
                      </a:cubicBezTo>
                      <a:cubicBezTo>
                        <a:pt x="28536" y="-656"/>
                        <a:pt x="37690" y="7334"/>
                        <a:pt x="38388" y="17935"/>
                      </a:cubicBezTo>
                      <a:cubicBezTo>
                        <a:pt x="39086" y="28537"/>
                        <a:pt x="31096" y="37690"/>
                        <a:pt x="20495" y="38388"/>
                      </a:cubicBezTo>
                      <a:close/>
                    </a:path>
                  </a:pathLst>
                </a:custGeom>
                <a:solidFill>
                  <a:srgbClr val="000000"/>
                </a:solidFill>
                <a:ln w="0" cap="flat">
                  <a:noFill/>
                  <a:prstDash val="solid"/>
                  <a:miter/>
                </a:ln>
              </p:spPr>
              <p:txBody>
                <a:bodyPr rtlCol="0" anchor="ctr"/>
                <a:lstStyle/>
                <a:p>
                  <a:endParaRPr lang="zh-CN" altLang="en-US"/>
                </a:p>
              </p:txBody>
            </p:sp>
            <p:sp>
              <p:nvSpPr>
                <p:cNvPr id="224" name="任意多边形: 形状 223">
                  <a:extLst>
                    <a:ext uri="{FF2B5EF4-FFF2-40B4-BE49-F238E27FC236}">
                      <a16:creationId xmlns:a16="http://schemas.microsoft.com/office/drawing/2014/main" id="{2220018C-C810-35DB-B942-A00F7EC8DFB4}"/>
                    </a:ext>
                  </a:extLst>
                </p:cNvPr>
                <p:cNvSpPr/>
                <p:nvPr/>
              </p:nvSpPr>
              <p:spPr>
                <a:xfrm>
                  <a:off x="4145028" y="3003632"/>
                  <a:ext cx="38430" cy="38430"/>
                </a:xfrm>
                <a:custGeom>
                  <a:avLst/>
                  <a:gdLst>
                    <a:gd name="connsiteX0" fmla="*/ 20495 w 38430"/>
                    <a:gd name="connsiteY0" fmla="*/ 38388 h 38430"/>
                    <a:gd name="connsiteX1" fmla="*/ 42 w 38430"/>
                    <a:gd name="connsiteY1" fmla="*/ 20495 h 38430"/>
                    <a:gd name="connsiteX2" fmla="*/ 17935 w 38430"/>
                    <a:gd name="connsiteY2" fmla="*/ 42 h 38430"/>
                    <a:gd name="connsiteX3" fmla="*/ 38388 w 38430"/>
                    <a:gd name="connsiteY3" fmla="*/ 17935 h 38430"/>
                    <a:gd name="connsiteX4" fmla="*/ 20495 w 38430"/>
                    <a:gd name="connsiteY4" fmla="*/ 38388 h 384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430" h="38430">
                      <a:moveTo>
                        <a:pt x="20495" y="38388"/>
                      </a:moveTo>
                      <a:cubicBezTo>
                        <a:pt x="9894" y="39086"/>
                        <a:pt x="741" y="31096"/>
                        <a:pt x="42" y="20495"/>
                      </a:cubicBezTo>
                      <a:cubicBezTo>
                        <a:pt x="-656" y="9894"/>
                        <a:pt x="7334" y="741"/>
                        <a:pt x="17935" y="42"/>
                      </a:cubicBezTo>
                      <a:cubicBezTo>
                        <a:pt x="28537" y="-656"/>
                        <a:pt x="37690" y="7334"/>
                        <a:pt x="38388" y="17935"/>
                      </a:cubicBezTo>
                      <a:cubicBezTo>
                        <a:pt x="39086" y="28537"/>
                        <a:pt x="31096" y="37690"/>
                        <a:pt x="20495" y="38388"/>
                      </a:cubicBezTo>
                      <a:close/>
                    </a:path>
                  </a:pathLst>
                </a:custGeom>
                <a:solidFill>
                  <a:srgbClr val="000000"/>
                </a:solidFill>
                <a:ln w="0" cap="flat">
                  <a:noFill/>
                  <a:prstDash val="solid"/>
                  <a:miter/>
                </a:ln>
              </p:spPr>
              <p:txBody>
                <a:bodyPr rtlCol="0" anchor="ctr"/>
                <a:lstStyle/>
                <a:p>
                  <a:endParaRPr lang="zh-CN" altLang="en-US"/>
                </a:p>
              </p:txBody>
            </p:sp>
            <p:sp>
              <p:nvSpPr>
                <p:cNvPr id="225" name="任意多边形: 形状 224">
                  <a:extLst>
                    <a:ext uri="{FF2B5EF4-FFF2-40B4-BE49-F238E27FC236}">
                      <a16:creationId xmlns:a16="http://schemas.microsoft.com/office/drawing/2014/main" id="{ED48EEFA-9F47-0DE4-0362-81E55FA4D286}"/>
                    </a:ext>
                  </a:extLst>
                </p:cNvPr>
                <p:cNvSpPr/>
                <p:nvPr/>
              </p:nvSpPr>
              <p:spPr>
                <a:xfrm>
                  <a:off x="4133286" y="2967524"/>
                  <a:ext cx="72181" cy="35808"/>
                </a:xfrm>
                <a:custGeom>
                  <a:avLst/>
                  <a:gdLst>
                    <a:gd name="connsiteX0" fmla="*/ 63575 w 72181"/>
                    <a:gd name="connsiteY0" fmla="*/ 35789 h 35808"/>
                    <a:gd name="connsiteX1" fmla="*/ 55353 w 72181"/>
                    <a:gd name="connsiteY1" fmla="*/ 31807 h 35808"/>
                    <a:gd name="connsiteX2" fmla="*/ 37356 w 72181"/>
                    <a:gd name="connsiteY2" fmla="*/ 18723 h 35808"/>
                    <a:gd name="connsiteX3" fmla="*/ 14964 w 72181"/>
                    <a:gd name="connsiteY3" fmla="*/ 25394 h 35808"/>
                    <a:gd name="connsiteX4" fmla="*/ 2010 w 72181"/>
                    <a:gd name="connsiteY4" fmla="*/ 23895 h 35808"/>
                    <a:gd name="connsiteX5" fmla="*/ 3432 w 72181"/>
                    <a:gd name="connsiteY5" fmla="*/ 10966 h 35808"/>
                    <a:gd name="connsiteX6" fmla="*/ 39916 w 72181"/>
                    <a:gd name="connsiteY6" fmla="*/ 417 h 35808"/>
                    <a:gd name="connsiteX7" fmla="*/ 70556 w 72181"/>
                    <a:gd name="connsiteY7" fmla="*/ 21335 h 35808"/>
                    <a:gd name="connsiteX8" fmla="*/ 68178 w 72181"/>
                    <a:gd name="connsiteY8" fmla="*/ 34160 h 35808"/>
                    <a:gd name="connsiteX9" fmla="*/ 63575 w 72181"/>
                    <a:gd name="connsiteY9" fmla="*/ 35763 h 35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181" h="35808">
                      <a:moveTo>
                        <a:pt x="63575" y="35789"/>
                      </a:moveTo>
                      <a:cubicBezTo>
                        <a:pt x="60421" y="35996"/>
                        <a:pt x="57266" y="34599"/>
                        <a:pt x="55353" y="31807"/>
                      </a:cubicBezTo>
                      <a:cubicBezTo>
                        <a:pt x="50078" y="24127"/>
                        <a:pt x="44027" y="19732"/>
                        <a:pt x="37356" y="18723"/>
                      </a:cubicBezTo>
                      <a:cubicBezTo>
                        <a:pt x="25824" y="16965"/>
                        <a:pt x="15068" y="25317"/>
                        <a:pt x="14964" y="25394"/>
                      </a:cubicBezTo>
                      <a:cubicBezTo>
                        <a:pt x="10983" y="28523"/>
                        <a:pt x="5165" y="27877"/>
                        <a:pt x="2010" y="23895"/>
                      </a:cubicBezTo>
                      <a:cubicBezTo>
                        <a:pt x="-1144" y="19913"/>
                        <a:pt x="-524" y="14147"/>
                        <a:pt x="3432" y="10966"/>
                      </a:cubicBezTo>
                      <a:cubicBezTo>
                        <a:pt x="4105" y="10423"/>
                        <a:pt x="20369" y="-2453"/>
                        <a:pt x="39916" y="417"/>
                      </a:cubicBezTo>
                      <a:cubicBezTo>
                        <a:pt x="51914" y="2175"/>
                        <a:pt x="62231" y="9208"/>
                        <a:pt x="70556" y="21335"/>
                      </a:cubicBezTo>
                      <a:cubicBezTo>
                        <a:pt x="73452" y="25524"/>
                        <a:pt x="72366" y="31290"/>
                        <a:pt x="68178" y="34160"/>
                      </a:cubicBezTo>
                      <a:cubicBezTo>
                        <a:pt x="66756" y="35142"/>
                        <a:pt x="65178" y="35659"/>
                        <a:pt x="63575" y="35763"/>
                      </a:cubicBezTo>
                      <a:close/>
                    </a:path>
                  </a:pathLst>
                </a:custGeom>
                <a:solidFill>
                  <a:srgbClr val="2C2858"/>
                </a:solidFill>
                <a:ln w="0" cap="flat">
                  <a:noFill/>
                  <a:prstDash val="solid"/>
                  <a:miter/>
                </a:ln>
              </p:spPr>
              <p:txBody>
                <a:bodyPr rtlCol="0" anchor="ctr"/>
                <a:lstStyle/>
                <a:p>
                  <a:endParaRPr lang="zh-CN" altLang="en-US"/>
                </a:p>
              </p:txBody>
            </p:sp>
            <p:sp>
              <p:nvSpPr>
                <p:cNvPr id="226" name="任意多边形: 形状 225">
                  <a:extLst>
                    <a:ext uri="{FF2B5EF4-FFF2-40B4-BE49-F238E27FC236}">
                      <a16:creationId xmlns:a16="http://schemas.microsoft.com/office/drawing/2014/main" id="{8E0C9AB6-A163-7DEF-D64A-612D12588126}"/>
                    </a:ext>
                  </a:extLst>
                </p:cNvPr>
                <p:cNvSpPr/>
                <p:nvPr/>
              </p:nvSpPr>
              <p:spPr>
                <a:xfrm>
                  <a:off x="3964104" y="2977155"/>
                  <a:ext cx="75705" cy="42027"/>
                </a:xfrm>
                <a:custGeom>
                  <a:avLst/>
                  <a:gdLst>
                    <a:gd name="connsiteX0" fmla="*/ 9847 w 75705"/>
                    <a:gd name="connsiteY0" fmla="*/ 42008 h 42027"/>
                    <a:gd name="connsiteX1" fmla="*/ 3951 w 75705"/>
                    <a:gd name="connsiteY1" fmla="*/ 40379 h 42027"/>
                    <a:gd name="connsiteX2" fmla="*/ 1650 w 75705"/>
                    <a:gd name="connsiteY2" fmla="*/ 27528 h 42027"/>
                    <a:gd name="connsiteX3" fmla="*/ 39840 w 75705"/>
                    <a:gd name="connsiteY3" fmla="*/ 430 h 42027"/>
                    <a:gd name="connsiteX4" fmla="*/ 72239 w 75705"/>
                    <a:gd name="connsiteY4" fmla="*/ 8756 h 42027"/>
                    <a:gd name="connsiteX5" fmla="*/ 73687 w 75705"/>
                    <a:gd name="connsiteY5" fmla="*/ 21736 h 42027"/>
                    <a:gd name="connsiteX6" fmla="*/ 60784 w 75705"/>
                    <a:gd name="connsiteY6" fmla="*/ 23236 h 42027"/>
                    <a:gd name="connsiteX7" fmla="*/ 42271 w 75705"/>
                    <a:gd name="connsiteY7" fmla="*/ 18737 h 42027"/>
                    <a:gd name="connsiteX8" fmla="*/ 16802 w 75705"/>
                    <a:gd name="connsiteY8" fmla="*/ 38078 h 42027"/>
                    <a:gd name="connsiteX9" fmla="*/ 9847 w 75705"/>
                    <a:gd name="connsiteY9" fmla="*/ 42008 h 42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705" h="42027">
                      <a:moveTo>
                        <a:pt x="9847" y="42008"/>
                      </a:moveTo>
                      <a:cubicBezTo>
                        <a:pt x="7830" y="42137"/>
                        <a:pt x="5761" y="41620"/>
                        <a:pt x="3951" y="40379"/>
                      </a:cubicBezTo>
                      <a:cubicBezTo>
                        <a:pt x="-238" y="37457"/>
                        <a:pt x="-1246" y="31717"/>
                        <a:pt x="1650" y="27528"/>
                      </a:cubicBezTo>
                      <a:cubicBezTo>
                        <a:pt x="12743" y="11601"/>
                        <a:pt x="25593" y="2499"/>
                        <a:pt x="39840" y="430"/>
                      </a:cubicBezTo>
                      <a:cubicBezTo>
                        <a:pt x="58224" y="-2233"/>
                        <a:pt x="71670" y="8317"/>
                        <a:pt x="72239" y="8756"/>
                      </a:cubicBezTo>
                      <a:cubicBezTo>
                        <a:pt x="76221" y="11937"/>
                        <a:pt x="76867" y="17754"/>
                        <a:pt x="73687" y="21736"/>
                      </a:cubicBezTo>
                      <a:cubicBezTo>
                        <a:pt x="70532" y="25692"/>
                        <a:pt x="64766" y="26365"/>
                        <a:pt x="60784" y="23236"/>
                      </a:cubicBezTo>
                      <a:cubicBezTo>
                        <a:pt x="60500" y="23029"/>
                        <a:pt x="52536" y="17134"/>
                        <a:pt x="42271" y="18737"/>
                      </a:cubicBezTo>
                      <a:cubicBezTo>
                        <a:pt x="33376" y="20107"/>
                        <a:pt x="24792" y="26623"/>
                        <a:pt x="16802" y="38078"/>
                      </a:cubicBezTo>
                      <a:cubicBezTo>
                        <a:pt x="15147" y="40457"/>
                        <a:pt x="12536" y="41827"/>
                        <a:pt x="9847" y="42008"/>
                      </a:cubicBezTo>
                      <a:close/>
                    </a:path>
                  </a:pathLst>
                </a:custGeom>
                <a:solidFill>
                  <a:srgbClr val="2C2858"/>
                </a:solidFill>
                <a:ln w="0" cap="flat">
                  <a:noFill/>
                  <a:prstDash val="solid"/>
                  <a:miter/>
                </a:ln>
              </p:spPr>
              <p:txBody>
                <a:bodyPr rtlCol="0" anchor="ctr"/>
                <a:lstStyle/>
                <a:p>
                  <a:endParaRPr lang="zh-CN" altLang="en-US"/>
                </a:p>
              </p:txBody>
            </p:sp>
            <p:sp>
              <p:nvSpPr>
                <p:cNvPr id="227" name="任意多边形: 形状 226">
                  <a:extLst>
                    <a:ext uri="{FF2B5EF4-FFF2-40B4-BE49-F238E27FC236}">
                      <a16:creationId xmlns:a16="http://schemas.microsoft.com/office/drawing/2014/main" id="{A892D2F1-7F75-A6E7-A8BC-919D9B45B8F7}"/>
                    </a:ext>
                  </a:extLst>
                </p:cNvPr>
                <p:cNvSpPr/>
                <p:nvPr/>
              </p:nvSpPr>
              <p:spPr>
                <a:xfrm>
                  <a:off x="4103053" y="3051897"/>
                  <a:ext cx="49153" cy="62543"/>
                </a:xfrm>
                <a:custGeom>
                  <a:avLst/>
                  <a:gdLst>
                    <a:gd name="connsiteX0" fmla="*/ 4964 w 49153"/>
                    <a:gd name="connsiteY0" fmla="*/ 0 h 62543"/>
                    <a:gd name="connsiteX1" fmla="*/ 49154 w 49153"/>
                    <a:gd name="connsiteY1" fmla="*/ 28365 h 62543"/>
                    <a:gd name="connsiteX2" fmla="*/ 0 w 49153"/>
                    <a:gd name="connsiteY2" fmla="*/ 62366 h 62543"/>
                    <a:gd name="connsiteX3" fmla="*/ 25727 w 49153"/>
                    <a:gd name="connsiteY3" fmla="*/ 32450 h 62543"/>
                    <a:gd name="connsiteX4" fmla="*/ 4990 w 49153"/>
                    <a:gd name="connsiteY4" fmla="*/ 0 h 62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53" h="62543">
                      <a:moveTo>
                        <a:pt x="4964" y="0"/>
                      </a:moveTo>
                      <a:cubicBezTo>
                        <a:pt x="30950" y="16212"/>
                        <a:pt x="39173" y="23038"/>
                        <a:pt x="49154" y="28365"/>
                      </a:cubicBezTo>
                      <a:cubicBezTo>
                        <a:pt x="44034" y="50938"/>
                        <a:pt x="10032" y="64254"/>
                        <a:pt x="0" y="62366"/>
                      </a:cubicBezTo>
                      <a:cubicBezTo>
                        <a:pt x="23400" y="48843"/>
                        <a:pt x="25727" y="32450"/>
                        <a:pt x="25727" y="32450"/>
                      </a:cubicBezTo>
                      <a:lnTo>
                        <a:pt x="4990" y="0"/>
                      </a:lnTo>
                      <a:close/>
                    </a:path>
                  </a:pathLst>
                </a:custGeom>
                <a:solidFill>
                  <a:srgbClr val="DE623C"/>
                </a:solidFill>
                <a:ln w="0" cap="flat">
                  <a:noFill/>
                  <a:prstDash val="solid"/>
                  <a:miter/>
                </a:ln>
              </p:spPr>
              <p:txBody>
                <a:bodyPr rtlCol="0" anchor="ctr"/>
                <a:lstStyle/>
                <a:p>
                  <a:endParaRPr lang="zh-CN" altLang="en-US"/>
                </a:p>
              </p:txBody>
            </p:sp>
            <p:sp>
              <p:nvSpPr>
                <p:cNvPr id="228" name="任意多边形: 形状 227">
                  <a:extLst>
                    <a:ext uri="{FF2B5EF4-FFF2-40B4-BE49-F238E27FC236}">
                      <a16:creationId xmlns:a16="http://schemas.microsoft.com/office/drawing/2014/main" id="{9B402DB7-385B-C778-5DF3-448045D5A846}"/>
                    </a:ext>
                  </a:extLst>
                </p:cNvPr>
                <p:cNvSpPr/>
                <p:nvPr/>
              </p:nvSpPr>
              <p:spPr>
                <a:xfrm>
                  <a:off x="3849400" y="2998325"/>
                  <a:ext cx="100503" cy="112316"/>
                </a:xfrm>
                <a:custGeom>
                  <a:avLst/>
                  <a:gdLst>
                    <a:gd name="connsiteX0" fmla="*/ 87524 w 100503"/>
                    <a:gd name="connsiteY0" fmla="*/ 31181 h 112316"/>
                    <a:gd name="connsiteX1" fmla="*/ 83956 w 100503"/>
                    <a:gd name="connsiteY1" fmla="*/ 106450 h 112316"/>
                    <a:gd name="connsiteX2" fmla="*/ 12979 w 100503"/>
                    <a:gd name="connsiteY2" fmla="*/ 81136 h 112316"/>
                    <a:gd name="connsiteX3" fmla="*/ 16548 w 100503"/>
                    <a:gd name="connsiteY3" fmla="*/ 5867 h 112316"/>
                    <a:gd name="connsiteX4" fmla="*/ 87524 w 100503"/>
                    <a:gd name="connsiteY4" fmla="*/ 31181 h 112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503" h="112316">
                      <a:moveTo>
                        <a:pt x="87524" y="31181"/>
                      </a:moveTo>
                      <a:cubicBezTo>
                        <a:pt x="106141" y="58951"/>
                        <a:pt x="104538" y="92668"/>
                        <a:pt x="83956" y="106450"/>
                      </a:cubicBezTo>
                      <a:cubicBezTo>
                        <a:pt x="63374" y="120231"/>
                        <a:pt x="31596" y="108906"/>
                        <a:pt x="12979" y="81136"/>
                      </a:cubicBezTo>
                      <a:cubicBezTo>
                        <a:pt x="-5638" y="53366"/>
                        <a:pt x="-4034" y="19649"/>
                        <a:pt x="16548" y="5867"/>
                      </a:cubicBezTo>
                      <a:cubicBezTo>
                        <a:pt x="37130" y="-7915"/>
                        <a:pt x="68907" y="3411"/>
                        <a:pt x="87524" y="31181"/>
                      </a:cubicBezTo>
                      <a:close/>
                    </a:path>
                  </a:pathLst>
                </a:custGeom>
                <a:solidFill>
                  <a:srgbClr val="F37A50"/>
                </a:solidFill>
                <a:ln w="0" cap="flat">
                  <a:noFill/>
                  <a:prstDash val="solid"/>
                  <a:miter/>
                </a:ln>
              </p:spPr>
              <p:txBody>
                <a:bodyPr rtlCol="0" anchor="ctr"/>
                <a:lstStyle/>
                <a:p>
                  <a:endParaRPr lang="zh-CN" altLang="en-US"/>
                </a:p>
              </p:txBody>
            </p:sp>
            <p:sp>
              <p:nvSpPr>
                <p:cNvPr id="229" name="任意多边形: 形状 228">
                  <a:extLst>
                    <a:ext uri="{FF2B5EF4-FFF2-40B4-BE49-F238E27FC236}">
                      <a16:creationId xmlns:a16="http://schemas.microsoft.com/office/drawing/2014/main" id="{6299596E-9113-A335-9F8A-0E79E7768344}"/>
                    </a:ext>
                  </a:extLst>
                </p:cNvPr>
                <p:cNvSpPr/>
                <p:nvPr/>
              </p:nvSpPr>
              <p:spPr>
                <a:xfrm>
                  <a:off x="3870596" y="3026773"/>
                  <a:ext cx="56463" cy="55389"/>
                </a:xfrm>
                <a:custGeom>
                  <a:avLst/>
                  <a:gdLst>
                    <a:gd name="connsiteX0" fmla="*/ 47969 w 56463"/>
                    <a:gd name="connsiteY0" fmla="*/ 55376 h 55389"/>
                    <a:gd name="connsiteX1" fmla="*/ 45564 w 56463"/>
                    <a:gd name="connsiteY1" fmla="*/ 55040 h 55389"/>
                    <a:gd name="connsiteX2" fmla="*/ 41764 w 56463"/>
                    <a:gd name="connsiteY2" fmla="*/ 47206 h 55389"/>
                    <a:gd name="connsiteX3" fmla="*/ 40393 w 56463"/>
                    <a:gd name="connsiteY3" fmla="*/ 22357 h 55389"/>
                    <a:gd name="connsiteX4" fmla="*/ 6779 w 56463"/>
                    <a:gd name="connsiteY4" fmla="*/ 12609 h 55389"/>
                    <a:gd name="connsiteX5" fmla="*/ 31 w 56463"/>
                    <a:gd name="connsiteY5" fmla="*/ 7102 h 55389"/>
                    <a:gd name="connsiteX6" fmla="*/ 5538 w 56463"/>
                    <a:gd name="connsiteY6" fmla="*/ 353 h 55389"/>
                    <a:gd name="connsiteX7" fmla="*/ 50012 w 56463"/>
                    <a:gd name="connsiteY7" fmla="*/ 14704 h 55389"/>
                    <a:gd name="connsiteX8" fmla="*/ 53347 w 56463"/>
                    <a:gd name="connsiteY8" fmla="*/ 51188 h 55389"/>
                    <a:gd name="connsiteX9" fmla="*/ 47943 w 56463"/>
                    <a:gd name="connsiteY9" fmla="*/ 55325 h 5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463" h="55389">
                      <a:moveTo>
                        <a:pt x="47969" y="55376"/>
                      </a:moveTo>
                      <a:cubicBezTo>
                        <a:pt x="47168" y="55428"/>
                        <a:pt x="46366" y="55325"/>
                        <a:pt x="45564" y="55040"/>
                      </a:cubicBezTo>
                      <a:cubicBezTo>
                        <a:pt x="42358" y="53928"/>
                        <a:pt x="40652" y="50438"/>
                        <a:pt x="41764" y="47206"/>
                      </a:cubicBezTo>
                      <a:cubicBezTo>
                        <a:pt x="45461" y="36527"/>
                        <a:pt x="44996" y="28175"/>
                        <a:pt x="40393" y="22357"/>
                      </a:cubicBezTo>
                      <a:cubicBezTo>
                        <a:pt x="33308" y="13385"/>
                        <a:pt x="17846" y="11497"/>
                        <a:pt x="6779" y="12609"/>
                      </a:cubicBezTo>
                      <a:cubicBezTo>
                        <a:pt x="3392" y="12945"/>
                        <a:pt x="393" y="10489"/>
                        <a:pt x="31" y="7102"/>
                      </a:cubicBezTo>
                      <a:cubicBezTo>
                        <a:pt x="-305" y="3715"/>
                        <a:pt x="2151" y="715"/>
                        <a:pt x="5538" y="353"/>
                      </a:cubicBezTo>
                      <a:cubicBezTo>
                        <a:pt x="20380" y="-1146"/>
                        <a:pt x="39850" y="1853"/>
                        <a:pt x="50012" y="14704"/>
                      </a:cubicBezTo>
                      <a:cubicBezTo>
                        <a:pt x="55080" y="21116"/>
                        <a:pt x="59760" y="32648"/>
                        <a:pt x="53347" y="51188"/>
                      </a:cubicBezTo>
                      <a:cubicBezTo>
                        <a:pt x="52520" y="53592"/>
                        <a:pt x="50322" y="55170"/>
                        <a:pt x="47943" y="55325"/>
                      </a:cubicBezTo>
                      <a:close/>
                    </a:path>
                  </a:pathLst>
                </a:custGeom>
                <a:solidFill>
                  <a:srgbClr val="DE623C"/>
                </a:solidFill>
                <a:ln w="0" cap="flat">
                  <a:noFill/>
                  <a:prstDash val="solid"/>
                  <a:miter/>
                </a:ln>
              </p:spPr>
              <p:txBody>
                <a:bodyPr rtlCol="0" anchor="ctr"/>
                <a:lstStyle/>
                <a:p>
                  <a:endParaRPr lang="zh-CN" altLang="en-US"/>
                </a:p>
              </p:txBody>
            </p:sp>
            <p:sp>
              <p:nvSpPr>
                <p:cNvPr id="230" name="任意多边形: 形状 229">
                  <a:extLst>
                    <a:ext uri="{FF2B5EF4-FFF2-40B4-BE49-F238E27FC236}">
                      <a16:creationId xmlns:a16="http://schemas.microsoft.com/office/drawing/2014/main" id="{60120AD6-1C41-D3D8-1043-B9899942DE88}"/>
                    </a:ext>
                  </a:extLst>
                </p:cNvPr>
                <p:cNvSpPr/>
                <p:nvPr/>
              </p:nvSpPr>
              <p:spPr>
                <a:xfrm>
                  <a:off x="4031557" y="3135763"/>
                  <a:ext cx="126896" cy="43963"/>
                </a:xfrm>
                <a:custGeom>
                  <a:avLst/>
                  <a:gdLst>
                    <a:gd name="connsiteX0" fmla="*/ 1140 w 126896"/>
                    <a:gd name="connsiteY0" fmla="*/ 9529 h 43963"/>
                    <a:gd name="connsiteX1" fmla="*/ 6880 w 126896"/>
                    <a:gd name="connsiteY1" fmla="*/ 65 h 43963"/>
                    <a:gd name="connsiteX2" fmla="*/ 63506 w 126896"/>
                    <a:gd name="connsiteY2" fmla="*/ 5107 h 43963"/>
                    <a:gd name="connsiteX3" fmla="*/ 120288 w 126896"/>
                    <a:gd name="connsiteY3" fmla="*/ 2599 h 43963"/>
                    <a:gd name="connsiteX4" fmla="*/ 125614 w 126896"/>
                    <a:gd name="connsiteY4" fmla="*/ 12321 h 43963"/>
                    <a:gd name="connsiteX5" fmla="*/ 62653 w 126896"/>
                    <a:gd name="connsiteY5" fmla="*/ 43944 h 43963"/>
                    <a:gd name="connsiteX6" fmla="*/ 1140 w 126896"/>
                    <a:gd name="connsiteY6" fmla="*/ 9529 h 43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896" h="43963">
                      <a:moveTo>
                        <a:pt x="1140" y="9529"/>
                      </a:moveTo>
                      <a:cubicBezTo>
                        <a:pt x="-1937" y="5185"/>
                        <a:pt x="1631" y="-685"/>
                        <a:pt x="6880" y="65"/>
                      </a:cubicBezTo>
                      <a:cubicBezTo>
                        <a:pt x="20248" y="1953"/>
                        <a:pt x="42355" y="4642"/>
                        <a:pt x="63506" y="5107"/>
                      </a:cubicBezTo>
                      <a:cubicBezTo>
                        <a:pt x="84657" y="5573"/>
                        <a:pt x="106868" y="3892"/>
                        <a:pt x="120288" y="2599"/>
                      </a:cubicBezTo>
                      <a:cubicBezTo>
                        <a:pt x="125562" y="2082"/>
                        <a:pt x="128846" y="8133"/>
                        <a:pt x="125614" y="12321"/>
                      </a:cubicBezTo>
                      <a:cubicBezTo>
                        <a:pt x="115608" y="25224"/>
                        <a:pt x="95051" y="44668"/>
                        <a:pt x="62653" y="43944"/>
                      </a:cubicBezTo>
                      <a:cubicBezTo>
                        <a:pt x="30229" y="43220"/>
                        <a:pt x="10578" y="22871"/>
                        <a:pt x="1140" y="9529"/>
                      </a:cubicBezTo>
                      <a:close/>
                    </a:path>
                  </a:pathLst>
                </a:custGeom>
                <a:solidFill>
                  <a:srgbClr val="FFFFFF"/>
                </a:solidFill>
                <a:ln w="0" cap="flat">
                  <a:noFill/>
                  <a:prstDash val="solid"/>
                  <a:miter/>
                </a:ln>
              </p:spPr>
              <p:txBody>
                <a:bodyPr rtlCol="0" anchor="ctr"/>
                <a:lstStyle/>
                <a:p>
                  <a:endParaRPr lang="zh-CN" altLang="en-US"/>
                </a:p>
              </p:txBody>
            </p:sp>
            <p:sp>
              <p:nvSpPr>
                <p:cNvPr id="231" name="任意多边形: 形状 230">
                  <a:extLst>
                    <a:ext uri="{FF2B5EF4-FFF2-40B4-BE49-F238E27FC236}">
                      <a16:creationId xmlns:a16="http://schemas.microsoft.com/office/drawing/2014/main" id="{7099927B-9D89-3FF9-ABBF-5ACF68032C15}"/>
                    </a:ext>
                  </a:extLst>
                </p:cNvPr>
                <p:cNvSpPr/>
                <p:nvPr/>
              </p:nvSpPr>
              <p:spPr>
                <a:xfrm>
                  <a:off x="3841435" y="2733369"/>
                  <a:ext cx="454560" cy="290112"/>
                </a:xfrm>
                <a:custGeom>
                  <a:avLst/>
                  <a:gdLst>
                    <a:gd name="connsiteX0" fmla="*/ 26 w 454560"/>
                    <a:gd name="connsiteY0" fmla="*/ 178722 h 290112"/>
                    <a:gd name="connsiteX1" fmla="*/ 213189 w 454560"/>
                    <a:gd name="connsiteY1" fmla="*/ 0 h 290112"/>
                    <a:gd name="connsiteX2" fmla="*/ 454561 w 454560"/>
                    <a:gd name="connsiteY2" fmla="*/ 117157 h 290112"/>
                    <a:gd name="connsiteX3" fmla="*/ 428420 w 454560"/>
                    <a:gd name="connsiteY3" fmla="*/ 290112 h 290112"/>
                    <a:gd name="connsiteX4" fmla="*/ 346842 w 454560"/>
                    <a:gd name="connsiteY4" fmla="*/ 214456 h 290112"/>
                    <a:gd name="connsiteX5" fmla="*/ 249517 w 454560"/>
                    <a:gd name="connsiteY5" fmla="*/ 188470 h 290112"/>
                    <a:gd name="connsiteX6" fmla="*/ 175955 w 454560"/>
                    <a:gd name="connsiteY6" fmla="*/ 203673 h 290112"/>
                    <a:gd name="connsiteX7" fmla="*/ 104746 w 454560"/>
                    <a:gd name="connsiteY7" fmla="*/ 236589 h 290112"/>
                    <a:gd name="connsiteX8" fmla="*/ 62935 w 454560"/>
                    <a:gd name="connsiteY8" fmla="*/ 268729 h 290112"/>
                    <a:gd name="connsiteX9" fmla="*/ 0 w 454560"/>
                    <a:gd name="connsiteY9" fmla="*/ 178722 h 290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4560" h="290112">
                      <a:moveTo>
                        <a:pt x="26" y="178722"/>
                      </a:moveTo>
                      <a:lnTo>
                        <a:pt x="213189" y="0"/>
                      </a:lnTo>
                      <a:lnTo>
                        <a:pt x="454561" y="117157"/>
                      </a:lnTo>
                      <a:lnTo>
                        <a:pt x="428420" y="290112"/>
                      </a:lnTo>
                      <a:cubicBezTo>
                        <a:pt x="420766" y="210603"/>
                        <a:pt x="372492" y="237235"/>
                        <a:pt x="346842" y="214456"/>
                      </a:cubicBezTo>
                      <a:cubicBezTo>
                        <a:pt x="320830" y="191366"/>
                        <a:pt x="308988" y="154726"/>
                        <a:pt x="249517" y="188470"/>
                      </a:cubicBezTo>
                      <a:cubicBezTo>
                        <a:pt x="249517" y="188470"/>
                        <a:pt x="200079" y="155838"/>
                        <a:pt x="175955" y="203673"/>
                      </a:cubicBezTo>
                      <a:cubicBezTo>
                        <a:pt x="157312" y="240648"/>
                        <a:pt x="130887" y="234158"/>
                        <a:pt x="104746" y="236589"/>
                      </a:cubicBezTo>
                      <a:cubicBezTo>
                        <a:pt x="73899" y="239459"/>
                        <a:pt x="81836" y="269323"/>
                        <a:pt x="62935" y="268729"/>
                      </a:cubicBezTo>
                      <a:lnTo>
                        <a:pt x="0" y="178722"/>
                      </a:lnTo>
                      <a:close/>
                    </a:path>
                  </a:pathLst>
                </a:custGeom>
                <a:solidFill>
                  <a:srgbClr val="2C2858"/>
                </a:solidFill>
                <a:ln w="0" cap="flat">
                  <a:noFill/>
                  <a:prstDash val="solid"/>
                  <a:miter/>
                </a:ln>
              </p:spPr>
              <p:txBody>
                <a:bodyPr rtlCol="0" anchor="ctr"/>
                <a:lstStyle/>
                <a:p>
                  <a:endParaRPr lang="zh-CN" altLang="en-US"/>
                </a:p>
              </p:txBody>
            </p:sp>
          </p:grpSp>
          <p:grpSp>
            <p:nvGrpSpPr>
              <p:cNvPr id="214" name="组合 213">
                <a:extLst>
                  <a:ext uri="{FF2B5EF4-FFF2-40B4-BE49-F238E27FC236}">
                    <a16:creationId xmlns:a16="http://schemas.microsoft.com/office/drawing/2014/main" id="{19057C30-D3B8-2BA3-A4EB-7BD0E739C375}"/>
                  </a:ext>
                </a:extLst>
              </p:cNvPr>
              <p:cNvGrpSpPr/>
              <p:nvPr/>
            </p:nvGrpSpPr>
            <p:grpSpPr>
              <a:xfrm>
                <a:off x="3197592" y="2181610"/>
                <a:ext cx="681305" cy="648706"/>
                <a:chOff x="3197592" y="2181610"/>
                <a:chExt cx="681305" cy="648706"/>
              </a:xfrm>
            </p:grpSpPr>
            <p:grpSp>
              <p:nvGrpSpPr>
                <p:cNvPr id="217" name="组合 216">
                  <a:extLst>
                    <a:ext uri="{FF2B5EF4-FFF2-40B4-BE49-F238E27FC236}">
                      <a16:creationId xmlns:a16="http://schemas.microsoft.com/office/drawing/2014/main" id="{742EB9C3-7FB8-C4A0-E252-DA2BB92AE10D}"/>
                    </a:ext>
                  </a:extLst>
                </p:cNvPr>
                <p:cNvGrpSpPr/>
                <p:nvPr/>
              </p:nvGrpSpPr>
              <p:grpSpPr>
                <a:xfrm>
                  <a:off x="3319223" y="2181610"/>
                  <a:ext cx="559674" cy="603706"/>
                  <a:chOff x="3319223" y="2181610"/>
                  <a:chExt cx="559674" cy="603706"/>
                </a:xfrm>
              </p:grpSpPr>
              <p:sp>
                <p:nvSpPr>
                  <p:cNvPr id="219" name="任意多边形: 形状 218">
                    <a:extLst>
                      <a:ext uri="{FF2B5EF4-FFF2-40B4-BE49-F238E27FC236}">
                        <a16:creationId xmlns:a16="http://schemas.microsoft.com/office/drawing/2014/main" id="{322B36B1-246A-470C-A095-5619A327C1B8}"/>
                      </a:ext>
                    </a:extLst>
                  </p:cNvPr>
                  <p:cNvSpPr/>
                  <p:nvPr/>
                </p:nvSpPr>
                <p:spPr>
                  <a:xfrm>
                    <a:off x="3319223" y="2181610"/>
                    <a:ext cx="559674" cy="603706"/>
                  </a:xfrm>
                  <a:custGeom>
                    <a:avLst/>
                    <a:gdLst>
                      <a:gd name="connsiteX0" fmla="*/ 519807 w 559674"/>
                      <a:gd name="connsiteY0" fmla="*/ 181723 h 603706"/>
                      <a:gd name="connsiteX1" fmla="*/ 507370 w 559674"/>
                      <a:gd name="connsiteY1" fmla="*/ 160547 h 603706"/>
                      <a:gd name="connsiteX2" fmla="*/ 215448 w 559674"/>
                      <a:gd name="connsiteY2" fmla="*/ 176992 h 603706"/>
                      <a:gd name="connsiteX3" fmla="*/ 184549 w 559674"/>
                      <a:gd name="connsiteY3" fmla="*/ 85407 h 603706"/>
                      <a:gd name="connsiteX4" fmla="*/ 86371 w 559674"/>
                      <a:gd name="connsiteY4" fmla="*/ 2252 h 603706"/>
                      <a:gd name="connsiteX5" fmla="*/ 81691 w 559674"/>
                      <a:gd name="connsiteY5" fmla="*/ 223973 h 603706"/>
                      <a:gd name="connsiteX6" fmla="*/ 4043 w 559674"/>
                      <a:gd name="connsiteY6" fmla="*/ 369443 h 603706"/>
                      <a:gd name="connsiteX7" fmla="*/ 58911 w 559674"/>
                      <a:gd name="connsiteY7" fmla="*/ 543769 h 603706"/>
                      <a:gd name="connsiteX8" fmla="*/ 123863 w 559674"/>
                      <a:gd name="connsiteY8" fmla="*/ 592768 h 603706"/>
                      <a:gd name="connsiteX9" fmla="*/ 224937 w 559674"/>
                      <a:gd name="connsiteY9" fmla="*/ 597810 h 603706"/>
                      <a:gd name="connsiteX10" fmla="*/ 519678 w 559674"/>
                      <a:gd name="connsiteY10" fmla="*/ 505036 h 603706"/>
                      <a:gd name="connsiteX11" fmla="*/ 557067 w 559674"/>
                      <a:gd name="connsiteY11" fmla="*/ 433671 h 603706"/>
                      <a:gd name="connsiteX12" fmla="*/ 535347 w 559674"/>
                      <a:gd name="connsiteY12" fmla="*/ 404453 h 603706"/>
                      <a:gd name="connsiteX13" fmla="*/ 548612 w 559674"/>
                      <a:gd name="connsiteY13" fmla="*/ 348473 h 603706"/>
                      <a:gd name="connsiteX14" fmla="*/ 526918 w 559674"/>
                      <a:gd name="connsiteY14" fmla="*/ 319281 h 603706"/>
                      <a:gd name="connsiteX15" fmla="*/ 540234 w 559674"/>
                      <a:gd name="connsiteY15" fmla="*/ 263224 h 603706"/>
                      <a:gd name="connsiteX16" fmla="*/ 512567 w 559674"/>
                      <a:gd name="connsiteY16" fmla="*/ 230179 h 603706"/>
                      <a:gd name="connsiteX17" fmla="*/ 519781 w 559674"/>
                      <a:gd name="connsiteY17" fmla="*/ 181775 h 603706"/>
                      <a:gd name="connsiteX18" fmla="*/ 519781 w 559674"/>
                      <a:gd name="connsiteY18" fmla="*/ 181775 h 60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9674" h="603706">
                        <a:moveTo>
                          <a:pt x="519807" y="181723"/>
                        </a:moveTo>
                        <a:cubicBezTo>
                          <a:pt x="517222" y="173553"/>
                          <a:pt x="512852" y="166494"/>
                          <a:pt x="507370" y="160547"/>
                        </a:cubicBezTo>
                        <a:cubicBezTo>
                          <a:pt x="463310" y="97095"/>
                          <a:pt x="362392" y="134509"/>
                          <a:pt x="215448" y="176992"/>
                        </a:cubicBezTo>
                        <a:cubicBezTo>
                          <a:pt x="190884" y="184102"/>
                          <a:pt x="195797" y="151032"/>
                          <a:pt x="184549" y="85407"/>
                        </a:cubicBezTo>
                        <a:cubicBezTo>
                          <a:pt x="177232" y="42718"/>
                          <a:pt x="130948" y="-11788"/>
                          <a:pt x="86371" y="2252"/>
                        </a:cubicBezTo>
                        <a:cubicBezTo>
                          <a:pt x="12887" y="25368"/>
                          <a:pt x="101730" y="60818"/>
                          <a:pt x="81691" y="223973"/>
                        </a:cubicBezTo>
                        <a:cubicBezTo>
                          <a:pt x="70986" y="311136"/>
                          <a:pt x="-20055" y="292856"/>
                          <a:pt x="4043" y="369443"/>
                        </a:cubicBezTo>
                        <a:lnTo>
                          <a:pt x="58911" y="543769"/>
                        </a:lnTo>
                        <a:cubicBezTo>
                          <a:pt x="68297" y="573582"/>
                          <a:pt x="80243" y="601300"/>
                          <a:pt x="123863" y="592768"/>
                        </a:cubicBezTo>
                        <a:cubicBezTo>
                          <a:pt x="166113" y="584493"/>
                          <a:pt x="166062" y="616349"/>
                          <a:pt x="224937" y="597810"/>
                        </a:cubicBezTo>
                        <a:lnTo>
                          <a:pt x="519678" y="505036"/>
                        </a:lnTo>
                        <a:cubicBezTo>
                          <a:pt x="549698" y="495572"/>
                          <a:pt x="566453" y="463562"/>
                          <a:pt x="557067" y="433671"/>
                        </a:cubicBezTo>
                        <a:cubicBezTo>
                          <a:pt x="553162" y="421286"/>
                          <a:pt x="545250" y="411357"/>
                          <a:pt x="535347" y="404453"/>
                        </a:cubicBezTo>
                        <a:cubicBezTo>
                          <a:pt x="549077" y="389922"/>
                          <a:pt x="554998" y="368797"/>
                          <a:pt x="548612" y="348473"/>
                        </a:cubicBezTo>
                        <a:cubicBezTo>
                          <a:pt x="544733" y="336114"/>
                          <a:pt x="536821" y="326185"/>
                          <a:pt x="526918" y="319281"/>
                        </a:cubicBezTo>
                        <a:cubicBezTo>
                          <a:pt x="540699" y="304750"/>
                          <a:pt x="546647" y="283599"/>
                          <a:pt x="540234" y="263224"/>
                        </a:cubicBezTo>
                        <a:cubicBezTo>
                          <a:pt x="535580" y="248434"/>
                          <a:pt x="525341" y="236928"/>
                          <a:pt x="512567" y="230179"/>
                        </a:cubicBezTo>
                        <a:cubicBezTo>
                          <a:pt x="521798" y="216346"/>
                          <a:pt x="525134" y="198789"/>
                          <a:pt x="519781" y="181775"/>
                        </a:cubicBezTo>
                        <a:lnTo>
                          <a:pt x="519781" y="181775"/>
                        </a:lnTo>
                        <a:close/>
                      </a:path>
                    </a:pathLst>
                  </a:custGeom>
                  <a:solidFill>
                    <a:srgbClr val="FACB32"/>
                  </a:solidFill>
                  <a:ln w="0" cap="flat">
                    <a:noFill/>
                    <a:prstDash val="solid"/>
                    <a:miter/>
                  </a:ln>
                </p:spPr>
                <p:txBody>
                  <a:bodyPr rtlCol="0" anchor="ctr"/>
                  <a:lstStyle/>
                  <a:p>
                    <a:endParaRPr lang="zh-CN" altLang="en-US"/>
                  </a:p>
                </p:txBody>
              </p:sp>
              <p:sp>
                <p:nvSpPr>
                  <p:cNvPr id="220" name="任意多边形: 形状 219">
                    <a:extLst>
                      <a:ext uri="{FF2B5EF4-FFF2-40B4-BE49-F238E27FC236}">
                        <a16:creationId xmlns:a16="http://schemas.microsoft.com/office/drawing/2014/main" id="{4A15AD65-5255-B64B-7C34-181424CCD53C}"/>
                      </a:ext>
                    </a:extLst>
                  </p:cNvPr>
                  <p:cNvSpPr/>
                  <p:nvPr/>
                </p:nvSpPr>
                <p:spPr>
                  <a:xfrm>
                    <a:off x="3583560" y="2340657"/>
                    <a:ext cx="294172" cy="376829"/>
                  </a:xfrm>
                  <a:custGeom>
                    <a:avLst/>
                    <a:gdLst>
                      <a:gd name="connsiteX0" fmla="*/ 77550 w 294172"/>
                      <a:gd name="connsiteY0" fmla="*/ 138282 h 376829"/>
                      <a:gd name="connsiteX1" fmla="*/ 218081 w 294172"/>
                      <a:gd name="connsiteY1" fmla="*/ 94041 h 376829"/>
                      <a:gd name="connsiteX2" fmla="*/ 256530 w 294172"/>
                      <a:gd name="connsiteY2" fmla="*/ 52748 h 376829"/>
                      <a:gd name="connsiteX3" fmla="*/ 245386 w 294172"/>
                      <a:gd name="connsiteY3" fmla="*/ 34829 h 376829"/>
                      <a:gd name="connsiteX4" fmla="*/ 227364 w 294172"/>
                      <a:gd name="connsiteY4" fmla="*/ 45999 h 376829"/>
                      <a:gd name="connsiteX5" fmla="*/ 209109 w 294172"/>
                      <a:gd name="connsiteY5" fmla="*/ 65599 h 376829"/>
                      <a:gd name="connsiteX6" fmla="*/ 65190 w 294172"/>
                      <a:gd name="connsiteY6" fmla="*/ 110900 h 376829"/>
                      <a:gd name="connsiteX7" fmla="*/ 31240 w 294172"/>
                      <a:gd name="connsiteY7" fmla="*/ 93291 h 376829"/>
                      <a:gd name="connsiteX8" fmla="*/ 49004 w 294172"/>
                      <a:gd name="connsiteY8" fmla="*/ 59419 h 376829"/>
                      <a:gd name="connsiteX9" fmla="*/ 145165 w 294172"/>
                      <a:gd name="connsiteY9" fmla="*/ 29141 h 376829"/>
                      <a:gd name="connsiteX10" fmla="*/ 154965 w 294172"/>
                      <a:gd name="connsiteY10" fmla="*/ 10420 h 376829"/>
                      <a:gd name="connsiteX11" fmla="*/ 136193 w 294172"/>
                      <a:gd name="connsiteY11" fmla="*/ 698 h 376829"/>
                      <a:gd name="connsiteX12" fmla="*/ 40006 w 294172"/>
                      <a:gd name="connsiteY12" fmla="*/ 30976 h 376829"/>
                      <a:gd name="connsiteX13" fmla="*/ 2617 w 294172"/>
                      <a:gd name="connsiteY13" fmla="*/ 102315 h 376829"/>
                      <a:gd name="connsiteX14" fmla="*/ 35326 w 294172"/>
                      <a:gd name="connsiteY14" fmla="*/ 137480 h 376829"/>
                      <a:gd name="connsiteX15" fmla="*/ 31163 w 294172"/>
                      <a:gd name="connsiteY15" fmla="*/ 181204 h 376829"/>
                      <a:gd name="connsiteX16" fmla="*/ 64001 w 294172"/>
                      <a:gd name="connsiteY16" fmla="*/ 216421 h 376829"/>
                      <a:gd name="connsiteX17" fmla="*/ 59941 w 294172"/>
                      <a:gd name="connsiteY17" fmla="*/ 260015 h 376829"/>
                      <a:gd name="connsiteX18" fmla="*/ 96839 w 294172"/>
                      <a:gd name="connsiteY18" fmla="*/ 296887 h 376829"/>
                      <a:gd name="connsiteX19" fmla="*/ 94202 w 294172"/>
                      <a:gd name="connsiteY19" fmla="*/ 337120 h 376829"/>
                      <a:gd name="connsiteX20" fmla="*/ 165721 w 294172"/>
                      <a:gd name="connsiteY20" fmla="*/ 374173 h 376829"/>
                      <a:gd name="connsiteX21" fmla="*/ 255289 w 294172"/>
                      <a:gd name="connsiteY21" fmla="*/ 345963 h 376829"/>
                      <a:gd name="connsiteX22" fmla="*/ 293764 w 294172"/>
                      <a:gd name="connsiteY22" fmla="*/ 304670 h 376829"/>
                      <a:gd name="connsiteX23" fmla="*/ 282645 w 294172"/>
                      <a:gd name="connsiteY23" fmla="*/ 286751 h 376829"/>
                      <a:gd name="connsiteX24" fmla="*/ 264623 w 294172"/>
                      <a:gd name="connsiteY24" fmla="*/ 297870 h 376829"/>
                      <a:gd name="connsiteX25" fmla="*/ 246342 w 294172"/>
                      <a:gd name="connsiteY25" fmla="*/ 317495 h 376829"/>
                      <a:gd name="connsiteX26" fmla="*/ 156775 w 294172"/>
                      <a:gd name="connsiteY26" fmla="*/ 345704 h 376829"/>
                      <a:gd name="connsiteX27" fmla="*/ 122825 w 294172"/>
                      <a:gd name="connsiteY27" fmla="*/ 328096 h 376829"/>
                      <a:gd name="connsiteX28" fmla="*/ 140589 w 294172"/>
                      <a:gd name="connsiteY28" fmla="*/ 294224 h 376829"/>
                      <a:gd name="connsiteX29" fmla="*/ 246860 w 294172"/>
                      <a:gd name="connsiteY29" fmla="*/ 260765 h 376829"/>
                      <a:gd name="connsiteX30" fmla="*/ 285334 w 294172"/>
                      <a:gd name="connsiteY30" fmla="*/ 219472 h 376829"/>
                      <a:gd name="connsiteX31" fmla="*/ 274216 w 294172"/>
                      <a:gd name="connsiteY31" fmla="*/ 201553 h 376829"/>
                      <a:gd name="connsiteX32" fmla="*/ 256194 w 294172"/>
                      <a:gd name="connsiteY32" fmla="*/ 212672 h 376829"/>
                      <a:gd name="connsiteX33" fmla="*/ 237913 w 294172"/>
                      <a:gd name="connsiteY33" fmla="*/ 232323 h 376829"/>
                      <a:gd name="connsiteX34" fmla="*/ 122540 w 294172"/>
                      <a:gd name="connsiteY34" fmla="*/ 268651 h 376829"/>
                      <a:gd name="connsiteX35" fmla="*/ 88565 w 294172"/>
                      <a:gd name="connsiteY35" fmla="*/ 251043 h 376829"/>
                      <a:gd name="connsiteX36" fmla="*/ 106328 w 294172"/>
                      <a:gd name="connsiteY36" fmla="*/ 217171 h 376829"/>
                      <a:gd name="connsiteX37" fmla="*/ 238482 w 294172"/>
                      <a:gd name="connsiteY37" fmla="*/ 175567 h 376829"/>
                      <a:gd name="connsiteX38" fmla="*/ 276957 w 294172"/>
                      <a:gd name="connsiteY38" fmla="*/ 134274 h 376829"/>
                      <a:gd name="connsiteX39" fmla="*/ 265838 w 294172"/>
                      <a:gd name="connsiteY39" fmla="*/ 116355 h 376829"/>
                      <a:gd name="connsiteX40" fmla="*/ 247816 w 294172"/>
                      <a:gd name="connsiteY40" fmla="*/ 127474 h 376829"/>
                      <a:gd name="connsiteX41" fmla="*/ 229536 w 294172"/>
                      <a:gd name="connsiteY41" fmla="*/ 147099 h 376829"/>
                      <a:gd name="connsiteX42" fmla="*/ 93762 w 294172"/>
                      <a:gd name="connsiteY42" fmla="*/ 189840 h 376829"/>
                      <a:gd name="connsiteX43" fmla="*/ 59812 w 294172"/>
                      <a:gd name="connsiteY43" fmla="*/ 172232 h 376829"/>
                      <a:gd name="connsiteX44" fmla="*/ 77550 w 294172"/>
                      <a:gd name="connsiteY44" fmla="*/ 138334 h 376829"/>
                      <a:gd name="connsiteX45" fmla="*/ 77550 w 294172"/>
                      <a:gd name="connsiteY45" fmla="*/ 138334 h 376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294172" h="376829">
                        <a:moveTo>
                          <a:pt x="77550" y="138282"/>
                        </a:moveTo>
                        <a:lnTo>
                          <a:pt x="218081" y="94041"/>
                        </a:lnTo>
                        <a:cubicBezTo>
                          <a:pt x="237189" y="88016"/>
                          <a:pt x="251928" y="72192"/>
                          <a:pt x="256530" y="52748"/>
                        </a:cubicBezTo>
                        <a:cubicBezTo>
                          <a:pt x="258417" y="44732"/>
                          <a:pt x="253427" y="36691"/>
                          <a:pt x="245386" y="34829"/>
                        </a:cubicBezTo>
                        <a:cubicBezTo>
                          <a:pt x="237344" y="32942"/>
                          <a:pt x="229277" y="37958"/>
                          <a:pt x="227364" y="45999"/>
                        </a:cubicBezTo>
                        <a:cubicBezTo>
                          <a:pt x="225192" y="55256"/>
                          <a:pt x="218159" y="62754"/>
                          <a:pt x="209109" y="65599"/>
                        </a:cubicBezTo>
                        <a:lnTo>
                          <a:pt x="65190" y="110900"/>
                        </a:lnTo>
                        <a:cubicBezTo>
                          <a:pt x="50917" y="115399"/>
                          <a:pt x="35688" y="107487"/>
                          <a:pt x="31240" y="93291"/>
                        </a:cubicBezTo>
                        <a:cubicBezTo>
                          <a:pt x="26767" y="79096"/>
                          <a:pt x="34731" y="63892"/>
                          <a:pt x="49004" y="59419"/>
                        </a:cubicBezTo>
                        <a:lnTo>
                          <a:pt x="145165" y="29141"/>
                        </a:lnTo>
                        <a:cubicBezTo>
                          <a:pt x="153051" y="26658"/>
                          <a:pt x="157447" y="18255"/>
                          <a:pt x="154965" y="10420"/>
                        </a:cubicBezTo>
                        <a:cubicBezTo>
                          <a:pt x="152483" y="2560"/>
                          <a:pt x="144079" y="-1784"/>
                          <a:pt x="136193" y="698"/>
                        </a:cubicBezTo>
                        <a:lnTo>
                          <a:pt x="40006" y="30976"/>
                        </a:lnTo>
                        <a:cubicBezTo>
                          <a:pt x="9986" y="40440"/>
                          <a:pt x="-6795" y="72425"/>
                          <a:pt x="2617" y="102315"/>
                        </a:cubicBezTo>
                        <a:cubicBezTo>
                          <a:pt x="7866" y="118993"/>
                          <a:pt x="20277" y="131301"/>
                          <a:pt x="35326" y="137480"/>
                        </a:cubicBezTo>
                        <a:cubicBezTo>
                          <a:pt x="28370" y="150486"/>
                          <a:pt x="26431" y="166104"/>
                          <a:pt x="31163" y="181204"/>
                        </a:cubicBezTo>
                        <a:cubicBezTo>
                          <a:pt x="36412" y="197933"/>
                          <a:pt x="48901" y="210267"/>
                          <a:pt x="64001" y="216421"/>
                        </a:cubicBezTo>
                        <a:cubicBezTo>
                          <a:pt x="57123" y="229375"/>
                          <a:pt x="55210" y="244941"/>
                          <a:pt x="59941" y="260015"/>
                        </a:cubicBezTo>
                        <a:cubicBezTo>
                          <a:pt x="65682" y="278218"/>
                          <a:pt x="79851" y="291431"/>
                          <a:pt x="96839" y="296887"/>
                        </a:cubicBezTo>
                        <a:cubicBezTo>
                          <a:pt x="91306" y="309169"/>
                          <a:pt x="89858" y="323312"/>
                          <a:pt x="94202" y="337120"/>
                        </a:cubicBezTo>
                        <a:cubicBezTo>
                          <a:pt x="103613" y="367010"/>
                          <a:pt x="135676" y="383636"/>
                          <a:pt x="165721" y="374173"/>
                        </a:cubicBezTo>
                        <a:lnTo>
                          <a:pt x="255289" y="345963"/>
                        </a:lnTo>
                        <a:cubicBezTo>
                          <a:pt x="274397" y="339938"/>
                          <a:pt x="289161" y="324140"/>
                          <a:pt x="293764" y="304670"/>
                        </a:cubicBezTo>
                        <a:cubicBezTo>
                          <a:pt x="295677" y="296654"/>
                          <a:pt x="290687" y="288613"/>
                          <a:pt x="282645" y="286751"/>
                        </a:cubicBezTo>
                        <a:cubicBezTo>
                          <a:pt x="274604" y="284915"/>
                          <a:pt x="266511" y="289854"/>
                          <a:pt x="264623" y="297870"/>
                        </a:cubicBezTo>
                        <a:cubicBezTo>
                          <a:pt x="262425" y="307126"/>
                          <a:pt x="255392" y="314651"/>
                          <a:pt x="246342" y="317495"/>
                        </a:cubicBezTo>
                        <a:lnTo>
                          <a:pt x="156775" y="345704"/>
                        </a:lnTo>
                        <a:cubicBezTo>
                          <a:pt x="142528" y="350204"/>
                          <a:pt x="127272" y="342291"/>
                          <a:pt x="122825" y="328096"/>
                        </a:cubicBezTo>
                        <a:cubicBezTo>
                          <a:pt x="118352" y="313901"/>
                          <a:pt x="126316" y="298697"/>
                          <a:pt x="140589" y="294224"/>
                        </a:cubicBezTo>
                        <a:lnTo>
                          <a:pt x="246860" y="260765"/>
                        </a:lnTo>
                        <a:cubicBezTo>
                          <a:pt x="265968" y="254741"/>
                          <a:pt x="280732" y="238916"/>
                          <a:pt x="285334" y="219472"/>
                        </a:cubicBezTo>
                        <a:cubicBezTo>
                          <a:pt x="287248" y="211431"/>
                          <a:pt x="282257" y="203415"/>
                          <a:pt x="274216" y="201553"/>
                        </a:cubicBezTo>
                        <a:cubicBezTo>
                          <a:pt x="266097" y="199614"/>
                          <a:pt x="258056" y="204682"/>
                          <a:pt x="256194" y="212672"/>
                        </a:cubicBezTo>
                        <a:cubicBezTo>
                          <a:pt x="253970" y="222084"/>
                          <a:pt x="247118" y="229427"/>
                          <a:pt x="237913" y="232323"/>
                        </a:cubicBezTo>
                        <a:lnTo>
                          <a:pt x="122540" y="268651"/>
                        </a:lnTo>
                        <a:cubicBezTo>
                          <a:pt x="108268" y="273151"/>
                          <a:pt x="93038" y="265238"/>
                          <a:pt x="88565" y="251043"/>
                        </a:cubicBezTo>
                        <a:cubicBezTo>
                          <a:pt x="84092" y="236848"/>
                          <a:pt x="92055" y="221644"/>
                          <a:pt x="106328" y="217171"/>
                        </a:cubicBezTo>
                        <a:lnTo>
                          <a:pt x="238482" y="175567"/>
                        </a:lnTo>
                        <a:cubicBezTo>
                          <a:pt x="257590" y="169543"/>
                          <a:pt x="272354" y="153744"/>
                          <a:pt x="276957" y="134274"/>
                        </a:cubicBezTo>
                        <a:cubicBezTo>
                          <a:pt x="278870" y="126259"/>
                          <a:pt x="273880" y="118217"/>
                          <a:pt x="265838" y="116355"/>
                        </a:cubicBezTo>
                        <a:cubicBezTo>
                          <a:pt x="257771" y="114494"/>
                          <a:pt x="249704" y="119458"/>
                          <a:pt x="247816" y="127474"/>
                        </a:cubicBezTo>
                        <a:cubicBezTo>
                          <a:pt x="245593" y="136860"/>
                          <a:pt x="238741" y="144203"/>
                          <a:pt x="229536" y="147099"/>
                        </a:cubicBezTo>
                        <a:lnTo>
                          <a:pt x="93762" y="189840"/>
                        </a:lnTo>
                        <a:cubicBezTo>
                          <a:pt x="79489" y="194339"/>
                          <a:pt x="64260" y="186427"/>
                          <a:pt x="59812" y="172232"/>
                        </a:cubicBezTo>
                        <a:cubicBezTo>
                          <a:pt x="55339" y="158036"/>
                          <a:pt x="63277" y="142833"/>
                          <a:pt x="77550" y="138334"/>
                        </a:cubicBezTo>
                        <a:lnTo>
                          <a:pt x="77550" y="138334"/>
                        </a:lnTo>
                        <a:close/>
                      </a:path>
                    </a:pathLst>
                  </a:custGeom>
                  <a:solidFill>
                    <a:srgbClr val="EBA223"/>
                  </a:solidFill>
                  <a:ln w="0" cap="flat">
                    <a:noFill/>
                    <a:prstDash val="solid"/>
                    <a:miter/>
                  </a:ln>
                </p:spPr>
                <p:txBody>
                  <a:bodyPr rtlCol="0" anchor="ctr"/>
                  <a:lstStyle/>
                  <a:p>
                    <a:endParaRPr lang="zh-CN" altLang="en-US"/>
                  </a:p>
                </p:txBody>
              </p:sp>
            </p:grpSp>
            <p:sp>
              <p:nvSpPr>
                <p:cNvPr id="218" name="任意多边形: 形状 217">
                  <a:extLst>
                    <a:ext uri="{FF2B5EF4-FFF2-40B4-BE49-F238E27FC236}">
                      <a16:creationId xmlns:a16="http://schemas.microsoft.com/office/drawing/2014/main" id="{6C9E38DC-DA7F-9272-3889-582B310E0646}"/>
                    </a:ext>
                  </a:extLst>
                </p:cNvPr>
                <p:cNvSpPr/>
                <p:nvPr/>
              </p:nvSpPr>
              <p:spPr>
                <a:xfrm>
                  <a:off x="3197592" y="2480453"/>
                  <a:ext cx="225880" cy="349863"/>
                </a:xfrm>
                <a:custGeom>
                  <a:avLst/>
                  <a:gdLst>
                    <a:gd name="connsiteX0" fmla="*/ 208985 w 225880"/>
                    <a:gd name="connsiteY0" fmla="*/ 319859 h 349863"/>
                    <a:gd name="connsiteX1" fmla="*/ 117220 w 225880"/>
                    <a:gd name="connsiteY1" fmla="*/ 348741 h 349863"/>
                    <a:gd name="connsiteX2" fmla="*/ 86967 w 225880"/>
                    <a:gd name="connsiteY2" fmla="*/ 332968 h 349863"/>
                    <a:gd name="connsiteX3" fmla="*/ 1123 w 225880"/>
                    <a:gd name="connsiteY3" fmla="*/ 60257 h 349863"/>
                    <a:gd name="connsiteX4" fmla="*/ 16896 w 225880"/>
                    <a:gd name="connsiteY4" fmla="*/ 30005 h 349863"/>
                    <a:gd name="connsiteX5" fmla="*/ 108661 w 225880"/>
                    <a:gd name="connsiteY5" fmla="*/ 1123 h 349863"/>
                    <a:gd name="connsiteX6" fmla="*/ 138913 w 225880"/>
                    <a:gd name="connsiteY6" fmla="*/ 16896 h 349863"/>
                    <a:gd name="connsiteX7" fmla="*/ 224758 w 225880"/>
                    <a:gd name="connsiteY7" fmla="*/ 289606 h 349863"/>
                    <a:gd name="connsiteX8" fmla="*/ 208985 w 225880"/>
                    <a:gd name="connsiteY8" fmla="*/ 319859 h 34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880" h="349863">
                      <a:moveTo>
                        <a:pt x="208985" y="319859"/>
                      </a:moveTo>
                      <a:lnTo>
                        <a:pt x="117220" y="348741"/>
                      </a:lnTo>
                      <a:cubicBezTo>
                        <a:pt x="104498" y="352748"/>
                        <a:pt x="90949" y="345690"/>
                        <a:pt x="86967" y="332968"/>
                      </a:cubicBezTo>
                      <a:lnTo>
                        <a:pt x="1123" y="60257"/>
                      </a:lnTo>
                      <a:cubicBezTo>
                        <a:pt x="-2885" y="47536"/>
                        <a:pt x="4174" y="33987"/>
                        <a:pt x="16896" y="30005"/>
                      </a:cubicBezTo>
                      <a:lnTo>
                        <a:pt x="108661" y="1123"/>
                      </a:lnTo>
                      <a:cubicBezTo>
                        <a:pt x="121383" y="-2885"/>
                        <a:pt x="134931" y="4174"/>
                        <a:pt x="138913" y="16896"/>
                      </a:cubicBezTo>
                      <a:lnTo>
                        <a:pt x="224758" y="289606"/>
                      </a:lnTo>
                      <a:cubicBezTo>
                        <a:pt x="228765" y="302328"/>
                        <a:pt x="221707" y="315877"/>
                        <a:pt x="208985" y="319859"/>
                      </a:cubicBezTo>
                      <a:close/>
                    </a:path>
                  </a:pathLst>
                </a:custGeom>
                <a:solidFill>
                  <a:srgbClr val="7F99EB"/>
                </a:solidFill>
                <a:ln w="0" cap="flat">
                  <a:noFill/>
                  <a:prstDash val="solid"/>
                  <a:miter/>
                </a:ln>
              </p:spPr>
              <p:txBody>
                <a:bodyPr rtlCol="0" anchor="ctr"/>
                <a:lstStyle/>
                <a:p>
                  <a:endParaRPr lang="zh-CN" altLang="en-US"/>
                </a:p>
              </p:txBody>
            </p:sp>
          </p:grpSp>
          <p:sp>
            <p:nvSpPr>
              <p:cNvPr id="215" name="任意多边形: 形状 214">
                <a:extLst>
                  <a:ext uri="{FF2B5EF4-FFF2-40B4-BE49-F238E27FC236}">
                    <a16:creationId xmlns:a16="http://schemas.microsoft.com/office/drawing/2014/main" id="{F403EB66-D666-BDED-BA44-D64A305FB4BB}"/>
                  </a:ext>
                </a:extLst>
              </p:cNvPr>
              <p:cNvSpPr/>
              <p:nvPr/>
            </p:nvSpPr>
            <p:spPr>
              <a:xfrm>
                <a:off x="3337772" y="2761406"/>
                <a:ext cx="62310" cy="66516"/>
              </a:xfrm>
              <a:custGeom>
                <a:avLst/>
                <a:gdLst>
                  <a:gd name="connsiteX0" fmla="*/ 0 w 62310"/>
                  <a:gd name="connsiteY0" fmla="*/ 62099 h 66516"/>
                  <a:gd name="connsiteX1" fmla="*/ 21797 w 62310"/>
                  <a:gd name="connsiteY1" fmla="*/ 36475 h 66516"/>
                  <a:gd name="connsiteX2" fmla="*/ 37828 w 62310"/>
                  <a:gd name="connsiteY2" fmla="*/ 1516 h 66516"/>
                  <a:gd name="connsiteX3" fmla="*/ 61927 w 62310"/>
                  <a:gd name="connsiteY3" fmla="*/ 61504 h 66516"/>
                  <a:gd name="connsiteX4" fmla="*/ 26 w 62310"/>
                  <a:gd name="connsiteY4" fmla="*/ 62073 h 66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10" h="66516">
                    <a:moveTo>
                      <a:pt x="0" y="62099"/>
                    </a:moveTo>
                    <a:cubicBezTo>
                      <a:pt x="12334" y="57470"/>
                      <a:pt x="20013" y="55298"/>
                      <a:pt x="21797" y="36475"/>
                    </a:cubicBezTo>
                    <a:cubicBezTo>
                      <a:pt x="23581" y="17677"/>
                      <a:pt x="22108" y="-6293"/>
                      <a:pt x="37828" y="1516"/>
                    </a:cubicBezTo>
                    <a:cubicBezTo>
                      <a:pt x="53523" y="9325"/>
                      <a:pt x="64538" y="46352"/>
                      <a:pt x="61927" y="61504"/>
                    </a:cubicBezTo>
                    <a:cubicBezTo>
                      <a:pt x="43801" y="72441"/>
                      <a:pt x="26" y="62073"/>
                      <a:pt x="26" y="62073"/>
                    </a:cubicBezTo>
                    <a:close/>
                  </a:path>
                </a:pathLst>
              </a:custGeom>
              <a:solidFill>
                <a:srgbClr val="F37A50"/>
              </a:solidFill>
              <a:ln w="0" cap="flat">
                <a:noFill/>
                <a:prstDash val="solid"/>
                <a:miter/>
              </a:ln>
            </p:spPr>
            <p:txBody>
              <a:bodyPr rtlCol="0" anchor="ctr"/>
              <a:lstStyle/>
              <a:p>
                <a:endParaRPr lang="zh-CN" altLang="en-US"/>
              </a:p>
            </p:txBody>
          </p:sp>
          <p:sp>
            <p:nvSpPr>
              <p:cNvPr id="216" name="任意多边形: 形状 215">
                <a:extLst>
                  <a:ext uri="{FF2B5EF4-FFF2-40B4-BE49-F238E27FC236}">
                    <a16:creationId xmlns:a16="http://schemas.microsoft.com/office/drawing/2014/main" id="{986DBDEF-7A4B-D982-B1EB-7099261D9098}"/>
                  </a:ext>
                </a:extLst>
              </p:cNvPr>
              <p:cNvSpPr/>
              <p:nvPr/>
            </p:nvSpPr>
            <p:spPr>
              <a:xfrm>
                <a:off x="3257849" y="2902486"/>
                <a:ext cx="171610" cy="84614"/>
              </a:xfrm>
              <a:custGeom>
                <a:avLst/>
                <a:gdLst>
                  <a:gd name="connsiteX0" fmla="*/ 11092 w 171610"/>
                  <a:gd name="connsiteY0" fmla="*/ 16560 h 84614"/>
                  <a:gd name="connsiteX1" fmla="*/ 0 w 171610"/>
                  <a:gd name="connsiteY1" fmla="*/ 84615 h 84614"/>
                  <a:gd name="connsiteX2" fmla="*/ 171611 w 171610"/>
                  <a:gd name="connsiteY2" fmla="*/ 65688 h 84614"/>
                  <a:gd name="connsiteX3" fmla="*/ 134326 w 171610"/>
                  <a:gd name="connsiteY3" fmla="*/ 11 h 84614"/>
                  <a:gd name="connsiteX4" fmla="*/ 11118 w 171610"/>
                  <a:gd name="connsiteY4" fmla="*/ 16586 h 846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610" h="84614">
                    <a:moveTo>
                      <a:pt x="11092" y="16560"/>
                    </a:moveTo>
                    <a:lnTo>
                      <a:pt x="0" y="84615"/>
                    </a:lnTo>
                    <a:lnTo>
                      <a:pt x="171611" y="65688"/>
                    </a:lnTo>
                    <a:lnTo>
                      <a:pt x="134326" y="11"/>
                    </a:lnTo>
                    <a:cubicBezTo>
                      <a:pt x="134326" y="11"/>
                      <a:pt x="65547" y="-1023"/>
                      <a:pt x="11118" y="16586"/>
                    </a:cubicBezTo>
                    <a:close/>
                  </a:path>
                </a:pathLst>
              </a:custGeom>
              <a:solidFill>
                <a:srgbClr val="FFFFFF"/>
              </a:solidFill>
              <a:ln w="0" cap="flat">
                <a:noFill/>
                <a:prstDash val="solid"/>
                <a:miter/>
              </a:ln>
            </p:spPr>
            <p:txBody>
              <a:bodyPr rtlCol="0" anchor="ctr"/>
              <a:lstStyle/>
              <a:p>
                <a:endParaRPr lang="zh-CN" altLang="en-US"/>
              </a:p>
            </p:txBody>
          </p:sp>
        </p:grpSp>
        <p:grpSp>
          <p:nvGrpSpPr>
            <p:cNvPr id="16" name="组合 15">
              <a:extLst>
                <a:ext uri="{FF2B5EF4-FFF2-40B4-BE49-F238E27FC236}">
                  <a16:creationId xmlns:a16="http://schemas.microsoft.com/office/drawing/2014/main" id="{155C78FF-724F-FC81-0828-A3E81F4FB4F9}"/>
                </a:ext>
              </a:extLst>
            </p:cNvPr>
            <p:cNvGrpSpPr/>
            <p:nvPr/>
          </p:nvGrpSpPr>
          <p:grpSpPr>
            <a:xfrm>
              <a:off x="8592761" y="2876289"/>
              <a:ext cx="1348530" cy="2925986"/>
              <a:chOff x="8592761" y="2876289"/>
              <a:chExt cx="1348530" cy="2925986"/>
            </a:xfrm>
          </p:grpSpPr>
          <p:sp>
            <p:nvSpPr>
              <p:cNvPr id="160" name="任意多边形: 形状 159">
                <a:extLst>
                  <a:ext uri="{FF2B5EF4-FFF2-40B4-BE49-F238E27FC236}">
                    <a16:creationId xmlns:a16="http://schemas.microsoft.com/office/drawing/2014/main" id="{A95F7DA0-77F4-9019-22F3-A31FE736593A}"/>
                  </a:ext>
                </a:extLst>
              </p:cNvPr>
              <p:cNvSpPr/>
              <p:nvPr/>
            </p:nvSpPr>
            <p:spPr>
              <a:xfrm>
                <a:off x="8603812" y="2885423"/>
                <a:ext cx="103803" cy="209473"/>
              </a:xfrm>
              <a:custGeom>
                <a:avLst/>
                <a:gdLst>
                  <a:gd name="connsiteX0" fmla="*/ 21890 w 103803"/>
                  <a:gd name="connsiteY0" fmla="*/ 55393 h 209473"/>
                  <a:gd name="connsiteX1" fmla="*/ 32129 w 103803"/>
                  <a:gd name="connsiteY1" fmla="*/ 209474 h 209473"/>
                  <a:gd name="connsiteX2" fmla="*/ 103804 w 103803"/>
                  <a:gd name="connsiteY2" fmla="*/ 115355 h 209473"/>
                  <a:gd name="connsiteX3" fmla="*/ 91755 w 103803"/>
                  <a:gd name="connsiteY3" fmla="*/ 4740 h 209473"/>
                  <a:gd name="connsiteX4" fmla="*/ 21890 w 103803"/>
                  <a:gd name="connsiteY4" fmla="*/ 55393 h 2094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803" h="209473">
                    <a:moveTo>
                      <a:pt x="21890" y="55393"/>
                    </a:moveTo>
                    <a:cubicBezTo>
                      <a:pt x="21890" y="55393"/>
                      <a:pt x="23389" y="140333"/>
                      <a:pt x="32129" y="209474"/>
                    </a:cubicBezTo>
                    <a:cubicBezTo>
                      <a:pt x="32129" y="209474"/>
                      <a:pt x="103804" y="115433"/>
                      <a:pt x="103804" y="115355"/>
                    </a:cubicBezTo>
                    <a:cubicBezTo>
                      <a:pt x="97236" y="87714"/>
                      <a:pt x="89686" y="35096"/>
                      <a:pt x="91755" y="4740"/>
                    </a:cubicBezTo>
                    <a:cubicBezTo>
                      <a:pt x="92298" y="-3146"/>
                      <a:pt x="-54129" y="-9119"/>
                      <a:pt x="21890" y="55393"/>
                    </a:cubicBezTo>
                    <a:close/>
                  </a:path>
                </a:pathLst>
              </a:custGeom>
              <a:solidFill>
                <a:srgbClr val="F37A50"/>
              </a:solidFill>
              <a:ln w="0" cap="flat">
                <a:noFill/>
                <a:prstDash val="solid"/>
                <a:miter/>
              </a:ln>
            </p:spPr>
            <p:txBody>
              <a:bodyPr rtlCol="0" anchor="ctr"/>
              <a:lstStyle/>
              <a:p>
                <a:endParaRPr lang="zh-CN" altLang="en-US"/>
              </a:p>
            </p:txBody>
          </p:sp>
          <p:sp>
            <p:nvSpPr>
              <p:cNvPr id="161" name="任意多边形: 形状 160">
                <a:extLst>
                  <a:ext uri="{FF2B5EF4-FFF2-40B4-BE49-F238E27FC236}">
                    <a16:creationId xmlns:a16="http://schemas.microsoft.com/office/drawing/2014/main" id="{226B1038-2A92-E08C-4BAA-B735934ABA53}"/>
                  </a:ext>
                </a:extLst>
              </p:cNvPr>
              <p:cNvSpPr/>
              <p:nvPr/>
            </p:nvSpPr>
            <p:spPr>
              <a:xfrm>
                <a:off x="8988366" y="5643774"/>
                <a:ext cx="356023" cy="156148"/>
              </a:xfrm>
              <a:custGeom>
                <a:avLst/>
                <a:gdLst>
                  <a:gd name="connsiteX0" fmla="*/ 227309 w 356023"/>
                  <a:gd name="connsiteY0" fmla="*/ 0 h 156148"/>
                  <a:gd name="connsiteX1" fmla="*/ 132 w 356023"/>
                  <a:gd name="connsiteY1" fmla="*/ 156149 h 156148"/>
                  <a:gd name="connsiteX2" fmla="*/ 356023 w 356023"/>
                  <a:gd name="connsiteY2" fmla="*/ 156149 h 156148"/>
                  <a:gd name="connsiteX3" fmla="*/ 344931 w 356023"/>
                  <a:gd name="connsiteY3" fmla="*/ 36122 h 156148"/>
                  <a:gd name="connsiteX4" fmla="*/ 227309 w 356023"/>
                  <a:gd name="connsiteY4" fmla="*/ 0 h 1561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23" h="156148">
                    <a:moveTo>
                      <a:pt x="227309" y="0"/>
                    </a:moveTo>
                    <a:cubicBezTo>
                      <a:pt x="159978" y="89800"/>
                      <a:pt x="-5324" y="34700"/>
                      <a:pt x="132" y="156149"/>
                    </a:cubicBezTo>
                    <a:cubicBezTo>
                      <a:pt x="251537" y="154597"/>
                      <a:pt x="356023" y="156149"/>
                      <a:pt x="356023" y="156149"/>
                    </a:cubicBezTo>
                    <a:cubicBezTo>
                      <a:pt x="355687" y="128249"/>
                      <a:pt x="350723" y="62030"/>
                      <a:pt x="344931" y="36122"/>
                    </a:cubicBezTo>
                    <a:lnTo>
                      <a:pt x="227309" y="0"/>
                    </a:lnTo>
                    <a:close/>
                  </a:path>
                </a:pathLst>
              </a:custGeom>
              <a:solidFill>
                <a:srgbClr val="000000"/>
              </a:solidFill>
              <a:ln w="0" cap="flat">
                <a:noFill/>
                <a:prstDash val="solid"/>
                <a:miter/>
              </a:ln>
            </p:spPr>
            <p:txBody>
              <a:bodyPr rtlCol="0" anchor="ctr"/>
              <a:lstStyle/>
              <a:p>
                <a:endParaRPr lang="zh-CN" altLang="en-US"/>
              </a:p>
            </p:txBody>
          </p:sp>
          <p:sp>
            <p:nvSpPr>
              <p:cNvPr id="162" name="任意多边形: 形状 161">
                <a:extLst>
                  <a:ext uri="{FF2B5EF4-FFF2-40B4-BE49-F238E27FC236}">
                    <a16:creationId xmlns:a16="http://schemas.microsoft.com/office/drawing/2014/main" id="{B392918B-C73F-E9F9-4A5C-7D220F8C0321}"/>
                  </a:ext>
                </a:extLst>
              </p:cNvPr>
              <p:cNvSpPr/>
              <p:nvPr/>
            </p:nvSpPr>
            <p:spPr>
              <a:xfrm>
                <a:off x="9364503" y="5646127"/>
                <a:ext cx="356023" cy="156148"/>
              </a:xfrm>
              <a:custGeom>
                <a:avLst/>
                <a:gdLst>
                  <a:gd name="connsiteX0" fmla="*/ 227309 w 356023"/>
                  <a:gd name="connsiteY0" fmla="*/ 0 h 156148"/>
                  <a:gd name="connsiteX1" fmla="*/ 132 w 356023"/>
                  <a:gd name="connsiteY1" fmla="*/ 156149 h 156148"/>
                  <a:gd name="connsiteX2" fmla="*/ 356023 w 356023"/>
                  <a:gd name="connsiteY2" fmla="*/ 156149 h 156148"/>
                  <a:gd name="connsiteX3" fmla="*/ 344931 w 356023"/>
                  <a:gd name="connsiteY3" fmla="*/ 36122 h 156148"/>
                  <a:gd name="connsiteX4" fmla="*/ 227309 w 356023"/>
                  <a:gd name="connsiteY4" fmla="*/ 0 h 1561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23" h="156148">
                    <a:moveTo>
                      <a:pt x="227309" y="0"/>
                    </a:moveTo>
                    <a:cubicBezTo>
                      <a:pt x="159978" y="89800"/>
                      <a:pt x="-5324" y="34700"/>
                      <a:pt x="132" y="156149"/>
                    </a:cubicBezTo>
                    <a:cubicBezTo>
                      <a:pt x="251537" y="154597"/>
                      <a:pt x="356023" y="156149"/>
                      <a:pt x="356023" y="156149"/>
                    </a:cubicBezTo>
                    <a:cubicBezTo>
                      <a:pt x="355688" y="128249"/>
                      <a:pt x="350723" y="62030"/>
                      <a:pt x="344931" y="36122"/>
                    </a:cubicBezTo>
                    <a:lnTo>
                      <a:pt x="227309" y="0"/>
                    </a:lnTo>
                    <a:close/>
                  </a:path>
                </a:pathLst>
              </a:custGeom>
              <a:solidFill>
                <a:srgbClr val="000000"/>
              </a:solidFill>
              <a:ln w="0" cap="flat">
                <a:noFill/>
                <a:prstDash val="solid"/>
                <a:miter/>
              </a:ln>
            </p:spPr>
            <p:txBody>
              <a:bodyPr rtlCol="0" anchor="ctr"/>
              <a:lstStyle/>
              <a:p>
                <a:endParaRPr lang="zh-CN" altLang="en-US"/>
              </a:p>
            </p:txBody>
          </p:sp>
          <p:sp>
            <p:nvSpPr>
              <p:cNvPr id="163" name="任意多边形: 形状 162">
                <a:extLst>
                  <a:ext uri="{FF2B5EF4-FFF2-40B4-BE49-F238E27FC236}">
                    <a16:creationId xmlns:a16="http://schemas.microsoft.com/office/drawing/2014/main" id="{5EA18A74-60F3-5426-5AF4-18ECB4F59273}"/>
                  </a:ext>
                </a:extLst>
              </p:cNvPr>
              <p:cNvSpPr/>
              <p:nvPr/>
            </p:nvSpPr>
            <p:spPr>
              <a:xfrm>
                <a:off x="9071096" y="4272851"/>
                <a:ext cx="352569" cy="1427545"/>
              </a:xfrm>
              <a:custGeom>
                <a:avLst/>
                <a:gdLst>
                  <a:gd name="connsiteX0" fmla="*/ 28197 w 352569"/>
                  <a:gd name="connsiteY0" fmla="*/ 26 h 1427545"/>
                  <a:gd name="connsiteX1" fmla="*/ 3970 w 352569"/>
                  <a:gd name="connsiteY1" fmla="*/ 703509 h 1427545"/>
                  <a:gd name="connsiteX2" fmla="*/ 72619 w 352569"/>
                  <a:gd name="connsiteY2" fmla="*/ 1418732 h 1427545"/>
                  <a:gd name="connsiteX3" fmla="*/ 273319 w 352569"/>
                  <a:gd name="connsiteY3" fmla="*/ 1418732 h 1427545"/>
                  <a:gd name="connsiteX4" fmla="*/ 204282 w 352569"/>
                  <a:gd name="connsiteY4" fmla="*/ 726418 h 1427545"/>
                  <a:gd name="connsiteX5" fmla="*/ 352570 w 352569"/>
                  <a:gd name="connsiteY5" fmla="*/ 43232 h 1427545"/>
                  <a:gd name="connsiteX6" fmla="*/ 28223 w 352569"/>
                  <a:gd name="connsiteY6" fmla="*/ 0 h 142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2569" h="1427545">
                    <a:moveTo>
                      <a:pt x="28197" y="26"/>
                    </a:moveTo>
                    <a:cubicBezTo>
                      <a:pt x="28197" y="26"/>
                      <a:pt x="-12630" y="575570"/>
                      <a:pt x="3970" y="703509"/>
                    </a:cubicBezTo>
                    <a:cubicBezTo>
                      <a:pt x="20544" y="831474"/>
                      <a:pt x="79264" y="995509"/>
                      <a:pt x="72619" y="1418732"/>
                    </a:cubicBezTo>
                    <a:cubicBezTo>
                      <a:pt x="154585" y="1438564"/>
                      <a:pt x="273319" y="1418732"/>
                      <a:pt x="273319" y="1418732"/>
                    </a:cubicBezTo>
                    <a:cubicBezTo>
                      <a:pt x="273319" y="1418732"/>
                      <a:pt x="290928" y="940176"/>
                      <a:pt x="204282" y="726418"/>
                    </a:cubicBezTo>
                    <a:cubicBezTo>
                      <a:pt x="239498" y="518789"/>
                      <a:pt x="352570" y="43232"/>
                      <a:pt x="352570" y="43232"/>
                    </a:cubicBezTo>
                    <a:lnTo>
                      <a:pt x="28223" y="0"/>
                    </a:lnTo>
                    <a:close/>
                  </a:path>
                </a:pathLst>
              </a:custGeom>
              <a:solidFill>
                <a:srgbClr val="201D40"/>
              </a:solidFill>
              <a:ln w="0" cap="flat">
                <a:noFill/>
                <a:prstDash val="solid"/>
                <a:miter/>
              </a:ln>
            </p:spPr>
            <p:txBody>
              <a:bodyPr rtlCol="0" anchor="ctr"/>
              <a:lstStyle/>
              <a:p>
                <a:endParaRPr lang="zh-CN" altLang="en-US"/>
              </a:p>
            </p:txBody>
          </p:sp>
          <p:sp>
            <p:nvSpPr>
              <p:cNvPr id="164" name="任意多边形: 形状 163">
                <a:extLst>
                  <a:ext uri="{FF2B5EF4-FFF2-40B4-BE49-F238E27FC236}">
                    <a16:creationId xmlns:a16="http://schemas.microsoft.com/office/drawing/2014/main" id="{BE5804B3-7D55-FBD5-34C0-BD8138C7847C}"/>
                  </a:ext>
                </a:extLst>
              </p:cNvPr>
              <p:cNvSpPr/>
              <p:nvPr/>
            </p:nvSpPr>
            <p:spPr>
              <a:xfrm>
                <a:off x="9254408" y="4288572"/>
                <a:ext cx="499448" cy="1395150"/>
              </a:xfrm>
              <a:custGeom>
                <a:avLst/>
                <a:gdLst>
                  <a:gd name="connsiteX0" fmla="*/ 0 w 499448"/>
                  <a:gd name="connsiteY0" fmla="*/ 26 h 1395150"/>
                  <a:gd name="connsiteX1" fmla="*/ 122768 w 499448"/>
                  <a:gd name="connsiteY1" fmla="*/ 768720 h 1395150"/>
                  <a:gd name="connsiteX2" fmla="*/ 276796 w 499448"/>
                  <a:gd name="connsiteY2" fmla="*/ 1389772 h 1395150"/>
                  <a:gd name="connsiteX3" fmla="*/ 499449 w 499448"/>
                  <a:gd name="connsiteY3" fmla="*/ 1395151 h 1395150"/>
                  <a:gd name="connsiteX4" fmla="*/ 334974 w 499448"/>
                  <a:gd name="connsiteY4" fmla="*/ 762695 h 1395150"/>
                  <a:gd name="connsiteX5" fmla="*/ 356176 w 499448"/>
                  <a:gd name="connsiteY5" fmla="*/ 4163 h 1395150"/>
                  <a:gd name="connsiteX6" fmla="*/ 0 w 499448"/>
                  <a:gd name="connsiteY6" fmla="*/ 0 h 1395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9448" h="1395150">
                    <a:moveTo>
                      <a:pt x="0" y="26"/>
                    </a:moveTo>
                    <a:cubicBezTo>
                      <a:pt x="0" y="26"/>
                      <a:pt x="82432" y="646159"/>
                      <a:pt x="122768" y="768720"/>
                    </a:cubicBezTo>
                    <a:cubicBezTo>
                      <a:pt x="163104" y="891281"/>
                      <a:pt x="203751" y="972859"/>
                      <a:pt x="276796" y="1389772"/>
                    </a:cubicBezTo>
                    <a:cubicBezTo>
                      <a:pt x="361012" y="1393832"/>
                      <a:pt x="499449" y="1395151"/>
                      <a:pt x="499449" y="1395151"/>
                    </a:cubicBezTo>
                    <a:cubicBezTo>
                      <a:pt x="499449" y="1395151"/>
                      <a:pt x="466145" y="882955"/>
                      <a:pt x="334974" y="762695"/>
                    </a:cubicBezTo>
                    <a:cubicBezTo>
                      <a:pt x="330527" y="552144"/>
                      <a:pt x="356176" y="4163"/>
                      <a:pt x="356176" y="4163"/>
                    </a:cubicBezTo>
                    <a:lnTo>
                      <a:pt x="0" y="0"/>
                    </a:lnTo>
                    <a:close/>
                  </a:path>
                </a:pathLst>
              </a:custGeom>
              <a:solidFill>
                <a:srgbClr val="2C2858"/>
              </a:solidFill>
              <a:ln w="0" cap="flat">
                <a:noFill/>
                <a:prstDash val="solid"/>
                <a:miter/>
              </a:ln>
            </p:spPr>
            <p:txBody>
              <a:bodyPr rtlCol="0" anchor="ctr"/>
              <a:lstStyle/>
              <a:p>
                <a:endParaRPr lang="zh-CN" altLang="en-US"/>
              </a:p>
            </p:txBody>
          </p:sp>
          <p:grpSp>
            <p:nvGrpSpPr>
              <p:cNvPr id="165" name="组合 164">
                <a:extLst>
                  <a:ext uri="{FF2B5EF4-FFF2-40B4-BE49-F238E27FC236}">
                    <a16:creationId xmlns:a16="http://schemas.microsoft.com/office/drawing/2014/main" id="{FD7EA711-A947-177F-E782-03466DE198B3}"/>
                  </a:ext>
                </a:extLst>
              </p:cNvPr>
              <p:cNvGrpSpPr/>
              <p:nvPr/>
            </p:nvGrpSpPr>
            <p:grpSpPr>
              <a:xfrm>
                <a:off x="9221368" y="2876289"/>
                <a:ext cx="497525" cy="503634"/>
                <a:chOff x="9221368" y="2876289"/>
                <a:chExt cx="497525" cy="503634"/>
              </a:xfrm>
            </p:grpSpPr>
            <p:sp>
              <p:nvSpPr>
                <p:cNvPr id="188" name="任意多边形: 形状 187">
                  <a:extLst>
                    <a:ext uri="{FF2B5EF4-FFF2-40B4-BE49-F238E27FC236}">
                      <a16:creationId xmlns:a16="http://schemas.microsoft.com/office/drawing/2014/main" id="{225649FB-6DB5-35EB-9BBF-5A8DB523B8AF}"/>
                    </a:ext>
                  </a:extLst>
                </p:cNvPr>
                <p:cNvSpPr/>
                <p:nvPr/>
              </p:nvSpPr>
              <p:spPr>
                <a:xfrm>
                  <a:off x="9253139" y="2956040"/>
                  <a:ext cx="356404" cy="423883"/>
                </a:xfrm>
                <a:custGeom>
                  <a:avLst/>
                  <a:gdLst>
                    <a:gd name="connsiteX0" fmla="*/ 336967 w 356404"/>
                    <a:gd name="connsiteY0" fmla="*/ 275483 h 423883"/>
                    <a:gd name="connsiteX1" fmla="*/ 97327 w 356404"/>
                    <a:gd name="connsiteY1" fmla="*/ 414075 h 423883"/>
                    <a:gd name="connsiteX2" fmla="*/ 19446 w 356404"/>
                    <a:gd name="connsiteY2" fmla="*/ 148398 h 423883"/>
                    <a:gd name="connsiteX3" fmla="*/ 259086 w 356404"/>
                    <a:gd name="connsiteY3" fmla="*/ 9806 h 423883"/>
                    <a:gd name="connsiteX4" fmla="*/ 336941 w 356404"/>
                    <a:gd name="connsiteY4" fmla="*/ 275483 h 423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404" h="423883">
                      <a:moveTo>
                        <a:pt x="336967" y="275483"/>
                      </a:moveTo>
                      <a:cubicBezTo>
                        <a:pt x="292287" y="387133"/>
                        <a:pt x="185007" y="449163"/>
                        <a:pt x="97327" y="414075"/>
                      </a:cubicBezTo>
                      <a:cubicBezTo>
                        <a:pt x="9647" y="378988"/>
                        <a:pt x="-25208" y="260047"/>
                        <a:pt x="19446" y="148398"/>
                      </a:cubicBezTo>
                      <a:cubicBezTo>
                        <a:pt x="64127" y="36774"/>
                        <a:pt x="171432" y="-25282"/>
                        <a:pt x="259086" y="9806"/>
                      </a:cubicBezTo>
                      <a:cubicBezTo>
                        <a:pt x="346767" y="44893"/>
                        <a:pt x="381622" y="163834"/>
                        <a:pt x="336941" y="275483"/>
                      </a:cubicBezTo>
                      <a:close/>
                    </a:path>
                  </a:pathLst>
                </a:custGeom>
                <a:solidFill>
                  <a:srgbClr val="F37A50"/>
                </a:solidFill>
                <a:ln w="0" cap="flat">
                  <a:noFill/>
                  <a:prstDash val="solid"/>
                  <a:miter/>
                </a:ln>
              </p:spPr>
              <p:txBody>
                <a:bodyPr rtlCol="0" anchor="ctr"/>
                <a:lstStyle/>
                <a:p>
                  <a:endParaRPr lang="zh-CN" altLang="en-US"/>
                </a:p>
              </p:txBody>
            </p:sp>
            <p:sp>
              <p:nvSpPr>
                <p:cNvPr id="189" name="任意多边形: 形状 188">
                  <a:extLst>
                    <a:ext uri="{FF2B5EF4-FFF2-40B4-BE49-F238E27FC236}">
                      <a16:creationId xmlns:a16="http://schemas.microsoft.com/office/drawing/2014/main" id="{16C137FD-43B0-C57C-C3AE-597395F70645}"/>
                    </a:ext>
                  </a:extLst>
                </p:cNvPr>
                <p:cNvSpPr/>
                <p:nvPr/>
              </p:nvSpPr>
              <p:spPr>
                <a:xfrm>
                  <a:off x="9280793" y="3115283"/>
                  <a:ext cx="32841" cy="32842"/>
                </a:xfrm>
                <a:custGeom>
                  <a:avLst/>
                  <a:gdLst>
                    <a:gd name="connsiteX0" fmla="*/ 29905 w 32841"/>
                    <a:gd name="connsiteY0" fmla="*/ 25794 h 32842"/>
                    <a:gd name="connsiteX1" fmla="*/ 7048 w 32841"/>
                    <a:gd name="connsiteY1" fmla="*/ 29905 h 32842"/>
                    <a:gd name="connsiteX2" fmla="*/ 2937 w 32841"/>
                    <a:gd name="connsiteY2" fmla="*/ 7048 h 32842"/>
                    <a:gd name="connsiteX3" fmla="*/ 25794 w 32841"/>
                    <a:gd name="connsiteY3" fmla="*/ 2937 h 32842"/>
                    <a:gd name="connsiteX4" fmla="*/ 29905 w 32841"/>
                    <a:gd name="connsiteY4" fmla="*/ 25794 h 32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841" h="32842">
                      <a:moveTo>
                        <a:pt x="29905" y="25794"/>
                      </a:moveTo>
                      <a:cubicBezTo>
                        <a:pt x="24734" y="33241"/>
                        <a:pt x="14495" y="35077"/>
                        <a:pt x="7048" y="29905"/>
                      </a:cubicBezTo>
                      <a:cubicBezTo>
                        <a:pt x="-399" y="24734"/>
                        <a:pt x="-2235" y="14495"/>
                        <a:pt x="2937" y="7048"/>
                      </a:cubicBezTo>
                      <a:cubicBezTo>
                        <a:pt x="8108" y="-399"/>
                        <a:pt x="18347" y="-2235"/>
                        <a:pt x="25794" y="2937"/>
                      </a:cubicBezTo>
                      <a:cubicBezTo>
                        <a:pt x="33241" y="8108"/>
                        <a:pt x="35076" y="18347"/>
                        <a:pt x="29905" y="25794"/>
                      </a:cubicBezTo>
                      <a:close/>
                    </a:path>
                  </a:pathLst>
                </a:custGeom>
                <a:solidFill>
                  <a:srgbClr val="000000"/>
                </a:solidFill>
                <a:ln w="0" cap="flat">
                  <a:noFill/>
                  <a:prstDash val="solid"/>
                  <a:miter/>
                </a:ln>
              </p:spPr>
              <p:txBody>
                <a:bodyPr rtlCol="0" anchor="ctr"/>
                <a:lstStyle/>
                <a:p>
                  <a:endParaRPr lang="zh-CN" altLang="en-US"/>
                </a:p>
              </p:txBody>
            </p:sp>
            <p:sp>
              <p:nvSpPr>
                <p:cNvPr id="190" name="任意多边形: 形状 189">
                  <a:extLst>
                    <a:ext uri="{FF2B5EF4-FFF2-40B4-BE49-F238E27FC236}">
                      <a16:creationId xmlns:a16="http://schemas.microsoft.com/office/drawing/2014/main" id="{E8F02928-1626-3A18-53B8-D59BE945EB0F}"/>
                    </a:ext>
                  </a:extLst>
                </p:cNvPr>
                <p:cNvSpPr/>
                <p:nvPr/>
              </p:nvSpPr>
              <p:spPr>
                <a:xfrm>
                  <a:off x="9401345" y="3163359"/>
                  <a:ext cx="35566" cy="35566"/>
                </a:xfrm>
                <a:custGeom>
                  <a:avLst/>
                  <a:gdLst>
                    <a:gd name="connsiteX0" fmla="*/ 32379 w 35566"/>
                    <a:gd name="connsiteY0" fmla="*/ 27932 h 35566"/>
                    <a:gd name="connsiteX1" fmla="*/ 7634 w 35566"/>
                    <a:gd name="connsiteY1" fmla="*/ 32380 h 35566"/>
                    <a:gd name="connsiteX2" fmla="*/ 3187 w 35566"/>
                    <a:gd name="connsiteY2" fmla="*/ 7635 h 35566"/>
                    <a:gd name="connsiteX3" fmla="*/ 27932 w 35566"/>
                    <a:gd name="connsiteY3" fmla="*/ 3187 h 35566"/>
                    <a:gd name="connsiteX4" fmla="*/ 32379 w 35566"/>
                    <a:gd name="connsiteY4" fmla="*/ 27932 h 355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66" h="35566">
                      <a:moveTo>
                        <a:pt x="32379" y="27932"/>
                      </a:moveTo>
                      <a:cubicBezTo>
                        <a:pt x="26768" y="35999"/>
                        <a:pt x="15702" y="37990"/>
                        <a:pt x="7634" y="32380"/>
                      </a:cubicBezTo>
                      <a:cubicBezTo>
                        <a:pt x="-433" y="26769"/>
                        <a:pt x="-2424" y="15702"/>
                        <a:pt x="3187" y="7635"/>
                      </a:cubicBezTo>
                      <a:cubicBezTo>
                        <a:pt x="8798" y="-433"/>
                        <a:pt x="19865" y="-2424"/>
                        <a:pt x="27932" y="3187"/>
                      </a:cubicBezTo>
                      <a:cubicBezTo>
                        <a:pt x="35999" y="8798"/>
                        <a:pt x="37990" y="19865"/>
                        <a:pt x="32379" y="27932"/>
                      </a:cubicBezTo>
                      <a:close/>
                    </a:path>
                  </a:pathLst>
                </a:custGeom>
                <a:solidFill>
                  <a:srgbClr val="000000"/>
                </a:solidFill>
                <a:ln w="0" cap="flat">
                  <a:noFill/>
                  <a:prstDash val="solid"/>
                  <a:miter/>
                </a:ln>
              </p:spPr>
              <p:txBody>
                <a:bodyPr rtlCol="0" anchor="ctr"/>
                <a:lstStyle/>
                <a:p>
                  <a:endParaRPr lang="zh-CN" altLang="en-US"/>
                </a:p>
              </p:txBody>
            </p:sp>
            <p:sp>
              <p:nvSpPr>
                <p:cNvPr id="191" name="任意多边形: 形状 190">
                  <a:extLst>
                    <a:ext uri="{FF2B5EF4-FFF2-40B4-BE49-F238E27FC236}">
                      <a16:creationId xmlns:a16="http://schemas.microsoft.com/office/drawing/2014/main" id="{1F2512E1-4AAE-94A3-6018-32E98096BC77}"/>
                    </a:ext>
                  </a:extLst>
                </p:cNvPr>
                <p:cNvSpPr/>
                <p:nvPr/>
              </p:nvSpPr>
              <p:spPr>
                <a:xfrm>
                  <a:off x="9285669" y="3167296"/>
                  <a:ext cx="49980" cy="77001"/>
                </a:xfrm>
                <a:custGeom>
                  <a:avLst/>
                  <a:gdLst>
                    <a:gd name="connsiteX0" fmla="*/ 49981 w 49980"/>
                    <a:gd name="connsiteY0" fmla="*/ 0 h 77001"/>
                    <a:gd name="connsiteX1" fmla="*/ 0 w 49980"/>
                    <a:gd name="connsiteY1" fmla="*/ 38630 h 77001"/>
                    <a:gd name="connsiteX2" fmla="*/ 31002 w 49980"/>
                    <a:gd name="connsiteY2" fmla="*/ 77001 h 77001"/>
                    <a:gd name="connsiteX3" fmla="*/ 21538 w 49980"/>
                    <a:gd name="connsiteY3" fmla="*/ 37311 h 77001"/>
                    <a:gd name="connsiteX4" fmla="*/ 49981 w 49980"/>
                    <a:gd name="connsiteY4" fmla="*/ 26 h 77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80" h="77001">
                      <a:moveTo>
                        <a:pt x="49981" y="0"/>
                      </a:moveTo>
                      <a:cubicBezTo>
                        <a:pt x="27770" y="17505"/>
                        <a:pt x="0" y="38630"/>
                        <a:pt x="0" y="38630"/>
                      </a:cubicBezTo>
                      <a:cubicBezTo>
                        <a:pt x="0" y="38630"/>
                        <a:pt x="-285" y="65392"/>
                        <a:pt x="31002" y="77001"/>
                      </a:cubicBezTo>
                      <a:cubicBezTo>
                        <a:pt x="19677" y="66736"/>
                        <a:pt x="9748" y="53084"/>
                        <a:pt x="21538" y="37311"/>
                      </a:cubicBezTo>
                      <a:cubicBezTo>
                        <a:pt x="33303" y="21539"/>
                        <a:pt x="49981" y="26"/>
                        <a:pt x="49981" y="26"/>
                      </a:cubicBezTo>
                      <a:close/>
                    </a:path>
                  </a:pathLst>
                </a:custGeom>
                <a:solidFill>
                  <a:srgbClr val="DE623C"/>
                </a:solidFill>
                <a:ln w="0" cap="flat">
                  <a:noFill/>
                  <a:prstDash val="solid"/>
                  <a:miter/>
                </a:ln>
              </p:spPr>
              <p:txBody>
                <a:bodyPr rtlCol="0" anchor="ctr"/>
                <a:lstStyle/>
                <a:p>
                  <a:endParaRPr lang="zh-CN" altLang="en-US"/>
                </a:p>
              </p:txBody>
            </p:sp>
            <p:sp>
              <p:nvSpPr>
                <p:cNvPr id="192" name="任意多边形: 形状 191">
                  <a:extLst>
                    <a:ext uri="{FF2B5EF4-FFF2-40B4-BE49-F238E27FC236}">
                      <a16:creationId xmlns:a16="http://schemas.microsoft.com/office/drawing/2014/main" id="{78E9DE85-4188-5D5E-D403-F3829B8B45F7}"/>
                    </a:ext>
                  </a:extLst>
                </p:cNvPr>
                <p:cNvSpPr/>
                <p:nvPr/>
              </p:nvSpPr>
              <p:spPr>
                <a:xfrm>
                  <a:off x="9425967" y="3135621"/>
                  <a:ext cx="48348" cy="45016"/>
                </a:xfrm>
                <a:custGeom>
                  <a:avLst/>
                  <a:gdLst>
                    <a:gd name="connsiteX0" fmla="*/ 40130 w 48348"/>
                    <a:gd name="connsiteY0" fmla="*/ 44991 h 45016"/>
                    <a:gd name="connsiteX1" fmla="*/ 32166 w 48348"/>
                    <a:gd name="connsiteY1" fmla="*/ 38682 h 45016"/>
                    <a:gd name="connsiteX2" fmla="*/ 8145 w 48348"/>
                    <a:gd name="connsiteY2" fmla="*/ 16367 h 45016"/>
                    <a:gd name="connsiteX3" fmla="*/ 0 w 48348"/>
                    <a:gd name="connsiteY3" fmla="*/ 8145 h 45016"/>
                    <a:gd name="connsiteX4" fmla="*/ 8222 w 48348"/>
                    <a:gd name="connsiteY4" fmla="*/ 0 h 45016"/>
                    <a:gd name="connsiteX5" fmla="*/ 48119 w 48348"/>
                    <a:gd name="connsiteY5" fmla="*/ 34907 h 45016"/>
                    <a:gd name="connsiteX6" fmla="*/ 42043 w 48348"/>
                    <a:gd name="connsiteY6" fmla="*/ 44784 h 45016"/>
                    <a:gd name="connsiteX7" fmla="*/ 40130 w 48348"/>
                    <a:gd name="connsiteY7" fmla="*/ 45017 h 45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48" h="45016">
                      <a:moveTo>
                        <a:pt x="40130" y="44991"/>
                      </a:moveTo>
                      <a:cubicBezTo>
                        <a:pt x="36432" y="44991"/>
                        <a:pt x="33071" y="42457"/>
                        <a:pt x="32166" y="38682"/>
                      </a:cubicBezTo>
                      <a:cubicBezTo>
                        <a:pt x="31959" y="37803"/>
                        <a:pt x="26452" y="16445"/>
                        <a:pt x="8145" y="16367"/>
                      </a:cubicBezTo>
                      <a:cubicBezTo>
                        <a:pt x="3620" y="16367"/>
                        <a:pt x="-26" y="12670"/>
                        <a:pt x="0" y="8145"/>
                      </a:cubicBezTo>
                      <a:cubicBezTo>
                        <a:pt x="0" y="3620"/>
                        <a:pt x="3749" y="-26"/>
                        <a:pt x="8222" y="0"/>
                      </a:cubicBezTo>
                      <a:cubicBezTo>
                        <a:pt x="33226" y="129"/>
                        <a:pt x="45249" y="22883"/>
                        <a:pt x="48119" y="34907"/>
                      </a:cubicBezTo>
                      <a:cubicBezTo>
                        <a:pt x="49180" y="39302"/>
                        <a:pt x="46465" y="43724"/>
                        <a:pt x="42043" y="44784"/>
                      </a:cubicBezTo>
                      <a:cubicBezTo>
                        <a:pt x="41397" y="44939"/>
                        <a:pt x="40776" y="45017"/>
                        <a:pt x="40130" y="45017"/>
                      </a:cubicBezTo>
                      <a:close/>
                    </a:path>
                  </a:pathLst>
                </a:custGeom>
                <a:solidFill>
                  <a:srgbClr val="000000"/>
                </a:solidFill>
                <a:ln w="0" cap="flat">
                  <a:noFill/>
                  <a:prstDash val="solid"/>
                  <a:miter/>
                </a:ln>
              </p:spPr>
              <p:txBody>
                <a:bodyPr rtlCol="0" anchor="ctr"/>
                <a:lstStyle/>
                <a:p>
                  <a:endParaRPr lang="zh-CN" altLang="en-US"/>
                </a:p>
              </p:txBody>
            </p:sp>
            <p:sp>
              <p:nvSpPr>
                <p:cNvPr id="193" name="任意多边形: 形状 192">
                  <a:extLst>
                    <a:ext uri="{FF2B5EF4-FFF2-40B4-BE49-F238E27FC236}">
                      <a16:creationId xmlns:a16="http://schemas.microsoft.com/office/drawing/2014/main" id="{B317400C-5AC1-A98E-FA2C-A4EC21BF372C}"/>
                    </a:ext>
                  </a:extLst>
                </p:cNvPr>
                <p:cNvSpPr/>
                <p:nvPr/>
              </p:nvSpPr>
              <p:spPr>
                <a:xfrm>
                  <a:off x="9281739" y="3080602"/>
                  <a:ext cx="53018" cy="25749"/>
                </a:xfrm>
                <a:custGeom>
                  <a:avLst/>
                  <a:gdLst>
                    <a:gd name="connsiteX0" fmla="*/ 46179 w 53018"/>
                    <a:gd name="connsiteY0" fmla="*/ 25750 h 25749"/>
                    <a:gd name="connsiteX1" fmla="*/ 40310 w 53018"/>
                    <a:gd name="connsiteY1" fmla="*/ 22414 h 25749"/>
                    <a:gd name="connsiteX2" fmla="*/ 28442 w 53018"/>
                    <a:gd name="connsiteY2" fmla="*/ 13856 h 25749"/>
                    <a:gd name="connsiteX3" fmla="*/ 11092 w 53018"/>
                    <a:gd name="connsiteY3" fmla="*/ 20139 h 25749"/>
                    <a:gd name="connsiteX4" fmla="*/ 1499 w 53018"/>
                    <a:gd name="connsiteY4" fmla="*/ 19079 h 25749"/>
                    <a:gd name="connsiteX5" fmla="*/ 2559 w 53018"/>
                    <a:gd name="connsiteY5" fmla="*/ 9486 h 25749"/>
                    <a:gd name="connsiteX6" fmla="*/ 31027 w 53018"/>
                    <a:gd name="connsiteY6" fmla="*/ 462 h 25749"/>
                    <a:gd name="connsiteX7" fmla="*/ 52074 w 53018"/>
                    <a:gd name="connsiteY7" fmla="*/ 15485 h 25749"/>
                    <a:gd name="connsiteX8" fmla="*/ 49644 w 53018"/>
                    <a:gd name="connsiteY8" fmla="*/ 24819 h 25749"/>
                    <a:gd name="connsiteX9" fmla="*/ 46205 w 53018"/>
                    <a:gd name="connsiteY9" fmla="*/ 25750 h 25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18" h="25749">
                      <a:moveTo>
                        <a:pt x="46179" y="25750"/>
                      </a:moveTo>
                      <a:cubicBezTo>
                        <a:pt x="43852" y="25750"/>
                        <a:pt x="41577" y="24560"/>
                        <a:pt x="40310" y="22414"/>
                      </a:cubicBezTo>
                      <a:cubicBezTo>
                        <a:pt x="40181" y="22207"/>
                        <a:pt x="35759" y="15149"/>
                        <a:pt x="28442" y="13856"/>
                      </a:cubicBezTo>
                      <a:cubicBezTo>
                        <a:pt x="23270" y="12951"/>
                        <a:pt x="17452" y="15045"/>
                        <a:pt x="11092" y="20139"/>
                      </a:cubicBezTo>
                      <a:cubicBezTo>
                        <a:pt x="8144" y="22492"/>
                        <a:pt x="3852" y="22026"/>
                        <a:pt x="1499" y="19079"/>
                      </a:cubicBezTo>
                      <a:cubicBezTo>
                        <a:pt x="-854" y="16131"/>
                        <a:pt x="-389" y="11839"/>
                        <a:pt x="2559" y="9486"/>
                      </a:cubicBezTo>
                      <a:cubicBezTo>
                        <a:pt x="12178" y="1781"/>
                        <a:pt x="21744" y="-1245"/>
                        <a:pt x="31027" y="462"/>
                      </a:cubicBezTo>
                      <a:cubicBezTo>
                        <a:pt x="44602" y="2970"/>
                        <a:pt x="51764" y="14993"/>
                        <a:pt x="52074" y="15485"/>
                      </a:cubicBezTo>
                      <a:cubicBezTo>
                        <a:pt x="53988" y="18743"/>
                        <a:pt x="52902" y="22931"/>
                        <a:pt x="49644" y="24819"/>
                      </a:cubicBezTo>
                      <a:cubicBezTo>
                        <a:pt x="48558" y="25465"/>
                        <a:pt x="47369" y="25750"/>
                        <a:pt x="46205" y="25750"/>
                      </a:cubicBezTo>
                      <a:close/>
                    </a:path>
                  </a:pathLst>
                </a:custGeom>
                <a:solidFill>
                  <a:srgbClr val="000000"/>
                </a:solidFill>
                <a:ln w="0" cap="flat">
                  <a:noFill/>
                  <a:prstDash val="solid"/>
                  <a:miter/>
                </a:ln>
              </p:spPr>
              <p:txBody>
                <a:bodyPr rtlCol="0" anchor="ctr"/>
                <a:lstStyle/>
                <a:p>
                  <a:endParaRPr lang="zh-CN" altLang="en-US"/>
                </a:p>
              </p:txBody>
            </p:sp>
            <p:sp>
              <p:nvSpPr>
                <p:cNvPr id="194" name="任意多边形: 形状 193">
                  <a:extLst>
                    <a:ext uri="{FF2B5EF4-FFF2-40B4-BE49-F238E27FC236}">
                      <a16:creationId xmlns:a16="http://schemas.microsoft.com/office/drawing/2014/main" id="{A61BFFF4-BD97-A21C-2C3D-6E6A43A0EA08}"/>
                    </a:ext>
                  </a:extLst>
                </p:cNvPr>
                <p:cNvSpPr/>
                <p:nvPr/>
              </p:nvSpPr>
              <p:spPr>
                <a:xfrm>
                  <a:off x="9221368" y="2876289"/>
                  <a:ext cx="497525" cy="377186"/>
                </a:xfrm>
                <a:custGeom>
                  <a:avLst/>
                  <a:gdLst>
                    <a:gd name="connsiteX0" fmla="*/ 337554 w 497525"/>
                    <a:gd name="connsiteY0" fmla="*/ 366870 h 377186"/>
                    <a:gd name="connsiteX1" fmla="*/ 346113 w 497525"/>
                    <a:gd name="connsiteY1" fmla="*/ 207800 h 377186"/>
                    <a:gd name="connsiteX2" fmla="*/ 307612 w 497525"/>
                    <a:gd name="connsiteY2" fmla="*/ 211833 h 377186"/>
                    <a:gd name="connsiteX3" fmla="*/ 304199 w 497525"/>
                    <a:gd name="connsiteY3" fmla="*/ 158491 h 377186"/>
                    <a:gd name="connsiteX4" fmla="*/ 166590 w 497525"/>
                    <a:gd name="connsiteY4" fmla="*/ 185795 h 377186"/>
                    <a:gd name="connsiteX5" fmla="*/ 72 w 497525"/>
                    <a:gd name="connsiteY5" fmla="*/ 88186 h 377186"/>
                    <a:gd name="connsiteX6" fmla="*/ 23111 w 497525"/>
                    <a:gd name="connsiteY6" fmla="*/ 74560 h 377186"/>
                    <a:gd name="connsiteX7" fmla="*/ 61689 w 497525"/>
                    <a:gd name="connsiteY7" fmla="*/ 85833 h 377186"/>
                    <a:gd name="connsiteX8" fmla="*/ 46097 w 497525"/>
                    <a:gd name="connsiteY8" fmla="*/ 45936 h 377186"/>
                    <a:gd name="connsiteX9" fmla="*/ 70480 w 497525"/>
                    <a:gd name="connsiteY9" fmla="*/ 34456 h 377186"/>
                    <a:gd name="connsiteX10" fmla="*/ 161237 w 497525"/>
                    <a:gd name="connsiteY10" fmla="*/ 49169 h 377186"/>
                    <a:gd name="connsiteX11" fmla="*/ 314102 w 497525"/>
                    <a:gd name="connsiteY11" fmla="*/ 1308 h 377186"/>
                    <a:gd name="connsiteX12" fmla="*/ 394801 w 497525"/>
                    <a:gd name="connsiteY12" fmla="*/ 87798 h 377186"/>
                    <a:gd name="connsiteX13" fmla="*/ 497012 w 497525"/>
                    <a:gd name="connsiteY13" fmla="*/ 199655 h 377186"/>
                    <a:gd name="connsiteX14" fmla="*/ 389810 w 497525"/>
                    <a:gd name="connsiteY14" fmla="*/ 377187 h 377186"/>
                    <a:gd name="connsiteX15" fmla="*/ 337606 w 497525"/>
                    <a:gd name="connsiteY15" fmla="*/ 366844 h 377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7525" h="377186">
                      <a:moveTo>
                        <a:pt x="337554" y="366870"/>
                      </a:moveTo>
                      <a:cubicBezTo>
                        <a:pt x="305233" y="263004"/>
                        <a:pt x="346113" y="207800"/>
                        <a:pt x="346113" y="207800"/>
                      </a:cubicBezTo>
                      <a:cubicBezTo>
                        <a:pt x="318368" y="202240"/>
                        <a:pt x="307612" y="211833"/>
                        <a:pt x="307612" y="211833"/>
                      </a:cubicBezTo>
                      <a:cubicBezTo>
                        <a:pt x="292486" y="180753"/>
                        <a:pt x="304199" y="158491"/>
                        <a:pt x="304199" y="158491"/>
                      </a:cubicBezTo>
                      <a:cubicBezTo>
                        <a:pt x="246874" y="136151"/>
                        <a:pt x="218329" y="173281"/>
                        <a:pt x="166590" y="185795"/>
                      </a:cubicBezTo>
                      <a:cubicBezTo>
                        <a:pt x="95742" y="202913"/>
                        <a:pt x="8268" y="174677"/>
                        <a:pt x="72" y="88186"/>
                      </a:cubicBezTo>
                      <a:cubicBezTo>
                        <a:pt x="-1117" y="75672"/>
                        <a:pt x="12665" y="67578"/>
                        <a:pt x="23111" y="74560"/>
                      </a:cubicBezTo>
                      <a:cubicBezTo>
                        <a:pt x="32807" y="81050"/>
                        <a:pt x="45684" y="86299"/>
                        <a:pt x="61689" y="85833"/>
                      </a:cubicBezTo>
                      <a:cubicBezTo>
                        <a:pt x="61689" y="85833"/>
                        <a:pt x="46847" y="69078"/>
                        <a:pt x="46097" y="45936"/>
                      </a:cubicBezTo>
                      <a:cubicBezTo>
                        <a:pt x="45684" y="33163"/>
                        <a:pt x="60654" y="26260"/>
                        <a:pt x="70480" y="34456"/>
                      </a:cubicBezTo>
                      <a:cubicBezTo>
                        <a:pt x="85192" y="46712"/>
                        <a:pt x="112523" y="58296"/>
                        <a:pt x="161237" y="49169"/>
                      </a:cubicBezTo>
                      <a:cubicBezTo>
                        <a:pt x="193662" y="43092"/>
                        <a:pt x="267870" y="-8828"/>
                        <a:pt x="314102" y="1308"/>
                      </a:cubicBezTo>
                      <a:cubicBezTo>
                        <a:pt x="351904" y="9608"/>
                        <a:pt x="381873" y="41774"/>
                        <a:pt x="394801" y="87798"/>
                      </a:cubicBezTo>
                      <a:cubicBezTo>
                        <a:pt x="394801" y="87798"/>
                        <a:pt x="487704" y="97417"/>
                        <a:pt x="497012" y="199655"/>
                      </a:cubicBezTo>
                      <a:cubicBezTo>
                        <a:pt x="506165" y="300108"/>
                        <a:pt x="389810" y="377187"/>
                        <a:pt x="389810" y="377187"/>
                      </a:cubicBezTo>
                      <a:lnTo>
                        <a:pt x="337606" y="366844"/>
                      </a:lnTo>
                      <a:close/>
                    </a:path>
                  </a:pathLst>
                </a:custGeom>
                <a:solidFill>
                  <a:srgbClr val="000000"/>
                </a:solidFill>
                <a:ln w="0" cap="flat">
                  <a:noFill/>
                  <a:prstDash val="solid"/>
                  <a:miter/>
                </a:ln>
              </p:spPr>
              <p:txBody>
                <a:bodyPr rtlCol="0" anchor="ctr"/>
                <a:lstStyle/>
                <a:p>
                  <a:endParaRPr lang="zh-CN" altLang="en-US"/>
                </a:p>
              </p:txBody>
            </p:sp>
            <p:sp>
              <p:nvSpPr>
                <p:cNvPr id="195" name="任意多边形: 形状 194">
                  <a:extLst>
                    <a:ext uri="{FF2B5EF4-FFF2-40B4-BE49-F238E27FC236}">
                      <a16:creationId xmlns:a16="http://schemas.microsoft.com/office/drawing/2014/main" id="{0E3508C9-4A09-4A69-A5BF-D8057E185995}"/>
                    </a:ext>
                  </a:extLst>
                </p:cNvPr>
                <p:cNvSpPr/>
                <p:nvPr/>
              </p:nvSpPr>
              <p:spPr>
                <a:xfrm>
                  <a:off x="9517798" y="3217948"/>
                  <a:ext cx="98228" cy="88691"/>
                </a:xfrm>
                <a:custGeom>
                  <a:avLst/>
                  <a:gdLst>
                    <a:gd name="connsiteX0" fmla="*/ 28455 w 98228"/>
                    <a:gd name="connsiteY0" fmla="*/ 7888 h 88691"/>
                    <a:gd name="connsiteX1" fmla="*/ 4564 w 98228"/>
                    <a:gd name="connsiteY1" fmla="*/ 69582 h 88691"/>
                    <a:gd name="connsiteX2" fmla="*/ 69774 w 98228"/>
                    <a:gd name="connsiteY2" fmla="*/ 80804 h 88691"/>
                    <a:gd name="connsiteX3" fmla="*/ 93666 w 98228"/>
                    <a:gd name="connsiteY3" fmla="*/ 19110 h 88691"/>
                    <a:gd name="connsiteX4" fmla="*/ 28455 w 98228"/>
                    <a:gd name="connsiteY4" fmla="*/ 7888 h 88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228" h="88691">
                      <a:moveTo>
                        <a:pt x="28455" y="7888"/>
                      </a:moveTo>
                      <a:cubicBezTo>
                        <a:pt x="3865" y="21824"/>
                        <a:pt x="-6840" y="49439"/>
                        <a:pt x="4564" y="69582"/>
                      </a:cubicBezTo>
                      <a:cubicBezTo>
                        <a:pt x="15966" y="89724"/>
                        <a:pt x="45158" y="94740"/>
                        <a:pt x="69774" y="80804"/>
                      </a:cubicBezTo>
                      <a:cubicBezTo>
                        <a:pt x="94364" y="66867"/>
                        <a:pt x="105068" y="39252"/>
                        <a:pt x="93666" y="19110"/>
                      </a:cubicBezTo>
                      <a:cubicBezTo>
                        <a:pt x="82262" y="-1033"/>
                        <a:pt x="53071" y="-6049"/>
                        <a:pt x="28455" y="7888"/>
                      </a:cubicBezTo>
                      <a:close/>
                    </a:path>
                  </a:pathLst>
                </a:custGeom>
                <a:solidFill>
                  <a:srgbClr val="F37A50"/>
                </a:solidFill>
                <a:ln w="0" cap="flat">
                  <a:noFill/>
                  <a:prstDash val="solid"/>
                  <a:miter/>
                </a:ln>
              </p:spPr>
              <p:txBody>
                <a:bodyPr rtlCol="0" anchor="ctr"/>
                <a:lstStyle/>
                <a:p>
                  <a:endParaRPr lang="zh-CN" altLang="en-US"/>
                </a:p>
              </p:txBody>
            </p:sp>
            <p:sp>
              <p:nvSpPr>
                <p:cNvPr id="196" name="任意多边形: 形状 195">
                  <a:extLst>
                    <a:ext uri="{FF2B5EF4-FFF2-40B4-BE49-F238E27FC236}">
                      <a16:creationId xmlns:a16="http://schemas.microsoft.com/office/drawing/2014/main" id="{7D519560-D849-465F-6478-D389A17CCB2B}"/>
                    </a:ext>
                  </a:extLst>
                </p:cNvPr>
                <p:cNvSpPr/>
                <p:nvPr/>
              </p:nvSpPr>
              <p:spPr>
                <a:xfrm>
                  <a:off x="9543888" y="3240789"/>
                  <a:ext cx="44646" cy="46588"/>
                </a:xfrm>
                <a:custGeom>
                  <a:avLst/>
                  <a:gdLst>
                    <a:gd name="connsiteX0" fmla="*/ 6347 w 44646"/>
                    <a:gd name="connsiteY0" fmla="*/ 45473 h 46588"/>
                    <a:gd name="connsiteX1" fmla="*/ 4459 w 44646"/>
                    <a:gd name="connsiteY1" fmla="*/ 43353 h 46588"/>
                    <a:gd name="connsiteX2" fmla="*/ 7303 w 44646"/>
                    <a:gd name="connsiteY2" fmla="*/ 9145 h 46588"/>
                    <a:gd name="connsiteX3" fmla="*/ 41228 w 44646"/>
                    <a:gd name="connsiteY3" fmla="*/ 2810 h 46588"/>
                    <a:gd name="connsiteX4" fmla="*/ 43994 w 44646"/>
                    <a:gd name="connsiteY4" fmla="*/ 11110 h 46588"/>
                    <a:gd name="connsiteX5" fmla="*/ 35694 w 44646"/>
                    <a:gd name="connsiteY5" fmla="*/ 13876 h 46588"/>
                    <a:gd name="connsiteX6" fmla="*/ 16198 w 44646"/>
                    <a:gd name="connsiteY6" fmla="*/ 17755 h 46588"/>
                    <a:gd name="connsiteX7" fmla="*/ 15319 w 44646"/>
                    <a:gd name="connsiteY7" fmla="*/ 37458 h 46588"/>
                    <a:gd name="connsiteX8" fmla="*/ 12836 w 44646"/>
                    <a:gd name="connsiteY8" fmla="*/ 45835 h 46588"/>
                    <a:gd name="connsiteX9" fmla="*/ 6347 w 44646"/>
                    <a:gd name="connsiteY9" fmla="*/ 45473 h 46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646" h="46588">
                      <a:moveTo>
                        <a:pt x="6347" y="45473"/>
                      </a:moveTo>
                      <a:cubicBezTo>
                        <a:pt x="5597" y="44930"/>
                        <a:pt x="4925" y="44232"/>
                        <a:pt x="4459" y="43353"/>
                      </a:cubicBezTo>
                      <a:cubicBezTo>
                        <a:pt x="-2367" y="30838"/>
                        <a:pt x="-1307" y="18039"/>
                        <a:pt x="7303" y="9145"/>
                      </a:cubicBezTo>
                      <a:cubicBezTo>
                        <a:pt x="16120" y="43"/>
                        <a:pt x="30367" y="-2646"/>
                        <a:pt x="41228" y="2810"/>
                      </a:cubicBezTo>
                      <a:cubicBezTo>
                        <a:pt x="44279" y="4335"/>
                        <a:pt x="45520" y="8059"/>
                        <a:pt x="43994" y="11110"/>
                      </a:cubicBezTo>
                      <a:cubicBezTo>
                        <a:pt x="42469" y="14161"/>
                        <a:pt x="38745" y="15402"/>
                        <a:pt x="35694" y="13876"/>
                      </a:cubicBezTo>
                      <a:cubicBezTo>
                        <a:pt x="29747" y="10903"/>
                        <a:pt x="21189" y="12609"/>
                        <a:pt x="16198" y="17755"/>
                      </a:cubicBezTo>
                      <a:cubicBezTo>
                        <a:pt x="11415" y="22719"/>
                        <a:pt x="11104" y="29701"/>
                        <a:pt x="15319" y="37458"/>
                      </a:cubicBezTo>
                      <a:cubicBezTo>
                        <a:pt x="16948" y="40457"/>
                        <a:pt x="15836" y="44206"/>
                        <a:pt x="12836" y="45835"/>
                      </a:cubicBezTo>
                      <a:cubicBezTo>
                        <a:pt x="10717" y="46999"/>
                        <a:pt x="8209" y="46766"/>
                        <a:pt x="6347" y="45473"/>
                      </a:cubicBezTo>
                      <a:close/>
                    </a:path>
                  </a:pathLst>
                </a:custGeom>
                <a:solidFill>
                  <a:srgbClr val="DE623C"/>
                </a:solidFill>
                <a:ln w="0" cap="flat">
                  <a:noFill/>
                  <a:prstDash val="solid"/>
                  <a:miter/>
                </a:ln>
              </p:spPr>
              <p:txBody>
                <a:bodyPr rtlCol="0" anchor="ctr"/>
                <a:lstStyle/>
                <a:p>
                  <a:endParaRPr lang="zh-CN" altLang="en-US"/>
                </a:p>
              </p:txBody>
            </p:sp>
            <p:sp>
              <p:nvSpPr>
                <p:cNvPr id="197" name="任意多边形: 形状 196">
                  <a:extLst>
                    <a:ext uri="{FF2B5EF4-FFF2-40B4-BE49-F238E27FC236}">
                      <a16:creationId xmlns:a16="http://schemas.microsoft.com/office/drawing/2014/main" id="{353BD68A-C9A8-9D95-8E66-EDBF65811274}"/>
                    </a:ext>
                  </a:extLst>
                </p:cNvPr>
                <p:cNvSpPr/>
                <p:nvPr/>
              </p:nvSpPr>
              <p:spPr>
                <a:xfrm>
                  <a:off x="9289969" y="3271972"/>
                  <a:ext cx="109893" cy="41681"/>
                </a:xfrm>
                <a:custGeom>
                  <a:avLst/>
                  <a:gdLst>
                    <a:gd name="connsiteX0" fmla="*/ 793 w 109893"/>
                    <a:gd name="connsiteY0" fmla="*/ 8007 h 41681"/>
                    <a:gd name="connsiteX1" fmla="*/ 6326 w 109893"/>
                    <a:gd name="connsiteY1" fmla="*/ 121 h 41681"/>
                    <a:gd name="connsiteX2" fmla="*/ 55118 w 109893"/>
                    <a:gd name="connsiteY2" fmla="*/ 7775 h 41681"/>
                    <a:gd name="connsiteX3" fmla="*/ 104504 w 109893"/>
                    <a:gd name="connsiteY3" fmla="*/ 8886 h 41681"/>
                    <a:gd name="connsiteX4" fmla="*/ 108538 w 109893"/>
                    <a:gd name="connsiteY4" fmla="*/ 17626 h 41681"/>
                    <a:gd name="connsiteX5" fmla="*/ 52119 w 109893"/>
                    <a:gd name="connsiteY5" fmla="*/ 41414 h 41681"/>
                    <a:gd name="connsiteX6" fmla="*/ 793 w 109893"/>
                    <a:gd name="connsiteY6" fmla="*/ 8007 h 41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93" h="41681">
                      <a:moveTo>
                        <a:pt x="793" y="8007"/>
                      </a:moveTo>
                      <a:cubicBezTo>
                        <a:pt x="-1611" y="4077"/>
                        <a:pt x="1801" y="-836"/>
                        <a:pt x="6326" y="121"/>
                      </a:cubicBezTo>
                      <a:cubicBezTo>
                        <a:pt x="17807" y="2551"/>
                        <a:pt x="36811" y="6146"/>
                        <a:pt x="55118" y="7775"/>
                      </a:cubicBezTo>
                      <a:cubicBezTo>
                        <a:pt x="73425" y="9404"/>
                        <a:pt x="92766" y="9223"/>
                        <a:pt x="104504" y="8886"/>
                      </a:cubicBezTo>
                      <a:cubicBezTo>
                        <a:pt x="109107" y="8757"/>
                        <a:pt x="111615" y="14161"/>
                        <a:pt x="108538" y="17626"/>
                      </a:cubicBezTo>
                      <a:cubicBezTo>
                        <a:pt x="99101" y="28227"/>
                        <a:pt x="80173" y="43922"/>
                        <a:pt x="52119" y="41414"/>
                      </a:cubicBezTo>
                      <a:cubicBezTo>
                        <a:pt x="24064" y="38906"/>
                        <a:pt x="8188" y="20134"/>
                        <a:pt x="793" y="8007"/>
                      </a:cubicBezTo>
                      <a:close/>
                    </a:path>
                  </a:pathLst>
                </a:custGeom>
                <a:solidFill>
                  <a:srgbClr val="FFFFFF"/>
                </a:solidFill>
                <a:ln w="0" cap="flat">
                  <a:noFill/>
                  <a:prstDash val="solid"/>
                  <a:miter/>
                </a:ln>
              </p:spPr>
              <p:txBody>
                <a:bodyPr rtlCol="0" anchor="ctr"/>
                <a:lstStyle/>
                <a:p>
                  <a:endParaRPr lang="zh-CN" altLang="en-US"/>
                </a:p>
              </p:txBody>
            </p:sp>
          </p:grpSp>
          <p:sp>
            <p:nvSpPr>
              <p:cNvPr id="166" name="任意多边形: 形状 165">
                <a:extLst>
                  <a:ext uri="{FF2B5EF4-FFF2-40B4-BE49-F238E27FC236}">
                    <a16:creationId xmlns:a16="http://schemas.microsoft.com/office/drawing/2014/main" id="{F454B5FC-9975-E9B2-E989-071737489A65}"/>
                  </a:ext>
                </a:extLst>
              </p:cNvPr>
              <p:cNvSpPr/>
              <p:nvPr/>
            </p:nvSpPr>
            <p:spPr>
              <a:xfrm>
                <a:off x="8707740" y="3338519"/>
                <a:ext cx="450713" cy="267384"/>
              </a:xfrm>
              <a:custGeom>
                <a:avLst/>
                <a:gdLst>
                  <a:gd name="connsiteX0" fmla="*/ 450714 w 450713"/>
                  <a:gd name="connsiteY0" fmla="*/ 82276 h 267384"/>
                  <a:gd name="connsiteX1" fmla="*/ 120549 w 450713"/>
                  <a:gd name="connsiteY1" fmla="*/ 0 h 267384"/>
                  <a:gd name="connsiteX2" fmla="*/ 120291 w 450713"/>
                  <a:gd name="connsiteY2" fmla="*/ 52 h 267384"/>
                  <a:gd name="connsiteX3" fmla="*/ 135 w 450713"/>
                  <a:gd name="connsiteY3" fmla="*/ 89335 h 267384"/>
                  <a:gd name="connsiteX4" fmla="*/ 83 w 450713"/>
                  <a:gd name="connsiteY4" fmla="*/ 89800 h 267384"/>
                  <a:gd name="connsiteX5" fmla="*/ 437165 w 450713"/>
                  <a:gd name="connsiteY5" fmla="*/ 267384 h 267384"/>
                  <a:gd name="connsiteX6" fmla="*/ 450714 w 450713"/>
                  <a:gd name="connsiteY6" fmla="*/ 82328 h 267384"/>
                  <a:gd name="connsiteX7" fmla="*/ 450714 w 450713"/>
                  <a:gd name="connsiteY7" fmla="*/ 82276 h 267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13" h="267384">
                    <a:moveTo>
                      <a:pt x="450714" y="82276"/>
                    </a:moveTo>
                    <a:cubicBezTo>
                      <a:pt x="450714" y="82276"/>
                      <a:pt x="438147" y="76794"/>
                      <a:pt x="120549" y="0"/>
                    </a:cubicBezTo>
                    <a:cubicBezTo>
                      <a:pt x="120446" y="0"/>
                      <a:pt x="120368" y="0"/>
                      <a:pt x="120291" y="52"/>
                    </a:cubicBezTo>
                    <a:lnTo>
                      <a:pt x="135" y="89335"/>
                    </a:lnTo>
                    <a:cubicBezTo>
                      <a:pt x="-21" y="89438"/>
                      <a:pt x="-47" y="89645"/>
                      <a:pt x="83" y="89800"/>
                    </a:cubicBezTo>
                    <a:cubicBezTo>
                      <a:pt x="78532" y="189142"/>
                      <a:pt x="437165" y="267384"/>
                      <a:pt x="437165" y="267384"/>
                    </a:cubicBezTo>
                    <a:lnTo>
                      <a:pt x="450714" y="82328"/>
                    </a:lnTo>
                    <a:cubicBezTo>
                      <a:pt x="450714" y="82328"/>
                      <a:pt x="450714" y="82276"/>
                      <a:pt x="450714" y="82276"/>
                    </a:cubicBezTo>
                    <a:close/>
                  </a:path>
                </a:pathLst>
              </a:custGeom>
              <a:solidFill>
                <a:srgbClr val="201D40"/>
              </a:solidFill>
              <a:ln w="0" cap="flat">
                <a:noFill/>
                <a:prstDash val="solid"/>
                <a:miter/>
              </a:ln>
            </p:spPr>
            <p:txBody>
              <a:bodyPr rtlCol="0" anchor="ctr"/>
              <a:lstStyle/>
              <a:p>
                <a:endParaRPr lang="zh-CN" altLang="en-US"/>
              </a:p>
            </p:txBody>
          </p:sp>
          <p:sp>
            <p:nvSpPr>
              <p:cNvPr id="167" name="任意多边形: 形状 166">
                <a:extLst>
                  <a:ext uri="{FF2B5EF4-FFF2-40B4-BE49-F238E27FC236}">
                    <a16:creationId xmlns:a16="http://schemas.microsoft.com/office/drawing/2014/main" id="{3C4BC30E-6599-13AF-5C4A-7264E1C9797F}"/>
                  </a:ext>
                </a:extLst>
              </p:cNvPr>
              <p:cNvSpPr/>
              <p:nvPr/>
            </p:nvSpPr>
            <p:spPr>
              <a:xfrm>
                <a:off x="9304234" y="3406264"/>
                <a:ext cx="224514" cy="158811"/>
              </a:xfrm>
              <a:custGeom>
                <a:avLst/>
                <a:gdLst>
                  <a:gd name="connsiteX0" fmla="*/ 0 w 224514"/>
                  <a:gd name="connsiteY0" fmla="*/ 10653 h 158811"/>
                  <a:gd name="connsiteX1" fmla="*/ 114106 w 224514"/>
                  <a:gd name="connsiteY1" fmla="*/ 0 h 158811"/>
                  <a:gd name="connsiteX2" fmla="*/ 224514 w 224514"/>
                  <a:gd name="connsiteY2" fmla="*/ 30795 h 158811"/>
                  <a:gd name="connsiteX3" fmla="*/ 100117 w 224514"/>
                  <a:gd name="connsiteY3" fmla="*/ 158812 h 158811"/>
                  <a:gd name="connsiteX4" fmla="*/ 0 w 224514"/>
                  <a:gd name="connsiteY4" fmla="*/ 10653 h 1588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514" h="158811">
                    <a:moveTo>
                      <a:pt x="0" y="10653"/>
                    </a:moveTo>
                    <a:lnTo>
                      <a:pt x="114106" y="0"/>
                    </a:lnTo>
                    <a:lnTo>
                      <a:pt x="224514" y="30795"/>
                    </a:lnTo>
                    <a:lnTo>
                      <a:pt x="100117" y="158812"/>
                    </a:lnTo>
                    <a:lnTo>
                      <a:pt x="0" y="10653"/>
                    </a:lnTo>
                    <a:close/>
                  </a:path>
                </a:pathLst>
              </a:custGeom>
              <a:solidFill>
                <a:srgbClr val="95A6DB"/>
              </a:solidFill>
              <a:ln w="0" cap="flat">
                <a:noFill/>
                <a:prstDash val="solid"/>
                <a:miter/>
              </a:ln>
            </p:spPr>
            <p:txBody>
              <a:bodyPr rtlCol="0" anchor="ctr"/>
              <a:lstStyle/>
              <a:p>
                <a:endParaRPr lang="zh-CN" altLang="en-US"/>
              </a:p>
            </p:txBody>
          </p:sp>
          <p:sp>
            <p:nvSpPr>
              <p:cNvPr id="168" name="任意多边形: 形状 167">
                <a:extLst>
                  <a:ext uri="{FF2B5EF4-FFF2-40B4-BE49-F238E27FC236}">
                    <a16:creationId xmlns:a16="http://schemas.microsoft.com/office/drawing/2014/main" id="{0FC19256-593B-8276-7D2E-0E4D3E86769F}"/>
                  </a:ext>
                </a:extLst>
              </p:cNvPr>
              <p:cNvSpPr/>
              <p:nvPr/>
            </p:nvSpPr>
            <p:spPr>
              <a:xfrm>
                <a:off x="9343795" y="3324634"/>
                <a:ext cx="169619" cy="192887"/>
              </a:xfrm>
              <a:custGeom>
                <a:avLst/>
                <a:gdLst>
                  <a:gd name="connsiteX0" fmla="*/ 0 w 169619"/>
                  <a:gd name="connsiteY0" fmla="*/ 151029 h 192887"/>
                  <a:gd name="connsiteX1" fmla="*/ 154804 w 169619"/>
                  <a:gd name="connsiteY1" fmla="*/ 164552 h 192887"/>
                  <a:gd name="connsiteX2" fmla="*/ 169620 w 169619"/>
                  <a:gd name="connsiteY2" fmla="*/ 12670 h 192887"/>
                  <a:gd name="connsiteX3" fmla="*/ 8791 w 169619"/>
                  <a:gd name="connsiteY3" fmla="*/ 0 h 192887"/>
                  <a:gd name="connsiteX4" fmla="*/ 0 w 169619"/>
                  <a:gd name="connsiteY4" fmla="*/ 151029 h 1928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619" h="192887">
                    <a:moveTo>
                      <a:pt x="0" y="151029"/>
                    </a:moveTo>
                    <a:cubicBezTo>
                      <a:pt x="46490" y="189219"/>
                      <a:pt x="60504" y="215697"/>
                      <a:pt x="154804" y="164552"/>
                    </a:cubicBezTo>
                    <a:lnTo>
                      <a:pt x="169620" y="12670"/>
                    </a:lnTo>
                    <a:lnTo>
                      <a:pt x="8791" y="0"/>
                    </a:lnTo>
                    <a:lnTo>
                      <a:pt x="0" y="151029"/>
                    </a:lnTo>
                    <a:close/>
                  </a:path>
                </a:pathLst>
              </a:custGeom>
              <a:solidFill>
                <a:srgbClr val="F37A50"/>
              </a:solidFill>
              <a:ln w="0" cap="flat">
                <a:noFill/>
                <a:prstDash val="solid"/>
                <a:miter/>
              </a:ln>
            </p:spPr>
            <p:txBody>
              <a:bodyPr rtlCol="0" anchor="ctr"/>
              <a:lstStyle/>
              <a:p>
                <a:endParaRPr lang="zh-CN" altLang="en-US"/>
              </a:p>
            </p:txBody>
          </p:sp>
          <p:sp>
            <p:nvSpPr>
              <p:cNvPr id="169" name="任意多边形: 形状 168">
                <a:extLst>
                  <a:ext uri="{FF2B5EF4-FFF2-40B4-BE49-F238E27FC236}">
                    <a16:creationId xmlns:a16="http://schemas.microsoft.com/office/drawing/2014/main" id="{2EC13508-4FFB-4DE3-1397-E9D6BBEBD68C}"/>
                  </a:ext>
                </a:extLst>
              </p:cNvPr>
              <p:cNvSpPr/>
              <p:nvPr/>
            </p:nvSpPr>
            <p:spPr>
              <a:xfrm>
                <a:off x="9107464" y="3416917"/>
                <a:ext cx="565667" cy="919799"/>
              </a:xfrm>
              <a:custGeom>
                <a:avLst/>
                <a:gdLst>
                  <a:gd name="connsiteX0" fmla="*/ 450579 w 565667"/>
                  <a:gd name="connsiteY0" fmla="*/ 81294 h 919799"/>
                  <a:gd name="connsiteX1" fmla="*/ 450579 w 565667"/>
                  <a:gd name="connsiteY1" fmla="*/ 81294 h 919799"/>
                  <a:gd name="connsiteX2" fmla="*/ 416759 w 565667"/>
                  <a:gd name="connsiteY2" fmla="*/ 67900 h 919799"/>
                  <a:gd name="connsiteX3" fmla="*/ 421284 w 565667"/>
                  <a:gd name="connsiteY3" fmla="*/ 20142 h 919799"/>
                  <a:gd name="connsiteX4" fmla="*/ 327476 w 565667"/>
                  <a:gd name="connsiteY4" fmla="*/ 95489 h 919799"/>
                  <a:gd name="connsiteX5" fmla="*/ 300972 w 565667"/>
                  <a:gd name="connsiteY5" fmla="*/ 99703 h 919799"/>
                  <a:gd name="connsiteX6" fmla="*/ 275659 w 565667"/>
                  <a:gd name="connsiteY6" fmla="*/ 90835 h 919799"/>
                  <a:gd name="connsiteX7" fmla="*/ 196770 w 565667"/>
                  <a:gd name="connsiteY7" fmla="*/ 0 h 919799"/>
                  <a:gd name="connsiteX8" fmla="*/ 192710 w 565667"/>
                  <a:gd name="connsiteY8" fmla="*/ 47809 h 919799"/>
                  <a:gd name="connsiteX9" fmla="*/ 162872 w 565667"/>
                  <a:gd name="connsiteY9" fmla="*/ 53782 h 919799"/>
                  <a:gd name="connsiteX10" fmla="*/ 162872 w 565667"/>
                  <a:gd name="connsiteY10" fmla="*/ 53782 h 919799"/>
                  <a:gd name="connsiteX11" fmla="*/ 55256 w 565667"/>
                  <a:gd name="connsiteY11" fmla="*/ 71209 h 919799"/>
                  <a:gd name="connsiteX12" fmla="*/ 42457 w 565667"/>
                  <a:gd name="connsiteY12" fmla="*/ 668474 h 919799"/>
                  <a:gd name="connsiteX13" fmla="*/ 0 w 565667"/>
                  <a:gd name="connsiteY13" fmla="*/ 871681 h 919799"/>
                  <a:gd name="connsiteX14" fmla="*/ 459448 w 565667"/>
                  <a:gd name="connsiteY14" fmla="*/ 909380 h 919799"/>
                  <a:gd name="connsiteX15" fmla="*/ 454174 w 565667"/>
                  <a:gd name="connsiteY15" fmla="*/ 705397 h 919799"/>
                  <a:gd name="connsiteX16" fmla="*/ 565667 w 565667"/>
                  <a:gd name="connsiteY16" fmla="*/ 121682 h 919799"/>
                  <a:gd name="connsiteX17" fmla="*/ 450553 w 565667"/>
                  <a:gd name="connsiteY17" fmla="*/ 81268 h 919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65667" h="919799">
                    <a:moveTo>
                      <a:pt x="450579" y="81294"/>
                    </a:moveTo>
                    <a:lnTo>
                      <a:pt x="450579" y="81294"/>
                    </a:lnTo>
                    <a:lnTo>
                      <a:pt x="416759" y="67900"/>
                    </a:lnTo>
                    <a:lnTo>
                      <a:pt x="421284" y="20142"/>
                    </a:lnTo>
                    <a:lnTo>
                      <a:pt x="327476" y="95489"/>
                    </a:lnTo>
                    <a:lnTo>
                      <a:pt x="300972" y="99703"/>
                    </a:lnTo>
                    <a:lnTo>
                      <a:pt x="275659" y="90835"/>
                    </a:lnTo>
                    <a:lnTo>
                      <a:pt x="196770" y="0"/>
                    </a:lnTo>
                    <a:lnTo>
                      <a:pt x="192710" y="47809"/>
                    </a:lnTo>
                    <a:lnTo>
                      <a:pt x="162872" y="53782"/>
                    </a:lnTo>
                    <a:lnTo>
                      <a:pt x="162872" y="53782"/>
                    </a:lnTo>
                    <a:lnTo>
                      <a:pt x="55256" y="71209"/>
                    </a:lnTo>
                    <a:lnTo>
                      <a:pt x="42457" y="668474"/>
                    </a:lnTo>
                    <a:lnTo>
                      <a:pt x="0" y="871681"/>
                    </a:lnTo>
                    <a:cubicBezTo>
                      <a:pt x="142781" y="919180"/>
                      <a:pt x="302472" y="931023"/>
                      <a:pt x="459448" y="909380"/>
                    </a:cubicBezTo>
                    <a:lnTo>
                      <a:pt x="454174" y="705397"/>
                    </a:lnTo>
                    <a:lnTo>
                      <a:pt x="565667" y="121682"/>
                    </a:lnTo>
                    <a:lnTo>
                      <a:pt x="450553" y="81268"/>
                    </a:lnTo>
                    <a:close/>
                  </a:path>
                </a:pathLst>
              </a:custGeom>
              <a:solidFill>
                <a:srgbClr val="95A6DB"/>
              </a:solidFill>
              <a:ln w="0" cap="flat">
                <a:noFill/>
                <a:prstDash val="solid"/>
                <a:miter/>
              </a:ln>
            </p:spPr>
            <p:txBody>
              <a:bodyPr rtlCol="0" anchor="ctr"/>
              <a:lstStyle/>
              <a:p>
                <a:endParaRPr lang="zh-CN" altLang="en-US"/>
              </a:p>
            </p:txBody>
          </p:sp>
          <p:sp>
            <p:nvSpPr>
              <p:cNvPr id="170" name="任意多边形: 形状 169">
                <a:extLst>
                  <a:ext uri="{FF2B5EF4-FFF2-40B4-BE49-F238E27FC236}">
                    <a16:creationId xmlns:a16="http://schemas.microsoft.com/office/drawing/2014/main" id="{C17E378E-1A5A-315C-0CC3-7683BE627412}"/>
                  </a:ext>
                </a:extLst>
              </p:cNvPr>
              <p:cNvSpPr/>
              <p:nvPr/>
            </p:nvSpPr>
            <p:spPr>
              <a:xfrm>
                <a:off x="9320420" y="3576944"/>
                <a:ext cx="102547" cy="507877"/>
              </a:xfrm>
              <a:custGeom>
                <a:avLst/>
                <a:gdLst>
                  <a:gd name="connsiteX0" fmla="*/ 67409 w 102547"/>
                  <a:gd name="connsiteY0" fmla="*/ 0 h 507877"/>
                  <a:gd name="connsiteX1" fmla="*/ 0 w 102547"/>
                  <a:gd name="connsiteY1" fmla="*/ 456009 h 507877"/>
                  <a:gd name="connsiteX2" fmla="*/ 37337 w 102547"/>
                  <a:gd name="connsiteY2" fmla="*/ 507878 h 507877"/>
                  <a:gd name="connsiteX3" fmla="*/ 85999 w 102547"/>
                  <a:gd name="connsiteY3" fmla="*/ 470489 h 507877"/>
                  <a:gd name="connsiteX4" fmla="*/ 102547 w 102547"/>
                  <a:gd name="connsiteY4" fmla="*/ 3775 h 507877"/>
                  <a:gd name="connsiteX5" fmla="*/ 67409 w 102547"/>
                  <a:gd name="connsiteY5" fmla="*/ 0 h 50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547" h="507877">
                    <a:moveTo>
                      <a:pt x="67409" y="0"/>
                    </a:moveTo>
                    <a:lnTo>
                      <a:pt x="0" y="456009"/>
                    </a:lnTo>
                    <a:lnTo>
                      <a:pt x="37337" y="507878"/>
                    </a:lnTo>
                    <a:lnTo>
                      <a:pt x="85999" y="470489"/>
                    </a:lnTo>
                    <a:lnTo>
                      <a:pt x="102547" y="3775"/>
                    </a:lnTo>
                    <a:lnTo>
                      <a:pt x="67409" y="0"/>
                    </a:lnTo>
                    <a:close/>
                  </a:path>
                </a:pathLst>
              </a:custGeom>
              <a:solidFill>
                <a:srgbClr val="2C2858"/>
              </a:solidFill>
              <a:ln w="0" cap="flat">
                <a:noFill/>
                <a:prstDash val="solid"/>
                <a:miter/>
              </a:ln>
            </p:spPr>
            <p:txBody>
              <a:bodyPr rtlCol="0" anchor="ctr"/>
              <a:lstStyle/>
              <a:p>
                <a:endParaRPr lang="zh-CN" altLang="en-US"/>
              </a:p>
            </p:txBody>
          </p:sp>
          <p:sp>
            <p:nvSpPr>
              <p:cNvPr id="171" name="任意多边形: 形状 170">
                <a:extLst>
                  <a:ext uri="{FF2B5EF4-FFF2-40B4-BE49-F238E27FC236}">
                    <a16:creationId xmlns:a16="http://schemas.microsoft.com/office/drawing/2014/main" id="{DD1DC328-F239-0755-670A-02DFB9C4F9A9}"/>
                  </a:ext>
                </a:extLst>
              </p:cNvPr>
              <p:cNvSpPr/>
              <p:nvPr/>
            </p:nvSpPr>
            <p:spPr>
              <a:xfrm>
                <a:off x="9383821" y="3516594"/>
                <a:ext cx="49722" cy="65029"/>
              </a:xfrm>
              <a:custGeom>
                <a:avLst/>
                <a:gdLst>
                  <a:gd name="connsiteX0" fmla="*/ 0 w 49722"/>
                  <a:gd name="connsiteY0" fmla="*/ 6516 h 65029"/>
                  <a:gd name="connsiteX1" fmla="*/ 24642 w 49722"/>
                  <a:gd name="connsiteY1" fmla="*/ 0 h 65029"/>
                  <a:gd name="connsiteX2" fmla="*/ 49722 w 49722"/>
                  <a:gd name="connsiteY2" fmla="*/ 10963 h 65029"/>
                  <a:gd name="connsiteX3" fmla="*/ 39121 w 49722"/>
                  <a:gd name="connsiteY3" fmla="*/ 65030 h 65029"/>
                  <a:gd name="connsiteX4" fmla="*/ 3775 w 49722"/>
                  <a:gd name="connsiteY4" fmla="*/ 61875 h 65029"/>
                  <a:gd name="connsiteX5" fmla="*/ 0 w 49722"/>
                  <a:gd name="connsiteY5" fmla="*/ 6516 h 65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722" h="65029">
                    <a:moveTo>
                      <a:pt x="0" y="6516"/>
                    </a:moveTo>
                    <a:lnTo>
                      <a:pt x="24642" y="0"/>
                    </a:lnTo>
                    <a:lnTo>
                      <a:pt x="49722" y="10963"/>
                    </a:lnTo>
                    <a:lnTo>
                      <a:pt x="39121" y="65030"/>
                    </a:lnTo>
                    <a:lnTo>
                      <a:pt x="3775" y="61875"/>
                    </a:lnTo>
                    <a:lnTo>
                      <a:pt x="0" y="6516"/>
                    </a:lnTo>
                    <a:close/>
                  </a:path>
                </a:pathLst>
              </a:custGeom>
              <a:solidFill>
                <a:srgbClr val="2C2858"/>
              </a:solidFill>
              <a:ln w="0" cap="flat">
                <a:noFill/>
                <a:prstDash val="solid"/>
                <a:miter/>
              </a:ln>
            </p:spPr>
            <p:txBody>
              <a:bodyPr rtlCol="0" anchor="ctr"/>
              <a:lstStyle/>
              <a:p>
                <a:endParaRPr lang="zh-CN" altLang="en-US"/>
              </a:p>
            </p:txBody>
          </p:sp>
          <p:grpSp>
            <p:nvGrpSpPr>
              <p:cNvPr id="172" name="组合 171">
                <a:extLst>
                  <a:ext uri="{FF2B5EF4-FFF2-40B4-BE49-F238E27FC236}">
                    <a16:creationId xmlns:a16="http://schemas.microsoft.com/office/drawing/2014/main" id="{22FCA021-A6CB-76BB-1BEE-E968F50B17EC}"/>
                  </a:ext>
                </a:extLst>
              </p:cNvPr>
              <p:cNvGrpSpPr/>
              <p:nvPr/>
            </p:nvGrpSpPr>
            <p:grpSpPr>
              <a:xfrm>
                <a:off x="9025395" y="3419890"/>
                <a:ext cx="277262" cy="907544"/>
                <a:chOff x="9025395" y="3419890"/>
                <a:chExt cx="277262" cy="907544"/>
              </a:xfrm>
            </p:grpSpPr>
            <p:sp>
              <p:nvSpPr>
                <p:cNvPr id="186" name="任意多边形: 形状 185">
                  <a:extLst>
                    <a:ext uri="{FF2B5EF4-FFF2-40B4-BE49-F238E27FC236}">
                      <a16:creationId xmlns:a16="http://schemas.microsoft.com/office/drawing/2014/main" id="{37303C88-228B-EB9A-F6BB-5FD4CD91186B}"/>
                    </a:ext>
                  </a:extLst>
                </p:cNvPr>
                <p:cNvSpPr/>
                <p:nvPr/>
              </p:nvSpPr>
              <p:spPr>
                <a:xfrm>
                  <a:off x="9025395" y="3419890"/>
                  <a:ext cx="277262" cy="907544"/>
                </a:xfrm>
                <a:custGeom>
                  <a:avLst/>
                  <a:gdLst>
                    <a:gd name="connsiteX0" fmla="*/ 277262 w 277262"/>
                    <a:gd name="connsiteY0" fmla="*/ 2224 h 907544"/>
                    <a:gd name="connsiteX1" fmla="*/ 259059 w 277262"/>
                    <a:gd name="connsiteY1" fmla="*/ 552816 h 907544"/>
                    <a:gd name="connsiteX2" fmla="*/ 186142 w 277262"/>
                    <a:gd name="connsiteY2" fmla="*/ 907545 h 907544"/>
                    <a:gd name="connsiteX3" fmla="*/ 0 w 277262"/>
                    <a:gd name="connsiteY3" fmla="*/ 828501 h 907544"/>
                    <a:gd name="connsiteX4" fmla="*/ 90783 w 277262"/>
                    <a:gd name="connsiteY4" fmla="*/ 561453 h 907544"/>
                    <a:gd name="connsiteX5" fmla="*/ 130163 w 277262"/>
                    <a:gd name="connsiteY5" fmla="*/ 0 h 907544"/>
                    <a:gd name="connsiteX6" fmla="*/ 277262 w 277262"/>
                    <a:gd name="connsiteY6" fmla="*/ 2198 h 907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262" h="907544">
                      <a:moveTo>
                        <a:pt x="277262" y="2224"/>
                      </a:moveTo>
                      <a:lnTo>
                        <a:pt x="259059" y="552816"/>
                      </a:lnTo>
                      <a:lnTo>
                        <a:pt x="186142" y="907545"/>
                      </a:lnTo>
                      <a:cubicBezTo>
                        <a:pt x="186142" y="907545"/>
                        <a:pt x="70822" y="895909"/>
                        <a:pt x="0" y="828501"/>
                      </a:cubicBezTo>
                      <a:lnTo>
                        <a:pt x="90783" y="561453"/>
                      </a:lnTo>
                      <a:lnTo>
                        <a:pt x="130163" y="0"/>
                      </a:lnTo>
                      <a:lnTo>
                        <a:pt x="277262" y="2198"/>
                      </a:lnTo>
                      <a:close/>
                    </a:path>
                  </a:pathLst>
                </a:custGeom>
                <a:solidFill>
                  <a:srgbClr val="2C2858"/>
                </a:solidFill>
                <a:ln w="0" cap="flat">
                  <a:noFill/>
                  <a:prstDash val="solid"/>
                  <a:miter/>
                </a:ln>
              </p:spPr>
              <p:txBody>
                <a:bodyPr rtlCol="0" anchor="ctr"/>
                <a:lstStyle/>
                <a:p>
                  <a:endParaRPr lang="zh-CN" altLang="en-US"/>
                </a:p>
              </p:txBody>
            </p:sp>
            <p:sp>
              <p:nvSpPr>
                <p:cNvPr id="187" name="任意多边形: 形状 186">
                  <a:extLst>
                    <a:ext uri="{FF2B5EF4-FFF2-40B4-BE49-F238E27FC236}">
                      <a16:creationId xmlns:a16="http://schemas.microsoft.com/office/drawing/2014/main" id="{3784C5CD-10F3-00A5-ED44-D9ED6B13B257}"/>
                    </a:ext>
                  </a:extLst>
                </p:cNvPr>
                <p:cNvSpPr/>
                <p:nvPr/>
              </p:nvSpPr>
              <p:spPr>
                <a:xfrm>
                  <a:off x="9200626" y="3422114"/>
                  <a:ext cx="102031" cy="543197"/>
                </a:xfrm>
                <a:custGeom>
                  <a:avLst/>
                  <a:gdLst>
                    <a:gd name="connsiteX0" fmla="*/ 102031 w 102031"/>
                    <a:gd name="connsiteY0" fmla="*/ 0 h 543197"/>
                    <a:gd name="connsiteX1" fmla="*/ 83931 w 102031"/>
                    <a:gd name="connsiteY1" fmla="*/ 543198 h 543197"/>
                    <a:gd name="connsiteX2" fmla="*/ 0 w 102031"/>
                    <a:gd name="connsiteY2" fmla="*/ 126698 h 543197"/>
                    <a:gd name="connsiteX3" fmla="*/ 102031 w 102031"/>
                    <a:gd name="connsiteY3" fmla="*/ 0 h 543197"/>
                  </a:gdLst>
                  <a:ahLst/>
                  <a:cxnLst>
                    <a:cxn ang="0">
                      <a:pos x="connsiteX0" y="connsiteY0"/>
                    </a:cxn>
                    <a:cxn ang="0">
                      <a:pos x="connsiteX1" y="connsiteY1"/>
                    </a:cxn>
                    <a:cxn ang="0">
                      <a:pos x="connsiteX2" y="connsiteY2"/>
                    </a:cxn>
                    <a:cxn ang="0">
                      <a:pos x="connsiteX3" y="connsiteY3"/>
                    </a:cxn>
                  </a:cxnLst>
                  <a:rect l="l" t="t" r="r" b="b"/>
                  <a:pathLst>
                    <a:path w="102031" h="543197">
                      <a:moveTo>
                        <a:pt x="102031" y="0"/>
                      </a:moveTo>
                      <a:lnTo>
                        <a:pt x="83931" y="543198"/>
                      </a:lnTo>
                      <a:lnTo>
                        <a:pt x="0" y="126698"/>
                      </a:lnTo>
                      <a:lnTo>
                        <a:pt x="102031" y="0"/>
                      </a:lnTo>
                      <a:close/>
                    </a:path>
                  </a:pathLst>
                </a:custGeom>
                <a:solidFill>
                  <a:srgbClr val="494C7F"/>
                </a:solidFill>
                <a:ln w="0" cap="flat">
                  <a:noFill/>
                  <a:prstDash val="solid"/>
                  <a:miter/>
                </a:ln>
              </p:spPr>
              <p:txBody>
                <a:bodyPr rtlCol="0" anchor="ctr"/>
                <a:lstStyle/>
                <a:p>
                  <a:endParaRPr lang="zh-CN" altLang="en-US"/>
                </a:p>
              </p:txBody>
            </p:sp>
          </p:grpSp>
          <p:grpSp>
            <p:nvGrpSpPr>
              <p:cNvPr id="173" name="组合 172">
                <a:extLst>
                  <a:ext uri="{FF2B5EF4-FFF2-40B4-BE49-F238E27FC236}">
                    <a16:creationId xmlns:a16="http://schemas.microsoft.com/office/drawing/2014/main" id="{5396D39A-2E18-A8C1-CB8B-7701E35CAF35}"/>
                  </a:ext>
                </a:extLst>
              </p:cNvPr>
              <p:cNvGrpSpPr/>
              <p:nvPr/>
            </p:nvGrpSpPr>
            <p:grpSpPr>
              <a:xfrm>
                <a:off x="9387647" y="3455986"/>
                <a:ext cx="290241" cy="898570"/>
                <a:chOff x="9387647" y="3455986"/>
                <a:chExt cx="290241" cy="898570"/>
              </a:xfrm>
            </p:grpSpPr>
            <p:sp>
              <p:nvSpPr>
                <p:cNvPr id="184" name="任意多边形: 形状 183">
                  <a:extLst>
                    <a:ext uri="{FF2B5EF4-FFF2-40B4-BE49-F238E27FC236}">
                      <a16:creationId xmlns:a16="http://schemas.microsoft.com/office/drawing/2014/main" id="{B543D617-66F7-B27C-F69D-E03A32FBF2D7}"/>
                    </a:ext>
                  </a:extLst>
                </p:cNvPr>
                <p:cNvSpPr/>
                <p:nvPr/>
              </p:nvSpPr>
              <p:spPr>
                <a:xfrm>
                  <a:off x="9387647" y="3455986"/>
                  <a:ext cx="290241" cy="898570"/>
                </a:xfrm>
                <a:custGeom>
                  <a:avLst/>
                  <a:gdLst>
                    <a:gd name="connsiteX0" fmla="*/ 149736 w 290241"/>
                    <a:gd name="connsiteY0" fmla="*/ 0 h 898570"/>
                    <a:gd name="connsiteX1" fmla="*/ 0 w 290241"/>
                    <a:gd name="connsiteY1" fmla="*/ 893039 h 898570"/>
                    <a:gd name="connsiteX2" fmla="*/ 280390 w 290241"/>
                    <a:gd name="connsiteY2" fmla="*/ 863718 h 898570"/>
                    <a:gd name="connsiteX3" fmla="*/ 236046 w 290241"/>
                    <a:gd name="connsiteY3" fmla="*/ 570140 h 898570"/>
                    <a:gd name="connsiteX4" fmla="*/ 290242 w 290241"/>
                    <a:gd name="connsiteY4" fmla="*/ 71752 h 898570"/>
                    <a:gd name="connsiteX5" fmla="*/ 149710 w 290241"/>
                    <a:gd name="connsiteY5" fmla="*/ 0 h 898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241" h="898570">
                      <a:moveTo>
                        <a:pt x="149736" y="0"/>
                      </a:moveTo>
                      <a:lnTo>
                        <a:pt x="0" y="893039"/>
                      </a:lnTo>
                      <a:cubicBezTo>
                        <a:pt x="0" y="893039"/>
                        <a:pt x="198683" y="917448"/>
                        <a:pt x="280390" y="863718"/>
                      </a:cubicBezTo>
                      <a:lnTo>
                        <a:pt x="236046" y="570140"/>
                      </a:lnTo>
                      <a:lnTo>
                        <a:pt x="290242" y="71752"/>
                      </a:lnTo>
                      <a:lnTo>
                        <a:pt x="149710" y="0"/>
                      </a:lnTo>
                      <a:close/>
                    </a:path>
                  </a:pathLst>
                </a:custGeom>
                <a:solidFill>
                  <a:srgbClr val="2C2858"/>
                </a:solidFill>
                <a:ln w="0" cap="flat">
                  <a:noFill/>
                  <a:prstDash val="solid"/>
                  <a:miter/>
                </a:ln>
              </p:spPr>
              <p:txBody>
                <a:bodyPr rtlCol="0" anchor="ctr"/>
                <a:lstStyle/>
                <a:p>
                  <a:endParaRPr lang="zh-CN" altLang="en-US"/>
                </a:p>
              </p:txBody>
            </p:sp>
            <p:sp>
              <p:nvSpPr>
                <p:cNvPr id="185" name="任意多边形: 形状 184">
                  <a:extLst>
                    <a:ext uri="{FF2B5EF4-FFF2-40B4-BE49-F238E27FC236}">
                      <a16:creationId xmlns:a16="http://schemas.microsoft.com/office/drawing/2014/main" id="{9FD793B0-7584-E65A-0A05-5E8A7B5D8F1E}"/>
                    </a:ext>
                  </a:extLst>
                </p:cNvPr>
                <p:cNvSpPr/>
                <p:nvPr/>
              </p:nvSpPr>
              <p:spPr>
                <a:xfrm>
                  <a:off x="9449859" y="3455986"/>
                  <a:ext cx="156691" cy="523417"/>
                </a:xfrm>
                <a:custGeom>
                  <a:avLst/>
                  <a:gdLst>
                    <a:gd name="connsiteX0" fmla="*/ 87525 w 156691"/>
                    <a:gd name="connsiteY0" fmla="*/ 0 h 523417"/>
                    <a:gd name="connsiteX1" fmla="*/ 0 w 156691"/>
                    <a:gd name="connsiteY1" fmla="*/ 523418 h 523417"/>
                    <a:gd name="connsiteX2" fmla="*/ 156691 w 156691"/>
                    <a:gd name="connsiteY2" fmla="*/ 128508 h 523417"/>
                    <a:gd name="connsiteX3" fmla="*/ 87525 w 156691"/>
                    <a:gd name="connsiteY3" fmla="*/ 0 h 523417"/>
                  </a:gdLst>
                  <a:ahLst/>
                  <a:cxnLst>
                    <a:cxn ang="0">
                      <a:pos x="connsiteX0" y="connsiteY0"/>
                    </a:cxn>
                    <a:cxn ang="0">
                      <a:pos x="connsiteX1" y="connsiteY1"/>
                    </a:cxn>
                    <a:cxn ang="0">
                      <a:pos x="connsiteX2" y="connsiteY2"/>
                    </a:cxn>
                    <a:cxn ang="0">
                      <a:pos x="connsiteX3" y="connsiteY3"/>
                    </a:cxn>
                  </a:cxnLst>
                  <a:rect l="l" t="t" r="r" b="b"/>
                  <a:pathLst>
                    <a:path w="156691" h="523417">
                      <a:moveTo>
                        <a:pt x="87525" y="0"/>
                      </a:moveTo>
                      <a:lnTo>
                        <a:pt x="0" y="523418"/>
                      </a:lnTo>
                      <a:lnTo>
                        <a:pt x="156691" y="128508"/>
                      </a:lnTo>
                      <a:lnTo>
                        <a:pt x="87525" y="0"/>
                      </a:lnTo>
                      <a:close/>
                    </a:path>
                  </a:pathLst>
                </a:custGeom>
                <a:solidFill>
                  <a:srgbClr val="494C7F"/>
                </a:solidFill>
                <a:ln w="0" cap="flat">
                  <a:noFill/>
                  <a:prstDash val="solid"/>
                  <a:miter/>
                </a:ln>
              </p:spPr>
              <p:txBody>
                <a:bodyPr rtlCol="0" anchor="ctr"/>
                <a:lstStyle/>
                <a:p>
                  <a:endParaRPr lang="zh-CN" altLang="en-US"/>
                </a:p>
              </p:txBody>
            </p:sp>
          </p:grpSp>
          <p:sp>
            <p:nvSpPr>
              <p:cNvPr id="174" name="任意多边形: 形状 173">
                <a:extLst>
                  <a:ext uri="{FF2B5EF4-FFF2-40B4-BE49-F238E27FC236}">
                    <a16:creationId xmlns:a16="http://schemas.microsoft.com/office/drawing/2014/main" id="{EBB645AA-AF8A-7B12-23E0-3F3B59BB8078}"/>
                  </a:ext>
                </a:extLst>
              </p:cNvPr>
              <p:cNvSpPr/>
              <p:nvPr/>
            </p:nvSpPr>
            <p:spPr>
              <a:xfrm>
                <a:off x="8592761" y="2963467"/>
                <a:ext cx="250815" cy="502870"/>
              </a:xfrm>
              <a:custGeom>
                <a:avLst/>
                <a:gdLst>
                  <a:gd name="connsiteX0" fmla="*/ 0 w 250815"/>
                  <a:gd name="connsiteY0" fmla="*/ 24098 h 502870"/>
                  <a:gd name="connsiteX1" fmla="*/ 114855 w 250815"/>
                  <a:gd name="connsiteY1" fmla="*/ 0 h 502870"/>
                  <a:gd name="connsiteX2" fmla="*/ 244578 w 250815"/>
                  <a:gd name="connsiteY2" fmla="*/ 454380 h 502870"/>
                  <a:gd name="connsiteX3" fmla="*/ 114855 w 250815"/>
                  <a:gd name="connsiteY3" fmla="*/ 465550 h 502870"/>
                  <a:gd name="connsiteX4" fmla="*/ 0 w 250815"/>
                  <a:gd name="connsiteY4" fmla="*/ 24098 h 502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815" h="502870">
                    <a:moveTo>
                      <a:pt x="0" y="24098"/>
                    </a:moveTo>
                    <a:cubicBezTo>
                      <a:pt x="49852" y="7499"/>
                      <a:pt x="76096" y="0"/>
                      <a:pt x="114855" y="0"/>
                    </a:cubicBezTo>
                    <a:cubicBezTo>
                      <a:pt x="206491" y="273099"/>
                      <a:pt x="271805" y="375983"/>
                      <a:pt x="244578" y="454380"/>
                    </a:cubicBezTo>
                    <a:cubicBezTo>
                      <a:pt x="221876" y="519746"/>
                      <a:pt x="149995" y="514523"/>
                      <a:pt x="114855" y="465550"/>
                    </a:cubicBezTo>
                    <a:cubicBezTo>
                      <a:pt x="68494" y="400934"/>
                      <a:pt x="27459" y="155476"/>
                      <a:pt x="0" y="24098"/>
                    </a:cubicBezTo>
                    <a:close/>
                  </a:path>
                </a:pathLst>
              </a:custGeom>
              <a:solidFill>
                <a:srgbClr val="201D40"/>
              </a:solidFill>
              <a:ln w="0" cap="flat">
                <a:noFill/>
                <a:prstDash val="solid"/>
                <a:miter/>
              </a:ln>
            </p:spPr>
            <p:txBody>
              <a:bodyPr rtlCol="0" anchor="ctr"/>
              <a:lstStyle/>
              <a:p>
                <a:endParaRPr lang="zh-CN" altLang="en-US"/>
              </a:p>
            </p:txBody>
          </p:sp>
          <p:grpSp>
            <p:nvGrpSpPr>
              <p:cNvPr id="175" name="组合 174">
                <a:extLst>
                  <a:ext uri="{FF2B5EF4-FFF2-40B4-BE49-F238E27FC236}">
                    <a16:creationId xmlns:a16="http://schemas.microsoft.com/office/drawing/2014/main" id="{0D2099C3-E3E9-8DC7-502D-04C0374D9FBB}"/>
                  </a:ext>
                </a:extLst>
              </p:cNvPr>
              <p:cNvGrpSpPr/>
              <p:nvPr/>
            </p:nvGrpSpPr>
            <p:grpSpPr>
              <a:xfrm>
                <a:off x="9312973" y="4361102"/>
                <a:ext cx="628304" cy="583876"/>
                <a:chOff x="9312973" y="4361102"/>
                <a:chExt cx="628304" cy="583876"/>
              </a:xfrm>
            </p:grpSpPr>
            <p:grpSp>
              <p:nvGrpSpPr>
                <p:cNvPr id="180" name="组合 179">
                  <a:extLst>
                    <a:ext uri="{FF2B5EF4-FFF2-40B4-BE49-F238E27FC236}">
                      <a16:creationId xmlns:a16="http://schemas.microsoft.com/office/drawing/2014/main" id="{BFF22015-30EF-643D-F7F0-3D18A848E202}"/>
                    </a:ext>
                  </a:extLst>
                </p:cNvPr>
                <p:cNvGrpSpPr/>
                <p:nvPr/>
              </p:nvGrpSpPr>
              <p:grpSpPr>
                <a:xfrm>
                  <a:off x="9312973" y="4361102"/>
                  <a:ext cx="520954" cy="583876"/>
                  <a:chOff x="9312973" y="4361102"/>
                  <a:chExt cx="520954" cy="583876"/>
                </a:xfrm>
              </p:grpSpPr>
              <p:sp>
                <p:nvSpPr>
                  <p:cNvPr id="182" name="任意多边形: 形状 181">
                    <a:extLst>
                      <a:ext uri="{FF2B5EF4-FFF2-40B4-BE49-F238E27FC236}">
                        <a16:creationId xmlns:a16="http://schemas.microsoft.com/office/drawing/2014/main" id="{0F4F5CBC-B02B-79D7-FD03-B29189214656}"/>
                      </a:ext>
                    </a:extLst>
                  </p:cNvPr>
                  <p:cNvSpPr/>
                  <p:nvPr/>
                </p:nvSpPr>
                <p:spPr>
                  <a:xfrm>
                    <a:off x="9312973" y="4361102"/>
                    <a:ext cx="520954" cy="583876"/>
                  </a:xfrm>
                  <a:custGeom>
                    <a:avLst/>
                    <a:gdLst>
                      <a:gd name="connsiteX0" fmla="*/ 1578 w 520954"/>
                      <a:gd name="connsiteY0" fmla="*/ 340970 h 583876"/>
                      <a:gd name="connsiteX1" fmla="*/ 879 w 520954"/>
                      <a:gd name="connsiteY1" fmla="*/ 319302 h 583876"/>
                      <a:gd name="connsiteX2" fmla="*/ 226531 w 520954"/>
                      <a:gd name="connsiteY2" fmla="*/ 193975 h 583876"/>
                      <a:gd name="connsiteX3" fmla="*/ 206414 w 520954"/>
                      <a:gd name="connsiteY3" fmla="*/ 111052 h 583876"/>
                      <a:gd name="connsiteX4" fmla="*/ 240494 w 520954"/>
                      <a:gd name="connsiteY4" fmla="*/ 2687 h 583876"/>
                      <a:gd name="connsiteX5" fmla="*/ 348497 w 520954"/>
                      <a:gd name="connsiteY5" fmla="*/ 165972 h 583876"/>
                      <a:gd name="connsiteX6" fmla="*/ 475014 w 520954"/>
                      <a:gd name="connsiteY6" fmla="*/ 237957 h 583876"/>
                      <a:gd name="connsiteX7" fmla="*/ 516230 w 520954"/>
                      <a:gd name="connsiteY7" fmla="*/ 393925 h 583876"/>
                      <a:gd name="connsiteX8" fmla="*/ 490864 w 520954"/>
                      <a:gd name="connsiteY8" fmla="*/ 461101 h 583876"/>
                      <a:gd name="connsiteX9" fmla="*/ 417793 w 520954"/>
                      <a:gd name="connsiteY9" fmla="*/ 512504 h 583876"/>
                      <a:gd name="connsiteX10" fmla="*/ 154054 w 520954"/>
                      <a:gd name="connsiteY10" fmla="*/ 582188 h 583876"/>
                      <a:gd name="connsiteX11" fmla="*/ 92515 w 520954"/>
                      <a:gd name="connsiteY11" fmla="*/ 546557 h 583876"/>
                      <a:gd name="connsiteX12" fmla="*/ 94946 w 520954"/>
                      <a:gd name="connsiteY12" fmla="*/ 514495 h 583876"/>
                      <a:gd name="connsiteX13" fmla="*/ 58669 w 520954"/>
                      <a:gd name="connsiteY13" fmla="*/ 478942 h 583876"/>
                      <a:gd name="connsiteX14" fmla="*/ 61100 w 520954"/>
                      <a:gd name="connsiteY14" fmla="*/ 446931 h 583876"/>
                      <a:gd name="connsiteX15" fmla="*/ 24745 w 520954"/>
                      <a:gd name="connsiteY15" fmla="*/ 411378 h 583876"/>
                      <a:gd name="connsiteX16" fmla="*/ 29813 w 520954"/>
                      <a:gd name="connsiteY16" fmla="*/ 373679 h 583876"/>
                      <a:gd name="connsiteX17" fmla="*/ 1603 w 520954"/>
                      <a:gd name="connsiteY17" fmla="*/ 340945 h 583876"/>
                      <a:gd name="connsiteX18" fmla="*/ 1603 w 520954"/>
                      <a:gd name="connsiteY18" fmla="*/ 340945 h 583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0954" h="583876">
                        <a:moveTo>
                          <a:pt x="1578" y="340970"/>
                        </a:moveTo>
                        <a:cubicBezTo>
                          <a:pt x="-362" y="333653"/>
                          <a:pt x="-413" y="326310"/>
                          <a:pt x="879" y="319302"/>
                        </a:cubicBezTo>
                        <a:cubicBezTo>
                          <a:pt x="3853" y="251170"/>
                          <a:pt x="96808" y="231519"/>
                          <a:pt x="226531" y="193975"/>
                        </a:cubicBezTo>
                        <a:cubicBezTo>
                          <a:pt x="248225" y="187692"/>
                          <a:pt x="228961" y="165352"/>
                          <a:pt x="206414" y="111052"/>
                        </a:cubicBezTo>
                        <a:cubicBezTo>
                          <a:pt x="191754" y="75732"/>
                          <a:pt x="200622" y="13237"/>
                          <a:pt x="240494" y="2687"/>
                        </a:cubicBezTo>
                        <a:cubicBezTo>
                          <a:pt x="306247" y="-14689"/>
                          <a:pt x="256628" y="53651"/>
                          <a:pt x="348497" y="165972"/>
                        </a:cubicBezTo>
                        <a:cubicBezTo>
                          <a:pt x="397573" y="225986"/>
                          <a:pt x="456914" y="169411"/>
                          <a:pt x="475014" y="237957"/>
                        </a:cubicBezTo>
                        <a:lnTo>
                          <a:pt x="516230" y="393925"/>
                        </a:lnTo>
                        <a:cubicBezTo>
                          <a:pt x="523288" y="420609"/>
                          <a:pt x="527426" y="446931"/>
                          <a:pt x="490864" y="461101"/>
                        </a:cubicBezTo>
                        <a:cubicBezTo>
                          <a:pt x="455415" y="474857"/>
                          <a:pt x="470489" y="498593"/>
                          <a:pt x="417793" y="512504"/>
                        </a:cubicBezTo>
                        <a:lnTo>
                          <a:pt x="154054" y="582188"/>
                        </a:lnTo>
                        <a:cubicBezTo>
                          <a:pt x="127190" y="589298"/>
                          <a:pt x="99575" y="573293"/>
                          <a:pt x="92515" y="546557"/>
                        </a:cubicBezTo>
                        <a:cubicBezTo>
                          <a:pt x="89594" y="535465"/>
                          <a:pt x="90809" y="524346"/>
                          <a:pt x="94946" y="514495"/>
                        </a:cubicBezTo>
                        <a:cubicBezTo>
                          <a:pt x="77855" y="510125"/>
                          <a:pt x="63478" y="497145"/>
                          <a:pt x="58669" y="478942"/>
                        </a:cubicBezTo>
                        <a:cubicBezTo>
                          <a:pt x="55747" y="467875"/>
                          <a:pt x="56962" y="456757"/>
                          <a:pt x="61100" y="446931"/>
                        </a:cubicBezTo>
                        <a:cubicBezTo>
                          <a:pt x="43957" y="442587"/>
                          <a:pt x="29555" y="429607"/>
                          <a:pt x="24745" y="411378"/>
                        </a:cubicBezTo>
                        <a:cubicBezTo>
                          <a:pt x="21255" y="398140"/>
                          <a:pt x="23452" y="384746"/>
                          <a:pt x="29813" y="373679"/>
                        </a:cubicBezTo>
                        <a:cubicBezTo>
                          <a:pt x="16393" y="367706"/>
                          <a:pt x="5637" y="356174"/>
                          <a:pt x="1603" y="340945"/>
                        </a:cubicBezTo>
                        <a:lnTo>
                          <a:pt x="1603" y="340945"/>
                        </a:lnTo>
                        <a:close/>
                      </a:path>
                    </a:pathLst>
                  </a:custGeom>
                  <a:solidFill>
                    <a:srgbClr val="FACB32"/>
                  </a:solidFill>
                  <a:ln w="0" cap="flat">
                    <a:noFill/>
                    <a:prstDash val="solid"/>
                    <a:miter/>
                  </a:ln>
                </p:spPr>
                <p:txBody>
                  <a:bodyPr rtlCol="0" anchor="ctr"/>
                  <a:lstStyle/>
                  <a:p>
                    <a:endParaRPr lang="zh-CN" altLang="en-US"/>
                  </a:p>
                </p:txBody>
              </p:sp>
              <p:sp>
                <p:nvSpPr>
                  <p:cNvPr id="183" name="任意多边形: 形状 182">
                    <a:extLst>
                      <a:ext uri="{FF2B5EF4-FFF2-40B4-BE49-F238E27FC236}">
                        <a16:creationId xmlns:a16="http://schemas.microsoft.com/office/drawing/2014/main" id="{79F00099-C8DA-3638-C82B-8193BC1FBAD9}"/>
                      </a:ext>
                    </a:extLst>
                  </p:cNvPr>
                  <p:cNvSpPr/>
                  <p:nvPr/>
                </p:nvSpPr>
                <p:spPr>
                  <a:xfrm>
                    <a:off x="9323933" y="4604945"/>
                    <a:ext cx="260723" cy="339956"/>
                  </a:xfrm>
                  <a:custGeom>
                    <a:avLst/>
                    <a:gdLst>
                      <a:gd name="connsiteX0" fmla="*/ 177871 w 260723"/>
                      <a:gd name="connsiteY0" fmla="*/ 99506 h 339956"/>
                      <a:gd name="connsiteX1" fmla="*/ 52105 w 260723"/>
                      <a:gd name="connsiteY1" fmla="*/ 132732 h 339956"/>
                      <a:gd name="connsiteX2" fmla="*/ 3934 w 260723"/>
                      <a:gd name="connsiteY2" fmla="*/ 120036 h 339956"/>
                      <a:gd name="connsiteX3" fmla="*/ 3804 w 260723"/>
                      <a:gd name="connsiteY3" fmla="*/ 101394 h 339956"/>
                      <a:gd name="connsiteX4" fmla="*/ 22499 w 260723"/>
                      <a:gd name="connsiteY4" fmla="*/ 101239 h 339956"/>
                      <a:gd name="connsiteX5" fmla="*/ 45382 w 260723"/>
                      <a:gd name="connsiteY5" fmla="*/ 107263 h 339956"/>
                      <a:gd name="connsiteX6" fmla="*/ 174148 w 260723"/>
                      <a:gd name="connsiteY6" fmla="*/ 73236 h 339956"/>
                      <a:gd name="connsiteX7" fmla="*/ 191188 w 260723"/>
                      <a:gd name="connsiteY7" fmla="*/ 44069 h 339956"/>
                      <a:gd name="connsiteX8" fmla="*/ 161970 w 260723"/>
                      <a:gd name="connsiteY8" fmla="*/ 27159 h 339956"/>
                      <a:gd name="connsiteX9" fmla="*/ 75918 w 260723"/>
                      <a:gd name="connsiteY9" fmla="*/ 49887 h 339956"/>
                      <a:gd name="connsiteX10" fmla="*/ 59758 w 260723"/>
                      <a:gd name="connsiteY10" fmla="*/ 40527 h 339956"/>
                      <a:gd name="connsiteX11" fmla="*/ 69170 w 260723"/>
                      <a:gd name="connsiteY11" fmla="*/ 24418 h 339956"/>
                      <a:gd name="connsiteX12" fmla="*/ 155221 w 260723"/>
                      <a:gd name="connsiteY12" fmla="*/ 1690 h 339956"/>
                      <a:gd name="connsiteX13" fmla="*/ 216760 w 260723"/>
                      <a:gd name="connsiteY13" fmla="*/ 37321 h 339956"/>
                      <a:gd name="connsiteX14" fmla="*/ 208925 w 260723"/>
                      <a:gd name="connsiteY14" fmla="*/ 79002 h 339956"/>
                      <a:gd name="connsiteX15" fmla="*/ 232636 w 260723"/>
                      <a:gd name="connsiteY15" fmla="*/ 109668 h 339956"/>
                      <a:gd name="connsiteX16" fmla="*/ 224724 w 260723"/>
                      <a:gd name="connsiteY16" fmla="*/ 151452 h 339956"/>
                      <a:gd name="connsiteX17" fmla="*/ 248305 w 260723"/>
                      <a:gd name="connsiteY17" fmla="*/ 182067 h 339956"/>
                      <a:gd name="connsiteX18" fmla="*/ 238143 w 260723"/>
                      <a:gd name="connsiteY18" fmla="*/ 226980 h 339956"/>
                      <a:gd name="connsiteX19" fmla="*/ 259062 w 260723"/>
                      <a:gd name="connsiteY19" fmla="*/ 255758 h 339956"/>
                      <a:gd name="connsiteX20" fmla="*/ 223172 w 260723"/>
                      <a:gd name="connsiteY20" fmla="*/ 317116 h 339956"/>
                      <a:gd name="connsiteX21" fmla="*/ 143017 w 260723"/>
                      <a:gd name="connsiteY21" fmla="*/ 338293 h 339956"/>
                      <a:gd name="connsiteX22" fmla="*/ 94846 w 260723"/>
                      <a:gd name="connsiteY22" fmla="*/ 325623 h 339956"/>
                      <a:gd name="connsiteX23" fmla="*/ 94690 w 260723"/>
                      <a:gd name="connsiteY23" fmla="*/ 307006 h 339956"/>
                      <a:gd name="connsiteX24" fmla="*/ 113385 w 260723"/>
                      <a:gd name="connsiteY24" fmla="*/ 306799 h 339956"/>
                      <a:gd name="connsiteX25" fmla="*/ 136294 w 260723"/>
                      <a:gd name="connsiteY25" fmla="*/ 312824 h 339956"/>
                      <a:gd name="connsiteX26" fmla="*/ 216450 w 260723"/>
                      <a:gd name="connsiteY26" fmla="*/ 291647 h 339956"/>
                      <a:gd name="connsiteX27" fmla="*/ 233489 w 260723"/>
                      <a:gd name="connsiteY27" fmla="*/ 262507 h 339956"/>
                      <a:gd name="connsiteX28" fmla="*/ 204272 w 260723"/>
                      <a:gd name="connsiteY28" fmla="*/ 245596 h 339956"/>
                      <a:gd name="connsiteX29" fmla="*/ 109170 w 260723"/>
                      <a:gd name="connsiteY29" fmla="*/ 270729 h 339956"/>
                      <a:gd name="connsiteX30" fmla="*/ 60999 w 260723"/>
                      <a:gd name="connsiteY30" fmla="*/ 258034 h 339956"/>
                      <a:gd name="connsiteX31" fmla="*/ 60844 w 260723"/>
                      <a:gd name="connsiteY31" fmla="*/ 239417 h 339956"/>
                      <a:gd name="connsiteX32" fmla="*/ 79539 w 260723"/>
                      <a:gd name="connsiteY32" fmla="*/ 239210 h 339956"/>
                      <a:gd name="connsiteX33" fmla="*/ 102447 w 260723"/>
                      <a:gd name="connsiteY33" fmla="*/ 245261 h 339956"/>
                      <a:gd name="connsiteX34" fmla="*/ 205667 w 260723"/>
                      <a:gd name="connsiteY34" fmla="*/ 217982 h 339956"/>
                      <a:gd name="connsiteX35" fmla="*/ 222707 w 260723"/>
                      <a:gd name="connsiteY35" fmla="*/ 188815 h 339956"/>
                      <a:gd name="connsiteX36" fmla="*/ 193489 w 260723"/>
                      <a:gd name="connsiteY36" fmla="*/ 171905 h 339956"/>
                      <a:gd name="connsiteX37" fmla="*/ 75220 w 260723"/>
                      <a:gd name="connsiteY37" fmla="*/ 203166 h 339956"/>
                      <a:gd name="connsiteX38" fmla="*/ 27050 w 260723"/>
                      <a:gd name="connsiteY38" fmla="*/ 190496 h 339956"/>
                      <a:gd name="connsiteX39" fmla="*/ 26894 w 260723"/>
                      <a:gd name="connsiteY39" fmla="*/ 171879 h 339956"/>
                      <a:gd name="connsiteX40" fmla="*/ 45589 w 260723"/>
                      <a:gd name="connsiteY40" fmla="*/ 171698 h 339956"/>
                      <a:gd name="connsiteX41" fmla="*/ 68498 w 260723"/>
                      <a:gd name="connsiteY41" fmla="*/ 177723 h 339956"/>
                      <a:gd name="connsiteX42" fmla="*/ 189999 w 260723"/>
                      <a:gd name="connsiteY42" fmla="*/ 145609 h 339956"/>
                      <a:gd name="connsiteX43" fmla="*/ 207038 w 260723"/>
                      <a:gd name="connsiteY43" fmla="*/ 116468 h 339956"/>
                      <a:gd name="connsiteX44" fmla="*/ 177820 w 260723"/>
                      <a:gd name="connsiteY44" fmla="*/ 99532 h 339956"/>
                      <a:gd name="connsiteX45" fmla="*/ 177820 w 260723"/>
                      <a:gd name="connsiteY45" fmla="*/ 99532 h 33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260723" h="339956">
                        <a:moveTo>
                          <a:pt x="177871" y="99506"/>
                        </a:moveTo>
                        <a:lnTo>
                          <a:pt x="52105" y="132732"/>
                        </a:lnTo>
                        <a:cubicBezTo>
                          <a:pt x="35013" y="137257"/>
                          <a:pt x="16552" y="132396"/>
                          <a:pt x="3934" y="120036"/>
                        </a:cubicBezTo>
                        <a:cubicBezTo>
                          <a:pt x="-1263" y="114943"/>
                          <a:pt x="-1315" y="106591"/>
                          <a:pt x="3804" y="101394"/>
                        </a:cubicBezTo>
                        <a:cubicBezTo>
                          <a:pt x="8924" y="96197"/>
                          <a:pt x="17302" y="96145"/>
                          <a:pt x="22499" y="101239"/>
                        </a:cubicBezTo>
                        <a:cubicBezTo>
                          <a:pt x="28472" y="107108"/>
                          <a:pt x="37263" y="109409"/>
                          <a:pt x="45382" y="107263"/>
                        </a:cubicBezTo>
                        <a:lnTo>
                          <a:pt x="174148" y="73236"/>
                        </a:lnTo>
                        <a:cubicBezTo>
                          <a:pt x="186921" y="69874"/>
                          <a:pt x="194549" y="56791"/>
                          <a:pt x="191188" y="44069"/>
                        </a:cubicBezTo>
                        <a:cubicBezTo>
                          <a:pt x="187826" y="31374"/>
                          <a:pt x="174717" y="23772"/>
                          <a:pt x="161970" y="27159"/>
                        </a:cubicBezTo>
                        <a:lnTo>
                          <a:pt x="75918" y="49887"/>
                        </a:lnTo>
                        <a:cubicBezTo>
                          <a:pt x="68860" y="51749"/>
                          <a:pt x="61620" y="47560"/>
                          <a:pt x="59758" y="40527"/>
                        </a:cubicBezTo>
                        <a:cubicBezTo>
                          <a:pt x="57896" y="33494"/>
                          <a:pt x="62111" y="26280"/>
                          <a:pt x="69170" y="24418"/>
                        </a:cubicBezTo>
                        <a:lnTo>
                          <a:pt x="155221" y="1690"/>
                        </a:lnTo>
                        <a:cubicBezTo>
                          <a:pt x="182086" y="-5420"/>
                          <a:pt x="209675" y="10559"/>
                          <a:pt x="216760" y="37321"/>
                        </a:cubicBezTo>
                        <a:cubicBezTo>
                          <a:pt x="220690" y="52240"/>
                          <a:pt x="217252" y="67263"/>
                          <a:pt x="208925" y="79002"/>
                        </a:cubicBezTo>
                        <a:cubicBezTo>
                          <a:pt x="220251" y="85440"/>
                          <a:pt x="229068" y="96171"/>
                          <a:pt x="232636" y="109668"/>
                        </a:cubicBezTo>
                        <a:cubicBezTo>
                          <a:pt x="236592" y="124639"/>
                          <a:pt x="233102" y="139713"/>
                          <a:pt x="224724" y="151452"/>
                        </a:cubicBezTo>
                        <a:cubicBezTo>
                          <a:pt x="235972" y="157891"/>
                          <a:pt x="244737" y="168595"/>
                          <a:pt x="248305" y="182067"/>
                        </a:cubicBezTo>
                        <a:cubicBezTo>
                          <a:pt x="252623" y="198357"/>
                          <a:pt x="248254" y="214905"/>
                          <a:pt x="238143" y="226980"/>
                        </a:cubicBezTo>
                        <a:cubicBezTo>
                          <a:pt x="248073" y="233522"/>
                          <a:pt x="255804" y="243425"/>
                          <a:pt x="259062" y="255758"/>
                        </a:cubicBezTo>
                        <a:cubicBezTo>
                          <a:pt x="266121" y="282494"/>
                          <a:pt x="250038" y="310032"/>
                          <a:pt x="223172" y="317116"/>
                        </a:cubicBezTo>
                        <a:lnTo>
                          <a:pt x="143017" y="338293"/>
                        </a:lnTo>
                        <a:cubicBezTo>
                          <a:pt x="125926" y="342818"/>
                          <a:pt x="107438" y="337957"/>
                          <a:pt x="94846" y="325623"/>
                        </a:cubicBezTo>
                        <a:cubicBezTo>
                          <a:pt x="89649" y="320529"/>
                          <a:pt x="89571" y="312203"/>
                          <a:pt x="94690" y="307006"/>
                        </a:cubicBezTo>
                        <a:cubicBezTo>
                          <a:pt x="99836" y="301835"/>
                          <a:pt x="108188" y="301732"/>
                          <a:pt x="113385" y="306799"/>
                        </a:cubicBezTo>
                        <a:cubicBezTo>
                          <a:pt x="119384" y="312669"/>
                          <a:pt x="128175" y="314970"/>
                          <a:pt x="136294" y="312824"/>
                        </a:cubicBezTo>
                        <a:lnTo>
                          <a:pt x="216450" y="291647"/>
                        </a:lnTo>
                        <a:cubicBezTo>
                          <a:pt x="229223" y="288286"/>
                          <a:pt x="236851" y="275203"/>
                          <a:pt x="233489" y="262507"/>
                        </a:cubicBezTo>
                        <a:cubicBezTo>
                          <a:pt x="230128" y="249811"/>
                          <a:pt x="217019" y="242209"/>
                          <a:pt x="204272" y="245596"/>
                        </a:cubicBezTo>
                        <a:lnTo>
                          <a:pt x="109170" y="270729"/>
                        </a:lnTo>
                        <a:cubicBezTo>
                          <a:pt x="92079" y="275254"/>
                          <a:pt x="73592" y="270393"/>
                          <a:pt x="60999" y="258034"/>
                        </a:cubicBezTo>
                        <a:cubicBezTo>
                          <a:pt x="55776" y="252940"/>
                          <a:pt x="55724" y="244588"/>
                          <a:pt x="60844" y="239417"/>
                        </a:cubicBezTo>
                        <a:cubicBezTo>
                          <a:pt x="66015" y="234142"/>
                          <a:pt x="74367" y="234142"/>
                          <a:pt x="79539" y="239210"/>
                        </a:cubicBezTo>
                        <a:cubicBezTo>
                          <a:pt x="85641" y="245183"/>
                          <a:pt x="94199" y="247433"/>
                          <a:pt x="102447" y="245261"/>
                        </a:cubicBezTo>
                        <a:lnTo>
                          <a:pt x="205667" y="217982"/>
                        </a:lnTo>
                        <a:cubicBezTo>
                          <a:pt x="218441" y="214620"/>
                          <a:pt x="226069" y="201511"/>
                          <a:pt x="222707" y="188815"/>
                        </a:cubicBezTo>
                        <a:cubicBezTo>
                          <a:pt x="219346" y="176119"/>
                          <a:pt x="206237" y="168518"/>
                          <a:pt x="193489" y="171905"/>
                        </a:cubicBezTo>
                        <a:lnTo>
                          <a:pt x="75220" y="203166"/>
                        </a:lnTo>
                        <a:cubicBezTo>
                          <a:pt x="58129" y="207691"/>
                          <a:pt x="39641" y="202830"/>
                          <a:pt x="27050" y="190496"/>
                        </a:cubicBezTo>
                        <a:cubicBezTo>
                          <a:pt x="21852" y="185402"/>
                          <a:pt x="21775" y="177076"/>
                          <a:pt x="26894" y="171879"/>
                        </a:cubicBezTo>
                        <a:cubicBezTo>
                          <a:pt x="32040" y="166682"/>
                          <a:pt x="40391" y="166604"/>
                          <a:pt x="45589" y="171698"/>
                        </a:cubicBezTo>
                        <a:cubicBezTo>
                          <a:pt x="51691" y="177645"/>
                          <a:pt x="60249" y="179895"/>
                          <a:pt x="68498" y="177723"/>
                        </a:cubicBezTo>
                        <a:lnTo>
                          <a:pt x="189999" y="145609"/>
                        </a:lnTo>
                        <a:cubicBezTo>
                          <a:pt x="202746" y="142247"/>
                          <a:pt x="210399" y="129164"/>
                          <a:pt x="207038" y="116468"/>
                        </a:cubicBezTo>
                        <a:cubicBezTo>
                          <a:pt x="203677" y="103772"/>
                          <a:pt x="190593" y="96171"/>
                          <a:pt x="177820" y="99532"/>
                        </a:cubicBezTo>
                        <a:lnTo>
                          <a:pt x="177820" y="99532"/>
                        </a:lnTo>
                        <a:close/>
                      </a:path>
                    </a:pathLst>
                  </a:custGeom>
                  <a:solidFill>
                    <a:srgbClr val="EBA223"/>
                  </a:solidFill>
                  <a:ln w="0" cap="flat">
                    <a:noFill/>
                    <a:prstDash val="solid"/>
                    <a:miter/>
                  </a:ln>
                </p:spPr>
                <p:txBody>
                  <a:bodyPr rtlCol="0" anchor="ctr"/>
                  <a:lstStyle/>
                  <a:p>
                    <a:endParaRPr lang="zh-CN" altLang="en-US"/>
                  </a:p>
                </p:txBody>
              </p:sp>
            </p:grpSp>
            <p:sp>
              <p:nvSpPr>
                <p:cNvPr id="181" name="任意多边形: 形状 180">
                  <a:extLst>
                    <a:ext uri="{FF2B5EF4-FFF2-40B4-BE49-F238E27FC236}">
                      <a16:creationId xmlns:a16="http://schemas.microsoft.com/office/drawing/2014/main" id="{C7F81FDE-5ED2-5E30-65F0-80ED14F11FD7}"/>
                    </a:ext>
                  </a:extLst>
                </p:cNvPr>
                <p:cNvSpPr/>
                <p:nvPr/>
              </p:nvSpPr>
              <p:spPr>
                <a:xfrm>
                  <a:off x="9752060" y="4516745"/>
                  <a:ext cx="189217" cy="308339"/>
                </a:xfrm>
                <a:custGeom>
                  <a:avLst/>
                  <a:gdLst>
                    <a:gd name="connsiteX0" fmla="*/ 91235 w 189217"/>
                    <a:gd name="connsiteY0" fmla="*/ 307604 h 308339"/>
                    <a:gd name="connsiteX1" fmla="*/ 173355 w 189217"/>
                    <a:gd name="connsiteY1" fmla="*/ 285910 h 308339"/>
                    <a:gd name="connsiteX2" fmla="*/ 188508 w 189217"/>
                    <a:gd name="connsiteY2" fmla="*/ 259872 h 308339"/>
                    <a:gd name="connsiteX3" fmla="*/ 124021 w 189217"/>
                    <a:gd name="connsiteY3" fmla="*/ 15862 h 308339"/>
                    <a:gd name="connsiteX4" fmla="*/ 97983 w 189217"/>
                    <a:gd name="connsiteY4" fmla="*/ 710 h 308339"/>
                    <a:gd name="connsiteX5" fmla="*/ 15862 w 189217"/>
                    <a:gd name="connsiteY5" fmla="*/ 22404 h 308339"/>
                    <a:gd name="connsiteX6" fmla="*/ 710 w 189217"/>
                    <a:gd name="connsiteY6" fmla="*/ 48442 h 308339"/>
                    <a:gd name="connsiteX7" fmla="*/ 65197 w 189217"/>
                    <a:gd name="connsiteY7" fmla="*/ 292477 h 308339"/>
                    <a:gd name="connsiteX8" fmla="*/ 91235 w 189217"/>
                    <a:gd name="connsiteY8" fmla="*/ 307629 h 308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217" h="308339">
                      <a:moveTo>
                        <a:pt x="91235" y="307604"/>
                      </a:moveTo>
                      <a:lnTo>
                        <a:pt x="173355" y="285910"/>
                      </a:lnTo>
                      <a:cubicBezTo>
                        <a:pt x="184733" y="282910"/>
                        <a:pt x="191507" y="271249"/>
                        <a:pt x="188508" y="259872"/>
                      </a:cubicBezTo>
                      <a:lnTo>
                        <a:pt x="124021" y="15862"/>
                      </a:lnTo>
                      <a:cubicBezTo>
                        <a:pt x="121022" y="4485"/>
                        <a:pt x="109360" y="-2289"/>
                        <a:pt x="97983" y="710"/>
                      </a:cubicBezTo>
                      <a:lnTo>
                        <a:pt x="15862" y="22404"/>
                      </a:lnTo>
                      <a:cubicBezTo>
                        <a:pt x="4485" y="25404"/>
                        <a:pt x="-2289" y="37065"/>
                        <a:pt x="710" y="48442"/>
                      </a:cubicBezTo>
                      <a:lnTo>
                        <a:pt x="65197" y="292477"/>
                      </a:lnTo>
                      <a:cubicBezTo>
                        <a:pt x="68196" y="303854"/>
                        <a:pt x="79858" y="310629"/>
                        <a:pt x="91235" y="307629"/>
                      </a:cubicBezTo>
                      <a:close/>
                    </a:path>
                  </a:pathLst>
                </a:custGeom>
                <a:solidFill>
                  <a:srgbClr val="7F99EB"/>
                </a:solidFill>
                <a:ln w="0" cap="flat">
                  <a:noFill/>
                  <a:prstDash val="solid"/>
                  <a:miter/>
                </a:ln>
              </p:spPr>
              <p:txBody>
                <a:bodyPr rtlCol="0" anchor="ctr"/>
                <a:lstStyle/>
                <a:p>
                  <a:endParaRPr lang="zh-CN" altLang="en-US"/>
                </a:p>
              </p:txBody>
            </p:sp>
          </p:grpSp>
          <p:sp>
            <p:nvSpPr>
              <p:cNvPr id="176" name="任意多边形: 形状 175">
                <a:extLst>
                  <a:ext uri="{FF2B5EF4-FFF2-40B4-BE49-F238E27FC236}">
                    <a16:creationId xmlns:a16="http://schemas.microsoft.com/office/drawing/2014/main" id="{3492D7D5-D72B-A6F5-65EE-650360CB94F4}"/>
                  </a:ext>
                </a:extLst>
              </p:cNvPr>
              <p:cNvSpPr/>
              <p:nvPr/>
            </p:nvSpPr>
            <p:spPr>
              <a:xfrm>
                <a:off x="9776791" y="4440610"/>
                <a:ext cx="152137" cy="268112"/>
              </a:xfrm>
              <a:custGeom>
                <a:avLst/>
                <a:gdLst>
                  <a:gd name="connsiteX0" fmla="*/ 46775 w 152137"/>
                  <a:gd name="connsiteY0" fmla="*/ 0 h 268112"/>
                  <a:gd name="connsiteX1" fmla="*/ 48274 w 152137"/>
                  <a:gd name="connsiteY1" fmla="*/ 65366 h 268112"/>
                  <a:gd name="connsiteX2" fmla="*/ 0 w 152137"/>
                  <a:gd name="connsiteY2" fmla="*/ 95851 h 268112"/>
                  <a:gd name="connsiteX3" fmla="*/ 43801 w 152137"/>
                  <a:gd name="connsiteY3" fmla="*/ 97195 h 268112"/>
                  <a:gd name="connsiteX4" fmla="*/ 32243 w 152137"/>
                  <a:gd name="connsiteY4" fmla="*/ 198812 h 268112"/>
                  <a:gd name="connsiteX5" fmla="*/ 68546 w 152137"/>
                  <a:gd name="connsiteY5" fmla="*/ 258645 h 268112"/>
                  <a:gd name="connsiteX6" fmla="*/ 147254 w 152137"/>
                  <a:gd name="connsiteY6" fmla="*/ 169853 h 268112"/>
                  <a:gd name="connsiteX7" fmla="*/ 142988 w 152137"/>
                  <a:gd name="connsiteY7" fmla="*/ 74571 h 268112"/>
                  <a:gd name="connsiteX8" fmla="*/ 123725 w 152137"/>
                  <a:gd name="connsiteY8" fmla="*/ 9981 h 268112"/>
                  <a:gd name="connsiteX9" fmla="*/ 46775 w 152137"/>
                  <a:gd name="connsiteY9" fmla="*/ 26 h 26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137" h="268112">
                    <a:moveTo>
                      <a:pt x="46775" y="0"/>
                    </a:moveTo>
                    <a:lnTo>
                      <a:pt x="48274" y="65366"/>
                    </a:lnTo>
                    <a:cubicBezTo>
                      <a:pt x="48274" y="65366"/>
                      <a:pt x="1629" y="63969"/>
                      <a:pt x="0" y="95851"/>
                    </a:cubicBezTo>
                    <a:lnTo>
                      <a:pt x="43801" y="97195"/>
                    </a:lnTo>
                    <a:cubicBezTo>
                      <a:pt x="43801" y="97195"/>
                      <a:pt x="70460" y="131637"/>
                      <a:pt x="32243" y="198812"/>
                    </a:cubicBezTo>
                    <a:cubicBezTo>
                      <a:pt x="17014" y="264617"/>
                      <a:pt x="65236" y="236770"/>
                      <a:pt x="68546" y="258645"/>
                    </a:cubicBezTo>
                    <a:cubicBezTo>
                      <a:pt x="73433" y="290914"/>
                      <a:pt x="137118" y="235580"/>
                      <a:pt x="147254" y="169853"/>
                    </a:cubicBezTo>
                    <a:cubicBezTo>
                      <a:pt x="160337" y="84784"/>
                      <a:pt x="142988" y="74571"/>
                      <a:pt x="142988" y="74571"/>
                    </a:cubicBezTo>
                    <a:lnTo>
                      <a:pt x="123725" y="9981"/>
                    </a:lnTo>
                    <a:lnTo>
                      <a:pt x="46775" y="26"/>
                    </a:lnTo>
                    <a:close/>
                  </a:path>
                </a:pathLst>
              </a:custGeom>
              <a:solidFill>
                <a:srgbClr val="F37A50"/>
              </a:solidFill>
              <a:ln w="0" cap="flat">
                <a:noFill/>
                <a:prstDash val="solid"/>
                <a:miter/>
              </a:ln>
            </p:spPr>
            <p:txBody>
              <a:bodyPr rtlCol="0" anchor="ctr"/>
              <a:lstStyle/>
              <a:p>
                <a:endParaRPr lang="zh-CN" altLang="en-US"/>
              </a:p>
            </p:txBody>
          </p:sp>
          <p:sp>
            <p:nvSpPr>
              <p:cNvPr id="177" name="任意多边形: 形状 176">
                <a:extLst>
                  <a:ext uri="{FF2B5EF4-FFF2-40B4-BE49-F238E27FC236}">
                    <a16:creationId xmlns:a16="http://schemas.microsoft.com/office/drawing/2014/main" id="{4218CD74-5BF2-98FB-8A15-E9DE45936602}"/>
                  </a:ext>
                </a:extLst>
              </p:cNvPr>
              <p:cNvSpPr/>
              <p:nvPr/>
            </p:nvSpPr>
            <p:spPr>
              <a:xfrm>
                <a:off x="9648309" y="3527738"/>
                <a:ext cx="292982" cy="949225"/>
              </a:xfrm>
              <a:custGeom>
                <a:avLst/>
                <a:gdLst>
                  <a:gd name="connsiteX0" fmla="*/ 29580 w 292982"/>
                  <a:gd name="connsiteY0" fmla="*/ 0 h 949225"/>
                  <a:gd name="connsiteX1" fmla="*/ 292983 w 292982"/>
                  <a:gd name="connsiteY1" fmla="*/ 476358 h 949225"/>
                  <a:gd name="connsiteX2" fmla="*/ 280649 w 292982"/>
                  <a:gd name="connsiteY2" fmla="*/ 949226 h 949225"/>
                  <a:gd name="connsiteX3" fmla="*/ 157597 w 292982"/>
                  <a:gd name="connsiteY3" fmla="*/ 929368 h 949225"/>
                  <a:gd name="connsiteX4" fmla="*/ 129697 w 292982"/>
                  <a:gd name="connsiteY4" fmla="*/ 525693 h 949225"/>
                  <a:gd name="connsiteX5" fmla="*/ 0 w 292982"/>
                  <a:gd name="connsiteY5" fmla="*/ 272220 h 949225"/>
                  <a:gd name="connsiteX6" fmla="*/ 29606 w 292982"/>
                  <a:gd name="connsiteY6" fmla="*/ 0 h 949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2982" h="949225">
                    <a:moveTo>
                      <a:pt x="29580" y="0"/>
                    </a:moveTo>
                    <a:cubicBezTo>
                      <a:pt x="105521" y="7912"/>
                      <a:pt x="292983" y="476358"/>
                      <a:pt x="292983" y="476358"/>
                    </a:cubicBezTo>
                    <a:lnTo>
                      <a:pt x="280649" y="949226"/>
                    </a:lnTo>
                    <a:lnTo>
                      <a:pt x="157597" y="929368"/>
                    </a:lnTo>
                    <a:lnTo>
                      <a:pt x="129697" y="525693"/>
                    </a:lnTo>
                    <a:lnTo>
                      <a:pt x="0" y="272220"/>
                    </a:lnTo>
                    <a:lnTo>
                      <a:pt x="29606" y="0"/>
                    </a:lnTo>
                    <a:close/>
                  </a:path>
                </a:pathLst>
              </a:custGeom>
              <a:solidFill>
                <a:srgbClr val="201D40"/>
              </a:solidFill>
              <a:ln w="0" cap="flat">
                <a:noFill/>
                <a:prstDash val="solid"/>
                <a:miter/>
              </a:ln>
            </p:spPr>
            <p:txBody>
              <a:bodyPr rtlCol="0" anchor="ctr"/>
              <a:lstStyle/>
              <a:p>
                <a:endParaRPr lang="zh-CN" altLang="en-US"/>
              </a:p>
            </p:txBody>
          </p:sp>
          <p:sp>
            <p:nvSpPr>
              <p:cNvPr id="178" name="任意多边形: 形状 177">
                <a:extLst>
                  <a:ext uri="{FF2B5EF4-FFF2-40B4-BE49-F238E27FC236}">
                    <a16:creationId xmlns:a16="http://schemas.microsoft.com/office/drawing/2014/main" id="{D3604E24-02B4-6BCC-DD01-5A67D3823351}"/>
                  </a:ext>
                </a:extLst>
              </p:cNvPr>
              <p:cNvSpPr/>
              <p:nvPr/>
            </p:nvSpPr>
            <p:spPr>
              <a:xfrm>
                <a:off x="9281014" y="3416917"/>
                <a:ext cx="127447" cy="153537"/>
              </a:xfrm>
              <a:custGeom>
                <a:avLst/>
                <a:gdLst>
                  <a:gd name="connsiteX0" fmla="*/ 127448 w 127447"/>
                  <a:gd name="connsiteY0" fmla="*/ 99678 h 153537"/>
                  <a:gd name="connsiteX1" fmla="*/ 45922 w 127447"/>
                  <a:gd name="connsiteY1" fmla="*/ 153537 h 153537"/>
                  <a:gd name="connsiteX2" fmla="*/ 0 w 127447"/>
                  <a:gd name="connsiteY2" fmla="*/ 32062 h 153537"/>
                  <a:gd name="connsiteX3" fmla="*/ 23219 w 127447"/>
                  <a:gd name="connsiteY3" fmla="*/ 0 h 153537"/>
                  <a:gd name="connsiteX4" fmla="*/ 127448 w 127447"/>
                  <a:gd name="connsiteY4" fmla="*/ 99678 h 1535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447" h="153537">
                    <a:moveTo>
                      <a:pt x="127448" y="99678"/>
                    </a:moveTo>
                    <a:cubicBezTo>
                      <a:pt x="127448" y="99678"/>
                      <a:pt x="84991" y="142548"/>
                      <a:pt x="45922" y="153537"/>
                    </a:cubicBezTo>
                    <a:lnTo>
                      <a:pt x="0" y="32062"/>
                    </a:lnTo>
                    <a:lnTo>
                      <a:pt x="23219" y="0"/>
                    </a:lnTo>
                    <a:lnTo>
                      <a:pt x="127448" y="99678"/>
                    </a:lnTo>
                    <a:close/>
                  </a:path>
                </a:pathLst>
              </a:custGeom>
              <a:solidFill>
                <a:srgbClr val="FFFFFF"/>
              </a:solidFill>
              <a:ln w="0" cap="flat">
                <a:noFill/>
                <a:prstDash val="solid"/>
                <a:miter/>
              </a:ln>
            </p:spPr>
            <p:txBody>
              <a:bodyPr rtlCol="0" anchor="ctr"/>
              <a:lstStyle/>
              <a:p>
                <a:endParaRPr lang="zh-CN" altLang="en-US"/>
              </a:p>
            </p:txBody>
          </p:sp>
          <p:sp>
            <p:nvSpPr>
              <p:cNvPr id="179" name="任意多边形: 形状 178">
                <a:extLst>
                  <a:ext uri="{FF2B5EF4-FFF2-40B4-BE49-F238E27FC236}">
                    <a16:creationId xmlns:a16="http://schemas.microsoft.com/office/drawing/2014/main" id="{37277C99-1902-A547-71ED-0513660B666F}"/>
                  </a:ext>
                </a:extLst>
              </p:cNvPr>
              <p:cNvSpPr/>
              <p:nvPr/>
            </p:nvSpPr>
            <p:spPr>
              <a:xfrm>
                <a:off x="9408462" y="3437033"/>
                <a:ext cx="137686" cy="147047"/>
              </a:xfrm>
              <a:custGeom>
                <a:avLst/>
                <a:gdLst>
                  <a:gd name="connsiteX0" fmla="*/ 0 w 137686"/>
                  <a:gd name="connsiteY0" fmla="*/ 79561 h 147047"/>
                  <a:gd name="connsiteX1" fmla="*/ 70641 w 137686"/>
                  <a:gd name="connsiteY1" fmla="*/ 147047 h 147047"/>
                  <a:gd name="connsiteX2" fmla="*/ 137687 w 137686"/>
                  <a:gd name="connsiteY2" fmla="*/ 35191 h 147047"/>
                  <a:gd name="connsiteX3" fmla="*/ 120311 w 137686"/>
                  <a:gd name="connsiteY3" fmla="*/ 0 h 147047"/>
                  <a:gd name="connsiteX4" fmla="*/ 26 w 137686"/>
                  <a:gd name="connsiteY4" fmla="*/ 79561 h 147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686" h="147047">
                    <a:moveTo>
                      <a:pt x="0" y="79561"/>
                    </a:moveTo>
                    <a:cubicBezTo>
                      <a:pt x="0" y="79561"/>
                      <a:pt x="24202" y="121139"/>
                      <a:pt x="70641" y="147047"/>
                    </a:cubicBezTo>
                    <a:lnTo>
                      <a:pt x="137687" y="35191"/>
                    </a:lnTo>
                    <a:lnTo>
                      <a:pt x="120311" y="0"/>
                    </a:lnTo>
                    <a:lnTo>
                      <a:pt x="26" y="79561"/>
                    </a:lnTo>
                    <a:close/>
                  </a:path>
                </a:pathLst>
              </a:custGeom>
              <a:solidFill>
                <a:srgbClr val="FFFFFF"/>
              </a:solidFill>
              <a:ln w="0" cap="flat">
                <a:noFill/>
                <a:prstDash val="solid"/>
                <a:miter/>
              </a:ln>
            </p:spPr>
            <p:txBody>
              <a:bodyPr rtlCol="0" anchor="ctr"/>
              <a:lstStyle/>
              <a:p>
                <a:endParaRPr lang="zh-CN" altLang="en-US"/>
              </a:p>
            </p:txBody>
          </p:sp>
        </p:grpSp>
        <p:sp>
          <p:nvSpPr>
            <p:cNvPr id="17" name="任意多边形: 形状 16">
              <a:extLst>
                <a:ext uri="{FF2B5EF4-FFF2-40B4-BE49-F238E27FC236}">
                  <a16:creationId xmlns:a16="http://schemas.microsoft.com/office/drawing/2014/main" id="{E1C1C711-DD98-E36B-98B8-57041FC32F1D}"/>
                </a:ext>
              </a:extLst>
            </p:cNvPr>
            <p:cNvSpPr/>
            <p:nvPr/>
          </p:nvSpPr>
          <p:spPr>
            <a:xfrm>
              <a:off x="7659721" y="2551187"/>
              <a:ext cx="118813" cy="256183"/>
            </a:xfrm>
            <a:custGeom>
              <a:avLst/>
              <a:gdLst>
                <a:gd name="connsiteX0" fmla="*/ 2999 w 118813"/>
                <a:gd name="connsiteY0" fmla="*/ 163643 h 256183"/>
                <a:gd name="connsiteX1" fmla="*/ 0 w 118813"/>
                <a:gd name="connsiteY1" fmla="*/ 230715 h 256183"/>
                <a:gd name="connsiteX2" fmla="*/ 48300 w 118813"/>
                <a:gd name="connsiteY2" fmla="*/ 256184 h 256183"/>
                <a:gd name="connsiteX3" fmla="*/ 116019 w 118813"/>
                <a:gd name="connsiteY3" fmla="*/ 130624 h 256183"/>
                <a:gd name="connsiteX4" fmla="*/ 117338 w 118813"/>
                <a:gd name="connsiteY4" fmla="*/ 95071 h 256183"/>
                <a:gd name="connsiteX5" fmla="*/ 89723 w 118813"/>
                <a:gd name="connsiteY5" fmla="*/ 121082 h 256183"/>
                <a:gd name="connsiteX6" fmla="*/ 83078 w 118813"/>
                <a:gd name="connsiteY6" fmla="*/ 50028 h 256183"/>
                <a:gd name="connsiteX7" fmla="*/ 65107 w 118813"/>
                <a:gd name="connsiteY7" fmla="*/ 3098 h 256183"/>
                <a:gd name="connsiteX8" fmla="*/ 2999 w 118813"/>
                <a:gd name="connsiteY8" fmla="*/ 163694 h 256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8813" h="256183">
                  <a:moveTo>
                    <a:pt x="2999" y="163643"/>
                  </a:moveTo>
                  <a:cubicBezTo>
                    <a:pt x="1681" y="185311"/>
                    <a:pt x="7524" y="210004"/>
                    <a:pt x="0" y="230715"/>
                  </a:cubicBezTo>
                  <a:lnTo>
                    <a:pt x="48300" y="256184"/>
                  </a:lnTo>
                  <a:cubicBezTo>
                    <a:pt x="107202" y="219416"/>
                    <a:pt x="115244" y="139492"/>
                    <a:pt x="116019" y="130624"/>
                  </a:cubicBezTo>
                  <a:cubicBezTo>
                    <a:pt x="118036" y="107559"/>
                    <a:pt x="120415" y="96855"/>
                    <a:pt x="117338" y="95071"/>
                  </a:cubicBezTo>
                  <a:cubicBezTo>
                    <a:pt x="114261" y="93261"/>
                    <a:pt x="93731" y="87624"/>
                    <a:pt x="89723" y="121082"/>
                  </a:cubicBezTo>
                  <a:cubicBezTo>
                    <a:pt x="84681" y="163074"/>
                    <a:pt x="51119" y="135200"/>
                    <a:pt x="83078" y="50028"/>
                  </a:cubicBezTo>
                  <a:cubicBezTo>
                    <a:pt x="91067" y="28696"/>
                    <a:pt x="80699" y="-11433"/>
                    <a:pt x="65107" y="3098"/>
                  </a:cubicBezTo>
                  <a:cubicBezTo>
                    <a:pt x="47938" y="19104"/>
                    <a:pt x="9024" y="65051"/>
                    <a:pt x="2999" y="163694"/>
                  </a:cubicBezTo>
                  <a:close/>
                </a:path>
              </a:pathLst>
            </a:custGeom>
            <a:solidFill>
              <a:srgbClr val="F37A50"/>
            </a:solidFill>
            <a:ln w="0" cap="flat">
              <a:noFill/>
              <a:prstDash val="solid"/>
              <a:miter/>
            </a:ln>
          </p:spPr>
          <p:txBody>
            <a:bodyPr rtlCol="0" anchor="ctr"/>
            <a:lstStyle/>
            <a:p>
              <a:endParaRPr lang="zh-CN" altLang="en-US"/>
            </a:p>
          </p:txBody>
        </p:sp>
        <p:grpSp>
          <p:nvGrpSpPr>
            <p:cNvPr id="18" name="组合 17">
              <a:extLst>
                <a:ext uri="{FF2B5EF4-FFF2-40B4-BE49-F238E27FC236}">
                  <a16:creationId xmlns:a16="http://schemas.microsoft.com/office/drawing/2014/main" id="{B69B5E92-8F0A-8378-3141-C92CB086D2F4}"/>
                </a:ext>
              </a:extLst>
            </p:cNvPr>
            <p:cNvGrpSpPr/>
            <p:nvPr/>
          </p:nvGrpSpPr>
          <p:grpSpPr>
            <a:xfrm>
              <a:off x="7448239" y="2779238"/>
              <a:ext cx="1035587" cy="3053803"/>
              <a:chOff x="7448239" y="2779238"/>
              <a:chExt cx="1035587" cy="3053803"/>
            </a:xfrm>
          </p:grpSpPr>
          <p:sp>
            <p:nvSpPr>
              <p:cNvPr id="135" name="任意多边形: 形状 134">
                <a:extLst>
                  <a:ext uri="{FF2B5EF4-FFF2-40B4-BE49-F238E27FC236}">
                    <a16:creationId xmlns:a16="http://schemas.microsoft.com/office/drawing/2014/main" id="{772E4A83-6EA1-2521-9D2C-192CBEA9B777}"/>
                  </a:ext>
                </a:extLst>
              </p:cNvPr>
              <p:cNvSpPr/>
              <p:nvPr/>
            </p:nvSpPr>
            <p:spPr>
              <a:xfrm>
                <a:off x="8057992" y="5611712"/>
                <a:ext cx="113278" cy="87731"/>
              </a:xfrm>
              <a:custGeom>
                <a:avLst/>
                <a:gdLst>
                  <a:gd name="connsiteX0" fmla="*/ 6826 w 113278"/>
                  <a:gd name="connsiteY0" fmla="*/ 0 h 87731"/>
                  <a:gd name="connsiteX1" fmla="*/ 0 w 113278"/>
                  <a:gd name="connsiteY1" fmla="*/ 69968 h 87731"/>
                  <a:gd name="connsiteX2" fmla="*/ 58539 w 113278"/>
                  <a:gd name="connsiteY2" fmla="*/ 87732 h 87731"/>
                  <a:gd name="connsiteX3" fmla="*/ 105547 w 113278"/>
                  <a:gd name="connsiteY3" fmla="*/ 37544 h 87731"/>
                  <a:gd name="connsiteX4" fmla="*/ 113278 w 113278"/>
                  <a:gd name="connsiteY4" fmla="*/ 8662 h 87731"/>
                  <a:gd name="connsiteX5" fmla="*/ 6826 w 113278"/>
                  <a:gd name="connsiteY5" fmla="*/ 0 h 87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278" h="87731">
                    <a:moveTo>
                      <a:pt x="6826" y="0"/>
                    </a:moveTo>
                    <a:lnTo>
                      <a:pt x="0" y="69968"/>
                    </a:lnTo>
                    <a:lnTo>
                      <a:pt x="58539" y="87732"/>
                    </a:lnTo>
                    <a:lnTo>
                      <a:pt x="105547" y="37544"/>
                    </a:lnTo>
                    <a:lnTo>
                      <a:pt x="113278" y="8662"/>
                    </a:lnTo>
                    <a:lnTo>
                      <a:pt x="6826" y="0"/>
                    </a:lnTo>
                    <a:close/>
                  </a:path>
                </a:pathLst>
              </a:custGeom>
              <a:solidFill>
                <a:srgbClr val="F37A50"/>
              </a:solidFill>
              <a:ln w="0" cap="flat">
                <a:noFill/>
                <a:prstDash val="solid"/>
                <a:miter/>
              </a:ln>
            </p:spPr>
            <p:txBody>
              <a:bodyPr rtlCol="0" anchor="ctr"/>
              <a:lstStyle/>
              <a:p>
                <a:endParaRPr lang="zh-CN" altLang="en-US"/>
              </a:p>
            </p:txBody>
          </p:sp>
          <p:sp>
            <p:nvSpPr>
              <p:cNvPr id="136" name="任意多边形: 形状 135">
                <a:extLst>
                  <a:ext uri="{FF2B5EF4-FFF2-40B4-BE49-F238E27FC236}">
                    <a16:creationId xmlns:a16="http://schemas.microsoft.com/office/drawing/2014/main" id="{2E4D3E1E-3673-02FB-BA92-75BDABB3406C}"/>
                  </a:ext>
                </a:extLst>
              </p:cNvPr>
              <p:cNvSpPr/>
              <p:nvPr/>
            </p:nvSpPr>
            <p:spPr>
              <a:xfrm>
                <a:off x="7873918" y="5599042"/>
                <a:ext cx="124422" cy="71959"/>
              </a:xfrm>
              <a:custGeom>
                <a:avLst/>
                <a:gdLst>
                  <a:gd name="connsiteX0" fmla="*/ 8145 w 124422"/>
                  <a:gd name="connsiteY0" fmla="*/ 71959 h 71959"/>
                  <a:gd name="connsiteX1" fmla="*/ 0 w 124422"/>
                  <a:gd name="connsiteY1" fmla="*/ 8378 h 71959"/>
                  <a:gd name="connsiteX2" fmla="*/ 124422 w 124422"/>
                  <a:gd name="connsiteY2" fmla="*/ 0 h 71959"/>
                  <a:gd name="connsiteX3" fmla="*/ 122897 w 124422"/>
                  <a:gd name="connsiteY3" fmla="*/ 71701 h 71959"/>
                  <a:gd name="connsiteX4" fmla="*/ 8145 w 124422"/>
                  <a:gd name="connsiteY4" fmla="*/ 71959 h 71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422" h="71959">
                    <a:moveTo>
                      <a:pt x="8145" y="71959"/>
                    </a:moveTo>
                    <a:lnTo>
                      <a:pt x="0" y="8378"/>
                    </a:lnTo>
                    <a:lnTo>
                      <a:pt x="124422" y="0"/>
                    </a:lnTo>
                    <a:lnTo>
                      <a:pt x="122897" y="71701"/>
                    </a:lnTo>
                    <a:lnTo>
                      <a:pt x="8145" y="71959"/>
                    </a:lnTo>
                    <a:close/>
                  </a:path>
                </a:pathLst>
              </a:custGeom>
              <a:solidFill>
                <a:srgbClr val="F37A50"/>
              </a:solidFill>
              <a:ln w="0" cap="flat">
                <a:noFill/>
                <a:prstDash val="solid"/>
                <a:miter/>
              </a:ln>
            </p:spPr>
            <p:txBody>
              <a:bodyPr rtlCol="0" anchor="ctr"/>
              <a:lstStyle/>
              <a:p>
                <a:endParaRPr lang="zh-CN" altLang="en-US"/>
              </a:p>
            </p:txBody>
          </p:sp>
          <p:sp>
            <p:nvSpPr>
              <p:cNvPr id="137" name="任意多边形: 形状 136">
                <a:extLst>
                  <a:ext uri="{FF2B5EF4-FFF2-40B4-BE49-F238E27FC236}">
                    <a16:creationId xmlns:a16="http://schemas.microsoft.com/office/drawing/2014/main" id="{2D45A716-7D13-2AF3-CFBD-1386B7D79C74}"/>
                  </a:ext>
                </a:extLst>
              </p:cNvPr>
              <p:cNvSpPr/>
              <p:nvPr/>
            </p:nvSpPr>
            <p:spPr>
              <a:xfrm>
                <a:off x="7448239" y="2965522"/>
                <a:ext cx="534768" cy="803306"/>
              </a:xfrm>
              <a:custGeom>
                <a:avLst/>
                <a:gdLst>
                  <a:gd name="connsiteX0" fmla="*/ 534769 w 534768"/>
                  <a:gd name="connsiteY0" fmla="*/ 41126 h 803306"/>
                  <a:gd name="connsiteX1" fmla="*/ 327502 w 534768"/>
                  <a:gd name="connsiteY1" fmla="*/ 80169 h 803306"/>
                  <a:gd name="connsiteX2" fmla="*/ 194727 w 534768"/>
                  <a:gd name="connsiteY2" fmla="*/ 226570 h 803306"/>
                  <a:gd name="connsiteX3" fmla="*/ 0 w 534768"/>
                  <a:gd name="connsiteY3" fmla="*/ 436397 h 803306"/>
                  <a:gd name="connsiteX4" fmla="*/ 92412 w 534768"/>
                  <a:gd name="connsiteY4" fmla="*/ 627918 h 803306"/>
                  <a:gd name="connsiteX5" fmla="*/ 170654 w 534768"/>
                  <a:gd name="connsiteY5" fmla="*/ 803252 h 803306"/>
                  <a:gd name="connsiteX6" fmla="*/ 376293 w 534768"/>
                  <a:gd name="connsiteY6" fmla="*/ 561233 h 803306"/>
                  <a:gd name="connsiteX7" fmla="*/ 478220 w 534768"/>
                  <a:gd name="connsiteY7" fmla="*/ 402266 h 803306"/>
                  <a:gd name="connsiteX8" fmla="*/ 534769 w 534768"/>
                  <a:gd name="connsiteY8" fmla="*/ 41126 h 803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4768" h="803306">
                    <a:moveTo>
                      <a:pt x="534769" y="41126"/>
                    </a:moveTo>
                    <a:cubicBezTo>
                      <a:pt x="466714" y="-20749"/>
                      <a:pt x="345911" y="-16742"/>
                      <a:pt x="327502" y="80169"/>
                    </a:cubicBezTo>
                    <a:cubicBezTo>
                      <a:pt x="309091" y="177055"/>
                      <a:pt x="315348" y="241541"/>
                      <a:pt x="194727" y="226570"/>
                    </a:cubicBezTo>
                    <a:cubicBezTo>
                      <a:pt x="98696" y="214624"/>
                      <a:pt x="-52" y="300857"/>
                      <a:pt x="0" y="436397"/>
                    </a:cubicBezTo>
                    <a:cubicBezTo>
                      <a:pt x="78" y="609792"/>
                      <a:pt x="120234" y="542255"/>
                      <a:pt x="92412" y="627918"/>
                    </a:cubicBezTo>
                    <a:cubicBezTo>
                      <a:pt x="64590" y="713581"/>
                      <a:pt x="46697" y="800460"/>
                      <a:pt x="170654" y="803252"/>
                    </a:cubicBezTo>
                    <a:cubicBezTo>
                      <a:pt x="294612" y="806019"/>
                      <a:pt x="390850" y="702204"/>
                      <a:pt x="376293" y="561233"/>
                    </a:cubicBezTo>
                    <a:cubicBezTo>
                      <a:pt x="361736" y="420289"/>
                      <a:pt x="452001" y="472002"/>
                      <a:pt x="478220" y="402266"/>
                    </a:cubicBezTo>
                    <a:cubicBezTo>
                      <a:pt x="515531" y="303132"/>
                      <a:pt x="534769" y="41126"/>
                      <a:pt x="534769" y="41126"/>
                    </a:cubicBezTo>
                    <a:close/>
                  </a:path>
                </a:pathLst>
              </a:custGeom>
              <a:solidFill>
                <a:srgbClr val="201D40"/>
              </a:solidFill>
              <a:ln w="0" cap="flat">
                <a:noFill/>
                <a:prstDash val="solid"/>
                <a:miter/>
              </a:ln>
            </p:spPr>
            <p:txBody>
              <a:bodyPr rtlCol="0" anchor="ctr"/>
              <a:lstStyle/>
              <a:p>
                <a:endParaRPr lang="zh-CN" altLang="en-US"/>
              </a:p>
            </p:txBody>
          </p:sp>
          <p:sp>
            <p:nvSpPr>
              <p:cNvPr id="138" name="任意多边形: 形状 137">
                <a:extLst>
                  <a:ext uri="{FF2B5EF4-FFF2-40B4-BE49-F238E27FC236}">
                    <a16:creationId xmlns:a16="http://schemas.microsoft.com/office/drawing/2014/main" id="{6794668D-D8E4-2D10-FED8-87730099A4EC}"/>
                  </a:ext>
                </a:extLst>
              </p:cNvPr>
              <p:cNvSpPr/>
              <p:nvPr/>
            </p:nvSpPr>
            <p:spPr>
              <a:xfrm>
                <a:off x="7998340" y="4199418"/>
                <a:ext cx="323141" cy="1420955"/>
              </a:xfrm>
              <a:custGeom>
                <a:avLst/>
                <a:gdLst>
                  <a:gd name="connsiteX0" fmla="*/ 253396 w 323141"/>
                  <a:gd name="connsiteY0" fmla="*/ 0 h 1420955"/>
                  <a:gd name="connsiteX1" fmla="*/ 318995 w 323141"/>
                  <a:gd name="connsiteY1" fmla="*/ 812521 h 1420955"/>
                  <a:gd name="connsiteX2" fmla="*/ 172930 w 323141"/>
                  <a:gd name="connsiteY2" fmla="*/ 1420956 h 1420955"/>
                  <a:gd name="connsiteX3" fmla="*/ 66478 w 323141"/>
                  <a:gd name="connsiteY3" fmla="*/ 1412319 h 1420955"/>
                  <a:gd name="connsiteX4" fmla="*/ 69761 w 323141"/>
                  <a:gd name="connsiteY4" fmla="*/ 1231529 h 1420955"/>
                  <a:gd name="connsiteX5" fmla="*/ 127629 w 323141"/>
                  <a:gd name="connsiteY5" fmla="*/ 790543 h 1420955"/>
                  <a:gd name="connsiteX6" fmla="*/ 0 w 323141"/>
                  <a:gd name="connsiteY6" fmla="*/ 26 h 1420955"/>
                  <a:gd name="connsiteX7" fmla="*/ 253396 w 323141"/>
                  <a:gd name="connsiteY7" fmla="*/ 26 h 1420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141" h="1420955">
                    <a:moveTo>
                      <a:pt x="253396" y="0"/>
                    </a:moveTo>
                    <a:cubicBezTo>
                      <a:pt x="253396" y="0"/>
                      <a:pt x="343222" y="568770"/>
                      <a:pt x="318995" y="812521"/>
                    </a:cubicBezTo>
                    <a:cubicBezTo>
                      <a:pt x="294767" y="1056273"/>
                      <a:pt x="172930" y="1420956"/>
                      <a:pt x="172930" y="1420956"/>
                    </a:cubicBezTo>
                    <a:lnTo>
                      <a:pt x="66478" y="1412319"/>
                    </a:lnTo>
                    <a:cubicBezTo>
                      <a:pt x="66478" y="1412319"/>
                      <a:pt x="73175" y="1374931"/>
                      <a:pt x="69761" y="1231529"/>
                    </a:cubicBezTo>
                    <a:cubicBezTo>
                      <a:pt x="66349" y="1088154"/>
                      <a:pt x="44888" y="886135"/>
                      <a:pt x="127629" y="790543"/>
                    </a:cubicBezTo>
                    <a:cubicBezTo>
                      <a:pt x="117286" y="604142"/>
                      <a:pt x="0" y="26"/>
                      <a:pt x="0" y="26"/>
                    </a:cubicBezTo>
                    <a:lnTo>
                      <a:pt x="253396" y="26"/>
                    </a:lnTo>
                    <a:close/>
                  </a:path>
                </a:pathLst>
              </a:custGeom>
              <a:solidFill>
                <a:srgbClr val="0E6A41"/>
              </a:solidFill>
              <a:ln w="0" cap="flat">
                <a:noFill/>
                <a:prstDash val="solid"/>
                <a:miter/>
              </a:ln>
            </p:spPr>
            <p:txBody>
              <a:bodyPr rtlCol="0" anchor="ctr"/>
              <a:lstStyle/>
              <a:p>
                <a:endParaRPr lang="zh-CN" altLang="en-US"/>
              </a:p>
            </p:txBody>
          </p:sp>
          <p:sp>
            <p:nvSpPr>
              <p:cNvPr id="139" name="任意多边形: 形状 138">
                <a:extLst>
                  <a:ext uri="{FF2B5EF4-FFF2-40B4-BE49-F238E27FC236}">
                    <a16:creationId xmlns:a16="http://schemas.microsoft.com/office/drawing/2014/main" id="{445FAC3E-7168-CF43-4D98-59C6CDC73D16}"/>
                  </a:ext>
                </a:extLst>
              </p:cNvPr>
              <p:cNvSpPr/>
              <p:nvPr/>
            </p:nvSpPr>
            <p:spPr>
              <a:xfrm>
                <a:off x="7772601" y="4180284"/>
                <a:ext cx="295474" cy="1428893"/>
              </a:xfrm>
              <a:custGeom>
                <a:avLst/>
                <a:gdLst>
                  <a:gd name="connsiteX0" fmla="*/ 37400 w 295474"/>
                  <a:gd name="connsiteY0" fmla="*/ 0 h 1428893"/>
                  <a:gd name="connsiteX1" fmla="*/ 26824 w 295474"/>
                  <a:gd name="connsiteY1" fmla="*/ 898572 h 1428893"/>
                  <a:gd name="connsiteX2" fmla="*/ 101291 w 295474"/>
                  <a:gd name="connsiteY2" fmla="*/ 1427135 h 1428893"/>
                  <a:gd name="connsiteX3" fmla="*/ 225714 w 295474"/>
                  <a:gd name="connsiteY3" fmla="*/ 1428894 h 1428893"/>
                  <a:gd name="connsiteX4" fmla="*/ 225714 w 295474"/>
                  <a:gd name="connsiteY4" fmla="*/ 779089 h 1428893"/>
                  <a:gd name="connsiteX5" fmla="*/ 256742 w 295474"/>
                  <a:gd name="connsiteY5" fmla="*/ 310694 h 1428893"/>
                  <a:gd name="connsiteX6" fmla="*/ 295475 w 295474"/>
                  <a:gd name="connsiteY6" fmla="*/ 19134 h 1428893"/>
                  <a:gd name="connsiteX7" fmla="*/ 37374 w 295474"/>
                  <a:gd name="connsiteY7" fmla="*/ 0 h 142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474" h="1428893">
                    <a:moveTo>
                      <a:pt x="37400" y="0"/>
                    </a:moveTo>
                    <a:cubicBezTo>
                      <a:pt x="-9143" y="167293"/>
                      <a:pt x="-11754" y="630930"/>
                      <a:pt x="26824" y="898572"/>
                    </a:cubicBezTo>
                    <a:cubicBezTo>
                      <a:pt x="65402" y="1166215"/>
                      <a:pt x="101291" y="1427135"/>
                      <a:pt x="101291" y="1427135"/>
                    </a:cubicBezTo>
                    <a:lnTo>
                      <a:pt x="225714" y="1428894"/>
                    </a:lnTo>
                    <a:lnTo>
                      <a:pt x="225714" y="779089"/>
                    </a:lnTo>
                    <a:cubicBezTo>
                      <a:pt x="225714" y="664388"/>
                      <a:pt x="256742" y="310694"/>
                      <a:pt x="256742" y="310694"/>
                    </a:cubicBezTo>
                    <a:lnTo>
                      <a:pt x="295475" y="19134"/>
                    </a:lnTo>
                    <a:lnTo>
                      <a:pt x="37374" y="0"/>
                    </a:lnTo>
                    <a:close/>
                  </a:path>
                </a:pathLst>
              </a:custGeom>
              <a:solidFill>
                <a:srgbClr val="0E6A41"/>
              </a:solidFill>
              <a:ln w="0" cap="flat">
                <a:noFill/>
                <a:prstDash val="solid"/>
                <a:miter/>
              </a:ln>
            </p:spPr>
            <p:txBody>
              <a:bodyPr rtlCol="0" anchor="ctr"/>
              <a:lstStyle/>
              <a:p>
                <a:endParaRPr lang="zh-CN" altLang="en-US"/>
              </a:p>
            </p:txBody>
          </p:sp>
          <p:sp>
            <p:nvSpPr>
              <p:cNvPr id="140" name="任意多边形: 形状 139">
                <a:extLst>
                  <a:ext uri="{FF2B5EF4-FFF2-40B4-BE49-F238E27FC236}">
                    <a16:creationId xmlns:a16="http://schemas.microsoft.com/office/drawing/2014/main" id="{13A73D62-6D81-38BF-A108-E5F593C2FB2E}"/>
                  </a:ext>
                </a:extLst>
              </p:cNvPr>
              <p:cNvSpPr/>
              <p:nvPr/>
            </p:nvSpPr>
            <p:spPr>
              <a:xfrm>
                <a:off x="7900214" y="2997081"/>
                <a:ext cx="301127" cy="404812"/>
              </a:xfrm>
              <a:custGeom>
                <a:avLst/>
                <a:gdLst>
                  <a:gd name="connsiteX0" fmla="*/ 301127 w 301127"/>
                  <a:gd name="connsiteY0" fmla="*/ 202406 h 404812"/>
                  <a:gd name="connsiteX1" fmla="*/ 150564 w 301127"/>
                  <a:gd name="connsiteY1" fmla="*/ 404813 h 404812"/>
                  <a:gd name="connsiteX2" fmla="*/ 0 w 301127"/>
                  <a:gd name="connsiteY2" fmla="*/ 202406 h 404812"/>
                  <a:gd name="connsiteX3" fmla="*/ 150564 w 301127"/>
                  <a:gd name="connsiteY3" fmla="*/ 0 h 404812"/>
                  <a:gd name="connsiteX4" fmla="*/ 301127 w 301127"/>
                  <a:gd name="connsiteY4" fmla="*/ 202406 h 404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127" h="404812">
                    <a:moveTo>
                      <a:pt x="301127" y="202406"/>
                    </a:moveTo>
                    <a:cubicBezTo>
                      <a:pt x="301127" y="314192"/>
                      <a:pt x="233717" y="404813"/>
                      <a:pt x="150564" y="404813"/>
                    </a:cubicBezTo>
                    <a:cubicBezTo>
                      <a:pt x="67410" y="404813"/>
                      <a:pt x="0" y="314192"/>
                      <a:pt x="0" y="202406"/>
                    </a:cubicBezTo>
                    <a:cubicBezTo>
                      <a:pt x="0" y="90620"/>
                      <a:pt x="67410" y="0"/>
                      <a:pt x="150564" y="0"/>
                    </a:cubicBezTo>
                    <a:cubicBezTo>
                      <a:pt x="233717" y="0"/>
                      <a:pt x="301127" y="90620"/>
                      <a:pt x="301127" y="202406"/>
                    </a:cubicBezTo>
                    <a:close/>
                  </a:path>
                </a:pathLst>
              </a:custGeom>
              <a:solidFill>
                <a:srgbClr val="F37A50"/>
              </a:solidFill>
              <a:ln w="0" cap="flat">
                <a:noFill/>
                <a:prstDash val="solid"/>
                <a:miter/>
              </a:ln>
            </p:spPr>
            <p:txBody>
              <a:bodyPr rtlCol="0" anchor="ctr"/>
              <a:lstStyle/>
              <a:p>
                <a:endParaRPr lang="zh-CN" altLang="en-US"/>
              </a:p>
            </p:txBody>
          </p:sp>
          <p:sp>
            <p:nvSpPr>
              <p:cNvPr id="141" name="任意多边形: 形状 140">
                <a:extLst>
                  <a:ext uri="{FF2B5EF4-FFF2-40B4-BE49-F238E27FC236}">
                    <a16:creationId xmlns:a16="http://schemas.microsoft.com/office/drawing/2014/main" id="{B27525F8-335B-5BC1-32E5-7B278C2247B3}"/>
                  </a:ext>
                </a:extLst>
              </p:cNvPr>
              <p:cNvSpPr/>
              <p:nvPr/>
            </p:nvSpPr>
            <p:spPr>
              <a:xfrm>
                <a:off x="7992135" y="3360446"/>
                <a:ext cx="133834" cy="232072"/>
              </a:xfrm>
              <a:custGeom>
                <a:avLst/>
                <a:gdLst>
                  <a:gd name="connsiteX0" fmla="*/ 0 w 133834"/>
                  <a:gd name="connsiteY0" fmla="*/ 0 h 232072"/>
                  <a:gd name="connsiteX1" fmla="*/ 0 w 133834"/>
                  <a:gd name="connsiteY1" fmla="*/ 215076 h 232072"/>
                  <a:gd name="connsiteX2" fmla="*/ 133834 w 133834"/>
                  <a:gd name="connsiteY2" fmla="*/ 215076 h 232072"/>
                  <a:gd name="connsiteX3" fmla="*/ 118604 w 133834"/>
                  <a:gd name="connsiteY3" fmla="*/ 15023 h 232072"/>
                  <a:gd name="connsiteX4" fmla="*/ 0 w 133834"/>
                  <a:gd name="connsiteY4" fmla="*/ 0 h 2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834" h="232072">
                    <a:moveTo>
                      <a:pt x="0" y="0"/>
                    </a:moveTo>
                    <a:lnTo>
                      <a:pt x="0" y="215076"/>
                    </a:lnTo>
                    <a:cubicBezTo>
                      <a:pt x="0" y="215076"/>
                      <a:pt x="71701" y="253318"/>
                      <a:pt x="133834" y="215076"/>
                    </a:cubicBezTo>
                    <a:cubicBezTo>
                      <a:pt x="124268" y="167293"/>
                      <a:pt x="118604" y="15023"/>
                      <a:pt x="118604" y="15023"/>
                    </a:cubicBezTo>
                    <a:lnTo>
                      <a:pt x="0" y="0"/>
                    </a:lnTo>
                    <a:close/>
                  </a:path>
                </a:pathLst>
              </a:custGeom>
              <a:solidFill>
                <a:srgbClr val="F37A50"/>
              </a:solidFill>
              <a:ln w="0" cap="flat">
                <a:noFill/>
                <a:prstDash val="solid"/>
                <a:miter/>
              </a:ln>
            </p:spPr>
            <p:txBody>
              <a:bodyPr rtlCol="0" anchor="ctr"/>
              <a:lstStyle/>
              <a:p>
                <a:endParaRPr lang="zh-CN" altLang="en-US"/>
              </a:p>
            </p:txBody>
          </p:sp>
          <p:sp>
            <p:nvSpPr>
              <p:cNvPr id="142" name="任意多边形: 形状 141">
                <a:extLst>
                  <a:ext uri="{FF2B5EF4-FFF2-40B4-BE49-F238E27FC236}">
                    <a16:creationId xmlns:a16="http://schemas.microsoft.com/office/drawing/2014/main" id="{3CCE0DCD-14DD-F9D4-DD65-20538116DC18}"/>
                  </a:ext>
                </a:extLst>
              </p:cNvPr>
              <p:cNvSpPr/>
              <p:nvPr/>
            </p:nvSpPr>
            <p:spPr>
              <a:xfrm>
                <a:off x="7802874" y="3476490"/>
                <a:ext cx="474029" cy="735217"/>
              </a:xfrm>
              <a:custGeom>
                <a:avLst/>
                <a:gdLst>
                  <a:gd name="connsiteX0" fmla="*/ 61011 w 474029"/>
                  <a:gd name="connsiteY0" fmla="*/ 0 h 735217"/>
                  <a:gd name="connsiteX1" fmla="*/ 417834 w 474029"/>
                  <a:gd name="connsiteY1" fmla="*/ 0 h 735217"/>
                  <a:gd name="connsiteX2" fmla="*/ 473219 w 474029"/>
                  <a:gd name="connsiteY2" fmla="*/ 267022 h 735217"/>
                  <a:gd name="connsiteX3" fmla="*/ 448862 w 474029"/>
                  <a:gd name="connsiteY3" fmla="*/ 725307 h 735217"/>
                  <a:gd name="connsiteX4" fmla="*/ 4980 w 474029"/>
                  <a:gd name="connsiteY4" fmla="*/ 711784 h 735217"/>
                  <a:gd name="connsiteX5" fmla="*/ 9272 w 474029"/>
                  <a:gd name="connsiteY5" fmla="*/ 182471 h 735217"/>
                  <a:gd name="connsiteX6" fmla="*/ 60985 w 474029"/>
                  <a:gd name="connsiteY6" fmla="*/ 0 h 735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029" h="735217">
                    <a:moveTo>
                      <a:pt x="61011" y="0"/>
                    </a:moveTo>
                    <a:lnTo>
                      <a:pt x="417834" y="0"/>
                    </a:lnTo>
                    <a:cubicBezTo>
                      <a:pt x="417834" y="0"/>
                      <a:pt x="481907" y="143841"/>
                      <a:pt x="473219" y="267022"/>
                    </a:cubicBezTo>
                    <a:cubicBezTo>
                      <a:pt x="464505" y="390178"/>
                      <a:pt x="448862" y="725307"/>
                      <a:pt x="448862" y="725307"/>
                    </a:cubicBezTo>
                    <a:cubicBezTo>
                      <a:pt x="448862" y="725307"/>
                      <a:pt x="144710" y="754912"/>
                      <a:pt x="4980" y="711784"/>
                    </a:cubicBezTo>
                    <a:cubicBezTo>
                      <a:pt x="-6138" y="459060"/>
                      <a:pt x="4101" y="264566"/>
                      <a:pt x="9272" y="182471"/>
                    </a:cubicBezTo>
                    <a:cubicBezTo>
                      <a:pt x="14443" y="100350"/>
                      <a:pt x="60985" y="0"/>
                      <a:pt x="60985" y="0"/>
                    </a:cubicBezTo>
                    <a:close/>
                  </a:path>
                </a:pathLst>
              </a:custGeom>
              <a:solidFill>
                <a:srgbClr val="F5A3B7"/>
              </a:solidFill>
              <a:ln w="0" cap="flat">
                <a:noFill/>
                <a:prstDash val="solid"/>
                <a:miter/>
              </a:ln>
            </p:spPr>
            <p:txBody>
              <a:bodyPr rtlCol="0" anchor="ctr"/>
              <a:lstStyle/>
              <a:p>
                <a:endParaRPr lang="zh-CN" altLang="en-US"/>
              </a:p>
            </p:txBody>
          </p:sp>
          <p:sp>
            <p:nvSpPr>
              <p:cNvPr id="143" name="任意多边形: 形状 142">
                <a:extLst>
                  <a:ext uri="{FF2B5EF4-FFF2-40B4-BE49-F238E27FC236}">
                    <a16:creationId xmlns:a16="http://schemas.microsoft.com/office/drawing/2014/main" id="{CC2FEFDC-E04D-9788-9BDE-76820A251E59}"/>
                  </a:ext>
                </a:extLst>
              </p:cNvPr>
              <p:cNvSpPr/>
              <p:nvPr/>
            </p:nvSpPr>
            <p:spPr>
              <a:xfrm>
                <a:off x="7595834" y="2781876"/>
                <a:ext cx="396300" cy="1375423"/>
              </a:xfrm>
              <a:custGeom>
                <a:avLst/>
                <a:gdLst>
                  <a:gd name="connsiteX0" fmla="*/ 396301 w 396300"/>
                  <a:gd name="connsiteY0" fmla="*/ 694615 h 1375423"/>
                  <a:gd name="connsiteX1" fmla="*/ 306552 w 396300"/>
                  <a:gd name="connsiteY1" fmla="*/ 687116 h 1375423"/>
                  <a:gd name="connsiteX2" fmla="*/ 139492 w 396300"/>
                  <a:gd name="connsiteY2" fmla="*/ 351962 h 1375423"/>
                  <a:gd name="connsiteX3" fmla="*/ 112187 w 396300"/>
                  <a:gd name="connsiteY3" fmla="*/ 25469 h 1375423"/>
                  <a:gd name="connsiteX4" fmla="*/ 63887 w 396300"/>
                  <a:gd name="connsiteY4" fmla="*/ 0 h 1375423"/>
                  <a:gd name="connsiteX5" fmla="*/ 3253 w 396300"/>
                  <a:gd name="connsiteY5" fmla="*/ 354444 h 1375423"/>
                  <a:gd name="connsiteX6" fmla="*/ 161134 w 396300"/>
                  <a:gd name="connsiteY6" fmla="*/ 779476 h 1375423"/>
                  <a:gd name="connsiteX7" fmla="*/ 104741 w 396300"/>
                  <a:gd name="connsiteY7" fmla="*/ 1359882 h 1375423"/>
                  <a:gd name="connsiteX8" fmla="*/ 324497 w 396300"/>
                  <a:gd name="connsiteY8" fmla="*/ 1367510 h 1375423"/>
                  <a:gd name="connsiteX9" fmla="*/ 396301 w 396300"/>
                  <a:gd name="connsiteY9" fmla="*/ 694589 h 137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6300" h="1375423">
                    <a:moveTo>
                      <a:pt x="396301" y="694615"/>
                    </a:moveTo>
                    <a:cubicBezTo>
                      <a:pt x="387199" y="690322"/>
                      <a:pt x="306552" y="687116"/>
                      <a:pt x="306552" y="687116"/>
                    </a:cubicBezTo>
                    <a:cubicBezTo>
                      <a:pt x="306552" y="687116"/>
                      <a:pt x="182698" y="428808"/>
                      <a:pt x="139492" y="351962"/>
                    </a:cubicBezTo>
                    <a:cubicBezTo>
                      <a:pt x="110041" y="228599"/>
                      <a:pt x="112187" y="25469"/>
                      <a:pt x="112187" y="25469"/>
                    </a:cubicBezTo>
                    <a:lnTo>
                      <a:pt x="63887" y="0"/>
                    </a:lnTo>
                    <a:cubicBezTo>
                      <a:pt x="63887" y="0"/>
                      <a:pt x="-16993" y="242355"/>
                      <a:pt x="3253" y="354444"/>
                    </a:cubicBezTo>
                    <a:cubicBezTo>
                      <a:pt x="8605" y="383998"/>
                      <a:pt x="161134" y="779476"/>
                      <a:pt x="161134" y="779476"/>
                    </a:cubicBezTo>
                    <a:cubicBezTo>
                      <a:pt x="161134" y="779476"/>
                      <a:pt x="123848" y="1248827"/>
                      <a:pt x="104741" y="1359882"/>
                    </a:cubicBezTo>
                    <a:cubicBezTo>
                      <a:pt x="237903" y="1389643"/>
                      <a:pt x="324497" y="1367510"/>
                      <a:pt x="324497" y="1367510"/>
                    </a:cubicBezTo>
                    <a:lnTo>
                      <a:pt x="396301" y="694589"/>
                    </a:lnTo>
                    <a:close/>
                  </a:path>
                </a:pathLst>
              </a:custGeom>
              <a:solidFill>
                <a:srgbClr val="3F964F"/>
              </a:solidFill>
              <a:ln w="0" cap="flat">
                <a:noFill/>
                <a:prstDash val="solid"/>
                <a:miter/>
              </a:ln>
            </p:spPr>
            <p:txBody>
              <a:bodyPr rtlCol="0" anchor="ctr"/>
              <a:lstStyle/>
              <a:p>
                <a:endParaRPr lang="zh-CN" altLang="en-US"/>
              </a:p>
            </p:txBody>
          </p:sp>
          <p:sp>
            <p:nvSpPr>
              <p:cNvPr id="144" name="任意多边形: 形状 143">
                <a:extLst>
                  <a:ext uri="{FF2B5EF4-FFF2-40B4-BE49-F238E27FC236}">
                    <a16:creationId xmlns:a16="http://schemas.microsoft.com/office/drawing/2014/main" id="{C9C56735-5D86-0068-DA5C-19E8A6D56666}"/>
                  </a:ext>
                </a:extLst>
              </p:cNvPr>
              <p:cNvSpPr/>
              <p:nvPr/>
            </p:nvSpPr>
            <p:spPr>
              <a:xfrm>
                <a:off x="8115963" y="2779238"/>
                <a:ext cx="367863" cy="1374675"/>
              </a:xfrm>
              <a:custGeom>
                <a:avLst/>
                <a:gdLst>
                  <a:gd name="connsiteX0" fmla="*/ 0 w 367863"/>
                  <a:gd name="connsiteY0" fmla="*/ 697252 h 1374675"/>
                  <a:gd name="connsiteX1" fmla="*/ 67770 w 367863"/>
                  <a:gd name="connsiteY1" fmla="*/ 1370173 h 1374675"/>
                  <a:gd name="connsiteX2" fmla="*/ 242873 w 367863"/>
                  <a:gd name="connsiteY2" fmla="*/ 1352513 h 1374675"/>
                  <a:gd name="connsiteX3" fmla="*/ 196822 w 367863"/>
                  <a:gd name="connsiteY3" fmla="*/ 763575 h 1374675"/>
                  <a:gd name="connsiteX4" fmla="*/ 367863 w 367863"/>
                  <a:gd name="connsiteY4" fmla="*/ 328354 h 1374675"/>
                  <a:gd name="connsiteX5" fmla="*/ 320701 w 367863"/>
                  <a:gd name="connsiteY5" fmla="*/ 6593 h 1374675"/>
                  <a:gd name="connsiteX6" fmla="*/ 196951 w 367863"/>
                  <a:gd name="connsiteY6" fmla="*/ 0 h 1374675"/>
                  <a:gd name="connsiteX7" fmla="*/ 241010 w 367863"/>
                  <a:gd name="connsiteY7" fmla="*/ 316409 h 1374675"/>
                  <a:gd name="connsiteX8" fmla="*/ 73537 w 367863"/>
                  <a:gd name="connsiteY8" fmla="*/ 695546 h 1374675"/>
                  <a:gd name="connsiteX9" fmla="*/ 0 w 367863"/>
                  <a:gd name="connsiteY9" fmla="*/ 697252 h 137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7863" h="1374675">
                    <a:moveTo>
                      <a:pt x="0" y="697252"/>
                    </a:moveTo>
                    <a:lnTo>
                      <a:pt x="67770" y="1370173"/>
                    </a:lnTo>
                    <a:cubicBezTo>
                      <a:pt x="67770" y="1370173"/>
                      <a:pt x="123388" y="1388066"/>
                      <a:pt x="242873" y="1352513"/>
                    </a:cubicBezTo>
                    <a:cubicBezTo>
                      <a:pt x="247656" y="1210353"/>
                      <a:pt x="196822" y="763575"/>
                      <a:pt x="196822" y="763575"/>
                    </a:cubicBezTo>
                    <a:cubicBezTo>
                      <a:pt x="196822" y="763575"/>
                      <a:pt x="303351" y="587620"/>
                      <a:pt x="367863" y="328354"/>
                    </a:cubicBezTo>
                    <a:cubicBezTo>
                      <a:pt x="363080" y="230616"/>
                      <a:pt x="320701" y="6593"/>
                      <a:pt x="320701" y="6593"/>
                    </a:cubicBezTo>
                    <a:lnTo>
                      <a:pt x="196951" y="0"/>
                    </a:lnTo>
                    <a:lnTo>
                      <a:pt x="241010" y="316409"/>
                    </a:lnTo>
                    <a:cubicBezTo>
                      <a:pt x="241010" y="316409"/>
                      <a:pt x="89154" y="647711"/>
                      <a:pt x="73537" y="695546"/>
                    </a:cubicBezTo>
                    <a:cubicBezTo>
                      <a:pt x="20867" y="691693"/>
                      <a:pt x="0" y="697252"/>
                      <a:pt x="0" y="697252"/>
                    </a:cubicBezTo>
                    <a:close/>
                  </a:path>
                </a:pathLst>
              </a:custGeom>
              <a:solidFill>
                <a:srgbClr val="3F964F"/>
              </a:solidFill>
              <a:ln w="0" cap="flat">
                <a:noFill/>
                <a:prstDash val="solid"/>
                <a:miter/>
              </a:ln>
            </p:spPr>
            <p:txBody>
              <a:bodyPr rtlCol="0" anchor="ctr"/>
              <a:lstStyle/>
              <a:p>
                <a:endParaRPr lang="zh-CN" altLang="en-US"/>
              </a:p>
            </p:txBody>
          </p:sp>
          <p:sp>
            <p:nvSpPr>
              <p:cNvPr id="145" name="任意多边形: 形状 144">
                <a:extLst>
                  <a:ext uri="{FF2B5EF4-FFF2-40B4-BE49-F238E27FC236}">
                    <a16:creationId xmlns:a16="http://schemas.microsoft.com/office/drawing/2014/main" id="{F910825D-3D23-5E2C-77D5-16DC51A7A6BE}"/>
                  </a:ext>
                </a:extLst>
              </p:cNvPr>
              <p:cNvSpPr/>
              <p:nvPr/>
            </p:nvSpPr>
            <p:spPr>
              <a:xfrm>
                <a:off x="7872706" y="2964322"/>
                <a:ext cx="344857" cy="235165"/>
              </a:xfrm>
              <a:custGeom>
                <a:avLst/>
                <a:gdLst>
                  <a:gd name="connsiteX0" fmla="*/ 17476 w 344857"/>
                  <a:gd name="connsiteY0" fmla="*/ 235165 h 235165"/>
                  <a:gd name="connsiteX1" fmla="*/ 221537 w 344857"/>
                  <a:gd name="connsiteY1" fmla="*/ 118370 h 235165"/>
                  <a:gd name="connsiteX2" fmla="*/ 328636 w 344857"/>
                  <a:gd name="connsiteY2" fmla="*/ 235165 h 235165"/>
                  <a:gd name="connsiteX3" fmla="*/ 280232 w 344857"/>
                  <a:gd name="connsiteY3" fmla="*/ 29165 h 235165"/>
                  <a:gd name="connsiteX4" fmla="*/ 17476 w 344857"/>
                  <a:gd name="connsiteY4" fmla="*/ 235165 h 235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7" h="235165">
                    <a:moveTo>
                      <a:pt x="17476" y="235165"/>
                    </a:moveTo>
                    <a:cubicBezTo>
                      <a:pt x="100605" y="224538"/>
                      <a:pt x="177891" y="178229"/>
                      <a:pt x="221537" y="118370"/>
                    </a:cubicBezTo>
                    <a:cubicBezTo>
                      <a:pt x="249747" y="188338"/>
                      <a:pt x="328636" y="235165"/>
                      <a:pt x="328636" y="235165"/>
                    </a:cubicBezTo>
                    <a:cubicBezTo>
                      <a:pt x="328636" y="235165"/>
                      <a:pt x="387770" y="101357"/>
                      <a:pt x="280232" y="29165"/>
                    </a:cubicBezTo>
                    <a:cubicBezTo>
                      <a:pt x="177633" y="-39692"/>
                      <a:pt x="-67153" y="7342"/>
                      <a:pt x="17476" y="235165"/>
                    </a:cubicBezTo>
                    <a:close/>
                  </a:path>
                </a:pathLst>
              </a:custGeom>
              <a:solidFill>
                <a:srgbClr val="2C2858"/>
              </a:solidFill>
              <a:ln w="0" cap="flat">
                <a:noFill/>
                <a:prstDash val="solid"/>
                <a:miter/>
              </a:ln>
            </p:spPr>
            <p:txBody>
              <a:bodyPr rtlCol="0" anchor="ctr"/>
              <a:lstStyle/>
              <a:p>
                <a:endParaRPr lang="zh-CN" altLang="en-US"/>
              </a:p>
            </p:txBody>
          </p:sp>
          <p:sp>
            <p:nvSpPr>
              <p:cNvPr id="146" name="任意多边形: 形状 145">
                <a:extLst>
                  <a:ext uri="{FF2B5EF4-FFF2-40B4-BE49-F238E27FC236}">
                    <a16:creationId xmlns:a16="http://schemas.microsoft.com/office/drawing/2014/main" id="{9DE019A1-431C-F156-260E-E8E560ED6D18}"/>
                  </a:ext>
                </a:extLst>
              </p:cNvPr>
              <p:cNvSpPr/>
              <p:nvPr/>
            </p:nvSpPr>
            <p:spPr>
              <a:xfrm>
                <a:off x="7971424" y="3210683"/>
                <a:ext cx="32010" cy="32010"/>
              </a:xfrm>
              <a:custGeom>
                <a:avLst/>
                <a:gdLst>
                  <a:gd name="connsiteX0" fmla="*/ 16005 w 32010"/>
                  <a:gd name="connsiteY0" fmla="*/ 32011 h 32010"/>
                  <a:gd name="connsiteX1" fmla="*/ 0 w 32010"/>
                  <a:gd name="connsiteY1" fmla="*/ 16005 h 32010"/>
                  <a:gd name="connsiteX2" fmla="*/ 16005 w 32010"/>
                  <a:gd name="connsiteY2" fmla="*/ 0 h 32010"/>
                  <a:gd name="connsiteX3" fmla="*/ 32010 w 32010"/>
                  <a:gd name="connsiteY3" fmla="*/ 16005 h 32010"/>
                  <a:gd name="connsiteX4" fmla="*/ 16005 w 32010"/>
                  <a:gd name="connsiteY4" fmla="*/ 32011 h 3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10" h="32010">
                    <a:moveTo>
                      <a:pt x="16005" y="32011"/>
                    </a:moveTo>
                    <a:cubicBezTo>
                      <a:pt x="7162" y="32011"/>
                      <a:pt x="0" y="24848"/>
                      <a:pt x="0" y="16005"/>
                    </a:cubicBezTo>
                    <a:cubicBezTo>
                      <a:pt x="0" y="7162"/>
                      <a:pt x="7162" y="0"/>
                      <a:pt x="16005" y="0"/>
                    </a:cubicBezTo>
                    <a:cubicBezTo>
                      <a:pt x="24848" y="0"/>
                      <a:pt x="32010" y="7162"/>
                      <a:pt x="32010" y="16005"/>
                    </a:cubicBezTo>
                    <a:cubicBezTo>
                      <a:pt x="32010" y="24848"/>
                      <a:pt x="24848" y="32011"/>
                      <a:pt x="16005" y="32011"/>
                    </a:cubicBezTo>
                    <a:close/>
                  </a:path>
                </a:pathLst>
              </a:custGeom>
              <a:solidFill>
                <a:srgbClr val="000000"/>
              </a:solidFill>
              <a:ln w="0" cap="flat">
                <a:noFill/>
                <a:prstDash val="solid"/>
                <a:miter/>
              </a:ln>
            </p:spPr>
            <p:txBody>
              <a:bodyPr rtlCol="0" anchor="ctr"/>
              <a:lstStyle/>
              <a:p>
                <a:endParaRPr lang="zh-CN" altLang="en-US"/>
              </a:p>
            </p:txBody>
          </p:sp>
          <p:sp>
            <p:nvSpPr>
              <p:cNvPr id="147" name="任意多边形: 形状 146">
                <a:extLst>
                  <a:ext uri="{FF2B5EF4-FFF2-40B4-BE49-F238E27FC236}">
                    <a16:creationId xmlns:a16="http://schemas.microsoft.com/office/drawing/2014/main" id="{854356B7-D4C0-8656-8CAB-5159AF1DAAE7}"/>
                  </a:ext>
                </a:extLst>
              </p:cNvPr>
              <p:cNvSpPr/>
              <p:nvPr/>
            </p:nvSpPr>
            <p:spPr>
              <a:xfrm>
                <a:off x="8098975" y="3210683"/>
                <a:ext cx="32010" cy="32010"/>
              </a:xfrm>
              <a:custGeom>
                <a:avLst/>
                <a:gdLst>
                  <a:gd name="connsiteX0" fmla="*/ 16005 w 32010"/>
                  <a:gd name="connsiteY0" fmla="*/ 32011 h 32010"/>
                  <a:gd name="connsiteX1" fmla="*/ 0 w 32010"/>
                  <a:gd name="connsiteY1" fmla="*/ 16005 h 32010"/>
                  <a:gd name="connsiteX2" fmla="*/ 16005 w 32010"/>
                  <a:gd name="connsiteY2" fmla="*/ 0 h 32010"/>
                  <a:gd name="connsiteX3" fmla="*/ 32010 w 32010"/>
                  <a:gd name="connsiteY3" fmla="*/ 16005 h 32010"/>
                  <a:gd name="connsiteX4" fmla="*/ 16005 w 32010"/>
                  <a:gd name="connsiteY4" fmla="*/ 32011 h 3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10" h="32010">
                    <a:moveTo>
                      <a:pt x="16005" y="32011"/>
                    </a:moveTo>
                    <a:cubicBezTo>
                      <a:pt x="7162" y="32011"/>
                      <a:pt x="0" y="24848"/>
                      <a:pt x="0" y="16005"/>
                    </a:cubicBezTo>
                    <a:cubicBezTo>
                      <a:pt x="0" y="7162"/>
                      <a:pt x="7162" y="0"/>
                      <a:pt x="16005" y="0"/>
                    </a:cubicBezTo>
                    <a:cubicBezTo>
                      <a:pt x="24848" y="0"/>
                      <a:pt x="32010" y="7162"/>
                      <a:pt x="32010" y="16005"/>
                    </a:cubicBezTo>
                    <a:cubicBezTo>
                      <a:pt x="32010" y="24848"/>
                      <a:pt x="24848" y="32011"/>
                      <a:pt x="16005" y="32011"/>
                    </a:cubicBezTo>
                    <a:close/>
                  </a:path>
                </a:pathLst>
              </a:custGeom>
              <a:solidFill>
                <a:srgbClr val="000000"/>
              </a:solidFill>
              <a:ln w="0" cap="flat">
                <a:noFill/>
                <a:prstDash val="solid"/>
                <a:miter/>
              </a:ln>
            </p:spPr>
            <p:txBody>
              <a:bodyPr rtlCol="0" anchor="ctr"/>
              <a:lstStyle/>
              <a:p>
                <a:endParaRPr lang="zh-CN" altLang="en-US"/>
              </a:p>
            </p:txBody>
          </p:sp>
          <p:sp>
            <p:nvSpPr>
              <p:cNvPr id="148" name="任意多边形: 形状 147">
                <a:extLst>
                  <a:ext uri="{FF2B5EF4-FFF2-40B4-BE49-F238E27FC236}">
                    <a16:creationId xmlns:a16="http://schemas.microsoft.com/office/drawing/2014/main" id="{CA5A22B9-6412-7874-527A-EB8D1306A32C}"/>
                  </a:ext>
                </a:extLst>
              </p:cNvPr>
              <p:cNvSpPr/>
              <p:nvPr/>
            </p:nvSpPr>
            <p:spPr>
              <a:xfrm>
                <a:off x="8091292" y="3180827"/>
                <a:ext cx="59544" cy="31433"/>
              </a:xfrm>
              <a:custGeom>
                <a:avLst/>
                <a:gdLst>
                  <a:gd name="connsiteX0" fmla="*/ 51872 w 59544"/>
                  <a:gd name="connsiteY0" fmla="*/ 31434 h 31433"/>
                  <a:gd name="connsiteX1" fmla="*/ 45253 w 59544"/>
                  <a:gd name="connsiteY1" fmla="*/ 27659 h 31433"/>
                  <a:gd name="connsiteX2" fmla="*/ 31032 w 59544"/>
                  <a:gd name="connsiteY2" fmla="*/ 15790 h 31433"/>
                  <a:gd name="connsiteX3" fmla="*/ 12053 w 59544"/>
                  <a:gd name="connsiteY3" fmla="*/ 20083 h 31433"/>
                  <a:gd name="connsiteX4" fmla="*/ 1374 w 59544"/>
                  <a:gd name="connsiteY4" fmla="*/ 18118 h 31433"/>
                  <a:gd name="connsiteX5" fmla="*/ 3261 w 59544"/>
                  <a:gd name="connsiteY5" fmla="*/ 7465 h 31433"/>
                  <a:gd name="connsiteX6" fmla="*/ 34161 w 59544"/>
                  <a:gd name="connsiteY6" fmla="*/ 742 h 31433"/>
                  <a:gd name="connsiteX7" fmla="*/ 58466 w 59544"/>
                  <a:gd name="connsiteY7" fmla="*/ 19824 h 31433"/>
                  <a:gd name="connsiteX8" fmla="*/ 55777 w 59544"/>
                  <a:gd name="connsiteY8" fmla="*/ 30348 h 31433"/>
                  <a:gd name="connsiteX9" fmla="*/ 51872 w 59544"/>
                  <a:gd name="connsiteY9" fmla="*/ 31434 h 3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544" h="31433">
                    <a:moveTo>
                      <a:pt x="51872" y="31434"/>
                    </a:moveTo>
                    <a:cubicBezTo>
                      <a:pt x="49235" y="31434"/>
                      <a:pt x="46701" y="30089"/>
                      <a:pt x="45253" y="27659"/>
                    </a:cubicBezTo>
                    <a:cubicBezTo>
                      <a:pt x="41297" y="20988"/>
                      <a:pt x="36513" y="17006"/>
                      <a:pt x="31032" y="15790"/>
                    </a:cubicBezTo>
                    <a:cubicBezTo>
                      <a:pt x="21542" y="13696"/>
                      <a:pt x="12157" y="20031"/>
                      <a:pt x="12053" y="20083"/>
                    </a:cubicBezTo>
                    <a:cubicBezTo>
                      <a:pt x="8562" y="22461"/>
                      <a:pt x="3779" y="21608"/>
                      <a:pt x="1374" y="18118"/>
                    </a:cubicBezTo>
                    <a:cubicBezTo>
                      <a:pt x="-1031" y="14653"/>
                      <a:pt x="-203" y="9895"/>
                      <a:pt x="3261" y="7465"/>
                    </a:cubicBezTo>
                    <a:cubicBezTo>
                      <a:pt x="3857" y="7051"/>
                      <a:pt x="18078" y="-2723"/>
                      <a:pt x="34161" y="742"/>
                    </a:cubicBezTo>
                    <a:cubicBezTo>
                      <a:pt x="44038" y="2862"/>
                      <a:pt x="52209" y="9301"/>
                      <a:pt x="58466" y="19824"/>
                    </a:cubicBezTo>
                    <a:cubicBezTo>
                      <a:pt x="60638" y="23470"/>
                      <a:pt x="59423" y="28202"/>
                      <a:pt x="55777" y="30348"/>
                    </a:cubicBezTo>
                    <a:cubicBezTo>
                      <a:pt x="54535" y="31072"/>
                      <a:pt x="53191" y="31434"/>
                      <a:pt x="51872" y="31434"/>
                    </a:cubicBezTo>
                    <a:close/>
                  </a:path>
                </a:pathLst>
              </a:custGeom>
              <a:solidFill>
                <a:srgbClr val="2C2858"/>
              </a:solidFill>
              <a:ln w="0" cap="flat">
                <a:noFill/>
                <a:prstDash val="solid"/>
                <a:miter/>
              </a:ln>
            </p:spPr>
            <p:txBody>
              <a:bodyPr rtlCol="0" anchor="ctr"/>
              <a:lstStyle/>
              <a:p>
                <a:endParaRPr lang="zh-CN" altLang="en-US"/>
              </a:p>
            </p:txBody>
          </p:sp>
          <p:sp>
            <p:nvSpPr>
              <p:cNvPr id="149" name="任意多边形: 形状 148">
                <a:extLst>
                  <a:ext uri="{FF2B5EF4-FFF2-40B4-BE49-F238E27FC236}">
                    <a16:creationId xmlns:a16="http://schemas.microsoft.com/office/drawing/2014/main" id="{4365A1D7-E204-43BC-3AB9-4EE21C622D56}"/>
                  </a:ext>
                </a:extLst>
              </p:cNvPr>
              <p:cNvSpPr/>
              <p:nvPr/>
            </p:nvSpPr>
            <p:spPr>
              <a:xfrm>
                <a:off x="7949383" y="3180044"/>
                <a:ext cx="63872" cy="32992"/>
              </a:xfrm>
              <a:custGeom>
                <a:avLst/>
                <a:gdLst>
                  <a:gd name="connsiteX0" fmla="*/ 7691 w 63872"/>
                  <a:gd name="connsiteY0" fmla="*/ 32993 h 32992"/>
                  <a:gd name="connsiteX1" fmla="*/ 2882 w 63872"/>
                  <a:gd name="connsiteY1" fmla="*/ 31312 h 32992"/>
                  <a:gd name="connsiteX2" fmla="*/ 1692 w 63872"/>
                  <a:gd name="connsiteY2" fmla="*/ 20504 h 32992"/>
                  <a:gd name="connsiteX3" fmla="*/ 34918 w 63872"/>
                  <a:gd name="connsiteY3" fmla="*/ 103 h 32992"/>
                  <a:gd name="connsiteX4" fmla="*/ 61369 w 63872"/>
                  <a:gd name="connsiteY4" fmla="*/ 8816 h 32992"/>
                  <a:gd name="connsiteX5" fmla="*/ 61860 w 63872"/>
                  <a:gd name="connsiteY5" fmla="*/ 19676 h 32992"/>
                  <a:gd name="connsiteX6" fmla="*/ 51052 w 63872"/>
                  <a:gd name="connsiteY6" fmla="*/ 20194 h 32992"/>
                  <a:gd name="connsiteX7" fmla="*/ 35900 w 63872"/>
                  <a:gd name="connsiteY7" fmla="*/ 15436 h 32992"/>
                  <a:gd name="connsiteX8" fmla="*/ 13664 w 63872"/>
                  <a:gd name="connsiteY8" fmla="*/ 30097 h 32992"/>
                  <a:gd name="connsiteX9" fmla="*/ 7665 w 63872"/>
                  <a:gd name="connsiteY9" fmla="*/ 32967 h 32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72" h="32992">
                    <a:moveTo>
                      <a:pt x="7691" y="32993"/>
                    </a:moveTo>
                    <a:cubicBezTo>
                      <a:pt x="6010" y="32993"/>
                      <a:pt x="4303" y="32450"/>
                      <a:pt x="2882" y="31312"/>
                    </a:cubicBezTo>
                    <a:cubicBezTo>
                      <a:pt x="-428" y="28649"/>
                      <a:pt x="-971" y="23814"/>
                      <a:pt x="1692" y="20504"/>
                    </a:cubicBezTo>
                    <a:cubicBezTo>
                      <a:pt x="11802" y="7886"/>
                      <a:pt x="22972" y="1034"/>
                      <a:pt x="34918" y="103"/>
                    </a:cubicBezTo>
                    <a:cubicBezTo>
                      <a:pt x="50328" y="-1087"/>
                      <a:pt x="60930" y="8429"/>
                      <a:pt x="61369" y="8816"/>
                    </a:cubicBezTo>
                    <a:cubicBezTo>
                      <a:pt x="64498" y="11687"/>
                      <a:pt x="64731" y="16548"/>
                      <a:pt x="61860" y="19676"/>
                    </a:cubicBezTo>
                    <a:cubicBezTo>
                      <a:pt x="59016" y="22805"/>
                      <a:pt x="54181" y="23012"/>
                      <a:pt x="51052" y="20194"/>
                    </a:cubicBezTo>
                    <a:cubicBezTo>
                      <a:pt x="50819" y="19987"/>
                      <a:pt x="44536" y="14660"/>
                      <a:pt x="35900" y="15436"/>
                    </a:cubicBezTo>
                    <a:cubicBezTo>
                      <a:pt x="28428" y="16082"/>
                      <a:pt x="20955" y="21021"/>
                      <a:pt x="13664" y="30097"/>
                    </a:cubicBezTo>
                    <a:cubicBezTo>
                      <a:pt x="12138" y="31984"/>
                      <a:pt x="9915" y="32967"/>
                      <a:pt x="7665" y="32967"/>
                    </a:cubicBezTo>
                    <a:close/>
                  </a:path>
                </a:pathLst>
              </a:custGeom>
              <a:solidFill>
                <a:srgbClr val="2C2858"/>
              </a:solidFill>
              <a:ln w="0" cap="flat">
                <a:noFill/>
                <a:prstDash val="solid"/>
                <a:miter/>
              </a:ln>
            </p:spPr>
            <p:txBody>
              <a:bodyPr rtlCol="0" anchor="ctr"/>
              <a:lstStyle/>
              <a:p>
                <a:endParaRPr lang="zh-CN" altLang="en-US"/>
              </a:p>
            </p:txBody>
          </p:sp>
          <p:sp>
            <p:nvSpPr>
              <p:cNvPr id="150" name="任意多边形: 形状 149">
                <a:extLst>
                  <a:ext uri="{FF2B5EF4-FFF2-40B4-BE49-F238E27FC236}">
                    <a16:creationId xmlns:a16="http://schemas.microsoft.com/office/drawing/2014/main" id="{FAABD841-C847-4D7F-B6DE-4EA86D2FE75E}"/>
                  </a:ext>
                </a:extLst>
              </p:cNvPr>
              <p:cNvSpPr/>
              <p:nvPr/>
            </p:nvSpPr>
            <p:spPr>
              <a:xfrm>
                <a:off x="8059052" y="3247684"/>
                <a:ext cx="42741" cy="51839"/>
              </a:xfrm>
              <a:custGeom>
                <a:avLst/>
                <a:gdLst>
                  <a:gd name="connsiteX0" fmla="*/ 7602 w 42741"/>
                  <a:gd name="connsiteY0" fmla="*/ 0 h 51839"/>
                  <a:gd name="connsiteX1" fmla="*/ 42741 w 42741"/>
                  <a:gd name="connsiteY1" fmla="*/ 26012 h 51839"/>
                  <a:gd name="connsiteX2" fmla="*/ 0 w 42741"/>
                  <a:gd name="connsiteY2" fmla="*/ 51532 h 51839"/>
                  <a:gd name="connsiteX3" fmla="*/ 23039 w 42741"/>
                  <a:gd name="connsiteY3" fmla="*/ 28106 h 51839"/>
                  <a:gd name="connsiteX4" fmla="*/ 7602 w 42741"/>
                  <a:gd name="connsiteY4" fmla="*/ 0 h 51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41" h="51839">
                    <a:moveTo>
                      <a:pt x="7602" y="0"/>
                    </a:moveTo>
                    <a:cubicBezTo>
                      <a:pt x="28288" y="14919"/>
                      <a:pt x="34752" y="21047"/>
                      <a:pt x="42741" y="26012"/>
                    </a:cubicBezTo>
                    <a:cubicBezTo>
                      <a:pt x="37234" y="44499"/>
                      <a:pt x="8249" y="53679"/>
                      <a:pt x="0" y="51532"/>
                    </a:cubicBezTo>
                    <a:cubicBezTo>
                      <a:pt x="20194" y="41578"/>
                      <a:pt x="23039" y="28106"/>
                      <a:pt x="23039" y="28106"/>
                    </a:cubicBezTo>
                    <a:lnTo>
                      <a:pt x="7602" y="0"/>
                    </a:lnTo>
                    <a:close/>
                  </a:path>
                </a:pathLst>
              </a:custGeom>
              <a:solidFill>
                <a:srgbClr val="DE623C"/>
              </a:solidFill>
              <a:ln w="0" cap="flat">
                <a:noFill/>
                <a:prstDash val="solid"/>
                <a:miter/>
              </a:ln>
            </p:spPr>
            <p:txBody>
              <a:bodyPr rtlCol="0" anchor="ctr"/>
              <a:lstStyle/>
              <a:p>
                <a:endParaRPr lang="zh-CN" altLang="en-US"/>
              </a:p>
            </p:txBody>
          </p:sp>
          <p:sp>
            <p:nvSpPr>
              <p:cNvPr id="151" name="任意多边形: 形状 150">
                <a:extLst>
                  <a:ext uri="{FF2B5EF4-FFF2-40B4-BE49-F238E27FC236}">
                    <a16:creationId xmlns:a16="http://schemas.microsoft.com/office/drawing/2014/main" id="{E2972CE7-A50A-278F-06E8-9481A37E90B7}"/>
                  </a:ext>
                </a:extLst>
              </p:cNvPr>
              <p:cNvSpPr/>
              <p:nvPr/>
            </p:nvSpPr>
            <p:spPr>
              <a:xfrm>
                <a:off x="7850551" y="3192399"/>
                <a:ext cx="85683" cy="91721"/>
              </a:xfrm>
              <a:custGeom>
                <a:avLst/>
                <a:gdLst>
                  <a:gd name="connsiteX0" fmla="*/ 72158 w 85683"/>
                  <a:gd name="connsiteY0" fmla="*/ 22706 h 91721"/>
                  <a:gd name="connsiteX1" fmla="*/ 74072 w 85683"/>
                  <a:gd name="connsiteY1" fmla="*/ 85434 h 91721"/>
                  <a:gd name="connsiteX2" fmla="*/ 13515 w 85683"/>
                  <a:gd name="connsiteY2" fmla="*/ 69015 h 91721"/>
                  <a:gd name="connsiteX3" fmla="*/ 11602 w 85683"/>
                  <a:gd name="connsiteY3" fmla="*/ 6287 h 91721"/>
                  <a:gd name="connsiteX4" fmla="*/ 72158 w 85683"/>
                  <a:gd name="connsiteY4" fmla="*/ 22706 h 91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683" h="91721">
                    <a:moveTo>
                      <a:pt x="72158" y="22706"/>
                    </a:moveTo>
                    <a:cubicBezTo>
                      <a:pt x="89405" y="44555"/>
                      <a:pt x="90284" y="72635"/>
                      <a:pt x="74072" y="85434"/>
                    </a:cubicBezTo>
                    <a:cubicBezTo>
                      <a:pt x="57885" y="98234"/>
                      <a:pt x="30762" y="90864"/>
                      <a:pt x="13515" y="69015"/>
                    </a:cubicBezTo>
                    <a:cubicBezTo>
                      <a:pt x="-3731" y="47167"/>
                      <a:pt x="-4584" y="19086"/>
                      <a:pt x="11602" y="6287"/>
                    </a:cubicBezTo>
                    <a:cubicBezTo>
                      <a:pt x="27788" y="-6512"/>
                      <a:pt x="54912" y="857"/>
                      <a:pt x="72158" y="22706"/>
                    </a:cubicBezTo>
                    <a:close/>
                  </a:path>
                </a:pathLst>
              </a:custGeom>
              <a:solidFill>
                <a:srgbClr val="F37A50"/>
              </a:solidFill>
              <a:ln w="0" cap="flat">
                <a:noFill/>
                <a:prstDash val="solid"/>
                <a:miter/>
              </a:ln>
            </p:spPr>
            <p:txBody>
              <a:bodyPr rtlCol="0" anchor="ctr"/>
              <a:lstStyle/>
              <a:p>
                <a:endParaRPr lang="zh-CN" altLang="en-US"/>
              </a:p>
            </p:txBody>
          </p:sp>
          <p:sp>
            <p:nvSpPr>
              <p:cNvPr id="152" name="任意多边形: 形状 151">
                <a:extLst>
                  <a:ext uri="{FF2B5EF4-FFF2-40B4-BE49-F238E27FC236}">
                    <a16:creationId xmlns:a16="http://schemas.microsoft.com/office/drawing/2014/main" id="{13CFF294-B10D-4171-7C40-C0324AF38C6D}"/>
                  </a:ext>
                </a:extLst>
              </p:cNvPr>
              <p:cNvSpPr/>
              <p:nvPr/>
            </p:nvSpPr>
            <p:spPr>
              <a:xfrm>
                <a:off x="7870398" y="3214220"/>
                <a:ext cx="45460" cy="48099"/>
              </a:xfrm>
              <a:custGeom>
                <a:avLst/>
                <a:gdLst>
                  <a:gd name="connsiteX0" fmla="*/ 37160 w 45460"/>
                  <a:gd name="connsiteY0" fmla="*/ 48099 h 48099"/>
                  <a:gd name="connsiteX1" fmla="*/ 35169 w 45460"/>
                  <a:gd name="connsiteY1" fmla="*/ 47686 h 48099"/>
                  <a:gd name="connsiteX2" fmla="*/ 32428 w 45460"/>
                  <a:gd name="connsiteY2" fmla="*/ 40963 h 48099"/>
                  <a:gd name="connsiteX3" fmla="*/ 32687 w 45460"/>
                  <a:gd name="connsiteY3" fmla="*/ 20252 h 48099"/>
                  <a:gd name="connsiteX4" fmla="*/ 5304 w 45460"/>
                  <a:gd name="connsiteY4" fmla="*/ 10297 h 48099"/>
                  <a:gd name="connsiteX5" fmla="*/ 3 w 45460"/>
                  <a:gd name="connsiteY5" fmla="*/ 5332 h 48099"/>
                  <a:gd name="connsiteX6" fmla="*/ 4943 w 45460"/>
                  <a:gd name="connsiteY6" fmla="*/ 32 h 48099"/>
                  <a:gd name="connsiteX7" fmla="*/ 41116 w 45460"/>
                  <a:gd name="connsiteY7" fmla="*/ 14434 h 48099"/>
                  <a:gd name="connsiteX8" fmla="*/ 41865 w 45460"/>
                  <a:gd name="connsiteY8" fmla="*/ 44945 h 48099"/>
                  <a:gd name="connsiteX9" fmla="*/ 37134 w 45460"/>
                  <a:gd name="connsiteY9" fmla="*/ 48074 h 48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460" h="48099">
                    <a:moveTo>
                      <a:pt x="37160" y="48099"/>
                    </a:moveTo>
                    <a:cubicBezTo>
                      <a:pt x="36488" y="48099"/>
                      <a:pt x="35815" y="47970"/>
                      <a:pt x="35169" y="47686"/>
                    </a:cubicBezTo>
                    <a:cubicBezTo>
                      <a:pt x="32557" y="46574"/>
                      <a:pt x="31342" y="43574"/>
                      <a:pt x="32428" y="40963"/>
                    </a:cubicBezTo>
                    <a:cubicBezTo>
                      <a:pt x="36099" y="32301"/>
                      <a:pt x="36177" y="25320"/>
                      <a:pt x="32687" y="20252"/>
                    </a:cubicBezTo>
                    <a:cubicBezTo>
                      <a:pt x="27282" y="12417"/>
                      <a:pt x="14561" y="9987"/>
                      <a:pt x="5304" y="10297"/>
                    </a:cubicBezTo>
                    <a:cubicBezTo>
                      <a:pt x="2486" y="10400"/>
                      <a:pt x="107" y="8177"/>
                      <a:pt x="3" y="5332"/>
                    </a:cubicBezTo>
                    <a:cubicBezTo>
                      <a:pt x="-100" y="2514"/>
                      <a:pt x="2124" y="135"/>
                      <a:pt x="4943" y="32"/>
                    </a:cubicBezTo>
                    <a:cubicBezTo>
                      <a:pt x="17353" y="-382"/>
                      <a:pt x="33385" y="3186"/>
                      <a:pt x="41116" y="14434"/>
                    </a:cubicBezTo>
                    <a:cubicBezTo>
                      <a:pt x="44969" y="20045"/>
                      <a:pt x="48227" y="29870"/>
                      <a:pt x="41865" y="44945"/>
                    </a:cubicBezTo>
                    <a:cubicBezTo>
                      <a:pt x="41038" y="46910"/>
                      <a:pt x="39151" y="48074"/>
                      <a:pt x="37134" y="48074"/>
                    </a:cubicBezTo>
                    <a:close/>
                  </a:path>
                </a:pathLst>
              </a:custGeom>
              <a:solidFill>
                <a:srgbClr val="DE623C"/>
              </a:solidFill>
              <a:ln w="0" cap="flat">
                <a:noFill/>
                <a:prstDash val="solid"/>
                <a:miter/>
              </a:ln>
            </p:spPr>
            <p:txBody>
              <a:bodyPr rtlCol="0" anchor="ctr"/>
              <a:lstStyle/>
              <a:p>
                <a:endParaRPr lang="zh-CN" altLang="en-US"/>
              </a:p>
            </p:txBody>
          </p:sp>
          <p:sp>
            <p:nvSpPr>
              <p:cNvPr id="153" name="任意多边形: 形状 152">
                <a:extLst>
                  <a:ext uri="{FF2B5EF4-FFF2-40B4-BE49-F238E27FC236}">
                    <a16:creationId xmlns:a16="http://schemas.microsoft.com/office/drawing/2014/main" id="{7D7945FD-955F-8441-02C2-5274B03391C2}"/>
                  </a:ext>
                </a:extLst>
              </p:cNvPr>
              <p:cNvSpPr/>
              <p:nvPr/>
            </p:nvSpPr>
            <p:spPr>
              <a:xfrm>
                <a:off x="8010122" y="3319457"/>
                <a:ext cx="97871" cy="37113"/>
              </a:xfrm>
              <a:custGeom>
                <a:avLst/>
                <a:gdLst>
                  <a:gd name="connsiteX0" fmla="*/ 708 w 97871"/>
                  <a:gd name="connsiteY0" fmla="*/ 7116 h 37113"/>
                  <a:gd name="connsiteX1" fmla="*/ 5620 w 97871"/>
                  <a:gd name="connsiteY1" fmla="*/ 109 h 37113"/>
                  <a:gd name="connsiteX2" fmla="*/ 49086 w 97871"/>
                  <a:gd name="connsiteY2" fmla="*/ 6935 h 37113"/>
                  <a:gd name="connsiteX3" fmla="*/ 93068 w 97871"/>
                  <a:gd name="connsiteY3" fmla="*/ 7917 h 37113"/>
                  <a:gd name="connsiteX4" fmla="*/ 96662 w 97871"/>
                  <a:gd name="connsiteY4" fmla="*/ 15700 h 37113"/>
                  <a:gd name="connsiteX5" fmla="*/ 46422 w 97871"/>
                  <a:gd name="connsiteY5" fmla="*/ 36877 h 37113"/>
                  <a:gd name="connsiteX6" fmla="*/ 708 w 97871"/>
                  <a:gd name="connsiteY6" fmla="*/ 7142 h 3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871" h="37113">
                    <a:moveTo>
                      <a:pt x="708" y="7116"/>
                    </a:moveTo>
                    <a:cubicBezTo>
                      <a:pt x="-1439" y="3599"/>
                      <a:pt x="1613" y="-745"/>
                      <a:pt x="5620" y="109"/>
                    </a:cubicBezTo>
                    <a:cubicBezTo>
                      <a:pt x="15834" y="2255"/>
                      <a:pt x="32770" y="5461"/>
                      <a:pt x="49086" y="6935"/>
                    </a:cubicBezTo>
                    <a:cubicBezTo>
                      <a:pt x="65375" y="8383"/>
                      <a:pt x="82622" y="8228"/>
                      <a:pt x="93068" y="7917"/>
                    </a:cubicBezTo>
                    <a:cubicBezTo>
                      <a:pt x="97179" y="7788"/>
                      <a:pt x="99403" y="12623"/>
                      <a:pt x="96662" y="15700"/>
                    </a:cubicBezTo>
                    <a:cubicBezTo>
                      <a:pt x="88259" y="25138"/>
                      <a:pt x="71400" y="39100"/>
                      <a:pt x="46422" y="36877"/>
                    </a:cubicBezTo>
                    <a:cubicBezTo>
                      <a:pt x="21419" y="34653"/>
                      <a:pt x="7301" y="17924"/>
                      <a:pt x="708" y="7142"/>
                    </a:cubicBezTo>
                    <a:close/>
                  </a:path>
                </a:pathLst>
              </a:custGeom>
              <a:solidFill>
                <a:srgbClr val="FFFFFF"/>
              </a:solidFill>
              <a:ln w="0" cap="flat">
                <a:noFill/>
                <a:prstDash val="solid"/>
                <a:miter/>
              </a:ln>
            </p:spPr>
            <p:txBody>
              <a:bodyPr rtlCol="0" anchor="ctr"/>
              <a:lstStyle/>
              <a:p>
                <a:endParaRPr lang="zh-CN" altLang="en-US"/>
              </a:p>
            </p:txBody>
          </p:sp>
          <p:grpSp>
            <p:nvGrpSpPr>
              <p:cNvPr id="154" name="组合 153">
                <a:extLst>
                  <a:ext uri="{FF2B5EF4-FFF2-40B4-BE49-F238E27FC236}">
                    <a16:creationId xmlns:a16="http://schemas.microsoft.com/office/drawing/2014/main" id="{B4463CEB-B623-F3F3-008A-061171223E46}"/>
                  </a:ext>
                </a:extLst>
              </p:cNvPr>
              <p:cNvGrpSpPr/>
              <p:nvPr/>
            </p:nvGrpSpPr>
            <p:grpSpPr>
              <a:xfrm>
                <a:off x="8048037" y="5649281"/>
                <a:ext cx="319459" cy="169180"/>
                <a:chOff x="8048037" y="5649281"/>
                <a:chExt cx="319459" cy="169180"/>
              </a:xfrm>
            </p:grpSpPr>
            <p:sp>
              <p:nvSpPr>
                <p:cNvPr id="158" name="任意多边形: 形状 157">
                  <a:extLst>
                    <a:ext uri="{FF2B5EF4-FFF2-40B4-BE49-F238E27FC236}">
                      <a16:creationId xmlns:a16="http://schemas.microsoft.com/office/drawing/2014/main" id="{CA09E0C7-788E-1B5A-95DB-E97DC75B220D}"/>
                    </a:ext>
                  </a:extLst>
                </p:cNvPr>
                <p:cNvSpPr/>
                <p:nvPr/>
              </p:nvSpPr>
              <p:spPr>
                <a:xfrm>
                  <a:off x="8048037" y="5649281"/>
                  <a:ext cx="319449" cy="140117"/>
                </a:xfrm>
                <a:custGeom>
                  <a:avLst/>
                  <a:gdLst>
                    <a:gd name="connsiteX0" fmla="*/ 69891 w 319449"/>
                    <a:gd name="connsiteY0" fmla="*/ 42405 h 140117"/>
                    <a:gd name="connsiteX1" fmla="*/ 115502 w 319449"/>
                    <a:gd name="connsiteY1" fmla="*/ 0 h 140117"/>
                    <a:gd name="connsiteX2" fmla="*/ 319330 w 319449"/>
                    <a:gd name="connsiteY2" fmla="*/ 140118 h 140117"/>
                    <a:gd name="connsiteX3" fmla="*/ 0 w 319449"/>
                    <a:gd name="connsiteY3" fmla="*/ 140118 h 140117"/>
                    <a:gd name="connsiteX4" fmla="*/ 9955 w 319449"/>
                    <a:gd name="connsiteY4" fmla="*/ 32424 h 140117"/>
                    <a:gd name="connsiteX5" fmla="*/ 21720 w 319449"/>
                    <a:gd name="connsiteY5" fmla="*/ 34519 h 140117"/>
                    <a:gd name="connsiteX6" fmla="*/ 69891 w 319449"/>
                    <a:gd name="connsiteY6" fmla="*/ 42431 h 140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449" h="140117">
                      <a:moveTo>
                        <a:pt x="69891" y="42405"/>
                      </a:moveTo>
                      <a:cubicBezTo>
                        <a:pt x="84423" y="4241"/>
                        <a:pt x="115502" y="0"/>
                        <a:pt x="115502" y="0"/>
                      </a:cubicBezTo>
                      <a:cubicBezTo>
                        <a:pt x="175903" y="80570"/>
                        <a:pt x="324244" y="31132"/>
                        <a:pt x="319330" y="140118"/>
                      </a:cubicBezTo>
                      <a:cubicBezTo>
                        <a:pt x="93756" y="138721"/>
                        <a:pt x="0" y="140118"/>
                        <a:pt x="0" y="140118"/>
                      </a:cubicBezTo>
                      <a:cubicBezTo>
                        <a:pt x="285" y="115088"/>
                        <a:pt x="4758" y="55670"/>
                        <a:pt x="9955" y="32424"/>
                      </a:cubicBezTo>
                      <a:lnTo>
                        <a:pt x="21720" y="34519"/>
                      </a:lnTo>
                      <a:lnTo>
                        <a:pt x="69891" y="42431"/>
                      </a:lnTo>
                      <a:close/>
                    </a:path>
                  </a:pathLst>
                </a:custGeom>
                <a:solidFill>
                  <a:srgbClr val="E62552"/>
                </a:solidFill>
                <a:ln w="0" cap="flat">
                  <a:noFill/>
                  <a:prstDash val="solid"/>
                  <a:miter/>
                </a:ln>
              </p:spPr>
              <p:txBody>
                <a:bodyPr rtlCol="0" anchor="ctr"/>
                <a:lstStyle/>
                <a:p>
                  <a:endParaRPr lang="zh-CN" altLang="en-US"/>
                </a:p>
              </p:txBody>
            </p:sp>
            <p:sp>
              <p:nvSpPr>
                <p:cNvPr id="159" name="任意多边形: 形状 158">
                  <a:extLst>
                    <a:ext uri="{FF2B5EF4-FFF2-40B4-BE49-F238E27FC236}">
                      <a16:creationId xmlns:a16="http://schemas.microsoft.com/office/drawing/2014/main" id="{5659E34F-A057-1F2B-11D0-EBFAF43BE058}"/>
                    </a:ext>
                  </a:extLst>
                </p:cNvPr>
                <p:cNvSpPr/>
                <p:nvPr/>
              </p:nvSpPr>
              <p:spPr>
                <a:xfrm>
                  <a:off x="8048037" y="5786374"/>
                  <a:ext cx="319459" cy="32088"/>
                </a:xfrm>
                <a:custGeom>
                  <a:avLst/>
                  <a:gdLst>
                    <a:gd name="connsiteX0" fmla="*/ 0 w 319459"/>
                    <a:gd name="connsiteY0" fmla="*/ 0 h 32088"/>
                    <a:gd name="connsiteX1" fmla="*/ 319460 w 319459"/>
                    <a:gd name="connsiteY1" fmla="*/ 0 h 32088"/>
                    <a:gd name="connsiteX2" fmla="*/ 319460 w 319459"/>
                    <a:gd name="connsiteY2" fmla="*/ 18927 h 32088"/>
                    <a:gd name="connsiteX3" fmla="*/ 306299 w 319459"/>
                    <a:gd name="connsiteY3" fmla="*/ 32088 h 32088"/>
                    <a:gd name="connsiteX4" fmla="*/ 13187 w 319459"/>
                    <a:gd name="connsiteY4" fmla="*/ 32088 h 32088"/>
                    <a:gd name="connsiteX5" fmla="*/ 26 w 319459"/>
                    <a:gd name="connsiteY5" fmla="*/ 18927 h 32088"/>
                    <a:gd name="connsiteX6" fmla="*/ 26 w 319459"/>
                    <a:gd name="connsiteY6" fmla="*/ 0 h 32088"/>
                    <a:gd name="connsiteX7" fmla="*/ 26 w 319459"/>
                    <a:gd name="connsiteY7" fmla="*/ 0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9459" h="32088">
                      <a:moveTo>
                        <a:pt x="0" y="0"/>
                      </a:moveTo>
                      <a:lnTo>
                        <a:pt x="319460" y="0"/>
                      </a:lnTo>
                      <a:lnTo>
                        <a:pt x="319460" y="18927"/>
                      </a:lnTo>
                      <a:cubicBezTo>
                        <a:pt x="319460" y="26193"/>
                        <a:pt x="313564" y="32088"/>
                        <a:pt x="306299" y="32088"/>
                      </a:cubicBezTo>
                      <a:lnTo>
                        <a:pt x="13187" y="32088"/>
                      </a:lnTo>
                      <a:cubicBezTo>
                        <a:pt x="5921" y="32088"/>
                        <a:pt x="26" y="26193"/>
                        <a:pt x="26" y="18927"/>
                      </a:cubicBezTo>
                      <a:lnTo>
                        <a:pt x="26" y="0"/>
                      </a:lnTo>
                      <a:lnTo>
                        <a:pt x="26" y="0"/>
                      </a:lnTo>
                      <a:close/>
                    </a:path>
                  </a:pathLst>
                </a:custGeom>
                <a:solidFill>
                  <a:srgbClr val="FFFFFF"/>
                </a:solidFill>
                <a:ln w="0" cap="flat">
                  <a:noFill/>
                  <a:prstDash val="solid"/>
                  <a:miter/>
                </a:ln>
              </p:spPr>
              <p:txBody>
                <a:bodyPr rtlCol="0" anchor="ctr"/>
                <a:lstStyle/>
                <a:p>
                  <a:endParaRPr lang="zh-CN" altLang="en-US"/>
                </a:p>
              </p:txBody>
            </p:sp>
          </p:grpSp>
          <p:grpSp>
            <p:nvGrpSpPr>
              <p:cNvPr id="155" name="组合 154">
                <a:extLst>
                  <a:ext uri="{FF2B5EF4-FFF2-40B4-BE49-F238E27FC236}">
                    <a16:creationId xmlns:a16="http://schemas.microsoft.com/office/drawing/2014/main" id="{17303B48-D544-504B-EB4E-C501F10427D7}"/>
                  </a:ext>
                </a:extLst>
              </p:cNvPr>
              <p:cNvGrpSpPr/>
              <p:nvPr/>
            </p:nvGrpSpPr>
            <p:grpSpPr>
              <a:xfrm>
                <a:off x="7851694" y="5649255"/>
                <a:ext cx="179429" cy="183786"/>
                <a:chOff x="7851694" y="5649255"/>
                <a:chExt cx="179429" cy="183786"/>
              </a:xfrm>
            </p:grpSpPr>
            <p:sp>
              <p:nvSpPr>
                <p:cNvPr id="156" name="任意多边形: 形状 155">
                  <a:extLst>
                    <a:ext uri="{FF2B5EF4-FFF2-40B4-BE49-F238E27FC236}">
                      <a16:creationId xmlns:a16="http://schemas.microsoft.com/office/drawing/2014/main" id="{CF3E65E8-F237-712F-F724-9D93A4F7833D}"/>
                    </a:ext>
                  </a:extLst>
                </p:cNvPr>
                <p:cNvSpPr/>
                <p:nvPr/>
              </p:nvSpPr>
              <p:spPr>
                <a:xfrm>
                  <a:off x="7855560" y="5649255"/>
                  <a:ext cx="168611" cy="144565"/>
                </a:xfrm>
                <a:custGeom>
                  <a:avLst/>
                  <a:gdLst>
                    <a:gd name="connsiteX0" fmla="*/ 168612 w 168611"/>
                    <a:gd name="connsiteY0" fmla="*/ 140376 h 144565"/>
                    <a:gd name="connsiteX1" fmla="*/ 149323 w 168611"/>
                    <a:gd name="connsiteY1" fmla="*/ 65702 h 144565"/>
                    <a:gd name="connsiteX2" fmla="*/ 141256 w 168611"/>
                    <a:gd name="connsiteY2" fmla="*/ 21461 h 144565"/>
                    <a:gd name="connsiteX3" fmla="*/ 87292 w 168611"/>
                    <a:gd name="connsiteY3" fmla="*/ 0 h 144565"/>
                    <a:gd name="connsiteX4" fmla="*/ 26503 w 168611"/>
                    <a:gd name="connsiteY4" fmla="*/ 21746 h 144565"/>
                    <a:gd name="connsiteX5" fmla="*/ 16652 w 168611"/>
                    <a:gd name="connsiteY5" fmla="*/ 91300 h 144565"/>
                    <a:gd name="connsiteX6" fmla="*/ 0 w 168611"/>
                    <a:gd name="connsiteY6" fmla="*/ 144565 h 144565"/>
                    <a:gd name="connsiteX7" fmla="*/ 168612 w 168611"/>
                    <a:gd name="connsiteY7" fmla="*/ 140376 h 144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11" h="144565">
                      <a:moveTo>
                        <a:pt x="168612" y="140376"/>
                      </a:moveTo>
                      <a:cubicBezTo>
                        <a:pt x="168612" y="140376"/>
                        <a:pt x="150874" y="74209"/>
                        <a:pt x="149323" y="65702"/>
                      </a:cubicBezTo>
                      <a:cubicBezTo>
                        <a:pt x="147539" y="56032"/>
                        <a:pt x="142341" y="33174"/>
                        <a:pt x="141256" y="21461"/>
                      </a:cubicBezTo>
                      <a:cubicBezTo>
                        <a:pt x="140997" y="18565"/>
                        <a:pt x="110537" y="-52"/>
                        <a:pt x="87292" y="0"/>
                      </a:cubicBezTo>
                      <a:cubicBezTo>
                        <a:pt x="55799" y="52"/>
                        <a:pt x="27072" y="18307"/>
                        <a:pt x="26503" y="21746"/>
                      </a:cubicBezTo>
                      <a:cubicBezTo>
                        <a:pt x="22780" y="43827"/>
                        <a:pt x="22676" y="69787"/>
                        <a:pt x="16652" y="91300"/>
                      </a:cubicBezTo>
                      <a:cubicBezTo>
                        <a:pt x="12178" y="107305"/>
                        <a:pt x="0" y="144565"/>
                        <a:pt x="0" y="144565"/>
                      </a:cubicBezTo>
                      <a:lnTo>
                        <a:pt x="168612" y="140376"/>
                      </a:lnTo>
                      <a:close/>
                    </a:path>
                  </a:pathLst>
                </a:custGeom>
                <a:solidFill>
                  <a:srgbClr val="E62552"/>
                </a:solidFill>
                <a:ln w="0" cap="flat">
                  <a:noFill/>
                  <a:prstDash val="solid"/>
                  <a:miter/>
                </a:ln>
              </p:spPr>
              <p:txBody>
                <a:bodyPr rtlCol="0" anchor="ctr"/>
                <a:lstStyle/>
                <a:p>
                  <a:endParaRPr lang="zh-CN" altLang="en-US"/>
                </a:p>
              </p:txBody>
            </p:sp>
            <p:sp>
              <p:nvSpPr>
                <p:cNvPr id="157" name="任意多边形: 形状 156">
                  <a:extLst>
                    <a:ext uri="{FF2B5EF4-FFF2-40B4-BE49-F238E27FC236}">
                      <a16:creationId xmlns:a16="http://schemas.microsoft.com/office/drawing/2014/main" id="{A4629C90-3017-6882-10E0-D19A631CA3D4}"/>
                    </a:ext>
                  </a:extLst>
                </p:cNvPr>
                <p:cNvSpPr/>
                <p:nvPr/>
              </p:nvSpPr>
              <p:spPr>
                <a:xfrm>
                  <a:off x="7851694" y="5782495"/>
                  <a:ext cx="179429" cy="50547"/>
                </a:xfrm>
                <a:custGeom>
                  <a:avLst/>
                  <a:gdLst>
                    <a:gd name="connsiteX0" fmla="*/ 172477 w 179429"/>
                    <a:gd name="connsiteY0" fmla="*/ 2017 h 50547"/>
                    <a:gd name="connsiteX1" fmla="*/ 80143 w 179429"/>
                    <a:gd name="connsiteY1" fmla="*/ 0 h 50547"/>
                    <a:gd name="connsiteX2" fmla="*/ 3865 w 179429"/>
                    <a:gd name="connsiteY2" fmla="*/ 7395 h 50547"/>
                    <a:gd name="connsiteX3" fmla="*/ 2495 w 179429"/>
                    <a:gd name="connsiteY3" fmla="*/ 49800 h 50547"/>
                    <a:gd name="connsiteX4" fmla="*/ 74118 w 179429"/>
                    <a:gd name="connsiteY4" fmla="*/ 49800 h 50547"/>
                    <a:gd name="connsiteX5" fmla="*/ 175295 w 179429"/>
                    <a:gd name="connsiteY5" fmla="*/ 45560 h 50547"/>
                    <a:gd name="connsiteX6" fmla="*/ 172477 w 179429"/>
                    <a:gd name="connsiteY6" fmla="*/ 2017 h 50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429" h="50547">
                      <a:moveTo>
                        <a:pt x="172477" y="2017"/>
                      </a:moveTo>
                      <a:cubicBezTo>
                        <a:pt x="168340" y="15152"/>
                        <a:pt x="117351" y="0"/>
                        <a:pt x="80143" y="0"/>
                      </a:cubicBezTo>
                      <a:cubicBezTo>
                        <a:pt x="48908" y="0"/>
                        <a:pt x="8468" y="12127"/>
                        <a:pt x="3865" y="7395"/>
                      </a:cubicBezTo>
                      <a:cubicBezTo>
                        <a:pt x="-3943" y="21202"/>
                        <a:pt x="2495" y="49800"/>
                        <a:pt x="2495" y="49800"/>
                      </a:cubicBezTo>
                      <a:cubicBezTo>
                        <a:pt x="2495" y="49800"/>
                        <a:pt x="35049" y="51481"/>
                        <a:pt x="74118" y="49800"/>
                      </a:cubicBezTo>
                      <a:cubicBezTo>
                        <a:pt x="113162" y="48119"/>
                        <a:pt x="158307" y="50601"/>
                        <a:pt x="175295" y="45560"/>
                      </a:cubicBezTo>
                      <a:cubicBezTo>
                        <a:pt x="186026" y="27615"/>
                        <a:pt x="172477" y="2017"/>
                        <a:pt x="172477" y="2017"/>
                      </a:cubicBezTo>
                      <a:close/>
                    </a:path>
                  </a:pathLst>
                </a:custGeom>
                <a:solidFill>
                  <a:srgbClr val="FFFFFF"/>
                </a:solidFill>
                <a:ln w="0" cap="flat">
                  <a:noFill/>
                  <a:prstDash val="solid"/>
                  <a:miter/>
                </a:ln>
              </p:spPr>
              <p:txBody>
                <a:bodyPr rtlCol="0" anchor="ctr"/>
                <a:lstStyle/>
                <a:p>
                  <a:endParaRPr lang="zh-CN" altLang="en-US"/>
                </a:p>
              </p:txBody>
            </p:sp>
          </p:grpSp>
        </p:grpSp>
        <p:grpSp>
          <p:nvGrpSpPr>
            <p:cNvPr id="19" name="组合 18">
              <a:extLst>
                <a:ext uri="{FF2B5EF4-FFF2-40B4-BE49-F238E27FC236}">
                  <a16:creationId xmlns:a16="http://schemas.microsoft.com/office/drawing/2014/main" id="{60D1984D-9494-0546-F9F4-426C0F6E2E31}"/>
                </a:ext>
              </a:extLst>
            </p:cNvPr>
            <p:cNvGrpSpPr/>
            <p:nvPr/>
          </p:nvGrpSpPr>
          <p:grpSpPr>
            <a:xfrm>
              <a:off x="2341510" y="2767601"/>
              <a:ext cx="1205774" cy="3053538"/>
              <a:chOff x="2341510" y="2767601"/>
              <a:chExt cx="1205774" cy="3053538"/>
            </a:xfrm>
          </p:grpSpPr>
          <p:grpSp>
            <p:nvGrpSpPr>
              <p:cNvPr id="98" name="组合 97">
                <a:extLst>
                  <a:ext uri="{FF2B5EF4-FFF2-40B4-BE49-F238E27FC236}">
                    <a16:creationId xmlns:a16="http://schemas.microsoft.com/office/drawing/2014/main" id="{742A5A26-9B9A-2629-9902-9E554533F5C0}"/>
                  </a:ext>
                </a:extLst>
              </p:cNvPr>
              <p:cNvGrpSpPr/>
              <p:nvPr/>
            </p:nvGrpSpPr>
            <p:grpSpPr>
              <a:xfrm>
                <a:off x="2569953" y="4058603"/>
                <a:ext cx="706694" cy="1614086"/>
                <a:chOff x="2569953" y="4058603"/>
                <a:chExt cx="706694" cy="1614086"/>
              </a:xfrm>
            </p:grpSpPr>
            <p:sp>
              <p:nvSpPr>
                <p:cNvPr id="131" name="任意多边形: 形状 130">
                  <a:extLst>
                    <a:ext uri="{FF2B5EF4-FFF2-40B4-BE49-F238E27FC236}">
                      <a16:creationId xmlns:a16="http://schemas.microsoft.com/office/drawing/2014/main" id="{F68B52F6-C7AF-D342-7E5E-9332E42894C3}"/>
                    </a:ext>
                  </a:extLst>
                </p:cNvPr>
                <p:cNvSpPr/>
                <p:nvPr/>
              </p:nvSpPr>
              <p:spPr>
                <a:xfrm>
                  <a:off x="3015786" y="5413830"/>
                  <a:ext cx="162088" cy="257506"/>
                </a:xfrm>
                <a:custGeom>
                  <a:avLst/>
                  <a:gdLst>
                    <a:gd name="connsiteX0" fmla="*/ 101919 w 162088"/>
                    <a:gd name="connsiteY0" fmla="*/ 257507 h 257506"/>
                    <a:gd name="connsiteX1" fmla="*/ 162088 w 162088"/>
                    <a:gd name="connsiteY1" fmla="*/ 20556 h 257506"/>
                    <a:gd name="connsiteX2" fmla="*/ 12817 w 162088"/>
                    <a:gd name="connsiteY2" fmla="*/ 0 h 257506"/>
                    <a:gd name="connsiteX3" fmla="*/ 44 w 162088"/>
                    <a:gd name="connsiteY3" fmla="*/ 252284 h 257506"/>
                    <a:gd name="connsiteX4" fmla="*/ 101919 w 162088"/>
                    <a:gd name="connsiteY4" fmla="*/ 257507 h 257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088" h="257506">
                      <a:moveTo>
                        <a:pt x="101919" y="257507"/>
                      </a:moveTo>
                      <a:lnTo>
                        <a:pt x="162088" y="20556"/>
                      </a:lnTo>
                      <a:lnTo>
                        <a:pt x="12817" y="0"/>
                      </a:lnTo>
                      <a:cubicBezTo>
                        <a:pt x="7698" y="112063"/>
                        <a:pt x="-680" y="222394"/>
                        <a:pt x="44" y="252284"/>
                      </a:cubicBezTo>
                      <a:lnTo>
                        <a:pt x="101919" y="257507"/>
                      </a:lnTo>
                      <a:close/>
                    </a:path>
                  </a:pathLst>
                </a:custGeom>
                <a:solidFill>
                  <a:srgbClr val="F37A50"/>
                </a:solidFill>
                <a:ln w="0" cap="flat">
                  <a:noFill/>
                  <a:prstDash val="solid"/>
                  <a:miter/>
                </a:ln>
              </p:spPr>
              <p:txBody>
                <a:bodyPr rtlCol="0" anchor="ctr"/>
                <a:lstStyle/>
                <a:p>
                  <a:endParaRPr lang="zh-CN" altLang="en-US"/>
                </a:p>
              </p:txBody>
            </p:sp>
            <p:sp>
              <p:nvSpPr>
                <p:cNvPr id="132" name="任意多边形: 形状 131">
                  <a:extLst>
                    <a:ext uri="{FF2B5EF4-FFF2-40B4-BE49-F238E27FC236}">
                      <a16:creationId xmlns:a16="http://schemas.microsoft.com/office/drawing/2014/main" id="{9B44A7B8-2EB9-262F-1FD5-1E3987C94752}"/>
                    </a:ext>
                  </a:extLst>
                </p:cNvPr>
                <p:cNvSpPr/>
                <p:nvPr/>
              </p:nvSpPr>
              <p:spPr>
                <a:xfrm>
                  <a:off x="2605665" y="5412460"/>
                  <a:ext cx="155864" cy="260228"/>
                </a:xfrm>
                <a:custGeom>
                  <a:avLst/>
                  <a:gdLst>
                    <a:gd name="connsiteX0" fmla="*/ 155864 w 155864"/>
                    <a:gd name="connsiteY0" fmla="*/ 0 h 260228"/>
                    <a:gd name="connsiteX1" fmla="*/ 0 w 155864"/>
                    <a:gd name="connsiteY1" fmla="*/ 0 h 260228"/>
                    <a:gd name="connsiteX2" fmla="*/ 25572 w 155864"/>
                    <a:gd name="connsiteY2" fmla="*/ 239588 h 260228"/>
                    <a:gd name="connsiteX3" fmla="*/ 154882 w 155864"/>
                    <a:gd name="connsiteY3" fmla="*/ 245845 h 260228"/>
                    <a:gd name="connsiteX4" fmla="*/ 155864 w 155864"/>
                    <a:gd name="connsiteY4" fmla="*/ 0 h 2602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864" h="260228">
                      <a:moveTo>
                        <a:pt x="155864" y="0"/>
                      </a:moveTo>
                      <a:lnTo>
                        <a:pt x="0" y="0"/>
                      </a:lnTo>
                      <a:cubicBezTo>
                        <a:pt x="5120" y="37363"/>
                        <a:pt x="25572" y="239588"/>
                        <a:pt x="25572" y="239588"/>
                      </a:cubicBezTo>
                      <a:cubicBezTo>
                        <a:pt x="38733" y="269479"/>
                        <a:pt x="154882" y="262652"/>
                        <a:pt x="154882" y="245845"/>
                      </a:cubicBezTo>
                      <a:cubicBezTo>
                        <a:pt x="146090" y="209413"/>
                        <a:pt x="155114" y="4680"/>
                        <a:pt x="155864" y="0"/>
                      </a:cubicBezTo>
                      <a:close/>
                    </a:path>
                  </a:pathLst>
                </a:custGeom>
                <a:solidFill>
                  <a:srgbClr val="F37A50"/>
                </a:solidFill>
                <a:ln w="0" cap="flat">
                  <a:noFill/>
                  <a:prstDash val="solid"/>
                  <a:miter/>
                </a:ln>
              </p:spPr>
              <p:txBody>
                <a:bodyPr rtlCol="0" anchor="ctr"/>
                <a:lstStyle/>
                <a:p>
                  <a:endParaRPr lang="zh-CN" altLang="en-US"/>
                </a:p>
              </p:txBody>
            </p:sp>
            <p:sp>
              <p:nvSpPr>
                <p:cNvPr id="133" name="任意多边形: 形状 132">
                  <a:extLst>
                    <a:ext uri="{FF2B5EF4-FFF2-40B4-BE49-F238E27FC236}">
                      <a16:creationId xmlns:a16="http://schemas.microsoft.com/office/drawing/2014/main" id="{D32E3F5B-C8B5-D974-EE12-BC6B2F9DBD2F}"/>
                    </a:ext>
                  </a:extLst>
                </p:cNvPr>
                <p:cNvSpPr/>
                <p:nvPr/>
              </p:nvSpPr>
              <p:spPr>
                <a:xfrm>
                  <a:off x="2795919" y="4134001"/>
                  <a:ext cx="480727" cy="1393780"/>
                </a:xfrm>
                <a:custGeom>
                  <a:avLst/>
                  <a:gdLst>
                    <a:gd name="connsiteX0" fmla="*/ 220454 w 480727"/>
                    <a:gd name="connsiteY0" fmla="*/ 1371078 h 1393780"/>
                    <a:gd name="connsiteX1" fmla="*/ 374147 w 480727"/>
                    <a:gd name="connsiteY1" fmla="*/ 1393780 h 1393780"/>
                    <a:gd name="connsiteX2" fmla="*/ 480728 w 480727"/>
                    <a:gd name="connsiteY2" fmla="*/ 756438 h 1393780"/>
                    <a:gd name="connsiteX3" fmla="*/ 245846 w 480727"/>
                    <a:gd name="connsiteY3" fmla="*/ 0 h 1393780"/>
                    <a:gd name="connsiteX4" fmla="*/ 5844 w 480727"/>
                    <a:gd name="connsiteY4" fmla="*/ 84060 h 1393780"/>
                    <a:gd name="connsiteX5" fmla="*/ 0 w 480727"/>
                    <a:gd name="connsiteY5" fmla="*/ 310979 h 1393780"/>
                    <a:gd name="connsiteX6" fmla="*/ 289026 w 480727"/>
                    <a:gd name="connsiteY6" fmla="*/ 800317 h 1393780"/>
                    <a:gd name="connsiteX7" fmla="*/ 220454 w 480727"/>
                    <a:gd name="connsiteY7" fmla="*/ 1371078 h 1393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0727" h="1393780">
                      <a:moveTo>
                        <a:pt x="220454" y="1371078"/>
                      </a:moveTo>
                      <a:lnTo>
                        <a:pt x="374147" y="1393780"/>
                      </a:lnTo>
                      <a:lnTo>
                        <a:pt x="480728" y="756438"/>
                      </a:lnTo>
                      <a:cubicBezTo>
                        <a:pt x="458776" y="514574"/>
                        <a:pt x="245846" y="0"/>
                        <a:pt x="245846" y="0"/>
                      </a:cubicBezTo>
                      <a:lnTo>
                        <a:pt x="5844" y="84060"/>
                      </a:lnTo>
                      <a:lnTo>
                        <a:pt x="0" y="310979"/>
                      </a:lnTo>
                      <a:lnTo>
                        <a:pt x="289026" y="800317"/>
                      </a:lnTo>
                      <a:cubicBezTo>
                        <a:pt x="251353" y="894952"/>
                        <a:pt x="225574" y="1200941"/>
                        <a:pt x="220454" y="1371078"/>
                      </a:cubicBezTo>
                      <a:close/>
                    </a:path>
                  </a:pathLst>
                </a:custGeom>
                <a:solidFill>
                  <a:srgbClr val="C4204A"/>
                </a:solidFill>
                <a:ln w="0" cap="flat">
                  <a:noFill/>
                  <a:prstDash val="solid"/>
                  <a:miter/>
                </a:ln>
              </p:spPr>
              <p:txBody>
                <a:bodyPr rtlCol="0" anchor="ctr"/>
                <a:lstStyle/>
                <a:p>
                  <a:endParaRPr lang="zh-CN" altLang="en-US"/>
                </a:p>
              </p:txBody>
            </p:sp>
            <p:sp>
              <p:nvSpPr>
                <p:cNvPr id="134" name="任意多边形: 形状 133">
                  <a:extLst>
                    <a:ext uri="{FF2B5EF4-FFF2-40B4-BE49-F238E27FC236}">
                      <a16:creationId xmlns:a16="http://schemas.microsoft.com/office/drawing/2014/main" id="{139E23B9-91F3-B6C4-542C-705E36DD86CE}"/>
                    </a:ext>
                  </a:extLst>
                </p:cNvPr>
                <p:cNvSpPr/>
                <p:nvPr/>
              </p:nvSpPr>
              <p:spPr>
                <a:xfrm>
                  <a:off x="2569953" y="4058603"/>
                  <a:ext cx="334025" cy="1439934"/>
                </a:xfrm>
                <a:custGeom>
                  <a:avLst/>
                  <a:gdLst>
                    <a:gd name="connsiteX0" fmla="*/ 327635 w 334025"/>
                    <a:gd name="connsiteY0" fmla="*/ 92438 h 1439934"/>
                    <a:gd name="connsiteX1" fmla="*/ 312276 w 334025"/>
                    <a:gd name="connsiteY1" fmla="*/ 65366 h 1439934"/>
                    <a:gd name="connsiteX2" fmla="*/ 81789 w 334025"/>
                    <a:gd name="connsiteY2" fmla="*/ 0 h 1439934"/>
                    <a:gd name="connsiteX3" fmla="*/ 26921 w 334025"/>
                    <a:gd name="connsiteY3" fmla="*/ 54170 h 1439934"/>
                    <a:gd name="connsiteX4" fmla="*/ 48150 w 334025"/>
                    <a:gd name="connsiteY4" fmla="*/ 713490 h 1439934"/>
                    <a:gd name="connsiteX5" fmla="*/ 35764 w 334025"/>
                    <a:gd name="connsiteY5" fmla="*/ 1439934 h 1439934"/>
                    <a:gd name="connsiteX6" fmla="*/ 199670 w 334025"/>
                    <a:gd name="connsiteY6" fmla="*/ 1439934 h 1439934"/>
                    <a:gd name="connsiteX7" fmla="*/ 206936 w 334025"/>
                    <a:gd name="connsiteY7" fmla="*/ 1002077 h 1439934"/>
                    <a:gd name="connsiteX8" fmla="*/ 206936 w 334025"/>
                    <a:gd name="connsiteY8" fmla="*/ 1002077 h 1439934"/>
                    <a:gd name="connsiteX9" fmla="*/ 266949 w 334025"/>
                    <a:gd name="connsiteY9" fmla="*/ 734046 h 1439934"/>
                    <a:gd name="connsiteX10" fmla="*/ 327687 w 334025"/>
                    <a:gd name="connsiteY10" fmla="*/ 387566 h 1439934"/>
                    <a:gd name="connsiteX11" fmla="*/ 327687 w 334025"/>
                    <a:gd name="connsiteY11" fmla="*/ 92464 h 143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4025" h="1439934">
                      <a:moveTo>
                        <a:pt x="327635" y="92438"/>
                      </a:moveTo>
                      <a:cubicBezTo>
                        <a:pt x="325437" y="77492"/>
                        <a:pt x="324713" y="72812"/>
                        <a:pt x="312276" y="65366"/>
                      </a:cubicBezTo>
                      <a:lnTo>
                        <a:pt x="81789" y="0"/>
                      </a:lnTo>
                      <a:lnTo>
                        <a:pt x="26921" y="54170"/>
                      </a:lnTo>
                      <a:cubicBezTo>
                        <a:pt x="-25025" y="242820"/>
                        <a:pt x="7167" y="505240"/>
                        <a:pt x="48150" y="713490"/>
                      </a:cubicBezTo>
                      <a:cubicBezTo>
                        <a:pt x="-11838" y="893737"/>
                        <a:pt x="11614" y="1265298"/>
                        <a:pt x="35764" y="1439934"/>
                      </a:cubicBezTo>
                      <a:lnTo>
                        <a:pt x="199670" y="1439934"/>
                      </a:lnTo>
                      <a:cubicBezTo>
                        <a:pt x="209185" y="1323191"/>
                        <a:pt x="206212" y="1106667"/>
                        <a:pt x="206936" y="1002077"/>
                      </a:cubicBezTo>
                      <a:lnTo>
                        <a:pt x="206936" y="1002077"/>
                      </a:lnTo>
                      <a:cubicBezTo>
                        <a:pt x="228164" y="918016"/>
                        <a:pt x="248643" y="828371"/>
                        <a:pt x="266949" y="734046"/>
                      </a:cubicBezTo>
                      <a:cubicBezTo>
                        <a:pt x="290375" y="613580"/>
                        <a:pt x="319645" y="496837"/>
                        <a:pt x="327687" y="387566"/>
                      </a:cubicBezTo>
                      <a:cubicBezTo>
                        <a:pt x="335004" y="283907"/>
                        <a:pt x="337202" y="172774"/>
                        <a:pt x="327687" y="92464"/>
                      </a:cubicBezTo>
                      <a:close/>
                    </a:path>
                  </a:pathLst>
                </a:custGeom>
                <a:solidFill>
                  <a:srgbClr val="E62552"/>
                </a:solidFill>
                <a:ln w="0" cap="flat">
                  <a:noFill/>
                  <a:prstDash val="solid"/>
                  <a:miter/>
                </a:ln>
              </p:spPr>
              <p:txBody>
                <a:bodyPr rtlCol="0" anchor="ctr"/>
                <a:lstStyle/>
                <a:p>
                  <a:endParaRPr lang="zh-CN" altLang="en-US"/>
                </a:p>
              </p:txBody>
            </p:sp>
          </p:grpSp>
          <p:sp>
            <p:nvSpPr>
              <p:cNvPr id="99" name="任意多边形: 形状 98">
                <a:extLst>
                  <a:ext uri="{FF2B5EF4-FFF2-40B4-BE49-F238E27FC236}">
                    <a16:creationId xmlns:a16="http://schemas.microsoft.com/office/drawing/2014/main" id="{2E2CC893-FBD0-6D70-96B8-4085C6A030C2}"/>
                  </a:ext>
                </a:extLst>
              </p:cNvPr>
              <p:cNvSpPr/>
              <p:nvPr/>
            </p:nvSpPr>
            <p:spPr>
              <a:xfrm>
                <a:off x="2341510" y="2767601"/>
                <a:ext cx="890838" cy="1015163"/>
              </a:xfrm>
              <a:custGeom>
                <a:avLst/>
                <a:gdLst>
                  <a:gd name="connsiteX0" fmla="*/ 665555 w 890838"/>
                  <a:gd name="connsiteY0" fmla="*/ 709742 h 1015163"/>
                  <a:gd name="connsiteX1" fmla="*/ 875847 w 890838"/>
                  <a:gd name="connsiteY1" fmla="*/ 489418 h 1015163"/>
                  <a:gd name="connsiteX2" fmla="*/ 814800 w 890838"/>
                  <a:gd name="connsiteY2" fmla="*/ 259500 h 1015163"/>
                  <a:gd name="connsiteX3" fmla="*/ 673260 w 890838"/>
                  <a:gd name="connsiteY3" fmla="*/ 1269 h 1015163"/>
                  <a:gd name="connsiteX4" fmla="*/ 412702 w 890838"/>
                  <a:gd name="connsiteY4" fmla="*/ 56912 h 1015163"/>
                  <a:gd name="connsiteX5" fmla="*/ 207632 w 890838"/>
                  <a:gd name="connsiteY5" fmla="*/ 225963 h 1015163"/>
                  <a:gd name="connsiteX6" fmla="*/ 202461 w 890838"/>
                  <a:gd name="connsiteY6" fmla="*/ 431473 h 1015163"/>
                  <a:gd name="connsiteX7" fmla="*/ 12000 w 890838"/>
                  <a:gd name="connsiteY7" fmla="*/ 656142 h 1015163"/>
                  <a:gd name="connsiteX8" fmla="*/ 75737 w 890838"/>
                  <a:gd name="connsiteY8" fmla="*/ 859944 h 1015163"/>
                  <a:gd name="connsiteX9" fmla="*/ 206805 w 890838"/>
                  <a:gd name="connsiteY9" fmla="*/ 1014619 h 1015163"/>
                  <a:gd name="connsiteX10" fmla="*/ 487609 w 890838"/>
                  <a:gd name="connsiteY10" fmla="*/ 870907 h 1015163"/>
                  <a:gd name="connsiteX11" fmla="*/ 665555 w 890838"/>
                  <a:gd name="connsiteY11" fmla="*/ 709768 h 101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0838" h="1015163">
                    <a:moveTo>
                      <a:pt x="665555" y="709742"/>
                    </a:moveTo>
                    <a:cubicBezTo>
                      <a:pt x="754036" y="690945"/>
                      <a:pt x="945635" y="622838"/>
                      <a:pt x="875847" y="489418"/>
                    </a:cubicBezTo>
                    <a:cubicBezTo>
                      <a:pt x="806060" y="355997"/>
                      <a:pt x="763319" y="402772"/>
                      <a:pt x="814800" y="259500"/>
                    </a:cubicBezTo>
                    <a:cubicBezTo>
                      <a:pt x="866280" y="116228"/>
                      <a:pt x="777359" y="-14323"/>
                      <a:pt x="673260" y="1269"/>
                    </a:cubicBezTo>
                    <a:cubicBezTo>
                      <a:pt x="569187" y="16860"/>
                      <a:pt x="532496" y="94301"/>
                      <a:pt x="412702" y="56912"/>
                    </a:cubicBezTo>
                    <a:cubicBezTo>
                      <a:pt x="292908" y="19523"/>
                      <a:pt x="175182" y="120158"/>
                      <a:pt x="207632" y="225963"/>
                    </a:cubicBezTo>
                    <a:cubicBezTo>
                      <a:pt x="240082" y="331769"/>
                      <a:pt x="253192" y="382371"/>
                      <a:pt x="202461" y="431473"/>
                    </a:cubicBezTo>
                    <a:cubicBezTo>
                      <a:pt x="151704" y="480574"/>
                      <a:pt x="-50935" y="513076"/>
                      <a:pt x="12000" y="656142"/>
                    </a:cubicBezTo>
                    <a:cubicBezTo>
                      <a:pt x="74936" y="799207"/>
                      <a:pt x="113229" y="796233"/>
                      <a:pt x="75737" y="859944"/>
                    </a:cubicBezTo>
                    <a:cubicBezTo>
                      <a:pt x="38245" y="923655"/>
                      <a:pt x="92622" y="1009577"/>
                      <a:pt x="206805" y="1014619"/>
                    </a:cubicBezTo>
                    <a:cubicBezTo>
                      <a:pt x="320988" y="1019661"/>
                      <a:pt x="428914" y="991089"/>
                      <a:pt x="487609" y="870907"/>
                    </a:cubicBezTo>
                    <a:cubicBezTo>
                      <a:pt x="546304" y="750725"/>
                      <a:pt x="665555" y="709768"/>
                      <a:pt x="665555" y="709768"/>
                    </a:cubicBezTo>
                    <a:close/>
                  </a:path>
                </a:pathLst>
              </a:custGeom>
              <a:solidFill>
                <a:srgbClr val="2C2858"/>
              </a:solidFill>
              <a:ln w="0" cap="flat">
                <a:noFill/>
                <a:prstDash val="solid"/>
                <a:miter/>
              </a:ln>
            </p:spPr>
            <p:txBody>
              <a:bodyPr rtlCol="0" anchor="ctr"/>
              <a:lstStyle/>
              <a:p>
                <a:endParaRPr lang="zh-CN" altLang="en-US"/>
              </a:p>
            </p:txBody>
          </p:sp>
          <p:sp>
            <p:nvSpPr>
              <p:cNvPr id="100" name="任意多边形: 形状 99">
                <a:extLst>
                  <a:ext uri="{FF2B5EF4-FFF2-40B4-BE49-F238E27FC236}">
                    <a16:creationId xmlns:a16="http://schemas.microsoft.com/office/drawing/2014/main" id="{ED334F85-F00E-D70B-0922-7FBF06924932}"/>
                  </a:ext>
                </a:extLst>
              </p:cNvPr>
              <p:cNvSpPr/>
              <p:nvPr/>
            </p:nvSpPr>
            <p:spPr>
              <a:xfrm>
                <a:off x="2694444" y="2887721"/>
                <a:ext cx="331224" cy="419342"/>
              </a:xfrm>
              <a:custGeom>
                <a:avLst/>
                <a:gdLst>
                  <a:gd name="connsiteX0" fmla="*/ 1513 w 331224"/>
                  <a:gd name="connsiteY0" fmla="*/ 192257 h 419342"/>
                  <a:gd name="connsiteX1" fmla="*/ 143440 w 331224"/>
                  <a:gd name="connsiteY1" fmla="*/ 418607 h 419342"/>
                  <a:gd name="connsiteX2" fmla="*/ 329712 w 331224"/>
                  <a:gd name="connsiteY2" fmla="*/ 227086 h 419342"/>
                  <a:gd name="connsiteX3" fmla="*/ 187785 w 331224"/>
                  <a:gd name="connsiteY3" fmla="*/ 736 h 419342"/>
                  <a:gd name="connsiteX4" fmla="*/ 1513 w 331224"/>
                  <a:gd name="connsiteY4" fmla="*/ 192257 h 419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24" h="419342">
                    <a:moveTo>
                      <a:pt x="1513" y="192257"/>
                    </a:moveTo>
                    <a:cubicBezTo>
                      <a:pt x="-10743" y="307656"/>
                      <a:pt x="52813" y="408988"/>
                      <a:pt x="143440" y="418607"/>
                    </a:cubicBezTo>
                    <a:cubicBezTo>
                      <a:pt x="234068" y="428225"/>
                      <a:pt x="317482" y="342485"/>
                      <a:pt x="329712" y="227086"/>
                    </a:cubicBezTo>
                    <a:cubicBezTo>
                      <a:pt x="341968" y="111688"/>
                      <a:pt x="278412" y="10355"/>
                      <a:pt x="187785" y="736"/>
                    </a:cubicBezTo>
                    <a:cubicBezTo>
                      <a:pt x="97157" y="-8882"/>
                      <a:pt x="13743" y="76858"/>
                      <a:pt x="1513" y="192257"/>
                    </a:cubicBezTo>
                    <a:close/>
                  </a:path>
                </a:pathLst>
              </a:custGeom>
              <a:solidFill>
                <a:srgbClr val="F37A50"/>
              </a:solidFill>
              <a:ln w="0" cap="flat">
                <a:noFill/>
                <a:prstDash val="solid"/>
                <a:miter/>
              </a:ln>
            </p:spPr>
            <p:txBody>
              <a:bodyPr rtlCol="0" anchor="ctr"/>
              <a:lstStyle/>
              <a:p>
                <a:endParaRPr lang="zh-CN" altLang="en-US"/>
              </a:p>
            </p:txBody>
          </p:sp>
          <p:sp>
            <p:nvSpPr>
              <p:cNvPr id="101" name="任意多边形: 形状 100">
                <a:extLst>
                  <a:ext uri="{FF2B5EF4-FFF2-40B4-BE49-F238E27FC236}">
                    <a16:creationId xmlns:a16="http://schemas.microsoft.com/office/drawing/2014/main" id="{7211D5ED-A4F5-403F-8B0C-0AF1A663E6A8}"/>
                  </a:ext>
                </a:extLst>
              </p:cNvPr>
              <p:cNvSpPr/>
              <p:nvPr/>
            </p:nvSpPr>
            <p:spPr>
              <a:xfrm>
                <a:off x="2721503" y="3218079"/>
                <a:ext cx="164239" cy="219139"/>
              </a:xfrm>
              <a:custGeom>
                <a:avLst/>
                <a:gdLst>
                  <a:gd name="connsiteX0" fmla="*/ 0 w 164239"/>
                  <a:gd name="connsiteY0" fmla="*/ 0 h 219139"/>
                  <a:gd name="connsiteX1" fmla="*/ 143091 w 164239"/>
                  <a:gd name="connsiteY1" fmla="*/ 88688 h 219139"/>
                  <a:gd name="connsiteX2" fmla="*/ 162122 w 164239"/>
                  <a:gd name="connsiteY2" fmla="*/ 172438 h 219139"/>
                  <a:gd name="connsiteX3" fmla="*/ 82741 w 164239"/>
                  <a:gd name="connsiteY3" fmla="*/ 206931 h 219139"/>
                  <a:gd name="connsiteX4" fmla="*/ 12954 w 164239"/>
                  <a:gd name="connsiteY4" fmla="*/ 145315 h 219139"/>
                  <a:gd name="connsiteX5" fmla="*/ 0 w 164239"/>
                  <a:gd name="connsiteY5" fmla="*/ 0 h 219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239" h="219139">
                    <a:moveTo>
                      <a:pt x="0" y="0"/>
                    </a:moveTo>
                    <a:lnTo>
                      <a:pt x="143091" y="88688"/>
                    </a:lnTo>
                    <a:cubicBezTo>
                      <a:pt x="143091" y="88688"/>
                      <a:pt x="155787" y="151934"/>
                      <a:pt x="162122" y="172438"/>
                    </a:cubicBezTo>
                    <a:cubicBezTo>
                      <a:pt x="175205" y="214792"/>
                      <a:pt x="125095" y="233279"/>
                      <a:pt x="82741" y="206931"/>
                    </a:cubicBezTo>
                    <a:cubicBezTo>
                      <a:pt x="40388" y="180583"/>
                      <a:pt x="12954" y="145315"/>
                      <a:pt x="12954" y="145315"/>
                    </a:cubicBezTo>
                    <a:lnTo>
                      <a:pt x="0" y="0"/>
                    </a:lnTo>
                    <a:close/>
                  </a:path>
                </a:pathLst>
              </a:custGeom>
              <a:solidFill>
                <a:srgbClr val="F37A50"/>
              </a:solidFill>
              <a:ln w="0" cap="flat">
                <a:noFill/>
                <a:prstDash val="solid"/>
                <a:miter/>
              </a:ln>
            </p:spPr>
            <p:txBody>
              <a:bodyPr rtlCol="0" anchor="ctr"/>
              <a:lstStyle/>
              <a:p>
                <a:endParaRPr lang="zh-CN" altLang="en-US"/>
              </a:p>
            </p:txBody>
          </p:sp>
          <p:sp>
            <p:nvSpPr>
              <p:cNvPr id="102" name="任意多边形: 形状 101">
                <a:extLst>
                  <a:ext uri="{FF2B5EF4-FFF2-40B4-BE49-F238E27FC236}">
                    <a16:creationId xmlns:a16="http://schemas.microsoft.com/office/drawing/2014/main" id="{2E9FECFD-CEFC-ABD4-C177-C4654DA32C8A}"/>
                  </a:ext>
                </a:extLst>
              </p:cNvPr>
              <p:cNvSpPr/>
              <p:nvPr/>
            </p:nvSpPr>
            <p:spPr>
              <a:xfrm>
                <a:off x="2685381" y="2861571"/>
                <a:ext cx="375542" cy="255883"/>
              </a:xfrm>
              <a:custGeom>
                <a:avLst/>
                <a:gdLst>
                  <a:gd name="connsiteX0" fmla="*/ 375517 w 375542"/>
                  <a:gd name="connsiteY0" fmla="*/ 203410 h 255883"/>
                  <a:gd name="connsiteX1" fmla="*/ 276253 w 375542"/>
                  <a:gd name="connsiteY1" fmla="*/ 128374 h 255883"/>
                  <a:gd name="connsiteX2" fmla="*/ 0 w 375542"/>
                  <a:gd name="connsiteY2" fmla="*/ 248633 h 255883"/>
                  <a:gd name="connsiteX3" fmla="*/ 183246 w 375542"/>
                  <a:gd name="connsiteY3" fmla="*/ 2839 h 255883"/>
                  <a:gd name="connsiteX4" fmla="*/ 375543 w 375542"/>
                  <a:gd name="connsiteY4" fmla="*/ 203410 h 25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42" h="255883">
                    <a:moveTo>
                      <a:pt x="375517" y="203410"/>
                    </a:moveTo>
                    <a:cubicBezTo>
                      <a:pt x="333603" y="200566"/>
                      <a:pt x="302937" y="172201"/>
                      <a:pt x="276253" y="128374"/>
                    </a:cubicBezTo>
                    <a:cubicBezTo>
                      <a:pt x="223299" y="239946"/>
                      <a:pt x="12980" y="272189"/>
                      <a:pt x="0" y="248633"/>
                    </a:cubicBezTo>
                    <a:cubicBezTo>
                      <a:pt x="9205" y="167392"/>
                      <a:pt x="28959" y="42142"/>
                      <a:pt x="183246" y="2839"/>
                    </a:cubicBezTo>
                    <a:cubicBezTo>
                      <a:pt x="304437" y="-28059"/>
                      <a:pt x="375543" y="203410"/>
                      <a:pt x="375543" y="203410"/>
                    </a:cubicBezTo>
                    <a:close/>
                  </a:path>
                </a:pathLst>
              </a:custGeom>
              <a:solidFill>
                <a:srgbClr val="2C2858"/>
              </a:solidFill>
              <a:ln w="0" cap="flat">
                <a:noFill/>
                <a:prstDash val="solid"/>
                <a:miter/>
              </a:ln>
            </p:spPr>
            <p:txBody>
              <a:bodyPr rtlCol="0" anchor="ctr"/>
              <a:lstStyle/>
              <a:p>
                <a:endParaRPr lang="zh-CN" altLang="en-US"/>
              </a:p>
            </p:txBody>
          </p:sp>
          <p:sp>
            <p:nvSpPr>
              <p:cNvPr id="103" name="任意多边形: 形状 102">
                <a:extLst>
                  <a:ext uri="{FF2B5EF4-FFF2-40B4-BE49-F238E27FC236}">
                    <a16:creationId xmlns:a16="http://schemas.microsoft.com/office/drawing/2014/main" id="{95207EC0-E648-8955-A0F9-757EFDB4818A}"/>
                  </a:ext>
                </a:extLst>
              </p:cNvPr>
              <p:cNvSpPr/>
              <p:nvPr/>
            </p:nvSpPr>
            <p:spPr>
              <a:xfrm>
                <a:off x="2975377" y="3101968"/>
                <a:ext cx="31701" cy="31701"/>
              </a:xfrm>
              <a:custGeom>
                <a:avLst/>
                <a:gdLst>
                  <a:gd name="connsiteX0" fmla="*/ 1669 w 31701"/>
                  <a:gd name="connsiteY0" fmla="*/ 22923 h 31701"/>
                  <a:gd name="connsiteX1" fmla="*/ 22923 w 31701"/>
                  <a:gd name="connsiteY1" fmla="*/ 30033 h 31701"/>
                  <a:gd name="connsiteX2" fmla="*/ 30033 w 31701"/>
                  <a:gd name="connsiteY2" fmla="*/ 8779 h 31701"/>
                  <a:gd name="connsiteX3" fmla="*/ 8779 w 31701"/>
                  <a:gd name="connsiteY3" fmla="*/ 1669 h 31701"/>
                  <a:gd name="connsiteX4" fmla="*/ 1669 w 31701"/>
                  <a:gd name="connsiteY4" fmla="*/ 22923 h 31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01" h="31701">
                    <a:moveTo>
                      <a:pt x="1669" y="22923"/>
                    </a:moveTo>
                    <a:cubicBezTo>
                      <a:pt x="5573" y="30757"/>
                      <a:pt x="15088" y="33938"/>
                      <a:pt x="22923" y="30033"/>
                    </a:cubicBezTo>
                    <a:cubicBezTo>
                      <a:pt x="30757" y="26129"/>
                      <a:pt x="33938" y="16614"/>
                      <a:pt x="30033" y="8779"/>
                    </a:cubicBezTo>
                    <a:cubicBezTo>
                      <a:pt x="26129" y="945"/>
                      <a:pt x="16614" y="-2236"/>
                      <a:pt x="8779" y="1669"/>
                    </a:cubicBezTo>
                    <a:cubicBezTo>
                      <a:pt x="945" y="5573"/>
                      <a:pt x="-2236" y="15088"/>
                      <a:pt x="1669" y="22923"/>
                    </a:cubicBezTo>
                    <a:close/>
                  </a:path>
                </a:pathLst>
              </a:custGeom>
              <a:solidFill>
                <a:srgbClr val="000000"/>
              </a:solidFill>
              <a:ln w="0" cap="flat">
                <a:noFill/>
                <a:prstDash val="solid"/>
                <a:miter/>
              </a:ln>
            </p:spPr>
            <p:txBody>
              <a:bodyPr rtlCol="0" anchor="ctr"/>
              <a:lstStyle/>
              <a:p>
                <a:endParaRPr lang="zh-CN" altLang="en-US"/>
              </a:p>
            </p:txBody>
          </p:sp>
          <p:sp>
            <p:nvSpPr>
              <p:cNvPr id="104" name="任意多边形: 形状 103">
                <a:extLst>
                  <a:ext uri="{FF2B5EF4-FFF2-40B4-BE49-F238E27FC236}">
                    <a16:creationId xmlns:a16="http://schemas.microsoft.com/office/drawing/2014/main" id="{4D2A5529-3508-5951-AD87-2662143B31AA}"/>
                  </a:ext>
                </a:extLst>
              </p:cNvPr>
              <p:cNvSpPr/>
              <p:nvPr/>
            </p:nvSpPr>
            <p:spPr>
              <a:xfrm>
                <a:off x="2850269" y="3086183"/>
                <a:ext cx="34339" cy="34327"/>
              </a:xfrm>
              <a:custGeom>
                <a:avLst/>
                <a:gdLst>
                  <a:gd name="connsiteX0" fmla="*/ 1811 w 34339"/>
                  <a:gd name="connsiteY0" fmla="*/ 24823 h 34327"/>
                  <a:gd name="connsiteX1" fmla="*/ 24823 w 34339"/>
                  <a:gd name="connsiteY1" fmla="*/ 32528 h 34327"/>
                  <a:gd name="connsiteX2" fmla="*/ 32529 w 34339"/>
                  <a:gd name="connsiteY2" fmla="*/ 9516 h 34327"/>
                  <a:gd name="connsiteX3" fmla="*/ 9516 w 34339"/>
                  <a:gd name="connsiteY3" fmla="*/ 1811 h 34327"/>
                  <a:gd name="connsiteX4" fmla="*/ 1811 w 34339"/>
                  <a:gd name="connsiteY4" fmla="*/ 24823 h 34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39" h="34327">
                    <a:moveTo>
                      <a:pt x="1811" y="24823"/>
                    </a:moveTo>
                    <a:cubicBezTo>
                      <a:pt x="6025" y="33304"/>
                      <a:pt x="16342" y="36743"/>
                      <a:pt x="24823" y="32528"/>
                    </a:cubicBezTo>
                    <a:cubicBezTo>
                      <a:pt x="33304" y="28314"/>
                      <a:pt x="36769" y="17997"/>
                      <a:pt x="32529" y="9516"/>
                    </a:cubicBezTo>
                    <a:cubicBezTo>
                      <a:pt x="28314" y="1035"/>
                      <a:pt x="17997" y="-2430"/>
                      <a:pt x="9516" y="1811"/>
                    </a:cubicBezTo>
                    <a:cubicBezTo>
                      <a:pt x="1035" y="6025"/>
                      <a:pt x="-2430" y="16342"/>
                      <a:pt x="1811" y="24823"/>
                    </a:cubicBezTo>
                    <a:close/>
                  </a:path>
                </a:pathLst>
              </a:custGeom>
              <a:solidFill>
                <a:srgbClr val="000000"/>
              </a:solidFill>
              <a:ln w="0" cap="flat">
                <a:noFill/>
                <a:prstDash val="solid"/>
                <a:miter/>
              </a:ln>
            </p:spPr>
            <p:txBody>
              <a:bodyPr rtlCol="0" anchor="ctr"/>
              <a:lstStyle/>
              <a:p>
                <a:endParaRPr lang="zh-CN" altLang="en-US"/>
              </a:p>
            </p:txBody>
          </p:sp>
          <p:sp>
            <p:nvSpPr>
              <p:cNvPr id="105" name="任意多边形: 形状 104">
                <a:extLst>
                  <a:ext uri="{FF2B5EF4-FFF2-40B4-BE49-F238E27FC236}">
                    <a16:creationId xmlns:a16="http://schemas.microsoft.com/office/drawing/2014/main" id="{0BFDB7AF-EF83-9E3C-1AFB-888D53B4613D}"/>
                  </a:ext>
                </a:extLst>
              </p:cNvPr>
              <p:cNvSpPr/>
              <p:nvPr/>
            </p:nvSpPr>
            <p:spPr>
              <a:xfrm>
                <a:off x="2976153" y="3078425"/>
                <a:ext cx="45822" cy="25950"/>
              </a:xfrm>
              <a:custGeom>
                <a:avLst/>
                <a:gdLst>
                  <a:gd name="connsiteX0" fmla="*/ 41745 w 45822"/>
                  <a:gd name="connsiteY0" fmla="*/ 25651 h 25950"/>
                  <a:gd name="connsiteX1" fmla="*/ 43478 w 45822"/>
                  <a:gd name="connsiteY1" fmla="*/ 24720 h 25950"/>
                  <a:gd name="connsiteX2" fmla="*/ 44590 w 45822"/>
                  <a:gd name="connsiteY2" fmla="*/ 16368 h 25950"/>
                  <a:gd name="connsiteX3" fmla="*/ 4822 w 45822"/>
                  <a:gd name="connsiteY3" fmla="*/ 492 h 25950"/>
                  <a:gd name="connsiteX4" fmla="*/ 116 w 45822"/>
                  <a:gd name="connsiteY4" fmla="*/ 7499 h 25950"/>
                  <a:gd name="connsiteX5" fmla="*/ 7097 w 45822"/>
                  <a:gd name="connsiteY5" fmla="*/ 12205 h 25950"/>
                  <a:gd name="connsiteX6" fmla="*/ 35126 w 45822"/>
                  <a:gd name="connsiteY6" fmla="*/ 23608 h 25950"/>
                  <a:gd name="connsiteX7" fmla="*/ 41771 w 45822"/>
                  <a:gd name="connsiteY7" fmla="*/ 25651 h 25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22" h="25950">
                    <a:moveTo>
                      <a:pt x="41745" y="25651"/>
                    </a:moveTo>
                    <a:cubicBezTo>
                      <a:pt x="42340" y="25444"/>
                      <a:pt x="42935" y="25134"/>
                      <a:pt x="43478" y="24720"/>
                    </a:cubicBezTo>
                    <a:cubicBezTo>
                      <a:pt x="46089" y="22729"/>
                      <a:pt x="46606" y="18980"/>
                      <a:pt x="44590" y="16368"/>
                    </a:cubicBezTo>
                    <a:cubicBezTo>
                      <a:pt x="29050" y="-3955"/>
                      <a:pt x="5804" y="311"/>
                      <a:pt x="4822" y="492"/>
                    </a:cubicBezTo>
                    <a:cubicBezTo>
                      <a:pt x="1590" y="1113"/>
                      <a:pt x="-530" y="4267"/>
                      <a:pt x="116" y="7499"/>
                    </a:cubicBezTo>
                    <a:cubicBezTo>
                      <a:pt x="737" y="10731"/>
                      <a:pt x="3865" y="12826"/>
                      <a:pt x="7097" y="12205"/>
                    </a:cubicBezTo>
                    <a:cubicBezTo>
                      <a:pt x="7873" y="12076"/>
                      <a:pt x="24189" y="9309"/>
                      <a:pt x="35126" y="23608"/>
                    </a:cubicBezTo>
                    <a:cubicBezTo>
                      <a:pt x="36729" y="25677"/>
                      <a:pt x="39418" y="26426"/>
                      <a:pt x="41771" y="25651"/>
                    </a:cubicBezTo>
                    <a:close/>
                  </a:path>
                </a:pathLst>
              </a:custGeom>
              <a:solidFill>
                <a:srgbClr val="2C2858"/>
              </a:solidFill>
              <a:ln w="0" cap="flat">
                <a:noFill/>
                <a:prstDash val="solid"/>
                <a:miter/>
              </a:ln>
            </p:spPr>
            <p:txBody>
              <a:bodyPr rtlCol="0" anchor="ctr"/>
              <a:lstStyle/>
              <a:p>
                <a:endParaRPr lang="zh-CN" altLang="en-US"/>
              </a:p>
            </p:txBody>
          </p:sp>
          <p:sp>
            <p:nvSpPr>
              <p:cNvPr id="106" name="任意多边形: 形状 105">
                <a:extLst>
                  <a:ext uri="{FF2B5EF4-FFF2-40B4-BE49-F238E27FC236}">
                    <a16:creationId xmlns:a16="http://schemas.microsoft.com/office/drawing/2014/main" id="{0928028A-6424-47A0-B208-AC34EC72FEBE}"/>
                  </a:ext>
                </a:extLst>
              </p:cNvPr>
              <p:cNvSpPr/>
              <p:nvPr/>
            </p:nvSpPr>
            <p:spPr>
              <a:xfrm>
                <a:off x="2911460" y="3144936"/>
                <a:ext cx="50164" cy="50467"/>
              </a:xfrm>
              <a:custGeom>
                <a:avLst/>
                <a:gdLst>
                  <a:gd name="connsiteX0" fmla="*/ 36393 w 50164"/>
                  <a:gd name="connsiteY0" fmla="*/ 1881 h 50467"/>
                  <a:gd name="connsiteX1" fmla="*/ 49166 w 50164"/>
                  <a:gd name="connsiteY1" fmla="*/ 33349 h 50467"/>
                  <a:gd name="connsiteX2" fmla="*/ 47589 w 50164"/>
                  <a:gd name="connsiteY2" fmla="*/ 41830 h 50467"/>
                  <a:gd name="connsiteX3" fmla="*/ 1642 w 50164"/>
                  <a:gd name="connsiteY3" fmla="*/ 50414 h 50467"/>
                  <a:gd name="connsiteX4" fmla="*/ 1202 w 50164"/>
                  <a:gd name="connsiteY4" fmla="*/ 47131 h 50467"/>
                  <a:gd name="connsiteX5" fmla="*/ 28378 w 50164"/>
                  <a:gd name="connsiteY5" fmla="*/ 34461 h 50467"/>
                  <a:gd name="connsiteX6" fmla="*/ 31170 w 50164"/>
                  <a:gd name="connsiteY6" fmla="*/ 28281 h 50467"/>
                  <a:gd name="connsiteX7" fmla="*/ 30937 w 50164"/>
                  <a:gd name="connsiteY7" fmla="*/ 2683 h 50467"/>
                  <a:gd name="connsiteX8" fmla="*/ 36419 w 50164"/>
                  <a:gd name="connsiteY8" fmla="*/ 1881 h 50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164" h="50467">
                    <a:moveTo>
                      <a:pt x="36393" y="1881"/>
                    </a:moveTo>
                    <a:cubicBezTo>
                      <a:pt x="40608" y="13620"/>
                      <a:pt x="43762" y="25178"/>
                      <a:pt x="49166" y="33349"/>
                    </a:cubicBezTo>
                    <a:cubicBezTo>
                      <a:pt x="50976" y="36116"/>
                      <a:pt x="50252" y="39865"/>
                      <a:pt x="47589" y="41830"/>
                    </a:cubicBezTo>
                    <a:cubicBezTo>
                      <a:pt x="36574" y="49897"/>
                      <a:pt x="14699" y="50724"/>
                      <a:pt x="1642" y="50414"/>
                    </a:cubicBezTo>
                    <a:cubicBezTo>
                      <a:pt x="-272" y="50363"/>
                      <a:pt x="-634" y="47673"/>
                      <a:pt x="1202" y="47131"/>
                    </a:cubicBezTo>
                    <a:cubicBezTo>
                      <a:pt x="16639" y="42450"/>
                      <a:pt x="24602" y="37486"/>
                      <a:pt x="28378" y="34461"/>
                    </a:cubicBezTo>
                    <a:cubicBezTo>
                      <a:pt x="30239" y="32961"/>
                      <a:pt x="31248" y="30660"/>
                      <a:pt x="31170" y="28281"/>
                    </a:cubicBezTo>
                    <a:cubicBezTo>
                      <a:pt x="30937" y="22773"/>
                      <a:pt x="30575" y="11629"/>
                      <a:pt x="30937" y="2683"/>
                    </a:cubicBezTo>
                    <a:cubicBezTo>
                      <a:pt x="31067" y="-394"/>
                      <a:pt x="35359" y="-1041"/>
                      <a:pt x="36419" y="1881"/>
                    </a:cubicBezTo>
                    <a:close/>
                  </a:path>
                </a:pathLst>
              </a:custGeom>
              <a:solidFill>
                <a:srgbClr val="DE623C"/>
              </a:solidFill>
              <a:ln w="0" cap="flat">
                <a:noFill/>
                <a:prstDash val="solid"/>
                <a:miter/>
              </a:ln>
            </p:spPr>
            <p:txBody>
              <a:bodyPr rtlCol="0" anchor="ctr"/>
              <a:lstStyle/>
              <a:p>
                <a:endParaRPr lang="zh-CN" altLang="en-US"/>
              </a:p>
            </p:txBody>
          </p:sp>
          <p:sp>
            <p:nvSpPr>
              <p:cNvPr id="107" name="任意多边形: 形状 106">
                <a:extLst>
                  <a:ext uri="{FF2B5EF4-FFF2-40B4-BE49-F238E27FC236}">
                    <a16:creationId xmlns:a16="http://schemas.microsoft.com/office/drawing/2014/main" id="{D2DC866A-4670-679E-666C-503113DDC6C2}"/>
                  </a:ext>
                </a:extLst>
              </p:cNvPr>
              <p:cNvSpPr/>
              <p:nvPr/>
            </p:nvSpPr>
            <p:spPr>
              <a:xfrm>
                <a:off x="2658428" y="3109248"/>
                <a:ext cx="88295" cy="92255"/>
              </a:xfrm>
              <a:custGeom>
                <a:avLst/>
                <a:gdLst>
                  <a:gd name="connsiteX0" fmla="*/ 75770 w 88295"/>
                  <a:gd name="connsiteY0" fmla="*/ 20917 h 92255"/>
                  <a:gd name="connsiteX1" fmla="*/ 74943 w 88295"/>
                  <a:gd name="connsiteY1" fmla="*/ 84757 h 92255"/>
                  <a:gd name="connsiteX2" fmla="*/ 12525 w 88295"/>
                  <a:gd name="connsiteY2" fmla="*/ 71338 h 92255"/>
                  <a:gd name="connsiteX3" fmla="*/ 13352 w 88295"/>
                  <a:gd name="connsiteY3" fmla="*/ 7498 h 92255"/>
                  <a:gd name="connsiteX4" fmla="*/ 75770 w 88295"/>
                  <a:gd name="connsiteY4" fmla="*/ 20917 h 922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95" h="92255">
                    <a:moveTo>
                      <a:pt x="75770" y="20917"/>
                    </a:moveTo>
                    <a:cubicBezTo>
                      <a:pt x="92784" y="42249"/>
                      <a:pt x="92422" y="70847"/>
                      <a:pt x="74943" y="84757"/>
                    </a:cubicBezTo>
                    <a:cubicBezTo>
                      <a:pt x="57490" y="98668"/>
                      <a:pt x="29539" y="92670"/>
                      <a:pt x="12525" y="71338"/>
                    </a:cubicBezTo>
                    <a:cubicBezTo>
                      <a:pt x="-4489" y="50006"/>
                      <a:pt x="-4127" y="21409"/>
                      <a:pt x="13352" y="7498"/>
                    </a:cubicBezTo>
                    <a:cubicBezTo>
                      <a:pt x="30806" y="-6413"/>
                      <a:pt x="58757" y="-415"/>
                      <a:pt x="75770" y="20917"/>
                    </a:cubicBezTo>
                    <a:close/>
                  </a:path>
                </a:pathLst>
              </a:custGeom>
              <a:solidFill>
                <a:srgbClr val="F37A50"/>
              </a:solidFill>
              <a:ln w="0" cap="flat">
                <a:noFill/>
                <a:prstDash val="solid"/>
                <a:miter/>
              </a:ln>
            </p:spPr>
            <p:txBody>
              <a:bodyPr rtlCol="0" anchor="ctr"/>
              <a:lstStyle/>
              <a:p>
                <a:endParaRPr lang="zh-CN" altLang="en-US"/>
              </a:p>
            </p:txBody>
          </p:sp>
          <p:sp>
            <p:nvSpPr>
              <p:cNvPr id="108" name="任意多边形: 形状 107">
                <a:extLst>
                  <a:ext uri="{FF2B5EF4-FFF2-40B4-BE49-F238E27FC236}">
                    <a16:creationId xmlns:a16="http://schemas.microsoft.com/office/drawing/2014/main" id="{BED6C500-57B1-DCF8-CCB7-C4BC8E0EA844}"/>
                  </a:ext>
                </a:extLst>
              </p:cNvPr>
              <p:cNvSpPr/>
              <p:nvPr/>
            </p:nvSpPr>
            <p:spPr>
              <a:xfrm>
                <a:off x="2685364" y="3129238"/>
                <a:ext cx="40332" cy="47528"/>
              </a:xfrm>
              <a:custGeom>
                <a:avLst/>
                <a:gdLst>
                  <a:gd name="connsiteX0" fmla="*/ 31434 w 40332"/>
                  <a:gd name="connsiteY0" fmla="*/ 46900 h 47528"/>
                  <a:gd name="connsiteX1" fmla="*/ 33528 w 40332"/>
                  <a:gd name="connsiteY1" fmla="*/ 45142 h 47528"/>
                  <a:gd name="connsiteX2" fmla="*/ 35597 w 40332"/>
                  <a:gd name="connsiteY2" fmla="*/ 12072 h 47528"/>
                  <a:gd name="connsiteX3" fmla="*/ 4103 w 40332"/>
                  <a:gd name="connsiteY3" fmla="*/ 1263 h 47528"/>
                  <a:gd name="connsiteX4" fmla="*/ 302 w 40332"/>
                  <a:gd name="connsiteY4" fmla="*/ 8814 h 47528"/>
                  <a:gd name="connsiteX5" fmla="*/ 7852 w 40332"/>
                  <a:gd name="connsiteY5" fmla="*/ 12614 h 47528"/>
                  <a:gd name="connsiteX6" fmla="*/ 25900 w 40332"/>
                  <a:gd name="connsiteY6" fmla="*/ 19053 h 47528"/>
                  <a:gd name="connsiteX7" fmla="*/ 23987 w 40332"/>
                  <a:gd name="connsiteY7" fmla="*/ 37980 h 47528"/>
                  <a:gd name="connsiteX8" fmla="*/ 25176 w 40332"/>
                  <a:gd name="connsiteY8" fmla="*/ 46332 h 47528"/>
                  <a:gd name="connsiteX9" fmla="*/ 31434 w 40332"/>
                  <a:gd name="connsiteY9" fmla="*/ 46900 h 4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32" h="47528">
                    <a:moveTo>
                      <a:pt x="31434" y="46900"/>
                    </a:moveTo>
                    <a:cubicBezTo>
                      <a:pt x="32235" y="46513"/>
                      <a:pt x="32959" y="45918"/>
                      <a:pt x="33528" y="45142"/>
                    </a:cubicBezTo>
                    <a:cubicBezTo>
                      <a:pt x="41802" y="34127"/>
                      <a:pt x="42578" y="21768"/>
                      <a:pt x="35597" y="12072"/>
                    </a:cubicBezTo>
                    <a:cubicBezTo>
                      <a:pt x="28460" y="2142"/>
                      <a:pt x="15222" y="-2408"/>
                      <a:pt x="4103" y="1263"/>
                    </a:cubicBezTo>
                    <a:cubicBezTo>
                      <a:pt x="975" y="2298"/>
                      <a:pt x="-732" y="5685"/>
                      <a:pt x="302" y="8814"/>
                    </a:cubicBezTo>
                    <a:cubicBezTo>
                      <a:pt x="1337" y="11942"/>
                      <a:pt x="4724" y="13649"/>
                      <a:pt x="7852" y="12614"/>
                    </a:cubicBezTo>
                    <a:cubicBezTo>
                      <a:pt x="13955" y="10598"/>
                      <a:pt x="21867" y="13442"/>
                      <a:pt x="25900" y="19053"/>
                    </a:cubicBezTo>
                    <a:cubicBezTo>
                      <a:pt x="29779" y="24457"/>
                      <a:pt x="29107" y="31180"/>
                      <a:pt x="23987" y="37980"/>
                    </a:cubicBezTo>
                    <a:cubicBezTo>
                      <a:pt x="21996" y="40617"/>
                      <a:pt x="22539" y="44367"/>
                      <a:pt x="25176" y="46332"/>
                    </a:cubicBezTo>
                    <a:cubicBezTo>
                      <a:pt x="27038" y="47728"/>
                      <a:pt x="29469" y="47883"/>
                      <a:pt x="31434" y="46900"/>
                    </a:cubicBezTo>
                    <a:close/>
                  </a:path>
                </a:pathLst>
              </a:custGeom>
              <a:solidFill>
                <a:srgbClr val="DE623C"/>
              </a:solidFill>
              <a:ln w="0" cap="flat">
                <a:noFill/>
                <a:prstDash val="solid"/>
                <a:miter/>
              </a:ln>
            </p:spPr>
            <p:txBody>
              <a:bodyPr rtlCol="0" anchor="ctr"/>
              <a:lstStyle/>
              <a:p>
                <a:endParaRPr lang="zh-CN" altLang="en-US"/>
              </a:p>
            </p:txBody>
          </p:sp>
          <p:sp>
            <p:nvSpPr>
              <p:cNvPr id="109" name="任意多边形: 形状 108">
                <a:extLst>
                  <a:ext uri="{FF2B5EF4-FFF2-40B4-BE49-F238E27FC236}">
                    <a16:creationId xmlns:a16="http://schemas.microsoft.com/office/drawing/2014/main" id="{4C75BA76-DCC0-646B-F00F-19F0FAC48000}"/>
                  </a:ext>
                </a:extLst>
              </p:cNvPr>
              <p:cNvSpPr/>
              <p:nvPr/>
            </p:nvSpPr>
            <p:spPr>
              <a:xfrm>
                <a:off x="2546867" y="3363419"/>
                <a:ext cx="530476" cy="898210"/>
              </a:xfrm>
              <a:custGeom>
                <a:avLst/>
                <a:gdLst>
                  <a:gd name="connsiteX0" fmla="*/ 502111 w 530476"/>
                  <a:gd name="connsiteY0" fmla="*/ 222859 h 898210"/>
                  <a:gd name="connsiteX1" fmla="*/ 462240 w 530476"/>
                  <a:gd name="connsiteY1" fmla="*/ 56368 h 898210"/>
                  <a:gd name="connsiteX2" fmla="*/ 334431 w 530476"/>
                  <a:gd name="connsiteY2" fmla="*/ 18772 h 898210"/>
                  <a:gd name="connsiteX3" fmla="*/ 321916 w 530476"/>
                  <a:gd name="connsiteY3" fmla="*/ 59393 h 898210"/>
                  <a:gd name="connsiteX4" fmla="*/ 204216 w 530476"/>
                  <a:gd name="connsiteY4" fmla="*/ 0 h 898210"/>
                  <a:gd name="connsiteX5" fmla="*/ 66038 w 530476"/>
                  <a:gd name="connsiteY5" fmla="*/ 21022 h 898210"/>
                  <a:gd name="connsiteX6" fmla="*/ 68236 w 530476"/>
                  <a:gd name="connsiteY6" fmla="*/ 270099 h 898210"/>
                  <a:gd name="connsiteX7" fmla="*/ 82612 w 530476"/>
                  <a:gd name="connsiteY7" fmla="*/ 560108 h 898210"/>
                  <a:gd name="connsiteX8" fmla="*/ 0 w 530476"/>
                  <a:gd name="connsiteY8" fmla="*/ 815624 h 898210"/>
                  <a:gd name="connsiteX9" fmla="*/ 380999 w 530476"/>
                  <a:gd name="connsiteY9" fmla="*/ 898211 h 898210"/>
                  <a:gd name="connsiteX10" fmla="*/ 408588 w 530476"/>
                  <a:gd name="connsiteY10" fmla="*/ 825605 h 898210"/>
                  <a:gd name="connsiteX11" fmla="*/ 461491 w 530476"/>
                  <a:gd name="connsiteY11" fmla="*/ 883343 h 898210"/>
                  <a:gd name="connsiteX12" fmla="*/ 530476 w 530476"/>
                  <a:gd name="connsiteY12" fmla="*/ 808203 h 898210"/>
                  <a:gd name="connsiteX13" fmla="*/ 493449 w 530476"/>
                  <a:gd name="connsiteY13" fmla="*/ 576527 h 898210"/>
                  <a:gd name="connsiteX14" fmla="*/ 502086 w 530476"/>
                  <a:gd name="connsiteY14" fmla="*/ 222859 h 8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0476" h="898210">
                    <a:moveTo>
                      <a:pt x="502111" y="222859"/>
                    </a:moveTo>
                    <a:lnTo>
                      <a:pt x="462240" y="56368"/>
                    </a:lnTo>
                    <a:cubicBezTo>
                      <a:pt x="440004" y="44112"/>
                      <a:pt x="334431" y="18772"/>
                      <a:pt x="334431" y="18772"/>
                    </a:cubicBezTo>
                    <a:lnTo>
                      <a:pt x="321916" y="59393"/>
                    </a:lnTo>
                    <a:lnTo>
                      <a:pt x="204216" y="0"/>
                    </a:lnTo>
                    <a:lnTo>
                      <a:pt x="66038" y="21022"/>
                    </a:lnTo>
                    <a:cubicBezTo>
                      <a:pt x="43051" y="120751"/>
                      <a:pt x="61358" y="151107"/>
                      <a:pt x="68236" y="270099"/>
                    </a:cubicBezTo>
                    <a:cubicBezTo>
                      <a:pt x="72063" y="326079"/>
                      <a:pt x="70356" y="463016"/>
                      <a:pt x="82612" y="560108"/>
                    </a:cubicBezTo>
                    <a:cubicBezTo>
                      <a:pt x="32011" y="674705"/>
                      <a:pt x="776" y="782372"/>
                      <a:pt x="0" y="815624"/>
                    </a:cubicBezTo>
                    <a:cubicBezTo>
                      <a:pt x="0" y="815624"/>
                      <a:pt x="368717" y="898211"/>
                      <a:pt x="380999" y="898211"/>
                    </a:cubicBezTo>
                    <a:lnTo>
                      <a:pt x="408588" y="825605"/>
                    </a:lnTo>
                    <a:lnTo>
                      <a:pt x="461491" y="883343"/>
                    </a:lnTo>
                    <a:cubicBezTo>
                      <a:pt x="471445" y="878094"/>
                      <a:pt x="530476" y="808203"/>
                      <a:pt x="530476" y="808203"/>
                    </a:cubicBezTo>
                    <a:cubicBezTo>
                      <a:pt x="506714" y="718972"/>
                      <a:pt x="493449" y="576527"/>
                      <a:pt x="493449" y="576527"/>
                    </a:cubicBezTo>
                    <a:lnTo>
                      <a:pt x="502086" y="222859"/>
                    </a:lnTo>
                    <a:close/>
                  </a:path>
                </a:pathLst>
              </a:custGeom>
              <a:solidFill>
                <a:srgbClr val="3F964F"/>
              </a:solidFill>
              <a:ln w="0" cap="flat">
                <a:noFill/>
                <a:prstDash val="solid"/>
                <a:miter/>
              </a:ln>
            </p:spPr>
            <p:txBody>
              <a:bodyPr rtlCol="0" anchor="ctr"/>
              <a:lstStyle/>
              <a:p>
                <a:endParaRPr lang="zh-CN" altLang="en-US"/>
              </a:p>
            </p:txBody>
          </p:sp>
          <p:sp>
            <p:nvSpPr>
              <p:cNvPr id="110" name="任意多边形: 形状 109">
                <a:extLst>
                  <a:ext uri="{FF2B5EF4-FFF2-40B4-BE49-F238E27FC236}">
                    <a16:creationId xmlns:a16="http://schemas.microsoft.com/office/drawing/2014/main" id="{9BC1B4E5-F668-A962-BD99-B6898E6C3120}"/>
                  </a:ext>
                </a:extLst>
              </p:cNvPr>
              <p:cNvSpPr/>
              <p:nvPr/>
            </p:nvSpPr>
            <p:spPr>
              <a:xfrm>
                <a:off x="2654095" y="3344699"/>
                <a:ext cx="214688" cy="158967"/>
              </a:xfrm>
              <a:custGeom>
                <a:avLst/>
                <a:gdLst>
                  <a:gd name="connsiteX0" fmla="*/ 78837 w 214688"/>
                  <a:gd name="connsiteY0" fmla="*/ 0 h 158967"/>
                  <a:gd name="connsiteX1" fmla="*/ 0 w 214688"/>
                  <a:gd name="connsiteY1" fmla="*/ 33484 h 158967"/>
                  <a:gd name="connsiteX2" fmla="*/ 203466 w 214688"/>
                  <a:gd name="connsiteY2" fmla="*/ 158967 h 158967"/>
                  <a:gd name="connsiteX3" fmla="*/ 214688 w 214688"/>
                  <a:gd name="connsiteY3" fmla="*/ 78113 h 158967"/>
                  <a:gd name="connsiteX4" fmla="*/ 78811 w 214688"/>
                  <a:gd name="connsiteY4" fmla="*/ 0 h 158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688" h="158967">
                    <a:moveTo>
                      <a:pt x="78837" y="0"/>
                    </a:moveTo>
                    <a:lnTo>
                      <a:pt x="0" y="33484"/>
                    </a:lnTo>
                    <a:cubicBezTo>
                      <a:pt x="6955" y="112709"/>
                      <a:pt x="203466" y="158967"/>
                      <a:pt x="203466" y="158967"/>
                    </a:cubicBezTo>
                    <a:lnTo>
                      <a:pt x="214688" y="78113"/>
                    </a:lnTo>
                    <a:lnTo>
                      <a:pt x="78811" y="0"/>
                    </a:lnTo>
                    <a:close/>
                  </a:path>
                </a:pathLst>
              </a:custGeom>
              <a:solidFill>
                <a:srgbClr val="0E6A41"/>
              </a:solidFill>
              <a:ln w="0" cap="flat">
                <a:noFill/>
                <a:prstDash val="solid"/>
                <a:miter/>
              </a:ln>
            </p:spPr>
            <p:txBody>
              <a:bodyPr rtlCol="0" anchor="ctr"/>
              <a:lstStyle/>
              <a:p>
                <a:endParaRPr lang="zh-CN" altLang="en-US"/>
              </a:p>
            </p:txBody>
          </p:sp>
          <p:sp>
            <p:nvSpPr>
              <p:cNvPr id="111" name="任意多边形: 形状 110">
                <a:extLst>
                  <a:ext uri="{FF2B5EF4-FFF2-40B4-BE49-F238E27FC236}">
                    <a16:creationId xmlns:a16="http://schemas.microsoft.com/office/drawing/2014/main" id="{44002F90-A22D-5AA1-1931-37D9DB097EBB}"/>
                  </a:ext>
                </a:extLst>
              </p:cNvPr>
              <p:cNvSpPr/>
              <p:nvPr/>
            </p:nvSpPr>
            <p:spPr>
              <a:xfrm>
                <a:off x="2868783" y="3356955"/>
                <a:ext cx="62909" cy="113485"/>
              </a:xfrm>
              <a:custGeom>
                <a:avLst/>
                <a:gdLst>
                  <a:gd name="connsiteX0" fmla="*/ 0 w 62909"/>
                  <a:gd name="connsiteY0" fmla="*/ 65857 h 113485"/>
                  <a:gd name="connsiteX1" fmla="*/ 35113 w 62909"/>
                  <a:gd name="connsiteY1" fmla="*/ 113485 h 113485"/>
                  <a:gd name="connsiteX2" fmla="*/ 59005 w 62909"/>
                  <a:gd name="connsiteY2" fmla="*/ 36458 h 113485"/>
                  <a:gd name="connsiteX3" fmla="*/ 6464 w 62909"/>
                  <a:gd name="connsiteY3" fmla="*/ 0 h 113485"/>
                  <a:gd name="connsiteX4" fmla="*/ 0 w 62909"/>
                  <a:gd name="connsiteY4" fmla="*/ 65857 h 11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09" h="113485">
                    <a:moveTo>
                      <a:pt x="0" y="65857"/>
                    </a:moveTo>
                    <a:lnTo>
                      <a:pt x="35113" y="113485"/>
                    </a:lnTo>
                    <a:cubicBezTo>
                      <a:pt x="35113" y="113485"/>
                      <a:pt x="75346" y="65314"/>
                      <a:pt x="59005" y="36458"/>
                    </a:cubicBezTo>
                    <a:cubicBezTo>
                      <a:pt x="42664" y="7602"/>
                      <a:pt x="6464" y="0"/>
                      <a:pt x="6464" y="0"/>
                    </a:cubicBezTo>
                    <a:lnTo>
                      <a:pt x="0" y="65857"/>
                    </a:lnTo>
                    <a:close/>
                  </a:path>
                </a:pathLst>
              </a:custGeom>
              <a:solidFill>
                <a:srgbClr val="0E6A41"/>
              </a:solidFill>
              <a:ln w="0" cap="flat">
                <a:noFill/>
                <a:prstDash val="solid"/>
                <a:miter/>
              </a:ln>
            </p:spPr>
            <p:txBody>
              <a:bodyPr rtlCol="0" anchor="ctr"/>
              <a:lstStyle/>
              <a:p>
                <a:endParaRPr lang="zh-CN" altLang="en-US"/>
              </a:p>
            </p:txBody>
          </p:sp>
          <p:sp>
            <p:nvSpPr>
              <p:cNvPr id="112" name="任意多边形: 形状 111">
                <a:extLst>
                  <a:ext uri="{FF2B5EF4-FFF2-40B4-BE49-F238E27FC236}">
                    <a16:creationId xmlns:a16="http://schemas.microsoft.com/office/drawing/2014/main" id="{64CF282F-7A15-74DD-B6B9-E25E53BF460A}"/>
                  </a:ext>
                </a:extLst>
              </p:cNvPr>
              <p:cNvSpPr/>
              <p:nvPr/>
            </p:nvSpPr>
            <p:spPr>
              <a:xfrm>
                <a:off x="2846333" y="3215719"/>
                <a:ext cx="104795" cy="41300"/>
              </a:xfrm>
              <a:custGeom>
                <a:avLst/>
                <a:gdLst>
                  <a:gd name="connsiteX0" fmla="*/ 56917 w 104795"/>
                  <a:gd name="connsiteY0" fmla="*/ 41274 h 41300"/>
                  <a:gd name="connsiteX1" fmla="*/ 45437 w 104795"/>
                  <a:gd name="connsiteY1" fmla="*/ 40188 h 41300"/>
                  <a:gd name="connsiteX2" fmla="*/ 1093 w 104795"/>
                  <a:gd name="connsiteY2" fmla="*/ 10324 h 41300"/>
                  <a:gd name="connsiteX3" fmla="*/ 3006 w 104795"/>
                  <a:gd name="connsiteY3" fmla="*/ 1093 h 41300"/>
                  <a:gd name="connsiteX4" fmla="*/ 12237 w 104795"/>
                  <a:gd name="connsiteY4" fmla="*/ 3006 h 41300"/>
                  <a:gd name="connsiteX5" fmla="*/ 12237 w 104795"/>
                  <a:gd name="connsiteY5" fmla="*/ 3006 h 41300"/>
                  <a:gd name="connsiteX6" fmla="*/ 48074 w 104795"/>
                  <a:gd name="connsiteY6" fmla="*/ 27130 h 41300"/>
                  <a:gd name="connsiteX7" fmla="*/ 94306 w 104795"/>
                  <a:gd name="connsiteY7" fmla="*/ 14383 h 41300"/>
                  <a:gd name="connsiteX8" fmla="*/ 103589 w 104795"/>
                  <a:gd name="connsiteY8" fmla="*/ 16038 h 41300"/>
                  <a:gd name="connsiteX9" fmla="*/ 101934 w 104795"/>
                  <a:gd name="connsiteY9" fmla="*/ 25320 h 41300"/>
                  <a:gd name="connsiteX10" fmla="*/ 56866 w 104795"/>
                  <a:gd name="connsiteY10" fmla="*/ 41300 h 41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795" h="41300">
                    <a:moveTo>
                      <a:pt x="56917" y="41274"/>
                    </a:moveTo>
                    <a:cubicBezTo>
                      <a:pt x="53065" y="41274"/>
                      <a:pt x="49238" y="40912"/>
                      <a:pt x="45437" y="40188"/>
                    </a:cubicBezTo>
                    <a:cubicBezTo>
                      <a:pt x="17434" y="34784"/>
                      <a:pt x="1739" y="11306"/>
                      <a:pt x="1093" y="10324"/>
                    </a:cubicBezTo>
                    <a:cubicBezTo>
                      <a:pt x="-924" y="7247"/>
                      <a:pt x="-71" y="3110"/>
                      <a:pt x="3006" y="1093"/>
                    </a:cubicBezTo>
                    <a:cubicBezTo>
                      <a:pt x="6083" y="-924"/>
                      <a:pt x="10220" y="-71"/>
                      <a:pt x="12237" y="3006"/>
                    </a:cubicBezTo>
                    <a:lnTo>
                      <a:pt x="12237" y="3006"/>
                    </a:lnTo>
                    <a:cubicBezTo>
                      <a:pt x="12366" y="3213"/>
                      <a:pt x="25657" y="22864"/>
                      <a:pt x="48074" y="27130"/>
                    </a:cubicBezTo>
                    <a:cubicBezTo>
                      <a:pt x="62683" y="29897"/>
                      <a:pt x="78223" y="25605"/>
                      <a:pt x="94306" y="14383"/>
                    </a:cubicBezTo>
                    <a:cubicBezTo>
                      <a:pt x="97331" y="12263"/>
                      <a:pt x="101494" y="13013"/>
                      <a:pt x="103589" y="16038"/>
                    </a:cubicBezTo>
                    <a:cubicBezTo>
                      <a:pt x="105709" y="19063"/>
                      <a:pt x="104959" y="23226"/>
                      <a:pt x="101934" y="25320"/>
                    </a:cubicBezTo>
                    <a:cubicBezTo>
                      <a:pt x="86730" y="35948"/>
                      <a:pt x="71604" y="41300"/>
                      <a:pt x="56866" y="41300"/>
                    </a:cubicBezTo>
                    <a:close/>
                  </a:path>
                </a:pathLst>
              </a:custGeom>
              <a:solidFill>
                <a:srgbClr val="DE623C"/>
              </a:solidFill>
              <a:ln w="0" cap="flat">
                <a:noFill/>
                <a:prstDash val="solid"/>
                <a:miter/>
              </a:ln>
            </p:spPr>
            <p:txBody>
              <a:bodyPr rtlCol="0" anchor="ctr"/>
              <a:lstStyle/>
              <a:p>
                <a:endParaRPr lang="zh-CN" altLang="en-US"/>
              </a:p>
            </p:txBody>
          </p:sp>
          <p:grpSp>
            <p:nvGrpSpPr>
              <p:cNvPr id="113" name="组合 112">
                <a:extLst>
                  <a:ext uri="{FF2B5EF4-FFF2-40B4-BE49-F238E27FC236}">
                    <a16:creationId xmlns:a16="http://schemas.microsoft.com/office/drawing/2014/main" id="{94FDB37A-1851-C880-89B9-31426BE611DB}"/>
                  </a:ext>
                </a:extLst>
              </p:cNvPr>
              <p:cNvGrpSpPr/>
              <p:nvPr/>
            </p:nvGrpSpPr>
            <p:grpSpPr>
              <a:xfrm>
                <a:off x="2725719" y="3189556"/>
                <a:ext cx="821565" cy="756517"/>
                <a:chOff x="2725719" y="3189556"/>
                <a:chExt cx="821565" cy="756517"/>
              </a:xfrm>
            </p:grpSpPr>
            <p:grpSp>
              <p:nvGrpSpPr>
                <p:cNvPr id="127" name="组合 126">
                  <a:extLst>
                    <a:ext uri="{FF2B5EF4-FFF2-40B4-BE49-F238E27FC236}">
                      <a16:creationId xmlns:a16="http://schemas.microsoft.com/office/drawing/2014/main" id="{1B910054-E912-6D10-C3F1-7354374B7576}"/>
                    </a:ext>
                  </a:extLst>
                </p:cNvPr>
                <p:cNvGrpSpPr/>
                <p:nvPr/>
              </p:nvGrpSpPr>
              <p:grpSpPr>
                <a:xfrm>
                  <a:off x="2872922" y="3189556"/>
                  <a:ext cx="674362" cy="754358"/>
                  <a:chOff x="2872922" y="3189556"/>
                  <a:chExt cx="674362" cy="754358"/>
                </a:xfrm>
              </p:grpSpPr>
              <p:sp>
                <p:nvSpPr>
                  <p:cNvPr id="129" name="任意多边形: 形状 128">
                    <a:extLst>
                      <a:ext uri="{FF2B5EF4-FFF2-40B4-BE49-F238E27FC236}">
                        <a16:creationId xmlns:a16="http://schemas.microsoft.com/office/drawing/2014/main" id="{71B65714-B743-1BF0-B844-5B3317A00F5D}"/>
                      </a:ext>
                    </a:extLst>
                  </p:cNvPr>
                  <p:cNvSpPr/>
                  <p:nvPr/>
                </p:nvSpPr>
                <p:spPr>
                  <a:xfrm>
                    <a:off x="2872922" y="3189556"/>
                    <a:ext cx="674362" cy="754358"/>
                  </a:xfrm>
                  <a:custGeom>
                    <a:avLst/>
                    <a:gdLst>
                      <a:gd name="connsiteX0" fmla="*/ 669636 w 674362"/>
                      <a:gd name="connsiteY0" fmla="*/ 324685 h 754358"/>
                      <a:gd name="connsiteX1" fmla="*/ 659914 w 674362"/>
                      <a:gd name="connsiteY1" fmla="*/ 296036 h 754358"/>
                      <a:gd name="connsiteX2" fmla="*/ 303582 w 674362"/>
                      <a:gd name="connsiteY2" fmla="*/ 243263 h 754358"/>
                      <a:gd name="connsiteX3" fmla="*/ 289102 w 674362"/>
                      <a:gd name="connsiteY3" fmla="*/ 125072 h 754358"/>
                      <a:gd name="connsiteX4" fmla="*/ 191338 w 674362"/>
                      <a:gd name="connsiteY4" fmla="*/ 313 h 754358"/>
                      <a:gd name="connsiteX5" fmla="*/ 130523 w 674362"/>
                      <a:gd name="connsiteY5" fmla="*/ 266663 h 754358"/>
                      <a:gd name="connsiteX6" fmla="*/ 671 w 674362"/>
                      <a:gd name="connsiteY6" fmla="*/ 422863 h 754358"/>
                      <a:gd name="connsiteX7" fmla="*/ 23502 w 674362"/>
                      <a:gd name="connsiteY7" fmla="*/ 646834 h 754358"/>
                      <a:gd name="connsiteX8" fmla="*/ 89670 w 674362"/>
                      <a:gd name="connsiteY8" fmla="*/ 722103 h 754358"/>
                      <a:gd name="connsiteX9" fmla="*/ 210369 w 674362"/>
                      <a:gd name="connsiteY9" fmla="*/ 753338 h 754358"/>
                      <a:gd name="connsiteX10" fmla="*/ 589066 w 674362"/>
                      <a:gd name="connsiteY10" fmla="*/ 714734 h 754358"/>
                      <a:gd name="connsiteX11" fmla="*/ 651924 w 674362"/>
                      <a:gd name="connsiteY11" fmla="*/ 637939 h 754358"/>
                      <a:gd name="connsiteX12" fmla="*/ 632971 w 674362"/>
                      <a:gd name="connsiteY12" fmla="*/ 597267 h 754358"/>
                      <a:gd name="connsiteX13" fmla="*/ 662887 w 674362"/>
                      <a:gd name="connsiteY13" fmla="*/ 533013 h 754358"/>
                      <a:gd name="connsiteX14" fmla="*/ 643986 w 674362"/>
                      <a:gd name="connsiteY14" fmla="*/ 492392 h 754358"/>
                      <a:gd name="connsiteX15" fmla="*/ 674005 w 674362"/>
                      <a:gd name="connsiteY15" fmla="*/ 428086 h 754358"/>
                      <a:gd name="connsiteX16" fmla="*/ 648847 w 674362"/>
                      <a:gd name="connsiteY16" fmla="*/ 381337 h 754358"/>
                      <a:gd name="connsiteX17" fmla="*/ 669610 w 674362"/>
                      <a:gd name="connsiteY17" fmla="*/ 324737 h 754358"/>
                      <a:gd name="connsiteX18" fmla="*/ 669610 w 674362"/>
                      <a:gd name="connsiteY18" fmla="*/ 324737 h 75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74362" h="754358">
                        <a:moveTo>
                          <a:pt x="669636" y="324685"/>
                        </a:moveTo>
                        <a:cubicBezTo>
                          <a:pt x="668576" y="314188"/>
                          <a:pt x="665033" y="304569"/>
                          <a:pt x="659914" y="296036"/>
                        </a:cubicBezTo>
                        <a:cubicBezTo>
                          <a:pt x="622551" y="208511"/>
                          <a:pt x="491457" y="228550"/>
                          <a:pt x="303582" y="243263"/>
                        </a:cubicBezTo>
                        <a:cubicBezTo>
                          <a:pt x="272166" y="245719"/>
                          <a:pt x="286336" y="207063"/>
                          <a:pt x="289102" y="125072"/>
                        </a:cubicBezTo>
                        <a:cubicBezTo>
                          <a:pt x="290887" y="71755"/>
                          <a:pt x="248611" y="-5531"/>
                          <a:pt x="191338" y="313"/>
                        </a:cubicBezTo>
                        <a:cubicBezTo>
                          <a:pt x="96935" y="9932"/>
                          <a:pt x="195320" y="74806"/>
                          <a:pt x="130523" y="266663"/>
                        </a:cubicBezTo>
                        <a:cubicBezTo>
                          <a:pt x="95901" y="369159"/>
                          <a:pt x="-9362" y="324453"/>
                          <a:pt x="671" y="422863"/>
                        </a:cubicBezTo>
                        <a:lnTo>
                          <a:pt x="23502" y="646834"/>
                        </a:lnTo>
                        <a:cubicBezTo>
                          <a:pt x="27407" y="685128"/>
                          <a:pt x="34931" y="721560"/>
                          <a:pt x="89670" y="722103"/>
                        </a:cubicBezTo>
                        <a:cubicBezTo>
                          <a:pt x="142728" y="722620"/>
                          <a:pt x="134712" y="761043"/>
                          <a:pt x="210369" y="753338"/>
                        </a:cubicBezTo>
                        <a:lnTo>
                          <a:pt x="589066" y="714734"/>
                        </a:lnTo>
                        <a:cubicBezTo>
                          <a:pt x="627644" y="710804"/>
                          <a:pt x="655828" y="676337"/>
                          <a:pt x="651924" y="637939"/>
                        </a:cubicBezTo>
                        <a:cubicBezTo>
                          <a:pt x="650295" y="622012"/>
                          <a:pt x="643210" y="608075"/>
                          <a:pt x="632971" y="597267"/>
                        </a:cubicBezTo>
                        <a:cubicBezTo>
                          <a:pt x="653165" y="583149"/>
                          <a:pt x="665550" y="559128"/>
                          <a:pt x="662887" y="533013"/>
                        </a:cubicBezTo>
                        <a:cubicBezTo>
                          <a:pt x="661258" y="517137"/>
                          <a:pt x="654199" y="503200"/>
                          <a:pt x="643986" y="492392"/>
                        </a:cubicBezTo>
                        <a:cubicBezTo>
                          <a:pt x="664232" y="478300"/>
                          <a:pt x="676669" y="454253"/>
                          <a:pt x="674005" y="428086"/>
                        </a:cubicBezTo>
                        <a:cubicBezTo>
                          <a:pt x="672066" y="409082"/>
                          <a:pt x="662603" y="392663"/>
                          <a:pt x="648847" y="381337"/>
                        </a:cubicBezTo>
                        <a:cubicBezTo>
                          <a:pt x="663430" y="366961"/>
                          <a:pt x="671834" y="346586"/>
                          <a:pt x="669610" y="324737"/>
                        </a:cubicBezTo>
                        <a:lnTo>
                          <a:pt x="669610" y="324737"/>
                        </a:lnTo>
                        <a:close/>
                      </a:path>
                    </a:pathLst>
                  </a:custGeom>
                  <a:solidFill>
                    <a:srgbClr val="FACB32"/>
                  </a:solidFill>
                  <a:ln w="0" cap="flat">
                    <a:noFill/>
                    <a:prstDash val="solid"/>
                    <a:miter/>
                  </a:ln>
                </p:spPr>
                <p:txBody>
                  <a:bodyPr rtlCol="0" anchor="ctr"/>
                  <a:lstStyle/>
                  <a:p>
                    <a:endParaRPr lang="zh-CN" altLang="en-US"/>
                  </a:p>
                </p:txBody>
              </p:sp>
              <p:sp>
                <p:nvSpPr>
                  <p:cNvPr id="130" name="任意多边形: 形状 129">
                    <a:extLst>
                      <a:ext uri="{FF2B5EF4-FFF2-40B4-BE49-F238E27FC236}">
                        <a16:creationId xmlns:a16="http://schemas.microsoft.com/office/drawing/2014/main" id="{2C751994-441C-38FC-F785-C975EBAF6753}"/>
                      </a:ext>
                    </a:extLst>
                  </p:cNvPr>
                  <p:cNvSpPr/>
                  <p:nvPr/>
                </p:nvSpPr>
                <p:spPr>
                  <a:xfrm>
                    <a:off x="3217384" y="3457906"/>
                    <a:ext cx="325163" cy="458464"/>
                  </a:xfrm>
                  <a:custGeom>
                    <a:avLst/>
                    <a:gdLst>
                      <a:gd name="connsiteX0" fmla="*/ 81784 w 325163"/>
                      <a:gd name="connsiteY0" fmla="*/ 151540 h 458464"/>
                      <a:gd name="connsiteX1" fmla="*/ 262367 w 325163"/>
                      <a:gd name="connsiteY1" fmla="*/ 133130 h 458464"/>
                      <a:gd name="connsiteX2" fmla="*/ 319045 w 325163"/>
                      <a:gd name="connsiteY2" fmla="*/ 92871 h 458464"/>
                      <a:gd name="connsiteX3" fmla="*/ 310047 w 325163"/>
                      <a:gd name="connsiteY3" fmla="*/ 68488 h 458464"/>
                      <a:gd name="connsiteX4" fmla="*/ 285535 w 325163"/>
                      <a:gd name="connsiteY4" fmla="*/ 77460 h 458464"/>
                      <a:gd name="connsiteX5" fmla="*/ 258618 w 325163"/>
                      <a:gd name="connsiteY5" fmla="*/ 96568 h 458464"/>
                      <a:gd name="connsiteX6" fmla="*/ 73717 w 325163"/>
                      <a:gd name="connsiteY6" fmla="*/ 115418 h 458464"/>
                      <a:gd name="connsiteX7" fmla="*/ 37130 w 325163"/>
                      <a:gd name="connsiteY7" fmla="*/ 85734 h 458464"/>
                      <a:gd name="connsiteX8" fmla="*/ 66968 w 325163"/>
                      <a:gd name="connsiteY8" fmla="*/ 49276 h 458464"/>
                      <a:gd name="connsiteX9" fmla="*/ 190512 w 325163"/>
                      <a:gd name="connsiteY9" fmla="*/ 36684 h 458464"/>
                      <a:gd name="connsiteX10" fmla="*/ 207008 w 325163"/>
                      <a:gd name="connsiteY10" fmla="*/ 16516 h 458464"/>
                      <a:gd name="connsiteX11" fmla="*/ 186788 w 325163"/>
                      <a:gd name="connsiteY11" fmla="*/ 97 h 458464"/>
                      <a:gd name="connsiteX12" fmla="*/ 63219 w 325163"/>
                      <a:gd name="connsiteY12" fmla="*/ 12689 h 458464"/>
                      <a:gd name="connsiteX13" fmla="*/ 361 w 325163"/>
                      <a:gd name="connsiteY13" fmla="*/ 89458 h 458464"/>
                      <a:gd name="connsiteX14" fmla="*/ 31079 w 325163"/>
                      <a:gd name="connsiteY14" fmla="*/ 140033 h 458464"/>
                      <a:gd name="connsiteX15" fmla="*/ 15177 w 325163"/>
                      <a:gd name="connsiteY15" fmla="*/ 191747 h 458464"/>
                      <a:gd name="connsiteX16" fmla="*/ 46050 w 325163"/>
                      <a:gd name="connsiteY16" fmla="*/ 242426 h 458464"/>
                      <a:gd name="connsiteX17" fmla="*/ 30303 w 325163"/>
                      <a:gd name="connsiteY17" fmla="*/ 294010 h 458464"/>
                      <a:gd name="connsiteX18" fmla="*/ 65650 w 325163"/>
                      <a:gd name="connsiteY18" fmla="*/ 347689 h 458464"/>
                      <a:gd name="connsiteX19" fmla="*/ 52463 w 325163"/>
                      <a:gd name="connsiteY19" fmla="*/ 395575 h 458464"/>
                      <a:gd name="connsiteX20" fmla="*/ 129516 w 325163"/>
                      <a:gd name="connsiteY20" fmla="*/ 458097 h 458464"/>
                      <a:gd name="connsiteX21" fmla="*/ 244604 w 325163"/>
                      <a:gd name="connsiteY21" fmla="*/ 446358 h 458464"/>
                      <a:gd name="connsiteX22" fmla="*/ 301308 w 325163"/>
                      <a:gd name="connsiteY22" fmla="*/ 406125 h 458464"/>
                      <a:gd name="connsiteX23" fmla="*/ 292361 w 325163"/>
                      <a:gd name="connsiteY23" fmla="*/ 381716 h 458464"/>
                      <a:gd name="connsiteX24" fmla="*/ 267849 w 325163"/>
                      <a:gd name="connsiteY24" fmla="*/ 390663 h 458464"/>
                      <a:gd name="connsiteX25" fmla="*/ 240906 w 325163"/>
                      <a:gd name="connsiteY25" fmla="*/ 409796 h 458464"/>
                      <a:gd name="connsiteX26" fmla="*/ 125818 w 325163"/>
                      <a:gd name="connsiteY26" fmla="*/ 421535 h 458464"/>
                      <a:gd name="connsiteX27" fmla="*/ 89231 w 325163"/>
                      <a:gd name="connsiteY27" fmla="*/ 391852 h 458464"/>
                      <a:gd name="connsiteX28" fmla="*/ 119070 w 325163"/>
                      <a:gd name="connsiteY28" fmla="*/ 355394 h 458464"/>
                      <a:gd name="connsiteX29" fmla="*/ 255619 w 325163"/>
                      <a:gd name="connsiteY29" fmla="*/ 341483 h 458464"/>
                      <a:gd name="connsiteX30" fmla="*/ 312323 w 325163"/>
                      <a:gd name="connsiteY30" fmla="*/ 301224 h 458464"/>
                      <a:gd name="connsiteX31" fmla="*/ 303376 w 325163"/>
                      <a:gd name="connsiteY31" fmla="*/ 276815 h 458464"/>
                      <a:gd name="connsiteX32" fmla="*/ 278864 w 325163"/>
                      <a:gd name="connsiteY32" fmla="*/ 285762 h 458464"/>
                      <a:gd name="connsiteX33" fmla="*/ 251921 w 325163"/>
                      <a:gd name="connsiteY33" fmla="*/ 304922 h 458464"/>
                      <a:gd name="connsiteX34" fmla="*/ 103685 w 325163"/>
                      <a:gd name="connsiteY34" fmla="*/ 320048 h 458464"/>
                      <a:gd name="connsiteX35" fmla="*/ 67098 w 325163"/>
                      <a:gd name="connsiteY35" fmla="*/ 290338 h 458464"/>
                      <a:gd name="connsiteX36" fmla="*/ 96936 w 325163"/>
                      <a:gd name="connsiteY36" fmla="*/ 253881 h 458464"/>
                      <a:gd name="connsiteX37" fmla="*/ 266737 w 325163"/>
                      <a:gd name="connsiteY37" fmla="*/ 236556 h 458464"/>
                      <a:gd name="connsiteX38" fmla="*/ 323441 w 325163"/>
                      <a:gd name="connsiteY38" fmla="*/ 196323 h 458464"/>
                      <a:gd name="connsiteX39" fmla="*/ 314495 w 325163"/>
                      <a:gd name="connsiteY39" fmla="*/ 171915 h 458464"/>
                      <a:gd name="connsiteX40" fmla="*/ 289982 w 325163"/>
                      <a:gd name="connsiteY40" fmla="*/ 180861 h 458464"/>
                      <a:gd name="connsiteX41" fmla="*/ 263040 w 325163"/>
                      <a:gd name="connsiteY41" fmla="*/ 199995 h 458464"/>
                      <a:gd name="connsiteX42" fmla="*/ 88584 w 325163"/>
                      <a:gd name="connsiteY42" fmla="*/ 217785 h 458464"/>
                      <a:gd name="connsiteX43" fmla="*/ 51997 w 325163"/>
                      <a:gd name="connsiteY43" fmla="*/ 188101 h 458464"/>
                      <a:gd name="connsiteX44" fmla="*/ 81836 w 325163"/>
                      <a:gd name="connsiteY44" fmla="*/ 151617 h 458464"/>
                      <a:gd name="connsiteX45" fmla="*/ 81836 w 325163"/>
                      <a:gd name="connsiteY45" fmla="*/ 151617 h 458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25163" h="458464">
                        <a:moveTo>
                          <a:pt x="81784" y="151540"/>
                        </a:moveTo>
                        <a:lnTo>
                          <a:pt x="262367" y="133130"/>
                        </a:lnTo>
                        <a:cubicBezTo>
                          <a:pt x="286931" y="130621"/>
                          <a:pt x="308625" y="115185"/>
                          <a:pt x="319045" y="92871"/>
                        </a:cubicBezTo>
                        <a:cubicBezTo>
                          <a:pt x="323312" y="83666"/>
                          <a:pt x="319304" y="72754"/>
                          <a:pt x="310047" y="68488"/>
                        </a:cubicBezTo>
                        <a:cubicBezTo>
                          <a:pt x="300816" y="64221"/>
                          <a:pt x="289827" y="68255"/>
                          <a:pt x="285535" y="77460"/>
                        </a:cubicBezTo>
                        <a:cubicBezTo>
                          <a:pt x="280622" y="88087"/>
                          <a:pt x="270280" y="95379"/>
                          <a:pt x="258618" y="96568"/>
                        </a:cubicBezTo>
                        <a:lnTo>
                          <a:pt x="73717" y="115418"/>
                        </a:lnTo>
                        <a:cubicBezTo>
                          <a:pt x="55385" y="117279"/>
                          <a:pt x="38991" y="103963"/>
                          <a:pt x="37130" y="85734"/>
                        </a:cubicBezTo>
                        <a:cubicBezTo>
                          <a:pt x="35268" y="67479"/>
                          <a:pt x="48662" y="51138"/>
                          <a:pt x="66968" y="49276"/>
                        </a:cubicBezTo>
                        <a:lnTo>
                          <a:pt x="190512" y="36684"/>
                        </a:lnTo>
                        <a:cubicBezTo>
                          <a:pt x="200647" y="35650"/>
                          <a:pt x="208042" y="26626"/>
                          <a:pt x="207008" y="16516"/>
                        </a:cubicBezTo>
                        <a:cubicBezTo>
                          <a:pt x="205974" y="6432"/>
                          <a:pt x="196924" y="-937"/>
                          <a:pt x="186788" y="97"/>
                        </a:cubicBezTo>
                        <a:lnTo>
                          <a:pt x="63219" y="12689"/>
                        </a:lnTo>
                        <a:cubicBezTo>
                          <a:pt x="24641" y="16619"/>
                          <a:pt x="-3543" y="51060"/>
                          <a:pt x="361" y="89458"/>
                        </a:cubicBezTo>
                        <a:cubicBezTo>
                          <a:pt x="2533" y="110867"/>
                          <a:pt x="14453" y="128811"/>
                          <a:pt x="31079" y="140033"/>
                        </a:cubicBezTo>
                        <a:cubicBezTo>
                          <a:pt x="19469" y="153996"/>
                          <a:pt x="13212" y="172354"/>
                          <a:pt x="15177" y="191747"/>
                        </a:cubicBezTo>
                        <a:cubicBezTo>
                          <a:pt x="17375" y="213234"/>
                          <a:pt x="29347" y="231230"/>
                          <a:pt x="46050" y="242426"/>
                        </a:cubicBezTo>
                        <a:cubicBezTo>
                          <a:pt x="34518" y="256363"/>
                          <a:pt x="28338" y="274644"/>
                          <a:pt x="30303" y="294010"/>
                        </a:cubicBezTo>
                        <a:cubicBezTo>
                          <a:pt x="32682" y="317410"/>
                          <a:pt x="46516" y="336855"/>
                          <a:pt x="65650" y="347689"/>
                        </a:cubicBezTo>
                        <a:cubicBezTo>
                          <a:pt x="55902" y="361108"/>
                          <a:pt x="50653" y="377837"/>
                          <a:pt x="52463" y="395575"/>
                        </a:cubicBezTo>
                        <a:cubicBezTo>
                          <a:pt x="56367" y="433973"/>
                          <a:pt x="90937" y="462027"/>
                          <a:pt x="129516" y="458097"/>
                        </a:cubicBezTo>
                        <a:lnTo>
                          <a:pt x="244604" y="446358"/>
                        </a:lnTo>
                        <a:cubicBezTo>
                          <a:pt x="269168" y="443850"/>
                          <a:pt x="290887" y="428439"/>
                          <a:pt x="301308" y="406125"/>
                        </a:cubicBezTo>
                        <a:cubicBezTo>
                          <a:pt x="305600" y="396920"/>
                          <a:pt x="301592" y="385982"/>
                          <a:pt x="292361" y="381716"/>
                        </a:cubicBezTo>
                        <a:cubicBezTo>
                          <a:pt x="283105" y="377475"/>
                          <a:pt x="272115" y="381457"/>
                          <a:pt x="267849" y="390663"/>
                        </a:cubicBezTo>
                        <a:cubicBezTo>
                          <a:pt x="262885" y="401290"/>
                          <a:pt x="252542" y="408607"/>
                          <a:pt x="240906" y="409796"/>
                        </a:cubicBezTo>
                        <a:lnTo>
                          <a:pt x="125818" y="421535"/>
                        </a:lnTo>
                        <a:cubicBezTo>
                          <a:pt x="107486" y="423397"/>
                          <a:pt x="91093" y="410081"/>
                          <a:pt x="89231" y="391852"/>
                        </a:cubicBezTo>
                        <a:cubicBezTo>
                          <a:pt x="87369" y="373623"/>
                          <a:pt x="100763" y="357256"/>
                          <a:pt x="119070" y="355394"/>
                        </a:cubicBezTo>
                        <a:lnTo>
                          <a:pt x="255619" y="341483"/>
                        </a:lnTo>
                        <a:cubicBezTo>
                          <a:pt x="280183" y="338975"/>
                          <a:pt x="301928" y="323538"/>
                          <a:pt x="312323" y="301224"/>
                        </a:cubicBezTo>
                        <a:cubicBezTo>
                          <a:pt x="316615" y="291993"/>
                          <a:pt x="312607" y="281082"/>
                          <a:pt x="303376" y="276815"/>
                        </a:cubicBezTo>
                        <a:cubicBezTo>
                          <a:pt x="294042" y="272471"/>
                          <a:pt x="283130" y="276557"/>
                          <a:pt x="278864" y="285762"/>
                        </a:cubicBezTo>
                        <a:cubicBezTo>
                          <a:pt x="273848" y="296544"/>
                          <a:pt x="263738" y="303706"/>
                          <a:pt x="251921" y="304922"/>
                        </a:cubicBezTo>
                        <a:lnTo>
                          <a:pt x="103685" y="320048"/>
                        </a:lnTo>
                        <a:cubicBezTo>
                          <a:pt x="85352" y="321909"/>
                          <a:pt x="68933" y="308593"/>
                          <a:pt x="67098" y="290338"/>
                        </a:cubicBezTo>
                        <a:cubicBezTo>
                          <a:pt x="65236" y="272109"/>
                          <a:pt x="78630" y="255742"/>
                          <a:pt x="96936" y="253881"/>
                        </a:cubicBezTo>
                        <a:lnTo>
                          <a:pt x="266737" y="236556"/>
                        </a:lnTo>
                        <a:cubicBezTo>
                          <a:pt x="291301" y="234048"/>
                          <a:pt x="313021" y="218638"/>
                          <a:pt x="323441" y="196323"/>
                        </a:cubicBezTo>
                        <a:cubicBezTo>
                          <a:pt x="327733" y="187118"/>
                          <a:pt x="323725" y="176181"/>
                          <a:pt x="314495" y="171915"/>
                        </a:cubicBezTo>
                        <a:cubicBezTo>
                          <a:pt x="305212" y="167674"/>
                          <a:pt x="294249" y="171656"/>
                          <a:pt x="289982" y="180861"/>
                        </a:cubicBezTo>
                        <a:cubicBezTo>
                          <a:pt x="284940" y="191643"/>
                          <a:pt x="274856" y="198780"/>
                          <a:pt x="263040" y="199995"/>
                        </a:cubicBezTo>
                        <a:lnTo>
                          <a:pt x="88584" y="217785"/>
                        </a:lnTo>
                        <a:cubicBezTo>
                          <a:pt x="70252" y="219646"/>
                          <a:pt x="53859" y="206330"/>
                          <a:pt x="51997" y="188101"/>
                        </a:cubicBezTo>
                        <a:cubicBezTo>
                          <a:pt x="50136" y="169872"/>
                          <a:pt x="63503" y="153479"/>
                          <a:pt x="81836" y="151617"/>
                        </a:cubicBezTo>
                        <a:lnTo>
                          <a:pt x="81836" y="151617"/>
                        </a:lnTo>
                        <a:close/>
                      </a:path>
                    </a:pathLst>
                  </a:custGeom>
                  <a:solidFill>
                    <a:srgbClr val="EBA223"/>
                  </a:solidFill>
                  <a:ln w="0" cap="flat">
                    <a:noFill/>
                    <a:prstDash val="solid"/>
                    <a:miter/>
                  </a:ln>
                </p:spPr>
                <p:txBody>
                  <a:bodyPr rtlCol="0" anchor="ctr"/>
                  <a:lstStyle/>
                  <a:p>
                    <a:endParaRPr lang="zh-CN" altLang="en-US"/>
                  </a:p>
                </p:txBody>
              </p:sp>
            </p:grpSp>
            <p:sp>
              <p:nvSpPr>
                <p:cNvPr id="128" name="任意多边形: 形状 127">
                  <a:extLst>
                    <a:ext uri="{FF2B5EF4-FFF2-40B4-BE49-F238E27FC236}">
                      <a16:creationId xmlns:a16="http://schemas.microsoft.com/office/drawing/2014/main" id="{70ED7D3D-DC1D-9BD3-3630-54CFE270ED63}"/>
                    </a:ext>
                  </a:extLst>
                </p:cNvPr>
                <p:cNvSpPr/>
                <p:nvPr/>
              </p:nvSpPr>
              <p:spPr>
                <a:xfrm>
                  <a:off x="2725719" y="3524197"/>
                  <a:ext cx="213082" cy="421875"/>
                </a:xfrm>
                <a:custGeom>
                  <a:avLst/>
                  <a:gdLst>
                    <a:gd name="connsiteX0" fmla="*/ 186374 w 213082"/>
                    <a:gd name="connsiteY0" fmla="*/ 409699 h 421875"/>
                    <a:gd name="connsiteX1" fmla="*/ 68467 w 213082"/>
                    <a:gd name="connsiteY1" fmla="*/ 421722 h 421875"/>
                    <a:gd name="connsiteX2" fmla="*/ 35888 w 213082"/>
                    <a:gd name="connsiteY2" fmla="*/ 395167 h 421875"/>
                    <a:gd name="connsiteX3" fmla="*/ 154 w 213082"/>
                    <a:gd name="connsiteY3" fmla="*/ 44757 h 421875"/>
                    <a:gd name="connsiteX4" fmla="*/ 26709 w 213082"/>
                    <a:gd name="connsiteY4" fmla="*/ 12177 h 421875"/>
                    <a:gd name="connsiteX5" fmla="*/ 144615 w 213082"/>
                    <a:gd name="connsiteY5" fmla="*/ 154 h 421875"/>
                    <a:gd name="connsiteX6" fmla="*/ 177195 w 213082"/>
                    <a:gd name="connsiteY6" fmla="*/ 26709 h 421875"/>
                    <a:gd name="connsiteX7" fmla="*/ 212929 w 213082"/>
                    <a:gd name="connsiteY7" fmla="*/ 377119 h 421875"/>
                    <a:gd name="connsiteX8" fmla="*/ 186374 w 213082"/>
                    <a:gd name="connsiteY8" fmla="*/ 409699 h 42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082" h="421875">
                      <a:moveTo>
                        <a:pt x="186374" y="409699"/>
                      </a:moveTo>
                      <a:lnTo>
                        <a:pt x="68467" y="421722"/>
                      </a:lnTo>
                      <a:cubicBezTo>
                        <a:pt x="52126" y="423377"/>
                        <a:pt x="37543" y="411508"/>
                        <a:pt x="35888" y="395167"/>
                      </a:cubicBezTo>
                      <a:lnTo>
                        <a:pt x="154" y="44757"/>
                      </a:lnTo>
                      <a:cubicBezTo>
                        <a:pt x="-1501" y="28415"/>
                        <a:pt x="10367" y="13832"/>
                        <a:pt x="26709" y="12177"/>
                      </a:cubicBezTo>
                      <a:lnTo>
                        <a:pt x="144615" y="154"/>
                      </a:lnTo>
                      <a:cubicBezTo>
                        <a:pt x="160957" y="-1501"/>
                        <a:pt x="175540" y="10367"/>
                        <a:pt x="177195" y="26709"/>
                      </a:cubicBezTo>
                      <a:lnTo>
                        <a:pt x="212929" y="377119"/>
                      </a:lnTo>
                      <a:cubicBezTo>
                        <a:pt x="214584" y="393461"/>
                        <a:pt x="202715" y="408044"/>
                        <a:pt x="186374" y="409699"/>
                      </a:cubicBezTo>
                      <a:close/>
                    </a:path>
                  </a:pathLst>
                </a:custGeom>
                <a:solidFill>
                  <a:srgbClr val="7F99EB"/>
                </a:solidFill>
                <a:ln w="0" cap="flat">
                  <a:noFill/>
                  <a:prstDash val="solid"/>
                  <a:miter/>
                </a:ln>
              </p:spPr>
              <p:txBody>
                <a:bodyPr rtlCol="0" anchor="ctr"/>
                <a:lstStyle/>
                <a:p>
                  <a:endParaRPr lang="zh-CN" altLang="en-US"/>
                </a:p>
              </p:txBody>
            </p:sp>
          </p:grpSp>
          <p:grpSp>
            <p:nvGrpSpPr>
              <p:cNvPr id="114" name="组合 113">
                <a:extLst>
                  <a:ext uri="{FF2B5EF4-FFF2-40B4-BE49-F238E27FC236}">
                    <a16:creationId xmlns:a16="http://schemas.microsoft.com/office/drawing/2014/main" id="{45943924-A3A1-CF71-A613-72EAB829C757}"/>
                  </a:ext>
                </a:extLst>
              </p:cNvPr>
              <p:cNvGrpSpPr/>
              <p:nvPr/>
            </p:nvGrpSpPr>
            <p:grpSpPr>
              <a:xfrm>
                <a:off x="2501905" y="3384045"/>
                <a:ext cx="696749" cy="582649"/>
                <a:chOff x="2501905" y="3384045"/>
                <a:chExt cx="696749" cy="582649"/>
              </a:xfrm>
              <a:solidFill>
                <a:srgbClr val="F37A50"/>
              </a:solidFill>
            </p:grpSpPr>
            <p:sp>
              <p:nvSpPr>
                <p:cNvPr id="124" name="任意多边形: 形状 123">
                  <a:extLst>
                    <a:ext uri="{FF2B5EF4-FFF2-40B4-BE49-F238E27FC236}">
                      <a16:creationId xmlns:a16="http://schemas.microsoft.com/office/drawing/2014/main" id="{5B864634-C4C2-2044-6A18-E4848455DDCD}"/>
                    </a:ext>
                  </a:extLst>
                </p:cNvPr>
                <p:cNvSpPr/>
                <p:nvPr/>
              </p:nvSpPr>
              <p:spPr>
                <a:xfrm>
                  <a:off x="2925358" y="3838730"/>
                  <a:ext cx="273296" cy="111588"/>
                </a:xfrm>
                <a:custGeom>
                  <a:avLst/>
                  <a:gdLst>
                    <a:gd name="connsiteX0" fmla="*/ 92826 w 273296"/>
                    <a:gd name="connsiteY0" fmla="*/ 107266 h 111588"/>
                    <a:gd name="connsiteX1" fmla="*/ 28675 w 273296"/>
                    <a:gd name="connsiteY1" fmla="*/ 104086 h 111588"/>
                    <a:gd name="connsiteX2" fmla="*/ 0 w 273296"/>
                    <a:gd name="connsiteY2" fmla="*/ 52036 h 111588"/>
                    <a:gd name="connsiteX3" fmla="*/ 150770 w 273296"/>
                    <a:gd name="connsiteY3" fmla="*/ 219 h 111588"/>
                    <a:gd name="connsiteX4" fmla="*/ 186996 w 273296"/>
                    <a:gd name="connsiteY4" fmla="*/ 6606 h 111588"/>
                    <a:gd name="connsiteX5" fmla="*/ 154727 w 273296"/>
                    <a:gd name="connsiteY5" fmla="*/ 28869 h 111588"/>
                    <a:gd name="connsiteX6" fmla="*/ 225083 w 273296"/>
                    <a:gd name="connsiteY6" fmla="*/ 51028 h 111588"/>
                    <a:gd name="connsiteX7" fmla="*/ 268599 w 273296"/>
                    <a:gd name="connsiteY7" fmla="*/ 79392 h 111588"/>
                    <a:gd name="connsiteX8" fmla="*/ 92826 w 273296"/>
                    <a:gd name="connsiteY8" fmla="*/ 107266 h 11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3296" h="111588">
                      <a:moveTo>
                        <a:pt x="92826" y="107266"/>
                      </a:moveTo>
                      <a:cubicBezTo>
                        <a:pt x="70641" y="103879"/>
                        <a:pt x="46620" y="91235"/>
                        <a:pt x="28675" y="104086"/>
                      </a:cubicBezTo>
                      <a:lnTo>
                        <a:pt x="0" y="52036"/>
                      </a:lnTo>
                      <a:cubicBezTo>
                        <a:pt x="49955" y="504"/>
                        <a:pt x="141643" y="-918"/>
                        <a:pt x="150770" y="219"/>
                      </a:cubicBezTo>
                      <a:cubicBezTo>
                        <a:pt x="174507" y="3193"/>
                        <a:pt x="185832" y="3115"/>
                        <a:pt x="186996" y="6606"/>
                      </a:cubicBezTo>
                      <a:cubicBezTo>
                        <a:pt x="188133" y="10123"/>
                        <a:pt x="189400" y="32075"/>
                        <a:pt x="154727" y="28869"/>
                      </a:cubicBezTo>
                      <a:cubicBezTo>
                        <a:pt x="111210" y="24835"/>
                        <a:pt x="132076" y="64809"/>
                        <a:pt x="225083" y="51028"/>
                      </a:cubicBezTo>
                      <a:cubicBezTo>
                        <a:pt x="248380" y="47589"/>
                        <a:pt x="286673" y="66800"/>
                        <a:pt x="268599" y="79392"/>
                      </a:cubicBezTo>
                      <a:cubicBezTo>
                        <a:pt x="248716" y="93277"/>
                        <a:pt x="193822" y="122599"/>
                        <a:pt x="92826" y="107266"/>
                      </a:cubicBezTo>
                      <a:close/>
                    </a:path>
                  </a:pathLst>
                </a:custGeom>
                <a:solidFill>
                  <a:srgbClr val="F37A50"/>
                </a:solidFill>
                <a:ln w="0" cap="flat">
                  <a:noFill/>
                  <a:prstDash val="solid"/>
                  <a:miter/>
                </a:ln>
              </p:spPr>
              <p:txBody>
                <a:bodyPr rtlCol="0" anchor="ctr"/>
                <a:lstStyle/>
                <a:p>
                  <a:endParaRPr lang="zh-CN" altLang="en-US"/>
                </a:p>
              </p:txBody>
            </p:sp>
            <p:sp>
              <p:nvSpPr>
                <p:cNvPr id="125" name="任意多边形: 形状 124">
                  <a:extLst>
                    <a:ext uri="{FF2B5EF4-FFF2-40B4-BE49-F238E27FC236}">
                      <a16:creationId xmlns:a16="http://schemas.microsoft.com/office/drawing/2014/main" id="{CC56F14F-99E8-6BCD-18E1-CAA727063B1C}"/>
                    </a:ext>
                  </a:extLst>
                </p:cNvPr>
                <p:cNvSpPr/>
                <p:nvPr/>
              </p:nvSpPr>
              <p:spPr>
                <a:xfrm>
                  <a:off x="2520010" y="3811387"/>
                  <a:ext cx="466188" cy="155307"/>
                </a:xfrm>
                <a:custGeom>
                  <a:avLst/>
                  <a:gdLst>
                    <a:gd name="connsiteX0" fmla="*/ 47491 w 466188"/>
                    <a:gd name="connsiteY0" fmla="*/ 26 h 155307"/>
                    <a:gd name="connsiteX1" fmla="*/ 2397 w 466188"/>
                    <a:gd name="connsiteY1" fmla="*/ 128585 h 155307"/>
                    <a:gd name="connsiteX2" fmla="*/ 441056 w 466188"/>
                    <a:gd name="connsiteY2" fmla="*/ 130085 h 155307"/>
                    <a:gd name="connsiteX3" fmla="*/ 466189 w 466188"/>
                    <a:gd name="connsiteY3" fmla="*/ 76251 h 155307"/>
                    <a:gd name="connsiteX4" fmla="*/ 47465 w 466188"/>
                    <a:gd name="connsiteY4" fmla="*/ 0 h 1553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188" h="155307">
                      <a:moveTo>
                        <a:pt x="47491" y="26"/>
                      </a:moveTo>
                      <a:cubicBezTo>
                        <a:pt x="12972" y="11739"/>
                        <a:pt x="-7222" y="120234"/>
                        <a:pt x="2397" y="128585"/>
                      </a:cubicBezTo>
                      <a:cubicBezTo>
                        <a:pt x="149910" y="187823"/>
                        <a:pt x="441056" y="130085"/>
                        <a:pt x="441056" y="130085"/>
                      </a:cubicBezTo>
                      <a:lnTo>
                        <a:pt x="466189" y="76251"/>
                      </a:lnTo>
                      <a:cubicBezTo>
                        <a:pt x="466189" y="76251"/>
                        <a:pt x="241520" y="54997"/>
                        <a:pt x="47465" y="0"/>
                      </a:cubicBezTo>
                      <a:close/>
                    </a:path>
                  </a:pathLst>
                </a:custGeom>
                <a:solidFill>
                  <a:srgbClr val="F37A50"/>
                </a:solidFill>
                <a:ln w="0" cap="flat">
                  <a:noFill/>
                  <a:prstDash val="solid"/>
                  <a:miter/>
                </a:ln>
              </p:spPr>
              <p:txBody>
                <a:bodyPr rtlCol="0" anchor="ctr"/>
                <a:lstStyle/>
                <a:p>
                  <a:endParaRPr lang="zh-CN" altLang="en-US"/>
                </a:p>
              </p:txBody>
            </p:sp>
            <p:sp>
              <p:nvSpPr>
                <p:cNvPr id="126" name="任意多边形: 形状 125">
                  <a:extLst>
                    <a:ext uri="{FF2B5EF4-FFF2-40B4-BE49-F238E27FC236}">
                      <a16:creationId xmlns:a16="http://schemas.microsoft.com/office/drawing/2014/main" id="{2E262EC8-1C68-605E-C228-C00787854076}"/>
                    </a:ext>
                  </a:extLst>
                </p:cNvPr>
                <p:cNvSpPr/>
                <p:nvPr/>
              </p:nvSpPr>
              <p:spPr>
                <a:xfrm>
                  <a:off x="2501905" y="3384045"/>
                  <a:ext cx="178105" cy="555927"/>
                </a:xfrm>
                <a:custGeom>
                  <a:avLst/>
                  <a:gdLst>
                    <a:gd name="connsiteX0" fmla="*/ 14451 w 178105"/>
                    <a:gd name="connsiteY0" fmla="*/ 102685 h 555927"/>
                    <a:gd name="connsiteX1" fmla="*/ 20502 w 178105"/>
                    <a:gd name="connsiteY1" fmla="*/ 555927 h 555927"/>
                    <a:gd name="connsiteX2" fmla="*/ 138770 w 178105"/>
                    <a:gd name="connsiteY2" fmla="*/ 475823 h 555927"/>
                    <a:gd name="connsiteX3" fmla="*/ 177840 w 178105"/>
                    <a:gd name="connsiteY3" fmla="*/ 91049 h 555927"/>
                    <a:gd name="connsiteX4" fmla="*/ 14451 w 178105"/>
                    <a:gd name="connsiteY4" fmla="*/ 102685 h 555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105" h="555927">
                      <a:moveTo>
                        <a:pt x="14451" y="102685"/>
                      </a:moveTo>
                      <a:cubicBezTo>
                        <a:pt x="-8173" y="200553"/>
                        <a:pt x="-2769" y="528028"/>
                        <a:pt x="20502" y="555927"/>
                      </a:cubicBezTo>
                      <a:lnTo>
                        <a:pt x="138770" y="475823"/>
                      </a:lnTo>
                      <a:cubicBezTo>
                        <a:pt x="138770" y="475823"/>
                        <a:pt x="173935" y="147055"/>
                        <a:pt x="177840" y="91049"/>
                      </a:cubicBezTo>
                      <a:cubicBezTo>
                        <a:pt x="184847" y="-5913"/>
                        <a:pt x="51090" y="-57161"/>
                        <a:pt x="14451" y="102685"/>
                      </a:cubicBezTo>
                      <a:close/>
                    </a:path>
                  </a:pathLst>
                </a:custGeom>
                <a:solidFill>
                  <a:srgbClr val="F37A50"/>
                </a:solidFill>
                <a:ln w="0" cap="flat">
                  <a:noFill/>
                  <a:prstDash val="solid"/>
                  <a:miter/>
                </a:ln>
              </p:spPr>
              <p:txBody>
                <a:bodyPr rtlCol="0" anchor="ctr"/>
                <a:lstStyle/>
                <a:p>
                  <a:endParaRPr lang="zh-CN" altLang="en-US"/>
                </a:p>
              </p:txBody>
            </p:sp>
          </p:grpSp>
          <p:sp>
            <p:nvSpPr>
              <p:cNvPr id="115" name="任意多边形: 形状 114">
                <a:extLst>
                  <a:ext uri="{FF2B5EF4-FFF2-40B4-BE49-F238E27FC236}">
                    <a16:creationId xmlns:a16="http://schemas.microsoft.com/office/drawing/2014/main" id="{6EBF3381-FAD8-A1EC-6285-BF51F9CEABEB}"/>
                  </a:ext>
                </a:extLst>
              </p:cNvPr>
              <p:cNvSpPr/>
              <p:nvPr/>
            </p:nvSpPr>
            <p:spPr>
              <a:xfrm>
                <a:off x="2481287" y="3384045"/>
                <a:ext cx="198748" cy="505015"/>
              </a:xfrm>
              <a:custGeom>
                <a:avLst/>
                <a:gdLst>
                  <a:gd name="connsiteX0" fmla="*/ 35069 w 198748"/>
                  <a:gd name="connsiteY0" fmla="*/ 102685 h 505015"/>
                  <a:gd name="connsiteX1" fmla="*/ 8979 w 198748"/>
                  <a:gd name="connsiteY1" fmla="*/ 505015 h 505015"/>
                  <a:gd name="connsiteX2" fmla="*/ 177642 w 198748"/>
                  <a:gd name="connsiteY2" fmla="*/ 425221 h 505015"/>
                  <a:gd name="connsiteX3" fmla="*/ 198483 w 198748"/>
                  <a:gd name="connsiteY3" fmla="*/ 91049 h 505015"/>
                  <a:gd name="connsiteX4" fmla="*/ 35094 w 198748"/>
                  <a:gd name="connsiteY4" fmla="*/ 102685 h 505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748" h="505015">
                    <a:moveTo>
                      <a:pt x="35069" y="102685"/>
                    </a:moveTo>
                    <a:cubicBezTo>
                      <a:pt x="12444" y="200553"/>
                      <a:pt x="-14292" y="477116"/>
                      <a:pt x="8979" y="505015"/>
                    </a:cubicBezTo>
                    <a:lnTo>
                      <a:pt x="177642" y="425221"/>
                    </a:lnTo>
                    <a:cubicBezTo>
                      <a:pt x="177642" y="425221"/>
                      <a:pt x="194553" y="147055"/>
                      <a:pt x="198483" y="91049"/>
                    </a:cubicBezTo>
                    <a:cubicBezTo>
                      <a:pt x="205490" y="-5913"/>
                      <a:pt x="71733" y="-57161"/>
                      <a:pt x="35094" y="102685"/>
                    </a:cubicBezTo>
                    <a:close/>
                  </a:path>
                </a:pathLst>
              </a:custGeom>
              <a:solidFill>
                <a:srgbClr val="0E6A41"/>
              </a:solidFill>
              <a:ln w="0" cap="flat">
                <a:noFill/>
                <a:prstDash val="solid"/>
                <a:miter/>
              </a:ln>
            </p:spPr>
            <p:txBody>
              <a:bodyPr rtlCol="0" anchor="ctr"/>
              <a:lstStyle/>
              <a:p>
                <a:endParaRPr lang="zh-CN" altLang="en-US"/>
              </a:p>
            </p:txBody>
          </p:sp>
          <p:sp>
            <p:nvSpPr>
              <p:cNvPr id="116" name="任意多边形: 形状 115">
                <a:extLst>
                  <a:ext uri="{FF2B5EF4-FFF2-40B4-BE49-F238E27FC236}">
                    <a16:creationId xmlns:a16="http://schemas.microsoft.com/office/drawing/2014/main" id="{FB1A7355-DCEF-8647-4172-2341BDC9366F}"/>
                  </a:ext>
                </a:extLst>
              </p:cNvPr>
              <p:cNvSpPr/>
              <p:nvPr/>
            </p:nvSpPr>
            <p:spPr>
              <a:xfrm>
                <a:off x="2477830" y="3809240"/>
                <a:ext cx="224772" cy="170189"/>
              </a:xfrm>
              <a:custGeom>
                <a:avLst/>
                <a:gdLst>
                  <a:gd name="connsiteX0" fmla="*/ 0 w 224772"/>
                  <a:gd name="connsiteY0" fmla="*/ 79458 h 170189"/>
                  <a:gd name="connsiteX1" fmla="*/ 181075 w 224772"/>
                  <a:gd name="connsiteY1" fmla="*/ 0 h 170189"/>
                  <a:gd name="connsiteX2" fmla="*/ 189995 w 224772"/>
                  <a:gd name="connsiteY2" fmla="*/ 14428 h 170189"/>
                  <a:gd name="connsiteX3" fmla="*/ 224772 w 224772"/>
                  <a:gd name="connsiteY3" fmla="*/ 36148 h 170189"/>
                  <a:gd name="connsiteX4" fmla="*/ 99367 w 224772"/>
                  <a:gd name="connsiteY4" fmla="*/ 170189 h 170189"/>
                  <a:gd name="connsiteX5" fmla="*/ 45896 w 224772"/>
                  <a:gd name="connsiteY5" fmla="*/ 131921 h 170189"/>
                  <a:gd name="connsiteX6" fmla="*/ 0 w 224772"/>
                  <a:gd name="connsiteY6" fmla="*/ 79458 h 17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772" h="170189">
                    <a:moveTo>
                      <a:pt x="0" y="79458"/>
                    </a:moveTo>
                    <a:lnTo>
                      <a:pt x="181075" y="0"/>
                    </a:lnTo>
                    <a:cubicBezTo>
                      <a:pt x="181075" y="0"/>
                      <a:pt x="193641" y="78"/>
                      <a:pt x="189995" y="14428"/>
                    </a:cubicBezTo>
                    <a:cubicBezTo>
                      <a:pt x="189995" y="14428"/>
                      <a:pt x="218903" y="19780"/>
                      <a:pt x="224772" y="36148"/>
                    </a:cubicBezTo>
                    <a:lnTo>
                      <a:pt x="99367" y="170189"/>
                    </a:lnTo>
                    <a:cubicBezTo>
                      <a:pt x="99367" y="170189"/>
                      <a:pt x="57660" y="166336"/>
                      <a:pt x="45896" y="131921"/>
                    </a:cubicBezTo>
                    <a:cubicBezTo>
                      <a:pt x="45249" y="131611"/>
                      <a:pt x="2224" y="118656"/>
                      <a:pt x="0" y="79458"/>
                    </a:cubicBezTo>
                    <a:close/>
                  </a:path>
                </a:pathLst>
              </a:custGeom>
              <a:solidFill>
                <a:srgbClr val="097A48"/>
              </a:solidFill>
              <a:ln w="0" cap="flat">
                <a:noFill/>
                <a:prstDash val="solid"/>
                <a:miter/>
              </a:ln>
            </p:spPr>
            <p:txBody>
              <a:bodyPr rtlCol="0" anchor="ctr"/>
              <a:lstStyle/>
              <a:p>
                <a:endParaRPr lang="zh-CN" altLang="en-US"/>
              </a:p>
            </p:txBody>
          </p:sp>
          <p:sp>
            <p:nvSpPr>
              <p:cNvPr id="117" name="任意多边形: 形状 116">
                <a:extLst>
                  <a:ext uri="{FF2B5EF4-FFF2-40B4-BE49-F238E27FC236}">
                    <a16:creationId xmlns:a16="http://schemas.microsoft.com/office/drawing/2014/main" id="{940182F4-DEC7-22AB-957E-908A4C7787A3}"/>
                  </a:ext>
                </a:extLst>
              </p:cNvPr>
              <p:cNvSpPr/>
              <p:nvPr/>
            </p:nvSpPr>
            <p:spPr>
              <a:xfrm>
                <a:off x="3379951" y="3383676"/>
                <a:ext cx="153435" cy="81071"/>
              </a:xfrm>
              <a:custGeom>
                <a:avLst/>
                <a:gdLst>
                  <a:gd name="connsiteX0" fmla="*/ 111642 w 153435"/>
                  <a:gd name="connsiteY0" fmla="*/ 73887 h 81071"/>
                  <a:gd name="connsiteX1" fmla="*/ 109212 w 153435"/>
                  <a:gd name="connsiteY1" fmla="*/ 69155 h 81071"/>
                  <a:gd name="connsiteX2" fmla="*/ 108488 w 153435"/>
                  <a:gd name="connsiteY2" fmla="*/ 69750 h 81071"/>
                  <a:gd name="connsiteX3" fmla="*/ 67556 w 153435"/>
                  <a:gd name="connsiteY3" fmla="*/ 70836 h 81071"/>
                  <a:gd name="connsiteX4" fmla="*/ 64738 w 153435"/>
                  <a:gd name="connsiteY4" fmla="*/ 65148 h 81071"/>
                  <a:gd name="connsiteX5" fmla="*/ 36942 w 153435"/>
                  <a:gd name="connsiteY5" fmla="*/ 59356 h 81071"/>
                  <a:gd name="connsiteX6" fmla="*/ 33322 w 153435"/>
                  <a:gd name="connsiteY6" fmla="*/ 49013 h 81071"/>
                  <a:gd name="connsiteX7" fmla="*/ 4207 w 153435"/>
                  <a:gd name="connsiteY7" fmla="*/ 42807 h 81071"/>
                  <a:gd name="connsiteX8" fmla="*/ 12430 w 153435"/>
                  <a:gd name="connsiteY8" fmla="*/ 6608 h 81071"/>
                  <a:gd name="connsiteX9" fmla="*/ 49483 w 153435"/>
                  <a:gd name="connsiteY9" fmla="*/ 8469 h 81071"/>
                  <a:gd name="connsiteX10" fmla="*/ 53335 w 153435"/>
                  <a:gd name="connsiteY10" fmla="*/ 17338 h 81071"/>
                  <a:gd name="connsiteX11" fmla="*/ 89974 w 153435"/>
                  <a:gd name="connsiteY11" fmla="*/ 19123 h 81071"/>
                  <a:gd name="connsiteX12" fmla="*/ 92793 w 153435"/>
                  <a:gd name="connsiteY12" fmla="*/ 24811 h 81071"/>
                  <a:gd name="connsiteX13" fmla="*/ 120589 w 153435"/>
                  <a:gd name="connsiteY13" fmla="*/ 30603 h 81071"/>
                  <a:gd name="connsiteX14" fmla="*/ 124157 w 153435"/>
                  <a:gd name="connsiteY14" fmla="*/ 40118 h 81071"/>
                  <a:gd name="connsiteX15" fmla="*/ 149884 w 153435"/>
                  <a:gd name="connsiteY15" fmla="*/ 44902 h 81071"/>
                  <a:gd name="connsiteX16" fmla="*/ 142955 w 153435"/>
                  <a:gd name="connsiteY16" fmla="*/ 75490 h 81071"/>
                  <a:gd name="connsiteX17" fmla="*/ 111642 w 153435"/>
                  <a:gd name="connsiteY17" fmla="*/ 73913 h 8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3435" h="81071">
                    <a:moveTo>
                      <a:pt x="111642" y="73887"/>
                    </a:moveTo>
                    <a:cubicBezTo>
                      <a:pt x="110530" y="72439"/>
                      <a:pt x="109806" y="70810"/>
                      <a:pt x="109212" y="69155"/>
                    </a:cubicBezTo>
                    <a:cubicBezTo>
                      <a:pt x="108979" y="69336"/>
                      <a:pt x="108746" y="69543"/>
                      <a:pt x="108488" y="69750"/>
                    </a:cubicBezTo>
                    <a:cubicBezTo>
                      <a:pt x="93853" y="80868"/>
                      <a:pt x="75520" y="81360"/>
                      <a:pt x="67556" y="70836"/>
                    </a:cubicBezTo>
                    <a:cubicBezTo>
                      <a:pt x="66238" y="69104"/>
                      <a:pt x="65333" y="67190"/>
                      <a:pt x="64738" y="65148"/>
                    </a:cubicBezTo>
                    <a:cubicBezTo>
                      <a:pt x="53594" y="68716"/>
                      <a:pt x="42631" y="66854"/>
                      <a:pt x="36942" y="59356"/>
                    </a:cubicBezTo>
                    <a:cubicBezTo>
                      <a:pt x="34693" y="56382"/>
                      <a:pt x="33529" y="52814"/>
                      <a:pt x="33322" y="49013"/>
                    </a:cubicBezTo>
                    <a:cubicBezTo>
                      <a:pt x="22437" y="53305"/>
                      <a:pt x="10568" y="51211"/>
                      <a:pt x="4207" y="42807"/>
                    </a:cubicBezTo>
                    <a:cubicBezTo>
                      <a:pt x="-3756" y="32309"/>
                      <a:pt x="-85" y="16097"/>
                      <a:pt x="12430" y="6608"/>
                    </a:cubicBezTo>
                    <a:cubicBezTo>
                      <a:pt x="24919" y="-2881"/>
                      <a:pt x="41519" y="-2054"/>
                      <a:pt x="49483" y="8469"/>
                    </a:cubicBezTo>
                    <a:cubicBezTo>
                      <a:pt x="51500" y="11133"/>
                      <a:pt x="52766" y="14158"/>
                      <a:pt x="53335" y="17338"/>
                    </a:cubicBezTo>
                    <a:cubicBezTo>
                      <a:pt x="67091" y="9116"/>
                      <a:pt x="82786" y="9607"/>
                      <a:pt x="89974" y="19123"/>
                    </a:cubicBezTo>
                    <a:cubicBezTo>
                      <a:pt x="91293" y="20855"/>
                      <a:pt x="92198" y="22768"/>
                      <a:pt x="92793" y="24811"/>
                    </a:cubicBezTo>
                    <a:cubicBezTo>
                      <a:pt x="103937" y="21243"/>
                      <a:pt x="114900" y="23104"/>
                      <a:pt x="120589" y="30603"/>
                    </a:cubicBezTo>
                    <a:cubicBezTo>
                      <a:pt x="122683" y="33370"/>
                      <a:pt x="123821" y="36627"/>
                      <a:pt x="124157" y="40118"/>
                    </a:cubicBezTo>
                    <a:cubicBezTo>
                      <a:pt x="133646" y="35878"/>
                      <a:pt x="144299" y="37507"/>
                      <a:pt x="149884" y="44902"/>
                    </a:cubicBezTo>
                    <a:cubicBezTo>
                      <a:pt x="156607" y="53771"/>
                      <a:pt x="153504" y="67475"/>
                      <a:pt x="142955" y="75490"/>
                    </a:cubicBezTo>
                    <a:cubicBezTo>
                      <a:pt x="132405" y="83506"/>
                      <a:pt x="118391" y="82808"/>
                      <a:pt x="111642" y="73913"/>
                    </a:cubicBezTo>
                    <a:close/>
                  </a:path>
                </a:pathLst>
              </a:custGeom>
              <a:solidFill>
                <a:srgbClr val="F37A50"/>
              </a:solidFill>
              <a:ln w="0" cap="flat">
                <a:noFill/>
                <a:prstDash val="solid"/>
                <a:miter/>
              </a:ln>
            </p:spPr>
            <p:txBody>
              <a:bodyPr rtlCol="0" anchor="ctr"/>
              <a:lstStyle/>
              <a:p>
                <a:endParaRPr lang="zh-CN" altLang="en-US"/>
              </a:p>
            </p:txBody>
          </p:sp>
          <p:grpSp>
            <p:nvGrpSpPr>
              <p:cNvPr id="118" name="组合 117">
                <a:extLst>
                  <a:ext uri="{FF2B5EF4-FFF2-40B4-BE49-F238E27FC236}">
                    <a16:creationId xmlns:a16="http://schemas.microsoft.com/office/drawing/2014/main" id="{F7154A1C-7335-7487-DFA2-6063E82FBC04}"/>
                  </a:ext>
                </a:extLst>
              </p:cNvPr>
              <p:cNvGrpSpPr/>
              <p:nvPr/>
            </p:nvGrpSpPr>
            <p:grpSpPr>
              <a:xfrm>
                <a:off x="3006341" y="5621977"/>
                <a:ext cx="343066" cy="181669"/>
                <a:chOff x="3006341" y="5621977"/>
                <a:chExt cx="343066" cy="181669"/>
              </a:xfrm>
            </p:grpSpPr>
            <p:sp>
              <p:nvSpPr>
                <p:cNvPr id="122" name="任意多边形: 形状 121">
                  <a:extLst>
                    <a:ext uri="{FF2B5EF4-FFF2-40B4-BE49-F238E27FC236}">
                      <a16:creationId xmlns:a16="http://schemas.microsoft.com/office/drawing/2014/main" id="{CD08F40A-B230-066F-3E27-ED645301866F}"/>
                    </a:ext>
                  </a:extLst>
                </p:cNvPr>
                <p:cNvSpPr/>
                <p:nvPr/>
              </p:nvSpPr>
              <p:spPr>
                <a:xfrm>
                  <a:off x="3006341" y="5621977"/>
                  <a:ext cx="343039" cy="150460"/>
                </a:xfrm>
                <a:custGeom>
                  <a:avLst/>
                  <a:gdLst>
                    <a:gd name="connsiteX0" fmla="*/ 75062 w 343039"/>
                    <a:gd name="connsiteY0" fmla="*/ 45534 h 150460"/>
                    <a:gd name="connsiteX1" fmla="*/ 124035 w 343039"/>
                    <a:gd name="connsiteY1" fmla="*/ 0 h 150460"/>
                    <a:gd name="connsiteX2" fmla="*/ 342912 w 343039"/>
                    <a:gd name="connsiteY2" fmla="*/ 150460 h 150460"/>
                    <a:gd name="connsiteX3" fmla="*/ 0 w 343039"/>
                    <a:gd name="connsiteY3" fmla="*/ 150460 h 150460"/>
                    <a:gd name="connsiteX4" fmla="*/ 10705 w 343039"/>
                    <a:gd name="connsiteY4" fmla="*/ 34803 h 150460"/>
                    <a:gd name="connsiteX5" fmla="*/ 23323 w 343039"/>
                    <a:gd name="connsiteY5" fmla="*/ 37053 h 150460"/>
                    <a:gd name="connsiteX6" fmla="*/ 75036 w 343039"/>
                    <a:gd name="connsiteY6" fmla="*/ 45560 h 150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039" h="150460">
                      <a:moveTo>
                        <a:pt x="75062" y="45534"/>
                      </a:moveTo>
                      <a:cubicBezTo>
                        <a:pt x="90679" y="4551"/>
                        <a:pt x="124035" y="0"/>
                        <a:pt x="124035" y="0"/>
                      </a:cubicBezTo>
                      <a:cubicBezTo>
                        <a:pt x="188909" y="86516"/>
                        <a:pt x="348186" y="33433"/>
                        <a:pt x="342912" y="150460"/>
                      </a:cubicBezTo>
                      <a:cubicBezTo>
                        <a:pt x="100686" y="148960"/>
                        <a:pt x="0" y="150460"/>
                        <a:pt x="0" y="150460"/>
                      </a:cubicBezTo>
                      <a:cubicBezTo>
                        <a:pt x="310" y="123595"/>
                        <a:pt x="5120" y="59781"/>
                        <a:pt x="10705" y="34803"/>
                      </a:cubicBezTo>
                      <a:lnTo>
                        <a:pt x="23323" y="37053"/>
                      </a:lnTo>
                      <a:lnTo>
                        <a:pt x="75036" y="45560"/>
                      </a:lnTo>
                      <a:close/>
                    </a:path>
                  </a:pathLst>
                </a:custGeom>
                <a:solidFill>
                  <a:srgbClr val="2C2858"/>
                </a:solidFill>
                <a:ln w="0" cap="flat">
                  <a:noFill/>
                  <a:prstDash val="solid"/>
                  <a:miter/>
                </a:ln>
              </p:spPr>
              <p:txBody>
                <a:bodyPr rtlCol="0" anchor="ctr"/>
                <a:lstStyle/>
                <a:p>
                  <a:endParaRPr lang="zh-CN" altLang="en-US"/>
                </a:p>
              </p:txBody>
            </p:sp>
            <p:sp>
              <p:nvSpPr>
                <p:cNvPr id="123" name="任意多边形: 形状 122">
                  <a:extLst>
                    <a:ext uri="{FF2B5EF4-FFF2-40B4-BE49-F238E27FC236}">
                      <a16:creationId xmlns:a16="http://schemas.microsoft.com/office/drawing/2014/main" id="{216A12E5-F8AC-0CCC-2A88-1F51EC9AED99}"/>
                    </a:ext>
                  </a:extLst>
                </p:cNvPr>
                <p:cNvSpPr/>
                <p:nvPr/>
              </p:nvSpPr>
              <p:spPr>
                <a:xfrm>
                  <a:off x="3006367" y="5769179"/>
                  <a:ext cx="343040" cy="34467"/>
                </a:xfrm>
                <a:custGeom>
                  <a:avLst/>
                  <a:gdLst>
                    <a:gd name="connsiteX0" fmla="*/ 0 w 343040"/>
                    <a:gd name="connsiteY0" fmla="*/ 0 h 34467"/>
                    <a:gd name="connsiteX1" fmla="*/ 343041 w 343040"/>
                    <a:gd name="connsiteY1" fmla="*/ 0 h 34467"/>
                    <a:gd name="connsiteX2" fmla="*/ 343041 w 343040"/>
                    <a:gd name="connsiteY2" fmla="*/ 20323 h 34467"/>
                    <a:gd name="connsiteX3" fmla="*/ 328897 w 343040"/>
                    <a:gd name="connsiteY3" fmla="*/ 34467 h 34467"/>
                    <a:gd name="connsiteX4" fmla="*/ 14144 w 343040"/>
                    <a:gd name="connsiteY4" fmla="*/ 34467 h 34467"/>
                    <a:gd name="connsiteX5" fmla="*/ 0 w 343040"/>
                    <a:gd name="connsiteY5" fmla="*/ 20323 h 34467"/>
                    <a:gd name="connsiteX6" fmla="*/ 0 w 343040"/>
                    <a:gd name="connsiteY6" fmla="*/ 0 h 34467"/>
                    <a:gd name="connsiteX7" fmla="*/ 0 w 343040"/>
                    <a:gd name="connsiteY7" fmla="*/ 0 h 3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040" h="34467">
                      <a:moveTo>
                        <a:pt x="0" y="0"/>
                      </a:moveTo>
                      <a:lnTo>
                        <a:pt x="343041" y="0"/>
                      </a:lnTo>
                      <a:lnTo>
                        <a:pt x="343041" y="20323"/>
                      </a:lnTo>
                      <a:cubicBezTo>
                        <a:pt x="343041" y="28132"/>
                        <a:pt x="336706" y="34467"/>
                        <a:pt x="328897" y="34467"/>
                      </a:cubicBezTo>
                      <a:lnTo>
                        <a:pt x="14144" y="34467"/>
                      </a:lnTo>
                      <a:cubicBezTo>
                        <a:pt x="6335" y="34467"/>
                        <a:pt x="0" y="28132"/>
                        <a:pt x="0" y="20323"/>
                      </a:cubicBezTo>
                      <a:lnTo>
                        <a:pt x="0" y="0"/>
                      </a:lnTo>
                      <a:lnTo>
                        <a:pt x="0" y="0"/>
                      </a:lnTo>
                      <a:close/>
                    </a:path>
                  </a:pathLst>
                </a:custGeom>
                <a:solidFill>
                  <a:srgbClr val="FFFFFF"/>
                </a:solidFill>
                <a:ln w="0" cap="flat">
                  <a:noFill/>
                  <a:prstDash val="solid"/>
                  <a:miter/>
                </a:ln>
              </p:spPr>
              <p:txBody>
                <a:bodyPr rtlCol="0" anchor="ctr"/>
                <a:lstStyle/>
                <a:p>
                  <a:endParaRPr lang="zh-CN" altLang="en-US"/>
                </a:p>
              </p:txBody>
            </p:sp>
          </p:grpSp>
          <p:grpSp>
            <p:nvGrpSpPr>
              <p:cNvPr id="119" name="组合 118">
                <a:extLst>
                  <a:ext uri="{FF2B5EF4-FFF2-40B4-BE49-F238E27FC236}">
                    <a16:creationId xmlns:a16="http://schemas.microsoft.com/office/drawing/2014/main" id="{242EBE39-C2DE-F572-63A0-7DADBF61A50A}"/>
                  </a:ext>
                </a:extLst>
              </p:cNvPr>
              <p:cNvGrpSpPr/>
              <p:nvPr/>
            </p:nvGrpSpPr>
            <p:grpSpPr>
              <a:xfrm>
                <a:off x="2599206" y="5619650"/>
                <a:ext cx="196697" cy="201489"/>
                <a:chOff x="2599206" y="5619650"/>
                <a:chExt cx="196697" cy="201489"/>
              </a:xfrm>
            </p:grpSpPr>
            <p:sp>
              <p:nvSpPr>
                <p:cNvPr id="120" name="任意多边形: 形状 119">
                  <a:extLst>
                    <a:ext uri="{FF2B5EF4-FFF2-40B4-BE49-F238E27FC236}">
                      <a16:creationId xmlns:a16="http://schemas.microsoft.com/office/drawing/2014/main" id="{A3FA4EE8-2A71-5605-D98A-6B360467D0FA}"/>
                    </a:ext>
                  </a:extLst>
                </p:cNvPr>
                <p:cNvSpPr/>
                <p:nvPr/>
              </p:nvSpPr>
              <p:spPr>
                <a:xfrm>
                  <a:off x="2603493" y="5619650"/>
                  <a:ext cx="184875" cy="158501"/>
                </a:xfrm>
                <a:custGeom>
                  <a:avLst/>
                  <a:gdLst>
                    <a:gd name="connsiteX0" fmla="*/ 184824 w 184875"/>
                    <a:gd name="connsiteY0" fmla="*/ 153899 h 158501"/>
                    <a:gd name="connsiteX1" fmla="*/ 163673 w 184875"/>
                    <a:gd name="connsiteY1" fmla="*/ 72037 h 158501"/>
                    <a:gd name="connsiteX2" fmla="*/ 154856 w 184875"/>
                    <a:gd name="connsiteY2" fmla="*/ 23530 h 158501"/>
                    <a:gd name="connsiteX3" fmla="*/ 95696 w 184875"/>
                    <a:gd name="connsiteY3" fmla="*/ 0 h 158501"/>
                    <a:gd name="connsiteX4" fmla="*/ 29063 w 184875"/>
                    <a:gd name="connsiteY4" fmla="*/ 23840 h 158501"/>
                    <a:gd name="connsiteX5" fmla="*/ 18255 w 184875"/>
                    <a:gd name="connsiteY5" fmla="*/ 100091 h 158501"/>
                    <a:gd name="connsiteX6" fmla="*/ 0 w 184875"/>
                    <a:gd name="connsiteY6" fmla="*/ 158502 h 158501"/>
                    <a:gd name="connsiteX7" fmla="*/ 184875 w 184875"/>
                    <a:gd name="connsiteY7" fmla="*/ 153925 h 158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4875" h="158501">
                      <a:moveTo>
                        <a:pt x="184824" y="153899"/>
                      </a:moveTo>
                      <a:cubicBezTo>
                        <a:pt x="184824" y="153899"/>
                        <a:pt x="165380" y="81345"/>
                        <a:pt x="163673" y="72037"/>
                      </a:cubicBezTo>
                      <a:cubicBezTo>
                        <a:pt x="161734" y="61436"/>
                        <a:pt x="156019" y="36380"/>
                        <a:pt x="154856" y="23530"/>
                      </a:cubicBezTo>
                      <a:cubicBezTo>
                        <a:pt x="154571" y="20375"/>
                        <a:pt x="121190" y="-52"/>
                        <a:pt x="95696" y="0"/>
                      </a:cubicBezTo>
                      <a:cubicBezTo>
                        <a:pt x="61151" y="52"/>
                        <a:pt x="29684" y="20065"/>
                        <a:pt x="29063" y="23840"/>
                      </a:cubicBezTo>
                      <a:cubicBezTo>
                        <a:pt x="24978" y="48042"/>
                        <a:pt x="24874" y="76510"/>
                        <a:pt x="18255" y="100091"/>
                      </a:cubicBezTo>
                      <a:cubicBezTo>
                        <a:pt x="13342" y="117622"/>
                        <a:pt x="0" y="158502"/>
                        <a:pt x="0" y="158502"/>
                      </a:cubicBezTo>
                      <a:lnTo>
                        <a:pt x="184875" y="153925"/>
                      </a:lnTo>
                      <a:close/>
                    </a:path>
                  </a:pathLst>
                </a:custGeom>
                <a:solidFill>
                  <a:srgbClr val="2C2858"/>
                </a:solidFill>
                <a:ln w="0" cap="flat">
                  <a:noFill/>
                  <a:prstDash val="solid"/>
                  <a:miter/>
                </a:ln>
              </p:spPr>
              <p:txBody>
                <a:bodyPr rtlCol="0" anchor="ctr"/>
                <a:lstStyle/>
                <a:p>
                  <a:endParaRPr lang="zh-CN" altLang="en-US"/>
                </a:p>
              </p:txBody>
            </p:sp>
            <p:sp>
              <p:nvSpPr>
                <p:cNvPr id="121" name="任意多边形: 形状 120">
                  <a:extLst>
                    <a:ext uri="{FF2B5EF4-FFF2-40B4-BE49-F238E27FC236}">
                      <a16:creationId xmlns:a16="http://schemas.microsoft.com/office/drawing/2014/main" id="{2E059581-16AB-3762-3D0B-E4BC836432A2}"/>
                    </a:ext>
                  </a:extLst>
                </p:cNvPr>
                <p:cNvSpPr/>
                <p:nvPr/>
              </p:nvSpPr>
              <p:spPr>
                <a:xfrm>
                  <a:off x="2599206" y="5765714"/>
                  <a:ext cx="196697" cy="55425"/>
                </a:xfrm>
                <a:custGeom>
                  <a:avLst/>
                  <a:gdLst>
                    <a:gd name="connsiteX0" fmla="*/ 189111 w 196697"/>
                    <a:gd name="connsiteY0" fmla="*/ 2198 h 55425"/>
                    <a:gd name="connsiteX1" fmla="*/ 87856 w 196697"/>
                    <a:gd name="connsiteY1" fmla="*/ 0 h 55425"/>
                    <a:gd name="connsiteX2" fmla="*/ 4236 w 196697"/>
                    <a:gd name="connsiteY2" fmla="*/ 8119 h 55425"/>
                    <a:gd name="connsiteX3" fmla="*/ 2736 w 196697"/>
                    <a:gd name="connsiteY3" fmla="*/ 54609 h 55425"/>
                    <a:gd name="connsiteX4" fmla="*/ 81237 w 196697"/>
                    <a:gd name="connsiteY4" fmla="*/ 54609 h 55425"/>
                    <a:gd name="connsiteX5" fmla="*/ 192162 w 196697"/>
                    <a:gd name="connsiteY5" fmla="*/ 49955 h 55425"/>
                    <a:gd name="connsiteX6" fmla="*/ 189085 w 196697"/>
                    <a:gd name="connsiteY6" fmla="*/ 2198 h 55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697" h="55425">
                      <a:moveTo>
                        <a:pt x="189111" y="2198"/>
                      </a:moveTo>
                      <a:cubicBezTo>
                        <a:pt x="184586" y="16600"/>
                        <a:pt x="128658" y="-26"/>
                        <a:pt x="87856" y="0"/>
                      </a:cubicBezTo>
                      <a:cubicBezTo>
                        <a:pt x="53596" y="0"/>
                        <a:pt x="9278" y="13290"/>
                        <a:pt x="4236" y="8119"/>
                      </a:cubicBezTo>
                      <a:cubicBezTo>
                        <a:pt x="-4323" y="23245"/>
                        <a:pt x="2736" y="54609"/>
                        <a:pt x="2736" y="54609"/>
                      </a:cubicBezTo>
                      <a:cubicBezTo>
                        <a:pt x="2736" y="54609"/>
                        <a:pt x="38444" y="56445"/>
                        <a:pt x="81237" y="54609"/>
                      </a:cubicBezTo>
                      <a:cubicBezTo>
                        <a:pt x="124056" y="52774"/>
                        <a:pt x="173545" y="55488"/>
                        <a:pt x="192162" y="49955"/>
                      </a:cubicBezTo>
                      <a:cubicBezTo>
                        <a:pt x="203927" y="30278"/>
                        <a:pt x="189085" y="2198"/>
                        <a:pt x="189085" y="2198"/>
                      </a:cubicBezTo>
                      <a:close/>
                    </a:path>
                  </a:pathLst>
                </a:custGeom>
                <a:solidFill>
                  <a:srgbClr val="FFFFFF"/>
                </a:solidFill>
                <a:ln w="0" cap="flat">
                  <a:noFill/>
                  <a:prstDash val="solid"/>
                  <a:miter/>
                </a:ln>
              </p:spPr>
              <p:txBody>
                <a:bodyPr rtlCol="0" anchor="ctr"/>
                <a:lstStyle/>
                <a:p>
                  <a:endParaRPr lang="zh-CN" altLang="en-US"/>
                </a:p>
              </p:txBody>
            </p:sp>
          </p:grpSp>
        </p:grpSp>
        <p:grpSp>
          <p:nvGrpSpPr>
            <p:cNvPr id="20" name="组合 19">
              <a:extLst>
                <a:ext uri="{FF2B5EF4-FFF2-40B4-BE49-F238E27FC236}">
                  <a16:creationId xmlns:a16="http://schemas.microsoft.com/office/drawing/2014/main" id="{0D51C3D0-E25B-861A-F720-44CBC184BD23}"/>
                </a:ext>
              </a:extLst>
            </p:cNvPr>
            <p:cNvGrpSpPr/>
            <p:nvPr/>
          </p:nvGrpSpPr>
          <p:grpSpPr>
            <a:xfrm>
              <a:off x="4346748" y="1916104"/>
              <a:ext cx="3460072" cy="3910213"/>
              <a:chOff x="4346748" y="1916104"/>
              <a:chExt cx="3460072" cy="3910213"/>
            </a:xfrm>
          </p:grpSpPr>
          <p:grpSp>
            <p:nvGrpSpPr>
              <p:cNvPr id="38" name="组合 37">
                <a:extLst>
                  <a:ext uri="{FF2B5EF4-FFF2-40B4-BE49-F238E27FC236}">
                    <a16:creationId xmlns:a16="http://schemas.microsoft.com/office/drawing/2014/main" id="{A227DC37-D8DC-8D29-AEEE-1BD753CB6C5E}"/>
                  </a:ext>
                </a:extLst>
              </p:cNvPr>
              <p:cNvGrpSpPr/>
              <p:nvPr/>
            </p:nvGrpSpPr>
            <p:grpSpPr>
              <a:xfrm>
                <a:off x="6158067" y="2779630"/>
                <a:ext cx="1648754" cy="3031825"/>
                <a:chOff x="6158067" y="2779630"/>
                <a:chExt cx="1648754" cy="3031825"/>
              </a:xfrm>
            </p:grpSpPr>
            <p:grpSp>
              <p:nvGrpSpPr>
                <p:cNvPr id="74" name="组合 73">
                  <a:extLst>
                    <a:ext uri="{FF2B5EF4-FFF2-40B4-BE49-F238E27FC236}">
                      <a16:creationId xmlns:a16="http://schemas.microsoft.com/office/drawing/2014/main" id="{560F5921-20DD-A71F-FD1D-2E522B05BB70}"/>
                    </a:ext>
                  </a:extLst>
                </p:cNvPr>
                <p:cNvGrpSpPr/>
                <p:nvPr/>
              </p:nvGrpSpPr>
              <p:grpSpPr>
                <a:xfrm>
                  <a:off x="6937789" y="2779630"/>
                  <a:ext cx="464008" cy="667099"/>
                  <a:chOff x="6937789" y="2779630"/>
                  <a:chExt cx="464008" cy="667099"/>
                </a:xfrm>
              </p:grpSpPr>
              <p:sp>
                <p:nvSpPr>
                  <p:cNvPr id="84" name="任意多边形: 形状 83">
                    <a:extLst>
                      <a:ext uri="{FF2B5EF4-FFF2-40B4-BE49-F238E27FC236}">
                        <a16:creationId xmlns:a16="http://schemas.microsoft.com/office/drawing/2014/main" id="{914A7AB9-3AA7-1ED4-E7EF-3E0D256A4DCB}"/>
                      </a:ext>
                    </a:extLst>
                  </p:cNvPr>
                  <p:cNvSpPr/>
                  <p:nvPr/>
                </p:nvSpPr>
                <p:spPr>
                  <a:xfrm>
                    <a:off x="7012864" y="3212002"/>
                    <a:ext cx="189865" cy="234727"/>
                  </a:xfrm>
                  <a:custGeom>
                    <a:avLst/>
                    <a:gdLst>
                      <a:gd name="connsiteX0" fmla="*/ 96626 w 189865"/>
                      <a:gd name="connsiteY0" fmla="*/ 0 h 234727"/>
                      <a:gd name="connsiteX1" fmla="*/ 96523 w 189865"/>
                      <a:gd name="connsiteY1" fmla="*/ 0 h 234727"/>
                      <a:gd name="connsiteX2" fmla="*/ 17815 w 189865"/>
                      <a:gd name="connsiteY2" fmla="*/ 284 h 234727"/>
                      <a:gd name="connsiteX3" fmla="*/ 0 w 189865"/>
                      <a:gd name="connsiteY3" fmla="*/ 170809 h 234727"/>
                      <a:gd name="connsiteX4" fmla="*/ 0 w 189865"/>
                      <a:gd name="connsiteY4" fmla="*/ 186220 h 234727"/>
                      <a:gd name="connsiteX5" fmla="*/ 91869 w 189865"/>
                      <a:gd name="connsiteY5" fmla="*/ 234727 h 234727"/>
                      <a:gd name="connsiteX6" fmla="*/ 189866 w 189865"/>
                      <a:gd name="connsiteY6" fmla="*/ 186763 h 234727"/>
                      <a:gd name="connsiteX7" fmla="*/ 174042 w 189865"/>
                      <a:gd name="connsiteY7" fmla="*/ 284 h 234727"/>
                      <a:gd name="connsiteX8" fmla="*/ 96626 w 189865"/>
                      <a:gd name="connsiteY8" fmla="*/ 0 h 23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865" h="234727">
                        <a:moveTo>
                          <a:pt x="96626" y="0"/>
                        </a:moveTo>
                        <a:lnTo>
                          <a:pt x="96523" y="0"/>
                        </a:lnTo>
                        <a:lnTo>
                          <a:pt x="17815" y="284"/>
                        </a:lnTo>
                        <a:lnTo>
                          <a:pt x="0" y="170809"/>
                        </a:lnTo>
                        <a:lnTo>
                          <a:pt x="0" y="186220"/>
                        </a:lnTo>
                        <a:lnTo>
                          <a:pt x="91869" y="234727"/>
                        </a:lnTo>
                        <a:lnTo>
                          <a:pt x="189866" y="186763"/>
                        </a:lnTo>
                        <a:lnTo>
                          <a:pt x="174042" y="284"/>
                        </a:lnTo>
                        <a:lnTo>
                          <a:pt x="96626" y="0"/>
                        </a:lnTo>
                        <a:close/>
                      </a:path>
                    </a:pathLst>
                  </a:custGeom>
                  <a:solidFill>
                    <a:srgbClr val="F37A50"/>
                  </a:solidFill>
                  <a:ln w="0" cap="flat">
                    <a:noFill/>
                    <a:prstDash val="solid"/>
                    <a:miter/>
                  </a:ln>
                </p:spPr>
                <p:txBody>
                  <a:bodyPr rtlCol="0" anchor="ctr"/>
                  <a:lstStyle/>
                  <a:p>
                    <a:endParaRPr lang="zh-CN" altLang="en-US"/>
                  </a:p>
                </p:txBody>
              </p:sp>
              <p:grpSp>
                <p:nvGrpSpPr>
                  <p:cNvPr id="85" name="组合 84">
                    <a:extLst>
                      <a:ext uri="{FF2B5EF4-FFF2-40B4-BE49-F238E27FC236}">
                        <a16:creationId xmlns:a16="http://schemas.microsoft.com/office/drawing/2014/main" id="{904C0C11-8F8D-54B5-616C-0C6B50CB26B9}"/>
                      </a:ext>
                    </a:extLst>
                  </p:cNvPr>
                  <p:cNvGrpSpPr/>
                  <p:nvPr/>
                </p:nvGrpSpPr>
                <p:grpSpPr>
                  <a:xfrm>
                    <a:off x="6937789" y="2779630"/>
                    <a:ext cx="464008" cy="547014"/>
                    <a:chOff x="6937789" y="2779630"/>
                    <a:chExt cx="464008" cy="547014"/>
                  </a:xfrm>
                </p:grpSpPr>
                <p:sp>
                  <p:nvSpPr>
                    <p:cNvPr id="86" name="任意多边形: 形状 85">
                      <a:extLst>
                        <a:ext uri="{FF2B5EF4-FFF2-40B4-BE49-F238E27FC236}">
                          <a16:creationId xmlns:a16="http://schemas.microsoft.com/office/drawing/2014/main" id="{FA09EA54-2E3A-A5B7-08FE-9216448E2206}"/>
                        </a:ext>
                      </a:extLst>
                    </p:cNvPr>
                    <p:cNvSpPr/>
                    <p:nvPr/>
                  </p:nvSpPr>
                  <p:spPr>
                    <a:xfrm>
                      <a:off x="6960331" y="2831174"/>
                      <a:ext cx="386515" cy="459701"/>
                    </a:xfrm>
                    <a:custGeom>
                      <a:avLst/>
                      <a:gdLst>
                        <a:gd name="connsiteX0" fmla="*/ 365425 w 386515"/>
                        <a:gd name="connsiteY0" fmla="*/ 298759 h 459701"/>
                        <a:gd name="connsiteX1" fmla="*/ 105539 w 386515"/>
                        <a:gd name="connsiteY1" fmla="*/ 449064 h 459701"/>
                        <a:gd name="connsiteX2" fmla="*/ 21091 w 386515"/>
                        <a:gd name="connsiteY2" fmla="*/ 160943 h 459701"/>
                        <a:gd name="connsiteX3" fmla="*/ 280976 w 386515"/>
                        <a:gd name="connsiteY3" fmla="*/ 10638 h 459701"/>
                        <a:gd name="connsiteX4" fmla="*/ 365425 w 386515"/>
                        <a:gd name="connsiteY4" fmla="*/ 298759 h 459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515" h="459701">
                          <a:moveTo>
                            <a:pt x="365425" y="298759"/>
                          </a:moveTo>
                          <a:cubicBezTo>
                            <a:pt x="316969" y="419820"/>
                            <a:pt x="200614" y="487125"/>
                            <a:pt x="105539" y="449064"/>
                          </a:cubicBezTo>
                          <a:cubicBezTo>
                            <a:pt x="10464" y="411003"/>
                            <a:pt x="-27339" y="282030"/>
                            <a:pt x="21091" y="160943"/>
                          </a:cubicBezTo>
                          <a:cubicBezTo>
                            <a:pt x="69546" y="39882"/>
                            <a:pt x="185901" y="-27423"/>
                            <a:pt x="280976" y="10638"/>
                          </a:cubicBezTo>
                          <a:cubicBezTo>
                            <a:pt x="376051" y="48699"/>
                            <a:pt x="413854" y="177672"/>
                            <a:pt x="365425" y="298759"/>
                          </a:cubicBezTo>
                          <a:close/>
                        </a:path>
                      </a:pathLst>
                    </a:custGeom>
                    <a:solidFill>
                      <a:srgbClr val="F37A50"/>
                    </a:solidFill>
                    <a:ln w="0" cap="flat">
                      <a:noFill/>
                      <a:prstDash val="solid"/>
                      <a:miter/>
                    </a:ln>
                  </p:spPr>
                  <p:txBody>
                    <a:bodyPr rtlCol="0" anchor="ctr"/>
                    <a:lstStyle/>
                    <a:p>
                      <a:endParaRPr lang="zh-CN" altLang="en-US"/>
                    </a:p>
                  </p:txBody>
                </p:sp>
                <p:sp>
                  <p:nvSpPr>
                    <p:cNvPr id="87" name="任意多边形: 形状 86">
                      <a:extLst>
                        <a:ext uri="{FF2B5EF4-FFF2-40B4-BE49-F238E27FC236}">
                          <a16:creationId xmlns:a16="http://schemas.microsoft.com/office/drawing/2014/main" id="{083436BF-B464-2608-E597-29CAEC9AA283}"/>
                        </a:ext>
                      </a:extLst>
                    </p:cNvPr>
                    <p:cNvSpPr/>
                    <p:nvPr/>
                  </p:nvSpPr>
                  <p:spPr>
                    <a:xfrm>
                      <a:off x="6990336" y="3003900"/>
                      <a:ext cx="35618" cy="35618"/>
                    </a:xfrm>
                    <a:custGeom>
                      <a:avLst/>
                      <a:gdLst>
                        <a:gd name="connsiteX0" fmla="*/ 32431 w 35618"/>
                        <a:gd name="connsiteY0" fmla="*/ 27984 h 35618"/>
                        <a:gd name="connsiteX1" fmla="*/ 7635 w 35618"/>
                        <a:gd name="connsiteY1" fmla="*/ 32431 h 35618"/>
                        <a:gd name="connsiteX2" fmla="*/ 3187 w 35618"/>
                        <a:gd name="connsiteY2" fmla="*/ 7635 h 35618"/>
                        <a:gd name="connsiteX3" fmla="*/ 27984 w 35618"/>
                        <a:gd name="connsiteY3" fmla="*/ 3187 h 35618"/>
                        <a:gd name="connsiteX4" fmla="*/ 32431 w 35618"/>
                        <a:gd name="connsiteY4" fmla="*/ 27984 h 356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18" h="35618">
                          <a:moveTo>
                            <a:pt x="32431" y="27984"/>
                          </a:moveTo>
                          <a:cubicBezTo>
                            <a:pt x="26820" y="36051"/>
                            <a:pt x="15728" y="38042"/>
                            <a:pt x="7635" y="32431"/>
                          </a:cubicBezTo>
                          <a:cubicBezTo>
                            <a:pt x="-433" y="26820"/>
                            <a:pt x="-2424" y="15702"/>
                            <a:pt x="3187" y="7635"/>
                          </a:cubicBezTo>
                          <a:cubicBezTo>
                            <a:pt x="8798" y="-433"/>
                            <a:pt x="19891" y="-2424"/>
                            <a:pt x="27984" y="3187"/>
                          </a:cubicBezTo>
                          <a:cubicBezTo>
                            <a:pt x="36051" y="8798"/>
                            <a:pt x="38042" y="19917"/>
                            <a:pt x="32431" y="27984"/>
                          </a:cubicBezTo>
                          <a:close/>
                        </a:path>
                      </a:pathLst>
                    </a:custGeom>
                    <a:solidFill>
                      <a:srgbClr val="000000"/>
                    </a:solidFill>
                    <a:ln w="0" cap="flat">
                      <a:noFill/>
                      <a:prstDash val="solid"/>
                      <a:miter/>
                    </a:ln>
                  </p:spPr>
                  <p:txBody>
                    <a:bodyPr rtlCol="0" anchor="ctr"/>
                    <a:lstStyle/>
                    <a:p>
                      <a:endParaRPr lang="zh-CN" altLang="en-US"/>
                    </a:p>
                  </p:txBody>
                </p:sp>
                <p:sp>
                  <p:nvSpPr>
                    <p:cNvPr id="88" name="任意多边形: 形状 87">
                      <a:extLst>
                        <a:ext uri="{FF2B5EF4-FFF2-40B4-BE49-F238E27FC236}">
                          <a16:creationId xmlns:a16="http://schemas.microsoft.com/office/drawing/2014/main" id="{C6F32DA4-CCE2-7AEA-121B-89E57B75679F}"/>
                        </a:ext>
                      </a:extLst>
                    </p:cNvPr>
                    <p:cNvSpPr/>
                    <p:nvPr/>
                  </p:nvSpPr>
                  <p:spPr>
                    <a:xfrm>
                      <a:off x="7121073" y="3056033"/>
                      <a:ext cx="38569" cy="38569"/>
                    </a:xfrm>
                    <a:custGeom>
                      <a:avLst/>
                      <a:gdLst>
                        <a:gd name="connsiteX0" fmla="*/ 35115 w 38569"/>
                        <a:gd name="connsiteY0" fmla="*/ 30305 h 38569"/>
                        <a:gd name="connsiteX1" fmla="*/ 8276 w 38569"/>
                        <a:gd name="connsiteY1" fmla="*/ 35115 h 38569"/>
                        <a:gd name="connsiteX2" fmla="*/ 3466 w 38569"/>
                        <a:gd name="connsiteY2" fmla="*/ 8275 h 38569"/>
                        <a:gd name="connsiteX3" fmla="*/ 30306 w 38569"/>
                        <a:gd name="connsiteY3" fmla="*/ 3466 h 38569"/>
                        <a:gd name="connsiteX4" fmla="*/ 35115 w 38569"/>
                        <a:gd name="connsiteY4" fmla="*/ 30305 h 385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69" h="38569">
                          <a:moveTo>
                            <a:pt x="35115" y="30305"/>
                          </a:moveTo>
                          <a:cubicBezTo>
                            <a:pt x="29038" y="39045"/>
                            <a:pt x="17015" y="41191"/>
                            <a:pt x="8276" y="35115"/>
                          </a:cubicBezTo>
                          <a:cubicBezTo>
                            <a:pt x="-464" y="29038"/>
                            <a:pt x="-2636" y="17015"/>
                            <a:pt x="3466" y="8275"/>
                          </a:cubicBezTo>
                          <a:cubicBezTo>
                            <a:pt x="9543" y="-464"/>
                            <a:pt x="21566" y="-2636"/>
                            <a:pt x="30306" y="3466"/>
                          </a:cubicBezTo>
                          <a:cubicBezTo>
                            <a:pt x="39045" y="9542"/>
                            <a:pt x="41191" y="21566"/>
                            <a:pt x="35115" y="30305"/>
                          </a:cubicBezTo>
                          <a:close/>
                        </a:path>
                      </a:pathLst>
                    </a:custGeom>
                    <a:solidFill>
                      <a:srgbClr val="000000"/>
                    </a:solidFill>
                    <a:ln w="0" cap="flat">
                      <a:noFill/>
                      <a:prstDash val="solid"/>
                      <a:miter/>
                    </a:ln>
                  </p:spPr>
                  <p:txBody>
                    <a:bodyPr rtlCol="0" anchor="ctr"/>
                    <a:lstStyle/>
                    <a:p>
                      <a:endParaRPr lang="zh-CN" altLang="en-US"/>
                    </a:p>
                  </p:txBody>
                </p:sp>
                <p:sp>
                  <p:nvSpPr>
                    <p:cNvPr id="89" name="任意多边形: 形状 88">
                      <a:extLst>
                        <a:ext uri="{FF2B5EF4-FFF2-40B4-BE49-F238E27FC236}">
                          <a16:creationId xmlns:a16="http://schemas.microsoft.com/office/drawing/2014/main" id="{D30BE80F-A493-3F54-4DB8-132B200A5AEA}"/>
                        </a:ext>
                      </a:extLst>
                    </p:cNvPr>
                    <p:cNvSpPr/>
                    <p:nvPr/>
                  </p:nvSpPr>
                  <p:spPr>
                    <a:xfrm>
                      <a:off x="6995617" y="3060301"/>
                      <a:ext cx="54195" cy="83491"/>
                    </a:xfrm>
                    <a:custGeom>
                      <a:avLst/>
                      <a:gdLst>
                        <a:gd name="connsiteX0" fmla="*/ 54196 w 54195"/>
                        <a:gd name="connsiteY0" fmla="*/ 0 h 83491"/>
                        <a:gd name="connsiteX1" fmla="*/ 0 w 54195"/>
                        <a:gd name="connsiteY1" fmla="*/ 41888 h 83491"/>
                        <a:gd name="connsiteX2" fmla="*/ 33614 w 54195"/>
                        <a:gd name="connsiteY2" fmla="*/ 83491 h 83491"/>
                        <a:gd name="connsiteX3" fmla="*/ 23349 w 54195"/>
                        <a:gd name="connsiteY3" fmla="*/ 40440 h 83491"/>
                        <a:gd name="connsiteX4" fmla="*/ 54196 w 54195"/>
                        <a:gd name="connsiteY4" fmla="*/ 0 h 83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195" h="83491">
                          <a:moveTo>
                            <a:pt x="54196" y="0"/>
                          </a:moveTo>
                          <a:cubicBezTo>
                            <a:pt x="30123" y="18979"/>
                            <a:pt x="0" y="41888"/>
                            <a:pt x="0" y="41888"/>
                          </a:cubicBezTo>
                          <a:cubicBezTo>
                            <a:pt x="0" y="41888"/>
                            <a:pt x="-310" y="70925"/>
                            <a:pt x="33614" y="83491"/>
                          </a:cubicBezTo>
                          <a:cubicBezTo>
                            <a:pt x="21332" y="72347"/>
                            <a:pt x="10575" y="57531"/>
                            <a:pt x="23349" y="40440"/>
                          </a:cubicBezTo>
                          <a:cubicBezTo>
                            <a:pt x="36122" y="23323"/>
                            <a:pt x="54196" y="0"/>
                            <a:pt x="54196" y="0"/>
                          </a:cubicBezTo>
                          <a:close/>
                        </a:path>
                      </a:pathLst>
                    </a:custGeom>
                    <a:solidFill>
                      <a:srgbClr val="DE623C"/>
                    </a:solidFill>
                    <a:ln w="0" cap="flat">
                      <a:noFill/>
                      <a:prstDash val="solid"/>
                      <a:miter/>
                    </a:ln>
                  </p:spPr>
                  <p:txBody>
                    <a:bodyPr rtlCol="0" anchor="ctr"/>
                    <a:lstStyle/>
                    <a:p>
                      <a:endParaRPr lang="zh-CN" altLang="en-US"/>
                    </a:p>
                  </p:txBody>
                </p:sp>
                <p:sp>
                  <p:nvSpPr>
                    <p:cNvPr id="90" name="任意多边形: 形状 89">
                      <a:extLst>
                        <a:ext uri="{FF2B5EF4-FFF2-40B4-BE49-F238E27FC236}">
                          <a16:creationId xmlns:a16="http://schemas.microsoft.com/office/drawing/2014/main" id="{4F423E70-48B7-6E58-8211-62803D8FF508}"/>
                        </a:ext>
                      </a:extLst>
                    </p:cNvPr>
                    <p:cNvSpPr/>
                    <p:nvPr/>
                  </p:nvSpPr>
                  <p:spPr>
                    <a:xfrm>
                      <a:off x="7147732" y="3025911"/>
                      <a:ext cx="52432" cy="48817"/>
                    </a:xfrm>
                    <a:custGeom>
                      <a:avLst/>
                      <a:gdLst>
                        <a:gd name="connsiteX0" fmla="*/ 43543 w 52432"/>
                        <a:gd name="connsiteY0" fmla="*/ 48817 h 48817"/>
                        <a:gd name="connsiteX1" fmla="*/ 45612 w 52432"/>
                        <a:gd name="connsiteY1" fmla="*/ 48559 h 48817"/>
                        <a:gd name="connsiteX2" fmla="*/ 52179 w 52432"/>
                        <a:gd name="connsiteY2" fmla="*/ 37854 h 48817"/>
                        <a:gd name="connsiteX3" fmla="*/ 8920 w 52432"/>
                        <a:gd name="connsiteY3" fmla="*/ 0 h 48817"/>
                        <a:gd name="connsiteX4" fmla="*/ 0 w 52432"/>
                        <a:gd name="connsiteY4" fmla="*/ 8843 h 48817"/>
                        <a:gd name="connsiteX5" fmla="*/ 8843 w 52432"/>
                        <a:gd name="connsiteY5" fmla="*/ 17764 h 48817"/>
                        <a:gd name="connsiteX6" fmla="*/ 34907 w 52432"/>
                        <a:gd name="connsiteY6" fmla="*/ 41965 h 48817"/>
                        <a:gd name="connsiteX7" fmla="*/ 43543 w 52432"/>
                        <a:gd name="connsiteY7" fmla="*/ 48792 h 4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32" h="48817">
                          <a:moveTo>
                            <a:pt x="43543" y="48817"/>
                          </a:moveTo>
                          <a:cubicBezTo>
                            <a:pt x="44215" y="48817"/>
                            <a:pt x="44913" y="48740"/>
                            <a:pt x="45612" y="48559"/>
                          </a:cubicBezTo>
                          <a:cubicBezTo>
                            <a:pt x="50395" y="47421"/>
                            <a:pt x="53343" y="42638"/>
                            <a:pt x="52179" y="37854"/>
                          </a:cubicBezTo>
                          <a:cubicBezTo>
                            <a:pt x="49076" y="24822"/>
                            <a:pt x="36018" y="129"/>
                            <a:pt x="8920" y="0"/>
                          </a:cubicBezTo>
                          <a:cubicBezTo>
                            <a:pt x="3982" y="52"/>
                            <a:pt x="26" y="3930"/>
                            <a:pt x="0" y="8843"/>
                          </a:cubicBezTo>
                          <a:cubicBezTo>
                            <a:pt x="0" y="13756"/>
                            <a:pt x="3930" y="17738"/>
                            <a:pt x="8843" y="17764"/>
                          </a:cubicBezTo>
                          <a:cubicBezTo>
                            <a:pt x="28908" y="17867"/>
                            <a:pt x="34829" y="41733"/>
                            <a:pt x="34907" y="41965"/>
                          </a:cubicBezTo>
                          <a:cubicBezTo>
                            <a:pt x="35889" y="46051"/>
                            <a:pt x="39535" y="48792"/>
                            <a:pt x="43543" y="48792"/>
                          </a:cubicBezTo>
                          <a:close/>
                        </a:path>
                      </a:pathLst>
                    </a:custGeom>
                    <a:solidFill>
                      <a:srgbClr val="201D40"/>
                    </a:solidFill>
                    <a:ln w="0" cap="flat">
                      <a:noFill/>
                      <a:prstDash val="solid"/>
                      <a:miter/>
                    </a:ln>
                  </p:spPr>
                  <p:txBody>
                    <a:bodyPr rtlCol="0" anchor="ctr"/>
                    <a:lstStyle/>
                    <a:p>
                      <a:endParaRPr lang="zh-CN" altLang="en-US"/>
                    </a:p>
                  </p:txBody>
                </p:sp>
                <p:sp>
                  <p:nvSpPr>
                    <p:cNvPr id="91" name="任意多边形: 形状 90">
                      <a:extLst>
                        <a:ext uri="{FF2B5EF4-FFF2-40B4-BE49-F238E27FC236}">
                          <a16:creationId xmlns:a16="http://schemas.microsoft.com/office/drawing/2014/main" id="{D0CC5A67-227F-36BC-8B1E-87816CD7C2B5}"/>
                        </a:ext>
                      </a:extLst>
                    </p:cNvPr>
                    <p:cNvSpPr/>
                    <p:nvPr/>
                  </p:nvSpPr>
                  <p:spPr>
                    <a:xfrm>
                      <a:off x="6991302" y="2966246"/>
                      <a:ext cx="57517" cy="27991"/>
                    </a:xfrm>
                    <a:custGeom>
                      <a:avLst/>
                      <a:gdLst>
                        <a:gd name="connsiteX0" fmla="*/ 50108 w 57517"/>
                        <a:gd name="connsiteY0" fmla="*/ 27965 h 27991"/>
                        <a:gd name="connsiteX1" fmla="*/ 53857 w 57517"/>
                        <a:gd name="connsiteY1" fmla="*/ 26957 h 27991"/>
                        <a:gd name="connsiteX2" fmla="*/ 56494 w 57517"/>
                        <a:gd name="connsiteY2" fmla="*/ 16821 h 27991"/>
                        <a:gd name="connsiteX3" fmla="*/ 33663 w 57517"/>
                        <a:gd name="connsiteY3" fmla="*/ 506 h 27991"/>
                        <a:gd name="connsiteX4" fmla="*/ 2790 w 57517"/>
                        <a:gd name="connsiteY4" fmla="*/ 10279 h 27991"/>
                        <a:gd name="connsiteX5" fmla="*/ 1626 w 57517"/>
                        <a:gd name="connsiteY5" fmla="*/ 20700 h 27991"/>
                        <a:gd name="connsiteX6" fmla="*/ 12047 w 57517"/>
                        <a:gd name="connsiteY6" fmla="*/ 21863 h 27991"/>
                        <a:gd name="connsiteX7" fmla="*/ 30973 w 57517"/>
                        <a:gd name="connsiteY7" fmla="*/ 15089 h 27991"/>
                        <a:gd name="connsiteX8" fmla="*/ 43721 w 57517"/>
                        <a:gd name="connsiteY8" fmla="*/ 24320 h 27991"/>
                        <a:gd name="connsiteX9" fmla="*/ 50108 w 57517"/>
                        <a:gd name="connsiteY9" fmla="*/ 27991 h 2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517" h="27991">
                          <a:moveTo>
                            <a:pt x="50108" y="27965"/>
                          </a:moveTo>
                          <a:cubicBezTo>
                            <a:pt x="51374" y="27965"/>
                            <a:pt x="52667" y="27629"/>
                            <a:pt x="53857" y="26957"/>
                          </a:cubicBezTo>
                          <a:cubicBezTo>
                            <a:pt x="57399" y="24889"/>
                            <a:pt x="58563" y="20364"/>
                            <a:pt x="56494" y="16821"/>
                          </a:cubicBezTo>
                          <a:cubicBezTo>
                            <a:pt x="56184" y="16278"/>
                            <a:pt x="48375" y="3246"/>
                            <a:pt x="33663" y="506"/>
                          </a:cubicBezTo>
                          <a:cubicBezTo>
                            <a:pt x="23630" y="-1356"/>
                            <a:pt x="13236" y="1928"/>
                            <a:pt x="2790" y="10279"/>
                          </a:cubicBezTo>
                          <a:cubicBezTo>
                            <a:pt x="-416" y="12839"/>
                            <a:pt x="-934" y="17494"/>
                            <a:pt x="1626" y="20700"/>
                          </a:cubicBezTo>
                          <a:cubicBezTo>
                            <a:pt x="4186" y="23906"/>
                            <a:pt x="8840" y="24423"/>
                            <a:pt x="12047" y="21863"/>
                          </a:cubicBezTo>
                          <a:cubicBezTo>
                            <a:pt x="18976" y="16330"/>
                            <a:pt x="25337" y="14029"/>
                            <a:pt x="30973" y="15089"/>
                          </a:cubicBezTo>
                          <a:cubicBezTo>
                            <a:pt x="38963" y="16563"/>
                            <a:pt x="43669" y="24242"/>
                            <a:pt x="43721" y="24320"/>
                          </a:cubicBezTo>
                          <a:cubicBezTo>
                            <a:pt x="45091" y="26673"/>
                            <a:pt x="47574" y="27991"/>
                            <a:pt x="50108" y="27991"/>
                          </a:cubicBezTo>
                          <a:close/>
                        </a:path>
                      </a:pathLst>
                    </a:custGeom>
                    <a:solidFill>
                      <a:srgbClr val="201D40"/>
                    </a:solidFill>
                    <a:ln w="0" cap="flat">
                      <a:noFill/>
                      <a:prstDash val="solid"/>
                      <a:miter/>
                    </a:ln>
                  </p:spPr>
                  <p:txBody>
                    <a:bodyPr rtlCol="0" anchor="ctr"/>
                    <a:lstStyle/>
                    <a:p>
                      <a:endParaRPr lang="zh-CN" altLang="en-US"/>
                    </a:p>
                  </p:txBody>
                </p:sp>
                <p:sp>
                  <p:nvSpPr>
                    <p:cNvPr id="92" name="任意多边形: 形状 91">
                      <a:extLst>
                        <a:ext uri="{FF2B5EF4-FFF2-40B4-BE49-F238E27FC236}">
                          <a16:creationId xmlns:a16="http://schemas.microsoft.com/office/drawing/2014/main" id="{C291C22E-6757-0E23-4CD5-BC73F9249CA1}"/>
                        </a:ext>
                      </a:extLst>
                    </p:cNvPr>
                    <p:cNvSpPr/>
                    <p:nvPr/>
                  </p:nvSpPr>
                  <p:spPr>
                    <a:xfrm>
                      <a:off x="6992038" y="2779630"/>
                      <a:ext cx="409759" cy="383710"/>
                    </a:xfrm>
                    <a:custGeom>
                      <a:avLst/>
                      <a:gdLst>
                        <a:gd name="connsiteX0" fmla="*/ 399884 w 409759"/>
                        <a:gd name="connsiteY0" fmla="*/ 259883 h 383710"/>
                        <a:gd name="connsiteX1" fmla="*/ 341035 w 409759"/>
                        <a:gd name="connsiteY1" fmla="*/ 76145 h 383710"/>
                        <a:gd name="connsiteX2" fmla="*/ 371003 w 409759"/>
                        <a:gd name="connsiteY2" fmla="*/ 36144 h 383710"/>
                        <a:gd name="connsiteX3" fmla="*/ 308740 w 409759"/>
                        <a:gd name="connsiteY3" fmla="*/ 34800 h 383710"/>
                        <a:gd name="connsiteX4" fmla="*/ 84071 w 409759"/>
                        <a:gd name="connsiteY4" fmla="*/ 44212 h 383710"/>
                        <a:gd name="connsiteX5" fmla="*/ 424 w 409759"/>
                        <a:gd name="connsiteY5" fmla="*/ 188078 h 383710"/>
                        <a:gd name="connsiteX6" fmla="*/ 64110 w 409759"/>
                        <a:gd name="connsiteY6" fmla="*/ 115654 h 383710"/>
                        <a:gd name="connsiteX7" fmla="*/ 128984 w 409759"/>
                        <a:gd name="connsiteY7" fmla="*/ 158240 h 383710"/>
                        <a:gd name="connsiteX8" fmla="*/ 275772 w 409759"/>
                        <a:gd name="connsiteY8" fmla="*/ 186915 h 383710"/>
                        <a:gd name="connsiteX9" fmla="*/ 308533 w 409759"/>
                        <a:gd name="connsiteY9" fmla="*/ 383710 h 383710"/>
                        <a:gd name="connsiteX10" fmla="*/ 399833 w 409759"/>
                        <a:gd name="connsiteY10" fmla="*/ 259908 h 38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9759" h="383710">
                          <a:moveTo>
                            <a:pt x="399884" y="259883"/>
                          </a:moveTo>
                          <a:cubicBezTo>
                            <a:pt x="440868" y="143217"/>
                            <a:pt x="341035" y="76145"/>
                            <a:pt x="341035" y="76145"/>
                          </a:cubicBezTo>
                          <a:cubicBezTo>
                            <a:pt x="341035" y="76145"/>
                            <a:pt x="367822" y="73740"/>
                            <a:pt x="371003" y="36144"/>
                          </a:cubicBezTo>
                          <a:cubicBezTo>
                            <a:pt x="350964" y="42402"/>
                            <a:pt x="328494" y="41936"/>
                            <a:pt x="308740" y="34800"/>
                          </a:cubicBezTo>
                          <a:cubicBezTo>
                            <a:pt x="175681" y="-13371"/>
                            <a:pt x="84071" y="-12725"/>
                            <a:pt x="84071" y="44212"/>
                          </a:cubicBezTo>
                          <a:cubicBezTo>
                            <a:pt x="84071" y="64483"/>
                            <a:pt x="-6945" y="51762"/>
                            <a:pt x="424" y="188078"/>
                          </a:cubicBezTo>
                          <a:cubicBezTo>
                            <a:pt x="12655" y="175305"/>
                            <a:pt x="34452" y="121239"/>
                            <a:pt x="64110" y="115654"/>
                          </a:cubicBezTo>
                          <a:cubicBezTo>
                            <a:pt x="93897" y="110043"/>
                            <a:pt x="67006" y="149707"/>
                            <a:pt x="128984" y="158240"/>
                          </a:cubicBezTo>
                          <a:cubicBezTo>
                            <a:pt x="191557" y="166824"/>
                            <a:pt x="237557" y="151646"/>
                            <a:pt x="275772" y="186915"/>
                          </a:cubicBezTo>
                          <a:cubicBezTo>
                            <a:pt x="305689" y="217684"/>
                            <a:pt x="313084" y="374273"/>
                            <a:pt x="308533" y="383710"/>
                          </a:cubicBezTo>
                          <a:cubicBezTo>
                            <a:pt x="318953" y="362094"/>
                            <a:pt x="381811" y="311182"/>
                            <a:pt x="399833" y="259908"/>
                          </a:cubicBezTo>
                          <a:close/>
                        </a:path>
                      </a:pathLst>
                    </a:custGeom>
                    <a:solidFill>
                      <a:srgbClr val="201D40"/>
                    </a:solidFill>
                    <a:ln w="0" cap="flat">
                      <a:noFill/>
                      <a:prstDash val="solid"/>
                      <a:miter/>
                    </a:ln>
                  </p:spPr>
                  <p:txBody>
                    <a:bodyPr rtlCol="0" anchor="ctr"/>
                    <a:lstStyle/>
                    <a:p>
                      <a:endParaRPr lang="zh-CN" altLang="en-US"/>
                    </a:p>
                  </p:txBody>
                </p:sp>
                <p:sp>
                  <p:nvSpPr>
                    <p:cNvPr id="93" name="任意多边形: 形状 92">
                      <a:extLst>
                        <a:ext uri="{FF2B5EF4-FFF2-40B4-BE49-F238E27FC236}">
                          <a16:creationId xmlns:a16="http://schemas.microsoft.com/office/drawing/2014/main" id="{5F97B552-2727-6B48-BEA1-F868F62CC5E5}"/>
                        </a:ext>
                      </a:extLst>
                    </p:cNvPr>
                    <p:cNvSpPr/>
                    <p:nvPr/>
                  </p:nvSpPr>
                  <p:spPr>
                    <a:xfrm>
                      <a:off x="6937789" y="3060301"/>
                      <a:ext cx="362921" cy="266343"/>
                    </a:xfrm>
                    <a:custGeom>
                      <a:avLst/>
                      <a:gdLst>
                        <a:gd name="connsiteX0" fmla="*/ 25300 w 362921"/>
                        <a:gd name="connsiteY0" fmla="*/ 0 h 266343"/>
                        <a:gd name="connsiteX1" fmla="*/ 29877 w 362921"/>
                        <a:gd name="connsiteY1" fmla="*/ 93007 h 266343"/>
                        <a:gd name="connsiteX2" fmla="*/ 84926 w 362921"/>
                        <a:gd name="connsiteY2" fmla="*/ 97557 h 266343"/>
                        <a:gd name="connsiteX3" fmla="*/ 239885 w 362921"/>
                        <a:gd name="connsiteY3" fmla="*/ 165018 h 266343"/>
                        <a:gd name="connsiteX4" fmla="*/ 362834 w 362921"/>
                        <a:gd name="connsiteY4" fmla="*/ 49231 h 266343"/>
                        <a:gd name="connsiteX5" fmla="*/ 95527 w 362921"/>
                        <a:gd name="connsiteY5" fmla="*/ 261980 h 266343"/>
                        <a:gd name="connsiteX6" fmla="*/ 25300 w 362921"/>
                        <a:gd name="connsiteY6" fmla="*/ 0 h 266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2921" h="266343">
                          <a:moveTo>
                            <a:pt x="25300" y="0"/>
                          </a:moveTo>
                          <a:cubicBezTo>
                            <a:pt x="25300" y="0"/>
                            <a:pt x="19638" y="71028"/>
                            <a:pt x="29877" y="93007"/>
                          </a:cubicBezTo>
                          <a:cubicBezTo>
                            <a:pt x="40530" y="64513"/>
                            <a:pt x="63413" y="94713"/>
                            <a:pt x="84926" y="97557"/>
                          </a:cubicBezTo>
                          <a:cubicBezTo>
                            <a:pt x="136872" y="104435"/>
                            <a:pt x="230602" y="87111"/>
                            <a:pt x="239885" y="165018"/>
                          </a:cubicBezTo>
                          <a:cubicBezTo>
                            <a:pt x="303364" y="185108"/>
                            <a:pt x="362834" y="49231"/>
                            <a:pt x="362834" y="49231"/>
                          </a:cubicBezTo>
                          <a:cubicBezTo>
                            <a:pt x="366480" y="201036"/>
                            <a:pt x="255399" y="287242"/>
                            <a:pt x="95527" y="261980"/>
                          </a:cubicBezTo>
                          <a:cubicBezTo>
                            <a:pt x="-9787" y="245354"/>
                            <a:pt x="-19561" y="98695"/>
                            <a:pt x="25300" y="0"/>
                          </a:cubicBezTo>
                          <a:close/>
                        </a:path>
                      </a:pathLst>
                    </a:custGeom>
                    <a:solidFill>
                      <a:srgbClr val="201D40"/>
                    </a:solidFill>
                    <a:ln w="0" cap="flat">
                      <a:noFill/>
                      <a:prstDash val="solid"/>
                      <a:miter/>
                    </a:ln>
                  </p:spPr>
                  <p:txBody>
                    <a:bodyPr rtlCol="0" anchor="ctr"/>
                    <a:lstStyle/>
                    <a:p>
                      <a:endParaRPr lang="zh-CN" altLang="en-US"/>
                    </a:p>
                  </p:txBody>
                </p:sp>
                <p:sp>
                  <p:nvSpPr>
                    <p:cNvPr id="94" name="任意多边形: 形状 93">
                      <a:extLst>
                        <a:ext uri="{FF2B5EF4-FFF2-40B4-BE49-F238E27FC236}">
                          <a16:creationId xmlns:a16="http://schemas.microsoft.com/office/drawing/2014/main" id="{513E02AB-46A7-6003-6761-9A967B01CCA4}"/>
                        </a:ext>
                      </a:extLst>
                    </p:cNvPr>
                    <p:cNvSpPr/>
                    <p:nvPr/>
                  </p:nvSpPr>
                  <p:spPr>
                    <a:xfrm>
                      <a:off x="6988254" y="3163805"/>
                      <a:ext cx="119539" cy="44630"/>
                    </a:xfrm>
                    <a:custGeom>
                      <a:avLst/>
                      <a:gdLst>
                        <a:gd name="connsiteX0" fmla="*/ 84339 w 119539"/>
                        <a:gd name="connsiteY0" fmla="*/ 42043 h 44630"/>
                        <a:gd name="connsiteX1" fmla="*/ 116402 w 119539"/>
                        <a:gd name="connsiteY1" fmla="*/ 29477 h 44630"/>
                        <a:gd name="connsiteX2" fmla="*/ 118832 w 119539"/>
                        <a:gd name="connsiteY2" fmla="*/ 21461 h 44630"/>
                        <a:gd name="connsiteX3" fmla="*/ 110817 w 119539"/>
                        <a:gd name="connsiteY3" fmla="*/ 19031 h 44630"/>
                        <a:gd name="connsiteX4" fmla="*/ 45296 w 119539"/>
                        <a:gd name="connsiteY4" fmla="*/ 30149 h 44630"/>
                        <a:gd name="connsiteX5" fmla="*/ 11165 w 119539"/>
                        <a:gd name="connsiteY5" fmla="*/ 3155 h 44630"/>
                        <a:gd name="connsiteX6" fmla="*/ 3175 w 119539"/>
                        <a:gd name="connsiteY6" fmla="*/ 673 h 44630"/>
                        <a:gd name="connsiteX7" fmla="*/ 667 w 119539"/>
                        <a:gd name="connsiteY7" fmla="*/ 8662 h 44630"/>
                        <a:gd name="connsiteX8" fmla="*/ 41598 w 119539"/>
                        <a:gd name="connsiteY8" fmla="*/ 41423 h 44630"/>
                        <a:gd name="connsiteX9" fmla="*/ 84313 w 119539"/>
                        <a:gd name="connsiteY9" fmla="*/ 42043 h 44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9539" h="44630">
                          <a:moveTo>
                            <a:pt x="84339" y="42043"/>
                          </a:moveTo>
                          <a:cubicBezTo>
                            <a:pt x="94604" y="39587"/>
                            <a:pt x="105309" y="35398"/>
                            <a:pt x="116402" y="29477"/>
                          </a:cubicBezTo>
                          <a:cubicBezTo>
                            <a:pt x="119297" y="27926"/>
                            <a:pt x="120384" y="24332"/>
                            <a:pt x="118832" y="21461"/>
                          </a:cubicBezTo>
                          <a:cubicBezTo>
                            <a:pt x="117281" y="18591"/>
                            <a:pt x="113713" y="17479"/>
                            <a:pt x="110817" y="19031"/>
                          </a:cubicBezTo>
                          <a:cubicBezTo>
                            <a:pt x="86227" y="32166"/>
                            <a:pt x="64171" y="35915"/>
                            <a:pt x="45296" y="30149"/>
                          </a:cubicBezTo>
                          <a:cubicBezTo>
                            <a:pt x="21947" y="23039"/>
                            <a:pt x="11268" y="3362"/>
                            <a:pt x="11165" y="3155"/>
                          </a:cubicBezTo>
                          <a:cubicBezTo>
                            <a:pt x="9639" y="259"/>
                            <a:pt x="6045" y="-827"/>
                            <a:pt x="3175" y="673"/>
                          </a:cubicBezTo>
                          <a:cubicBezTo>
                            <a:pt x="279" y="2198"/>
                            <a:pt x="-833" y="5766"/>
                            <a:pt x="667" y="8662"/>
                          </a:cubicBezTo>
                          <a:cubicBezTo>
                            <a:pt x="1184" y="9645"/>
                            <a:pt x="13518" y="32761"/>
                            <a:pt x="41598" y="41423"/>
                          </a:cubicBezTo>
                          <a:cubicBezTo>
                            <a:pt x="54785" y="45482"/>
                            <a:pt x="69058" y="45689"/>
                            <a:pt x="84313" y="42043"/>
                          </a:cubicBezTo>
                          <a:close/>
                        </a:path>
                      </a:pathLst>
                    </a:custGeom>
                    <a:solidFill>
                      <a:srgbClr val="DE623C"/>
                    </a:solidFill>
                    <a:ln w="0" cap="flat">
                      <a:noFill/>
                      <a:prstDash val="solid"/>
                      <a:miter/>
                    </a:ln>
                  </p:spPr>
                  <p:txBody>
                    <a:bodyPr rtlCol="0" anchor="ctr"/>
                    <a:lstStyle/>
                    <a:p>
                      <a:endParaRPr lang="zh-CN" altLang="en-US"/>
                    </a:p>
                  </p:txBody>
                </p:sp>
                <p:grpSp>
                  <p:nvGrpSpPr>
                    <p:cNvPr id="95" name="组合 94">
                      <a:extLst>
                        <a:ext uri="{FF2B5EF4-FFF2-40B4-BE49-F238E27FC236}">
                          <a16:creationId xmlns:a16="http://schemas.microsoft.com/office/drawing/2014/main" id="{4919CE9D-29BA-86DB-8A0A-2A6FDCA764AB}"/>
                        </a:ext>
                      </a:extLst>
                    </p:cNvPr>
                    <p:cNvGrpSpPr/>
                    <p:nvPr/>
                  </p:nvGrpSpPr>
                  <p:grpSpPr>
                    <a:xfrm>
                      <a:off x="7271079" y="3102090"/>
                      <a:ext cx="106587" cy="96099"/>
                      <a:chOff x="7271079" y="3102090"/>
                      <a:chExt cx="106587" cy="96099"/>
                    </a:xfrm>
                  </p:grpSpPr>
                  <p:sp>
                    <p:nvSpPr>
                      <p:cNvPr id="96" name="任意多边形: 形状 95">
                        <a:extLst>
                          <a:ext uri="{FF2B5EF4-FFF2-40B4-BE49-F238E27FC236}">
                            <a16:creationId xmlns:a16="http://schemas.microsoft.com/office/drawing/2014/main" id="{C42E4193-C872-8D75-AD72-E1899CE58D11}"/>
                          </a:ext>
                        </a:extLst>
                      </p:cNvPr>
                      <p:cNvSpPr/>
                      <p:nvPr/>
                    </p:nvSpPr>
                    <p:spPr>
                      <a:xfrm>
                        <a:off x="7271079" y="3102090"/>
                        <a:ext cx="106587" cy="96099"/>
                      </a:xfrm>
                      <a:custGeom>
                        <a:avLst/>
                        <a:gdLst>
                          <a:gd name="connsiteX0" fmla="*/ 31044 w 106587"/>
                          <a:gd name="connsiteY0" fmla="*/ 8424 h 96099"/>
                          <a:gd name="connsiteX1" fmla="*/ 4877 w 106587"/>
                          <a:gd name="connsiteY1" fmla="*/ 75238 h 96099"/>
                          <a:gd name="connsiteX2" fmla="*/ 75543 w 106587"/>
                          <a:gd name="connsiteY2" fmla="*/ 87675 h 96099"/>
                          <a:gd name="connsiteX3" fmla="*/ 101711 w 106587"/>
                          <a:gd name="connsiteY3" fmla="*/ 20861 h 96099"/>
                          <a:gd name="connsiteX4" fmla="*/ 31044 w 106587"/>
                          <a:gd name="connsiteY4" fmla="*/ 8424 h 96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587" h="96099">
                            <a:moveTo>
                              <a:pt x="31044" y="8424"/>
                            </a:moveTo>
                            <a:cubicBezTo>
                              <a:pt x="4308" y="23447"/>
                              <a:pt x="-7405" y="53363"/>
                              <a:pt x="4877" y="75238"/>
                            </a:cubicBezTo>
                            <a:cubicBezTo>
                              <a:pt x="17159" y="97113"/>
                              <a:pt x="48808" y="102672"/>
                              <a:pt x="75543" y="87675"/>
                            </a:cubicBezTo>
                            <a:cubicBezTo>
                              <a:pt x="102279" y="72652"/>
                              <a:pt x="113992" y="42736"/>
                              <a:pt x="101711" y="20861"/>
                            </a:cubicBezTo>
                            <a:cubicBezTo>
                              <a:pt x="89429" y="-1013"/>
                              <a:pt x="57780" y="-6573"/>
                              <a:pt x="31044" y="8424"/>
                            </a:cubicBezTo>
                            <a:close/>
                          </a:path>
                        </a:pathLst>
                      </a:custGeom>
                      <a:solidFill>
                        <a:srgbClr val="F37A50"/>
                      </a:solidFill>
                      <a:ln w="0" cap="flat">
                        <a:noFill/>
                        <a:prstDash val="solid"/>
                        <a:miter/>
                      </a:ln>
                    </p:spPr>
                    <p:txBody>
                      <a:bodyPr rtlCol="0" anchor="ctr"/>
                      <a:lstStyle/>
                      <a:p>
                        <a:endParaRPr lang="zh-CN" altLang="en-US"/>
                      </a:p>
                    </p:txBody>
                  </p:sp>
                  <p:sp>
                    <p:nvSpPr>
                      <p:cNvPr id="97" name="任意多边形: 形状 96">
                        <a:extLst>
                          <a:ext uri="{FF2B5EF4-FFF2-40B4-BE49-F238E27FC236}">
                            <a16:creationId xmlns:a16="http://schemas.microsoft.com/office/drawing/2014/main" id="{E57E0780-9D6D-6668-9697-1288009FBCDF}"/>
                          </a:ext>
                        </a:extLst>
                      </p:cNvPr>
                      <p:cNvSpPr/>
                      <p:nvPr/>
                    </p:nvSpPr>
                    <p:spPr>
                      <a:xfrm>
                        <a:off x="7299373" y="3126817"/>
                        <a:ext cx="48496" cy="50412"/>
                      </a:xfrm>
                      <a:custGeom>
                        <a:avLst/>
                        <a:gdLst>
                          <a:gd name="connsiteX0" fmla="*/ 6809 w 48496"/>
                          <a:gd name="connsiteY0" fmla="*/ 49244 h 50412"/>
                          <a:gd name="connsiteX1" fmla="*/ 4767 w 48496"/>
                          <a:gd name="connsiteY1" fmla="*/ 46943 h 50412"/>
                          <a:gd name="connsiteX2" fmla="*/ 7999 w 48496"/>
                          <a:gd name="connsiteY2" fmla="*/ 9839 h 50412"/>
                          <a:gd name="connsiteX3" fmla="*/ 44819 w 48496"/>
                          <a:gd name="connsiteY3" fmla="*/ 3090 h 50412"/>
                          <a:gd name="connsiteX4" fmla="*/ 47767 w 48496"/>
                          <a:gd name="connsiteY4" fmla="*/ 12088 h 50412"/>
                          <a:gd name="connsiteX5" fmla="*/ 38769 w 48496"/>
                          <a:gd name="connsiteY5" fmla="*/ 15036 h 50412"/>
                          <a:gd name="connsiteX6" fmla="*/ 17617 w 48496"/>
                          <a:gd name="connsiteY6" fmla="*/ 19173 h 50412"/>
                          <a:gd name="connsiteX7" fmla="*/ 16583 w 48496"/>
                          <a:gd name="connsiteY7" fmla="*/ 40531 h 50412"/>
                          <a:gd name="connsiteX8" fmla="*/ 13868 w 48496"/>
                          <a:gd name="connsiteY8" fmla="*/ 49606 h 50412"/>
                          <a:gd name="connsiteX9" fmla="*/ 6835 w 48496"/>
                          <a:gd name="connsiteY9" fmla="*/ 49193 h 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496" h="50412">
                            <a:moveTo>
                              <a:pt x="6809" y="49244"/>
                            </a:moveTo>
                            <a:cubicBezTo>
                              <a:pt x="5982" y="48675"/>
                              <a:pt x="5284" y="47900"/>
                              <a:pt x="4767" y="46943"/>
                            </a:cubicBezTo>
                            <a:cubicBezTo>
                              <a:pt x="-2576" y="33342"/>
                              <a:pt x="-1387" y="19457"/>
                              <a:pt x="7999" y="9839"/>
                            </a:cubicBezTo>
                            <a:cubicBezTo>
                              <a:pt x="17591" y="-13"/>
                              <a:pt x="33080" y="-2857"/>
                              <a:pt x="44819" y="3090"/>
                            </a:cubicBezTo>
                            <a:cubicBezTo>
                              <a:pt x="48128" y="4771"/>
                              <a:pt x="49447" y="8804"/>
                              <a:pt x="47767" y="12088"/>
                            </a:cubicBezTo>
                            <a:cubicBezTo>
                              <a:pt x="46086" y="15398"/>
                              <a:pt x="42052" y="16717"/>
                              <a:pt x="38769" y="15036"/>
                            </a:cubicBezTo>
                            <a:cubicBezTo>
                              <a:pt x="32330" y="11778"/>
                              <a:pt x="23048" y="13588"/>
                              <a:pt x="17617" y="19173"/>
                            </a:cubicBezTo>
                            <a:cubicBezTo>
                              <a:pt x="12394" y="24525"/>
                              <a:pt x="12033" y="32127"/>
                              <a:pt x="16583" y="40531"/>
                            </a:cubicBezTo>
                            <a:cubicBezTo>
                              <a:pt x="18341" y="43789"/>
                              <a:pt x="17126" y="47848"/>
                              <a:pt x="13868" y="49606"/>
                            </a:cubicBezTo>
                            <a:cubicBezTo>
                              <a:pt x="11567" y="50848"/>
                              <a:pt x="8852" y="50615"/>
                              <a:pt x="6835" y="49193"/>
                            </a:cubicBezTo>
                            <a:close/>
                          </a:path>
                        </a:pathLst>
                      </a:custGeom>
                      <a:solidFill>
                        <a:srgbClr val="DE623C"/>
                      </a:solidFill>
                      <a:ln w="0" cap="flat">
                        <a:noFill/>
                        <a:prstDash val="solid"/>
                        <a:miter/>
                      </a:ln>
                    </p:spPr>
                    <p:txBody>
                      <a:bodyPr rtlCol="0" anchor="ctr"/>
                      <a:lstStyle/>
                      <a:p>
                        <a:endParaRPr lang="zh-CN" altLang="en-US"/>
                      </a:p>
                    </p:txBody>
                  </p:sp>
                </p:grpSp>
              </p:grpSp>
            </p:grpSp>
            <p:sp>
              <p:nvSpPr>
                <p:cNvPr id="75" name="任意多边形: 形状 74">
                  <a:extLst>
                    <a:ext uri="{FF2B5EF4-FFF2-40B4-BE49-F238E27FC236}">
                      <a16:creationId xmlns:a16="http://schemas.microsoft.com/office/drawing/2014/main" id="{F503912F-ED58-96AB-5991-2D6A340262FD}"/>
                    </a:ext>
                  </a:extLst>
                </p:cNvPr>
                <p:cNvSpPr/>
                <p:nvPr/>
              </p:nvSpPr>
              <p:spPr>
                <a:xfrm>
                  <a:off x="6730811" y="5644446"/>
                  <a:ext cx="368104" cy="167008"/>
                </a:xfrm>
                <a:custGeom>
                  <a:avLst/>
                  <a:gdLst>
                    <a:gd name="connsiteX0" fmla="*/ 235020 w 368104"/>
                    <a:gd name="connsiteY0" fmla="*/ 0 h 167008"/>
                    <a:gd name="connsiteX1" fmla="*/ 137 w 368104"/>
                    <a:gd name="connsiteY1" fmla="*/ 167008 h 167008"/>
                    <a:gd name="connsiteX2" fmla="*/ 368104 w 368104"/>
                    <a:gd name="connsiteY2" fmla="*/ 167008 h 167008"/>
                    <a:gd name="connsiteX3" fmla="*/ 356624 w 368104"/>
                    <a:gd name="connsiteY3" fmla="*/ 38656 h 167008"/>
                    <a:gd name="connsiteX4" fmla="*/ 235020 w 368104"/>
                    <a:gd name="connsiteY4" fmla="*/ 26 h 167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104" h="167008">
                      <a:moveTo>
                        <a:pt x="235020" y="0"/>
                      </a:moveTo>
                      <a:cubicBezTo>
                        <a:pt x="165413" y="96032"/>
                        <a:pt x="-5525" y="37104"/>
                        <a:pt x="137" y="167008"/>
                      </a:cubicBezTo>
                      <a:cubicBezTo>
                        <a:pt x="260075" y="165328"/>
                        <a:pt x="368104" y="167008"/>
                        <a:pt x="368104" y="167008"/>
                      </a:cubicBezTo>
                      <a:cubicBezTo>
                        <a:pt x="367768" y="137170"/>
                        <a:pt x="362622" y="66374"/>
                        <a:pt x="356624" y="38656"/>
                      </a:cubicBezTo>
                      <a:lnTo>
                        <a:pt x="235020" y="26"/>
                      </a:lnTo>
                      <a:close/>
                    </a:path>
                  </a:pathLst>
                </a:custGeom>
                <a:solidFill>
                  <a:srgbClr val="000000"/>
                </a:solidFill>
                <a:ln w="0" cap="flat">
                  <a:noFill/>
                  <a:prstDash val="solid"/>
                  <a:miter/>
                </a:ln>
              </p:spPr>
              <p:txBody>
                <a:bodyPr rtlCol="0" anchor="ctr"/>
                <a:lstStyle/>
                <a:p>
                  <a:endParaRPr lang="zh-CN" altLang="en-US"/>
                </a:p>
              </p:txBody>
            </p:sp>
            <p:sp>
              <p:nvSpPr>
                <p:cNvPr id="76" name="任意多边形: 形状 75">
                  <a:extLst>
                    <a:ext uri="{FF2B5EF4-FFF2-40B4-BE49-F238E27FC236}">
                      <a16:creationId xmlns:a16="http://schemas.microsoft.com/office/drawing/2014/main" id="{A0F749DF-94C6-1550-6DA8-A365E39CF7ED}"/>
                    </a:ext>
                  </a:extLst>
                </p:cNvPr>
                <p:cNvSpPr/>
                <p:nvPr/>
              </p:nvSpPr>
              <p:spPr>
                <a:xfrm>
                  <a:off x="7140717" y="5644446"/>
                  <a:ext cx="368104" cy="167008"/>
                </a:xfrm>
                <a:custGeom>
                  <a:avLst/>
                  <a:gdLst>
                    <a:gd name="connsiteX0" fmla="*/ 235019 w 368104"/>
                    <a:gd name="connsiteY0" fmla="*/ 0 h 167008"/>
                    <a:gd name="connsiteX1" fmla="*/ 137 w 368104"/>
                    <a:gd name="connsiteY1" fmla="*/ 167008 h 167008"/>
                    <a:gd name="connsiteX2" fmla="*/ 368104 w 368104"/>
                    <a:gd name="connsiteY2" fmla="*/ 167008 h 167008"/>
                    <a:gd name="connsiteX3" fmla="*/ 356623 w 368104"/>
                    <a:gd name="connsiteY3" fmla="*/ 38656 h 167008"/>
                    <a:gd name="connsiteX4" fmla="*/ 235019 w 368104"/>
                    <a:gd name="connsiteY4" fmla="*/ 26 h 167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104" h="167008">
                      <a:moveTo>
                        <a:pt x="235019" y="0"/>
                      </a:moveTo>
                      <a:cubicBezTo>
                        <a:pt x="165413" y="96032"/>
                        <a:pt x="-5525" y="37104"/>
                        <a:pt x="137" y="167008"/>
                      </a:cubicBezTo>
                      <a:cubicBezTo>
                        <a:pt x="260075" y="165328"/>
                        <a:pt x="368104" y="167008"/>
                        <a:pt x="368104" y="167008"/>
                      </a:cubicBezTo>
                      <a:cubicBezTo>
                        <a:pt x="367768" y="137170"/>
                        <a:pt x="362622" y="66374"/>
                        <a:pt x="356623" y="38656"/>
                      </a:cubicBezTo>
                      <a:lnTo>
                        <a:pt x="235019" y="26"/>
                      </a:lnTo>
                      <a:close/>
                    </a:path>
                  </a:pathLst>
                </a:custGeom>
                <a:solidFill>
                  <a:srgbClr val="000000"/>
                </a:solidFill>
                <a:ln w="0" cap="flat">
                  <a:noFill/>
                  <a:prstDash val="solid"/>
                  <a:miter/>
                </a:ln>
              </p:spPr>
              <p:txBody>
                <a:bodyPr rtlCol="0" anchor="ctr"/>
                <a:lstStyle/>
                <a:p>
                  <a:endParaRPr lang="zh-CN" altLang="en-US"/>
                </a:p>
              </p:txBody>
            </p:sp>
            <p:sp>
              <p:nvSpPr>
                <p:cNvPr id="77" name="任意多边形: 形状 76">
                  <a:extLst>
                    <a:ext uri="{FF2B5EF4-FFF2-40B4-BE49-F238E27FC236}">
                      <a16:creationId xmlns:a16="http://schemas.microsoft.com/office/drawing/2014/main" id="{1A7D3D58-B0B4-BEFB-4E2A-CBD49B26B02F}"/>
                    </a:ext>
                  </a:extLst>
                </p:cNvPr>
                <p:cNvSpPr/>
                <p:nvPr/>
              </p:nvSpPr>
              <p:spPr>
                <a:xfrm>
                  <a:off x="6786719" y="4176251"/>
                  <a:ext cx="396127" cy="1526706"/>
                </a:xfrm>
                <a:custGeom>
                  <a:avLst/>
                  <a:gdLst>
                    <a:gd name="connsiteX0" fmla="*/ 60766 w 396127"/>
                    <a:gd name="connsiteY0" fmla="*/ 0 h 1526706"/>
                    <a:gd name="connsiteX1" fmla="*/ 2536 w 396127"/>
                    <a:gd name="connsiteY1" fmla="*/ 774538 h 1526706"/>
                    <a:gd name="connsiteX2" fmla="*/ 106687 w 396127"/>
                    <a:gd name="connsiteY2" fmla="*/ 1517272 h 1526706"/>
                    <a:gd name="connsiteX3" fmla="*/ 314187 w 396127"/>
                    <a:gd name="connsiteY3" fmla="*/ 1517272 h 1526706"/>
                    <a:gd name="connsiteX4" fmla="*/ 242823 w 396127"/>
                    <a:gd name="connsiteY4" fmla="*/ 776865 h 1526706"/>
                    <a:gd name="connsiteX5" fmla="*/ 396127 w 396127"/>
                    <a:gd name="connsiteY5" fmla="*/ 46232 h 1526706"/>
                    <a:gd name="connsiteX6" fmla="*/ 60766 w 396127"/>
                    <a:gd name="connsiteY6" fmla="*/ 0 h 1526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27" h="1526706">
                      <a:moveTo>
                        <a:pt x="60766" y="0"/>
                      </a:moveTo>
                      <a:cubicBezTo>
                        <a:pt x="60766" y="0"/>
                        <a:pt x="-14607" y="637704"/>
                        <a:pt x="2536" y="774538"/>
                      </a:cubicBezTo>
                      <a:cubicBezTo>
                        <a:pt x="19679" y="911371"/>
                        <a:pt x="113565" y="1064624"/>
                        <a:pt x="106687" y="1517272"/>
                      </a:cubicBezTo>
                      <a:cubicBezTo>
                        <a:pt x="191420" y="1538500"/>
                        <a:pt x="314187" y="1517272"/>
                        <a:pt x="314187" y="1517272"/>
                      </a:cubicBezTo>
                      <a:cubicBezTo>
                        <a:pt x="314187" y="1517272"/>
                        <a:pt x="332390" y="1005464"/>
                        <a:pt x="242823" y="776865"/>
                      </a:cubicBezTo>
                      <a:cubicBezTo>
                        <a:pt x="279255" y="554807"/>
                        <a:pt x="396127" y="46232"/>
                        <a:pt x="396127" y="46232"/>
                      </a:cubicBezTo>
                      <a:lnTo>
                        <a:pt x="60766" y="0"/>
                      </a:lnTo>
                      <a:close/>
                    </a:path>
                  </a:pathLst>
                </a:custGeom>
                <a:solidFill>
                  <a:srgbClr val="201D40"/>
                </a:solidFill>
                <a:ln w="0" cap="flat">
                  <a:noFill/>
                  <a:prstDash val="solid"/>
                  <a:miter/>
                </a:ln>
              </p:spPr>
              <p:txBody>
                <a:bodyPr rtlCol="0" anchor="ctr"/>
                <a:lstStyle/>
                <a:p>
                  <a:endParaRPr lang="zh-CN" altLang="en-US"/>
                </a:p>
              </p:txBody>
            </p:sp>
            <p:sp>
              <p:nvSpPr>
                <p:cNvPr id="78" name="任意多边形: 形状 77">
                  <a:extLst>
                    <a:ext uri="{FF2B5EF4-FFF2-40B4-BE49-F238E27FC236}">
                      <a16:creationId xmlns:a16="http://schemas.microsoft.com/office/drawing/2014/main" id="{878A7A80-CCFE-AA69-ABB0-9A8E2D559158}"/>
                    </a:ext>
                  </a:extLst>
                </p:cNvPr>
                <p:cNvSpPr/>
                <p:nvPr/>
              </p:nvSpPr>
              <p:spPr>
                <a:xfrm>
                  <a:off x="7005882" y="4195126"/>
                  <a:ext cx="493708" cy="1509876"/>
                </a:xfrm>
                <a:custGeom>
                  <a:avLst/>
                  <a:gdLst>
                    <a:gd name="connsiteX0" fmla="*/ 26 w 493708"/>
                    <a:gd name="connsiteY0" fmla="*/ 0 h 1509876"/>
                    <a:gd name="connsiteX1" fmla="*/ 126956 w 493708"/>
                    <a:gd name="connsiteY1" fmla="*/ 822088 h 1509876"/>
                    <a:gd name="connsiteX2" fmla="*/ 301102 w 493708"/>
                    <a:gd name="connsiteY2" fmla="*/ 1498371 h 1509876"/>
                    <a:gd name="connsiteX3" fmla="*/ 493708 w 493708"/>
                    <a:gd name="connsiteY3" fmla="*/ 1509877 h 1509876"/>
                    <a:gd name="connsiteX4" fmla="*/ 346325 w 493708"/>
                    <a:gd name="connsiteY4" fmla="*/ 815650 h 1509876"/>
                    <a:gd name="connsiteX5" fmla="*/ 368251 w 493708"/>
                    <a:gd name="connsiteY5" fmla="*/ 4448 h 1509876"/>
                    <a:gd name="connsiteX6" fmla="*/ 0 w 493708"/>
                    <a:gd name="connsiteY6" fmla="*/ 0 h 1509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3708" h="1509876">
                      <a:moveTo>
                        <a:pt x="26" y="0"/>
                      </a:moveTo>
                      <a:cubicBezTo>
                        <a:pt x="26" y="0"/>
                        <a:pt x="85250" y="691021"/>
                        <a:pt x="126956" y="822088"/>
                      </a:cubicBezTo>
                      <a:cubicBezTo>
                        <a:pt x="168664" y="953156"/>
                        <a:pt x="225574" y="1052472"/>
                        <a:pt x="301102" y="1498371"/>
                      </a:cubicBezTo>
                      <a:cubicBezTo>
                        <a:pt x="388187" y="1502715"/>
                        <a:pt x="493708" y="1509877"/>
                        <a:pt x="493708" y="1509877"/>
                      </a:cubicBezTo>
                      <a:cubicBezTo>
                        <a:pt x="493708" y="1509877"/>
                        <a:pt x="481969" y="944287"/>
                        <a:pt x="346325" y="815650"/>
                      </a:cubicBezTo>
                      <a:cubicBezTo>
                        <a:pt x="341722" y="590490"/>
                        <a:pt x="368251" y="4448"/>
                        <a:pt x="368251" y="4448"/>
                      </a:cubicBezTo>
                      <a:lnTo>
                        <a:pt x="0" y="0"/>
                      </a:lnTo>
                      <a:close/>
                    </a:path>
                  </a:pathLst>
                </a:custGeom>
                <a:solidFill>
                  <a:srgbClr val="2C2858"/>
                </a:solidFill>
                <a:ln w="0" cap="flat">
                  <a:noFill/>
                  <a:prstDash val="solid"/>
                  <a:miter/>
                </a:ln>
              </p:spPr>
              <p:txBody>
                <a:bodyPr rtlCol="0" anchor="ctr"/>
                <a:lstStyle/>
                <a:p>
                  <a:endParaRPr lang="zh-CN" altLang="en-US"/>
                </a:p>
              </p:txBody>
            </p:sp>
            <p:sp>
              <p:nvSpPr>
                <p:cNvPr id="79" name="任意多边形: 形状 78">
                  <a:extLst>
                    <a:ext uri="{FF2B5EF4-FFF2-40B4-BE49-F238E27FC236}">
                      <a16:creationId xmlns:a16="http://schemas.microsoft.com/office/drawing/2014/main" id="{BC08AC67-F61E-4F12-0B87-529BD819C493}"/>
                    </a:ext>
                  </a:extLst>
                </p:cNvPr>
                <p:cNvSpPr/>
                <p:nvPr/>
              </p:nvSpPr>
              <p:spPr>
                <a:xfrm>
                  <a:off x="6789281" y="3370866"/>
                  <a:ext cx="629016" cy="945037"/>
                </a:xfrm>
                <a:custGeom>
                  <a:avLst/>
                  <a:gdLst>
                    <a:gd name="connsiteX0" fmla="*/ 609469 w 629016"/>
                    <a:gd name="connsiteY0" fmla="*/ 40000 h 945037"/>
                    <a:gd name="connsiteX1" fmla="*/ 412104 w 629016"/>
                    <a:gd name="connsiteY1" fmla="*/ 11946 h 945037"/>
                    <a:gd name="connsiteX2" fmla="*/ 223583 w 629016"/>
                    <a:gd name="connsiteY2" fmla="*/ 11946 h 945037"/>
                    <a:gd name="connsiteX3" fmla="*/ 42741 w 629016"/>
                    <a:gd name="connsiteY3" fmla="*/ 0 h 945037"/>
                    <a:gd name="connsiteX4" fmla="*/ 0 w 629016"/>
                    <a:gd name="connsiteY4" fmla="*/ 901132 h 945037"/>
                    <a:gd name="connsiteX5" fmla="*/ 317546 w 629016"/>
                    <a:gd name="connsiteY5" fmla="*/ 945037 h 945037"/>
                    <a:gd name="connsiteX6" fmla="*/ 629017 w 629016"/>
                    <a:gd name="connsiteY6" fmla="*/ 902890 h 945037"/>
                    <a:gd name="connsiteX7" fmla="*/ 613916 w 629016"/>
                    <a:gd name="connsiteY7" fmla="*/ 491278 h 945037"/>
                    <a:gd name="connsiteX8" fmla="*/ 609469 w 629016"/>
                    <a:gd name="connsiteY8" fmla="*/ 40000 h 945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9016" h="945037">
                      <a:moveTo>
                        <a:pt x="609469" y="40000"/>
                      </a:moveTo>
                      <a:cubicBezTo>
                        <a:pt x="609469" y="40000"/>
                        <a:pt x="461465" y="-11817"/>
                        <a:pt x="412104" y="11946"/>
                      </a:cubicBezTo>
                      <a:cubicBezTo>
                        <a:pt x="258748" y="85793"/>
                        <a:pt x="223583" y="11946"/>
                        <a:pt x="223583" y="11946"/>
                      </a:cubicBezTo>
                      <a:cubicBezTo>
                        <a:pt x="169801" y="0"/>
                        <a:pt x="42741" y="0"/>
                        <a:pt x="42741" y="0"/>
                      </a:cubicBezTo>
                      <a:cubicBezTo>
                        <a:pt x="26658" y="214662"/>
                        <a:pt x="0" y="901132"/>
                        <a:pt x="0" y="901132"/>
                      </a:cubicBezTo>
                      <a:cubicBezTo>
                        <a:pt x="0" y="901132"/>
                        <a:pt x="163182" y="943899"/>
                        <a:pt x="317546" y="945037"/>
                      </a:cubicBezTo>
                      <a:cubicBezTo>
                        <a:pt x="471911" y="944029"/>
                        <a:pt x="629017" y="902890"/>
                        <a:pt x="629017" y="902890"/>
                      </a:cubicBezTo>
                      <a:cubicBezTo>
                        <a:pt x="629017" y="902890"/>
                        <a:pt x="620768" y="602823"/>
                        <a:pt x="613916" y="491278"/>
                      </a:cubicBezTo>
                      <a:cubicBezTo>
                        <a:pt x="616140" y="366260"/>
                        <a:pt x="609469" y="204759"/>
                        <a:pt x="609469" y="40000"/>
                      </a:cubicBezTo>
                      <a:close/>
                    </a:path>
                  </a:pathLst>
                </a:custGeom>
                <a:solidFill>
                  <a:srgbClr val="E62552"/>
                </a:solidFill>
                <a:ln w="0" cap="flat">
                  <a:noFill/>
                  <a:prstDash val="solid"/>
                  <a:miter/>
                </a:ln>
              </p:spPr>
              <p:txBody>
                <a:bodyPr rtlCol="0" anchor="ctr"/>
                <a:lstStyle/>
                <a:p>
                  <a:endParaRPr lang="zh-CN" altLang="en-US"/>
                </a:p>
              </p:txBody>
            </p:sp>
            <p:sp>
              <p:nvSpPr>
                <p:cNvPr id="80" name="任意多边形: 形状 79">
                  <a:extLst>
                    <a:ext uri="{FF2B5EF4-FFF2-40B4-BE49-F238E27FC236}">
                      <a16:creationId xmlns:a16="http://schemas.microsoft.com/office/drawing/2014/main" id="{04D86964-476D-EE39-1A78-8A7967BC9DAE}"/>
                    </a:ext>
                  </a:extLst>
                </p:cNvPr>
                <p:cNvSpPr/>
                <p:nvPr/>
              </p:nvSpPr>
              <p:spPr>
                <a:xfrm>
                  <a:off x="7257190" y="4059437"/>
                  <a:ext cx="264662" cy="168227"/>
                </a:xfrm>
                <a:custGeom>
                  <a:avLst/>
                  <a:gdLst>
                    <a:gd name="connsiteX0" fmla="*/ 225438 w 264662"/>
                    <a:gd name="connsiteY0" fmla="*/ 6845 h 168227"/>
                    <a:gd name="connsiteX1" fmla="*/ 197306 w 264662"/>
                    <a:gd name="connsiteY1" fmla="*/ 41596 h 168227"/>
                    <a:gd name="connsiteX2" fmla="*/ 154436 w 264662"/>
                    <a:gd name="connsiteY2" fmla="*/ 588 h 168227"/>
                    <a:gd name="connsiteX3" fmla="*/ 154436 w 264662"/>
                    <a:gd name="connsiteY3" fmla="*/ 51370 h 168227"/>
                    <a:gd name="connsiteX4" fmla="*/ 58740 w 264662"/>
                    <a:gd name="connsiteY4" fmla="*/ 59024 h 168227"/>
                    <a:gd name="connsiteX5" fmla="*/ 7543 w 264662"/>
                    <a:gd name="connsiteY5" fmla="*/ 110686 h 168227"/>
                    <a:gd name="connsiteX6" fmla="*/ 116892 w 264662"/>
                    <a:gd name="connsiteY6" fmla="*/ 167674 h 168227"/>
                    <a:gd name="connsiteX7" fmla="*/ 211889 w 264662"/>
                    <a:gd name="connsiteY7" fmla="*/ 139387 h 168227"/>
                    <a:gd name="connsiteX8" fmla="*/ 264662 w 264662"/>
                    <a:gd name="connsiteY8" fmla="*/ 101300 h 168227"/>
                    <a:gd name="connsiteX9" fmla="*/ 225438 w 264662"/>
                    <a:gd name="connsiteY9" fmla="*/ 6845 h 168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4662" h="168227">
                      <a:moveTo>
                        <a:pt x="225438" y="6845"/>
                      </a:moveTo>
                      <a:lnTo>
                        <a:pt x="197306" y="41596"/>
                      </a:lnTo>
                      <a:cubicBezTo>
                        <a:pt x="197306" y="41596"/>
                        <a:pt x="186964" y="-5773"/>
                        <a:pt x="154436" y="588"/>
                      </a:cubicBezTo>
                      <a:lnTo>
                        <a:pt x="154436" y="51370"/>
                      </a:lnTo>
                      <a:cubicBezTo>
                        <a:pt x="154436" y="51370"/>
                        <a:pt x="136077" y="80614"/>
                        <a:pt x="58740" y="59024"/>
                      </a:cubicBezTo>
                      <a:cubicBezTo>
                        <a:pt x="-11435" y="60213"/>
                        <a:pt x="28772" y="101843"/>
                        <a:pt x="7543" y="110686"/>
                      </a:cubicBezTo>
                      <a:cubicBezTo>
                        <a:pt x="-23743" y="123717"/>
                        <a:pt x="48061" y="174035"/>
                        <a:pt x="116892" y="167674"/>
                      </a:cubicBezTo>
                      <a:cubicBezTo>
                        <a:pt x="205942" y="159451"/>
                        <a:pt x="211889" y="139387"/>
                        <a:pt x="211889" y="139387"/>
                      </a:cubicBezTo>
                      <a:lnTo>
                        <a:pt x="264662" y="101300"/>
                      </a:lnTo>
                      <a:lnTo>
                        <a:pt x="225438" y="6845"/>
                      </a:lnTo>
                      <a:close/>
                    </a:path>
                  </a:pathLst>
                </a:custGeom>
                <a:solidFill>
                  <a:srgbClr val="F37A50"/>
                </a:solidFill>
                <a:ln w="0" cap="flat">
                  <a:noFill/>
                  <a:prstDash val="solid"/>
                  <a:miter/>
                </a:ln>
              </p:spPr>
              <p:txBody>
                <a:bodyPr rtlCol="0" anchor="ctr"/>
                <a:lstStyle/>
                <a:p>
                  <a:endParaRPr lang="zh-CN" altLang="en-US"/>
                </a:p>
              </p:txBody>
            </p:sp>
            <p:sp>
              <p:nvSpPr>
                <p:cNvPr id="81" name="任意多边形: 形状 80">
                  <a:extLst>
                    <a:ext uri="{FF2B5EF4-FFF2-40B4-BE49-F238E27FC236}">
                      <a16:creationId xmlns:a16="http://schemas.microsoft.com/office/drawing/2014/main" id="{60E94657-B25A-1244-EAE9-3CD4174B39B6}"/>
                    </a:ext>
                  </a:extLst>
                </p:cNvPr>
                <p:cNvSpPr/>
                <p:nvPr/>
              </p:nvSpPr>
              <p:spPr>
                <a:xfrm>
                  <a:off x="7398749" y="3410866"/>
                  <a:ext cx="408071" cy="477170"/>
                </a:xfrm>
                <a:custGeom>
                  <a:avLst/>
                  <a:gdLst>
                    <a:gd name="connsiteX0" fmla="*/ 0 w 408071"/>
                    <a:gd name="connsiteY0" fmla="*/ 0 h 477170"/>
                    <a:gd name="connsiteX1" fmla="*/ 403261 w 408071"/>
                    <a:gd name="connsiteY1" fmla="*/ 404606 h 477170"/>
                    <a:gd name="connsiteX2" fmla="*/ 238632 w 408071"/>
                    <a:gd name="connsiteY2" fmla="*/ 463430 h 477170"/>
                    <a:gd name="connsiteX3" fmla="*/ 26 w 408071"/>
                    <a:gd name="connsiteY3" fmla="*/ 220325 h 477170"/>
                    <a:gd name="connsiteX4" fmla="*/ 26 w 408071"/>
                    <a:gd name="connsiteY4" fmla="*/ 0 h 47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071" h="477170">
                      <a:moveTo>
                        <a:pt x="0" y="0"/>
                      </a:moveTo>
                      <a:cubicBezTo>
                        <a:pt x="135205" y="58178"/>
                        <a:pt x="301127" y="192245"/>
                        <a:pt x="403261" y="404606"/>
                      </a:cubicBezTo>
                      <a:cubicBezTo>
                        <a:pt x="438271" y="477418"/>
                        <a:pt x="271805" y="492131"/>
                        <a:pt x="238632" y="463430"/>
                      </a:cubicBezTo>
                      <a:cubicBezTo>
                        <a:pt x="205457" y="434729"/>
                        <a:pt x="26" y="220325"/>
                        <a:pt x="26" y="220325"/>
                      </a:cubicBezTo>
                      <a:lnTo>
                        <a:pt x="26" y="0"/>
                      </a:lnTo>
                      <a:close/>
                    </a:path>
                  </a:pathLst>
                </a:custGeom>
                <a:solidFill>
                  <a:srgbClr val="C4204A"/>
                </a:solidFill>
                <a:ln w="0" cap="flat">
                  <a:noFill/>
                  <a:prstDash val="solid"/>
                  <a:miter/>
                </a:ln>
              </p:spPr>
              <p:txBody>
                <a:bodyPr rtlCol="0" anchor="ctr"/>
                <a:lstStyle/>
                <a:p>
                  <a:endParaRPr lang="zh-CN" altLang="en-US"/>
                </a:p>
              </p:txBody>
            </p:sp>
            <p:sp>
              <p:nvSpPr>
                <p:cNvPr id="82" name="任意多边形: 形状 81">
                  <a:extLst>
                    <a:ext uri="{FF2B5EF4-FFF2-40B4-BE49-F238E27FC236}">
                      <a16:creationId xmlns:a16="http://schemas.microsoft.com/office/drawing/2014/main" id="{956F245A-A820-4366-F7BD-32E3F25EFE1D}"/>
                    </a:ext>
                  </a:extLst>
                </p:cNvPr>
                <p:cNvSpPr/>
                <p:nvPr/>
              </p:nvSpPr>
              <p:spPr>
                <a:xfrm>
                  <a:off x="7462538" y="3767379"/>
                  <a:ext cx="344256" cy="437003"/>
                </a:xfrm>
                <a:custGeom>
                  <a:avLst/>
                  <a:gdLst>
                    <a:gd name="connsiteX0" fmla="*/ 0 w 344256"/>
                    <a:gd name="connsiteY0" fmla="*/ 318994 h 437003"/>
                    <a:gd name="connsiteX1" fmla="*/ 209258 w 344256"/>
                    <a:gd name="connsiteY1" fmla="*/ 14660 h 437003"/>
                    <a:gd name="connsiteX2" fmla="*/ 344257 w 344256"/>
                    <a:gd name="connsiteY2" fmla="*/ 78863 h 437003"/>
                    <a:gd name="connsiteX3" fmla="*/ 19807 w 344256"/>
                    <a:gd name="connsiteY3" fmla="*/ 437004 h 437003"/>
                    <a:gd name="connsiteX4" fmla="*/ 0 w 344256"/>
                    <a:gd name="connsiteY4" fmla="*/ 318994 h 4370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56" h="437003">
                      <a:moveTo>
                        <a:pt x="0" y="318994"/>
                      </a:moveTo>
                      <a:cubicBezTo>
                        <a:pt x="118294" y="159949"/>
                        <a:pt x="171120" y="34027"/>
                        <a:pt x="209258" y="14660"/>
                      </a:cubicBezTo>
                      <a:cubicBezTo>
                        <a:pt x="260299" y="-11300"/>
                        <a:pt x="344282" y="-10007"/>
                        <a:pt x="344257" y="78863"/>
                      </a:cubicBezTo>
                      <a:cubicBezTo>
                        <a:pt x="344231" y="167732"/>
                        <a:pt x="19807" y="437004"/>
                        <a:pt x="19807" y="437004"/>
                      </a:cubicBezTo>
                      <a:lnTo>
                        <a:pt x="0" y="318994"/>
                      </a:lnTo>
                      <a:close/>
                    </a:path>
                  </a:pathLst>
                </a:custGeom>
                <a:solidFill>
                  <a:srgbClr val="C4204A"/>
                </a:solidFill>
                <a:ln w="0" cap="flat">
                  <a:noFill/>
                  <a:prstDash val="solid"/>
                  <a:miter/>
                </a:ln>
              </p:spPr>
              <p:txBody>
                <a:bodyPr rtlCol="0" anchor="ctr"/>
                <a:lstStyle/>
                <a:p>
                  <a:endParaRPr lang="zh-CN" altLang="en-US"/>
                </a:p>
              </p:txBody>
            </p:sp>
            <p:sp>
              <p:nvSpPr>
                <p:cNvPr id="83" name="任意多边形: 形状 82">
                  <a:extLst>
                    <a:ext uri="{FF2B5EF4-FFF2-40B4-BE49-F238E27FC236}">
                      <a16:creationId xmlns:a16="http://schemas.microsoft.com/office/drawing/2014/main" id="{C6CFEAC6-45FC-9489-A78B-B96E625E2757}"/>
                    </a:ext>
                  </a:extLst>
                </p:cNvPr>
                <p:cNvSpPr/>
                <p:nvPr/>
              </p:nvSpPr>
              <p:spPr>
                <a:xfrm>
                  <a:off x="6158067" y="3163314"/>
                  <a:ext cx="673929" cy="463223"/>
                </a:xfrm>
                <a:custGeom>
                  <a:avLst/>
                  <a:gdLst>
                    <a:gd name="connsiteX0" fmla="*/ 673929 w 673929"/>
                    <a:gd name="connsiteY0" fmla="*/ 207578 h 463223"/>
                    <a:gd name="connsiteX1" fmla="*/ 90861 w 673929"/>
                    <a:gd name="connsiteY1" fmla="*/ 0 h 463223"/>
                    <a:gd name="connsiteX2" fmla="*/ 0 w 673929"/>
                    <a:gd name="connsiteY2" fmla="*/ 137299 h 463223"/>
                    <a:gd name="connsiteX3" fmla="*/ 658855 w 673929"/>
                    <a:gd name="connsiteY3" fmla="*/ 463223 h 463223"/>
                    <a:gd name="connsiteX4" fmla="*/ 673929 w 673929"/>
                    <a:gd name="connsiteY4" fmla="*/ 207578 h 4632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929" h="463223">
                      <a:moveTo>
                        <a:pt x="673929" y="207578"/>
                      </a:moveTo>
                      <a:lnTo>
                        <a:pt x="90861" y="0"/>
                      </a:lnTo>
                      <a:lnTo>
                        <a:pt x="0" y="137299"/>
                      </a:lnTo>
                      <a:lnTo>
                        <a:pt x="658855" y="463223"/>
                      </a:lnTo>
                      <a:lnTo>
                        <a:pt x="673929" y="207578"/>
                      </a:lnTo>
                      <a:close/>
                    </a:path>
                  </a:pathLst>
                </a:custGeom>
                <a:solidFill>
                  <a:srgbClr val="C4204A"/>
                </a:solidFill>
                <a:ln w="0" cap="flat">
                  <a:noFill/>
                  <a:prstDash val="solid"/>
                  <a:miter/>
                </a:ln>
              </p:spPr>
              <p:txBody>
                <a:bodyPr rtlCol="0" anchor="ctr"/>
                <a:lstStyle/>
                <a:p>
                  <a:endParaRPr lang="zh-CN" altLang="en-US"/>
                </a:p>
              </p:txBody>
            </p:sp>
          </p:grpSp>
          <p:grpSp>
            <p:nvGrpSpPr>
              <p:cNvPr id="39" name="组合 38">
                <a:extLst>
                  <a:ext uri="{FF2B5EF4-FFF2-40B4-BE49-F238E27FC236}">
                    <a16:creationId xmlns:a16="http://schemas.microsoft.com/office/drawing/2014/main" id="{621B74A2-EAA8-0E3F-81B5-C2BBADF2B00C}"/>
                  </a:ext>
                </a:extLst>
              </p:cNvPr>
              <p:cNvGrpSpPr/>
              <p:nvPr/>
            </p:nvGrpSpPr>
            <p:grpSpPr>
              <a:xfrm>
                <a:off x="4346748" y="2835163"/>
                <a:ext cx="1089145" cy="2991155"/>
                <a:chOff x="4346748" y="2835163"/>
                <a:chExt cx="1089145" cy="2991155"/>
              </a:xfrm>
            </p:grpSpPr>
            <p:grpSp>
              <p:nvGrpSpPr>
                <p:cNvPr id="50" name="组合 49">
                  <a:extLst>
                    <a:ext uri="{FF2B5EF4-FFF2-40B4-BE49-F238E27FC236}">
                      <a16:creationId xmlns:a16="http://schemas.microsoft.com/office/drawing/2014/main" id="{D2B899C5-2A82-16A5-13EC-C6761F055303}"/>
                    </a:ext>
                  </a:extLst>
                </p:cNvPr>
                <p:cNvGrpSpPr/>
                <p:nvPr/>
              </p:nvGrpSpPr>
              <p:grpSpPr>
                <a:xfrm>
                  <a:off x="4879656" y="2935387"/>
                  <a:ext cx="556237" cy="694608"/>
                  <a:chOff x="4879656" y="2935387"/>
                  <a:chExt cx="556237" cy="694608"/>
                </a:xfrm>
                <a:solidFill>
                  <a:srgbClr val="F37A50"/>
                </a:solidFill>
              </p:grpSpPr>
              <p:sp>
                <p:nvSpPr>
                  <p:cNvPr id="72" name="任意多边形: 形状 71">
                    <a:extLst>
                      <a:ext uri="{FF2B5EF4-FFF2-40B4-BE49-F238E27FC236}">
                        <a16:creationId xmlns:a16="http://schemas.microsoft.com/office/drawing/2014/main" id="{24C00723-8304-737D-7ACE-37AA889C8723}"/>
                      </a:ext>
                    </a:extLst>
                  </p:cNvPr>
                  <p:cNvSpPr/>
                  <p:nvPr/>
                </p:nvSpPr>
                <p:spPr>
                  <a:xfrm>
                    <a:off x="5287342" y="2935387"/>
                    <a:ext cx="148551" cy="449635"/>
                  </a:xfrm>
                  <a:custGeom>
                    <a:avLst/>
                    <a:gdLst>
                      <a:gd name="connsiteX0" fmla="*/ 0 w 148551"/>
                      <a:gd name="connsiteY0" fmla="*/ 404968 h 449635"/>
                      <a:gd name="connsiteX1" fmla="*/ 124552 w 148551"/>
                      <a:gd name="connsiteY1" fmla="*/ 447192 h 449635"/>
                      <a:gd name="connsiteX2" fmla="*/ 121552 w 148551"/>
                      <a:gd name="connsiteY2" fmla="*/ 23711 h 449635"/>
                      <a:gd name="connsiteX3" fmla="*/ 69348 w 148551"/>
                      <a:gd name="connsiteY3" fmla="*/ 0 h 449635"/>
                      <a:gd name="connsiteX4" fmla="*/ 0 w 148551"/>
                      <a:gd name="connsiteY4" fmla="*/ 404968 h 449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551" h="449635">
                        <a:moveTo>
                          <a:pt x="0" y="404968"/>
                        </a:moveTo>
                        <a:cubicBezTo>
                          <a:pt x="11661" y="438168"/>
                          <a:pt x="116588" y="456578"/>
                          <a:pt x="124552" y="447192"/>
                        </a:cubicBezTo>
                        <a:cubicBezTo>
                          <a:pt x="180247" y="304204"/>
                          <a:pt x="121552" y="23711"/>
                          <a:pt x="121552" y="23711"/>
                        </a:cubicBezTo>
                        <a:lnTo>
                          <a:pt x="69348" y="0"/>
                        </a:lnTo>
                        <a:cubicBezTo>
                          <a:pt x="69348" y="0"/>
                          <a:pt x="51119" y="217093"/>
                          <a:pt x="0" y="404968"/>
                        </a:cubicBezTo>
                        <a:close/>
                      </a:path>
                    </a:pathLst>
                  </a:custGeom>
                  <a:solidFill>
                    <a:srgbClr val="F37A50"/>
                  </a:solidFill>
                  <a:ln w="0" cap="flat">
                    <a:noFill/>
                    <a:prstDash val="solid"/>
                    <a:miter/>
                  </a:ln>
                </p:spPr>
                <p:txBody>
                  <a:bodyPr rtlCol="0" anchor="ctr"/>
                  <a:lstStyle/>
                  <a:p>
                    <a:endParaRPr lang="zh-CN" altLang="en-US"/>
                  </a:p>
                </p:txBody>
              </p:sp>
              <p:sp>
                <p:nvSpPr>
                  <p:cNvPr id="73" name="任意多边形: 形状 72">
                    <a:extLst>
                      <a:ext uri="{FF2B5EF4-FFF2-40B4-BE49-F238E27FC236}">
                        <a16:creationId xmlns:a16="http://schemas.microsoft.com/office/drawing/2014/main" id="{C83B1083-DC38-8195-7672-4B694C586CFC}"/>
                      </a:ext>
                    </a:extLst>
                  </p:cNvPr>
                  <p:cNvSpPr/>
                  <p:nvPr/>
                </p:nvSpPr>
                <p:spPr>
                  <a:xfrm>
                    <a:off x="4879656" y="3315507"/>
                    <a:ext cx="533789" cy="314489"/>
                  </a:xfrm>
                  <a:custGeom>
                    <a:avLst/>
                    <a:gdLst>
                      <a:gd name="connsiteX0" fmla="*/ 146482 w 533789"/>
                      <a:gd name="connsiteY0" fmla="*/ 303609 h 314489"/>
                      <a:gd name="connsiteX1" fmla="*/ 533790 w 533789"/>
                      <a:gd name="connsiteY1" fmla="*/ 62082 h 314489"/>
                      <a:gd name="connsiteX2" fmla="*/ 417900 w 533789"/>
                      <a:gd name="connsiteY2" fmla="*/ 0 h 314489"/>
                      <a:gd name="connsiteX3" fmla="*/ 50916 w 533789"/>
                      <a:gd name="connsiteY3" fmla="*/ 166078 h 314489"/>
                      <a:gd name="connsiteX4" fmla="*/ 146482 w 533789"/>
                      <a:gd name="connsiteY4" fmla="*/ 303609 h 314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789" h="314489">
                        <a:moveTo>
                          <a:pt x="146482" y="303609"/>
                        </a:moveTo>
                        <a:cubicBezTo>
                          <a:pt x="244324" y="272375"/>
                          <a:pt x="521404" y="97092"/>
                          <a:pt x="533790" y="62082"/>
                        </a:cubicBezTo>
                        <a:lnTo>
                          <a:pt x="417900" y="0"/>
                        </a:lnTo>
                        <a:cubicBezTo>
                          <a:pt x="417900" y="0"/>
                          <a:pt x="102190" y="140247"/>
                          <a:pt x="50916" y="166078"/>
                        </a:cubicBezTo>
                        <a:cubicBezTo>
                          <a:pt x="-37980" y="210577"/>
                          <a:pt x="-13132" y="354909"/>
                          <a:pt x="146482" y="303609"/>
                        </a:cubicBezTo>
                        <a:close/>
                      </a:path>
                    </a:pathLst>
                  </a:custGeom>
                  <a:solidFill>
                    <a:srgbClr val="F37A50"/>
                  </a:solidFill>
                  <a:ln w="0" cap="flat">
                    <a:noFill/>
                    <a:prstDash val="solid"/>
                    <a:miter/>
                  </a:ln>
                </p:spPr>
                <p:txBody>
                  <a:bodyPr rtlCol="0" anchor="ctr"/>
                  <a:lstStyle/>
                  <a:p>
                    <a:endParaRPr lang="zh-CN" altLang="en-US"/>
                  </a:p>
                </p:txBody>
              </p:sp>
            </p:grpSp>
            <p:sp>
              <p:nvSpPr>
                <p:cNvPr id="51" name="任意多边形: 形状 50">
                  <a:extLst>
                    <a:ext uri="{FF2B5EF4-FFF2-40B4-BE49-F238E27FC236}">
                      <a16:creationId xmlns:a16="http://schemas.microsoft.com/office/drawing/2014/main" id="{597142A5-D911-1401-0796-E15EC9FED045}"/>
                    </a:ext>
                  </a:extLst>
                </p:cNvPr>
                <p:cNvSpPr/>
                <p:nvPr/>
              </p:nvSpPr>
              <p:spPr>
                <a:xfrm>
                  <a:off x="4506697" y="2835163"/>
                  <a:ext cx="686238" cy="576503"/>
                </a:xfrm>
                <a:custGeom>
                  <a:avLst/>
                  <a:gdLst>
                    <a:gd name="connsiteX0" fmla="*/ 593107 w 686238"/>
                    <a:gd name="connsiteY0" fmla="*/ 254640 h 576503"/>
                    <a:gd name="connsiteX1" fmla="*/ 491490 w 686238"/>
                    <a:gd name="connsiteY1" fmla="*/ 20560 h 576503"/>
                    <a:gd name="connsiteX2" fmla="*/ 308864 w 686238"/>
                    <a:gd name="connsiteY2" fmla="*/ 19680 h 576503"/>
                    <a:gd name="connsiteX3" fmla="*/ 308864 w 686238"/>
                    <a:gd name="connsiteY3" fmla="*/ 19680 h 576503"/>
                    <a:gd name="connsiteX4" fmla="*/ 144984 w 686238"/>
                    <a:gd name="connsiteY4" fmla="*/ 74910 h 576503"/>
                    <a:gd name="connsiteX5" fmla="*/ 94124 w 686238"/>
                    <a:gd name="connsiteY5" fmla="*/ 298830 h 576503"/>
                    <a:gd name="connsiteX6" fmla="*/ 4065 w 686238"/>
                    <a:gd name="connsiteY6" fmla="*/ 464261 h 576503"/>
                    <a:gd name="connsiteX7" fmla="*/ 88565 w 686238"/>
                    <a:gd name="connsiteY7" fmla="*/ 524843 h 576503"/>
                    <a:gd name="connsiteX8" fmla="*/ 234164 w 686238"/>
                    <a:gd name="connsiteY8" fmla="*/ 528928 h 576503"/>
                    <a:gd name="connsiteX9" fmla="*/ 527689 w 686238"/>
                    <a:gd name="connsiteY9" fmla="*/ 506976 h 576503"/>
                    <a:gd name="connsiteX10" fmla="*/ 685079 w 686238"/>
                    <a:gd name="connsiteY10" fmla="*/ 374667 h 576503"/>
                    <a:gd name="connsiteX11" fmla="*/ 593081 w 686238"/>
                    <a:gd name="connsiteY11" fmla="*/ 254589 h 576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238" h="576503">
                      <a:moveTo>
                        <a:pt x="593107" y="254640"/>
                      </a:moveTo>
                      <a:cubicBezTo>
                        <a:pt x="600476" y="154316"/>
                        <a:pt x="571465" y="65705"/>
                        <a:pt x="491490" y="20560"/>
                      </a:cubicBezTo>
                      <a:cubicBezTo>
                        <a:pt x="410429" y="-25181"/>
                        <a:pt x="308864" y="19680"/>
                        <a:pt x="308864" y="19680"/>
                      </a:cubicBezTo>
                      <a:lnTo>
                        <a:pt x="308864" y="19680"/>
                      </a:lnTo>
                      <a:cubicBezTo>
                        <a:pt x="308864" y="19680"/>
                        <a:pt x="222890" y="-10908"/>
                        <a:pt x="144984" y="74910"/>
                      </a:cubicBezTo>
                      <a:cubicBezTo>
                        <a:pt x="67078" y="160729"/>
                        <a:pt x="126005" y="236256"/>
                        <a:pt x="94124" y="298830"/>
                      </a:cubicBezTo>
                      <a:cubicBezTo>
                        <a:pt x="75249" y="335908"/>
                        <a:pt x="-20732" y="343536"/>
                        <a:pt x="4065" y="464261"/>
                      </a:cubicBezTo>
                      <a:cubicBezTo>
                        <a:pt x="11227" y="499090"/>
                        <a:pt x="53089" y="522516"/>
                        <a:pt x="88565" y="524843"/>
                      </a:cubicBezTo>
                      <a:cubicBezTo>
                        <a:pt x="150879" y="528928"/>
                        <a:pt x="208902" y="504856"/>
                        <a:pt x="234164" y="528928"/>
                      </a:cubicBezTo>
                      <a:cubicBezTo>
                        <a:pt x="317397" y="608308"/>
                        <a:pt x="501884" y="579607"/>
                        <a:pt x="527689" y="506976"/>
                      </a:cubicBezTo>
                      <a:cubicBezTo>
                        <a:pt x="535705" y="484455"/>
                        <a:pt x="701627" y="528023"/>
                        <a:pt x="685079" y="374667"/>
                      </a:cubicBezTo>
                      <a:cubicBezTo>
                        <a:pt x="676701" y="296968"/>
                        <a:pt x="586513" y="344234"/>
                        <a:pt x="593081" y="254589"/>
                      </a:cubicBezTo>
                      <a:close/>
                    </a:path>
                  </a:pathLst>
                </a:custGeom>
                <a:solidFill>
                  <a:srgbClr val="2C2858"/>
                </a:solidFill>
                <a:ln w="0" cap="flat">
                  <a:noFill/>
                  <a:prstDash val="solid"/>
                  <a:miter/>
                </a:ln>
              </p:spPr>
              <p:txBody>
                <a:bodyPr rtlCol="0" anchor="ctr"/>
                <a:lstStyle/>
                <a:p>
                  <a:endParaRPr lang="zh-CN" altLang="en-US"/>
                </a:p>
              </p:txBody>
            </p:sp>
            <p:sp>
              <p:nvSpPr>
                <p:cNvPr id="52" name="任意多边形: 形状 51">
                  <a:extLst>
                    <a:ext uri="{FF2B5EF4-FFF2-40B4-BE49-F238E27FC236}">
                      <a16:creationId xmlns:a16="http://schemas.microsoft.com/office/drawing/2014/main" id="{06174EB0-916B-2E1E-89B8-4206F4C7F3E4}"/>
                    </a:ext>
                  </a:extLst>
                </p:cNvPr>
                <p:cNvSpPr/>
                <p:nvPr/>
              </p:nvSpPr>
              <p:spPr>
                <a:xfrm>
                  <a:off x="4600614" y="3378820"/>
                  <a:ext cx="555811" cy="700595"/>
                </a:xfrm>
                <a:custGeom>
                  <a:avLst/>
                  <a:gdLst>
                    <a:gd name="connsiteX0" fmla="*/ 508524 w 555811"/>
                    <a:gd name="connsiteY0" fmla="*/ 543879 h 700595"/>
                    <a:gd name="connsiteX1" fmla="*/ 546352 w 555811"/>
                    <a:gd name="connsiteY1" fmla="*/ 249708 h 700595"/>
                    <a:gd name="connsiteX2" fmla="*/ 426662 w 555811"/>
                    <a:gd name="connsiteY2" fmla="*/ 48206 h 700595"/>
                    <a:gd name="connsiteX3" fmla="*/ 346480 w 555811"/>
                    <a:gd name="connsiteY3" fmla="*/ 24496 h 700595"/>
                    <a:gd name="connsiteX4" fmla="*/ 320106 w 555811"/>
                    <a:gd name="connsiteY4" fmla="*/ 83164 h 700595"/>
                    <a:gd name="connsiteX5" fmla="*/ 214740 w 555811"/>
                    <a:gd name="connsiteY5" fmla="*/ 164 h 700595"/>
                    <a:gd name="connsiteX6" fmla="*/ 0 w 555811"/>
                    <a:gd name="connsiteY6" fmla="*/ 79208 h 700595"/>
                    <a:gd name="connsiteX7" fmla="*/ 125638 w 555811"/>
                    <a:gd name="connsiteY7" fmla="*/ 455656 h 700595"/>
                    <a:gd name="connsiteX8" fmla="*/ 109555 w 555811"/>
                    <a:gd name="connsiteY8" fmla="*/ 667009 h 700595"/>
                    <a:gd name="connsiteX9" fmla="*/ 514936 w 555811"/>
                    <a:gd name="connsiteY9" fmla="*/ 658373 h 700595"/>
                    <a:gd name="connsiteX10" fmla="*/ 508524 w 555811"/>
                    <a:gd name="connsiteY10" fmla="*/ 543853 h 700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5811" h="700595">
                      <a:moveTo>
                        <a:pt x="508524" y="543879"/>
                      </a:moveTo>
                      <a:cubicBezTo>
                        <a:pt x="508524" y="460026"/>
                        <a:pt x="581207" y="334388"/>
                        <a:pt x="546352" y="249708"/>
                      </a:cubicBezTo>
                      <a:cubicBezTo>
                        <a:pt x="520987" y="181601"/>
                        <a:pt x="478582" y="67289"/>
                        <a:pt x="426662" y="48206"/>
                      </a:cubicBezTo>
                      <a:cubicBezTo>
                        <a:pt x="402175" y="39208"/>
                        <a:pt x="376991" y="32951"/>
                        <a:pt x="346480" y="24496"/>
                      </a:cubicBezTo>
                      <a:cubicBezTo>
                        <a:pt x="346480" y="24496"/>
                        <a:pt x="355969" y="80294"/>
                        <a:pt x="320106" y="83164"/>
                      </a:cubicBezTo>
                      <a:cubicBezTo>
                        <a:pt x="251043" y="88698"/>
                        <a:pt x="214740" y="164"/>
                        <a:pt x="214740" y="164"/>
                      </a:cubicBezTo>
                      <a:cubicBezTo>
                        <a:pt x="177506" y="-3404"/>
                        <a:pt x="7964" y="51981"/>
                        <a:pt x="0" y="79208"/>
                      </a:cubicBezTo>
                      <a:cubicBezTo>
                        <a:pt x="414" y="189048"/>
                        <a:pt x="96446" y="336897"/>
                        <a:pt x="125638" y="455656"/>
                      </a:cubicBezTo>
                      <a:cubicBezTo>
                        <a:pt x="137118" y="583931"/>
                        <a:pt x="109710" y="652426"/>
                        <a:pt x="109555" y="667009"/>
                      </a:cubicBezTo>
                      <a:cubicBezTo>
                        <a:pt x="109555" y="667009"/>
                        <a:pt x="352065" y="748044"/>
                        <a:pt x="514936" y="658373"/>
                      </a:cubicBezTo>
                      <a:cubicBezTo>
                        <a:pt x="514936" y="658373"/>
                        <a:pt x="508524" y="600480"/>
                        <a:pt x="508524" y="543853"/>
                      </a:cubicBezTo>
                      <a:close/>
                    </a:path>
                  </a:pathLst>
                </a:custGeom>
                <a:solidFill>
                  <a:srgbClr val="3F964F"/>
                </a:solidFill>
                <a:ln w="0" cap="flat">
                  <a:noFill/>
                  <a:prstDash val="solid"/>
                  <a:miter/>
                </a:ln>
              </p:spPr>
              <p:txBody>
                <a:bodyPr rtlCol="0" anchor="ctr"/>
                <a:lstStyle/>
                <a:p>
                  <a:endParaRPr lang="zh-CN" altLang="en-US"/>
                </a:p>
              </p:txBody>
            </p:sp>
            <p:sp>
              <p:nvSpPr>
                <p:cNvPr id="53" name="任意多边形: 形状 52">
                  <a:extLst>
                    <a:ext uri="{FF2B5EF4-FFF2-40B4-BE49-F238E27FC236}">
                      <a16:creationId xmlns:a16="http://schemas.microsoft.com/office/drawing/2014/main" id="{8B628C40-2E96-E932-286E-C398FA81839B}"/>
                    </a:ext>
                  </a:extLst>
                </p:cNvPr>
                <p:cNvSpPr/>
                <p:nvPr/>
              </p:nvSpPr>
              <p:spPr>
                <a:xfrm>
                  <a:off x="4807493" y="3290451"/>
                  <a:ext cx="141740" cy="187428"/>
                </a:xfrm>
                <a:custGeom>
                  <a:avLst/>
                  <a:gdLst>
                    <a:gd name="connsiteX0" fmla="*/ 106969 w 141740"/>
                    <a:gd name="connsiteY0" fmla="*/ 16031 h 187428"/>
                    <a:gd name="connsiteX1" fmla="*/ 0 w 141740"/>
                    <a:gd name="connsiteY1" fmla="*/ 0 h 187428"/>
                    <a:gd name="connsiteX2" fmla="*/ 5482 w 141740"/>
                    <a:gd name="connsiteY2" fmla="*/ 88404 h 187428"/>
                    <a:gd name="connsiteX3" fmla="*/ 95566 w 141740"/>
                    <a:gd name="connsiteY3" fmla="*/ 187409 h 187428"/>
                    <a:gd name="connsiteX4" fmla="*/ 139626 w 141740"/>
                    <a:gd name="connsiteY4" fmla="*/ 112890 h 187428"/>
                    <a:gd name="connsiteX5" fmla="*/ 106995 w 141740"/>
                    <a:gd name="connsiteY5" fmla="*/ 16031 h 187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740" h="187428">
                      <a:moveTo>
                        <a:pt x="106969" y="16031"/>
                      </a:moveTo>
                      <a:lnTo>
                        <a:pt x="0" y="0"/>
                      </a:lnTo>
                      <a:lnTo>
                        <a:pt x="5482" y="88404"/>
                      </a:lnTo>
                      <a:cubicBezTo>
                        <a:pt x="5482" y="88404"/>
                        <a:pt x="34751" y="186039"/>
                        <a:pt x="95566" y="187409"/>
                      </a:cubicBezTo>
                      <a:cubicBezTo>
                        <a:pt x="156381" y="188806"/>
                        <a:pt x="139626" y="112890"/>
                        <a:pt x="139626" y="112890"/>
                      </a:cubicBezTo>
                      <a:lnTo>
                        <a:pt x="106995" y="16031"/>
                      </a:lnTo>
                      <a:close/>
                    </a:path>
                  </a:pathLst>
                </a:custGeom>
                <a:solidFill>
                  <a:srgbClr val="F37A50"/>
                </a:solidFill>
                <a:ln w="0" cap="flat">
                  <a:noFill/>
                  <a:prstDash val="solid"/>
                  <a:miter/>
                </a:ln>
              </p:spPr>
              <p:txBody>
                <a:bodyPr rtlCol="0" anchor="ctr"/>
                <a:lstStyle/>
                <a:p>
                  <a:endParaRPr lang="zh-CN" altLang="en-US"/>
                </a:p>
              </p:txBody>
            </p:sp>
            <p:grpSp>
              <p:nvGrpSpPr>
                <p:cNvPr id="54" name="组合 53">
                  <a:extLst>
                    <a:ext uri="{FF2B5EF4-FFF2-40B4-BE49-F238E27FC236}">
                      <a16:creationId xmlns:a16="http://schemas.microsoft.com/office/drawing/2014/main" id="{FF40A0BF-FA59-4142-55C6-2E39B3D9D9D0}"/>
                    </a:ext>
                  </a:extLst>
                </p:cNvPr>
                <p:cNvGrpSpPr/>
                <p:nvPr/>
              </p:nvGrpSpPr>
              <p:grpSpPr>
                <a:xfrm>
                  <a:off x="4679449" y="2911080"/>
                  <a:ext cx="364564" cy="425088"/>
                  <a:chOff x="4679449" y="2911080"/>
                  <a:chExt cx="364564" cy="425088"/>
                </a:xfrm>
              </p:grpSpPr>
              <p:sp>
                <p:nvSpPr>
                  <p:cNvPr id="63" name="任意多边形: 形状 62">
                    <a:extLst>
                      <a:ext uri="{FF2B5EF4-FFF2-40B4-BE49-F238E27FC236}">
                        <a16:creationId xmlns:a16="http://schemas.microsoft.com/office/drawing/2014/main" id="{28C4E922-452C-6904-2A85-879CFC45E589}"/>
                      </a:ext>
                    </a:extLst>
                  </p:cNvPr>
                  <p:cNvSpPr/>
                  <p:nvPr/>
                </p:nvSpPr>
                <p:spPr>
                  <a:xfrm>
                    <a:off x="4700980" y="2911080"/>
                    <a:ext cx="343033" cy="425088"/>
                  </a:xfrm>
                  <a:custGeom>
                    <a:avLst/>
                    <a:gdLst>
                      <a:gd name="connsiteX0" fmla="*/ 7508 w 343033"/>
                      <a:gd name="connsiteY0" fmla="*/ 251820 h 425088"/>
                      <a:gd name="connsiteX1" fmla="*/ 221524 w 343033"/>
                      <a:gd name="connsiteY1" fmla="*/ 421389 h 425088"/>
                      <a:gd name="connsiteX2" fmla="*/ 335526 w 343033"/>
                      <a:gd name="connsiteY2" fmla="*/ 173268 h 425088"/>
                      <a:gd name="connsiteX3" fmla="*/ 121510 w 343033"/>
                      <a:gd name="connsiteY3" fmla="*/ 3699 h 425088"/>
                      <a:gd name="connsiteX4" fmla="*/ 7508 w 343033"/>
                      <a:gd name="connsiteY4" fmla="*/ 251820 h 425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033" h="425088">
                        <a:moveTo>
                          <a:pt x="7508" y="251820"/>
                        </a:moveTo>
                        <a:cubicBezTo>
                          <a:pt x="35123" y="367167"/>
                          <a:pt x="130948" y="443082"/>
                          <a:pt x="221524" y="421389"/>
                        </a:cubicBezTo>
                        <a:cubicBezTo>
                          <a:pt x="312100" y="399695"/>
                          <a:pt x="363167" y="288614"/>
                          <a:pt x="335526" y="173268"/>
                        </a:cubicBezTo>
                        <a:cubicBezTo>
                          <a:pt x="307911" y="57947"/>
                          <a:pt x="212086" y="-17994"/>
                          <a:pt x="121510" y="3699"/>
                        </a:cubicBezTo>
                        <a:cubicBezTo>
                          <a:pt x="30934" y="25393"/>
                          <a:pt x="-20133" y="136474"/>
                          <a:pt x="7508" y="251820"/>
                        </a:cubicBezTo>
                        <a:close/>
                      </a:path>
                    </a:pathLst>
                  </a:custGeom>
                  <a:solidFill>
                    <a:srgbClr val="F37A50"/>
                  </a:solidFill>
                  <a:ln w="0" cap="flat">
                    <a:noFill/>
                    <a:prstDash val="solid"/>
                    <a:miter/>
                  </a:ln>
                </p:spPr>
                <p:txBody>
                  <a:bodyPr rtlCol="0" anchor="ctr"/>
                  <a:lstStyle/>
                  <a:p>
                    <a:endParaRPr lang="zh-CN" altLang="en-US"/>
                  </a:p>
                </p:txBody>
              </p:sp>
              <p:sp>
                <p:nvSpPr>
                  <p:cNvPr id="64" name="任意多边形: 形状 63">
                    <a:extLst>
                      <a:ext uri="{FF2B5EF4-FFF2-40B4-BE49-F238E27FC236}">
                        <a16:creationId xmlns:a16="http://schemas.microsoft.com/office/drawing/2014/main" id="{F0D05510-92A1-39D5-B305-6E0BAB28FCD0}"/>
                      </a:ext>
                    </a:extLst>
                  </p:cNvPr>
                  <p:cNvSpPr/>
                  <p:nvPr/>
                </p:nvSpPr>
                <p:spPr>
                  <a:xfrm>
                    <a:off x="4992361" y="3091217"/>
                    <a:ext cx="32415" cy="32414"/>
                  </a:xfrm>
                  <a:custGeom>
                    <a:avLst/>
                    <a:gdLst>
                      <a:gd name="connsiteX0" fmla="*/ 1715 w 32415"/>
                      <a:gd name="connsiteY0" fmla="*/ 23434 h 32414"/>
                      <a:gd name="connsiteX1" fmla="*/ 23434 w 32415"/>
                      <a:gd name="connsiteY1" fmla="*/ 30700 h 32414"/>
                      <a:gd name="connsiteX2" fmla="*/ 30700 w 32415"/>
                      <a:gd name="connsiteY2" fmla="*/ 8981 h 32414"/>
                      <a:gd name="connsiteX3" fmla="*/ 8980 w 32415"/>
                      <a:gd name="connsiteY3" fmla="*/ 1715 h 32414"/>
                      <a:gd name="connsiteX4" fmla="*/ 1715 w 32415"/>
                      <a:gd name="connsiteY4" fmla="*/ 23434 h 32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415" h="32414">
                        <a:moveTo>
                          <a:pt x="1715" y="23434"/>
                        </a:moveTo>
                        <a:cubicBezTo>
                          <a:pt x="5697" y="31450"/>
                          <a:pt x="15419" y="34708"/>
                          <a:pt x="23434" y="30700"/>
                        </a:cubicBezTo>
                        <a:cubicBezTo>
                          <a:pt x="31450" y="26718"/>
                          <a:pt x="34708" y="16996"/>
                          <a:pt x="30700" y="8981"/>
                        </a:cubicBezTo>
                        <a:cubicBezTo>
                          <a:pt x="26718" y="965"/>
                          <a:pt x="16996" y="-2293"/>
                          <a:pt x="8980" y="1715"/>
                        </a:cubicBezTo>
                        <a:cubicBezTo>
                          <a:pt x="965" y="5697"/>
                          <a:pt x="-2293" y="15419"/>
                          <a:pt x="1715" y="23434"/>
                        </a:cubicBezTo>
                        <a:close/>
                      </a:path>
                    </a:pathLst>
                  </a:custGeom>
                  <a:solidFill>
                    <a:srgbClr val="000000"/>
                  </a:solidFill>
                  <a:ln w="0" cap="flat">
                    <a:noFill/>
                    <a:prstDash val="solid"/>
                    <a:miter/>
                  </a:ln>
                </p:spPr>
                <p:txBody>
                  <a:bodyPr rtlCol="0" anchor="ctr"/>
                  <a:lstStyle/>
                  <a:p>
                    <a:endParaRPr lang="zh-CN" altLang="en-US"/>
                  </a:p>
                </p:txBody>
              </p:sp>
              <p:sp>
                <p:nvSpPr>
                  <p:cNvPr id="65" name="任意多边形: 形状 64">
                    <a:extLst>
                      <a:ext uri="{FF2B5EF4-FFF2-40B4-BE49-F238E27FC236}">
                        <a16:creationId xmlns:a16="http://schemas.microsoft.com/office/drawing/2014/main" id="{0B797E33-CBFD-98DD-FDAB-1BCDD286FCF3}"/>
                      </a:ext>
                    </a:extLst>
                  </p:cNvPr>
                  <p:cNvSpPr/>
                  <p:nvPr/>
                </p:nvSpPr>
                <p:spPr>
                  <a:xfrm>
                    <a:off x="4865020" y="3120697"/>
                    <a:ext cx="35070" cy="35070"/>
                  </a:xfrm>
                  <a:custGeom>
                    <a:avLst/>
                    <a:gdLst>
                      <a:gd name="connsiteX0" fmla="*/ 1840 w 35070"/>
                      <a:gd name="connsiteY0" fmla="*/ 25344 h 35070"/>
                      <a:gd name="connsiteX1" fmla="*/ 25344 w 35070"/>
                      <a:gd name="connsiteY1" fmla="*/ 33231 h 35070"/>
                      <a:gd name="connsiteX2" fmla="*/ 33230 w 35070"/>
                      <a:gd name="connsiteY2" fmla="*/ 9727 h 35070"/>
                      <a:gd name="connsiteX3" fmla="*/ 9727 w 35070"/>
                      <a:gd name="connsiteY3" fmla="*/ 1840 h 35070"/>
                      <a:gd name="connsiteX4" fmla="*/ 1840 w 35070"/>
                      <a:gd name="connsiteY4" fmla="*/ 25344 h 35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70" h="35070">
                        <a:moveTo>
                          <a:pt x="1840" y="25344"/>
                        </a:moveTo>
                        <a:cubicBezTo>
                          <a:pt x="6158" y="34006"/>
                          <a:pt x="16682" y="37549"/>
                          <a:pt x="25344" y="33231"/>
                        </a:cubicBezTo>
                        <a:cubicBezTo>
                          <a:pt x="34006" y="28912"/>
                          <a:pt x="37549" y="18389"/>
                          <a:pt x="33230" y="9727"/>
                        </a:cubicBezTo>
                        <a:cubicBezTo>
                          <a:pt x="28912" y="1065"/>
                          <a:pt x="18389" y="-2478"/>
                          <a:pt x="9727" y="1840"/>
                        </a:cubicBezTo>
                        <a:cubicBezTo>
                          <a:pt x="1065" y="6158"/>
                          <a:pt x="-2478" y="16682"/>
                          <a:pt x="1840" y="25344"/>
                        </a:cubicBezTo>
                        <a:close/>
                      </a:path>
                    </a:pathLst>
                  </a:custGeom>
                  <a:solidFill>
                    <a:srgbClr val="000000"/>
                  </a:solidFill>
                  <a:ln w="0" cap="flat">
                    <a:noFill/>
                    <a:prstDash val="solid"/>
                    <a:miter/>
                  </a:ln>
                </p:spPr>
                <p:txBody>
                  <a:bodyPr rtlCol="0" anchor="ctr"/>
                  <a:lstStyle/>
                  <a:p>
                    <a:endParaRPr lang="zh-CN" altLang="en-US"/>
                  </a:p>
                </p:txBody>
              </p:sp>
              <p:sp>
                <p:nvSpPr>
                  <p:cNvPr id="66" name="任意多边形: 形状 65">
                    <a:extLst>
                      <a:ext uri="{FF2B5EF4-FFF2-40B4-BE49-F238E27FC236}">
                        <a16:creationId xmlns:a16="http://schemas.microsoft.com/office/drawing/2014/main" id="{F5D64D9B-F98A-2F99-9CA5-D1BD15D4B04F}"/>
                      </a:ext>
                    </a:extLst>
                  </p:cNvPr>
                  <p:cNvSpPr/>
                  <p:nvPr/>
                </p:nvSpPr>
                <p:spPr>
                  <a:xfrm>
                    <a:off x="4838626" y="3093803"/>
                    <a:ext cx="49632" cy="38348"/>
                  </a:xfrm>
                  <a:custGeom>
                    <a:avLst/>
                    <a:gdLst>
                      <a:gd name="connsiteX0" fmla="*/ 8842 w 49632"/>
                      <a:gd name="connsiteY0" fmla="*/ 37733 h 38348"/>
                      <a:gd name="connsiteX1" fmla="*/ 11660 w 49632"/>
                      <a:gd name="connsiteY1" fmla="*/ 34837 h 38348"/>
                      <a:gd name="connsiteX2" fmla="*/ 44421 w 49632"/>
                      <a:gd name="connsiteY2" fmla="*/ 12135 h 38348"/>
                      <a:gd name="connsiteX3" fmla="*/ 49566 w 49632"/>
                      <a:gd name="connsiteY3" fmla="*/ 5231 h 38348"/>
                      <a:gd name="connsiteX4" fmla="*/ 42688 w 49632"/>
                      <a:gd name="connsiteY4" fmla="*/ 60 h 38348"/>
                      <a:gd name="connsiteX5" fmla="*/ 568 w 49632"/>
                      <a:gd name="connsiteY5" fmla="*/ 29692 h 38348"/>
                      <a:gd name="connsiteX6" fmla="*/ 3541 w 49632"/>
                      <a:gd name="connsiteY6" fmla="*/ 37785 h 38348"/>
                      <a:gd name="connsiteX7" fmla="*/ 8816 w 49632"/>
                      <a:gd name="connsiteY7" fmla="*/ 37707 h 3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32" h="38348">
                        <a:moveTo>
                          <a:pt x="8842" y="37733"/>
                        </a:moveTo>
                        <a:cubicBezTo>
                          <a:pt x="10031" y="37138"/>
                          <a:pt x="11040" y="36156"/>
                          <a:pt x="11660" y="34837"/>
                        </a:cubicBezTo>
                        <a:cubicBezTo>
                          <a:pt x="20451" y="15884"/>
                          <a:pt x="44188" y="12187"/>
                          <a:pt x="44421" y="12135"/>
                        </a:cubicBezTo>
                        <a:cubicBezTo>
                          <a:pt x="47756" y="11644"/>
                          <a:pt x="50058" y="8567"/>
                          <a:pt x="49566" y="5231"/>
                        </a:cubicBezTo>
                        <a:cubicBezTo>
                          <a:pt x="49075" y="1896"/>
                          <a:pt x="46024" y="-406"/>
                          <a:pt x="42688" y="60"/>
                        </a:cubicBezTo>
                        <a:cubicBezTo>
                          <a:pt x="41447" y="241"/>
                          <a:pt x="12177" y="4636"/>
                          <a:pt x="568" y="29692"/>
                        </a:cubicBezTo>
                        <a:cubicBezTo>
                          <a:pt x="-854" y="32743"/>
                          <a:pt x="490" y="36363"/>
                          <a:pt x="3541" y="37785"/>
                        </a:cubicBezTo>
                        <a:cubicBezTo>
                          <a:pt x="5299" y="38586"/>
                          <a:pt x="7239" y="38509"/>
                          <a:pt x="8816" y="37707"/>
                        </a:cubicBezTo>
                        <a:close/>
                      </a:path>
                    </a:pathLst>
                  </a:custGeom>
                  <a:solidFill>
                    <a:srgbClr val="2C2858"/>
                  </a:solidFill>
                  <a:ln w="0" cap="flat">
                    <a:noFill/>
                    <a:prstDash val="solid"/>
                    <a:miter/>
                  </a:ln>
                </p:spPr>
                <p:txBody>
                  <a:bodyPr rtlCol="0" anchor="ctr"/>
                  <a:lstStyle/>
                  <a:p>
                    <a:endParaRPr lang="zh-CN" altLang="en-US"/>
                  </a:p>
                </p:txBody>
              </p:sp>
              <p:sp>
                <p:nvSpPr>
                  <p:cNvPr id="67" name="任意多边形: 形状 66">
                    <a:extLst>
                      <a:ext uri="{FF2B5EF4-FFF2-40B4-BE49-F238E27FC236}">
                        <a16:creationId xmlns:a16="http://schemas.microsoft.com/office/drawing/2014/main" id="{6F23DF2C-517C-1F80-5358-88D5F631FEFD}"/>
                      </a:ext>
                    </a:extLst>
                  </p:cNvPr>
                  <p:cNvSpPr/>
                  <p:nvPr/>
                </p:nvSpPr>
                <p:spPr>
                  <a:xfrm>
                    <a:off x="4984401" y="3069129"/>
                    <a:ext cx="48417" cy="22690"/>
                  </a:xfrm>
                  <a:custGeom>
                    <a:avLst/>
                    <a:gdLst>
                      <a:gd name="connsiteX0" fmla="*/ 45020 w 48417"/>
                      <a:gd name="connsiteY0" fmla="*/ 22045 h 22690"/>
                      <a:gd name="connsiteX1" fmla="*/ 46649 w 48417"/>
                      <a:gd name="connsiteY1" fmla="*/ 20881 h 22690"/>
                      <a:gd name="connsiteX2" fmla="*/ 46598 w 48417"/>
                      <a:gd name="connsiteY2" fmla="*/ 12271 h 22690"/>
                      <a:gd name="connsiteX3" fmla="*/ 4115 w 48417"/>
                      <a:gd name="connsiteY3" fmla="*/ 1851 h 22690"/>
                      <a:gd name="connsiteX4" fmla="*/ 340 w 48417"/>
                      <a:gd name="connsiteY4" fmla="*/ 9608 h 22690"/>
                      <a:gd name="connsiteX5" fmla="*/ 8071 w 48417"/>
                      <a:gd name="connsiteY5" fmla="*/ 13383 h 22690"/>
                      <a:gd name="connsiteX6" fmla="*/ 38039 w 48417"/>
                      <a:gd name="connsiteY6" fmla="*/ 20933 h 22690"/>
                      <a:gd name="connsiteX7" fmla="*/ 45046 w 48417"/>
                      <a:gd name="connsiteY7" fmla="*/ 22045 h 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17" h="22690">
                        <a:moveTo>
                          <a:pt x="45020" y="22045"/>
                        </a:moveTo>
                        <a:cubicBezTo>
                          <a:pt x="45615" y="21761"/>
                          <a:pt x="46158" y="21373"/>
                          <a:pt x="46649" y="20881"/>
                        </a:cubicBezTo>
                        <a:cubicBezTo>
                          <a:pt x="49028" y="18477"/>
                          <a:pt x="49002" y="14624"/>
                          <a:pt x="46598" y="12271"/>
                        </a:cubicBezTo>
                        <a:cubicBezTo>
                          <a:pt x="28007" y="-6113"/>
                          <a:pt x="5072" y="1515"/>
                          <a:pt x="4115" y="1851"/>
                        </a:cubicBezTo>
                        <a:cubicBezTo>
                          <a:pt x="935" y="2937"/>
                          <a:pt x="-772" y="6428"/>
                          <a:pt x="340" y="9608"/>
                        </a:cubicBezTo>
                        <a:cubicBezTo>
                          <a:pt x="1426" y="12788"/>
                          <a:pt x="4891" y="14469"/>
                          <a:pt x="8071" y="13383"/>
                        </a:cubicBezTo>
                        <a:cubicBezTo>
                          <a:pt x="8821" y="13124"/>
                          <a:pt x="24955" y="8005"/>
                          <a:pt x="38039" y="20933"/>
                        </a:cubicBezTo>
                        <a:cubicBezTo>
                          <a:pt x="39952" y="22821"/>
                          <a:pt x="42771" y="23183"/>
                          <a:pt x="45046" y="22045"/>
                        </a:cubicBezTo>
                        <a:close/>
                      </a:path>
                    </a:pathLst>
                  </a:custGeom>
                  <a:solidFill>
                    <a:srgbClr val="2C2858"/>
                  </a:solidFill>
                  <a:ln w="0" cap="flat">
                    <a:noFill/>
                    <a:prstDash val="solid"/>
                    <a:miter/>
                  </a:ln>
                </p:spPr>
                <p:txBody>
                  <a:bodyPr rtlCol="0" anchor="ctr"/>
                  <a:lstStyle/>
                  <a:p>
                    <a:endParaRPr lang="zh-CN" altLang="en-US"/>
                  </a:p>
                </p:txBody>
              </p:sp>
              <p:sp>
                <p:nvSpPr>
                  <p:cNvPr id="68" name="任意多边形: 形状 67">
                    <a:extLst>
                      <a:ext uri="{FF2B5EF4-FFF2-40B4-BE49-F238E27FC236}">
                        <a16:creationId xmlns:a16="http://schemas.microsoft.com/office/drawing/2014/main" id="{E5D7FE7D-68D1-2C4B-59C3-41D79585005F}"/>
                      </a:ext>
                    </a:extLst>
                  </p:cNvPr>
                  <p:cNvSpPr/>
                  <p:nvPr/>
                </p:nvSpPr>
                <p:spPr>
                  <a:xfrm>
                    <a:off x="4969416" y="3149034"/>
                    <a:ext cx="42367" cy="60864"/>
                  </a:xfrm>
                  <a:custGeom>
                    <a:avLst/>
                    <a:gdLst>
                      <a:gd name="connsiteX0" fmla="*/ 14265 w 42367"/>
                      <a:gd name="connsiteY0" fmla="*/ 860 h 60864"/>
                      <a:gd name="connsiteX1" fmla="*/ 39423 w 42367"/>
                      <a:gd name="connsiteY1" fmla="*/ 24778 h 60864"/>
                      <a:gd name="connsiteX2" fmla="*/ 41543 w 42367"/>
                      <a:gd name="connsiteY2" fmla="*/ 33336 h 60864"/>
                      <a:gd name="connsiteX3" fmla="*/ 2397 w 42367"/>
                      <a:gd name="connsiteY3" fmla="*/ 60718 h 60864"/>
                      <a:gd name="connsiteX4" fmla="*/ 586 w 42367"/>
                      <a:gd name="connsiteY4" fmla="*/ 57848 h 60864"/>
                      <a:gd name="connsiteX5" fmla="*/ 20522 w 42367"/>
                      <a:gd name="connsiteY5" fmla="*/ 34603 h 60864"/>
                      <a:gd name="connsiteX6" fmla="*/ 20522 w 42367"/>
                      <a:gd name="connsiteY6" fmla="*/ 27674 h 60864"/>
                      <a:gd name="connsiteX7" fmla="*/ 9507 w 42367"/>
                      <a:gd name="connsiteY7" fmla="*/ 3963 h 60864"/>
                      <a:gd name="connsiteX8" fmla="*/ 14265 w 42367"/>
                      <a:gd name="connsiteY8" fmla="*/ 886 h 60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367" h="60864">
                        <a:moveTo>
                          <a:pt x="14265" y="860"/>
                        </a:moveTo>
                        <a:cubicBezTo>
                          <a:pt x="23159" y="10013"/>
                          <a:pt x="30942" y="19425"/>
                          <a:pt x="39423" y="24778"/>
                        </a:cubicBezTo>
                        <a:cubicBezTo>
                          <a:pt x="42293" y="26588"/>
                          <a:pt x="43198" y="30389"/>
                          <a:pt x="41543" y="33336"/>
                        </a:cubicBezTo>
                        <a:cubicBezTo>
                          <a:pt x="34692" y="45489"/>
                          <a:pt x="14679" y="55495"/>
                          <a:pt x="2397" y="60718"/>
                        </a:cubicBezTo>
                        <a:cubicBezTo>
                          <a:pt x="612" y="61468"/>
                          <a:pt x="-861" y="59141"/>
                          <a:pt x="586" y="57848"/>
                        </a:cubicBezTo>
                        <a:cubicBezTo>
                          <a:pt x="12972" y="46989"/>
                          <a:pt x="18298" y="38999"/>
                          <a:pt x="20522" y="34603"/>
                        </a:cubicBezTo>
                        <a:cubicBezTo>
                          <a:pt x="21634" y="32431"/>
                          <a:pt x="21608" y="29846"/>
                          <a:pt x="20522" y="27674"/>
                        </a:cubicBezTo>
                        <a:cubicBezTo>
                          <a:pt x="17988" y="22657"/>
                          <a:pt x="12920" y="12418"/>
                          <a:pt x="9507" y="3963"/>
                        </a:cubicBezTo>
                        <a:cubicBezTo>
                          <a:pt x="8318" y="1041"/>
                          <a:pt x="12067" y="-1364"/>
                          <a:pt x="14265" y="886"/>
                        </a:cubicBezTo>
                        <a:close/>
                      </a:path>
                    </a:pathLst>
                  </a:custGeom>
                  <a:solidFill>
                    <a:srgbClr val="DE623C"/>
                  </a:solidFill>
                  <a:ln w="0" cap="flat">
                    <a:noFill/>
                    <a:prstDash val="solid"/>
                    <a:miter/>
                  </a:ln>
                </p:spPr>
                <p:txBody>
                  <a:bodyPr rtlCol="0" anchor="ctr"/>
                  <a:lstStyle/>
                  <a:p>
                    <a:endParaRPr lang="zh-CN" altLang="en-US"/>
                  </a:p>
                </p:txBody>
              </p:sp>
              <p:sp>
                <p:nvSpPr>
                  <p:cNvPr id="69" name="任意多边形: 形状 68">
                    <a:extLst>
                      <a:ext uri="{FF2B5EF4-FFF2-40B4-BE49-F238E27FC236}">
                        <a16:creationId xmlns:a16="http://schemas.microsoft.com/office/drawing/2014/main" id="{5CA33D42-BACD-295A-D2E7-1DBB49A5FF34}"/>
                      </a:ext>
                    </a:extLst>
                  </p:cNvPr>
                  <p:cNvSpPr/>
                  <p:nvPr/>
                </p:nvSpPr>
                <p:spPr>
                  <a:xfrm>
                    <a:off x="4679449" y="3151250"/>
                    <a:ext cx="94509" cy="90036"/>
                  </a:xfrm>
                  <a:custGeom>
                    <a:avLst/>
                    <a:gdLst>
                      <a:gd name="connsiteX0" fmla="*/ 72633 w 94509"/>
                      <a:gd name="connsiteY0" fmla="*/ 12400 h 90036"/>
                      <a:gd name="connsiteX1" fmla="*/ 87113 w 94509"/>
                      <a:gd name="connsiteY1" fmla="*/ 76033 h 90036"/>
                      <a:gd name="connsiteX2" fmla="*/ 21876 w 94509"/>
                      <a:gd name="connsiteY2" fmla="*/ 77636 h 90036"/>
                      <a:gd name="connsiteX3" fmla="*/ 7396 w 94509"/>
                      <a:gd name="connsiteY3" fmla="*/ 14003 h 90036"/>
                      <a:gd name="connsiteX4" fmla="*/ 72633 w 94509"/>
                      <a:gd name="connsiteY4" fmla="*/ 12400 h 900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09" h="90036">
                        <a:moveTo>
                          <a:pt x="72633" y="12400"/>
                        </a:moveTo>
                        <a:cubicBezTo>
                          <a:pt x="94637" y="29517"/>
                          <a:pt x="101127" y="58011"/>
                          <a:pt x="87113" y="76033"/>
                        </a:cubicBezTo>
                        <a:cubicBezTo>
                          <a:pt x="73098" y="94055"/>
                          <a:pt x="43906" y="94779"/>
                          <a:pt x="21876" y="77636"/>
                        </a:cubicBezTo>
                        <a:cubicBezTo>
                          <a:pt x="-128" y="60519"/>
                          <a:pt x="-6618" y="32025"/>
                          <a:pt x="7396" y="14003"/>
                        </a:cubicBezTo>
                        <a:cubicBezTo>
                          <a:pt x="21411" y="-4019"/>
                          <a:pt x="50603" y="-4743"/>
                          <a:pt x="72633" y="12400"/>
                        </a:cubicBezTo>
                        <a:close/>
                      </a:path>
                    </a:pathLst>
                  </a:custGeom>
                  <a:solidFill>
                    <a:srgbClr val="F37A50"/>
                  </a:solidFill>
                  <a:ln w="0" cap="flat">
                    <a:noFill/>
                    <a:prstDash val="solid"/>
                    <a:miter/>
                  </a:ln>
                </p:spPr>
                <p:txBody>
                  <a:bodyPr rtlCol="0" anchor="ctr"/>
                  <a:lstStyle/>
                  <a:p>
                    <a:endParaRPr lang="zh-CN" altLang="en-US"/>
                  </a:p>
                </p:txBody>
              </p:sp>
              <p:sp>
                <p:nvSpPr>
                  <p:cNvPr id="70" name="任意多边形: 形状 69">
                    <a:extLst>
                      <a:ext uri="{FF2B5EF4-FFF2-40B4-BE49-F238E27FC236}">
                        <a16:creationId xmlns:a16="http://schemas.microsoft.com/office/drawing/2014/main" id="{53E23E2F-A7CB-E0FD-BE54-3A2F91219B51}"/>
                      </a:ext>
                    </a:extLst>
                  </p:cNvPr>
                  <p:cNvSpPr/>
                  <p:nvPr/>
                </p:nvSpPr>
                <p:spPr>
                  <a:xfrm>
                    <a:off x="4707453" y="3174123"/>
                    <a:ext cx="41219" cy="48572"/>
                  </a:xfrm>
                  <a:custGeom>
                    <a:avLst/>
                    <a:gdLst>
                      <a:gd name="connsiteX0" fmla="*/ 32115 w 41219"/>
                      <a:gd name="connsiteY0" fmla="*/ 47912 h 48572"/>
                      <a:gd name="connsiteX1" fmla="*/ 34261 w 41219"/>
                      <a:gd name="connsiteY1" fmla="*/ 46128 h 48572"/>
                      <a:gd name="connsiteX2" fmla="*/ 36382 w 41219"/>
                      <a:gd name="connsiteY2" fmla="*/ 12333 h 48572"/>
                      <a:gd name="connsiteX3" fmla="*/ 4190 w 41219"/>
                      <a:gd name="connsiteY3" fmla="*/ 1292 h 48572"/>
                      <a:gd name="connsiteX4" fmla="*/ 312 w 41219"/>
                      <a:gd name="connsiteY4" fmla="*/ 8998 h 48572"/>
                      <a:gd name="connsiteX5" fmla="*/ 8017 w 41219"/>
                      <a:gd name="connsiteY5" fmla="*/ 12876 h 48572"/>
                      <a:gd name="connsiteX6" fmla="*/ 26479 w 41219"/>
                      <a:gd name="connsiteY6" fmla="*/ 19444 h 48572"/>
                      <a:gd name="connsiteX7" fmla="*/ 24513 w 41219"/>
                      <a:gd name="connsiteY7" fmla="*/ 38810 h 48572"/>
                      <a:gd name="connsiteX8" fmla="*/ 25729 w 41219"/>
                      <a:gd name="connsiteY8" fmla="*/ 47343 h 48572"/>
                      <a:gd name="connsiteX9" fmla="*/ 32115 w 41219"/>
                      <a:gd name="connsiteY9" fmla="*/ 47938 h 48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19" h="48572">
                        <a:moveTo>
                          <a:pt x="32115" y="47912"/>
                        </a:moveTo>
                        <a:cubicBezTo>
                          <a:pt x="32943" y="47498"/>
                          <a:pt x="33666" y="46903"/>
                          <a:pt x="34261" y="46128"/>
                        </a:cubicBezTo>
                        <a:cubicBezTo>
                          <a:pt x="42716" y="34880"/>
                          <a:pt x="43518" y="22262"/>
                          <a:pt x="36382" y="12333"/>
                        </a:cubicBezTo>
                        <a:cubicBezTo>
                          <a:pt x="29090" y="2171"/>
                          <a:pt x="15541" y="-2457"/>
                          <a:pt x="4190" y="1292"/>
                        </a:cubicBezTo>
                        <a:cubicBezTo>
                          <a:pt x="984" y="2352"/>
                          <a:pt x="-749" y="5791"/>
                          <a:pt x="312" y="8998"/>
                        </a:cubicBezTo>
                        <a:cubicBezTo>
                          <a:pt x="1371" y="12204"/>
                          <a:pt x="4811" y="13936"/>
                          <a:pt x="8017" y="12876"/>
                        </a:cubicBezTo>
                        <a:cubicBezTo>
                          <a:pt x="14248" y="10808"/>
                          <a:pt x="22341" y="13703"/>
                          <a:pt x="26479" y="19444"/>
                        </a:cubicBezTo>
                        <a:cubicBezTo>
                          <a:pt x="30434" y="24977"/>
                          <a:pt x="29736" y="31829"/>
                          <a:pt x="24513" y="38810"/>
                        </a:cubicBezTo>
                        <a:cubicBezTo>
                          <a:pt x="22497" y="41499"/>
                          <a:pt x="23039" y="45326"/>
                          <a:pt x="25729" y="47343"/>
                        </a:cubicBezTo>
                        <a:cubicBezTo>
                          <a:pt x="27642" y="48791"/>
                          <a:pt x="30124" y="48920"/>
                          <a:pt x="32115" y="47938"/>
                        </a:cubicBezTo>
                        <a:close/>
                      </a:path>
                    </a:pathLst>
                  </a:custGeom>
                  <a:solidFill>
                    <a:srgbClr val="DE623C"/>
                  </a:solidFill>
                  <a:ln w="0" cap="flat">
                    <a:noFill/>
                    <a:prstDash val="solid"/>
                    <a:miter/>
                  </a:ln>
                </p:spPr>
                <p:txBody>
                  <a:bodyPr rtlCol="0" anchor="ctr"/>
                  <a:lstStyle/>
                  <a:p>
                    <a:endParaRPr lang="zh-CN" altLang="en-US"/>
                  </a:p>
                </p:txBody>
              </p:sp>
              <p:sp>
                <p:nvSpPr>
                  <p:cNvPr id="71" name="任意多边形: 形状 70">
                    <a:extLst>
                      <a:ext uri="{FF2B5EF4-FFF2-40B4-BE49-F238E27FC236}">
                        <a16:creationId xmlns:a16="http://schemas.microsoft.com/office/drawing/2014/main" id="{27C98A88-312B-BCE6-5B7F-370DC5F4F226}"/>
                      </a:ext>
                    </a:extLst>
                  </p:cNvPr>
                  <p:cNvSpPr/>
                  <p:nvPr/>
                </p:nvSpPr>
                <p:spPr>
                  <a:xfrm>
                    <a:off x="4882554" y="3234045"/>
                    <a:ext cx="102436" cy="34453"/>
                  </a:xfrm>
                  <a:custGeom>
                    <a:avLst/>
                    <a:gdLst>
                      <a:gd name="connsiteX0" fmla="*/ 984 w 102436"/>
                      <a:gd name="connsiteY0" fmla="*/ 7795 h 34453"/>
                      <a:gd name="connsiteX1" fmla="*/ 5457 w 102436"/>
                      <a:gd name="connsiteY1" fmla="*/ 38 h 34453"/>
                      <a:gd name="connsiteX2" fmla="*/ 51224 w 102436"/>
                      <a:gd name="connsiteY2" fmla="*/ 3090 h 34453"/>
                      <a:gd name="connsiteX3" fmla="*/ 96990 w 102436"/>
                      <a:gd name="connsiteY3" fmla="*/ 38 h 34453"/>
                      <a:gd name="connsiteX4" fmla="*/ 101463 w 102436"/>
                      <a:gd name="connsiteY4" fmla="*/ 7795 h 34453"/>
                      <a:gd name="connsiteX5" fmla="*/ 51224 w 102436"/>
                      <a:gd name="connsiteY5" fmla="*/ 34454 h 34453"/>
                      <a:gd name="connsiteX6" fmla="*/ 984 w 102436"/>
                      <a:gd name="connsiteY6" fmla="*/ 7795 h 3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436" h="34453">
                        <a:moveTo>
                          <a:pt x="984" y="7795"/>
                        </a:moveTo>
                        <a:cubicBezTo>
                          <a:pt x="-1576" y="4356"/>
                          <a:pt x="1191" y="-453"/>
                          <a:pt x="5457" y="38"/>
                        </a:cubicBezTo>
                        <a:cubicBezTo>
                          <a:pt x="16265" y="1331"/>
                          <a:pt x="34158" y="3090"/>
                          <a:pt x="51224" y="3090"/>
                        </a:cubicBezTo>
                        <a:cubicBezTo>
                          <a:pt x="68289" y="3090"/>
                          <a:pt x="86182" y="1331"/>
                          <a:pt x="96990" y="38"/>
                        </a:cubicBezTo>
                        <a:cubicBezTo>
                          <a:pt x="101256" y="-479"/>
                          <a:pt x="103997" y="4331"/>
                          <a:pt x="101463" y="7795"/>
                        </a:cubicBezTo>
                        <a:cubicBezTo>
                          <a:pt x="93603" y="18371"/>
                          <a:pt x="77391" y="34454"/>
                          <a:pt x="51224" y="34454"/>
                        </a:cubicBezTo>
                        <a:cubicBezTo>
                          <a:pt x="25057" y="34454"/>
                          <a:pt x="8844" y="18397"/>
                          <a:pt x="984" y="7795"/>
                        </a:cubicBezTo>
                        <a:close/>
                      </a:path>
                    </a:pathLst>
                  </a:custGeom>
                  <a:solidFill>
                    <a:srgbClr val="FFFFFF"/>
                  </a:solidFill>
                  <a:ln w="0" cap="flat">
                    <a:noFill/>
                    <a:prstDash val="solid"/>
                    <a:miter/>
                  </a:ln>
                </p:spPr>
                <p:txBody>
                  <a:bodyPr rtlCol="0" anchor="ctr"/>
                  <a:lstStyle/>
                  <a:p>
                    <a:endParaRPr lang="zh-CN" altLang="en-US"/>
                  </a:p>
                </p:txBody>
              </p:sp>
            </p:grpSp>
            <p:sp>
              <p:nvSpPr>
                <p:cNvPr id="55" name="任意多边形: 形状 54">
                  <a:extLst>
                    <a:ext uri="{FF2B5EF4-FFF2-40B4-BE49-F238E27FC236}">
                      <a16:creationId xmlns:a16="http://schemas.microsoft.com/office/drawing/2014/main" id="{3CACC0C1-4105-3E08-11EC-9C9875F837E6}"/>
                    </a:ext>
                  </a:extLst>
                </p:cNvPr>
                <p:cNvSpPr/>
                <p:nvPr/>
              </p:nvSpPr>
              <p:spPr>
                <a:xfrm>
                  <a:off x="4690034" y="2889157"/>
                  <a:ext cx="288036" cy="263555"/>
                </a:xfrm>
                <a:custGeom>
                  <a:avLst/>
                  <a:gdLst>
                    <a:gd name="connsiteX0" fmla="*/ 16230 w 288036"/>
                    <a:gd name="connsiteY0" fmla="*/ 263556 h 263555"/>
                    <a:gd name="connsiteX1" fmla="*/ 288036 w 288036"/>
                    <a:gd name="connsiteY1" fmla="*/ 82378 h 263555"/>
                    <a:gd name="connsiteX2" fmla="*/ 92766 w 288036"/>
                    <a:gd name="connsiteY2" fmla="*/ 11789 h 263555"/>
                    <a:gd name="connsiteX3" fmla="*/ 16204 w 288036"/>
                    <a:gd name="connsiteY3" fmla="*/ 263530 h 263555"/>
                  </a:gdLst>
                  <a:ahLst/>
                  <a:cxnLst>
                    <a:cxn ang="0">
                      <a:pos x="connsiteX0" y="connsiteY0"/>
                    </a:cxn>
                    <a:cxn ang="0">
                      <a:pos x="connsiteX1" y="connsiteY1"/>
                    </a:cxn>
                    <a:cxn ang="0">
                      <a:pos x="connsiteX2" y="connsiteY2"/>
                    </a:cxn>
                    <a:cxn ang="0">
                      <a:pos x="connsiteX3" y="connsiteY3"/>
                    </a:cxn>
                  </a:cxnLst>
                  <a:rect l="l" t="t" r="r" b="b"/>
                  <a:pathLst>
                    <a:path w="288036" h="263555">
                      <a:moveTo>
                        <a:pt x="16230" y="263556"/>
                      </a:moveTo>
                      <a:cubicBezTo>
                        <a:pt x="124363" y="249076"/>
                        <a:pt x="275651" y="138926"/>
                        <a:pt x="288036" y="82378"/>
                      </a:cubicBezTo>
                      <a:cubicBezTo>
                        <a:pt x="267118" y="14478"/>
                        <a:pt x="155702" y="-19653"/>
                        <a:pt x="92766" y="11789"/>
                      </a:cubicBezTo>
                      <a:cubicBezTo>
                        <a:pt x="29857" y="43256"/>
                        <a:pt x="-29588" y="178073"/>
                        <a:pt x="16204" y="263530"/>
                      </a:cubicBezTo>
                      <a:close/>
                    </a:path>
                  </a:pathLst>
                </a:custGeom>
                <a:solidFill>
                  <a:srgbClr val="2C2858"/>
                </a:solidFill>
                <a:ln w="0" cap="flat">
                  <a:noFill/>
                  <a:prstDash val="solid"/>
                  <a:miter/>
                </a:ln>
              </p:spPr>
              <p:txBody>
                <a:bodyPr rtlCol="0" anchor="ctr"/>
                <a:lstStyle/>
                <a:p>
                  <a:endParaRPr lang="zh-CN" altLang="en-US"/>
                </a:p>
              </p:txBody>
            </p:sp>
            <p:grpSp>
              <p:nvGrpSpPr>
                <p:cNvPr id="56" name="组合 55">
                  <a:extLst>
                    <a:ext uri="{FF2B5EF4-FFF2-40B4-BE49-F238E27FC236}">
                      <a16:creationId xmlns:a16="http://schemas.microsoft.com/office/drawing/2014/main" id="{579A207C-8B83-AF10-1F8E-E9603899207F}"/>
                    </a:ext>
                  </a:extLst>
                </p:cNvPr>
                <p:cNvGrpSpPr/>
                <p:nvPr/>
              </p:nvGrpSpPr>
              <p:grpSpPr>
                <a:xfrm>
                  <a:off x="4856781" y="4119521"/>
                  <a:ext cx="321923" cy="1706797"/>
                  <a:chOff x="4856781" y="4119521"/>
                  <a:chExt cx="321923" cy="1706797"/>
                </a:xfrm>
              </p:grpSpPr>
              <p:sp>
                <p:nvSpPr>
                  <p:cNvPr id="61" name="任意多边形: 形状 60">
                    <a:extLst>
                      <a:ext uri="{FF2B5EF4-FFF2-40B4-BE49-F238E27FC236}">
                        <a16:creationId xmlns:a16="http://schemas.microsoft.com/office/drawing/2014/main" id="{26C56DAA-BCC7-FBA4-2317-18881CAA6C49}"/>
                      </a:ext>
                    </a:extLst>
                  </p:cNvPr>
                  <p:cNvSpPr/>
                  <p:nvPr/>
                </p:nvSpPr>
                <p:spPr>
                  <a:xfrm>
                    <a:off x="4856781" y="4119521"/>
                    <a:ext cx="258760" cy="1685413"/>
                  </a:xfrm>
                  <a:custGeom>
                    <a:avLst/>
                    <a:gdLst>
                      <a:gd name="connsiteX0" fmla="*/ 157824 w 258760"/>
                      <a:gd name="connsiteY0" fmla="*/ 1435332 h 1685413"/>
                      <a:gd name="connsiteX1" fmla="*/ 187534 w 258760"/>
                      <a:gd name="connsiteY1" fmla="*/ 820175 h 1685413"/>
                      <a:gd name="connsiteX2" fmla="*/ 250831 w 258760"/>
                      <a:gd name="connsiteY2" fmla="*/ 0 h 1685413"/>
                      <a:gd name="connsiteX3" fmla="*/ 71644 w 258760"/>
                      <a:gd name="connsiteY3" fmla="*/ 12592 h 1685413"/>
                      <a:gd name="connsiteX4" fmla="*/ 1029 w 258760"/>
                      <a:gd name="connsiteY4" fmla="*/ 282692 h 1685413"/>
                      <a:gd name="connsiteX5" fmla="*/ 34514 w 258760"/>
                      <a:gd name="connsiteY5" fmla="*/ 733788 h 1685413"/>
                      <a:gd name="connsiteX6" fmla="*/ 15302 w 258760"/>
                      <a:gd name="connsiteY6" fmla="*/ 796283 h 1685413"/>
                      <a:gd name="connsiteX7" fmla="*/ 37306 w 258760"/>
                      <a:gd name="connsiteY7" fmla="*/ 1246759 h 1685413"/>
                      <a:gd name="connsiteX8" fmla="*/ 63965 w 258760"/>
                      <a:gd name="connsiteY8" fmla="*/ 1445700 h 1685413"/>
                      <a:gd name="connsiteX9" fmla="*/ 18948 w 258760"/>
                      <a:gd name="connsiteY9" fmla="*/ 1503904 h 1685413"/>
                      <a:gd name="connsiteX10" fmla="*/ 206926 w 258760"/>
                      <a:gd name="connsiteY10" fmla="*/ 1685341 h 1685413"/>
                      <a:gd name="connsiteX11" fmla="*/ 241290 w 258760"/>
                      <a:gd name="connsiteY11" fmla="*/ 1639290 h 1685413"/>
                      <a:gd name="connsiteX12" fmla="*/ 157824 w 258760"/>
                      <a:gd name="connsiteY12" fmla="*/ 1435332 h 168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60" h="1685413">
                        <a:moveTo>
                          <a:pt x="157824" y="1435332"/>
                        </a:moveTo>
                        <a:cubicBezTo>
                          <a:pt x="150662" y="1363890"/>
                          <a:pt x="187534" y="820175"/>
                          <a:pt x="187534" y="820175"/>
                        </a:cubicBezTo>
                        <a:cubicBezTo>
                          <a:pt x="291788" y="342188"/>
                          <a:pt x="250831" y="0"/>
                          <a:pt x="250831" y="0"/>
                        </a:cubicBezTo>
                        <a:lnTo>
                          <a:pt x="71644" y="12592"/>
                        </a:lnTo>
                        <a:lnTo>
                          <a:pt x="1029" y="282692"/>
                        </a:lnTo>
                        <a:lnTo>
                          <a:pt x="34514" y="733788"/>
                        </a:lnTo>
                        <a:cubicBezTo>
                          <a:pt x="34514" y="733788"/>
                          <a:pt x="21948" y="768513"/>
                          <a:pt x="15302" y="796283"/>
                        </a:cubicBezTo>
                        <a:cubicBezTo>
                          <a:pt x="-20665" y="946873"/>
                          <a:pt x="15147" y="1126810"/>
                          <a:pt x="37306" y="1246759"/>
                        </a:cubicBezTo>
                        <a:cubicBezTo>
                          <a:pt x="47571" y="1302351"/>
                          <a:pt x="63551" y="1419146"/>
                          <a:pt x="63965" y="1445700"/>
                        </a:cubicBezTo>
                        <a:lnTo>
                          <a:pt x="18948" y="1503904"/>
                        </a:lnTo>
                        <a:cubicBezTo>
                          <a:pt x="18948" y="1503904"/>
                          <a:pt x="181871" y="1684203"/>
                          <a:pt x="206926" y="1685341"/>
                        </a:cubicBezTo>
                        <a:cubicBezTo>
                          <a:pt x="255640" y="1687538"/>
                          <a:pt x="241290" y="1639290"/>
                          <a:pt x="241290" y="1639290"/>
                        </a:cubicBezTo>
                        <a:cubicBezTo>
                          <a:pt x="174321" y="1570537"/>
                          <a:pt x="159867" y="1455785"/>
                          <a:pt x="157824" y="1435332"/>
                        </a:cubicBezTo>
                        <a:close/>
                      </a:path>
                    </a:pathLst>
                  </a:custGeom>
                  <a:solidFill>
                    <a:srgbClr val="F37A50"/>
                  </a:solidFill>
                  <a:ln w="0" cap="flat">
                    <a:noFill/>
                    <a:prstDash val="solid"/>
                    <a:miter/>
                  </a:ln>
                </p:spPr>
                <p:txBody>
                  <a:bodyPr rtlCol="0" anchor="ctr"/>
                  <a:lstStyle/>
                  <a:p>
                    <a:endParaRPr lang="zh-CN" altLang="en-US"/>
                  </a:p>
                </p:txBody>
              </p:sp>
              <p:sp>
                <p:nvSpPr>
                  <p:cNvPr id="62" name="任意多边形: 形状 61">
                    <a:extLst>
                      <a:ext uri="{FF2B5EF4-FFF2-40B4-BE49-F238E27FC236}">
                        <a16:creationId xmlns:a16="http://schemas.microsoft.com/office/drawing/2014/main" id="{43EE0401-F535-BB4F-34AC-31CF1553BC73}"/>
                      </a:ext>
                    </a:extLst>
                  </p:cNvPr>
                  <p:cNvSpPr/>
                  <p:nvPr/>
                </p:nvSpPr>
                <p:spPr>
                  <a:xfrm>
                    <a:off x="4858788" y="5565273"/>
                    <a:ext cx="319916" cy="261045"/>
                  </a:xfrm>
                  <a:custGeom>
                    <a:avLst/>
                    <a:gdLst>
                      <a:gd name="connsiteX0" fmla="*/ 14174 w 319916"/>
                      <a:gd name="connsiteY0" fmla="*/ 122044 h 261045"/>
                      <a:gd name="connsiteX1" fmla="*/ 23147 w 319916"/>
                      <a:gd name="connsiteY1" fmla="*/ 237882 h 261045"/>
                      <a:gd name="connsiteX2" fmla="*/ 43961 w 319916"/>
                      <a:gd name="connsiteY2" fmla="*/ 238813 h 261045"/>
                      <a:gd name="connsiteX3" fmla="*/ 54485 w 319916"/>
                      <a:gd name="connsiteY3" fmla="*/ 131249 h 261045"/>
                      <a:gd name="connsiteX4" fmla="*/ 149612 w 319916"/>
                      <a:gd name="connsiteY4" fmla="*/ 245975 h 261045"/>
                      <a:gd name="connsiteX5" fmla="*/ 319361 w 319916"/>
                      <a:gd name="connsiteY5" fmla="*/ 251276 h 261045"/>
                      <a:gd name="connsiteX6" fmla="*/ 239153 w 319916"/>
                      <a:gd name="connsiteY6" fmla="*/ 193693 h 261045"/>
                      <a:gd name="connsiteX7" fmla="*/ 167091 w 319916"/>
                      <a:gd name="connsiteY7" fmla="*/ 200286 h 261045"/>
                      <a:gd name="connsiteX8" fmla="*/ 61983 w 319916"/>
                      <a:gd name="connsiteY8" fmla="*/ 0 h 261045"/>
                      <a:gd name="connsiteX9" fmla="*/ 14174 w 319916"/>
                      <a:gd name="connsiteY9" fmla="*/ 122069 h 26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9916" h="261045">
                        <a:moveTo>
                          <a:pt x="14174" y="122044"/>
                        </a:moveTo>
                        <a:lnTo>
                          <a:pt x="23147" y="237882"/>
                        </a:lnTo>
                        <a:lnTo>
                          <a:pt x="43961" y="238813"/>
                        </a:lnTo>
                        <a:lnTo>
                          <a:pt x="54485" y="131249"/>
                        </a:lnTo>
                        <a:cubicBezTo>
                          <a:pt x="109896" y="145392"/>
                          <a:pt x="149612" y="245975"/>
                          <a:pt x="149612" y="245975"/>
                        </a:cubicBezTo>
                        <a:cubicBezTo>
                          <a:pt x="187776" y="259679"/>
                          <a:pt x="284816" y="269065"/>
                          <a:pt x="319361" y="251276"/>
                        </a:cubicBezTo>
                        <a:cubicBezTo>
                          <a:pt x="327713" y="217429"/>
                          <a:pt x="239153" y="193693"/>
                          <a:pt x="239153" y="193693"/>
                        </a:cubicBezTo>
                        <a:cubicBezTo>
                          <a:pt x="231164" y="203156"/>
                          <a:pt x="183898" y="210422"/>
                          <a:pt x="167091" y="200286"/>
                        </a:cubicBezTo>
                        <a:cubicBezTo>
                          <a:pt x="105293" y="147668"/>
                          <a:pt x="75144" y="71158"/>
                          <a:pt x="61983" y="0"/>
                        </a:cubicBezTo>
                        <a:cubicBezTo>
                          <a:pt x="61983" y="0"/>
                          <a:pt x="-35677" y="6800"/>
                          <a:pt x="14174" y="122069"/>
                        </a:cubicBezTo>
                        <a:close/>
                      </a:path>
                    </a:pathLst>
                  </a:custGeom>
                  <a:solidFill>
                    <a:srgbClr val="E62552"/>
                  </a:solidFill>
                  <a:ln w="0" cap="flat">
                    <a:noFill/>
                    <a:prstDash val="solid"/>
                    <a:miter/>
                  </a:ln>
                </p:spPr>
                <p:txBody>
                  <a:bodyPr rtlCol="0" anchor="ctr"/>
                  <a:lstStyle/>
                  <a:p>
                    <a:endParaRPr lang="zh-CN" altLang="en-US"/>
                  </a:p>
                </p:txBody>
              </p:sp>
            </p:grpSp>
            <p:grpSp>
              <p:nvGrpSpPr>
                <p:cNvPr id="57" name="组合 56">
                  <a:extLst>
                    <a:ext uri="{FF2B5EF4-FFF2-40B4-BE49-F238E27FC236}">
                      <a16:creationId xmlns:a16="http://schemas.microsoft.com/office/drawing/2014/main" id="{B47A338E-22C4-D4BA-AB80-8D29B3A073EB}"/>
                    </a:ext>
                  </a:extLst>
                </p:cNvPr>
                <p:cNvGrpSpPr/>
                <p:nvPr/>
              </p:nvGrpSpPr>
              <p:grpSpPr>
                <a:xfrm>
                  <a:off x="4346748" y="4119521"/>
                  <a:ext cx="681535" cy="1706797"/>
                  <a:chOff x="4346748" y="4119521"/>
                  <a:chExt cx="681535" cy="1706797"/>
                </a:xfrm>
              </p:grpSpPr>
              <p:sp>
                <p:nvSpPr>
                  <p:cNvPr id="59" name="任意多边形: 形状 58">
                    <a:extLst>
                      <a:ext uri="{FF2B5EF4-FFF2-40B4-BE49-F238E27FC236}">
                        <a16:creationId xmlns:a16="http://schemas.microsoft.com/office/drawing/2014/main" id="{99734975-B543-D9C3-BA5B-D46C48066817}"/>
                      </a:ext>
                    </a:extLst>
                  </p:cNvPr>
                  <p:cNvSpPr/>
                  <p:nvPr/>
                </p:nvSpPr>
                <p:spPr>
                  <a:xfrm>
                    <a:off x="4363740" y="4119521"/>
                    <a:ext cx="664543" cy="1685439"/>
                  </a:xfrm>
                  <a:custGeom>
                    <a:avLst/>
                    <a:gdLst>
                      <a:gd name="connsiteX0" fmla="*/ 590283 w 664543"/>
                      <a:gd name="connsiteY0" fmla="*/ 34777 h 1685439"/>
                      <a:gd name="connsiteX1" fmla="*/ 337870 w 664543"/>
                      <a:gd name="connsiteY1" fmla="*/ 0 h 1685439"/>
                      <a:gd name="connsiteX2" fmla="*/ 183634 w 664543"/>
                      <a:gd name="connsiteY2" fmla="*/ 734331 h 1685439"/>
                      <a:gd name="connsiteX3" fmla="*/ 45016 w 664543"/>
                      <a:gd name="connsiteY3" fmla="*/ 1445726 h 1685439"/>
                      <a:gd name="connsiteX4" fmla="*/ 0 w 664543"/>
                      <a:gd name="connsiteY4" fmla="*/ 1503930 h 1685439"/>
                      <a:gd name="connsiteX5" fmla="*/ 187978 w 664543"/>
                      <a:gd name="connsiteY5" fmla="*/ 1685366 h 1685439"/>
                      <a:gd name="connsiteX6" fmla="*/ 222342 w 664543"/>
                      <a:gd name="connsiteY6" fmla="*/ 1639315 h 1685439"/>
                      <a:gd name="connsiteX7" fmla="*/ 137997 w 664543"/>
                      <a:gd name="connsiteY7" fmla="*/ 1459094 h 1685439"/>
                      <a:gd name="connsiteX8" fmla="*/ 342291 w 664543"/>
                      <a:gd name="connsiteY8" fmla="*/ 835379 h 1685439"/>
                      <a:gd name="connsiteX9" fmla="*/ 364786 w 664543"/>
                      <a:gd name="connsiteY9" fmla="*/ 779063 h 1685439"/>
                      <a:gd name="connsiteX10" fmla="*/ 664543 w 664543"/>
                      <a:gd name="connsiteY10" fmla="*/ 32243 h 1685439"/>
                      <a:gd name="connsiteX11" fmla="*/ 590283 w 664543"/>
                      <a:gd name="connsiteY11" fmla="*/ 34777 h 1685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4543" h="1685439">
                        <a:moveTo>
                          <a:pt x="590283" y="34777"/>
                        </a:moveTo>
                        <a:lnTo>
                          <a:pt x="337870" y="0"/>
                        </a:lnTo>
                        <a:cubicBezTo>
                          <a:pt x="241321" y="218463"/>
                          <a:pt x="209827" y="598816"/>
                          <a:pt x="183634" y="734331"/>
                        </a:cubicBezTo>
                        <a:cubicBezTo>
                          <a:pt x="78423" y="910751"/>
                          <a:pt x="45016" y="1445726"/>
                          <a:pt x="45016" y="1445726"/>
                        </a:cubicBezTo>
                        <a:lnTo>
                          <a:pt x="0" y="1503930"/>
                        </a:lnTo>
                        <a:cubicBezTo>
                          <a:pt x="0" y="1503930"/>
                          <a:pt x="162923" y="1684229"/>
                          <a:pt x="187978" y="1685366"/>
                        </a:cubicBezTo>
                        <a:cubicBezTo>
                          <a:pt x="236692" y="1687564"/>
                          <a:pt x="222342" y="1639315"/>
                          <a:pt x="222342" y="1639315"/>
                        </a:cubicBezTo>
                        <a:cubicBezTo>
                          <a:pt x="155373" y="1570563"/>
                          <a:pt x="142341" y="1479211"/>
                          <a:pt x="137997" y="1459094"/>
                        </a:cubicBezTo>
                        <a:cubicBezTo>
                          <a:pt x="131481" y="1428894"/>
                          <a:pt x="342291" y="835379"/>
                          <a:pt x="342291" y="835379"/>
                        </a:cubicBezTo>
                        <a:lnTo>
                          <a:pt x="364786" y="779063"/>
                        </a:lnTo>
                        <a:cubicBezTo>
                          <a:pt x="622294" y="353772"/>
                          <a:pt x="664543" y="32243"/>
                          <a:pt x="664543" y="32243"/>
                        </a:cubicBezTo>
                        <a:lnTo>
                          <a:pt x="590283" y="34777"/>
                        </a:lnTo>
                        <a:close/>
                      </a:path>
                    </a:pathLst>
                  </a:custGeom>
                  <a:solidFill>
                    <a:srgbClr val="F37A50"/>
                  </a:solidFill>
                  <a:ln w="0" cap="flat">
                    <a:noFill/>
                    <a:prstDash val="solid"/>
                    <a:miter/>
                  </a:ln>
                </p:spPr>
                <p:txBody>
                  <a:bodyPr rtlCol="0" anchor="ctr"/>
                  <a:lstStyle/>
                  <a:p>
                    <a:endParaRPr lang="zh-CN" altLang="en-US"/>
                  </a:p>
                </p:txBody>
              </p:sp>
              <p:sp>
                <p:nvSpPr>
                  <p:cNvPr id="60" name="任意多边形: 形状 59">
                    <a:extLst>
                      <a:ext uri="{FF2B5EF4-FFF2-40B4-BE49-F238E27FC236}">
                        <a16:creationId xmlns:a16="http://schemas.microsoft.com/office/drawing/2014/main" id="{F50BB9FB-FDE1-45A2-EC35-A78BFD64EE92}"/>
                      </a:ext>
                    </a:extLst>
                  </p:cNvPr>
                  <p:cNvSpPr/>
                  <p:nvPr/>
                </p:nvSpPr>
                <p:spPr>
                  <a:xfrm>
                    <a:off x="4346748" y="5565273"/>
                    <a:ext cx="319913" cy="261045"/>
                  </a:xfrm>
                  <a:custGeom>
                    <a:avLst/>
                    <a:gdLst>
                      <a:gd name="connsiteX0" fmla="*/ 14174 w 319913"/>
                      <a:gd name="connsiteY0" fmla="*/ 122044 h 261045"/>
                      <a:gd name="connsiteX1" fmla="*/ 23147 w 319913"/>
                      <a:gd name="connsiteY1" fmla="*/ 237882 h 261045"/>
                      <a:gd name="connsiteX2" fmla="*/ 43961 w 319913"/>
                      <a:gd name="connsiteY2" fmla="*/ 238813 h 261045"/>
                      <a:gd name="connsiteX3" fmla="*/ 54485 w 319913"/>
                      <a:gd name="connsiteY3" fmla="*/ 131249 h 261045"/>
                      <a:gd name="connsiteX4" fmla="*/ 149612 w 319913"/>
                      <a:gd name="connsiteY4" fmla="*/ 245975 h 261045"/>
                      <a:gd name="connsiteX5" fmla="*/ 319361 w 319913"/>
                      <a:gd name="connsiteY5" fmla="*/ 251276 h 261045"/>
                      <a:gd name="connsiteX6" fmla="*/ 239154 w 319913"/>
                      <a:gd name="connsiteY6" fmla="*/ 193693 h 261045"/>
                      <a:gd name="connsiteX7" fmla="*/ 167091 w 319913"/>
                      <a:gd name="connsiteY7" fmla="*/ 200286 h 261045"/>
                      <a:gd name="connsiteX8" fmla="*/ 61983 w 319913"/>
                      <a:gd name="connsiteY8" fmla="*/ 0 h 261045"/>
                      <a:gd name="connsiteX9" fmla="*/ 14174 w 319913"/>
                      <a:gd name="connsiteY9" fmla="*/ 122069 h 26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9913" h="261045">
                        <a:moveTo>
                          <a:pt x="14174" y="122044"/>
                        </a:moveTo>
                        <a:lnTo>
                          <a:pt x="23147" y="237882"/>
                        </a:lnTo>
                        <a:lnTo>
                          <a:pt x="43961" y="238813"/>
                        </a:lnTo>
                        <a:lnTo>
                          <a:pt x="54485" y="131249"/>
                        </a:lnTo>
                        <a:cubicBezTo>
                          <a:pt x="109896" y="145392"/>
                          <a:pt x="149612" y="245975"/>
                          <a:pt x="149612" y="245975"/>
                        </a:cubicBezTo>
                        <a:cubicBezTo>
                          <a:pt x="187776" y="259679"/>
                          <a:pt x="284816" y="269065"/>
                          <a:pt x="319361" y="251276"/>
                        </a:cubicBezTo>
                        <a:cubicBezTo>
                          <a:pt x="327687" y="217429"/>
                          <a:pt x="239154" y="193693"/>
                          <a:pt x="239154" y="193693"/>
                        </a:cubicBezTo>
                        <a:cubicBezTo>
                          <a:pt x="231164" y="203156"/>
                          <a:pt x="183898" y="210422"/>
                          <a:pt x="167091" y="200286"/>
                        </a:cubicBezTo>
                        <a:cubicBezTo>
                          <a:pt x="105293" y="147668"/>
                          <a:pt x="75144" y="71158"/>
                          <a:pt x="61983" y="0"/>
                        </a:cubicBezTo>
                        <a:cubicBezTo>
                          <a:pt x="61983" y="0"/>
                          <a:pt x="-35677" y="6800"/>
                          <a:pt x="14174" y="122069"/>
                        </a:cubicBezTo>
                        <a:close/>
                      </a:path>
                    </a:pathLst>
                  </a:custGeom>
                  <a:solidFill>
                    <a:srgbClr val="E62552"/>
                  </a:solidFill>
                  <a:ln w="0" cap="flat">
                    <a:noFill/>
                    <a:prstDash val="solid"/>
                    <a:miter/>
                  </a:ln>
                </p:spPr>
                <p:txBody>
                  <a:bodyPr rtlCol="0" anchor="ctr"/>
                  <a:lstStyle/>
                  <a:p>
                    <a:endParaRPr lang="zh-CN" altLang="en-US"/>
                  </a:p>
                </p:txBody>
              </p:sp>
            </p:grpSp>
            <p:sp>
              <p:nvSpPr>
                <p:cNvPr id="58" name="任意多边形: 形状 57">
                  <a:extLst>
                    <a:ext uri="{FF2B5EF4-FFF2-40B4-BE49-F238E27FC236}">
                      <a16:creationId xmlns:a16="http://schemas.microsoft.com/office/drawing/2014/main" id="{543EAAEB-4417-4E84-F720-8E8BA121C6A7}"/>
                    </a:ext>
                  </a:extLst>
                </p:cNvPr>
                <p:cNvSpPr/>
                <p:nvPr/>
              </p:nvSpPr>
              <p:spPr>
                <a:xfrm>
                  <a:off x="4484724" y="3986074"/>
                  <a:ext cx="677233" cy="910481"/>
                </a:xfrm>
                <a:custGeom>
                  <a:avLst/>
                  <a:gdLst>
                    <a:gd name="connsiteX0" fmla="*/ 0 w 677233"/>
                    <a:gd name="connsiteY0" fmla="*/ 842955 h 910481"/>
                    <a:gd name="connsiteX1" fmla="*/ 237313 w 677233"/>
                    <a:gd name="connsiteY1" fmla="*/ 0 h 910481"/>
                    <a:gd name="connsiteX2" fmla="*/ 619733 w 677233"/>
                    <a:gd name="connsiteY2" fmla="*/ 31132 h 910481"/>
                    <a:gd name="connsiteX3" fmla="*/ 645952 w 677233"/>
                    <a:gd name="connsiteY3" fmla="*/ 853840 h 910481"/>
                    <a:gd name="connsiteX4" fmla="*/ 0 w 677233"/>
                    <a:gd name="connsiteY4" fmla="*/ 842955 h 910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233" h="910481">
                      <a:moveTo>
                        <a:pt x="0" y="842955"/>
                      </a:moveTo>
                      <a:cubicBezTo>
                        <a:pt x="25210" y="758610"/>
                        <a:pt x="14764" y="164138"/>
                        <a:pt x="237313" y="0"/>
                      </a:cubicBezTo>
                      <a:lnTo>
                        <a:pt x="619733" y="31132"/>
                      </a:lnTo>
                      <a:cubicBezTo>
                        <a:pt x="708215" y="174378"/>
                        <a:pt x="675765" y="547102"/>
                        <a:pt x="645952" y="853840"/>
                      </a:cubicBezTo>
                      <a:cubicBezTo>
                        <a:pt x="465912" y="918120"/>
                        <a:pt x="322743" y="943899"/>
                        <a:pt x="0" y="842955"/>
                      </a:cubicBezTo>
                      <a:close/>
                    </a:path>
                  </a:pathLst>
                </a:custGeom>
                <a:solidFill>
                  <a:srgbClr val="3F964F"/>
                </a:solidFill>
                <a:ln w="0" cap="flat">
                  <a:noFill/>
                  <a:prstDash val="solid"/>
                  <a:miter/>
                </a:ln>
              </p:spPr>
              <p:txBody>
                <a:bodyPr rtlCol="0" anchor="ctr"/>
                <a:lstStyle/>
                <a:p>
                  <a:endParaRPr lang="zh-CN" altLang="en-US"/>
                </a:p>
              </p:txBody>
            </p:sp>
          </p:grpSp>
          <p:grpSp>
            <p:nvGrpSpPr>
              <p:cNvPr id="40" name="组合 39">
                <a:extLst>
                  <a:ext uri="{FF2B5EF4-FFF2-40B4-BE49-F238E27FC236}">
                    <a16:creationId xmlns:a16="http://schemas.microsoft.com/office/drawing/2014/main" id="{0EFFF7D6-3C9A-E67F-810C-AF83A8D58D8B}"/>
                  </a:ext>
                </a:extLst>
              </p:cNvPr>
              <p:cNvGrpSpPr/>
              <p:nvPr/>
            </p:nvGrpSpPr>
            <p:grpSpPr>
              <a:xfrm>
                <a:off x="5115521" y="1916104"/>
                <a:ext cx="1728580" cy="1645561"/>
                <a:chOff x="5115521" y="1916104"/>
                <a:chExt cx="1728580" cy="1645561"/>
              </a:xfrm>
            </p:grpSpPr>
            <p:grpSp>
              <p:nvGrpSpPr>
                <p:cNvPr id="46" name="组合 45">
                  <a:extLst>
                    <a:ext uri="{FF2B5EF4-FFF2-40B4-BE49-F238E27FC236}">
                      <a16:creationId xmlns:a16="http://schemas.microsoft.com/office/drawing/2014/main" id="{F3197C31-5BA7-832B-77E8-4995D03D7D55}"/>
                    </a:ext>
                  </a:extLst>
                </p:cNvPr>
                <p:cNvGrpSpPr/>
                <p:nvPr/>
              </p:nvGrpSpPr>
              <p:grpSpPr>
                <a:xfrm>
                  <a:off x="5424445" y="1916104"/>
                  <a:ext cx="1419656" cy="1533941"/>
                  <a:chOff x="5424445" y="1916104"/>
                  <a:chExt cx="1419656" cy="1533941"/>
                </a:xfrm>
              </p:grpSpPr>
              <p:sp>
                <p:nvSpPr>
                  <p:cNvPr id="48" name="任意多边形: 形状 47">
                    <a:extLst>
                      <a:ext uri="{FF2B5EF4-FFF2-40B4-BE49-F238E27FC236}">
                        <a16:creationId xmlns:a16="http://schemas.microsoft.com/office/drawing/2014/main" id="{D06BE14F-8C41-99F8-66AD-D36BC7DD656F}"/>
                      </a:ext>
                    </a:extLst>
                  </p:cNvPr>
                  <p:cNvSpPr/>
                  <p:nvPr/>
                </p:nvSpPr>
                <p:spPr>
                  <a:xfrm>
                    <a:off x="5424445" y="1916104"/>
                    <a:ext cx="1419656" cy="1533941"/>
                  </a:xfrm>
                  <a:custGeom>
                    <a:avLst/>
                    <a:gdLst>
                      <a:gd name="connsiteX0" fmla="*/ 1321965 w 1419656"/>
                      <a:gd name="connsiteY0" fmla="*/ 466957 h 1533941"/>
                      <a:gd name="connsiteX1" fmla="*/ 1290679 w 1419656"/>
                      <a:gd name="connsiteY1" fmla="*/ 413020 h 1533941"/>
                      <a:gd name="connsiteX2" fmla="*/ 549237 w 1419656"/>
                      <a:gd name="connsiteY2" fmla="*/ 450926 h 1533941"/>
                      <a:gd name="connsiteX3" fmla="*/ 472003 w 1419656"/>
                      <a:gd name="connsiteY3" fmla="*/ 217983 h 1533941"/>
                      <a:gd name="connsiteX4" fmla="*/ 223831 w 1419656"/>
                      <a:gd name="connsiteY4" fmla="*/ 5519 h 1533941"/>
                      <a:gd name="connsiteX5" fmla="*/ 209015 w 1419656"/>
                      <a:gd name="connsiteY5" fmla="*/ 568393 h 1533941"/>
                      <a:gd name="connsiteX6" fmla="*/ 9970 w 1419656"/>
                      <a:gd name="connsiteY6" fmla="*/ 936696 h 1533941"/>
                      <a:gd name="connsiteX7" fmla="*/ 146984 w 1419656"/>
                      <a:gd name="connsiteY7" fmla="*/ 1380010 h 1533941"/>
                      <a:gd name="connsiteX8" fmla="*/ 311226 w 1419656"/>
                      <a:gd name="connsiteY8" fmla="*/ 1505285 h 1533941"/>
                      <a:gd name="connsiteX9" fmla="*/ 567802 w 1419656"/>
                      <a:gd name="connsiteY9" fmla="*/ 1519403 h 1533941"/>
                      <a:gd name="connsiteX10" fmla="*/ 1317388 w 1419656"/>
                      <a:gd name="connsiteY10" fmla="*/ 1287727 h 1533941"/>
                      <a:gd name="connsiteX11" fmla="*/ 1413239 w 1419656"/>
                      <a:gd name="connsiteY11" fmla="*/ 1107040 h 1533941"/>
                      <a:gd name="connsiteX12" fmla="*/ 1358449 w 1419656"/>
                      <a:gd name="connsiteY12" fmla="*/ 1032547 h 1533941"/>
                      <a:gd name="connsiteX13" fmla="*/ 1392838 w 1419656"/>
                      <a:gd name="connsiteY13" fmla="*/ 890568 h 1533941"/>
                      <a:gd name="connsiteX14" fmla="*/ 1338177 w 1419656"/>
                      <a:gd name="connsiteY14" fmla="*/ 816178 h 1533941"/>
                      <a:gd name="connsiteX15" fmla="*/ 1372748 w 1419656"/>
                      <a:gd name="connsiteY15" fmla="*/ 674044 h 1533941"/>
                      <a:gd name="connsiteX16" fmla="*/ 1302961 w 1419656"/>
                      <a:gd name="connsiteY16" fmla="*/ 589777 h 1533941"/>
                      <a:gd name="connsiteX17" fmla="*/ 1321939 w 1419656"/>
                      <a:gd name="connsiteY17" fmla="*/ 466957 h 1533941"/>
                      <a:gd name="connsiteX18" fmla="*/ 1321939 w 1419656"/>
                      <a:gd name="connsiteY18" fmla="*/ 466957 h 1533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19656" h="1533941">
                        <a:moveTo>
                          <a:pt x="1321965" y="466957"/>
                        </a:moveTo>
                        <a:cubicBezTo>
                          <a:pt x="1315527" y="446169"/>
                          <a:pt x="1304512" y="428172"/>
                          <a:pt x="1290679" y="413020"/>
                        </a:cubicBezTo>
                        <a:cubicBezTo>
                          <a:pt x="1179676" y="251312"/>
                          <a:pt x="922919" y="344991"/>
                          <a:pt x="549237" y="450926"/>
                        </a:cubicBezTo>
                        <a:cubicBezTo>
                          <a:pt x="486767" y="468638"/>
                          <a:pt x="499722" y="384759"/>
                          <a:pt x="472003" y="217983"/>
                        </a:cubicBezTo>
                        <a:cubicBezTo>
                          <a:pt x="454007" y="109514"/>
                          <a:pt x="337161" y="-29517"/>
                          <a:pt x="223831" y="5519"/>
                        </a:cubicBezTo>
                        <a:cubicBezTo>
                          <a:pt x="36964" y="63257"/>
                          <a:pt x="262073" y="154453"/>
                          <a:pt x="209015" y="568393"/>
                        </a:cubicBezTo>
                        <a:cubicBezTo>
                          <a:pt x="180650" y="789572"/>
                          <a:pt x="-50225" y="741944"/>
                          <a:pt x="9970" y="936696"/>
                        </a:cubicBezTo>
                        <a:lnTo>
                          <a:pt x="146984" y="1380010"/>
                        </a:lnTo>
                        <a:cubicBezTo>
                          <a:pt x="170411" y="1455822"/>
                          <a:pt x="200404" y="1526384"/>
                          <a:pt x="311226" y="1505285"/>
                        </a:cubicBezTo>
                        <a:cubicBezTo>
                          <a:pt x="418635" y="1484833"/>
                          <a:pt x="418040" y="1565687"/>
                          <a:pt x="567802" y="1519403"/>
                        </a:cubicBezTo>
                        <a:lnTo>
                          <a:pt x="1317388" y="1287727"/>
                        </a:lnTo>
                        <a:cubicBezTo>
                          <a:pt x="1393743" y="1264120"/>
                          <a:pt x="1436717" y="1183059"/>
                          <a:pt x="1413239" y="1107040"/>
                        </a:cubicBezTo>
                        <a:cubicBezTo>
                          <a:pt x="1403491" y="1075521"/>
                          <a:pt x="1383530" y="1050259"/>
                          <a:pt x="1358449" y="1032547"/>
                        </a:cubicBezTo>
                        <a:cubicBezTo>
                          <a:pt x="1393511" y="995831"/>
                          <a:pt x="1408818" y="942255"/>
                          <a:pt x="1392838" y="890568"/>
                        </a:cubicBezTo>
                        <a:cubicBezTo>
                          <a:pt x="1383116" y="859126"/>
                          <a:pt x="1363206" y="833838"/>
                          <a:pt x="1338177" y="816178"/>
                        </a:cubicBezTo>
                        <a:cubicBezTo>
                          <a:pt x="1373394" y="779462"/>
                          <a:pt x="1388753" y="725835"/>
                          <a:pt x="1372748" y="674044"/>
                        </a:cubicBezTo>
                        <a:cubicBezTo>
                          <a:pt x="1361138" y="636448"/>
                          <a:pt x="1335307" y="607101"/>
                          <a:pt x="1302961" y="589777"/>
                        </a:cubicBezTo>
                        <a:cubicBezTo>
                          <a:pt x="1326594" y="554793"/>
                          <a:pt x="1335307" y="510242"/>
                          <a:pt x="1321939" y="466957"/>
                        </a:cubicBezTo>
                        <a:lnTo>
                          <a:pt x="1321939" y="466957"/>
                        </a:lnTo>
                        <a:close/>
                      </a:path>
                    </a:pathLst>
                  </a:custGeom>
                  <a:solidFill>
                    <a:srgbClr val="FACB32"/>
                  </a:solidFill>
                  <a:ln w="0" cap="flat">
                    <a:noFill/>
                    <a:prstDash val="solid"/>
                    <a:miter/>
                  </a:ln>
                </p:spPr>
                <p:txBody>
                  <a:bodyPr rtlCol="0" anchor="ctr"/>
                  <a:lstStyle/>
                  <a:p>
                    <a:endParaRPr lang="zh-CN" altLang="en-US"/>
                  </a:p>
                </p:txBody>
              </p:sp>
              <p:sp>
                <p:nvSpPr>
                  <p:cNvPr id="49" name="任意多边形: 形状 48">
                    <a:extLst>
                      <a:ext uri="{FF2B5EF4-FFF2-40B4-BE49-F238E27FC236}">
                        <a16:creationId xmlns:a16="http://schemas.microsoft.com/office/drawing/2014/main" id="{C55A1B87-9E68-7004-C969-2C35C92971FA}"/>
                      </a:ext>
                    </a:extLst>
                  </p:cNvPr>
                  <p:cNvSpPr/>
                  <p:nvPr/>
                </p:nvSpPr>
                <p:spPr>
                  <a:xfrm>
                    <a:off x="6097005" y="2323816"/>
                    <a:ext cx="744167" cy="956880"/>
                  </a:xfrm>
                  <a:custGeom>
                    <a:avLst/>
                    <a:gdLst>
                      <a:gd name="connsiteX0" fmla="*/ 196163 w 744167"/>
                      <a:gd name="connsiteY0" fmla="*/ 350340 h 956880"/>
                      <a:gd name="connsiteX1" fmla="*/ 553580 w 744167"/>
                      <a:gd name="connsiteY1" fmla="*/ 239881 h 956880"/>
                      <a:gd name="connsiteX2" fmla="*/ 651758 w 744167"/>
                      <a:gd name="connsiteY2" fmla="*/ 135549 h 956880"/>
                      <a:gd name="connsiteX3" fmla="*/ 623678 w 744167"/>
                      <a:gd name="connsiteY3" fmla="*/ 89912 h 956880"/>
                      <a:gd name="connsiteX4" fmla="*/ 577782 w 744167"/>
                      <a:gd name="connsiteY4" fmla="*/ 117992 h 956880"/>
                      <a:gd name="connsiteX5" fmla="*/ 531137 w 744167"/>
                      <a:gd name="connsiteY5" fmla="*/ 167508 h 956880"/>
                      <a:gd name="connsiteX6" fmla="*/ 165161 w 744167"/>
                      <a:gd name="connsiteY6" fmla="*/ 280605 h 956880"/>
                      <a:gd name="connsiteX7" fmla="*/ 79161 w 744167"/>
                      <a:gd name="connsiteY7" fmla="*/ 235459 h 956880"/>
                      <a:gd name="connsiteX8" fmla="*/ 124695 w 744167"/>
                      <a:gd name="connsiteY8" fmla="*/ 149667 h 956880"/>
                      <a:gd name="connsiteX9" fmla="*/ 369248 w 744167"/>
                      <a:gd name="connsiteY9" fmla="*/ 74087 h 956880"/>
                      <a:gd name="connsiteX10" fmla="*/ 394406 w 744167"/>
                      <a:gd name="connsiteY10" fmla="*/ 26666 h 956880"/>
                      <a:gd name="connsiteX11" fmla="*/ 346882 w 744167"/>
                      <a:gd name="connsiteY11" fmla="*/ 1714 h 956880"/>
                      <a:gd name="connsiteX12" fmla="*/ 102277 w 744167"/>
                      <a:gd name="connsiteY12" fmla="*/ 77320 h 956880"/>
                      <a:gd name="connsiteX13" fmla="*/ 6426 w 744167"/>
                      <a:gd name="connsiteY13" fmla="*/ 257954 h 956880"/>
                      <a:gd name="connsiteX14" fmla="*/ 89013 w 744167"/>
                      <a:gd name="connsiteY14" fmla="*/ 347703 h 956880"/>
                      <a:gd name="connsiteX15" fmla="*/ 77894 w 744167"/>
                      <a:gd name="connsiteY15" fmla="*/ 458654 h 956880"/>
                      <a:gd name="connsiteX16" fmla="*/ 160817 w 744167"/>
                      <a:gd name="connsiteY16" fmla="*/ 548506 h 956880"/>
                      <a:gd name="connsiteX17" fmla="*/ 149957 w 744167"/>
                      <a:gd name="connsiteY17" fmla="*/ 659121 h 956880"/>
                      <a:gd name="connsiteX18" fmla="*/ 243170 w 744167"/>
                      <a:gd name="connsiteY18" fmla="*/ 753240 h 956880"/>
                      <a:gd name="connsiteX19" fmla="*/ 235956 w 744167"/>
                      <a:gd name="connsiteY19" fmla="*/ 855322 h 956880"/>
                      <a:gd name="connsiteX20" fmla="*/ 417031 w 744167"/>
                      <a:gd name="connsiteY20" fmla="*/ 950371 h 956880"/>
                      <a:gd name="connsiteX21" fmla="*/ 644854 w 744167"/>
                      <a:gd name="connsiteY21" fmla="*/ 879964 h 956880"/>
                      <a:gd name="connsiteX22" fmla="*/ 743084 w 744167"/>
                      <a:gd name="connsiteY22" fmla="*/ 775657 h 956880"/>
                      <a:gd name="connsiteX23" fmla="*/ 715081 w 744167"/>
                      <a:gd name="connsiteY23" fmla="*/ 729995 h 956880"/>
                      <a:gd name="connsiteX24" fmla="*/ 669186 w 744167"/>
                      <a:gd name="connsiteY24" fmla="*/ 757997 h 956880"/>
                      <a:gd name="connsiteX25" fmla="*/ 622488 w 744167"/>
                      <a:gd name="connsiteY25" fmla="*/ 807591 h 956880"/>
                      <a:gd name="connsiteX26" fmla="*/ 394665 w 744167"/>
                      <a:gd name="connsiteY26" fmla="*/ 877998 h 956880"/>
                      <a:gd name="connsiteX27" fmla="*/ 308665 w 744167"/>
                      <a:gd name="connsiteY27" fmla="*/ 832853 h 956880"/>
                      <a:gd name="connsiteX28" fmla="*/ 354199 w 744167"/>
                      <a:gd name="connsiteY28" fmla="*/ 747060 h 956880"/>
                      <a:gd name="connsiteX29" fmla="*/ 624479 w 744167"/>
                      <a:gd name="connsiteY29" fmla="*/ 663517 h 956880"/>
                      <a:gd name="connsiteX30" fmla="*/ 722709 w 744167"/>
                      <a:gd name="connsiteY30" fmla="*/ 559159 h 956880"/>
                      <a:gd name="connsiteX31" fmla="*/ 694706 w 744167"/>
                      <a:gd name="connsiteY31" fmla="*/ 513496 h 956880"/>
                      <a:gd name="connsiteX32" fmla="*/ 648785 w 744167"/>
                      <a:gd name="connsiteY32" fmla="*/ 541499 h 956880"/>
                      <a:gd name="connsiteX33" fmla="*/ 602087 w 744167"/>
                      <a:gd name="connsiteY33" fmla="*/ 591144 h 956880"/>
                      <a:gd name="connsiteX34" fmla="*/ 308665 w 744167"/>
                      <a:gd name="connsiteY34" fmla="*/ 681824 h 956880"/>
                      <a:gd name="connsiteX35" fmla="*/ 222666 w 744167"/>
                      <a:gd name="connsiteY35" fmla="*/ 636626 h 956880"/>
                      <a:gd name="connsiteX36" fmla="*/ 268200 w 744167"/>
                      <a:gd name="connsiteY36" fmla="*/ 550834 h 956880"/>
                      <a:gd name="connsiteX37" fmla="*/ 604311 w 744167"/>
                      <a:gd name="connsiteY37" fmla="*/ 446967 h 956880"/>
                      <a:gd name="connsiteX38" fmla="*/ 702567 w 744167"/>
                      <a:gd name="connsiteY38" fmla="*/ 342661 h 956880"/>
                      <a:gd name="connsiteX39" fmla="*/ 674564 w 744167"/>
                      <a:gd name="connsiteY39" fmla="*/ 296998 h 956880"/>
                      <a:gd name="connsiteX40" fmla="*/ 628642 w 744167"/>
                      <a:gd name="connsiteY40" fmla="*/ 325001 h 956880"/>
                      <a:gd name="connsiteX41" fmla="*/ 581945 w 744167"/>
                      <a:gd name="connsiteY41" fmla="*/ 374594 h 956880"/>
                      <a:gd name="connsiteX42" fmla="*/ 236654 w 744167"/>
                      <a:gd name="connsiteY42" fmla="*/ 481305 h 956880"/>
                      <a:gd name="connsiteX43" fmla="*/ 150655 w 744167"/>
                      <a:gd name="connsiteY43" fmla="*/ 436159 h 956880"/>
                      <a:gd name="connsiteX44" fmla="*/ 196163 w 744167"/>
                      <a:gd name="connsiteY44" fmla="*/ 350315 h 956880"/>
                      <a:gd name="connsiteX45" fmla="*/ 196163 w 744167"/>
                      <a:gd name="connsiteY45" fmla="*/ 350315 h 956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44167" h="956880">
                        <a:moveTo>
                          <a:pt x="196163" y="350340"/>
                        </a:moveTo>
                        <a:lnTo>
                          <a:pt x="553580" y="239881"/>
                        </a:lnTo>
                        <a:cubicBezTo>
                          <a:pt x="602191" y="224858"/>
                          <a:pt x="639787" y="184883"/>
                          <a:pt x="651758" y="135549"/>
                        </a:cubicBezTo>
                        <a:cubicBezTo>
                          <a:pt x="656671" y="115225"/>
                          <a:pt x="644104" y="94773"/>
                          <a:pt x="623678" y="89912"/>
                        </a:cubicBezTo>
                        <a:cubicBezTo>
                          <a:pt x="603277" y="85025"/>
                          <a:pt x="582746" y="97669"/>
                          <a:pt x="577782" y="117992"/>
                        </a:cubicBezTo>
                        <a:cubicBezTo>
                          <a:pt x="572145" y="141444"/>
                          <a:pt x="554201" y="160397"/>
                          <a:pt x="531137" y="167508"/>
                        </a:cubicBezTo>
                        <a:lnTo>
                          <a:pt x="165161" y="280605"/>
                        </a:lnTo>
                        <a:cubicBezTo>
                          <a:pt x="128884" y="291827"/>
                          <a:pt x="90331" y="271555"/>
                          <a:pt x="79161" y="235459"/>
                        </a:cubicBezTo>
                        <a:cubicBezTo>
                          <a:pt x="67991" y="199363"/>
                          <a:pt x="88418" y="160863"/>
                          <a:pt x="124695" y="149667"/>
                        </a:cubicBezTo>
                        <a:lnTo>
                          <a:pt x="369248" y="74087"/>
                        </a:lnTo>
                        <a:cubicBezTo>
                          <a:pt x="389313" y="67882"/>
                          <a:pt x="400586" y="46628"/>
                          <a:pt x="394406" y="26666"/>
                        </a:cubicBezTo>
                        <a:cubicBezTo>
                          <a:pt x="388226" y="6679"/>
                          <a:pt x="366946" y="-4491"/>
                          <a:pt x="346882" y="1714"/>
                        </a:cubicBezTo>
                        <a:lnTo>
                          <a:pt x="102277" y="77320"/>
                        </a:lnTo>
                        <a:cubicBezTo>
                          <a:pt x="25922" y="100927"/>
                          <a:pt x="-17077" y="181936"/>
                          <a:pt x="6426" y="257954"/>
                        </a:cubicBezTo>
                        <a:cubicBezTo>
                          <a:pt x="19536" y="300360"/>
                          <a:pt x="50848" y="331749"/>
                          <a:pt x="89013" y="347703"/>
                        </a:cubicBezTo>
                        <a:cubicBezTo>
                          <a:pt x="71197" y="380619"/>
                          <a:pt x="66026" y="420283"/>
                          <a:pt x="77894" y="458654"/>
                        </a:cubicBezTo>
                        <a:cubicBezTo>
                          <a:pt x="91030" y="501163"/>
                          <a:pt x="122523" y="532682"/>
                          <a:pt x="160817" y="548506"/>
                        </a:cubicBezTo>
                        <a:cubicBezTo>
                          <a:pt x="143156" y="581344"/>
                          <a:pt x="138115" y="620802"/>
                          <a:pt x="149957" y="659121"/>
                        </a:cubicBezTo>
                        <a:cubicBezTo>
                          <a:pt x="164282" y="705431"/>
                          <a:pt x="200119" y="739122"/>
                          <a:pt x="243170" y="753240"/>
                        </a:cubicBezTo>
                        <a:cubicBezTo>
                          <a:pt x="228923" y="784320"/>
                          <a:pt x="225097" y="820260"/>
                          <a:pt x="235956" y="855322"/>
                        </a:cubicBezTo>
                        <a:cubicBezTo>
                          <a:pt x="259460" y="931341"/>
                          <a:pt x="340676" y="973978"/>
                          <a:pt x="417031" y="950371"/>
                        </a:cubicBezTo>
                        <a:lnTo>
                          <a:pt x="644854" y="879964"/>
                        </a:lnTo>
                        <a:cubicBezTo>
                          <a:pt x="693465" y="864941"/>
                          <a:pt x="731112" y="824992"/>
                          <a:pt x="743084" y="775657"/>
                        </a:cubicBezTo>
                        <a:cubicBezTo>
                          <a:pt x="748049" y="755334"/>
                          <a:pt x="735482" y="734882"/>
                          <a:pt x="715081" y="729995"/>
                        </a:cubicBezTo>
                        <a:cubicBezTo>
                          <a:pt x="694680" y="725211"/>
                          <a:pt x="674098" y="737674"/>
                          <a:pt x="669186" y="757997"/>
                        </a:cubicBezTo>
                        <a:cubicBezTo>
                          <a:pt x="663471" y="781475"/>
                          <a:pt x="645527" y="800454"/>
                          <a:pt x="622488" y="807591"/>
                        </a:cubicBezTo>
                        <a:lnTo>
                          <a:pt x="394665" y="877998"/>
                        </a:lnTo>
                        <a:cubicBezTo>
                          <a:pt x="358388" y="889220"/>
                          <a:pt x="319836" y="868949"/>
                          <a:pt x="308665" y="832853"/>
                        </a:cubicBezTo>
                        <a:cubicBezTo>
                          <a:pt x="297495" y="796757"/>
                          <a:pt x="317922" y="758256"/>
                          <a:pt x="354199" y="747060"/>
                        </a:cubicBezTo>
                        <a:lnTo>
                          <a:pt x="624479" y="663517"/>
                        </a:lnTo>
                        <a:cubicBezTo>
                          <a:pt x="673090" y="648494"/>
                          <a:pt x="710789" y="608494"/>
                          <a:pt x="722709" y="559159"/>
                        </a:cubicBezTo>
                        <a:cubicBezTo>
                          <a:pt x="727648" y="538784"/>
                          <a:pt x="715107" y="518332"/>
                          <a:pt x="694706" y="513496"/>
                        </a:cubicBezTo>
                        <a:cubicBezTo>
                          <a:pt x="674098" y="508506"/>
                          <a:pt x="653672" y="521202"/>
                          <a:pt x="648785" y="541499"/>
                        </a:cubicBezTo>
                        <a:cubicBezTo>
                          <a:pt x="642993" y="565365"/>
                          <a:pt x="625514" y="583904"/>
                          <a:pt x="602087" y="591144"/>
                        </a:cubicBezTo>
                        <a:lnTo>
                          <a:pt x="308665" y="681824"/>
                        </a:lnTo>
                        <a:cubicBezTo>
                          <a:pt x="272388" y="693045"/>
                          <a:pt x="233810" y="672748"/>
                          <a:pt x="222666" y="636626"/>
                        </a:cubicBezTo>
                        <a:cubicBezTo>
                          <a:pt x="211496" y="600530"/>
                          <a:pt x="231923" y="562029"/>
                          <a:pt x="268200" y="550834"/>
                        </a:cubicBezTo>
                        <a:lnTo>
                          <a:pt x="604311" y="446967"/>
                        </a:lnTo>
                        <a:cubicBezTo>
                          <a:pt x="652922" y="431944"/>
                          <a:pt x="690595" y="391996"/>
                          <a:pt x="702567" y="342661"/>
                        </a:cubicBezTo>
                        <a:cubicBezTo>
                          <a:pt x="707531" y="322338"/>
                          <a:pt x="694965" y="301885"/>
                          <a:pt x="674564" y="296998"/>
                        </a:cubicBezTo>
                        <a:cubicBezTo>
                          <a:pt x="654085" y="292189"/>
                          <a:pt x="633555" y="304678"/>
                          <a:pt x="628642" y="325001"/>
                        </a:cubicBezTo>
                        <a:cubicBezTo>
                          <a:pt x="622850" y="348815"/>
                          <a:pt x="605371" y="367354"/>
                          <a:pt x="581945" y="374594"/>
                        </a:cubicBezTo>
                        <a:lnTo>
                          <a:pt x="236654" y="481305"/>
                        </a:lnTo>
                        <a:cubicBezTo>
                          <a:pt x="200377" y="492501"/>
                          <a:pt x="161825" y="472255"/>
                          <a:pt x="150655" y="436159"/>
                        </a:cubicBezTo>
                        <a:cubicBezTo>
                          <a:pt x="139511" y="400063"/>
                          <a:pt x="159860" y="361536"/>
                          <a:pt x="196163" y="350315"/>
                        </a:cubicBezTo>
                        <a:lnTo>
                          <a:pt x="196163" y="350315"/>
                        </a:lnTo>
                        <a:close/>
                      </a:path>
                    </a:pathLst>
                  </a:custGeom>
                  <a:solidFill>
                    <a:srgbClr val="EBA223"/>
                  </a:solidFill>
                  <a:ln w="0" cap="flat">
                    <a:noFill/>
                    <a:prstDash val="solid"/>
                    <a:miter/>
                  </a:ln>
                </p:spPr>
                <p:txBody>
                  <a:bodyPr rtlCol="0" anchor="ctr"/>
                  <a:lstStyle/>
                  <a:p>
                    <a:endParaRPr lang="zh-CN" altLang="en-US"/>
                  </a:p>
                </p:txBody>
              </p:sp>
            </p:grpSp>
            <p:sp>
              <p:nvSpPr>
                <p:cNvPr id="47" name="任意多边形: 形状 46">
                  <a:extLst>
                    <a:ext uri="{FF2B5EF4-FFF2-40B4-BE49-F238E27FC236}">
                      <a16:creationId xmlns:a16="http://schemas.microsoft.com/office/drawing/2014/main" id="{A9489992-1AC0-275C-EB71-94893B7A03EC}"/>
                    </a:ext>
                  </a:extLst>
                </p:cNvPr>
                <p:cNvSpPr/>
                <p:nvPr/>
              </p:nvSpPr>
              <p:spPr>
                <a:xfrm>
                  <a:off x="5115521" y="2673404"/>
                  <a:ext cx="570302" cy="888261"/>
                </a:xfrm>
                <a:custGeom>
                  <a:avLst/>
                  <a:gdLst>
                    <a:gd name="connsiteX0" fmla="*/ 527118 w 570302"/>
                    <a:gd name="connsiteY0" fmla="*/ 813378 h 888261"/>
                    <a:gd name="connsiteX1" fmla="*/ 293710 w 570302"/>
                    <a:gd name="connsiteY1" fmla="*/ 885518 h 888261"/>
                    <a:gd name="connsiteX2" fmla="*/ 217096 w 570302"/>
                    <a:gd name="connsiteY2" fmla="*/ 845078 h 888261"/>
                    <a:gd name="connsiteX3" fmla="*/ 2744 w 570302"/>
                    <a:gd name="connsiteY3" fmla="*/ 151498 h 888261"/>
                    <a:gd name="connsiteX4" fmla="*/ 43184 w 570302"/>
                    <a:gd name="connsiteY4" fmla="*/ 74884 h 888261"/>
                    <a:gd name="connsiteX5" fmla="*/ 276593 w 570302"/>
                    <a:gd name="connsiteY5" fmla="*/ 2744 h 888261"/>
                    <a:gd name="connsiteX6" fmla="*/ 353206 w 570302"/>
                    <a:gd name="connsiteY6" fmla="*/ 43184 h 888261"/>
                    <a:gd name="connsiteX7" fmla="*/ 567558 w 570302"/>
                    <a:gd name="connsiteY7" fmla="*/ 736764 h 888261"/>
                    <a:gd name="connsiteX8" fmla="*/ 527118 w 570302"/>
                    <a:gd name="connsiteY8" fmla="*/ 813378 h 88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0302" h="888261">
                      <a:moveTo>
                        <a:pt x="527118" y="813378"/>
                      </a:moveTo>
                      <a:lnTo>
                        <a:pt x="293710" y="885518"/>
                      </a:lnTo>
                      <a:cubicBezTo>
                        <a:pt x="261389" y="895499"/>
                        <a:pt x="227077" y="877399"/>
                        <a:pt x="217096" y="845078"/>
                      </a:cubicBezTo>
                      <a:lnTo>
                        <a:pt x="2744" y="151498"/>
                      </a:lnTo>
                      <a:cubicBezTo>
                        <a:pt x="-7237" y="119177"/>
                        <a:pt x="10863" y="84865"/>
                        <a:pt x="43184" y="74884"/>
                      </a:cubicBezTo>
                      <a:lnTo>
                        <a:pt x="276593" y="2744"/>
                      </a:lnTo>
                      <a:cubicBezTo>
                        <a:pt x="308913" y="-7237"/>
                        <a:pt x="343225" y="10863"/>
                        <a:pt x="353206" y="43184"/>
                      </a:cubicBezTo>
                      <a:lnTo>
                        <a:pt x="567558" y="736764"/>
                      </a:lnTo>
                      <a:cubicBezTo>
                        <a:pt x="577539" y="769085"/>
                        <a:pt x="559439" y="803397"/>
                        <a:pt x="527118" y="813378"/>
                      </a:cubicBezTo>
                      <a:close/>
                    </a:path>
                  </a:pathLst>
                </a:custGeom>
                <a:solidFill>
                  <a:srgbClr val="7F99EB"/>
                </a:solidFill>
                <a:ln w="0" cap="flat">
                  <a:noFill/>
                  <a:prstDash val="solid"/>
                  <a:miter/>
                </a:ln>
              </p:spPr>
              <p:txBody>
                <a:bodyPr rtlCol="0" anchor="ctr"/>
                <a:lstStyle/>
                <a:p>
                  <a:endParaRPr lang="zh-CN" altLang="en-US"/>
                </a:p>
              </p:txBody>
            </p:sp>
          </p:grpSp>
          <p:grpSp>
            <p:nvGrpSpPr>
              <p:cNvPr id="41" name="组合 40">
                <a:extLst>
                  <a:ext uri="{FF2B5EF4-FFF2-40B4-BE49-F238E27FC236}">
                    <a16:creationId xmlns:a16="http://schemas.microsoft.com/office/drawing/2014/main" id="{4B55A301-7377-42BA-A18C-2B57A621DA3F}"/>
                  </a:ext>
                </a:extLst>
              </p:cNvPr>
              <p:cNvGrpSpPr/>
              <p:nvPr/>
            </p:nvGrpSpPr>
            <p:grpSpPr>
              <a:xfrm>
                <a:off x="4578057" y="3344378"/>
                <a:ext cx="1212461" cy="415775"/>
                <a:chOff x="4578057" y="3344378"/>
                <a:chExt cx="1212461" cy="415775"/>
              </a:xfrm>
              <a:solidFill>
                <a:srgbClr val="F37A50"/>
              </a:solidFill>
            </p:grpSpPr>
            <p:sp>
              <p:nvSpPr>
                <p:cNvPr id="42" name="任意多边形: 形状 41">
                  <a:extLst>
                    <a:ext uri="{FF2B5EF4-FFF2-40B4-BE49-F238E27FC236}">
                      <a16:creationId xmlns:a16="http://schemas.microsoft.com/office/drawing/2014/main" id="{A7052E52-8ACD-48F3-60BE-EAC8AF305083}"/>
                    </a:ext>
                  </a:extLst>
                </p:cNvPr>
                <p:cNvSpPr/>
                <p:nvPr/>
              </p:nvSpPr>
              <p:spPr>
                <a:xfrm>
                  <a:off x="5495566" y="3344378"/>
                  <a:ext cx="294952" cy="141291"/>
                </a:xfrm>
                <a:custGeom>
                  <a:avLst/>
                  <a:gdLst>
                    <a:gd name="connsiteX0" fmla="*/ 111184 w 294952"/>
                    <a:gd name="connsiteY0" fmla="*/ 130018 h 141291"/>
                    <a:gd name="connsiteX1" fmla="*/ 42327 w 294952"/>
                    <a:gd name="connsiteY1" fmla="*/ 141292 h 141291"/>
                    <a:gd name="connsiteX2" fmla="*/ 0 w 294952"/>
                    <a:gd name="connsiteY2" fmla="*/ 92578 h 141291"/>
                    <a:gd name="connsiteX3" fmla="*/ 148288 w 294952"/>
                    <a:gd name="connsiteY3" fmla="*/ 3139 h 141291"/>
                    <a:gd name="connsiteX4" fmla="*/ 188211 w 294952"/>
                    <a:gd name="connsiteY4" fmla="*/ 1666 h 141291"/>
                    <a:gd name="connsiteX5" fmla="*/ 159019 w 294952"/>
                    <a:gd name="connsiteY5" fmla="*/ 32668 h 141291"/>
                    <a:gd name="connsiteX6" fmla="*/ 238787 w 294952"/>
                    <a:gd name="connsiteY6" fmla="*/ 40140 h 141291"/>
                    <a:gd name="connsiteX7" fmla="*/ 291483 w 294952"/>
                    <a:gd name="connsiteY7" fmla="*/ 60309 h 141291"/>
                    <a:gd name="connsiteX8" fmla="*/ 111184 w 294952"/>
                    <a:gd name="connsiteY8" fmla="*/ 130018 h 141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4952" h="141291">
                      <a:moveTo>
                        <a:pt x="111184" y="130018"/>
                      </a:moveTo>
                      <a:cubicBezTo>
                        <a:pt x="86853" y="131492"/>
                        <a:pt x="58462" y="123554"/>
                        <a:pt x="42327" y="141292"/>
                      </a:cubicBezTo>
                      <a:lnTo>
                        <a:pt x="0" y="92578"/>
                      </a:lnTo>
                      <a:cubicBezTo>
                        <a:pt x="41267" y="26436"/>
                        <a:pt x="138333" y="4018"/>
                        <a:pt x="148288" y="3139"/>
                      </a:cubicBezTo>
                      <a:cubicBezTo>
                        <a:pt x="174171" y="864"/>
                        <a:pt x="186194" y="-1799"/>
                        <a:pt x="188211" y="1666"/>
                      </a:cubicBezTo>
                      <a:cubicBezTo>
                        <a:pt x="190228" y="5130"/>
                        <a:pt x="196563" y="28169"/>
                        <a:pt x="159019" y="32668"/>
                      </a:cubicBezTo>
                      <a:cubicBezTo>
                        <a:pt x="111882" y="38330"/>
                        <a:pt x="143169" y="76004"/>
                        <a:pt x="238787" y="40140"/>
                      </a:cubicBezTo>
                      <a:cubicBezTo>
                        <a:pt x="262730" y="31168"/>
                        <a:pt x="307773" y="42803"/>
                        <a:pt x="291483" y="60309"/>
                      </a:cubicBezTo>
                      <a:cubicBezTo>
                        <a:pt x="273538" y="79598"/>
                        <a:pt x="221928" y="123270"/>
                        <a:pt x="111184" y="130018"/>
                      </a:cubicBezTo>
                      <a:close/>
                    </a:path>
                  </a:pathLst>
                </a:custGeom>
                <a:solidFill>
                  <a:srgbClr val="F37A50"/>
                </a:solidFill>
                <a:ln w="0" cap="flat">
                  <a:noFill/>
                  <a:prstDash val="solid"/>
                  <a:miter/>
                </a:ln>
              </p:spPr>
              <p:txBody>
                <a:bodyPr rtlCol="0" anchor="ctr"/>
                <a:lstStyle/>
                <a:p>
                  <a:endParaRPr lang="zh-CN" altLang="en-US"/>
                </a:p>
              </p:txBody>
            </p:sp>
            <p:grpSp>
              <p:nvGrpSpPr>
                <p:cNvPr id="43" name="组合 42">
                  <a:extLst>
                    <a:ext uri="{FF2B5EF4-FFF2-40B4-BE49-F238E27FC236}">
                      <a16:creationId xmlns:a16="http://schemas.microsoft.com/office/drawing/2014/main" id="{12BB01A4-8FE9-5319-B124-E429C4585C58}"/>
                    </a:ext>
                  </a:extLst>
                </p:cNvPr>
                <p:cNvGrpSpPr/>
                <p:nvPr/>
              </p:nvGrpSpPr>
              <p:grpSpPr>
                <a:xfrm>
                  <a:off x="4578057" y="3416684"/>
                  <a:ext cx="965137" cy="343469"/>
                  <a:chOff x="4578057" y="3416684"/>
                  <a:chExt cx="965137" cy="343469"/>
                </a:xfrm>
                <a:solidFill>
                  <a:srgbClr val="F37A50"/>
                </a:solidFill>
              </p:grpSpPr>
              <p:sp>
                <p:nvSpPr>
                  <p:cNvPr id="44" name="任意多边形: 形状 43">
                    <a:extLst>
                      <a:ext uri="{FF2B5EF4-FFF2-40B4-BE49-F238E27FC236}">
                        <a16:creationId xmlns:a16="http://schemas.microsoft.com/office/drawing/2014/main" id="{4616284C-32C7-C7B1-C780-D32DFBC7C5BA}"/>
                      </a:ext>
                    </a:extLst>
                  </p:cNvPr>
                  <p:cNvSpPr/>
                  <p:nvPr/>
                </p:nvSpPr>
                <p:spPr>
                  <a:xfrm>
                    <a:off x="5109120" y="3416684"/>
                    <a:ext cx="434074" cy="343454"/>
                  </a:xfrm>
                  <a:custGeom>
                    <a:avLst/>
                    <a:gdLst>
                      <a:gd name="connsiteX0" fmla="*/ 5680 w 434074"/>
                      <a:gd name="connsiteY0" fmla="*/ 201863 h 343454"/>
                      <a:gd name="connsiteX1" fmla="*/ 48654 w 434074"/>
                      <a:gd name="connsiteY1" fmla="*/ 343455 h 343454"/>
                      <a:gd name="connsiteX2" fmla="*/ 434075 w 434074"/>
                      <a:gd name="connsiteY2" fmla="*/ 63297 h 343454"/>
                      <a:gd name="connsiteX3" fmla="*/ 421560 w 434074"/>
                      <a:gd name="connsiteY3" fmla="*/ 0 h 343454"/>
                      <a:gd name="connsiteX4" fmla="*/ 5655 w 434074"/>
                      <a:gd name="connsiteY4" fmla="*/ 201863 h 343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4074" h="343454">
                        <a:moveTo>
                          <a:pt x="5680" y="201863"/>
                        </a:moveTo>
                        <a:cubicBezTo>
                          <a:pt x="-17048" y="234288"/>
                          <a:pt x="34847" y="342317"/>
                          <a:pt x="48654" y="343455"/>
                        </a:cubicBezTo>
                        <a:cubicBezTo>
                          <a:pt x="215947" y="300713"/>
                          <a:pt x="434075" y="63297"/>
                          <a:pt x="434075" y="63297"/>
                        </a:cubicBezTo>
                        <a:lnTo>
                          <a:pt x="421560" y="0"/>
                        </a:lnTo>
                        <a:cubicBezTo>
                          <a:pt x="421560" y="0"/>
                          <a:pt x="211009" y="125560"/>
                          <a:pt x="5655" y="201863"/>
                        </a:cubicBezTo>
                        <a:close/>
                      </a:path>
                    </a:pathLst>
                  </a:custGeom>
                  <a:solidFill>
                    <a:srgbClr val="F37A50"/>
                  </a:solidFill>
                  <a:ln w="0" cap="flat">
                    <a:noFill/>
                    <a:prstDash val="solid"/>
                    <a:miter/>
                  </a:ln>
                </p:spPr>
                <p:txBody>
                  <a:bodyPr rtlCol="0" anchor="ctr"/>
                  <a:lstStyle/>
                  <a:p>
                    <a:endParaRPr lang="zh-CN" altLang="en-US"/>
                  </a:p>
                </p:txBody>
              </p:sp>
              <p:sp>
                <p:nvSpPr>
                  <p:cNvPr id="45" name="任意多边形: 形状 44">
                    <a:extLst>
                      <a:ext uri="{FF2B5EF4-FFF2-40B4-BE49-F238E27FC236}">
                        <a16:creationId xmlns:a16="http://schemas.microsoft.com/office/drawing/2014/main" id="{C0CB9F9B-F7F5-BEFF-63BA-4DFCC97CA4B6}"/>
                      </a:ext>
                    </a:extLst>
                  </p:cNvPr>
                  <p:cNvSpPr/>
                  <p:nvPr/>
                </p:nvSpPr>
                <p:spPr>
                  <a:xfrm>
                    <a:off x="4578057" y="3431635"/>
                    <a:ext cx="582432" cy="328517"/>
                  </a:xfrm>
                  <a:custGeom>
                    <a:avLst/>
                    <a:gdLst>
                      <a:gd name="connsiteX0" fmla="*/ 86992 w 582432"/>
                      <a:gd name="connsiteY0" fmla="*/ 191230 h 328517"/>
                      <a:gd name="connsiteX1" fmla="*/ 582432 w 582432"/>
                      <a:gd name="connsiteY1" fmla="*/ 326616 h 328517"/>
                      <a:gd name="connsiteX2" fmla="*/ 545147 w 582432"/>
                      <a:gd name="connsiteY2" fmla="*/ 183447 h 328517"/>
                      <a:gd name="connsiteX3" fmla="*/ 127587 w 582432"/>
                      <a:gd name="connsiteY3" fmla="*/ 7208 h 328517"/>
                      <a:gd name="connsiteX4" fmla="*/ 86992 w 582432"/>
                      <a:gd name="connsiteY4" fmla="*/ 191230 h 328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2432" h="328517">
                        <a:moveTo>
                          <a:pt x="86992" y="191230"/>
                        </a:moveTo>
                        <a:cubicBezTo>
                          <a:pt x="187549" y="248166"/>
                          <a:pt x="544035" y="343138"/>
                          <a:pt x="582432" y="326616"/>
                        </a:cubicBezTo>
                        <a:lnTo>
                          <a:pt x="545147" y="183447"/>
                        </a:lnTo>
                        <a:cubicBezTo>
                          <a:pt x="545147" y="183447"/>
                          <a:pt x="188092" y="29832"/>
                          <a:pt x="127587" y="7208"/>
                        </a:cubicBezTo>
                        <a:cubicBezTo>
                          <a:pt x="22919" y="-32198"/>
                          <a:pt x="-77328" y="98559"/>
                          <a:pt x="86992" y="191230"/>
                        </a:cubicBezTo>
                        <a:close/>
                      </a:path>
                    </a:pathLst>
                  </a:custGeom>
                  <a:solidFill>
                    <a:srgbClr val="F37A50"/>
                  </a:solidFill>
                  <a:ln w="0" cap="flat">
                    <a:noFill/>
                    <a:prstDash val="solid"/>
                    <a:miter/>
                  </a:ln>
                </p:spPr>
                <p:txBody>
                  <a:bodyPr rtlCol="0" anchor="ctr"/>
                  <a:lstStyle/>
                  <a:p>
                    <a:endParaRPr lang="zh-CN" altLang="en-US"/>
                  </a:p>
                </p:txBody>
              </p:sp>
            </p:grpSp>
          </p:grpSp>
        </p:grpSp>
        <p:grpSp>
          <p:nvGrpSpPr>
            <p:cNvPr id="21" name="组合 20">
              <a:extLst>
                <a:ext uri="{FF2B5EF4-FFF2-40B4-BE49-F238E27FC236}">
                  <a16:creationId xmlns:a16="http://schemas.microsoft.com/office/drawing/2014/main" id="{EDA04EF4-E438-0F82-2E34-CC8F47D65A56}"/>
                </a:ext>
              </a:extLst>
            </p:cNvPr>
            <p:cNvGrpSpPr/>
            <p:nvPr/>
          </p:nvGrpSpPr>
          <p:grpSpPr>
            <a:xfrm>
              <a:off x="7715619" y="1808656"/>
              <a:ext cx="1250875" cy="1153700"/>
              <a:chOff x="7715619" y="1808656"/>
              <a:chExt cx="1250875" cy="1153700"/>
            </a:xfrm>
          </p:grpSpPr>
          <p:grpSp>
            <p:nvGrpSpPr>
              <p:cNvPr id="34" name="组合 33">
                <a:extLst>
                  <a:ext uri="{FF2B5EF4-FFF2-40B4-BE49-F238E27FC236}">
                    <a16:creationId xmlns:a16="http://schemas.microsoft.com/office/drawing/2014/main" id="{48152E8E-B490-F27A-AC3D-65075D405899}"/>
                  </a:ext>
                </a:extLst>
              </p:cNvPr>
              <p:cNvGrpSpPr/>
              <p:nvPr/>
            </p:nvGrpSpPr>
            <p:grpSpPr>
              <a:xfrm>
                <a:off x="7933278" y="1808656"/>
                <a:ext cx="1033216" cy="1153700"/>
                <a:chOff x="7933278" y="1808656"/>
                <a:chExt cx="1033216" cy="1153700"/>
              </a:xfrm>
            </p:grpSpPr>
            <p:sp>
              <p:nvSpPr>
                <p:cNvPr id="36" name="任意多边形: 形状 35">
                  <a:extLst>
                    <a:ext uri="{FF2B5EF4-FFF2-40B4-BE49-F238E27FC236}">
                      <a16:creationId xmlns:a16="http://schemas.microsoft.com/office/drawing/2014/main" id="{EA9256C2-389C-8129-0FE4-36BAB94939C5}"/>
                    </a:ext>
                  </a:extLst>
                </p:cNvPr>
                <p:cNvSpPr/>
                <p:nvPr/>
              </p:nvSpPr>
              <p:spPr>
                <a:xfrm>
                  <a:off x="7933278" y="1808656"/>
                  <a:ext cx="1033216" cy="1153700"/>
                </a:xfrm>
                <a:custGeom>
                  <a:avLst/>
                  <a:gdLst>
                    <a:gd name="connsiteX0" fmla="*/ 1032646 w 1033216"/>
                    <a:gd name="connsiteY0" fmla="*/ 615751 h 1153700"/>
                    <a:gd name="connsiteX1" fmla="*/ 1027424 w 1033216"/>
                    <a:gd name="connsiteY1" fmla="*/ 571485 h 1153700"/>
                    <a:gd name="connsiteX2" fmla="*/ 530147 w 1033216"/>
                    <a:gd name="connsiteY2" fmla="*/ 385859 h 1153700"/>
                    <a:gd name="connsiteX3" fmla="*/ 545609 w 1033216"/>
                    <a:gd name="connsiteY3" fmla="*/ 211094 h 1153700"/>
                    <a:gd name="connsiteX4" fmla="*/ 443087 w 1033216"/>
                    <a:gd name="connsiteY4" fmla="*/ 1241 h 1153700"/>
                    <a:gd name="connsiteX5" fmla="*/ 273571 w 1033216"/>
                    <a:gd name="connsiteY5" fmla="*/ 366389 h 1153700"/>
                    <a:gd name="connsiteX6" fmla="*/ 38404 w 1033216"/>
                    <a:gd name="connsiteY6" fmla="*/ 551549 h 1153700"/>
                    <a:gd name="connsiteX7" fmla="*/ 2437 w 1033216"/>
                    <a:gd name="connsiteY7" fmla="*/ 881351 h 1153700"/>
                    <a:gd name="connsiteX8" fmla="*/ 74629 w 1033216"/>
                    <a:gd name="connsiteY8" fmla="*/ 1010169 h 1153700"/>
                    <a:gd name="connsiteX9" fmla="*/ 238975 w 1033216"/>
                    <a:gd name="connsiteY9" fmla="*/ 1092290 h 1153700"/>
                    <a:gd name="connsiteX10" fmla="*/ 796601 w 1033216"/>
                    <a:gd name="connsiteY10" fmla="*/ 1153080 h 1153700"/>
                    <a:gd name="connsiteX11" fmla="*/ 910784 w 1033216"/>
                    <a:gd name="connsiteY11" fmla="*/ 1061728 h 1153700"/>
                    <a:gd name="connsiteX12" fmla="*/ 895994 w 1033216"/>
                    <a:gd name="connsiteY12" fmla="*/ 997293 h 1153700"/>
                    <a:gd name="connsiteX13" fmla="*/ 958877 w 1033216"/>
                    <a:gd name="connsiteY13" fmla="*/ 913905 h 1153700"/>
                    <a:gd name="connsiteX14" fmla="*/ 944113 w 1033216"/>
                    <a:gd name="connsiteY14" fmla="*/ 849573 h 1153700"/>
                    <a:gd name="connsiteX15" fmla="*/ 1007152 w 1033216"/>
                    <a:gd name="connsiteY15" fmla="*/ 766134 h 1153700"/>
                    <a:gd name="connsiteX16" fmla="*/ 985303 w 1033216"/>
                    <a:gd name="connsiteY16" fmla="*/ 691020 h 1153700"/>
                    <a:gd name="connsiteX17" fmla="*/ 1032620 w 1033216"/>
                    <a:gd name="connsiteY17" fmla="*/ 615829 h 1153700"/>
                    <a:gd name="connsiteX18" fmla="*/ 1032620 w 1033216"/>
                    <a:gd name="connsiteY18" fmla="*/ 615829 h 1153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33216" h="1153700">
                      <a:moveTo>
                        <a:pt x="1032646" y="615751"/>
                      </a:moveTo>
                      <a:cubicBezTo>
                        <a:pt x="1034327" y="600289"/>
                        <a:pt x="1032207" y="585344"/>
                        <a:pt x="1027424" y="571485"/>
                      </a:cubicBezTo>
                      <a:cubicBezTo>
                        <a:pt x="1000506" y="433875"/>
                        <a:pt x="805418" y="422446"/>
                        <a:pt x="530147" y="385859"/>
                      </a:cubicBezTo>
                      <a:cubicBezTo>
                        <a:pt x="484122" y="379757"/>
                        <a:pt x="516443" y="328380"/>
                        <a:pt x="545609" y="211094"/>
                      </a:cubicBezTo>
                      <a:cubicBezTo>
                        <a:pt x="564589" y="134791"/>
                        <a:pt x="527406" y="10420"/>
                        <a:pt x="443087" y="1241"/>
                      </a:cubicBezTo>
                      <a:cubicBezTo>
                        <a:pt x="304082" y="-13911"/>
                        <a:pt x="425893" y="109839"/>
                        <a:pt x="273571" y="366389"/>
                      </a:cubicBezTo>
                      <a:cubicBezTo>
                        <a:pt x="192174" y="503455"/>
                        <a:pt x="54203" y="406674"/>
                        <a:pt x="38404" y="551549"/>
                      </a:cubicBezTo>
                      <a:lnTo>
                        <a:pt x="2437" y="881351"/>
                      </a:lnTo>
                      <a:cubicBezTo>
                        <a:pt x="-3716" y="937745"/>
                        <a:pt x="-4053" y="992561"/>
                        <a:pt x="74629" y="1010169"/>
                      </a:cubicBezTo>
                      <a:cubicBezTo>
                        <a:pt x="150906" y="1027235"/>
                        <a:pt x="127558" y="1080138"/>
                        <a:pt x="238975" y="1092290"/>
                      </a:cubicBezTo>
                      <a:lnTo>
                        <a:pt x="796601" y="1153080"/>
                      </a:lnTo>
                      <a:cubicBezTo>
                        <a:pt x="853408" y="1159285"/>
                        <a:pt x="904630" y="1118276"/>
                        <a:pt x="910784" y="1061728"/>
                      </a:cubicBezTo>
                      <a:cubicBezTo>
                        <a:pt x="913344" y="1038276"/>
                        <a:pt x="907422" y="1016039"/>
                        <a:pt x="895994" y="997293"/>
                      </a:cubicBezTo>
                      <a:cubicBezTo>
                        <a:pt x="929426" y="983149"/>
                        <a:pt x="954688" y="952354"/>
                        <a:pt x="958877" y="913905"/>
                      </a:cubicBezTo>
                      <a:cubicBezTo>
                        <a:pt x="961437" y="890530"/>
                        <a:pt x="955542" y="868268"/>
                        <a:pt x="944113" y="849573"/>
                      </a:cubicBezTo>
                      <a:cubicBezTo>
                        <a:pt x="977649" y="835482"/>
                        <a:pt x="1002963" y="804660"/>
                        <a:pt x="1007152" y="766134"/>
                      </a:cubicBezTo>
                      <a:cubicBezTo>
                        <a:pt x="1010203" y="738157"/>
                        <a:pt x="1001592" y="711576"/>
                        <a:pt x="985303" y="691020"/>
                      </a:cubicBezTo>
                      <a:cubicBezTo>
                        <a:pt x="1010746" y="674782"/>
                        <a:pt x="1029104" y="647994"/>
                        <a:pt x="1032620" y="615829"/>
                      </a:cubicBezTo>
                      <a:lnTo>
                        <a:pt x="1032620" y="615829"/>
                      </a:lnTo>
                      <a:close/>
                    </a:path>
                  </a:pathLst>
                </a:custGeom>
                <a:solidFill>
                  <a:srgbClr val="FACB32"/>
                </a:solidFill>
                <a:ln w="0" cap="flat">
                  <a:noFill/>
                  <a:prstDash val="solid"/>
                  <a:miter/>
                </a:ln>
              </p:spPr>
              <p:txBody>
                <a:bodyPr rtlCol="0" anchor="ctr"/>
                <a:lstStyle/>
                <a:p>
                  <a:endParaRPr lang="zh-CN" altLang="en-US"/>
                </a:p>
              </p:txBody>
            </p:sp>
            <p:sp>
              <p:nvSpPr>
                <p:cNvPr id="37" name="任意多边形: 形状 36">
                  <a:extLst>
                    <a:ext uri="{FF2B5EF4-FFF2-40B4-BE49-F238E27FC236}">
                      <a16:creationId xmlns:a16="http://schemas.microsoft.com/office/drawing/2014/main" id="{398990AC-7F64-B555-BD7D-6AA67C45ADE6}"/>
                    </a:ext>
                  </a:extLst>
                </p:cNvPr>
                <p:cNvSpPr/>
                <p:nvPr/>
              </p:nvSpPr>
              <p:spPr>
                <a:xfrm>
                  <a:off x="8467268" y="2280337"/>
                  <a:ext cx="483970" cy="681955"/>
                </a:xfrm>
                <a:custGeom>
                  <a:avLst/>
                  <a:gdLst>
                    <a:gd name="connsiteX0" fmla="*/ 118614 w 483970"/>
                    <a:gd name="connsiteY0" fmla="*/ 206410 h 681955"/>
                    <a:gd name="connsiteX1" fmla="*/ 384499 w 483970"/>
                    <a:gd name="connsiteY1" fmla="*/ 235396 h 681955"/>
                    <a:gd name="connsiteX2" fmla="*/ 478540 w 483970"/>
                    <a:gd name="connsiteY2" fmla="*/ 194801 h 681955"/>
                    <a:gd name="connsiteX3" fmla="*/ 473084 w 483970"/>
                    <a:gd name="connsiteY3" fmla="*/ 156869 h 681955"/>
                    <a:gd name="connsiteX4" fmla="*/ 434997 w 483970"/>
                    <a:gd name="connsiteY4" fmla="*/ 162273 h 681955"/>
                    <a:gd name="connsiteX5" fmla="*/ 390342 w 483970"/>
                    <a:gd name="connsiteY5" fmla="*/ 181536 h 681955"/>
                    <a:gd name="connsiteX6" fmla="*/ 118071 w 483970"/>
                    <a:gd name="connsiteY6" fmla="*/ 151853 h 681955"/>
                    <a:gd name="connsiteX7" fmla="*/ 74451 w 483970"/>
                    <a:gd name="connsiteY7" fmla="*/ 97812 h 681955"/>
                    <a:gd name="connsiteX8" fmla="*/ 128673 w 483970"/>
                    <a:gd name="connsiteY8" fmla="*/ 54451 h 681955"/>
                    <a:gd name="connsiteX9" fmla="*/ 310600 w 483970"/>
                    <a:gd name="connsiteY9" fmla="*/ 74283 h 681955"/>
                    <a:gd name="connsiteX10" fmla="*/ 340568 w 483970"/>
                    <a:gd name="connsiteY10" fmla="*/ 50313 h 681955"/>
                    <a:gd name="connsiteX11" fmla="*/ 316470 w 483970"/>
                    <a:gd name="connsiteY11" fmla="*/ 20449 h 681955"/>
                    <a:gd name="connsiteX12" fmla="*/ 134516 w 483970"/>
                    <a:gd name="connsiteY12" fmla="*/ 617 h 681955"/>
                    <a:gd name="connsiteX13" fmla="*/ 20333 w 483970"/>
                    <a:gd name="connsiteY13" fmla="*/ 91943 h 681955"/>
                    <a:gd name="connsiteX14" fmla="*/ 49034 w 483970"/>
                    <a:gd name="connsiteY14" fmla="*/ 174271 h 681955"/>
                    <a:gd name="connsiteX15" fmla="*/ 10223 w 483970"/>
                    <a:gd name="connsiteY15" fmla="*/ 243928 h 681955"/>
                    <a:gd name="connsiteX16" fmla="*/ 39131 w 483970"/>
                    <a:gd name="connsiteY16" fmla="*/ 326437 h 681955"/>
                    <a:gd name="connsiteX17" fmla="*/ 604 w 483970"/>
                    <a:gd name="connsiteY17" fmla="*/ 395940 h 681955"/>
                    <a:gd name="connsiteX18" fmla="*/ 35046 w 483970"/>
                    <a:gd name="connsiteY18" fmla="*/ 484163 h 681955"/>
                    <a:gd name="connsiteX19" fmla="*/ 1328 w 483970"/>
                    <a:gd name="connsiteY19" fmla="*/ 549115 h 681955"/>
                    <a:gd name="connsiteX20" fmla="*/ 93146 w 483970"/>
                    <a:gd name="connsiteY20" fmla="*/ 662885 h 681955"/>
                    <a:gd name="connsiteX21" fmla="*/ 262611 w 483970"/>
                    <a:gd name="connsiteY21" fmla="*/ 681346 h 681955"/>
                    <a:gd name="connsiteX22" fmla="*/ 356677 w 483970"/>
                    <a:gd name="connsiteY22" fmla="*/ 640803 h 681955"/>
                    <a:gd name="connsiteX23" fmla="*/ 351273 w 483970"/>
                    <a:gd name="connsiteY23" fmla="*/ 602897 h 681955"/>
                    <a:gd name="connsiteX24" fmla="*/ 313186 w 483970"/>
                    <a:gd name="connsiteY24" fmla="*/ 608249 h 681955"/>
                    <a:gd name="connsiteX25" fmla="*/ 268454 w 483970"/>
                    <a:gd name="connsiteY25" fmla="*/ 627539 h 681955"/>
                    <a:gd name="connsiteX26" fmla="*/ 98989 w 483970"/>
                    <a:gd name="connsiteY26" fmla="*/ 609051 h 681955"/>
                    <a:gd name="connsiteX27" fmla="*/ 55369 w 483970"/>
                    <a:gd name="connsiteY27" fmla="*/ 555011 h 681955"/>
                    <a:gd name="connsiteX28" fmla="*/ 109590 w 483970"/>
                    <a:gd name="connsiteY28" fmla="*/ 511649 h 681955"/>
                    <a:gd name="connsiteX29" fmla="*/ 310652 w 483970"/>
                    <a:gd name="connsiteY29" fmla="*/ 533575 h 681955"/>
                    <a:gd name="connsiteX30" fmla="*/ 404719 w 483970"/>
                    <a:gd name="connsiteY30" fmla="*/ 492980 h 681955"/>
                    <a:gd name="connsiteX31" fmla="*/ 399315 w 483970"/>
                    <a:gd name="connsiteY31" fmla="*/ 455074 h 681955"/>
                    <a:gd name="connsiteX32" fmla="*/ 361228 w 483970"/>
                    <a:gd name="connsiteY32" fmla="*/ 460427 h 681955"/>
                    <a:gd name="connsiteX33" fmla="*/ 316496 w 483970"/>
                    <a:gd name="connsiteY33" fmla="*/ 479742 h 681955"/>
                    <a:gd name="connsiteX34" fmla="*/ 98213 w 483970"/>
                    <a:gd name="connsiteY34" fmla="*/ 455954 h 681955"/>
                    <a:gd name="connsiteX35" fmla="*/ 54593 w 483970"/>
                    <a:gd name="connsiteY35" fmla="*/ 401887 h 681955"/>
                    <a:gd name="connsiteX36" fmla="*/ 108815 w 483970"/>
                    <a:gd name="connsiteY36" fmla="*/ 358525 h 681955"/>
                    <a:gd name="connsiteX37" fmla="*/ 358849 w 483970"/>
                    <a:gd name="connsiteY37" fmla="*/ 385778 h 681955"/>
                    <a:gd name="connsiteX38" fmla="*/ 452916 w 483970"/>
                    <a:gd name="connsiteY38" fmla="*/ 345235 h 681955"/>
                    <a:gd name="connsiteX39" fmla="*/ 447512 w 483970"/>
                    <a:gd name="connsiteY39" fmla="*/ 307303 h 681955"/>
                    <a:gd name="connsiteX40" fmla="*/ 409450 w 483970"/>
                    <a:gd name="connsiteY40" fmla="*/ 312656 h 681955"/>
                    <a:gd name="connsiteX41" fmla="*/ 364719 w 483970"/>
                    <a:gd name="connsiteY41" fmla="*/ 331945 h 681955"/>
                    <a:gd name="connsiteX42" fmla="*/ 107858 w 483970"/>
                    <a:gd name="connsiteY42" fmla="*/ 303942 h 681955"/>
                    <a:gd name="connsiteX43" fmla="*/ 64237 w 483970"/>
                    <a:gd name="connsiteY43" fmla="*/ 249901 h 681955"/>
                    <a:gd name="connsiteX44" fmla="*/ 118459 w 483970"/>
                    <a:gd name="connsiteY44" fmla="*/ 206488 h 681955"/>
                    <a:gd name="connsiteX45" fmla="*/ 118459 w 483970"/>
                    <a:gd name="connsiteY45" fmla="*/ 206488 h 68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483970" h="681955">
                      <a:moveTo>
                        <a:pt x="118614" y="206410"/>
                      </a:moveTo>
                      <a:lnTo>
                        <a:pt x="384499" y="235396"/>
                      </a:lnTo>
                      <a:cubicBezTo>
                        <a:pt x="420646" y="239352"/>
                        <a:pt x="456691" y="223786"/>
                        <a:pt x="478540" y="194801"/>
                      </a:cubicBezTo>
                      <a:cubicBezTo>
                        <a:pt x="487538" y="182855"/>
                        <a:pt x="485107" y="165867"/>
                        <a:pt x="473084" y="156869"/>
                      </a:cubicBezTo>
                      <a:cubicBezTo>
                        <a:pt x="461087" y="147871"/>
                        <a:pt x="444021" y="150327"/>
                        <a:pt x="434997" y="162273"/>
                      </a:cubicBezTo>
                      <a:cubicBezTo>
                        <a:pt x="424654" y="176055"/>
                        <a:pt x="407485" y="183398"/>
                        <a:pt x="390342" y="181536"/>
                      </a:cubicBezTo>
                      <a:lnTo>
                        <a:pt x="118071" y="151853"/>
                      </a:lnTo>
                      <a:cubicBezTo>
                        <a:pt x="91103" y="148905"/>
                        <a:pt x="71529" y="124677"/>
                        <a:pt x="74451" y="97812"/>
                      </a:cubicBezTo>
                      <a:cubicBezTo>
                        <a:pt x="77373" y="70947"/>
                        <a:pt x="101704" y="51503"/>
                        <a:pt x="128673" y="54451"/>
                      </a:cubicBezTo>
                      <a:lnTo>
                        <a:pt x="310600" y="74283"/>
                      </a:lnTo>
                      <a:cubicBezTo>
                        <a:pt x="325520" y="75912"/>
                        <a:pt x="338965" y="65181"/>
                        <a:pt x="340568" y="50313"/>
                      </a:cubicBezTo>
                      <a:cubicBezTo>
                        <a:pt x="342197" y="35446"/>
                        <a:pt x="331389" y="22078"/>
                        <a:pt x="316470" y="20449"/>
                      </a:cubicBezTo>
                      <a:lnTo>
                        <a:pt x="134516" y="617"/>
                      </a:lnTo>
                      <a:cubicBezTo>
                        <a:pt x="77709" y="-5563"/>
                        <a:pt x="26487" y="35394"/>
                        <a:pt x="20333" y="91943"/>
                      </a:cubicBezTo>
                      <a:cubicBezTo>
                        <a:pt x="16894" y="123488"/>
                        <a:pt x="28530" y="152990"/>
                        <a:pt x="49034" y="174271"/>
                      </a:cubicBezTo>
                      <a:cubicBezTo>
                        <a:pt x="28013" y="190819"/>
                        <a:pt x="13352" y="215357"/>
                        <a:pt x="10223" y="243928"/>
                      </a:cubicBezTo>
                      <a:cubicBezTo>
                        <a:pt x="6784" y="275551"/>
                        <a:pt x="18497" y="305157"/>
                        <a:pt x="39131" y="326437"/>
                      </a:cubicBezTo>
                      <a:cubicBezTo>
                        <a:pt x="18213" y="342960"/>
                        <a:pt x="3707" y="367446"/>
                        <a:pt x="604" y="395940"/>
                      </a:cubicBezTo>
                      <a:cubicBezTo>
                        <a:pt x="-3145" y="430407"/>
                        <a:pt x="10818" y="462676"/>
                        <a:pt x="35046" y="484163"/>
                      </a:cubicBezTo>
                      <a:cubicBezTo>
                        <a:pt x="16868" y="500530"/>
                        <a:pt x="4172" y="523026"/>
                        <a:pt x="1328" y="549115"/>
                      </a:cubicBezTo>
                      <a:cubicBezTo>
                        <a:pt x="-4826" y="605664"/>
                        <a:pt x="36338" y="656705"/>
                        <a:pt x="93146" y="662885"/>
                      </a:cubicBezTo>
                      <a:lnTo>
                        <a:pt x="262611" y="681346"/>
                      </a:lnTo>
                      <a:cubicBezTo>
                        <a:pt x="298758" y="685303"/>
                        <a:pt x="334828" y="669763"/>
                        <a:pt x="356677" y="640803"/>
                      </a:cubicBezTo>
                      <a:cubicBezTo>
                        <a:pt x="365701" y="628857"/>
                        <a:pt x="363271" y="611869"/>
                        <a:pt x="351273" y="602897"/>
                      </a:cubicBezTo>
                      <a:cubicBezTo>
                        <a:pt x="339250" y="593951"/>
                        <a:pt x="322184" y="596304"/>
                        <a:pt x="313186" y="608249"/>
                      </a:cubicBezTo>
                      <a:cubicBezTo>
                        <a:pt x="302766" y="622031"/>
                        <a:pt x="285623" y="629400"/>
                        <a:pt x="268454" y="627539"/>
                      </a:cubicBezTo>
                      <a:lnTo>
                        <a:pt x="98989" y="609051"/>
                      </a:lnTo>
                      <a:cubicBezTo>
                        <a:pt x="72020" y="606103"/>
                        <a:pt x="52447" y="581876"/>
                        <a:pt x="55369" y="555011"/>
                      </a:cubicBezTo>
                      <a:cubicBezTo>
                        <a:pt x="58291" y="528145"/>
                        <a:pt x="82622" y="508701"/>
                        <a:pt x="109590" y="511649"/>
                      </a:cubicBezTo>
                      <a:lnTo>
                        <a:pt x="310652" y="533575"/>
                      </a:lnTo>
                      <a:cubicBezTo>
                        <a:pt x="346800" y="537506"/>
                        <a:pt x="382896" y="521966"/>
                        <a:pt x="404719" y="492980"/>
                      </a:cubicBezTo>
                      <a:cubicBezTo>
                        <a:pt x="413743" y="481009"/>
                        <a:pt x="411313" y="464021"/>
                        <a:pt x="399315" y="455074"/>
                      </a:cubicBezTo>
                      <a:cubicBezTo>
                        <a:pt x="387214" y="445947"/>
                        <a:pt x="370200" y="448481"/>
                        <a:pt x="361228" y="460427"/>
                      </a:cubicBezTo>
                      <a:cubicBezTo>
                        <a:pt x="350652" y="474441"/>
                        <a:pt x="333923" y="481655"/>
                        <a:pt x="316496" y="479742"/>
                      </a:cubicBezTo>
                      <a:lnTo>
                        <a:pt x="98213" y="455954"/>
                      </a:lnTo>
                      <a:cubicBezTo>
                        <a:pt x="71245" y="453006"/>
                        <a:pt x="51671" y="428752"/>
                        <a:pt x="54593" y="401887"/>
                      </a:cubicBezTo>
                      <a:cubicBezTo>
                        <a:pt x="57515" y="375022"/>
                        <a:pt x="81846" y="355578"/>
                        <a:pt x="108815" y="358525"/>
                      </a:cubicBezTo>
                      <a:lnTo>
                        <a:pt x="358849" y="385778"/>
                      </a:lnTo>
                      <a:cubicBezTo>
                        <a:pt x="394997" y="389735"/>
                        <a:pt x="431067" y="374195"/>
                        <a:pt x="452916" y="345235"/>
                      </a:cubicBezTo>
                      <a:cubicBezTo>
                        <a:pt x="461940" y="333289"/>
                        <a:pt x="459509" y="316301"/>
                        <a:pt x="447512" y="307303"/>
                      </a:cubicBezTo>
                      <a:cubicBezTo>
                        <a:pt x="435462" y="298331"/>
                        <a:pt x="418423" y="300710"/>
                        <a:pt x="409450" y="312656"/>
                      </a:cubicBezTo>
                      <a:cubicBezTo>
                        <a:pt x="398901" y="326644"/>
                        <a:pt x="382146" y="333832"/>
                        <a:pt x="364719" y="331945"/>
                      </a:cubicBezTo>
                      <a:lnTo>
                        <a:pt x="107858" y="303942"/>
                      </a:lnTo>
                      <a:cubicBezTo>
                        <a:pt x="80890" y="300994"/>
                        <a:pt x="61316" y="276767"/>
                        <a:pt x="64237" y="249901"/>
                      </a:cubicBezTo>
                      <a:cubicBezTo>
                        <a:pt x="67159" y="223036"/>
                        <a:pt x="91465" y="203566"/>
                        <a:pt x="118459" y="206488"/>
                      </a:cubicBezTo>
                      <a:lnTo>
                        <a:pt x="118459" y="206488"/>
                      </a:lnTo>
                      <a:close/>
                    </a:path>
                  </a:pathLst>
                </a:custGeom>
                <a:solidFill>
                  <a:srgbClr val="EBA223"/>
                </a:solidFill>
                <a:ln w="0" cap="flat">
                  <a:noFill/>
                  <a:prstDash val="solid"/>
                  <a:miter/>
                </a:ln>
              </p:spPr>
              <p:txBody>
                <a:bodyPr rtlCol="0" anchor="ctr"/>
                <a:lstStyle/>
                <a:p>
                  <a:endParaRPr lang="zh-CN" altLang="en-US"/>
                </a:p>
              </p:txBody>
            </p:sp>
          </p:grpSp>
          <p:sp>
            <p:nvSpPr>
              <p:cNvPr id="35" name="任意多边形: 形状 34">
                <a:extLst>
                  <a:ext uri="{FF2B5EF4-FFF2-40B4-BE49-F238E27FC236}">
                    <a16:creationId xmlns:a16="http://schemas.microsoft.com/office/drawing/2014/main" id="{2A48E0FB-9C58-B29F-9881-65A4CAD10796}"/>
                  </a:ext>
                </a:extLst>
              </p:cNvPr>
              <p:cNvSpPr/>
              <p:nvPr/>
            </p:nvSpPr>
            <p:spPr>
              <a:xfrm>
                <a:off x="7715619" y="2213079"/>
                <a:ext cx="317478" cy="623151"/>
              </a:xfrm>
              <a:custGeom>
                <a:avLst/>
                <a:gdLst>
                  <a:gd name="connsiteX0" fmla="*/ 219967 w 317478"/>
                  <a:gd name="connsiteY0" fmla="*/ 623019 h 623151"/>
                  <a:gd name="connsiteX1" fmla="*/ 46339 w 317478"/>
                  <a:gd name="connsiteY1" fmla="*/ 604091 h 623151"/>
                  <a:gd name="connsiteX2" fmla="*/ 262 w 317478"/>
                  <a:gd name="connsiteY2" fmla="*/ 555015 h 623151"/>
                  <a:gd name="connsiteX3" fmla="*/ 56501 w 317478"/>
                  <a:gd name="connsiteY3" fmla="*/ 39071 h 623151"/>
                  <a:gd name="connsiteX4" fmla="*/ 104802 w 317478"/>
                  <a:gd name="connsiteY4" fmla="*/ 260 h 623151"/>
                  <a:gd name="connsiteX5" fmla="*/ 278429 w 317478"/>
                  <a:gd name="connsiteY5" fmla="*/ 19187 h 623151"/>
                  <a:gd name="connsiteX6" fmla="*/ 317214 w 317478"/>
                  <a:gd name="connsiteY6" fmla="*/ 67487 h 623151"/>
                  <a:gd name="connsiteX7" fmla="*/ 260976 w 317478"/>
                  <a:gd name="connsiteY7" fmla="*/ 583432 h 623151"/>
                  <a:gd name="connsiteX8" fmla="*/ 219967 w 317478"/>
                  <a:gd name="connsiteY8" fmla="*/ 623019 h 62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478" h="623151">
                    <a:moveTo>
                      <a:pt x="219967" y="623019"/>
                    </a:moveTo>
                    <a:lnTo>
                      <a:pt x="46339" y="604091"/>
                    </a:lnTo>
                    <a:cubicBezTo>
                      <a:pt x="15001" y="600678"/>
                      <a:pt x="-2375" y="579062"/>
                      <a:pt x="262" y="555015"/>
                    </a:cubicBezTo>
                    <a:lnTo>
                      <a:pt x="56501" y="39071"/>
                    </a:lnTo>
                    <a:cubicBezTo>
                      <a:pt x="59112" y="15024"/>
                      <a:pt x="80755" y="-2352"/>
                      <a:pt x="104802" y="260"/>
                    </a:cubicBezTo>
                    <a:lnTo>
                      <a:pt x="278429" y="19187"/>
                    </a:lnTo>
                    <a:cubicBezTo>
                      <a:pt x="302476" y="21798"/>
                      <a:pt x="319852" y="43440"/>
                      <a:pt x="317214" y="67487"/>
                    </a:cubicBezTo>
                    <a:lnTo>
                      <a:pt x="260976" y="583432"/>
                    </a:lnTo>
                    <a:cubicBezTo>
                      <a:pt x="258364" y="607479"/>
                      <a:pt x="236722" y="624854"/>
                      <a:pt x="219967" y="623019"/>
                    </a:cubicBezTo>
                    <a:close/>
                  </a:path>
                </a:pathLst>
              </a:custGeom>
              <a:solidFill>
                <a:srgbClr val="7F99EB"/>
              </a:solidFill>
              <a:ln w="0" cap="flat">
                <a:noFill/>
                <a:prstDash val="solid"/>
                <a:miter/>
              </a:ln>
            </p:spPr>
            <p:txBody>
              <a:bodyPr rtlCol="0" anchor="ctr"/>
              <a:lstStyle/>
              <a:p>
                <a:endParaRPr lang="zh-CN" altLang="en-US"/>
              </a:p>
            </p:txBody>
          </p:sp>
        </p:grpSp>
        <p:grpSp>
          <p:nvGrpSpPr>
            <p:cNvPr id="22" name="组合 21">
              <a:extLst>
                <a:ext uri="{FF2B5EF4-FFF2-40B4-BE49-F238E27FC236}">
                  <a16:creationId xmlns:a16="http://schemas.microsoft.com/office/drawing/2014/main" id="{400AE693-527C-A760-C3C8-1F8CFDE18EF7}"/>
                </a:ext>
              </a:extLst>
            </p:cNvPr>
            <p:cNvGrpSpPr/>
            <p:nvPr/>
          </p:nvGrpSpPr>
          <p:grpSpPr>
            <a:xfrm>
              <a:off x="3370946" y="1897007"/>
              <a:ext cx="5880772" cy="2742207"/>
              <a:chOff x="3370946" y="1897007"/>
              <a:chExt cx="5880772" cy="2742207"/>
            </a:xfrm>
            <a:solidFill>
              <a:srgbClr val="FACB32"/>
            </a:solidFill>
          </p:grpSpPr>
          <p:sp>
            <p:nvSpPr>
              <p:cNvPr id="28" name="任意多边形: 形状 27">
                <a:extLst>
                  <a:ext uri="{FF2B5EF4-FFF2-40B4-BE49-F238E27FC236}">
                    <a16:creationId xmlns:a16="http://schemas.microsoft.com/office/drawing/2014/main" id="{6242CDB3-DEE1-2A97-F759-7994286B2932}"/>
                  </a:ext>
                </a:extLst>
              </p:cNvPr>
              <p:cNvSpPr/>
              <p:nvPr/>
            </p:nvSpPr>
            <p:spPr>
              <a:xfrm>
                <a:off x="5566982" y="3751063"/>
                <a:ext cx="326078" cy="440701"/>
              </a:xfrm>
              <a:custGeom>
                <a:avLst/>
                <a:gdLst>
                  <a:gd name="connsiteX0" fmla="*/ 211379 w 326078"/>
                  <a:gd name="connsiteY0" fmla="*/ 182342 h 440701"/>
                  <a:gd name="connsiteX1" fmla="*/ 326079 w 326078"/>
                  <a:gd name="connsiteY1" fmla="*/ 183246 h 440701"/>
                  <a:gd name="connsiteX2" fmla="*/ 222859 w 326078"/>
                  <a:gd name="connsiteY2" fmla="*/ 233331 h 440701"/>
                  <a:gd name="connsiteX3" fmla="*/ 201372 w 326078"/>
                  <a:gd name="connsiteY3" fmla="*/ 269970 h 440701"/>
                  <a:gd name="connsiteX4" fmla="*/ 211404 w 326078"/>
                  <a:gd name="connsiteY4" fmla="*/ 440702 h 440701"/>
                  <a:gd name="connsiteX5" fmla="*/ 147099 w 326078"/>
                  <a:gd name="connsiteY5" fmla="*/ 282097 h 440701"/>
                  <a:gd name="connsiteX6" fmla="*/ 112141 w 326078"/>
                  <a:gd name="connsiteY6" fmla="*/ 258231 h 440701"/>
                  <a:gd name="connsiteX7" fmla="*/ 0 w 326078"/>
                  <a:gd name="connsiteY7" fmla="*/ 256835 h 440701"/>
                  <a:gd name="connsiteX8" fmla="*/ 100686 w 326078"/>
                  <a:gd name="connsiteY8" fmla="*/ 207422 h 440701"/>
                  <a:gd name="connsiteX9" fmla="*/ 122018 w 326078"/>
                  <a:gd name="connsiteY9" fmla="*/ 170861 h 440701"/>
                  <a:gd name="connsiteX10" fmla="*/ 111986 w 326078"/>
                  <a:gd name="connsiteY10" fmla="*/ 0 h 440701"/>
                  <a:gd name="connsiteX11" fmla="*/ 176239 w 326078"/>
                  <a:gd name="connsiteY11" fmla="*/ 158476 h 440701"/>
                  <a:gd name="connsiteX12" fmla="*/ 211379 w 326078"/>
                  <a:gd name="connsiteY12" fmla="*/ 182342 h 440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6078" h="440701">
                    <a:moveTo>
                      <a:pt x="211379" y="182342"/>
                    </a:moveTo>
                    <a:lnTo>
                      <a:pt x="326079" y="183246"/>
                    </a:lnTo>
                    <a:lnTo>
                      <a:pt x="222859" y="233331"/>
                    </a:lnTo>
                    <a:cubicBezTo>
                      <a:pt x="208948" y="240079"/>
                      <a:pt x="200467" y="254534"/>
                      <a:pt x="201372" y="269970"/>
                    </a:cubicBezTo>
                    <a:lnTo>
                      <a:pt x="211404" y="440702"/>
                    </a:lnTo>
                    <a:lnTo>
                      <a:pt x="147099" y="282097"/>
                    </a:lnTo>
                    <a:cubicBezTo>
                      <a:pt x="141307" y="267824"/>
                      <a:pt x="127525" y="258412"/>
                      <a:pt x="112141" y="258231"/>
                    </a:cubicBezTo>
                    <a:lnTo>
                      <a:pt x="0" y="256835"/>
                    </a:lnTo>
                    <a:lnTo>
                      <a:pt x="100686" y="207422"/>
                    </a:lnTo>
                    <a:cubicBezTo>
                      <a:pt x="114519" y="200648"/>
                      <a:pt x="122923" y="186220"/>
                      <a:pt x="122018" y="170861"/>
                    </a:cubicBezTo>
                    <a:lnTo>
                      <a:pt x="111986" y="0"/>
                    </a:lnTo>
                    <a:lnTo>
                      <a:pt x="176239" y="158476"/>
                    </a:lnTo>
                    <a:cubicBezTo>
                      <a:pt x="182057" y="172801"/>
                      <a:pt x="195916" y="182238"/>
                      <a:pt x="211379" y="182342"/>
                    </a:cubicBezTo>
                    <a:close/>
                  </a:path>
                </a:pathLst>
              </a:custGeom>
              <a:solidFill>
                <a:srgbClr val="FACB32"/>
              </a:solidFill>
              <a:ln w="0" cap="flat">
                <a:noFill/>
                <a:prstDash val="solid"/>
                <a:miter/>
              </a:ln>
            </p:spPr>
            <p:txBody>
              <a:bodyPr rtlCol="0" anchor="ctr"/>
              <a:lstStyle/>
              <a:p>
                <a:endParaRPr lang="zh-CN" altLang="en-US"/>
              </a:p>
            </p:txBody>
          </p:sp>
          <p:sp>
            <p:nvSpPr>
              <p:cNvPr id="29" name="任意多边形: 形状 28">
                <a:extLst>
                  <a:ext uri="{FF2B5EF4-FFF2-40B4-BE49-F238E27FC236}">
                    <a16:creationId xmlns:a16="http://schemas.microsoft.com/office/drawing/2014/main" id="{AE6D3280-C34B-D8F4-19FD-36C2A473BC48}"/>
                  </a:ext>
                </a:extLst>
              </p:cNvPr>
              <p:cNvSpPr/>
              <p:nvPr/>
            </p:nvSpPr>
            <p:spPr>
              <a:xfrm>
                <a:off x="6938086" y="1906833"/>
                <a:ext cx="307720" cy="415956"/>
              </a:xfrm>
              <a:custGeom>
                <a:avLst/>
                <a:gdLst>
                  <a:gd name="connsiteX0" fmla="*/ 211172 w 307720"/>
                  <a:gd name="connsiteY0" fmla="*/ 197623 h 415956"/>
                  <a:gd name="connsiteX1" fmla="*/ 307720 w 307720"/>
                  <a:gd name="connsiteY1" fmla="*/ 248586 h 415956"/>
                  <a:gd name="connsiteX2" fmla="*/ 198605 w 307720"/>
                  <a:gd name="connsiteY2" fmla="*/ 245742 h 415956"/>
                  <a:gd name="connsiteX3" fmla="*/ 164423 w 307720"/>
                  <a:gd name="connsiteY3" fmla="*/ 267307 h 415956"/>
                  <a:gd name="connsiteX4" fmla="*/ 98178 w 307720"/>
                  <a:gd name="connsiteY4" fmla="*/ 415957 h 415956"/>
                  <a:gd name="connsiteX5" fmla="*/ 113253 w 307720"/>
                  <a:gd name="connsiteY5" fmla="*/ 253784 h 415956"/>
                  <a:gd name="connsiteX6" fmla="*/ 94144 w 307720"/>
                  <a:gd name="connsiteY6" fmla="*/ 218308 h 415956"/>
                  <a:gd name="connsiteX7" fmla="*/ 0 w 307720"/>
                  <a:gd name="connsiteY7" fmla="*/ 168043 h 415956"/>
                  <a:gd name="connsiteX8" fmla="*/ 106711 w 307720"/>
                  <a:gd name="connsiteY8" fmla="*/ 170344 h 415956"/>
                  <a:gd name="connsiteX9" fmla="*/ 140738 w 307720"/>
                  <a:gd name="connsiteY9" fmla="*/ 148780 h 415956"/>
                  <a:gd name="connsiteX10" fmla="*/ 207035 w 307720"/>
                  <a:gd name="connsiteY10" fmla="*/ 0 h 415956"/>
                  <a:gd name="connsiteX11" fmla="*/ 191961 w 307720"/>
                  <a:gd name="connsiteY11" fmla="*/ 162044 h 415956"/>
                  <a:gd name="connsiteX12" fmla="*/ 211198 w 307720"/>
                  <a:gd name="connsiteY12" fmla="*/ 197597 h 415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7720" h="415956">
                    <a:moveTo>
                      <a:pt x="211172" y="197623"/>
                    </a:moveTo>
                    <a:lnTo>
                      <a:pt x="307720" y="248586"/>
                    </a:lnTo>
                    <a:lnTo>
                      <a:pt x="198605" y="245742"/>
                    </a:lnTo>
                    <a:cubicBezTo>
                      <a:pt x="183893" y="245354"/>
                      <a:pt x="170396" y="253861"/>
                      <a:pt x="164423" y="267307"/>
                    </a:cubicBezTo>
                    <a:lnTo>
                      <a:pt x="98178" y="415957"/>
                    </a:lnTo>
                    <a:lnTo>
                      <a:pt x="113253" y="253784"/>
                    </a:lnTo>
                    <a:cubicBezTo>
                      <a:pt x="114623" y="239200"/>
                      <a:pt x="107073" y="225212"/>
                      <a:pt x="94144" y="218308"/>
                    </a:cubicBezTo>
                    <a:lnTo>
                      <a:pt x="0" y="168043"/>
                    </a:lnTo>
                    <a:lnTo>
                      <a:pt x="106711" y="170344"/>
                    </a:lnTo>
                    <a:cubicBezTo>
                      <a:pt x="121371" y="170654"/>
                      <a:pt x="134765" y="162147"/>
                      <a:pt x="140738" y="148780"/>
                    </a:cubicBezTo>
                    <a:lnTo>
                      <a:pt x="207035" y="0"/>
                    </a:lnTo>
                    <a:lnTo>
                      <a:pt x="191961" y="162044"/>
                    </a:lnTo>
                    <a:cubicBezTo>
                      <a:pt x="190590" y="176705"/>
                      <a:pt x="198192" y="190719"/>
                      <a:pt x="211198" y="197597"/>
                    </a:cubicBezTo>
                    <a:close/>
                  </a:path>
                </a:pathLst>
              </a:custGeom>
              <a:solidFill>
                <a:srgbClr val="FACB32"/>
              </a:solidFill>
              <a:ln w="0" cap="flat">
                <a:noFill/>
                <a:prstDash val="solid"/>
                <a:miter/>
              </a:ln>
            </p:spPr>
            <p:txBody>
              <a:bodyPr rtlCol="0" anchor="ctr"/>
              <a:lstStyle/>
              <a:p>
                <a:endParaRPr lang="zh-CN" altLang="en-US"/>
              </a:p>
            </p:txBody>
          </p:sp>
          <p:sp>
            <p:nvSpPr>
              <p:cNvPr id="30" name="任意多边形: 形状 29">
                <a:extLst>
                  <a:ext uri="{FF2B5EF4-FFF2-40B4-BE49-F238E27FC236}">
                    <a16:creationId xmlns:a16="http://schemas.microsoft.com/office/drawing/2014/main" id="{2401F862-555D-44A4-7177-ACDB3A99A9EB}"/>
                  </a:ext>
                </a:extLst>
              </p:cNvPr>
              <p:cNvSpPr/>
              <p:nvPr/>
            </p:nvSpPr>
            <p:spPr>
              <a:xfrm>
                <a:off x="5223812" y="1897007"/>
                <a:ext cx="204061" cy="275813"/>
              </a:xfrm>
              <a:custGeom>
                <a:avLst/>
                <a:gdLst>
                  <a:gd name="connsiteX0" fmla="*/ 132102 w 204061"/>
                  <a:gd name="connsiteY0" fmla="*/ 113770 h 275813"/>
                  <a:gd name="connsiteX1" fmla="*/ 204061 w 204061"/>
                  <a:gd name="connsiteY1" fmla="*/ 113589 h 275813"/>
                  <a:gd name="connsiteX2" fmla="*/ 139652 w 204061"/>
                  <a:gd name="connsiteY2" fmla="*/ 145677 h 275813"/>
                  <a:gd name="connsiteX3" fmla="*/ 126413 w 204061"/>
                  <a:gd name="connsiteY3" fmla="*/ 168793 h 275813"/>
                  <a:gd name="connsiteX4" fmla="*/ 133808 w 204061"/>
                  <a:gd name="connsiteY4" fmla="*/ 275813 h 275813"/>
                  <a:gd name="connsiteX5" fmla="*/ 92438 w 204061"/>
                  <a:gd name="connsiteY5" fmla="*/ 176731 h 275813"/>
                  <a:gd name="connsiteX6" fmla="*/ 70356 w 204061"/>
                  <a:gd name="connsiteY6" fmla="*/ 161992 h 275813"/>
                  <a:gd name="connsiteX7" fmla="*/ 0 w 204061"/>
                  <a:gd name="connsiteY7" fmla="*/ 161837 h 275813"/>
                  <a:gd name="connsiteX8" fmla="*/ 62832 w 204061"/>
                  <a:gd name="connsiteY8" fmla="*/ 130188 h 275813"/>
                  <a:gd name="connsiteX9" fmla="*/ 75967 w 204061"/>
                  <a:gd name="connsiteY9" fmla="*/ 107098 h 275813"/>
                  <a:gd name="connsiteX10" fmla="*/ 68572 w 204061"/>
                  <a:gd name="connsiteY10" fmla="*/ 0 h 275813"/>
                  <a:gd name="connsiteX11" fmla="*/ 109917 w 204061"/>
                  <a:gd name="connsiteY11" fmla="*/ 99005 h 275813"/>
                  <a:gd name="connsiteX12" fmla="*/ 132102 w 204061"/>
                  <a:gd name="connsiteY12" fmla="*/ 113744 h 27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4061" h="275813">
                    <a:moveTo>
                      <a:pt x="132102" y="113770"/>
                    </a:moveTo>
                    <a:lnTo>
                      <a:pt x="204061" y="113589"/>
                    </a:lnTo>
                    <a:lnTo>
                      <a:pt x="139652" y="145677"/>
                    </a:lnTo>
                    <a:cubicBezTo>
                      <a:pt x="130964" y="149995"/>
                      <a:pt x="125741" y="159122"/>
                      <a:pt x="126413" y="168793"/>
                    </a:cubicBezTo>
                    <a:lnTo>
                      <a:pt x="133808" y="275813"/>
                    </a:lnTo>
                    <a:lnTo>
                      <a:pt x="92438" y="176731"/>
                    </a:lnTo>
                    <a:cubicBezTo>
                      <a:pt x="88714" y="167810"/>
                      <a:pt x="80001" y="162018"/>
                      <a:pt x="70356" y="161992"/>
                    </a:cubicBezTo>
                    <a:lnTo>
                      <a:pt x="0" y="161837"/>
                    </a:lnTo>
                    <a:lnTo>
                      <a:pt x="62832" y="130188"/>
                    </a:lnTo>
                    <a:cubicBezTo>
                      <a:pt x="71468" y="125845"/>
                      <a:pt x="76639" y="116743"/>
                      <a:pt x="75967" y="107098"/>
                    </a:cubicBezTo>
                    <a:lnTo>
                      <a:pt x="68572" y="0"/>
                    </a:lnTo>
                    <a:lnTo>
                      <a:pt x="109917" y="99005"/>
                    </a:lnTo>
                    <a:cubicBezTo>
                      <a:pt x="113666" y="107952"/>
                      <a:pt x="122406" y="113770"/>
                      <a:pt x="132102" y="113744"/>
                    </a:cubicBezTo>
                    <a:close/>
                  </a:path>
                </a:pathLst>
              </a:custGeom>
              <a:solidFill>
                <a:srgbClr val="FACB32"/>
              </a:solidFill>
              <a:ln w="0" cap="flat">
                <a:noFill/>
                <a:prstDash val="solid"/>
                <a:miter/>
              </a:ln>
            </p:spPr>
            <p:txBody>
              <a:bodyPr rtlCol="0" anchor="ctr"/>
              <a:lstStyle/>
              <a:p>
                <a:endParaRPr lang="zh-CN" altLang="en-US"/>
              </a:p>
            </p:txBody>
          </p:sp>
          <p:sp>
            <p:nvSpPr>
              <p:cNvPr id="31" name="任意多边形: 形状 30">
                <a:extLst>
                  <a:ext uri="{FF2B5EF4-FFF2-40B4-BE49-F238E27FC236}">
                    <a16:creationId xmlns:a16="http://schemas.microsoft.com/office/drawing/2014/main" id="{F628A530-1F36-BFE9-F610-D6FB704D647A}"/>
                  </a:ext>
                </a:extLst>
              </p:cNvPr>
              <p:cNvSpPr/>
              <p:nvPr/>
            </p:nvSpPr>
            <p:spPr>
              <a:xfrm>
                <a:off x="6159127" y="4336200"/>
                <a:ext cx="224203" cy="303014"/>
              </a:xfrm>
              <a:custGeom>
                <a:avLst/>
                <a:gdLst>
                  <a:gd name="connsiteX0" fmla="*/ 155270 w 224203"/>
                  <a:gd name="connsiteY0" fmla="*/ 146995 h 303014"/>
                  <a:gd name="connsiteX1" fmla="*/ 224203 w 224203"/>
                  <a:gd name="connsiteY1" fmla="*/ 190073 h 303014"/>
                  <a:gd name="connsiteX2" fmla="*/ 143298 w 224203"/>
                  <a:gd name="connsiteY2" fmla="*/ 182031 h 303014"/>
                  <a:gd name="connsiteX3" fmla="*/ 116743 w 224203"/>
                  <a:gd name="connsiteY3" fmla="*/ 196201 h 303014"/>
                  <a:gd name="connsiteX4" fmla="*/ 59470 w 224203"/>
                  <a:gd name="connsiteY4" fmla="*/ 303015 h 303014"/>
                  <a:gd name="connsiteX5" fmla="*/ 79458 w 224203"/>
                  <a:gd name="connsiteY5" fmla="*/ 183376 h 303014"/>
                  <a:gd name="connsiteX6" fmla="*/ 67202 w 224203"/>
                  <a:gd name="connsiteY6" fmla="*/ 155993 h 303014"/>
                  <a:gd name="connsiteX7" fmla="*/ 0 w 224203"/>
                  <a:gd name="connsiteY7" fmla="*/ 113562 h 303014"/>
                  <a:gd name="connsiteX8" fmla="*/ 79121 w 224203"/>
                  <a:gd name="connsiteY8" fmla="*/ 121061 h 303014"/>
                  <a:gd name="connsiteX9" fmla="*/ 105573 w 224203"/>
                  <a:gd name="connsiteY9" fmla="*/ 106892 h 303014"/>
                  <a:gd name="connsiteX10" fmla="*/ 162871 w 224203"/>
                  <a:gd name="connsiteY10" fmla="*/ 0 h 303014"/>
                  <a:gd name="connsiteX11" fmla="*/ 142884 w 224203"/>
                  <a:gd name="connsiteY11" fmla="*/ 119536 h 303014"/>
                  <a:gd name="connsiteX12" fmla="*/ 155244 w 224203"/>
                  <a:gd name="connsiteY12" fmla="*/ 146995 h 30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4203" h="303014">
                    <a:moveTo>
                      <a:pt x="155270" y="146995"/>
                    </a:moveTo>
                    <a:lnTo>
                      <a:pt x="224203" y="190073"/>
                    </a:lnTo>
                    <a:lnTo>
                      <a:pt x="143298" y="182031"/>
                    </a:lnTo>
                    <a:cubicBezTo>
                      <a:pt x="132386" y="180945"/>
                      <a:pt x="121914" y="186530"/>
                      <a:pt x="116743" y="196201"/>
                    </a:cubicBezTo>
                    <a:lnTo>
                      <a:pt x="59470" y="303015"/>
                    </a:lnTo>
                    <a:lnTo>
                      <a:pt x="79458" y="183376"/>
                    </a:lnTo>
                    <a:cubicBezTo>
                      <a:pt x="81268" y="172619"/>
                      <a:pt x="76433" y="161811"/>
                      <a:pt x="67202" y="155993"/>
                    </a:cubicBezTo>
                    <a:lnTo>
                      <a:pt x="0" y="113562"/>
                    </a:lnTo>
                    <a:lnTo>
                      <a:pt x="79121" y="121061"/>
                    </a:lnTo>
                    <a:cubicBezTo>
                      <a:pt x="89981" y="122095"/>
                      <a:pt x="100401" y="116510"/>
                      <a:pt x="105573" y="106892"/>
                    </a:cubicBezTo>
                    <a:lnTo>
                      <a:pt x="162871" y="0"/>
                    </a:lnTo>
                    <a:lnTo>
                      <a:pt x="142884" y="119536"/>
                    </a:lnTo>
                    <a:cubicBezTo>
                      <a:pt x="141074" y="130344"/>
                      <a:pt x="145961" y="141178"/>
                      <a:pt x="155244" y="146995"/>
                    </a:cubicBezTo>
                    <a:close/>
                  </a:path>
                </a:pathLst>
              </a:custGeom>
              <a:solidFill>
                <a:srgbClr val="FACB32"/>
              </a:solidFill>
              <a:ln w="0" cap="flat">
                <a:noFill/>
                <a:prstDash val="solid"/>
                <a:miter/>
              </a:ln>
            </p:spPr>
            <p:txBody>
              <a:bodyPr rtlCol="0" anchor="ctr"/>
              <a:lstStyle/>
              <a:p>
                <a:endParaRPr lang="zh-CN" altLang="en-US"/>
              </a:p>
            </p:txBody>
          </p:sp>
          <p:sp>
            <p:nvSpPr>
              <p:cNvPr id="32" name="任意多边形: 形状 31">
                <a:extLst>
                  <a:ext uri="{FF2B5EF4-FFF2-40B4-BE49-F238E27FC236}">
                    <a16:creationId xmlns:a16="http://schemas.microsoft.com/office/drawing/2014/main" id="{45CFCE3A-862B-8C83-DE73-597C4AE54A08}"/>
                  </a:ext>
                </a:extLst>
              </p:cNvPr>
              <p:cNvSpPr/>
              <p:nvPr/>
            </p:nvSpPr>
            <p:spPr>
              <a:xfrm>
                <a:off x="9049261" y="2454763"/>
                <a:ext cx="202457" cy="273719"/>
              </a:xfrm>
              <a:custGeom>
                <a:avLst/>
                <a:gdLst>
                  <a:gd name="connsiteX0" fmla="*/ 139057 w 202457"/>
                  <a:gd name="connsiteY0" fmla="*/ 130318 h 273719"/>
                  <a:gd name="connsiteX1" fmla="*/ 202458 w 202457"/>
                  <a:gd name="connsiteY1" fmla="*/ 164345 h 273719"/>
                  <a:gd name="connsiteX2" fmla="*/ 130551 w 202457"/>
                  <a:gd name="connsiteY2" fmla="*/ 161966 h 273719"/>
                  <a:gd name="connsiteX3" fmla="*/ 107926 w 202457"/>
                  <a:gd name="connsiteY3" fmla="*/ 176033 h 273719"/>
                  <a:gd name="connsiteX4" fmla="*/ 63581 w 202457"/>
                  <a:gd name="connsiteY4" fmla="*/ 273719 h 273719"/>
                  <a:gd name="connsiteX5" fmla="*/ 74260 w 202457"/>
                  <a:gd name="connsiteY5" fmla="*/ 166879 h 273719"/>
                  <a:gd name="connsiteX6" fmla="*/ 61823 w 202457"/>
                  <a:gd name="connsiteY6" fmla="*/ 143401 h 273719"/>
                  <a:gd name="connsiteX7" fmla="*/ 0 w 202457"/>
                  <a:gd name="connsiteY7" fmla="*/ 109839 h 273719"/>
                  <a:gd name="connsiteX8" fmla="*/ 70330 w 202457"/>
                  <a:gd name="connsiteY8" fmla="*/ 111830 h 273719"/>
                  <a:gd name="connsiteX9" fmla="*/ 92851 w 202457"/>
                  <a:gd name="connsiteY9" fmla="*/ 97764 h 273719"/>
                  <a:gd name="connsiteX10" fmla="*/ 137221 w 202457"/>
                  <a:gd name="connsiteY10" fmla="*/ 0 h 273719"/>
                  <a:gd name="connsiteX11" fmla="*/ 126543 w 202457"/>
                  <a:gd name="connsiteY11" fmla="*/ 106736 h 273719"/>
                  <a:gd name="connsiteX12" fmla="*/ 139057 w 202457"/>
                  <a:gd name="connsiteY12" fmla="*/ 130266 h 273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2457" h="273719">
                    <a:moveTo>
                      <a:pt x="139057" y="130318"/>
                    </a:moveTo>
                    <a:lnTo>
                      <a:pt x="202458" y="164345"/>
                    </a:lnTo>
                    <a:lnTo>
                      <a:pt x="130551" y="161966"/>
                    </a:lnTo>
                    <a:cubicBezTo>
                      <a:pt x="120854" y="161656"/>
                      <a:pt x="111907" y="167189"/>
                      <a:pt x="107926" y="176033"/>
                    </a:cubicBezTo>
                    <a:lnTo>
                      <a:pt x="63581" y="273719"/>
                    </a:lnTo>
                    <a:lnTo>
                      <a:pt x="74260" y="166879"/>
                    </a:lnTo>
                    <a:cubicBezTo>
                      <a:pt x="75217" y="157261"/>
                      <a:pt x="70330" y="148030"/>
                      <a:pt x="61823" y="143401"/>
                    </a:cubicBezTo>
                    <a:lnTo>
                      <a:pt x="0" y="109839"/>
                    </a:lnTo>
                    <a:lnTo>
                      <a:pt x="70330" y="111830"/>
                    </a:lnTo>
                    <a:cubicBezTo>
                      <a:pt x="79975" y="112115"/>
                      <a:pt x="88869" y="106556"/>
                      <a:pt x="92851" y="97764"/>
                    </a:cubicBezTo>
                    <a:lnTo>
                      <a:pt x="137221" y="0"/>
                    </a:lnTo>
                    <a:lnTo>
                      <a:pt x="126543" y="106736"/>
                    </a:lnTo>
                    <a:cubicBezTo>
                      <a:pt x="125586" y="116381"/>
                      <a:pt x="130525" y="125664"/>
                      <a:pt x="139057" y="130266"/>
                    </a:cubicBezTo>
                    <a:close/>
                  </a:path>
                </a:pathLst>
              </a:custGeom>
              <a:solidFill>
                <a:srgbClr val="FACB32"/>
              </a:solidFill>
              <a:ln w="0" cap="flat">
                <a:noFill/>
                <a:prstDash val="solid"/>
                <a:miter/>
              </a:ln>
            </p:spPr>
            <p:txBody>
              <a:bodyPr rtlCol="0" anchor="ctr"/>
              <a:lstStyle/>
              <a:p>
                <a:endParaRPr lang="zh-CN" altLang="en-US"/>
              </a:p>
            </p:txBody>
          </p:sp>
          <p:sp>
            <p:nvSpPr>
              <p:cNvPr id="33" name="任意多边形: 形状 32">
                <a:extLst>
                  <a:ext uri="{FF2B5EF4-FFF2-40B4-BE49-F238E27FC236}">
                    <a16:creationId xmlns:a16="http://schemas.microsoft.com/office/drawing/2014/main" id="{94C9255C-34A2-E2CF-0224-1F5D3B92430A}"/>
                  </a:ext>
                </a:extLst>
              </p:cNvPr>
              <p:cNvSpPr/>
              <p:nvPr/>
            </p:nvSpPr>
            <p:spPr>
              <a:xfrm>
                <a:off x="3370946" y="4153238"/>
                <a:ext cx="200363" cy="270797"/>
              </a:xfrm>
              <a:custGeom>
                <a:avLst/>
                <a:gdLst>
                  <a:gd name="connsiteX0" fmla="*/ 128586 w 200363"/>
                  <a:gd name="connsiteY0" fmla="*/ 109193 h 270797"/>
                  <a:gd name="connsiteX1" fmla="*/ 200364 w 200363"/>
                  <a:gd name="connsiteY1" fmla="*/ 104177 h 270797"/>
                  <a:gd name="connsiteX2" fmla="*/ 138256 w 200363"/>
                  <a:gd name="connsiteY2" fmla="*/ 140531 h 270797"/>
                  <a:gd name="connsiteX3" fmla="*/ 126595 w 200363"/>
                  <a:gd name="connsiteY3" fmla="*/ 164500 h 270797"/>
                  <a:gd name="connsiteX4" fmla="*/ 141178 w 200363"/>
                  <a:gd name="connsiteY4" fmla="*/ 270797 h 270797"/>
                  <a:gd name="connsiteX5" fmla="*/ 93239 w 200363"/>
                  <a:gd name="connsiteY5" fmla="*/ 174740 h 270797"/>
                  <a:gd name="connsiteX6" fmla="*/ 70201 w 200363"/>
                  <a:gd name="connsiteY6" fmla="*/ 161501 h 270797"/>
                  <a:gd name="connsiteX7" fmla="*/ 0 w 200363"/>
                  <a:gd name="connsiteY7" fmla="*/ 166103 h 270797"/>
                  <a:gd name="connsiteX8" fmla="*/ 60556 w 200363"/>
                  <a:gd name="connsiteY8" fmla="*/ 130292 h 270797"/>
                  <a:gd name="connsiteX9" fmla="*/ 72114 w 200363"/>
                  <a:gd name="connsiteY9" fmla="*/ 106375 h 270797"/>
                  <a:gd name="connsiteX10" fmla="*/ 57505 w 200363"/>
                  <a:gd name="connsiteY10" fmla="*/ 0 h 270797"/>
                  <a:gd name="connsiteX11" fmla="*/ 105418 w 200363"/>
                  <a:gd name="connsiteY11" fmla="*/ 95980 h 270797"/>
                  <a:gd name="connsiteX12" fmla="*/ 128560 w 200363"/>
                  <a:gd name="connsiteY12" fmla="*/ 109193 h 270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363" h="270797">
                    <a:moveTo>
                      <a:pt x="128586" y="109193"/>
                    </a:moveTo>
                    <a:lnTo>
                      <a:pt x="200364" y="104177"/>
                    </a:lnTo>
                    <a:lnTo>
                      <a:pt x="138256" y="140531"/>
                    </a:lnTo>
                    <a:cubicBezTo>
                      <a:pt x="129878" y="145444"/>
                      <a:pt x="125276" y="154882"/>
                      <a:pt x="126595" y="164500"/>
                    </a:cubicBezTo>
                    <a:lnTo>
                      <a:pt x="141178" y="270797"/>
                    </a:lnTo>
                    <a:lnTo>
                      <a:pt x="93239" y="174740"/>
                    </a:lnTo>
                    <a:cubicBezTo>
                      <a:pt x="88921" y="166103"/>
                      <a:pt x="79846" y="160880"/>
                      <a:pt x="70201" y="161501"/>
                    </a:cubicBezTo>
                    <a:lnTo>
                      <a:pt x="0" y="166103"/>
                    </a:lnTo>
                    <a:lnTo>
                      <a:pt x="60556" y="130292"/>
                    </a:lnTo>
                    <a:cubicBezTo>
                      <a:pt x="68882" y="125379"/>
                      <a:pt x="73433" y="115941"/>
                      <a:pt x="72114" y="106375"/>
                    </a:cubicBezTo>
                    <a:lnTo>
                      <a:pt x="57505" y="0"/>
                    </a:lnTo>
                    <a:lnTo>
                      <a:pt x="105418" y="95980"/>
                    </a:lnTo>
                    <a:cubicBezTo>
                      <a:pt x="109762" y="104668"/>
                      <a:pt x="118889" y="109865"/>
                      <a:pt x="128560" y="109193"/>
                    </a:cubicBezTo>
                    <a:close/>
                  </a:path>
                </a:pathLst>
              </a:custGeom>
              <a:solidFill>
                <a:srgbClr val="FACB32"/>
              </a:solidFill>
              <a:ln w="0" cap="flat">
                <a:noFill/>
                <a:prstDash val="solid"/>
                <a:miter/>
              </a:ln>
            </p:spPr>
            <p:txBody>
              <a:bodyPr rtlCol="0" anchor="ctr"/>
              <a:lstStyle/>
              <a:p>
                <a:endParaRPr lang="zh-CN" altLang="en-US"/>
              </a:p>
            </p:txBody>
          </p:sp>
        </p:grpSp>
        <p:sp>
          <p:nvSpPr>
            <p:cNvPr id="23" name="任意多边形: 形状 22">
              <a:extLst>
                <a:ext uri="{FF2B5EF4-FFF2-40B4-BE49-F238E27FC236}">
                  <a16:creationId xmlns:a16="http://schemas.microsoft.com/office/drawing/2014/main" id="{F4B9A15E-303F-48D5-4344-DE3B9433D57D}"/>
                </a:ext>
              </a:extLst>
            </p:cNvPr>
            <p:cNvSpPr/>
            <p:nvPr/>
          </p:nvSpPr>
          <p:spPr>
            <a:xfrm>
              <a:off x="8526154" y="4208934"/>
              <a:ext cx="163026" cy="163052"/>
            </a:xfrm>
            <a:custGeom>
              <a:avLst/>
              <a:gdLst>
                <a:gd name="connsiteX0" fmla="*/ 163027 w 163026"/>
                <a:gd name="connsiteY0" fmla="*/ 81526 h 163052"/>
                <a:gd name="connsiteX1" fmla="*/ 81500 w 163026"/>
                <a:gd name="connsiteY1" fmla="*/ 163052 h 163052"/>
                <a:gd name="connsiteX2" fmla="*/ 0 w 163026"/>
                <a:gd name="connsiteY2" fmla="*/ 81526 h 163052"/>
                <a:gd name="connsiteX3" fmla="*/ 81500 w 163026"/>
                <a:gd name="connsiteY3" fmla="*/ 0 h 163052"/>
                <a:gd name="connsiteX4" fmla="*/ 163027 w 163026"/>
                <a:gd name="connsiteY4" fmla="*/ 81526 h 163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026" h="163052">
                  <a:moveTo>
                    <a:pt x="163027" y="81526"/>
                  </a:moveTo>
                  <a:cubicBezTo>
                    <a:pt x="163027" y="126543"/>
                    <a:pt x="126543" y="163052"/>
                    <a:pt x="81500" y="163052"/>
                  </a:cubicBezTo>
                  <a:cubicBezTo>
                    <a:pt x="36458" y="163052"/>
                    <a:pt x="0" y="126543"/>
                    <a:pt x="0" y="81526"/>
                  </a:cubicBezTo>
                  <a:cubicBezTo>
                    <a:pt x="0" y="36510"/>
                    <a:pt x="36483" y="0"/>
                    <a:pt x="81500" y="0"/>
                  </a:cubicBezTo>
                  <a:cubicBezTo>
                    <a:pt x="126517" y="0"/>
                    <a:pt x="163027" y="36484"/>
                    <a:pt x="163027" y="81526"/>
                  </a:cubicBezTo>
                  <a:close/>
                </a:path>
              </a:pathLst>
            </a:custGeom>
            <a:solidFill>
              <a:srgbClr val="FFFFFF"/>
            </a:solidFill>
            <a:ln w="0" cap="flat">
              <a:noFill/>
              <a:prstDash val="solid"/>
              <a:miter/>
            </a:ln>
          </p:spPr>
          <p:txBody>
            <a:bodyPr rtlCol="0" anchor="ctr"/>
            <a:lstStyle/>
            <a:p>
              <a:endParaRPr lang="zh-CN" altLang="en-US"/>
            </a:p>
          </p:txBody>
        </p:sp>
        <p:sp>
          <p:nvSpPr>
            <p:cNvPr id="24" name="任意多边形: 形状 23">
              <a:extLst>
                <a:ext uri="{FF2B5EF4-FFF2-40B4-BE49-F238E27FC236}">
                  <a16:creationId xmlns:a16="http://schemas.microsoft.com/office/drawing/2014/main" id="{DBFF4103-BE12-4A4E-4D1A-B614EDC5C5BC}"/>
                </a:ext>
              </a:extLst>
            </p:cNvPr>
            <p:cNvSpPr/>
            <p:nvPr/>
          </p:nvSpPr>
          <p:spPr>
            <a:xfrm>
              <a:off x="5636931" y="4687703"/>
              <a:ext cx="127227" cy="127227"/>
            </a:xfrm>
            <a:custGeom>
              <a:avLst/>
              <a:gdLst>
                <a:gd name="connsiteX0" fmla="*/ 108592 w 127227"/>
                <a:gd name="connsiteY0" fmla="*/ 108591 h 127227"/>
                <a:gd name="connsiteX1" fmla="*/ 18636 w 127227"/>
                <a:gd name="connsiteY1" fmla="*/ 108591 h 127227"/>
                <a:gd name="connsiteX2" fmla="*/ 18636 w 127227"/>
                <a:gd name="connsiteY2" fmla="*/ 18636 h 127227"/>
                <a:gd name="connsiteX3" fmla="*/ 108592 w 127227"/>
                <a:gd name="connsiteY3" fmla="*/ 18636 h 127227"/>
                <a:gd name="connsiteX4" fmla="*/ 108592 w 127227"/>
                <a:gd name="connsiteY4" fmla="*/ 108591 h 1272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227" h="127227">
                  <a:moveTo>
                    <a:pt x="108592" y="108591"/>
                  </a:moveTo>
                  <a:cubicBezTo>
                    <a:pt x="83744" y="133440"/>
                    <a:pt x="43484" y="133440"/>
                    <a:pt x="18636" y="108591"/>
                  </a:cubicBezTo>
                  <a:cubicBezTo>
                    <a:pt x="-6212" y="83743"/>
                    <a:pt x="-6212" y="43484"/>
                    <a:pt x="18636" y="18636"/>
                  </a:cubicBezTo>
                  <a:cubicBezTo>
                    <a:pt x="43484" y="-6212"/>
                    <a:pt x="83744" y="-6212"/>
                    <a:pt x="108592" y="18636"/>
                  </a:cubicBezTo>
                  <a:cubicBezTo>
                    <a:pt x="133440" y="43484"/>
                    <a:pt x="133440" y="83769"/>
                    <a:pt x="108592" y="108591"/>
                  </a:cubicBezTo>
                  <a:close/>
                </a:path>
              </a:pathLst>
            </a:custGeom>
            <a:solidFill>
              <a:srgbClr val="FFFFFF"/>
            </a:solidFill>
            <a:ln w="0" cap="flat">
              <a:noFill/>
              <a:prstDash val="solid"/>
              <a:miter/>
            </a:ln>
          </p:spPr>
          <p:txBody>
            <a:bodyPr rtlCol="0" anchor="ctr"/>
            <a:lstStyle/>
            <a:p>
              <a:endParaRPr lang="zh-CN" altLang="en-US"/>
            </a:p>
          </p:txBody>
        </p:sp>
        <p:sp>
          <p:nvSpPr>
            <p:cNvPr id="25" name="任意多边形: 形状 24">
              <a:extLst>
                <a:ext uri="{FF2B5EF4-FFF2-40B4-BE49-F238E27FC236}">
                  <a16:creationId xmlns:a16="http://schemas.microsoft.com/office/drawing/2014/main" id="{1AAAE2B4-A6B3-8D83-0F3D-BE74DBD7D127}"/>
                </a:ext>
              </a:extLst>
            </p:cNvPr>
            <p:cNvSpPr/>
            <p:nvPr/>
          </p:nvSpPr>
          <p:spPr>
            <a:xfrm>
              <a:off x="8672709" y="4051440"/>
              <a:ext cx="125146" cy="125146"/>
            </a:xfrm>
            <a:custGeom>
              <a:avLst/>
              <a:gdLst>
                <a:gd name="connsiteX0" fmla="*/ 62573 w 125146"/>
                <a:gd name="connsiteY0" fmla="*/ 18720 h 125146"/>
                <a:gd name="connsiteX1" fmla="*/ 106426 w 125146"/>
                <a:gd name="connsiteY1" fmla="*/ 62573 h 125146"/>
                <a:gd name="connsiteX2" fmla="*/ 62573 w 125146"/>
                <a:gd name="connsiteY2" fmla="*/ 106426 h 125146"/>
                <a:gd name="connsiteX3" fmla="*/ 18720 w 125146"/>
                <a:gd name="connsiteY3" fmla="*/ 62573 h 125146"/>
                <a:gd name="connsiteX4" fmla="*/ 62573 w 125146"/>
                <a:gd name="connsiteY4" fmla="*/ 18720 h 125146"/>
                <a:gd name="connsiteX5" fmla="*/ 62573 w 125146"/>
                <a:gd name="connsiteY5" fmla="*/ 18720 h 125146"/>
                <a:gd name="connsiteX6" fmla="*/ 62573 w 125146"/>
                <a:gd name="connsiteY6" fmla="*/ 0 h 125146"/>
                <a:gd name="connsiteX7" fmla="*/ 0 w 125146"/>
                <a:gd name="connsiteY7" fmla="*/ 62573 h 125146"/>
                <a:gd name="connsiteX8" fmla="*/ 62573 w 125146"/>
                <a:gd name="connsiteY8" fmla="*/ 125147 h 125146"/>
                <a:gd name="connsiteX9" fmla="*/ 125146 w 125146"/>
                <a:gd name="connsiteY9" fmla="*/ 62573 h 125146"/>
                <a:gd name="connsiteX10" fmla="*/ 62573 w 125146"/>
                <a:gd name="connsiteY10" fmla="*/ 0 h 125146"/>
                <a:gd name="connsiteX11" fmla="*/ 62573 w 125146"/>
                <a:gd name="connsiteY11" fmla="*/ 0 h 125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146" h="125146">
                  <a:moveTo>
                    <a:pt x="62573" y="18720"/>
                  </a:moveTo>
                  <a:cubicBezTo>
                    <a:pt x="86749" y="18720"/>
                    <a:pt x="106426" y="38397"/>
                    <a:pt x="106426" y="62573"/>
                  </a:cubicBezTo>
                  <a:cubicBezTo>
                    <a:pt x="106426" y="86749"/>
                    <a:pt x="86749" y="106426"/>
                    <a:pt x="62573" y="106426"/>
                  </a:cubicBezTo>
                  <a:cubicBezTo>
                    <a:pt x="38397" y="106426"/>
                    <a:pt x="18720" y="86749"/>
                    <a:pt x="18720" y="62573"/>
                  </a:cubicBezTo>
                  <a:cubicBezTo>
                    <a:pt x="18720" y="38397"/>
                    <a:pt x="38397" y="18720"/>
                    <a:pt x="62573" y="18720"/>
                  </a:cubicBezTo>
                  <a:lnTo>
                    <a:pt x="62573" y="18720"/>
                  </a:lnTo>
                  <a:close/>
                  <a:moveTo>
                    <a:pt x="62573" y="0"/>
                  </a:moveTo>
                  <a:cubicBezTo>
                    <a:pt x="28003" y="0"/>
                    <a:pt x="0" y="28029"/>
                    <a:pt x="0" y="62573"/>
                  </a:cubicBezTo>
                  <a:cubicBezTo>
                    <a:pt x="0" y="97118"/>
                    <a:pt x="28029" y="125147"/>
                    <a:pt x="62573" y="125147"/>
                  </a:cubicBezTo>
                  <a:cubicBezTo>
                    <a:pt x="97118" y="125147"/>
                    <a:pt x="125146" y="97118"/>
                    <a:pt x="125146" y="62573"/>
                  </a:cubicBezTo>
                  <a:cubicBezTo>
                    <a:pt x="125146" y="28029"/>
                    <a:pt x="97118" y="0"/>
                    <a:pt x="62573" y="0"/>
                  </a:cubicBezTo>
                  <a:lnTo>
                    <a:pt x="62573" y="0"/>
                  </a:lnTo>
                  <a:close/>
                </a:path>
              </a:pathLst>
            </a:custGeom>
            <a:solidFill>
              <a:srgbClr val="FFFFFF"/>
            </a:solidFill>
            <a:ln w="0" cap="flat">
              <a:noFill/>
              <a:prstDash val="solid"/>
              <a:miter/>
            </a:ln>
          </p:spPr>
          <p:txBody>
            <a:bodyPr rtlCol="0" anchor="ctr"/>
            <a:lstStyle/>
            <a:p>
              <a:endParaRPr lang="zh-CN" altLang="en-US"/>
            </a:p>
          </p:txBody>
        </p:sp>
        <p:sp>
          <p:nvSpPr>
            <p:cNvPr id="26" name="任意多边形: 形状 25">
              <a:extLst>
                <a:ext uri="{FF2B5EF4-FFF2-40B4-BE49-F238E27FC236}">
                  <a16:creationId xmlns:a16="http://schemas.microsoft.com/office/drawing/2014/main" id="{06A0EEF6-4CAF-8E21-2B1B-BD2A1750A1A9}"/>
                </a:ext>
              </a:extLst>
            </p:cNvPr>
            <p:cNvSpPr/>
            <p:nvPr/>
          </p:nvSpPr>
          <p:spPr>
            <a:xfrm>
              <a:off x="4760770" y="2372978"/>
              <a:ext cx="178204" cy="178204"/>
            </a:xfrm>
            <a:custGeom>
              <a:avLst/>
              <a:gdLst>
                <a:gd name="connsiteX0" fmla="*/ 89102 w 178204"/>
                <a:gd name="connsiteY0" fmla="*/ 26658 h 178204"/>
                <a:gd name="connsiteX1" fmla="*/ 151520 w 178204"/>
                <a:gd name="connsiteY1" fmla="*/ 89076 h 178204"/>
                <a:gd name="connsiteX2" fmla="*/ 89102 w 178204"/>
                <a:gd name="connsiteY2" fmla="*/ 151495 h 178204"/>
                <a:gd name="connsiteX3" fmla="*/ 26658 w 178204"/>
                <a:gd name="connsiteY3" fmla="*/ 89076 h 178204"/>
                <a:gd name="connsiteX4" fmla="*/ 89102 w 178204"/>
                <a:gd name="connsiteY4" fmla="*/ 26658 h 178204"/>
                <a:gd name="connsiteX5" fmla="*/ 89102 w 178204"/>
                <a:gd name="connsiteY5" fmla="*/ 26658 h 178204"/>
                <a:gd name="connsiteX6" fmla="*/ 89102 w 178204"/>
                <a:gd name="connsiteY6" fmla="*/ 0 h 178204"/>
                <a:gd name="connsiteX7" fmla="*/ 0 w 178204"/>
                <a:gd name="connsiteY7" fmla="*/ 89102 h 178204"/>
                <a:gd name="connsiteX8" fmla="*/ 89102 w 178204"/>
                <a:gd name="connsiteY8" fmla="*/ 178204 h 178204"/>
                <a:gd name="connsiteX9" fmla="*/ 178204 w 178204"/>
                <a:gd name="connsiteY9" fmla="*/ 89102 h 178204"/>
                <a:gd name="connsiteX10" fmla="*/ 89102 w 178204"/>
                <a:gd name="connsiteY10" fmla="*/ 0 h 178204"/>
                <a:gd name="connsiteX11" fmla="*/ 89102 w 178204"/>
                <a:gd name="connsiteY11" fmla="*/ 0 h 178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204" h="178204">
                  <a:moveTo>
                    <a:pt x="89102" y="26658"/>
                  </a:moveTo>
                  <a:cubicBezTo>
                    <a:pt x="123517" y="26658"/>
                    <a:pt x="151520" y="54661"/>
                    <a:pt x="151520" y="89076"/>
                  </a:cubicBezTo>
                  <a:cubicBezTo>
                    <a:pt x="151520" y="123492"/>
                    <a:pt x="123517" y="151495"/>
                    <a:pt x="89102" y="151495"/>
                  </a:cubicBezTo>
                  <a:cubicBezTo>
                    <a:pt x="54687" y="151495"/>
                    <a:pt x="26658" y="123492"/>
                    <a:pt x="26658" y="89076"/>
                  </a:cubicBezTo>
                  <a:cubicBezTo>
                    <a:pt x="26658" y="54661"/>
                    <a:pt x="54661" y="26658"/>
                    <a:pt x="89102" y="26658"/>
                  </a:cubicBezTo>
                  <a:lnTo>
                    <a:pt x="89102" y="26658"/>
                  </a:lnTo>
                  <a:close/>
                  <a:moveTo>
                    <a:pt x="89102" y="0"/>
                  </a:moveTo>
                  <a:cubicBezTo>
                    <a:pt x="39897" y="0"/>
                    <a:pt x="0" y="39897"/>
                    <a:pt x="0" y="89102"/>
                  </a:cubicBezTo>
                  <a:cubicBezTo>
                    <a:pt x="0" y="138308"/>
                    <a:pt x="39897" y="178204"/>
                    <a:pt x="89102" y="178204"/>
                  </a:cubicBezTo>
                  <a:cubicBezTo>
                    <a:pt x="138308" y="178204"/>
                    <a:pt x="178204" y="138308"/>
                    <a:pt x="178204" y="89102"/>
                  </a:cubicBezTo>
                  <a:cubicBezTo>
                    <a:pt x="178204" y="39897"/>
                    <a:pt x="138308" y="0"/>
                    <a:pt x="89102" y="0"/>
                  </a:cubicBezTo>
                  <a:lnTo>
                    <a:pt x="89102" y="0"/>
                  </a:lnTo>
                  <a:close/>
                </a:path>
              </a:pathLst>
            </a:custGeom>
            <a:solidFill>
              <a:srgbClr val="FFFFFF"/>
            </a:solidFill>
            <a:ln w="0" cap="flat">
              <a:noFill/>
              <a:prstDash val="solid"/>
              <a:miter/>
            </a:ln>
          </p:spPr>
          <p:txBody>
            <a:bodyPr rtlCol="0" anchor="ctr"/>
            <a:lstStyle/>
            <a:p>
              <a:endParaRPr lang="zh-CN" altLang="en-US"/>
            </a:p>
          </p:txBody>
        </p:sp>
        <p:sp>
          <p:nvSpPr>
            <p:cNvPr id="27" name="任意多边形: 形状 26">
              <a:extLst>
                <a:ext uri="{FF2B5EF4-FFF2-40B4-BE49-F238E27FC236}">
                  <a16:creationId xmlns:a16="http://schemas.microsoft.com/office/drawing/2014/main" id="{42CE32BA-5E68-9A10-F929-9A3E5F71CECF}"/>
                </a:ext>
              </a:extLst>
            </p:cNvPr>
            <p:cNvSpPr/>
            <p:nvPr/>
          </p:nvSpPr>
          <p:spPr>
            <a:xfrm>
              <a:off x="2200878" y="2963648"/>
              <a:ext cx="160001" cy="160001"/>
            </a:xfrm>
            <a:custGeom>
              <a:avLst/>
              <a:gdLst>
                <a:gd name="connsiteX0" fmla="*/ 80001 w 160001"/>
                <a:gd name="connsiteY0" fmla="*/ 23943 h 160001"/>
                <a:gd name="connsiteX1" fmla="*/ 136058 w 160001"/>
                <a:gd name="connsiteY1" fmla="*/ 80001 h 160001"/>
                <a:gd name="connsiteX2" fmla="*/ 80001 w 160001"/>
                <a:gd name="connsiteY2" fmla="*/ 136058 h 160001"/>
                <a:gd name="connsiteX3" fmla="*/ 23943 w 160001"/>
                <a:gd name="connsiteY3" fmla="*/ 80001 h 160001"/>
                <a:gd name="connsiteX4" fmla="*/ 80001 w 160001"/>
                <a:gd name="connsiteY4" fmla="*/ 23943 h 160001"/>
                <a:gd name="connsiteX5" fmla="*/ 80001 w 160001"/>
                <a:gd name="connsiteY5" fmla="*/ 23943 h 160001"/>
                <a:gd name="connsiteX6" fmla="*/ 80001 w 160001"/>
                <a:gd name="connsiteY6" fmla="*/ 0 h 160001"/>
                <a:gd name="connsiteX7" fmla="*/ 0 w 160001"/>
                <a:gd name="connsiteY7" fmla="*/ 80001 h 160001"/>
                <a:gd name="connsiteX8" fmla="*/ 80001 w 160001"/>
                <a:gd name="connsiteY8" fmla="*/ 160001 h 160001"/>
                <a:gd name="connsiteX9" fmla="*/ 160001 w 160001"/>
                <a:gd name="connsiteY9" fmla="*/ 80001 h 160001"/>
                <a:gd name="connsiteX10" fmla="*/ 80001 w 160001"/>
                <a:gd name="connsiteY10" fmla="*/ 0 h 160001"/>
                <a:gd name="connsiteX11" fmla="*/ 80001 w 160001"/>
                <a:gd name="connsiteY11" fmla="*/ 0 h 1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0001" h="160001">
                  <a:moveTo>
                    <a:pt x="80001" y="23943"/>
                  </a:moveTo>
                  <a:cubicBezTo>
                    <a:pt x="110899" y="23943"/>
                    <a:pt x="136058" y="49076"/>
                    <a:pt x="136058" y="80001"/>
                  </a:cubicBezTo>
                  <a:cubicBezTo>
                    <a:pt x="136058" y="110925"/>
                    <a:pt x="110899" y="136058"/>
                    <a:pt x="80001" y="136058"/>
                  </a:cubicBezTo>
                  <a:cubicBezTo>
                    <a:pt x="49102" y="136058"/>
                    <a:pt x="23943" y="110899"/>
                    <a:pt x="23943" y="80001"/>
                  </a:cubicBezTo>
                  <a:cubicBezTo>
                    <a:pt x="23943" y="49102"/>
                    <a:pt x="49076" y="23943"/>
                    <a:pt x="80001" y="23943"/>
                  </a:cubicBezTo>
                  <a:lnTo>
                    <a:pt x="80001" y="23943"/>
                  </a:lnTo>
                  <a:close/>
                  <a:moveTo>
                    <a:pt x="80001" y="0"/>
                  </a:moveTo>
                  <a:cubicBezTo>
                    <a:pt x="35812" y="0"/>
                    <a:pt x="0" y="35811"/>
                    <a:pt x="0" y="80001"/>
                  </a:cubicBezTo>
                  <a:cubicBezTo>
                    <a:pt x="0" y="124190"/>
                    <a:pt x="35812" y="160001"/>
                    <a:pt x="80001" y="160001"/>
                  </a:cubicBezTo>
                  <a:cubicBezTo>
                    <a:pt x="124190" y="160001"/>
                    <a:pt x="160001" y="124190"/>
                    <a:pt x="160001" y="80001"/>
                  </a:cubicBezTo>
                  <a:cubicBezTo>
                    <a:pt x="160001" y="35811"/>
                    <a:pt x="124190" y="0"/>
                    <a:pt x="80001" y="0"/>
                  </a:cubicBezTo>
                  <a:lnTo>
                    <a:pt x="80001" y="0"/>
                  </a:lnTo>
                  <a:close/>
                </a:path>
              </a:pathLst>
            </a:custGeom>
            <a:solidFill>
              <a:srgbClr val="FFFFFF"/>
            </a:solidFill>
            <a:ln w="0" cap="flat">
              <a:noFill/>
              <a:prstDash val="solid"/>
              <a:miter/>
            </a:ln>
          </p:spPr>
          <p:txBody>
            <a:bodyPr rtlCol="0" anchor="ctr"/>
            <a:lstStyle/>
            <a:p>
              <a:endParaRPr lang="zh-CN" altLang="en-US"/>
            </a:p>
          </p:txBody>
        </p:sp>
      </p:grpSp>
      <p:sp>
        <p:nvSpPr>
          <p:cNvPr id="4" name="Content Placeholder 2">
            <a:extLst>
              <a:ext uri="{FF2B5EF4-FFF2-40B4-BE49-F238E27FC236}">
                <a16:creationId xmlns:a16="http://schemas.microsoft.com/office/drawing/2014/main" id="{65323399-47EC-A013-5EFC-FAD0064C0ABD}"/>
              </a:ext>
            </a:extLst>
          </p:cNvPr>
          <p:cNvSpPr txBox="1">
            <a:spLocks/>
          </p:cNvSpPr>
          <p:nvPr/>
        </p:nvSpPr>
        <p:spPr>
          <a:xfrm>
            <a:off x="502443" y="1123951"/>
            <a:ext cx="8330407" cy="4885747"/>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None/>
            </a:pPr>
            <a:r>
              <a:rPr lang="en-US" altLang="zh-CN" dirty="0"/>
              <a:t>Building a sustainable succession mechanism:
Identify potential talent with 9-Box Grid;
Establish a talent review committee for regular evaluation;
Implement job rotation + shadow learning mechanism.</a:t>
            </a:r>
            <a:br>
              <a:rPr lang="en-US" altLang="zh-CN" dirty="0"/>
            </a:br>
            <a:r>
              <a:rPr lang="en-US" altLang="zh-CN" dirty="0"/>
              <a:t>Finally, a "green succession channel" will be formed.</a:t>
            </a:r>
          </a:p>
          <a:p>
            <a:r>
              <a:rPr lang="en-US" altLang="zh-CN" dirty="0"/>
              <a:t>This strategy has been supported by many studies. For example, Hor et al. (2020) pointed out that network analysis combined with talent evaluation can improve the effectiveness of succession; and Al Hajri (2024) also verified the positive role of rotation and shadowing in talent reserve in the field of nursing.</a:t>
            </a:r>
          </a:p>
          <a:p>
            <a:r>
              <a:rPr lang="en-US" altLang="zh-CN" dirty="0"/>
              <a:t>Al Suwaidi et al. (2020) pointed out that the succession evaluation mechanism in the public sector needs to take into account both data and subjective judgment, and the formation of closed-loop feedback can better promote the continuous growth of candidates. Similarly, Othman et al. (2024) also emphasized the importance of both policy analysis and performance evaluation in the succession of nurse leaders.</a:t>
            </a:r>
            <a:endParaRPr lang="zh-CN" altLang="en-US" dirty="0"/>
          </a:p>
        </p:txBody>
      </p:sp>
      <p:sp>
        <p:nvSpPr>
          <p:cNvPr id="297" name="文本框 296">
            <a:extLst>
              <a:ext uri="{FF2B5EF4-FFF2-40B4-BE49-F238E27FC236}">
                <a16:creationId xmlns:a16="http://schemas.microsoft.com/office/drawing/2014/main" id="{DFE461DB-B895-2F7C-E239-4676EC9EBF8A}"/>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9</a:t>
            </a:r>
            <a:endParaRPr lang="zh-CN" altLang="en-US" dirty="0">
              <a:solidFill>
                <a:schemeClr val="bg1"/>
              </a:solidFill>
            </a:endParaRPr>
          </a:p>
        </p:txBody>
      </p:sp>
    </p:spTree>
    <p:extLst>
      <p:ext uri="{BB962C8B-B14F-4D97-AF65-F5344CB8AC3E}">
        <p14:creationId xmlns:p14="http://schemas.microsoft.com/office/powerpoint/2010/main" val="52096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80">
                                          <p:stCondLst>
                                            <p:cond delay="0"/>
                                          </p:stCondLst>
                                        </p:cTn>
                                        <p:tgtEl>
                                          <p:spTgt spid="5"/>
                                        </p:tgtEl>
                                      </p:cBhvr>
                                    </p:animEffect>
                                    <p:anim calcmode="lin" valueType="num">
                                      <p:cBhvr>
                                        <p:cTn id="1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1" dur="26">
                                          <p:stCondLst>
                                            <p:cond delay="650"/>
                                          </p:stCondLst>
                                        </p:cTn>
                                        <p:tgtEl>
                                          <p:spTgt spid="5"/>
                                        </p:tgtEl>
                                      </p:cBhvr>
                                      <p:to x="100000" y="60000"/>
                                    </p:animScale>
                                    <p:animScale>
                                      <p:cBhvr>
                                        <p:cTn id="22" dur="166" decel="50000">
                                          <p:stCondLst>
                                            <p:cond delay="676"/>
                                          </p:stCondLst>
                                        </p:cTn>
                                        <p:tgtEl>
                                          <p:spTgt spid="5"/>
                                        </p:tgtEl>
                                      </p:cBhvr>
                                      <p:to x="100000" y="100000"/>
                                    </p:animScale>
                                    <p:animScale>
                                      <p:cBhvr>
                                        <p:cTn id="23" dur="26">
                                          <p:stCondLst>
                                            <p:cond delay="1312"/>
                                          </p:stCondLst>
                                        </p:cTn>
                                        <p:tgtEl>
                                          <p:spTgt spid="5"/>
                                        </p:tgtEl>
                                      </p:cBhvr>
                                      <p:to x="100000" y="80000"/>
                                    </p:animScale>
                                    <p:animScale>
                                      <p:cBhvr>
                                        <p:cTn id="24" dur="166" decel="50000">
                                          <p:stCondLst>
                                            <p:cond delay="1338"/>
                                          </p:stCondLst>
                                        </p:cTn>
                                        <p:tgtEl>
                                          <p:spTgt spid="5"/>
                                        </p:tgtEl>
                                      </p:cBhvr>
                                      <p:to x="100000" y="100000"/>
                                    </p:animScale>
                                    <p:animScale>
                                      <p:cBhvr>
                                        <p:cTn id="25" dur="26">
                                          <p:stCondLst>
                                            <p:cond delay="1642"/>
                                          </p:stCondLst>
                                        </p:cTn>
                                        <p:tgtEl>
                                          <p:spTgt spid="5"/>
                                        </p:tgtEl>
                                      </p:cBhvr>
                                      <p:to x="100000" y="90000"/>
                                    </p:animScale>
                                    <p:animScale>
                                      <p:cBhvr>
                                        <p:cTn id="26" dur="166" decel="50000">
                                          <p:stCondLst>
                                            <p:cond delay="1668"/>
                                          </p:stCondLst>
                                        </p:cTn>
                                        <p:tgtEl>
                                          <p:spTgt spid="5"/>
                                        </p:tgtEl>
                                      </p:cBhvr>
                                      <p:to x="100000" y="100000"/>
                                    </p:animScale>
                                    <p:animScale>
                                      <p:cBhvr>
                                        <p:cTn id="27" dur="26">
                                          <p:stCondLst>
                                            <p:cond delay="1808"/>
                                          </p:stCondLst>
                                        </p:cTn>
                                        <p:tgtEl>
                                          <p:spTgt spid="5"/>
                                        </p:tgtEl>
                                      </p:cBhvr>
                                      <p:to x="100000" y="95000"/>
                                    </p:animScale>
                                    <p:animScale>
                                      <p:cBhvr>
                                        <p:cTn id="2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1C94276C-EA9A-D60A-84E0-011A0A0814E0}"/>
              </a:ext>
            </a:extLst>
          </p:cNvPr>
          <p:cNvPicPr>
            <a:picLocks/>
          </p:cNvPicPr>
          <p:nvPr/>
        </p:nvPicPr>
        <p:blipFill>
          <a:blip r:embed="rId2"/>
          <a:stretch>
            <a:fillRect/>
          </a:stretch>
        </p:blipFill>
        <p:spPr>
          <a:xfrm>
            <a:off x="-9495" y="0"/>
            <a:ext cx="9144000" cy="6857998"/>
          </a:xfrm>
          <a:prstGeom prst="rect">
            <a:avLst/>
          </a:prstGeom>
        </p:spPr>
      </p:pic>
      <p:sp>
        <p:nvSpPr>
          <p:cNvPr id="2" name="标题 1">
            <a:extLst>
              <a:ext uri="{FF2B5EF4-FFF2-40B4-BE49-F238E27FC236}">
                <a16:creationId xmlns:a16="http://schemas.microsoft.com/office/drawing/2014/main" id="{28F7EDE1-DFD2-2E0F-BBF5-B7324553DBE1}"/>
              </a:ext>
            </a:extLst>
          </p:cNvPr>
          <p:cNvSpPr>
            <a:spLocks noGrp="1"/>
          </p:cNvSpPr>
          <p:nvPr>
            <p:ph type="title"/>
          </p:nvPr>
        </p:nvSpPr>
        <p:spPr/>
        <p:txBody>
          <a:bodyPr/>
          <a:lstStyle/>
          <a:p>
            <a:r>
              <a:rPr lang="en-US" altLang="zh-CN" dirty="0"/>
              <a:t>Conclusions and action plans</a:t>
            </a:r>
            <a:endParaRPr lang="zh-CN" altLang="en-US" b="1" dirty="0"/>
          </a:p>
        </p:txBody>
      </p:sp>
      <p:grpSp>
        <p:nvGrpSpPr>
          <p:cNvPr id="5" name="组合 4"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C5589625-E101-6502-310E-8810C45D3A11}"/>
              </a:ext>
            </a:extLst>
          </p:cNvPr>
          <p:cNvGrpSpPr>
            <a:grpSpLocks noChangeAspect="1"/>
          </p:cNvGrpSpPr>
          <p:nvPr/>
        </p:nvGrpSpPr>
        <p:grpSpPr>
          <a:xfrm>
            <a:off x="6121285" y="3469417"/>
            <a:ext cx="2988058" cy="3368367"/>
            <a:chOff x="3840954" y="1086739"/>
            <a:chExt cx="4510086" cy="5049303"/>
          </a:xfrm>
        </p:grpSpPr>
        <p:grpSp>
          <p:nvGrpSpPr>
            <p:cNvPr id="6" name="ïṡḷíḋê">
              <a:extLst>
                <a:ext uri="{FF2B5EF4-FFF2-40B4-BE49-F238E27FC236}">
                  <a16:creationId xmlns:a16="http://schemas.microsoft.com/office/drawing/2014/main" id="{7073B84D-8668-24E4-9EBC-865540BB0C51}"/>
                </a:ext>
              </a:extLst>
            </p:cNvPr>
            <p:cNvGrpSpPr>
              <a:grpSpLocks/>
            </p:cNvGrpSpPr>
            <p:nvPr/>
          </p:nvGrpSpPr>
          <p:grpSpPr bwMode="auto">
            <a:xfrm>
              <a:off x="3840954" y="1086739"/>
              <a:ext cx="4510086" cy="5049303"/>
              <a:chOff x="1911" y="-23"/>
              <a:chExt cx="3881" cy="4345"/>
            </a:xfrm>
          </p:grpSpPr>
          <p:sp>
            <p:nvSpPr>
              <p:cNvPr id="108" name="iṡļíḓê">
                <a:extLst>
                  <a:ext uri="{FF2B5EF4-FFF2-40B4-BE49-F238E27FC236}">
                    <a16:creationId xmlns:a16="http://schemas.microsoft.com/office/drawing/2014/main" id="{D990E0F3-2A51-CBD3-AC48-8511AF67A170}"/>
                  </a:ext>
                </a:extLst>
              </p:cNvPr>
              <p:cNvSpPr/>
              <p:nvPr/>
            </p:nvSpPr>
            <p:spPr bwMode="auto">
              <a:xfrm>
                <a:off x="4439" y="284"/>
                <a:ext cx="112" cy="124"/>
              </a:xfrm>
              <a:custGeom>
                <a:avLst/>
                <a:gdLst>
                  <a:gd name="T0" fmla="*/ 51 w 62"/>
                  <a:gd name="T1" fmla="*/ 50 h 69"/>
                  <a:gd name="T2" fmla="*/ 12 w 62"/>
                  <a:gd name="T3" fmla="*/ 51 h 69"/>
                  <a:gd name="T4" fmla="*/ 11 w 62"/>
                  <a:gd name="T5" fmla="*/ 11 h 69"/>
                  <a:gd name="T6" fmla="*/ 51 w 62"/>
                  <a:gd name="T7" fmla="*/ 13 h 69"/>
                  <a:gd name="T8" fmla="*/ 51 w 62"/>
                  <a:gd name="T9" fmla="*/ 50 h 69"/>
                </a:gdLst>
                <a:ahLst/>
                <a:cxnLst>
                  <a:cxn ang="0">
                    <a:pos x="T0" y="T1"/>
                  </a:cxn>
                  <a:cxn ang="0">
                    <a:pos x="T2" y="T3"/>
                  </a:cxn>
                  <a:cxn ang="0">
                    <a:pos x="T4" y="T5"/>
                  </a:cxn>
                  <a:cxn ang="0">
                    <a:pos x="T6" y="T7"/>
                  </a:cxn>
                  <a:cxn ang="0">
                    <a:pos x="T8" y="T9"/>
                  </a:cxn>
                </a:cxnLst>
                <a:rect l="0" t="0" r="r" b="b"/>
                <a:pathLst>
                  <a:path w="62" h="69">
                    <a:moveTo>
                      <a:pt x="51" y="50"/>
                    </a:moveTo>
                    <a:cubicBezTo>
                      <a:pt x="38" y="69"/>
                      <a:pt x="23" y="62"/>
                      <a:pt x="12" y="51"/>
                    </a:cubicBezTo>
                    <a:cubicBezTo>
                      <a:pt x="0" y="39"/>
                      <a:pt x="0" y="21"/>
                      <a:pt x="11" y="11"/>
                    </a:cubicBezTo>
                    <a:cubicBezTo>
                      <a:pt x="21" y="0"/>
                      <a:pt x="39" y="1"/>
                      <a:pt x="51" y="13"/>
                    </a:cubicBezTo>
                    <a:cubicBezTo>
                      <a:pt x="62" y="25"/>
                      <a:pt x="59" y="37"/>
                      <a:pt x="51" y="50"/>
                    </a:cubicBezTo>
                    <a:close/>
                  </a:path>
                </a:pathLst>
              </a:custGeom>
              <a:solidFill>
                <a:srgbClr val="F48F4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9" name="íş1íḋe">
                <a:extLst>
                  <a:ext uri="{FF2B5EF4-FFF2-40B4-BE49-F238E27FC236}">
                    <a16:creationId xmlns:a16="http://schemas.microsoft.com/office/drawing/2014/main" id="{67F305CD-8076-DBBC-DDA4-3E9AA30B83BB}"/>
                  </a:ext>
                </a:extLst>
              </p:cNvPr>
              <p:cNvSpPr/>
              <p:nvPr/>
            </p:nvSpPr>
            <p:spPr bwMode="auto">
              <a:xfrm>
                <a:off x="4506" y="290"/>
                <a:ext cx="57" cy="57"/>
              </a:xfrm>
              <a:custGeom>
                <a:avLst/>
                <a:gdLst>
                  <a:gd name="T0" fmla="*/ 24 w 32"/>
                  <a:gd name="T1" fmla="*/ 24 h 32"/>
                  <a:gd name="T2" fmla="*/ 4 w 32"/>
                  <a:gd name="T3" fmla="*/ 27 h 32"/>
                  <a:gd name="T4" fmla="*/ 8 w 32"/>
                  <a:gd name="T5" fmla="*/ 8 h 32"/>
                  <a:gd name="T6" fmla="*/ 27 w 32"/>
                  <a:gd name="T7" fmla="*/ 5 h 32"/>
                  <a:gd name="T8" fmla="*/ 24 w 32"/>
                  <a:gd name="T9" fmla="*/ 24 h 32"/>
                </a:gdLst>
                <a:ahLst/>
                <a:cxnLst>
                  <a:cxn ang="0">
                    <a:pos x="T0" y="T1"/>
                  </a:cxn>
                  <a:cxn ang="0">
                    <a:pos x="T2" y="T3"/>
                  </a:cxn>
                  <a:cxn ang="0">
                    <a:pos x="T4" y="T5"/>
                  </a:cxn>
                  <a:cxn ang="0">
                    <a:pos x="T6" y="T7"/>
                  </a:cxn>
                  <a:cxn ang="0">
                    <a:pos x="T8" y="T9"/>
                  </a:cxn>
                </a:cxnLst>
                <a:rect l="0" t="0" r="r" b="b"/>
                <a:pathLst>
                  <a:path w="32" h="32">
                    <a:moveTo>
                      <a:pt x="24" y="24"/>
                    </a:moveTo>
                    <a:cubicBezTo>
                      <a:pt x="17" y="31"/>
                      <a:pt x="9" y="32"/>
                      <a:pt x="4" y="27"/>
                    </a:cubicBezTo>
                    <a:cubicBezTo>
                      <a:pt x="0" y="23"/>
                      <a:pt x="1" y="14"/>
                      <a:pt x="8" y="8"/>
                    </a:cubicBezTo>
                    <a:cubicBezTo>
                      <a:pt x="14" y="2"/>
                      <a:pt x="23" y="0"/>
                      <a:pt x="27" y="5"/>
                    </a:cubicBezTo>
                    <a:cubicBezTo>
                      <a:pt x="32" y="10"/>
                      <a:pt x="30" y="18"/>
                      <a:pt x="24" y="24"/>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0" name="íṡḷîďè">
                <a:extLst>
                  <a:ext uri="{FF2B5EF4-FFF2-40B4-BE49-F238E27FC236}">
                    <a16:creationId xmlns:a16="http://schemas.microsoft.com/office/drawing/2014/main" id="{9098B0E7-5343-BC9E-3E06-2304B1EEF189}"/>
                  </a:ext>
                </a:extLst>
              </p:cNvPr>
              <p:cNvSpPr/>
              <p:nvPr/>
            </p:nvSpPr>
            <p:spPr bwMode="auto">
              <a:xfrm>
                <a:off x="4454" y="261"/>
                <a:ext cx="111" cy="75"/>
              </a:xfrm>
              <a:custGeom>
                <a:avLst/>
                <a:gdLst>
                  <a:gd name="T0" fmla="*/ 1 w 62"/>
                  <a:gd name="T1" fmla="*/ 42 h 42"/>
                  <a:gd name="T2" fmla="*/ 47 w 62"/>
                  <a:gd name="T3" fmla="*/ 12 h 42"/>
                  <a:gd name="T4" fmla="*/ 25 w 62"/>
                  <a:gd name="T5" fmla="*/ 34 h 42"/>
                  <a:gd name="T6" fmla="*/ 29 w 62"/>
                  <a:gd name="T7" fmla="*/ 17 h 42"/>
                </a:gdLst>
                <a:ahLst/>
                <a:cxnLst>
                  <a:cxn ang="0">
                    <a:pos x="T0" y="T1"/>
                  </a:cxn>
                  <a:cxn ang="0">
                    <a:pos x="T2" y="T3"/>
                  </a:cxn>
                  <a:cxn ang="0">
                    <a:pos x="T4" y="T5"/>
                  </a:cxn>
                  <a:cxn ang="0">
                    <a:pos x="T6" y="T7"/>
                  </a:cxn>
                </a:cxnLst>
                <a:rect l="0" t="0" r="r" b="b"/>
                <a:pathLst>
                  <a:path w="62" h="42">
                    <a:moveTo>
                      <a:pt x="1" y="42"/>
                    </a:moveTo>
                    <a:cubicBezTo>
                      <a:pt x="0" y="23"/>
                      <a:pt x="33" y="0"/>
                      <a:pt x="47" y="12"/>
                    </a:cubicBezTo>
                    <a:cubicBezTo>
                      <a:pt x="62" y="23"/>
                      <a:pt x="35" y="42"/>
                      <a:pt x="25" y="34"/>
                    </a:cubicBezTo>
                    <a:cubicBezTo>
                      <a:pt x="17" y="27"/>
                      <a:pt x="29" y="17"/>
                      <a:pt x="29" y="17"/>
                    </a:cubicBezTo>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1" name="išļîdé">
                <a:extLst>
                  <a:ext uri="{FF2B5EF4-FFF2-40B4-BE49-F238E27FC236}">
                    <a16:creationId xmlns:a16="http://schemas.microsoft.com/office/drawing/2014/main" id="{9B3556A2-F00A-5BA1-2C44-625B371F49CA}"/>
                  </a:ext>
                </a:extLst>
              </p:cNvPr>
              <p:cNvSpPr/>
              <p:nvPr/>
            </p:nvSpPr>
            <p:spPr bwMode="auto">
              <a:xfrm>
                <a:off x="4466" y="279"/>
                <a:ext cx="54" cy="45"/>
              </a:xfrm>
              <a:custGeom>
                <a:avLst/>
                <a:gdLst>
                  <a:gd name="T0" fmla="*/ 21 w 30"/>
                  <a:gd name="T1" fmla="*/ 25 h 25"/>
                  <a:gd name="T2" fmla="*/ 26 w 30"/>
                  <a:gd name="T3" fmla="*/ 12 h 25"/>
                  <a:gd name="T4" fmla="*/ 17 w 30"/>
                  <a:gd name="T5" fmla="*/ 3 h 25"/>
                  <a:gd name="T6" fmla="*/ 0 w 30"/>
                  <a:gd name="T7" fmla="*/ 22 h 25"/>
                  <a:gd name="T8" fmla="*/ 21 w 30"/>
                  <a:gd name="T9" fmla="*/ 25 h 25"/>
                </a:gdLst>
                <a:ahLst/>
                <a:cxnLst>
                  <a:cxn ang="0">
                    <a:pos x="T0" y="T1"/>
                  </a:cxn>
                  <a:cxn ang="0">
                    <a:pos x="T2" y="T3"/>
                  </a:cxn>
                  <a:cxn ang="0">
                    <a:pos x="T4" y="T5"/>
                  </a:cxn>
                  <a:cxn ang="0">
                    <a:pos x="T6" y="T7"/>
                  </a:cxn>
                  <a:cxn ang="0">
                    <a:pos x="T8" y="T9"/>
                  </a:cxn>
                </a:cxnLst>
                <a:rect l="0" t="0" r="r" b="b"/>
                <a:pathLst>
                  <a:path w="30" h="25">
                    <a:moveTo>
                      <a:pt x="21" y="25"/>
                    </a:moveTo>
                    <a:cubicBezTo>
                      <a:pt x="16" y="22"/>
                      <a:pt x="21" y="16"/>
                      <a:pt x="26" y="12"/>
                    </a:cubicBezTo>
                    <a:cubicBezTo>
                      <a:pt x="30" y="8"/>
                      <a:pt x="26" y="0"/>
                      <a:pt x="17" y="3"/>
                    </a:cubicBezTo>
                    <a:cubicBezTo>
                      <a:pt x="7" y="6"/>
                      <a:pt x="0" y="22"/>
                      <a:pt x="0" y="22"/>
                    </a:cubicBezTo>
                    <a:lnTo>
                      <a:pt x="21" y="25"/>
                    </a:lnTo>
                    <a:close/>
                  </a:path>
                </a:pathLst>
              </a:custGeom>
              <a:solidFill>
                <a:srgbClr val="F48F4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2" name="işļiḋé">
                <a:extLst>
                  <a:ext uri="{FF2B5EF4-FFF2-40B4-BE49-F238E27FC236}">
                    <a16:creationId xmlns:a16="http://schemas.microsoft.com/office/drawing/2014/main" id="{3452C48A-5E7B-D04C-4CDC-7BCF90DC987D}"/>
                  </a:ext>
                </a:extLst>
              </p:cNvPr>
              <p:cNvSpPr/>
              <p:nvPr/>
            </p:nvSpPr>
            <p:spPr bwMode="auto">
              <a:xfrm>
                <a:off x="4422" y="268"/>
                <a:ext cx="105" cy="134"/>
              </a:xfrm>
              <a:custGeom>
                <a:avLst/>
                <a:gdLst>
                  <a:gd name="T0" fmla="*/ 46 w 59"/>
                  <a:gd name="T1" fmla="*/ 7 h 75"/>
                  <a:gd name="T2" fmla="*/ 13 w 59"/>
                  <a:gd name="T3" fmla="*/ 53 h 75"/>
                  <a:gd name="T4" fmla="*/ 34 w 59"/>
                  <a:gd name="T5" fmla="*/ 28 h 75"/>
                  <a:gd name="T6" fmla="*/ 46 w 59"/>
                  <a:gd name="T7" fmla="*/ 7 h 75"/>
                </a:gdLst>
                <a:ahLst/>
                <a:cxnLst>
                  <a:cxn ang="0">
                    <a:pos x="T0" y="T1"/>
                  </a:cxn>
                  <a:cxn ang="0">
                    <a:pos x="T2" y="T3"/>
                  </a:cxn>
                  <a:cxn ang="0">
                    <a:pos x="T4" y="T5"/>
                  </a:cxn>
                  <a:cxn ang="0">
                    <a:pos x="T6" y="T7"/>
                  </a:cxn>
                </a:cxnLst>
                <a:rect l="0" t="0" r="r" b="b"/>
                <a:pathLst>
                  <a:path w="59" h="75">
                    <a:moveTo>
                      <a:pt x="46" y="7"/>
                    </a:moveTo>
                    <a:cubicBezTo>
                      <a:pt x="38" y="0"/>
                      <a:pt x="0" y="27"/>
                      <a:pt x="13" y="53"/>
                    </a:cubicBezTo>
                    <a:cubicBezTo>
                      <a:pt x="23" y="75"/>
                      <a:pt x="59" y="38"/>
                      <a:pt x="34" y="28"/>
                    </a:cubicBezTo>
                    <a:cubicBezTo>
                      <a:pt x="34" y="28"/>
                      <a:pt x="53" y="13"/>
                      <a:pt x="46" y="7"/>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3" name="ïślîḍê">
                <a:extLst>
                  <a:ext uri="{FF2B5EF4-FFF2-40B4-BE49-F238E27FC236}">
                    <a16:creationId xmlns:a16="http://schemas.microsoft.com/office/drawing/2014/main" id="{DE2421D2-70CF-A40C-4EAF-0248F625441E}"/>
                  </a:ext>
                </a:extLst>
              </p:cNvPr>
              <p:cNvSpPr/>
              <p:nvPr/>
            </p:nvSpPr>
            <p:spPr bwMode="auto">
              <a:xfrm>
                <a:off x="4515" y="315"/>
                <a:ext cx="55" cy="46"/>
              </a:xfrm>
              <a:custGeom>
                <a:avLst/>
                <a:gdLst>
                  <a:gd name="T0" fmla="*/ 20 w 31"/>
                  <a:gd name="T1" fmla="*/ 23 h 26"/>
                  <a:gd name="T2" fmla="*/ 3 w 31"/>
                  <a:gd name="T3" fmla="*/ 20 h 26"/>
                  <a:gd name="T4" fmla="*/ 11 w 31"/>
                  <a:gd name="T5" fmla="*/ 4 h 26"/>
                  <a:gd name="T6" fmla="*/ 29 w 31"/>
                  <a:gd name="T7" fmla="*/ 7 h 26"/>
                  <a:gd name="T8" fmla="*/ 20 w 31"/>
                  <a:gd name="T9" fmla="*/ 23 h 26"/>
                </a:gdLst>
                <a:ahLst/>
                <a:cxnLst>
                  <a:cxn ang="0">
                    <a:pos x="T0" y="T1"/>
                  </a:cxn>
                  <a:cxn ang="0">
                    <a:pos x="T2" y="T3"/>
                  </a:cxn>
                  <a:cxn ang="0">
                    <a:pos x="T4" y="T5"/>
                  </a:cxn>
                  <a:cxn ang="0">
                    <a:pos x="T6" y="T7"/>
                  </a:cxn>
                  <a:cxn ang="0">
                    <a:pos x="T8" y="T9"/>
                  </a:cxn>
                </a:cxnLst>
                <a:rect l="0" t="0" r="r" b="b"/>
                <a:pathLst>
                  <a:path w="31" h="26">
                    <a:moveTo>
                      <a:pt x="20" y="23"/>
                    </a:moveTo>
                    <a:cubicBezTo>
                      <a:pt x="13" y="26"/>
                      <a:pt x="5" y="25"/>
                      <a:pt x="3" y="20"/>
                    </a:cubicBezTo>
                    <a:cubicBezTo>
                      <a:pt x="0" y="14"/>
                      <a:pt x="4" y="7"/>
                      <a:pt x="11" y="4"/>
                    </a:cubicBezTo>
                    <a:cubicBezTo>
                      <a:pt x="19" y="0"/>
                      <a:pt x="27" y="2"/>
                      <a:pt x="29" y="7"/>
                    </a:cubicBezTo>
                    <a:cubicBezTo>
                      <a:pt x="31" y="13"/>
                      <a:pt x="28" y="20"/>
                      <a:pt x="20" y="23"/>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4" name="îṥ1ïďê">
                <a:extLst>
                  <a:ext uri="{FF2B5EF4-FFF2-40B4-BE49-F238E27FC236}">
                    <a16:creationId xmlns:a16="http://schemas.microsoft.com/office/drawing/2014/main" id="{9A61A2A9-1CD4-5B54-3637-610F025B170B}"/>
                  </a:ext>
                </a:extLst>
              </p:cNvPr>
              <p:cNvSpPr/>
              <p:nvPr/>
            </p:nvSpPr>
            <p:spPr bwMode="auto">
              <a:xfrm>
                <a:off x="4524" y="338"/>
                <a:ext cx="48" cy="39"/>
              </a:xfrm>
              <a:custGeom>
                <a:avLst/>
                <a:gdLst>
                  <a:gd name="T0" fmla="*/ 17 w 27"/>
                  <a:gd name="T1" fmla="*/ 19 h 22"/>
                  <a:gd name="T2" fmla="*/ 2 w 27"/>
                  <a:gd name="T3" fmla="*/ 16 h 22"/>
                  <a:gd name="T4" fmla="*/ 10 w 27"/>
                  <a:gd name="T5" fmla="*/ 3 h 22"/>
                  <a:gd name="T6" fmla="*/ 25 w 27"/>
                  <a:gd name="T7" fmla="*/ 6 h 22"/>
                  <a:gd name="T8" fmla="*/ 17 w 27"/>
                  <a:gd name="T9" fmla="*/ 19 h 22"/>
                </a:gdLst>
                <a:ahLst/>
                <a:cxnLst>
                  <a:cxn ang="0">
                    <a:pos x="T0" y="T1"/>
                  </a:cxn>
                  <a:cxn ang="0">
                    <a:pos x="T2" y="T3"/>
                  </a:cxn>
                  <a:cxn ang="0">
                    <a:pos x="T4" y="T5"/>
                  </a:cxn>
                  <a:cxn ang="0">
                    <a:pos x="T6" y="T7"/>
                  </a:cxn>
                  <a:cxn ang="0">
                    <a:pos x="T8" y="T9"/>
                  </a:cxn>
                </a:cxnLst>
                <a:rect l="0" t="0" r="r" b="b"/>
                <a:pathLst>
                  <a:path w="27" h="22">
                    <a:moveTo>
                      <a:pt x="17" y="19"/>
                    </a:moveTo>
                    <a:cubicBezTo>
                      <a:pt x="11" y="22"/>
                      <a:pt x="4" y="20"/>
                      <a:pt x="2" y="16"/>
                    </a:cubicBezTo>
                    <a:cubicBezTo>
                      <a:pt x="0" y="11"/>
                      <a:pt x="4" y="6"/>
                      <a:pt x="10" y="3"/>
                    </a:cubicBezTo>
                    <a:cubicBezTo>
                      <a:pt x="16" y="0"/>
                      <a:pt x="23" y="1"/>
                      <a:pt x="25" y="6"/>
                    </a:cubicBezTo>
                    <a:cubicBezTo>
                      <a:pt x="27" y="10"/>
                      <a:pt x="23" y="16"/>
                      <a:pt x="17" y="19"/>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5" name="iŝlïḑè">
                <a:extLst>
                  <a:ext uri="{FF2B5EF4-FFF2-40B4-BE49-F238E27FC236}">
                    <a16:creationId xmlns:a16="http://schemas.microsoft.com/office/drawing/2014/main" id="{4EE0A0E0-69D9-3279-CD3D-7484B6056B4C}"/>
                  </a:ext>
                </a:extLst>
              </p:cNvPr>
              <p:cNvSpPr/>
              <p:nvPr/>
            </p:nvSpPr>
            <p:spPr bwMode="auto">
              <a:xfrm>
                <a:off x="4411" y="315"/>
                <a:ext cx="77" cy="102"/>
              </a:xfrm>
              <a:custGeom>
                <a:avLst/>
                <a:gdLst>
                  <a:gd name="T0" fmla="*/ 39 w 77"/>
                  <a:gd name="T1" fmla="*/ 102 h 102"/>
                  <a:gd name="T2" fmla="*/ 0 w 77"/>
                  <a:gd name="T3" fmla="*/ 18 h 102"/>
                  <a:gd name="T4" fmla="*/ 37 w 77"/>
                  <a:gd name="T5" fmla="*/ 0 h 102"/>
                  <a:gd name="T6" fmla="*/ 77 w 77"/>
                  <a:gd name="T7" fmla="*/ 84 h 102"/>
                  <a:gd name="T8" fmla="*/ 39 w 77"/>
                  <a:gd name="T9" fmla="*/ 102 h 102"/>
                </a:gdLst>
                <a:ahLst/>
                <a:cxnLst>
                  <a:cxn ang="0">
                    <a:pos x="T0" y="T1"/>
                  </a:cxn>
                  <a:cxn ang="0">
                    <a:pos x="T2" y="T3"/>
                  </a:cxn>
                  <a:cxn ang="0">
                    <a:pos x="T4" y="T5"/>
                  </a:cxn>
                  <a:cxn ang="0">
                    <a:pos x="T6" y="T7"/>
                  </a:cxn>
                  <a:cxn ang="0">
                    <a:pos x="T8" y="T9"/>
                  </a:cxn>
                </a:cxnLst>
                <a:rect l="0" t="0" r="r" b="b"/>
                <a:pathLst>
                  <a:path w="77" h="102">
                    <a:moveTo>
                      <a:pt x="39" y="102"/>
                    </a:moveTo>
                    <a:lnTo>
                      <a:pt x="0" y="18"/>
                    </a:lnTo>
                    <a:lnTo>
                      <a:pt x="37" y="0"/>
                    </a:lnTo>
                    <a:lnTo>
                      <a:pt x="77" y="84"/>
                    </a:lnTo>
                    <a:lnTo>
                      <a:pt x="39" y="1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6" name="iS1íďé">
                <a:extLst>
                  <a:ext uri="{FF2B5EF4-FFF2-40B4-BE49-F238E27FC236}">
                    <a16:creationId xmlns:a16="http://schemas.microsoft.com/office/drawing/2014/main" id="{70EC232E-711C-E42D-DB4F-2BD99C7DB6D3}"/>
                  </a:ext>
                </a:extLst>
              </p:cNvPr>
              <p:cNvSpPr/>
              <p:nvPr/>
            </p:nvSpPr>
            <p:spPr bwMode="auto">
              <a:xfrm>
                <a:off x="3300" y="265"/>
                <a:ext cx="116" cy="127"/>
              </a:xfrm>
              <a:custGeom>
                <a:avLst/>
                <a:gdLst>
                  <a:gd name="T0" fmla="*/ 10 w 65"/>
                  <a:gd name="T1" fmla="*/ 50 h 71"/>
                  <a:gd name="T2" fmla="*/ 52 w 65"/>
                  <a:gd name="T3" fmla="*/ 53 h 71"/>
                  <a:gd name="T4" fmla="*/ 54 w 65"/>
                  <a:gd name="T5" fmla="*/ 11 h 71"/>
                  <a:gd name="T6" fmla="*/ 12 w 65"/>
                  <a:gd name="T7" fmla="*/ 12 h 71"/>
                  <a:gd name="T8" fmla="*/ 10 w 65"/>
                  <a:gd name="T9" fmla="*/ 50 h 71"/>
                </a:gdLst>
                <a:ahLst/>
                <a:cxnLst>
                  <a:cxn ang="0">
                    <a:pos x="T0" y="T1"/>
                  </a:cxn>
                  <a:cxn ang="0">
                    <a:pos x="T2" y="T3"/>
                  </a:cxn>
                  <a:cxn ang="0">
                    <a:pos x="T4" y="T5"/>
                  </a:cxn>
                  <a:cxn ang="0">
                    <a:pos x="T6" y="T7"/>
                  </a:cxn>
                  <a:cxn ang="0">
                    <a:pos x="T8" y="T9"/>
                  </a:cxn>
                </a:cxnLst>
                <a:rect l="0" t="0" r="r" b="b"/>
                <a:pathLst>
                  <a:path w="65" h="71">
                    <a:moveTo>
                      <a:pt x="10" y="50"/>
                    </a:moveTo>
                    <a:cubicBezTo>
                      <a:pt x="23" y="71"/>
                      <a:pt x="39" y="64"/>
                      <a:pt x="52" y="53"/>
                    </a:cubicBezTo>
                    <a:cubicBezTo>
                      <a:pt x="64" y="41"/>
                      <a:pt x="65" y="22"/>
                      <a:pt x="54" y="11"/>
                    </a:cubicBezTo>
                    <a:cubicBezTo>
                      <a:pt x="43" y="0"/>
                      <a:pt x="25" y="0"/>
                      <a:pt x="12" y="12"/>
                    </a:cubicBezTo>
                    <a:cubicBezTo>
                      <a:pt x="0" y="24"/>
                      <a:pt x="2" y="37"/>
                      <a:pt x="10" y="50"/>
                    </a:cubicBezTo>
                    <a:close/>
                  </a:path>
                </a:pathLst>
              </a:custGeom>
              <a:solidFill>
                <a:srgbClr val="F48F4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7" name="ïṩlïdê">
                <a:extLst>
                  <a:ext uri="{FF2B5EF4-FFF2-40B4-BE49-F238E27FC236}">
                    <a16:creationId xmlns:a16="http://schemas.microsoft.com/office/drawing/2014/main" id="{15334FFA-31E1-247B-2F22-653D9528FF18}"/>
                  </a:ext>
                </a:extLst>
              </p:cNvPr>
              <p:cNvSpPr/>
              <p:nvPr/>
            </p:nvSpPr>
            <p:spPr bwMode="auto">
              <a:xfrm>
                <a:off x="3287" y="266"/>
                <a:ext cx="59" cy="61"/>
              </a:xfrm>
              <a:custGeom>
                <a:avLst/>
                <a:gdLst>
                  <a:gd name="T0" fmla="*/ 8 w 33"/>
                  <a:gd name="T1" fmla="*/ 26 h 34"/>
                  <a:gd name="T2" fmla="*/ 28 w 33"/>
                  <a:gd name="T3" fmla="*/ 29 h 34"/>
                  <a:gd name="T4" fmla="*/ 26 w 33"/>
                  <a:gd name="T5" fmla="*/ 9 h 34"/>
                  <a:gd name="T6" fmla="*/ 5 w 33"/>
                  <a:gd name="T7" fmla="*/ 5 h 34"/>
                  <a:gd name="T8" fmla="*/ 8 w 33"/>
                  <a:gd name="T9" fmla="*/ 26 h 34"/>
                </a:gdLst>
                <a:ahLst/>
                <a:cxnLst>
                  <a:cxn ang="0">
                    <a:pos x="T0" y="T1"/>
                  </a:cxn>
                  <a:cxn ang="0">
                    <a:pos x="T2" y="T3"/>
                  </a:cxn>
                  <a:cxn ang="0">
                    <a:pos x="T4" y="T5"/>
                  </a:cxn>
                  <a:cxn ang="0">
                    <a:pos x="T6" y="T7"/>
                  </a:cxn>
                  <a:cxn ang="0">
                    <a:pos x="T8" y="T9"/>
                  </a:cxn>
                </a:cxnLst>
                <a:rect l="0" t="0" r="r" b="b"/>
                <a:pathLst>
                  <a:path w="33" h="34">
                    <a:moveTo>
                      <a:pt x="8" y="26"/>
                    </a:moveTo>
                    <a:cubicBezTo>
                      <a:pt x="14" y="32"/>
                      <a:pt x="24" y="34"/>
                      <a:pt x="28" y="29"/>
                    </a:cubicBezTo>
                    <a:cubicBezTo>
                      <a:pt x="33" y="25"/>
                      <a:pt x="32" y="15"/>
                      <a:pt x="26" y="9"/>
                    </a:cubicBezTo>
                    <a:cubicBezTo>
                      <a:pt x="19" y="2"/>
                      <a:pt x="10" y="0"/>
                      <a:pt x="5" y="5"/>
                    </a:cubicBezTo>
                    <a:cubicBezTo>
                      <a:pt x="0" y="10"/>
                      <a:pt x="2" y="19"/>
                      <a:pt x="8" y="26"/>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8" name="isḷîḍê">
                <a:extLst>
                  <a:ext uri="{FF2B5EF4-FFF2-40B4-BE49-F238E27FC236}">
                    <a16:creationId xmlns:a16="http://schemas.microsoft.com/office/drawing/2014/main" id="{6E8508C1-1D89-093D-9F13-3B200024A0BC}"/>
                  </a:ext>
                </a:extLst>
              </p:cNvPr>
              <p:cNvSpPr/>
              <p:nvPr/>
            </p:nvSpPr>
            <p:spPr bwMode="auto">
              <a:xfrm>
                <a:off x="3287" y="238"/>
                <a:ext cx="115" cy="80"/>
              </a:xfrm>
              <a:custGeom>
                <a:avLst/>
                <a:gdLst>
                  <a:gd name="T0" fmla="*/ 62 w 64"/>
                  <a:gd name="T1" fmla="*/ 45 h 45"/>
                  <a:gd name="T2" fmla="*/ 15 w 64"/>
                  <a:gd name="T3" fmla="*/ 12 h 45"/>
                  <a:gd name="T4" fmla="*/ 38 w 64"/>
                  <a:gd name="T5" fmla="*/ 35 h 45"/>
                  <a:gd name="T6" fmla="*/ 33 w 64"/>
                  <a:gd name="T7" fmla="*/ 18 h 45"/>
                </a:gdLst>
                <a:ahLst/>
                <a:cxnLst>
                  <a:cxn ang="0">
                    <a:pos x="T0" y="T1"/>
                  </a:cxn>
                  <a:cxn ang="0">
                    <a:pos x="T2" y="T3"/>
                  </a:cxn>
                  <a:cxn ang="0">
                    <a:pos x="T4" y="T5"/>
                  </a:cxn>
                  <a:cxn ang="0">
                    <a:pos x="T6" y="T7"/>
                  </a:cxn>
                </a:cxnLst>
                <a:rect l="0" t="0" r="r" b="b"/>
                <a:pathLst>
                  <a:path w="64" h="45">
                    <a:moveTo>
                      <a:pt x="62" y="45"/>
                    </a:moveTo>
                    <a:cubicBezTo>
                      <a:pt x="64" y="25"/>
                      <a:pt x="30" y="0"/>
                      <a:pt x="15" y="12"/>
                    </a:cubicBezTo>
                    <a:cubicBezTo>
                      <a:pt x="0" y="23"/>
                      <a:pt x="27" y="44"/>
                      <a:pt x="38" y="35"/>
                    </a:cubicBezTo>
                    <a:cubicBezTo>
                      <a:pt x="47" y="28"/>
                      <a:pt x="33" y="18"/>
                      <a:pt x="33" y="18"/>
                    </a:cubicBezTo>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9" name="ïŝ1ïdè">
                <a:extLst>
                  <a:ext uri="{FF2B5EF4-FFF2-40B4-BE49-F238E27FC236}">
                    <a16:creationId xmlns:a16="http://schemas.microsoft.com/office/drawing/2014/main" id="{878E3004-E2F7-98B0-E946-199782C73F80}"/>
                  </a:ext>
                </a:extLst>
              </p:cNvPr>
              <p:cNvSpPr/>
              <p:nvPr/>
            </p:nvSpPr>
            <p:spPr bwMode="auto">
              <a:xfrm>
                <a:off x="3334" y="240"/>
                <a:ext cx="115" cy="146"/>
              </a:xfrm>
              <a:custGeom>
                <a:avLst/>
                <a:gdLst>
                  <a:gd name="T0" fmla="*/ 9 w 64"/>
                  <a:gd name="T1" fmla="*/ 9 h 82"/>
                  <a:gd name="T2" fmla="*/ 45 w 64"/>
                  <a:gd name="T3" fmla="*/ 64 h 82"/>
                  <a:gd name="T4" fmla="*/ 18 w 64"/>
                  <a:gd name="T5" fmla="*/ 34 h 82"/>
                  <a:gd name="T6" fmla="*/ 9 w 64"/>
                  <a:gd name="T7" fmla="*/ 9 h 82"/>
                </a:gdLst>
                <a:ahLst/>
                <a:cxnLst>
                  <a:cxn ang="0">
                    <a:pos x="T0" y="T1"/>
                  </a:cxn>
                  <a:cxn ang="0">
                    <a:pos x="T2" y="T3"/>
                  </a:cxn>
                  <a:cxn ang="0">
                    <a:pos x="T4" y="T5"/>
                  </a:cxn>
                  <a:cxn ang="0">
                    <a:pos x="T6" y="T7"/>
                  </a:cxn>
                </a:cxnLst>
                <a:rect l="0" t="0" r="r" b="b"/>
                <a:pathLst>
                  <a:path w="64" h="82">
                    <a:moveTo>
                      <a:pt x="9" y="9"/>
                    </a:moveTo>
                    <a:cubicBezTo>
                      <a:pt x="26" y="0"/>
                      <a:pt x="64" y="47"/>
                      <a:pt x="45" y="64"/>
                    </a:cubicBezTo>
                    <a:cubicBezTo>
                      <a:pt x="25" y="82"/>
                      <a:pt x="2" y="49"/>
                      <a:pt x="18" y="34"/>
                    </a:cubicBezTo>
                    <a:cubicBezTo>
                      <a:pt x="18" y="34"/>
                      <a:pt x="0" y="14"/>
                      <a:pt x="9" y="9"/>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0" name="í$ḻîḍè">
                <a:extLst>
                  <a:ext uri="{FF2B5EF4-FFF2-40B4-BE49-F238E27FC236}">
                    <a16:creationId xmlns:a16="http://schemas.microsoft.com/office/drawing/2014/main" id="{6B0E2BD4-9168-AE8E-7A2A-7A136A1C4773}"/>
                  </a:ext>
                </a:extLst>
              </p:cNvPr>
              <p:cNvSpPr/>
              <p:nvPr/>
            </p:nvSpPr>
            <p:spPr bwMode="auto">
              <a:xfrm>
                <a:off x="3278" y="293"/>
                <a:ext cx="58" cy="49"/>
              </a:xfrm>
              <a:custGeom>
                <a:avLst/>
                <a:gdLst>
                  <a:gd name="T0" fmla="*/ 11 w 32"/>
                  <a:gd name="T1" fmla="*/ 24 h 27"/>
                  <a:gd name="T2" fmla="*/ 30 w 32"/>
                  <a:gd name="T3" fmla="*/ 21 h 27"/>
                  <a:gd name="T4" fmla="*/ 21 w 32"/>
                  <a:gd name="T5" fmla="*/ 4 h 27"/>
                  <a:gd name="T6" fmla="*/ 3 w 32"/>
                  <a:gd name="T7" fmla="*/ 7 h 27"/>
                  <a:gd name="T8" fmla="*/ 11 w 32"/>
                  <a:gd name="T9" fmla="*/ 24 h 27"/>
                </a:gdLst>
                <a:ahLst/>
                <a:cxnLst>
                  <a:cxn ang="0">
                    <a:pos x="T0" y="T1"/>
                  </a:cxn>
                  <a:cxn ang="0">
                    <a:pos x="T2" y="T3"/>
                  </a:cxn>
                  <a:cxn ang="0">
                    <a:pos x="T4" y="T5"/>
                  </a:cxn>
                  <a:cxn ang="0">
                    <a:pos x="T6" y="T7"/>
                  </a:cxn>
                  <a:cxn ang="0">
                    <a:pos x="T8" y="T9"/>
                  </a:cxn>
                </a:cxnLst>
                <a:rect l="0" t="0" r="r" b="b"/>
                <a:pathLst>
                  <a:path w="32" h="27">
                    <a:moveTo>
                      <a:pt x="11" y="24"/>
                    </a:moveTo>
                    <a:cubicBezTo>
                      <a:pt x="19" y="27"/>
                      <a:pt x="27" y="26"/>
                      <a:pt x="30" y="21"/>
                    </a:cubicBezTo>
                    <a:cubicBezTo>
                      <a:pt x="32" y="15"/>
                      <a:pt x="29" y="8"/>
                      <a:pt x="21" y="4"/>
                    </a:cubicBezTo>
                    <a:cubicBezTo>
                      <a:pt x="14" y="0"/>
                      <a:pt x="5" y="1"/>
                      <a:pt x="3" y="7"/>
                    </a:cubicBezTo>
                    <a:cubicBezTo>
                      <a:pt x="0" y="12"/>
                      <a:pt x="4" y="20"/>
                      <a:pt x="11" y="24"/>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1" name="íśľíde">
                <a:extLst>
                  <a:ext uri="{FF2B5EF4-FFF2-40B4-BE49-F238E27FC236}">
                    <a16:creationId xmlns:a16="http://schemas.microsoft.com/office/drawing/2014/main" id="{9FE2EAA7-6B28-3B25-0D64-9717F6297BE4}"/>
                  </a:ext>
                </a:extLst>
              </p:cNvPr>
              <p:cNvSpPr/>
              <p:nvPr/>
            </p:nvSpPr>
            <p:spPr bwMode="auto">
              <a:xfrm>
                <a:off x="3276" y="317"/>
                <a:ext cx="51" cy="41"/>
              </a:xfrm>
              <a:custGeom>
                <a:avLst/>
                <a:gdLst>
                  <a:gd name="T0" fmla="*/ 10 w 28"/>
                  <a:gd name="T1" fmla="*/ 20 h 23"/>
                  <a:gd name="T2" fmla="*/ 25 w 28"/>
                  <a:gd name="T3" fmla="*/ 17 h 23"/>
                  <a:gd name="T4" fmla="*/ 18 w 28"/>
                  <a:gd name="T5" fmla="*/ 3 h 23"/>
                  <a:gd name="T6" fmla="*/ 2 w 28"/>
                  <a:gd name="T7" fmla="*/ 6 h 23"/>
                  <a:gd name="T8" fmla="*/ 10 w 28"/>
                  <a:gd name="T9" fmla="*/ 20 h 23"/>
                </a:gdLst>
                <a:ahLst/>
                <a:cxnLst>
                  <a:cxn ang="0">
                    <a:pos x="T0" y="T1"/>
                  </a:cxn>
                  <a:cxn ang="0">
                    <a:pos x="T2" y="T3"/>
                  </a:cxn>
                  <a:cxn ang="0">
                    <a:pos x="T4" y="T5"/>
                  </a:cxn>
                  <a:cxn ang="0">
                    <a:pos x="T6" y="T7"/>
                  </a:cxn>
                  <a:cxn ang="0">
                    <a:pos x="T8" y="T9"/>
                  </a:cxn>
                </a:cxnLst>
                <a:rect l="0" t="0" r="r" b="b"/>
                <a:pathLst>
                  <a:path w="28" h="23">
                    <a:moveTo>
                      <a:pt x="10" y="20"/>
                    </a:moveTo>
                    <a:cubicBezTo>
                      <a:pt x="16" y="23"/>
                      <a:pt x="23" y="22"/>
                      <a:pt x="25" y="17"/>
                    </a:cubicBezTo>
                    <a:cubicBezTo>
                      <a:pt x="28" y="13"/>
                      <a:pt x="24" y="6"/>
                      <a:pt x="18" y="3"/>
                    </a:cubicBezTo>
                    <a:cubicBezTo>
                      <a:pt x="12" y="0"/>
                      <a:pt x="5" y="1"/>
                      <a:pt x="2" y="6"/>
                    </a:cubicBezTo>
                    <a:cubicBezTo>
                      <a:pt x="0" y="10"/>
                      <a:pt x="3" y="17"/>
                      <a:pt x="10" y="20"/>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2" name="íṩľîḓê">
                <a:extLst>
                  <a:ext uri="{FF2B5EF4-FFF2-40B4-BE49-F238E27FC236}">
                    <a16:creationId xmlns:a16="http://schemas.microsoft.com/office/drawing/2014/main" id="{C6B68C73-ED48-A538-D662-66BB7E62BFEC}"/>
                  </a:ext>
                </a:extLst>
              </p:cNvPr>
              <p:cNvSpPr/>
              <p:nvPr/>
            </p:nvSpPr>
            <p:spPr bwMode="auto">
              <a:xfrm>
                <a:off x="3362" y="297"/>
                <a:ext cx="85" cy="105"/>
              </a:xfrm>
              <a:custGeom>
                <a:avLst/>
                <a:gdLst>
                  <a:gd name="T0" fmla="*/ 38 w 85"/>
                  <a:gd name="T1" fmla="*/ 105 h 105"/>
                  <a:gd name="T2" fmla="*/ 85 w 85"/>
                  <a:gd name="T3" fmla="*/ 20 h 105"/>
                  <a:gd name="T4" fmla="*/ 45 w 85"/>
                  <a:gd name="T5" fmla="*/ 0 h 105"/>
                  <a:gd name="T6" fmla="*/ 0 w 85"/>
                  <a:gd name="T7" fmla="*/ 86 h 105"/>
                  <a:gd name="T8" fmla="*/ 38 w 85"/>
                  <a:gd name="T9" fmla="*/ 105 h 105"/>
                </a:gdLst>
                <a:ahLst/>
                <a:cxnLst>
                  <a:cxn ang="0">
                    <a:pos x="T0" y="T1"/>
                  </a:cxn>
                  <a:cxn ang="0">
                    <a:pos x="T2" y="T3"/>
                  </a:cxn>
                  <a:cxn ang="0">
                    <a:pos x="T4" y="T5"/>
                  </a:cxn>
                  <a:cxn ang="0">
                    <a:pos x="T6" y="T7"/>
                  </a:cxn>
                  <a:cxn ang="0">
                    <a:pos x="T8" y="T9"/>
                  </a:cxn>
                </a:cxnLst>
                <a:rect l="0" t="0" r="r" b="b"/>
                <a:pathLst>
                  <a:path w="85" h="105">
                    <a:moveTo>
                      <a:pt x="38" y="105"/>
                    </a:moveTo>
                    <a:lnTo>
                      <a:pt x="85" y="20"/>
                    </a:lnTo>
                    <a:lnTo>
                      <a:pt x="45" y="0"/>
                    </a:lnTo>
                    <a:lnTo>
                      <a:pt x="0" y="86"/>
                    </a:lnTo>
                    <a:lnTo>
                      <a:pt x="38"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3" name="íŝľíḓê">
                <a:extLst>
                  <a:ext uri="{FF2B5EF4-FFF2-40B4-BE49-F238E27FC236}">
                    <a16:creationId xmlns:a16="http://schemas.microsoft.com/office/drawing/2014/main" id="{9E45618F-8455-CBE4-BBCE-68023EA66CED}"/>
                  </a:ext>
                </a:extLst>
              </p:cNvPr>
              <p:cNvSpPr/>
              <p:nvPr/>
            </p:nvSpPr>
            <p:spPr bwMode="auto">
              <a:xfrm>
                <a:off x="3384" y="302"/>
                <a:ext cx="1084" cy="351"/>
              </a:xfrm>
              <a:custGeom>
                <a:avLst/>
                <a:gdLst>
                  <a:gd name="T0" fmla="*/ 1084 w 1084"/>
                  <a:gd name="T1" fmla="*/ 120 h 351"/>
                  <a:gd name="T2" fmla="*/ 754 w 1084"/>
                  <a:gd name="T3" fmla="*/ 261 h 351"/>
                  <a:gd name="T4" fmla="*/ 695 w 1084"/>
                  <a:gd name="T5" fmla="*/ 286 h 351"/>
                  <a:gd name="T6" fmla="*/ 548 w 1084"/>
                  <a:gd name="T7" fmla="*/ 349 h 351"/>
                  <a:gd name="T8" fmla="*/ 547 w 1084"/>
                  <a:gd name="T9" fmla="*/ 351 h 351"/>
                  <a:gd name="T10" fmla="*/ 545 w 1084"/>
                  <a:gd name="T11" fmla="*/ 351 h 351"/>
                  <a:gd name="T12" fmla="*/ 545 w 1084"/>
                  <a:gd name="T13" fmla="*/ 351 h 351"/>
                  <a:gd name="T14" fmla="*/ 543 w 1084"/>
                  <a:gd name="T15" fmla="*/ 349 h 351"/>
                  <a:gd name="T16" fmla="*/ 0 w 1084"/>
                  <a:gd name="T17" fmla="*/ 100 h 351"/>
                  <a:gd name="T18" fmla="*/ 52 w 1084"/>
                  <a:gd name="T19" fmla="*/ 0 h 351"/>
                  <a:gd name="T20" fmla="*/ 550 w 1084"/>
                  <a:gd name="T21" fmla="*/ 190 h 351"/>
                  <a:gd name="T22" fmla="*/ 1038 w 1084"/>
                  <a:gd name="T23" fmla="*/ 18 h 351"/>
                  <a:gd name="T24" fmla="*/ 1084 w 1084"/>
                  <a:gd name="T25" fmla="*/ 120 h 3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84" h="351">
                    <a:moveTo>
                      <a:pt x="1084" y="120"/>
                    </a:moveTo>
                    <a:lnTo>
                      <a:pt x="754" y="261"/>
                    </a:lnTo>
                    <a:lnTo>
                      <a:pt x="695" y="286"/>
                    </a:lnTo>
                    <a:lnTo>
                      <a:pt x="548" y="349"/>
                    </a:lnTo>
                    <a:lnTo>
                      <a:pt x="547" y="351"/>
                    </a:lnTo>
                    <a:lnTo>
                      <a:pt x="545" y="351"/>
                    </a:lnTo>
                    <a:lnTo>
                      <a:pt x="545" y="351"/>
                    </a:lnTo>
                    <a:lnTo>
                      <a:pt x="543" y="349"/>
                    </a:lnTo>
                    <a:lnTo>
                      <a:pt x="0" y="100"/>
                    </a:lnTo>
                    <a:lnTo>
                      <a:pt x="52" y="0"/>
                    </a:lnTo>
                    <a:lnTo>
                      <a:pt x="550" y="190"/>
                    </a:lnTo>
                    <a:lnTo>
                      <a:pt x="1038" y="18"/>
                    </a:lnTo>
                    <a:lnTo>
                      <a:pt x="1084" y="120"/>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4" name="iṩlídê">
                <a:extLst>
                  <a:ext uri="{FF2B5EF4-FFF2-40B4-BE49-F238E27FC236}">
                    <a16:creationId xmlns:a16="http://schemas.microsoft.com/office/drawing/2014/main" id="{AE0571B7-F57F-B0A0-77EA-F42B695B3693}"/>
                  </a:ext>
                </a:extLst>
              </p:cNvPr>
              <p:cNvSpPr/>
              <p:nvPr/>
            </p:nvSpPr>
            <p:spPr bwMode="auto">
              <a:xfrm>
                <a:off x="4015" y="1345"/>
                <a:ext cx="104" cy="91"/>
              </a:xfrm>
              <a:custGeom>
                <a:avLst/>
                <a:gdLst>
                  <a:gd name="T0" fmla="*/ 47 w 58"/>
                  <a:gd name="T1" fmla="*/ 0 h 51"/>
                  <a:gd name="T2" fmla="*/ 10 w 58"/>
                  <a:gd name="T3" fmla="*/ 0 h 51"/>
                  <a:gd name="T4" fmla="*/ 0 w 58"/>
                  <a:gd name="T5" fmla="*/ 9 h 51"/>
                  <a:gd name="T6" fmla="*/ 1 w 58"/>
                  <a:gd name="T7" fmla="*/ 41 h 51"/>
                  <a:gd name="T8" fmla="*/ 10 w 58"/>
                  <a:gd name="T9" fmla="*/ 51 h 51"/>
                  <a:gd name="T10" fmla="*/ 48 w 58"/>
                  <a:gd name="T11" fmla="*/ 51 h 51"/>
                  <a:gd name="T12" fmla="*/ 58 w 58"/>
                  <a:gd name="T13" fmla="*/ 41 h 51"/>
                  <a:gd name="T14" fmla="*/ 56 w 58"/>
                  <a:gd name="T15" fmla="*/ 9 h 51"/>
                  <a:gd name="T16" fmla="*/ 47 w 58"/>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8" h="51">
                    <a:moveTo>
                      <a:pt x="47" y="0"/>
                    </a:moveTo>
                    <a:cubicBezTo>
                      <a:pt x="10" y="0"/>
                      <a:pt x="10" y="0"/>
                      <a:pt x="10" y="0"/>
                    </a:cubicBezTo>
                    <a:cubicBezTo>
                      <a:pt x="5" y="0"/>
                      <a:pt x="0" y="3"/>
                      <a:pt x="0" y="9"/>
                    </a:cubicBezTo>
                    <a:cubicBezTo>
                      <a:pt x="1" y="41"/>
                      <a:pt x="1" y="41"/>
                      <a:pt x="1" y="41"/>
                    </a:cubicBezTo>
                    <a:cubicBezTo>
                      <a:pt x="1" y="47"/>
                      <a:pt x="5" y="51"/>
                      <a:pt x="10" y="51"/>
                    </a:cubicBezTo>
                    <a:cubicBezTo>
                      <a:pt x="48" y="51"/>
                      <a:pt x="48" y="51"/>
                      <a:pt x="48" y="51"/>
                    </a:cubicBezTo>
                    <a:cubicBezTo>
                      <a:pt x="54" y="51"/>
                      <a:pt x="58" y="47"/>
                      <a:pt x="58" y="41"/>
                    </a:cubicBezTo>
                    <a:cubicBezTo>
                      <a:pt x="56" y="9"/>
                      <a:pt x="56" y="9"/>
                      <a:pt x="56" y="9"/>
                    </a:cubicBezTo>
                    <a:cubicBezTo>
                      <a:pt x="56" y="3"/>
                      <a:pt x="52" y="0"/>
                      <a:pt x="47"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5" name="i$ḻîďé">
                <a:extLst>
                  <a:ext uri="{FF2B5EF4-FFF2-40B4-BE49-F238E27FC236}">
                    <a16:creationId xmlns:a16="http://schemas.microsoft.com/office/drawing/2014/main" id="{C5D6F816-21D8-352F-1375-7BEA703E9F15}"/>
                  </a:ext>
                </a:extLst>
              </p:cNvPr>
              <p:cNvSpPr/>
              <p:nvPr/>
            </p:nvSpPr>
            <p:spPr bwMode="auto">
              <a:xfrm>
                <a:off x="4027" y="1406"/>
                <a:ext cx="162" cy="27"/>
              </a:xfrm>
              <a:custGeom>
                <a:avLst/>
                <a:gdLst>
                  <a:gd name="T0" fmla="*/ 7 w 90"/>
                  <a:gd name="T1" fmla="*/ 0 h 15"/>
                  <a:gd name="T2" fmla="*/ 83 w 90"/>
                  <a:gd name="T3" fmla="*/ 0 h 15"/>
                  <a:gd name="T4" fmla="*/ 90 w 90"/>
                  <a:gd name="T5" fmla="*/ 7 h 15"/>
                  <a:gd name="T6" fmla="*/ 90 w 90"/>
                  <a:gd name="T7" fmla="*/ 8 h 15"/>
                  <a:gd name="T8" fmla="*/ 83 w 90"/>
                  <a:gd name="T9" fmla="*/ 15 h 15"/>
                  <a:gd name="T10" fmla="*/ 7 w 90"/>
                  <a:gd name="T11" fmla="*/ 15 h 15"/>
                  <a:gd name="T12" fmla="*/ 0 w 90"/>
                  <a:gd name="T13" fmla="*/ 8 h 15"/>
                  <a:gd name="T14" fmla="*/ 0 w 90"/>
                  <a:gd name="T15" fmla="*/ 7 h 15"/>
                  <a:gd name="T16" fmla="*/ 7 w 90"/>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0" h="15">
                    <a:moveTo>
                      <a:pt x="7" y="0"/>
                    </a:moveTo>
                    <a:cubicBezTo>
                      <a:pt x="83" y="0"/>
                      <a:pt x="83" y="0"/>
                      <a:pt x="83" y="0"/>
                    </a:cubicBezTo>
                    <a:cubicBezTo>
                      <a:pt x="87" y="0"/>
                      <a:pt x="90" y="3"/>
                      <a:pt x="90" y="7"/>
                    </a:cubicBezTo>
                    <a:cubicBezTo>
                      <a:pt x="90" y="8"/>
                      <a:pt x="90" y="8"/>
                      <a:pt x="90" y="8"/>
                    </a:cubicBezTo>
                    <a:cubicBezTo>
                      <a:pt x="90" y="12"/>
                      <a:pt x="87" y="15"/>
                      <a:pt x="83" y="15"/>
                    </a:cubicBezTo>
                    <a:cubicBezTo>
                      <a:pt x="7" y="15"/>
                      <a:pt x="7" y="15"/>
                      <a:pt x="7" y="15"/>
                    </a:cubicBezTo>
                    <a:cubicBezTo>
                      <a:pt x="3" y="15"/>
                      <a:pt x="0" y="12"/>
                      <a:pt x="0" y="8"/>
                    </a:cubicBezTo>
                    <a:cubicBezTo>
                      <a:pt x="0" y="7"/>
                      <a:pt x="0" y="7"/>
                      <a:pt x="0" y="7"/>
                    </a:cubicBezTo>
                    <a:cubicBezTo>
                      <a:pt x="0" y="3"/>
                      <a:pt x="3" y="0"/>
                      <a:pt x="7"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6" name="î$ḻïḑê">
                <a:extLst>
                  <a:ext uri="{FF2B5EF4-FFF2-40B4-BE49-F238E27FC236}">
                    <a16:creationId xmlns:a16="http://schemas.microsoft.com/office/drawing/2014/main" id="{F3924872-73C0-EA7A-F516-60136AF20FF2}"/>
                  </a:ext>
                </a:extLst>
              </p:cNvPr>
              <p:cNvSpPr/>
              <p:nvPr/>
            </p:nvSpPr>
            <p:spPr bwMode="auto">
              <a:xfrm>
                <a:off x="4058" y="1356"/>
                <a:ext cx="132" cy="64"/>
              </a:xfrm>
              <a:custGeom>
                <a:avLst/>
                <a:gdLst>
                  <a:gd name="T0" fmla="*/ 74 w 74"/>
                  <a:gd name="T1" fmla="*/ 36 h 36"/>
                  <a:gd name="T2" fmla="*/ 74 w 74"/>
                  <a:gd name="T3" fmla="*/ 34 h 36"/>
                  <a:gd name="T4" fmla="*/ 41 w 74"/>
                  <a:gd name="T5" fmla="*/ 0 h 36"/>
                  <a:gd name="T6" fmla="*/ 33 w 74"/>
                  <a:gd name="T7" fmla="*/ 0 h 36"/>
                  <a:gd name="T8" fmla="*/ 0 w 74"/>
                  <a:gd name="T9" fmla="*/ 34 h 36"/>
                  <a:gd name="T10" fmla="*/ 0 w 74"/>
                  <a:gd name="T11" fmla="*/ 36 h 36"/>
                  <a:gd name="T12" fmla="*/ 74 w 74"/>
                  <a:gd name="T13" fmla="*/ 36 h 36"/>
                </a:gdLst>
                <a:ahLst/>
                <a:cxnLst>
                  <a:cxn ang="0">
                    <a:pos x="T0" y="T1"/>
                  </a:cxn>
                  <a:cxn ang="0">
                    <a:pos x="T2" y="T3"/>
                  </a:cxn>
                  <a:cxn ang="0">
                    <a:pos x="T4" y="T5"/>
                  </a:cxn>
                  <a:cxn ang="0">
                    <a:pos x="T6" y="T7"/>
                  </a:cxn>
                  <a:cxn ang="0">
                    <a:pos x="T8" y="T9"/>
                  </a:cxn>
                  <a:cxn ang="0">
                    <a:pos x="T10" y="T11"/>
                  </a:cxn>
                  <a:cxn ang="0">
                    <a:pos x="T12" y="T13"/>
                  </a:cxn>
                </a:cxnLst>
                <a:rect l="0" t="0" r="r" b="b"/>
                <a:pathLst>
                  <a:path w="74" h="36">
                    <a:moveTo>
                      <a:pt x="74" y="36"/>
                    </a:moveTo>
                    <a:cubicBezTo>
                      <a:pt x="74" y="34"/>
                      <a:pt x="74" y="34"/>
                      <a:pt x="74" y="34"/>
                    </a:cubicBezTo>
                    <a:cubicBezTo>
                      <a:pt x="74" y="15"/>
                      <a:pt x="59" y="0"/>
                      <a:pt x="41" y="0"/>
                    </a:cubicBezTo>
                    <a:cubicBezTo>
                      <a:pt x="33" y="0"/>
                      <a:pt x="33" y="0"/>
                      <a:pt x="33" y="0"/>
                    </a:cubicBezTo>
                    <a:cubicBezTo>
                      <a:pt x="15" y="0"/>
                      <a:pt x="0" y="15"/>
                      <a:pt x="0" y="34"/>
                    </a:cubicBezTo>
                    <a:cubicBezTo>
                      <a:pt x="0" y="36"/>
                      <a:pt x="0" y="36"/>
                      <a:pt x="0" y="36"/>
                    </a:cubicBezTo>
                    <a:lnTo>
                      <a:pt x="74" y="36"/>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7" name="íṧ1îdê">
                <a:extLst>
                  <a:ext uri="{FF2B5EF4-FFF2-40B4-BE49-F238E27FC236}">
                    <a16:creationId xmlns:a16="http://schemas.microsoft.com/office/drawing/2014/main" id="{B25C1459-3626-BCDA-F29F-61C61CBB0BA6}"/>
                  </a:ext>
                </a:extLst>
              </p:cNvPr>
              <p:cNvSpPr/>
              <p:nvPr/>
            </p:nvSpPr>
            <p:spPr bwMode="auto">
              <a:xfrm>
                <a:off x="4081" y="1359"/>
                <a:ext cx="90" cy="47"/>
              </a:xfrm>
              <a:prstGeom prst="ellipse">
                <a:avLst/>
              </a:pr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8" name="î$ḻiḍè">
                <a:extLst>
                  <a:ext uri="{FF2B5EF4-FFF2-40B4-BE49-F238E27FC236}">
                    <a16:creationId xmlns:a16="http://schemas.microsoft.com/office/drawing/2014/main" id="{1E50C0AA-04CB-18CC-2D3D-023DC521A9CB}"/>
                  </a:ext>
                </a:extLst>
              </p:cNvPr>
              <p:cNvSpPr/>
              <p:nvPr/>
            </p:nvSpPr>
            <p:spPr bwMode="auto">
              <a:xfrm>
                <a:off x="4149" y="1374"/>
                <a:ext cx="11" cy="5"/>
              </a:xfrm>
              <a:custGeom>
                <a:avLst/>
                <a:gdLst>
                  <a:gd name="T0" fmla="*/ 6 w 6"/>
                  <a:gd name="T1" fmla="*/ 3 h 3"/>
                  <a:gd name="T2" fmla="*/ 0 w 6"/>
                  <a:gd name="T3" fmla="*/ 0 h 3"/>
                </a:gdLst>
                <a:ahLst/>
                <a:cxnLst>
                  <a:cxn ang="0">
                    <a:pos x="T0" y="T1"/>
                  </a:cxn>
                  <a:cxn ang="0">
                    <a:pos x="T2" y="T3"/>
                  </a:cxn>
                </a:cxnLst>
                <a:rect l="0" t="0" r="r" b="b"/>
                <a:pathLst>
                  <a:path w="6" h="3">
                    <a:moveTo>
                      <a:pt x="6" y="3"/>
                    </a:moveTo>
                    <a:cubicBezTo>
                      <a:pt x="5" y="2"/>
                      <a:pt x="3" y="1"/>
                      <a:pt x="0" y="0"/>
                    </a:cubicBezTo>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9" name="ïSļiḍê">
                <a:extLst>
                  <a:ext uri="{FF2B5EF4-FFF2-40B4-BE49-F238E27FC236}">
                    <a16:creationId xmlns:a16="http://schemas.microsoft.com/office/drawing/2014/main" id="{B252B4A6-3033-E18F-3910-AF6CD7B98F5F}"/>
                  </a:ext>
                </a:extLst>
              </p:cNvPr>
              <p:cNvSpPr/>
              <p:nvPr/>
            </p:nvSpPr>
            <p:spPr bwMode="auto">
              <a:xfrm>
                <a:off x="4142" y="1367"/>
                <a:ext cx="23" cy="18"/>
              </a:xfrm>
              <a:custGeom>
                <a:avLst/>
                <a:gdLst>
                  <a:gd name="T0" fmla="*/ 12 w 13"/>
                  <a:gd name="T1" fmla="*/ 6 h 10"/>
                  <a:gd name="T2" fmla="*/ 6 w 13"/>
                  <a:gd name="T3" fmla="*/ 2 h 10"/>
                  <a:gd name="T4" fmla="*/ 3 w 13"/>
                  <a:gd name="T5" fmla="*/ 6 h 10"/>
                  <a:gd name="T6" fmla="*/ 9 w 13"/>
                  <a:gd name="T7" fmla="*/ 9 h 10"/>
                  <a:gd name="T8" fmla="*/ 12 w 13"/>
                  <a:gd name="T9" fmla="*/ 9 h 10"/>
                  <a:gd name="T10" fmla="*/ 12 w 13"/>
                  <a:gd name="T11" fmla="*/ 6 h 10"/>
                </a:gdLst>
                <a:ahLst/>
                <a:cxnLst>
                  <a:cxn ang="0">
                    <a:pos x="T0" y="T1"/>
                  </a:cxn>
                  <a:cxn ang="0">
                    <a:pos x="T2" y="T3"/>
                  </a:cxn>
                  <a:cxn ang="0">
                    <a:pos x="T4" y="T5"/>
                  </a:cxn>
                  <a:cxn ang="0">
                    <a:pos x="T6" y="T7"/>
                  </a:cxn>
                  <a:cxn ang="0">
                    <a:pos x="T8" y="T9"/>
                  </a:cxn>
                  <a:cxn ang="0">
                    <a:pos x="T10" y="T11"/>
                  </a:cxn>
                </a:cxnLst>
                <a:rect l="0" t="0" r="r" b="b"/>
                <a:pathLst>
                  <a:path w="13" h="10">
                    <a:moveTo>
                      <a:pt x="12" y="6"/>
                    </a:moveTo>
                    <a:cubicBezTo>
                      <a:pt x="10" y="4"/>
                      <a:pt x="8" y="3"/>
                      <a:pt x="6" y="2"/>
                    </a:cubicBezTo>
                    <a:cubicBezTo>
                      <a:pt x="3" y="0"/>
                      <a:pt x="0" y="5"/>
                      <a:pt x="3" y="6"/>
                    </a:cubicBezTo>
                    <a:cubicBezTo>
                      <a:pt x="5" y="7"/>
                      <a:pt x="7" y="8"/>
                      <a:pt x="9" y="9"/>
                    </a:cubicBezTo>
                    <a:cubicBezTo>
                      <a:pt x="10" y="10"/>
                      <a:pt x="11" y="10"/>
                      <a:pt x="12" y="9"/>
                    </a:cubicBezTo>
                    <a:cubicBezTo>
                      <a:pt x="13" y="8"/>
                      <a:pt x="13" y="7"/>
                      <a:pt x="12" y="6"/>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0" name="islíḋê">
                <a:extLst>
                  <a:ext uri="{FF2B5EF4-FFF2-40B4-BE49-F238E27FC236}">
                    <a16:creationId xmlns:a16="http://schemas.microsoft.com/office/drawing/2014/main" id="{63CA70A9-D5DE-6521-A760-D4D90C41181F}"/>
                  </a:ext>
                </a:extLst>
              </p:cNvPr>
              <p:cNvSpPr/>
              <p:nvPr/>
            </p:nvSpPr>
            <p:spPr bwMode="auto">
              <a:xfrm>
                <a:off x="4015" y="1420"/>
                <a:ext cx="175" cy="16"/>
              </a:xfrm>
              <a:custGeom>
                <a:avLst/>
                <a:gdLst>
                  <a:gd name="T0" fmla="*/ 1 w 98"/>
                  <a:gd name="T1" fmla="*/ 9 h 9"/>
                  <a:gd name="T2" fmla="*/ 96 w 98"/>
                  <a:gd name="T3" fmla="*/ 9 h 9"/>
                  <a:gd name="T4" fmla="*/ 98 w 98"/>
                  <a:gd name="T5" fmla="*/ 7 h 9"/>
                  <a:gd name="T6" fmla="*/ 98 w 98"/>
                  <a:gd name="T7" fmla="*/ 2 h 9"/>
                  <a:gd name="T8" fmla="*/ 96 w 98"/>
                  <a:gd name="T9" fmla="*/ 0 h 9"/>
                  <a:gd name="T10" fmla="*/ 1 w 98"/>
                  <a:gd name="T11" fmla="*/ 0 h 9"/>
                  <a:gd name="T12" fmla="*/ 0 w 98"/>
                  <a:gd name="T13" fmla="*/ 2 h 9"/>
                  <a:gd name="T14" fmla="*/ 0 w 98"/>
                  <a:gd name="T15" fmla="*/ 7 h 9"/>
                  <a:gd name="T16" fmla="*/ 1 w 98"/>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8" h="9">
                    <a:moveTo>
                      <a:pt x="1" y="9"/>
                    </a:moveTo>
                    <a:cubicBezTo>
                      <a:pt x="96" y="9"/>
                      <a:pt x="96" y="9"/>
                      <a:pt x="96" y="9"/>
                    </a:cubicBezTo>
                    <a:cubicBezTo>
                      <a:pt x="97" y="9"/>
                      <a:pt x="98" y="8"/>
                      <a:pt x="98" y="7"/>
                    </a:cubicBezTo>
                    <a:cubicBezTo>
                      <a:pt x="98" y="2"/>
                      <a:pt x="98" y="2"/>
                      <a:pt x="98" y="2"/>
                    </a:cubicBezTo>
                    <a:cubicBezTo>
                      <a:pt x="98" y="0"/>
                      <a:pt x="97" y="0"/>
                      <a:pt x="96" y="0"/>
                    </a:cubicBezTo>
                    <a:cubicBezTo>
                      <a:pt x="1" y="0"/>
                      <a:pt x="1" y="0"/>
                      <a:pt x="1" y="0"/>
                    </a:cubicBezTo>
                    <a:cubicBezTo>
                      <a:pt x="0" y="0"/>
                      <a:pt x="0" y="0"/>
                      <a:pt x="0" y="2"/>
                    </a:cubicBezTo>
                    <a:cubicBezTo>
                      <a:pt x="0" y="7"/>
                      <a:pt x="0" y="7"/>
                      <a:pt x="0" y="7"/>
                    </a:cubicBezTo>
                    <a:cubicBezTo>
                      <a:pt x="0" y="8"/>
                      <a:pt x="0" y="9"/>
                      <a:pt x="1" y="9"/>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1" name="išļîdé">
                <a:extLst>
                  <a:ext uri="{FF2B5EF4-FFF2-40B4-BE49-F238E27FC236}">
                    <a16:creationId xmlns:a16="http://schemas.microsoft.com/office/drawing/2014/main" id="{FBC5371B-797F-6D41-CA28-8A6CD2DC617A}"/>
                  </a:ext>
                </a:extLst>
              </p:cNvPr>
              <p:cNvSpPr/>
              <p:nvPr/>
            </p:nvSpPr>
            <p:spPr bwMode="auto">
              <a:xfrm>
                <a:off x="3746" y="1345"/>
                <a:ext cx="102" cy="91"/>
              </a:xfrm>
              <a:custGeom>
                <a:avLst/>
                <a:gdLst>
                  <a:gd name="T0" fmla="*/ 10 w 57"/>
                  <a:gd name="T1" fmla="*/ 0 h 51"/>
                  <a:gd name="T2" fmla="*/ 48 w 57"/>
                  <a:gd name="T3" fmla="*/ 0 h 51"/>
                  <a:gd name="T4" fmla="*/ 57 w 57"/>
                  <a:gd name="T5" fmla="*/ 9 h 51"/>
                  <a:gd name="T6" fmla="*/ 57 w 57"/>
                  <a:gd name="T7" fmla="*/ 41 h 51"/>
                  <a:gd name="T8" fmla="*/ 47 w 57"/>
                  <a:gd name="T9" fmla="*/ 51 h 51"/>
                  <a:gd name="T10" fmla="*/ 9 w 57"/>
                  <a:gd name="T11" fmla="*/ 51 h 51"/>
                  <a:gd name="T12" fmla="*/ 0 w 57"/>
                  <a:gd name="T13" fmla="*/ 41 h 51"/>
                  <a:gd name="T14" fmla="*/ 1 w 57"/>
                  <a:gd name="T15" fmla="*/ 9 h 51"/>
                  <a:gd name="T16" fmla="*/ 10 w 57"/>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1">
                    <a:moveTo>
                      <a:pt x="10" y="0"/>
                    </a:moveTo>
                    <a:cubicBezTo>
                      <a:pt x="48" y="0"/>
                      <a:pt x="48" y="0"/>
                      <a:pt x="48" y="0"/>
                    </a:cubicBezTo>
                    <a:cubicBezTo>
                      <a:pt x="53" y="0"/>
                      <a:pt x="57" y="3"/>
                      <a:pt x="57" y="9"/>
                    </a:cubicBezTo>
                    <a:cubicBezTo>
                      <a:pt x="57" y="41"/>
                      <a:pt x="57" y="41"/>
                      <a:pt x="57" y="41"/>
                    </a:cubicBezTo>
                    <a:cubicBezTo>
                      <a:pt x="57" y="47"/>
                      <a:pt x="53" y="51"/>
                      <a:pt x="47" y="51"/>
                    </a:cubicBezTo>
                    <a:cubicBezTo>
                      <a:pt x="9" y="51"/>
                      <a:pt x="9" y="51"/>
                      <a:pt x="9" y="51"/>
                    </a:cubicBezTo>
                    <a:cubicBezTo>
                      <a:pt x="4" y="51"/>
                      <a:pt x="0" y="47"/>
                      <a:pt x="0" y="41"/>
                    </a:cubicBezTo>
                    <a:cubicBezTo>
                      <a:pt x="1" y="9"/>
                      <a:pt x="1" y="9"/>
                      <a:pt x="1" y="9"/>
                    </a:cubicBezTo>
                    <a:cubicBezTo>
                      <a:pt x="1" y="3"/>
                      <a:pt x="5" y="0"/>
                      <a:pt x="10"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2" name="ïṩlîďê">
                <a:extLst>
                  <a:ext uri="{FF2B5EF4-FFF2-40B4-BE49-F238E27FC236}">
                    <a16:creationId xmlns:a16="http://schemas.microsoft.com/office/drawing/2014/main" id="{3B5A8DFD-D0F8-C53E-3749-47101612141D}"/>
                  </a:ext>
                </a:extLst>
              </p:cNvPr>
              <p:cNvSpPr/>
              <p:nvPr/>
            </p:nvSpPr>
            <p:spPr bwMode="auto">
              <a:xfrm>
                <a:off x="3676" y="1406"/>
                <a:ext cx="161" cy="27"/>
              </a:xfrm>
              <a:custGeom>
                <a:avLst/>
                <a:gdLst>
                  <a:gd name="T0" fmla="*/ 83 w 90"/>
                  <a:gd name="T1" fmla="*/ 0 h 15"/>
                  <a:gd name="T2" fmla="*/ 7 w 90"/>
                  <a:gd name="T3" fmla="*/ 0 h 15"/>
                  <a:gd name="T4" fmla="*/ 0 w 90"/>
                  <a:gd name="T5" fmla="*/ 7 h 15"/>
                  <a:gd name="T6" fmla="*/ 0 w 90"/>
                  <a:gd name="T7" fmla="*/ 8 h 15"/>
                  <a:gd name="T8" fmla="*/ 7 w 90"/>
                  <a:gd name="T9" fmla="*/ 15 h 15"/>
                  <a:gd name="T10" fmla="*/ 83 w 90"/>
                  <a:gd name="T11" fmla="*/ 15 h 15"/>
                  <a:gd name="T12" fmla="*/ 90 w 90"/>
                  <a:gd name="T13" fmla="*/ 8 h 15"/>
                  <a:gd name="T14" fmla="*/ 90 w 90"/>
                  <a:gd name="T15" fmla="*/ 7 h 15"/>
                  <a:gd name="T16" fmla="*/ 83 w 90"/>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0" h="15">
                    <a:moveTo>
                      <a:pt x="83" y="0"/>
                    </a:moveTo>
                    <a:cubicBezTo>
                      <a:pt x="7" y="0"/>
                      <a:pt x="7" y="0"/>
                      <a:pt x="7" y="0"/>
                    </a:cubicBezTo>
                    <a:cubicBezTo>
                      <a:pt x="3" y="0"/>
                      <a:pt x="0" y="3"/>
                      <a:pt x="0" y="7"/>
                    </a:cubicBezTo>
                    <a:cubicBezTo>
                      <a:pt x="0" y="8"/>
                      <a:pt x="0" y="8"/>
                      <a:pt x="0" y="8"/>
                    </a:cubicBezTo>
                    <a:cubicBezTo>
                      <a:pt x="0" y="12"/>
                      <a:pt x="3" y="15"/>
                      <a:pt x="7" y="15"/>
                    </a:cubicBezTo>
                    <a:cubicBezTo>
                      <a:pt x="83" y="15"/>
                      <a:pt x="83" y="15"/>
                      <a:pt x="83" y="15"/>
                    </a:cubicBezTo>
                    <a:cubicBezTo>
                      <a:pt x="87" y="15"/>
                      <a:pt x="90" y="12"/>
                      <a:pt x="90" y="8"/>
                    </a:cubicBezTo>
                    <a:cubicBezTo>
                      <a:pt x="90" y="7"/>
                      <a:pt x="90" y="7"/>
                      <a:pt x="90" y="7"/>
                    </a:cubicBezTo>
                    <a:cubicBezTo>
                      <a:pt x="90" y="3"/>
                      <a:pt x="87" y="0"/>
                      <a:pt x="83"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3" name="ïŝľiḓê">
                <a:extLst>
                  <a:ext uri="{FF2B5EF4-FFF2-40B4-BE49-F238E27FC236}">
                    <a16:creationId xmlns:a16="http://schemas.microsoft.com/office/drawing/2014/main" id="{8951BAEC-966A-1147-AE3E-3B34480DC09B}"/>
                  </a:ext>
                </a:extLst>
              </p:cNvPr>
              <p:cNvSpPr/>
              <p:nvPr/>
            </p:nvSpPr>
            <p:spPr bwMode="auto">
              <a:xfrm>
                <a:off x="3672" y="1356"/>
                <a:ext cx="135" cy="64"/>
              </a:xfrm>
              <a:custGeom>
                <a:avLst/>
                <a:gdLst>
                  <a:gd name="T0" fmla="*/ 0 w 75"/>
                  <a:gd name="T1" fmla="*/ 36 h 36"/>
                  <a:gd name="T2" fmla="*/ 0 w 75"/>
                  <a:gd name="T3" fmla="*/ 34 h 36"/>
                  <a:gd name="T4" fmla="*/ 34 w 75"/>
                  <a:gd name="T5" fmla="*/ 0 h 36"/>
                  <a:gd name="T6" fmla="*/ 42 w 75"/>
                  <a:gd name="T7" fmla="*/ 0 h 36"/>
                  <a:gd name="T8" fmla="*/ 75 w 75"/>
                  <a:gd name="T9" fmla="*/ 34 h 36"/>
                  <a:gd name="T10" fmla="*/ 75 w 75"/>
                  <a:gd name="T11" fmla="*/ 36 h 36"/>
                  <a:gd name="T12" fmla="*/ 0 w 75"/>
                  <a:gd name="T13" fmla="*/ 36 h 36"/>
                </a:gdLst>
                <a:ahLst/>
                <a:cxnLst>
                  <a:cxn ang="0">
                    <a:pos x="T0" y="T1"/>
                  </a:cxn>
                  <a:cxn ang="0">
                    <a:pos x="T2" y="T3"/>
                  </a:cxn>
                  <a:cxn ang="0">
                    <a:pos x="T4" y="T5"/>
                  </a:cxn>
                  <a:cxn ang="0">
                    <a:pos x="T6" y="T7"/>
                  </a:cxn>
                  <a:cxn ang="0">
                    <a:pos x="T8" y="T9"/>
                  </a:cxn>
                  <a:cxn ang="0">
                    <a:pos x="T10" y="T11"/>
                  </a:cxn>
                  <a:cxn ang="0">
                    <a:pos x="T12" y="T13"/>
                  </a:cxn>
                </a:cxnLst>
                <a:rect l="0" t="0" r="r" b="b"/>
                <a:pathLst>
                  <a:path w="75" h="36">
                    <a:moveTo>
                      <a:pt x="0" y="36"/>
                    </a:moveTo>
                    <a:cubicBezTo>
                      <a:pt x="0" y="34"/>
                      <a:pt x="0" y="34"/>
                      <a:pt x="0" y="34"/>
                    </a:cubicBezTo>
                    <a:cubicBezTo>
                      <a:pt x="0" y="15"/>
                      <a:pt x="15" y="0"/>
                      <a:pt x="34" y="0"/>
                    </a:cubicBezTo>
                    <a:cubicBezTo>
                      <a:pt x="42" y="0"/>
                      <a:pt x="42" y="0"/>
                      <a:pt x="42" y="0"/>
                    </a:cubicBezTo>
                    <a:cubicBezTo>
                      <a:pt x="60" y="0"/>
                      <a:pt x="75" y="15"/>
                      <a:pt x="75" y="34"/>
                    </a:cubicBezTo>
                    <a:cubicBezTo>
                      <a:pt x="75" y="36"/>
                      <a:pt x="75" y="36"/>
                      <a:pt x="75" y="36"/>
                    </a:cubicBezTo>
                    <a:lnTo>
                      <a:pt x="0" y="36"/>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4" name="ïsḷîḑê">
                <a:extLst>
                  <a:ext uri="{FF2B5EF4-FFF2-40B4-BE49-F238E27FC236}">
                    <a16:creationId xmlns:a16="http://schemas.microsoft.com/office/drawing/2014/main" id="{C75E3E16-DD58-1635-1BC8-53364825A383}"/>
                  </a:ext>
                </a:extLst>
              </p:cNvPr>
              <p:cNvSpPr/>
              <p:nvPr/>
            </p:nvSpPr>
            <p:spPr bwMode="auto">
              <a:xfrm>
                <a:off x="3692" y="1359"/>
                <a:ext cx="92" cy="47"/>
              </a:xfrm>
              <a:prstGeom prst="ellipse">
                <a:avLst/>
              </a:pr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5" name="iṩḻïďè">
                <a:extLst>
                  <a:ext uri="{FF2B5EF4-FFF2-40B4-BE49-F238E27FC236}">
                    <a16:creationId xmlns:a16="http://schemas.microsoft.com/office/drawing/2014/main" id="{1B1AEA71-5ED3-7592-B058-60330326735C}"/>
                  </a:ext>
                </a:extLst>
              </p:cNvPr>
              <p:cNvSpPr/>
              <p:nvPr/>
            </p:nvSpPr>
            <p:spPr bwMode="auto">
              <a:xfrm>
                <a:off x="3703" y="1374"/>
                <a:ext cx="11" cy="5"/>
              </a:xfrm>
              <a:custGeom>
                <a:avLst/>
                <a:gdLst>
                  <a:gd name="T0" fmla="*/ 0 w 6"/>
                  <a:gd name="T1" fmla="*/ 3 h 3"/>
                  <a:gd name="T2" fmla="*/ 6 w 6"/>
                  <a:gd name="T3" fmla="*/ 0 h 3"/>
                </a:gdLst>
                <a:ahLst/>
                <a:cxnLst>
                  <a:cxn ang="0">
                    <a:pos x="T0" y="T1"/>
                  </a:cxn>
                  <a:cxn ang="0">
                    <a:pos x="T2" y="T3"/>
                  </a:cxn>
                </a:cxnLst>
                <a:rect l="0" t="0" r="r" b="b"/>
                <a:pathLst>
                  <a:path w="6" h="3">
                    <a:moveTo>
                      <a:pt x="0" y="3"/>
                    </a:moveTo>
                    <a:cubicBezTo>
                      <a:pt x="2" y="2"/>
                      <a:pt x="4" y="1"/>
                      <a:pt x="6" y="0"/>
                    </a:cubicBezTo>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6" name="îşļiḋè">
                <a:extLst>
                  <a:ext uri="{FF2B5EF4-FFF2-40B4-BE49-F238E27FC236}">
                    <a16:creationId xmlns:a16="http://schemas.microsoft.com/office/drawing/2014/main" id="{78A4B55F-8481-71DB-8E89-544E58FD0D0C}"/>
                  </a:ext>
                </a:extLst>
              </p:cNvPr>
              <p:cNvSpPr/>
              <p:nvPr/>
            </p:nvSpPr>
            <p:spPr bwMode="auto">
              <a:xfrm>
                <a:off x="3698" y="1367"/>
                <a:ext cx="23" cy="18"/>
              </a:xfrm>
              <a:custGeom>
                <a:avLst/>
                <a:gdLst>
                  <a:gd name="T0" fmla="*/ 5 w 13"/>
                  <a:gd name="T1" fmla="*/ 9 h 10"/>
                  <a:gd name="T2" fmla="*/ 10 w 13"/>
                  <a:gd name="T3" fmla="*/ 6 h 10"/>
                  <a:gd name="T4" fmla="*/ 8 w 13"/>
                  <a:gd name="T5" fmla="*/ 2 h 10"/>
                  <a:gd name="T6" fmla="*/ 1 w 13"/>
                  <a:gd name="T7" fmla="*/ 6 h 10"/>
                  <a:gd name="T8" fmla="*/ 1 w 13"/>
                  <a:gd name="T9" fmla="*/ 9 h 10"/>
                  <a:gd name="T10" fmla="*/ 5 w 13"/>
                  <a:gd name="T11" fmla="*/ 9 h 10"/>
                </a:gdLst>
                <a:ahLst/>
                <a:cxnLst>
                  <a:cxn ang="0">
                    <a:pos x="T0" y="T1"/>
                  </a:cxn>
                  <a:cxn ang="0">
                    <a:pos x="T2" y="T3"/>
                  </a:cxn>
                  <a:cxn ang="0">
                    <a:pos x="T4" y="T5"/>
                  </a:cxn>
                  <a:cxn ang="0">
                    <a:pos x="T6" y="T7"/>
                  </a:cxn>
                  <a:cxn ang="0">
                    <a:pos x="T8" y="T9"/>
                  </a:cxn>
                  <a:cxn ang="0">
                    <a:pos x="T10" y="T11"/>
                  </a:cxn>
                </a:cxnLst>
                <a:rect l="0" t="0" r="r" b="b"/>
                <a:pathLst>
                  <a:path w="13" h="10">
                    <a:moveTo>
                      <a:pt x="5" y="9"/>
                    </a:moveTo>
                    <a:cubicBezTo>
                      <a:pt x="7" y="8"/>
                      <a:pt x="8" y="7"/>
                      <a:pt x="10" y="6"/>
                    </a:cubicBezTo>
                    <a:cubicBezTo>
                      <a:pt x="13" y="5"/>
                      <a:pt x="11" y="0"/>
                      <a:pt x="8" y="2"/>
                    </a:cubicBezTo>
                    <a:cubicBezTo>
                      <a:pt x="5" y="3"/>
                      <a:pt x="3" y="4"/>
                      <a:pt x="1" y="6"/>
                    </a:cubicBezTo>
                    <a:cubicBezTo>
                      <a:pt x="0" y="7"/>
                      <a:pt x="0" y="8"/>
                      <a:pt x="1" y="9"/>
                    </a:cubicBezTo>
                    <a:cubicBezTo>
                      <a:pt x="2" y="10"/>
                      <a:pt x="4" y="10"/>
                      <a:pt x="5" y="9"/>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7" name="íš1ídê">
                <a:extLst>
                  <a:ext uri="{FF2B5EF4-FFF2-40B4-BE49-F238E27FC236}">
                    <a16:creationId xmlns:a16="http://schemas.microsoft.com/office/drawing/2014/main" id="{BBA21D99-B768-DFCF-A9B3-B1F2C23C4C7D}"/>
                  </a:ext>
                </a:extLst>
              </p:cNvPr>
              <p:cNvSpPr/>
              <p:nvPr/>
            </p:nvSpPr>
            <p:spPr bwMode="auto">
              <a:xfrm>
                <a:off x="3672" y="1420"/>
                <a:ext cx="178" cy="16"/>
              </a:xfrm>
              <a:custGeom>
                <a:avLst/>
                <a:gdLst>
                  <a:gd name="T0" fmla="*/ 97 w 99"/>
                  <a:gd name="T1" fmla="*/ 9 h 9"/>
                  <a:gd name="T2" fmla="*/ 2 w 99"/>
                  <a:gd name="T3" fmla="*/ 9 h 9"/>
                  <a:gd name="T4" fmla="*/ 0 w 99"/>
                  <a:gd name="T5" fmla="*/ 7 h 9"/>
                  <a:gd name="T6" fmla="*/ 0 w 99"/>
                  <a:gd name="T7" fmla="*/ 2 h 9"/>
                  <a:gd name="T8" fmla="*/ 2 w 99"/>
                  <a:gd name="T9" fmla="*/ 0 h 9"/>
                  <a:gd name="T10" fmla="*/ 97 w 99"/>
                  <a:gd name="T11" fmla="*/ 0 h 9"/>
                  <a:gd name="T12" fmla="*/ 99 w 99"/>
                  <a:gd name="T13" fmla="*/ 2 h 9"/>
                  <a:gd name="T14" fmla="*/ 99 w 99"/>
                  <a:gd name="T15" fmla="*/ 7 h 9"/>
                  <a:gd name="T16" fmla="*/ 97 w 99"/>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9">
                    <a:moveTo>
                      <a:pt x="97" y="9"/>
                    </a:moveTo>
                    <a:cubicBezTo>
                      <a:pt x="2" y="9"/>
                      <a:pt x="2" y="9"/>
                      <a:pt x="2" y="9"/>
                    </a:cubicBezTo>
                    <a:cubicBezTo>
                      <a:pt x="1" y="9"/>
                      <a:pt x="0" y="8"/>
                      <a:pt x="0" y="7"/>
                    </a:cubicBezTo>
                    <a:cubicBezTo>
                      <a:pt x="0" y="2"/>
                      <a:pt x="0" y="2"/>
                      <a:pt x="0" y="2"/>
                    </a:cubicBezTo>
                    <a:cubicBezTo>
                      <a:pt x="0" y="0"/>
                      <a:pt x="1" y="0"/>
                      <a:pt x="2" y="0"/>
                    </a:cubicBezTo>
                    <a:cubicBezTo>
                      <a:pt x="97" y="0"/>
                      <a:pt x="97" y="0"/>
                      <a:pt x="97" y="0"/>
                    </a:cubicBezTo>
                    <a:cubicBezTo>
                      <a:pt x="98" y="0"/>
                      <a:pt x="99" y="0"/>
                      <a:pt x="99" y="2"/>
                    </a:cubicBezTo>
                    <a:cubicBezTo>
                      <a:pt x="99" y="7"/>
                      <a:pt x="99" y="7"/>
                      <a:pt x="99" y="7"/>
                    </a:cubicBezTo>
                    <a:cubicBezTo>
                      <a:pt x="99" y="8"/>
                      <a:pt x="98" y="9"/>
                      <a:pt x="97" y="9"/>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8" name="iṡ1îḋé">
                <a:extLst>
                  <a:ext uri="{FF2B5EF4-FFF2-40B4-BE49-F238E27FC236}">
                    <a16:creationId xmlns:a16="http://schemas.microsoft.com/office/drawing/2014/main" id="{9C040CA7-EE2E-EA27-5793-EF45D3EB78A6}"/>
                  </a:ext>
                </a:extLst>
              </p:cNvPr>
              <p:cNvSpPr/>
              <p:nvPr/>
            </p:nvSpPr>
            <p:spPr bwMode="auto">
              <a:xfrm>
                <a:off x="4015" y="1345"/>
                <a:ext cx="104" cy="91"/>
              </a:xfrm>
              <a:custGeom>
                <a:avLst/>
                <a:gdLst>
                  <a:gd name="T0" fmla="*/ 47 w 58"/>
                  <a:gd name="T1" fmla="*/ 0 h 51"/>
                  <a:gd name="T2" fmla="*/ 10 w 58"/>
                  <a:gd name="T3" fmla="*/ 0 h 51"/>
                  <a:gd name="T4" fmla="*/ 0 w 58"/>
                  <a:gd name="T5" fmla="*/ 9 h 51"/>
                  <a:gd name="T6" fmla="*/ 1 w 58"/>
                  <a:gd name="T7" fmla="*/ 41 h 51"/>
                  <a:gd name="T8" fmla="*/ 10 w 58"/>
                  <a:gd name="T9" fmla="*/ 51 h 51"/>
                  <a:gd name="T10" fmla="*/ 48 w 58"/>
                  <a:gd name="T11" fmla="*/ 51 h 51"/>
                  <a:gd name="T12" fmla="*/ 58 w 58"/>
                  <a:gd name="T13" fmla="*/ 41 h 51"/>
                  <a:gd name="T14" fmla="*/ 56 w 58"/>
                  <a:gd name="T15" fmla="*/ 9 h 51"/>
                  <a:gd name="T16" fmla="*/ 47 w 58"/>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8" h="51">
                    <a:moveTo>
                      <a:pt x="47" y="0"/>
                    </a:moveTo>
                    <a:cubicBezTo>
                      <a:pt x="10" y="0"/>
                      <a:pt x="10" y="0"/>
                      <a:pt x="10" y="0"/>
                    </a:cubicBezTo>
                    <a:cubicBezTo>
                      <a:pt x="5" y="0"/>
                      <a:pt x="0" y="3"/>
                      <a:pt x="0" y="9"/>
                    </a:cubicBezTo>
                    <a:cubicBezTo>
                      <a:pt x="1" y="41"/>
                      <a:pt x="1" y="41"/>
                      <a:pt x="1" y="41"/>
                    </a:cubicBezTo>
                    <a:cubicBezTo>
                      <a:pt x="1" y="47"/>
                      <a:pt x="5" y="51"/>
                      <a:pt x="10" y="51"/>
                    </a:cubicBezTo>
                    <a:cubicBezTo>
                      <a:pt x="48" y="51"/>
                      <a:pt x="48" y="51"/>
                      <a:pt x="48" y="51"/>
                    </a:cubicBezTo>
                    <a:cubicBezTo>
                      <a:pt x="54" y="51"/>
                      <a:pt x="58" y="47"/>
                      <a:pt x="58" y="41"/>
                    </a:cubicBezTo>
                    <a:cubicBezTo>
                      <a:pt x="56" y="9"/>
                      <a:pt x="56" y="9"/>
                      <a:pt x="56" y="9"/>
                    </a:cubicBezTo>
                    <a:cubicBezTo>
                      <a:pt x="56" y="3"/>
                      <a:pt x="52" y="0"/>
                      <a:pt x="47" y="0"/>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9" name="îšľíḑe">
                <a:extLst>
                  <a:ext uri="{FF2B5EF4-FFF2-40B4-BE49-F238E27FC236}">
                    <a16:creationId xmlns:a16="http://schemas.microsoft.com/office/drawing/2014/main" id="{CDE00104-894F-4449-4D52-A5F599EBB207}"/>
                  </a:ext>
                </a:extLst>
              </p:cNvPr>
              <p:cNvSpPr/>
              <p:nvPr/>
            </p:nvSpPr>
            <p:spPr bwMode="auto">
              <a:xfrm>
                <a:off x="4027" y="1406"/>
                <a:ext cx="162" cy="27"/>
              </a:xfrm>
              <a:custGeom>
                <a:avLst/>
                <a:gdLst>
                  <a:gd name="T0" fmla="*/ 7 w 90"/>
                  <a:gd name="T1" fmla="*/ 0 h 15"/>
                  <a:gd name="T2" fmla="*/ 83 w 90"/>
                  <a:gd name="T3" fmla="*/ 0 h 15"/>
                  <a:gd name="T4" fmla="*/ 90 w 90"/>
                  <a:gd name="T5" fmla="*/ 7 h 15"/>
                  <a:gd name="T6" fmla="*/ 90 w 90"/>
                  <a:gd name="T7" fmla="*/ 8 h 15"/>
                  <a:gd name="T8" fmla="*/ 83 w 90"/>
                  <a:gd name="T9" fmla="*/ 15 h 15"/>
                  <a:gd name="T10" fmla="*/ 7 w 90"/>
                  <a:gd name="T11" fmla="*/ 15 h 15"/>
                  <a:gd name="T12" fmla="*/ 0 w 90"/>
                  <a:gd name="T13" fmla="*/ 8 h 15"/>
                  <a:gd name="T14" fmla="*/ 0 w 90"/>
                  <a:gd name="T15" fmla="*/ 7 h 15"/>
                  <a:gd name="T16" fmla="*/ 7 w 90"/>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0" h="15">
                    <a:moveTo>
                      <a:pt x="7" y="0"/>
                    </a:moveTo>
                    <a:cubicBezTo>
                      <a:pt x="83" y="0"/>
                      <a:pt x="83" y="0"/>
                      <a:pt x="83" y="0"/>
                    </a:cubicBezTo>
                    <a:cubicBezTo>
                      <a:pt x="87" y="0"/>
                      <a:pt x="90" y="3"/>
                      <a:pt x="90" y="7"/>
                    </a:cubicBezTo>
                    <a:cubicBezTo>
                      <a:pt x="90" y="8"/>
                      <a:pt x="90" y="8"/>
                      <a:pt x="90" y="8"/>
                    </a:cubicBezTo>
                    <a:cubicBezTo>
                      <a:pt x="90" y="12"/>
                      <a:pt x="87" y="15"/>
                      <a:pt x="83" y="15"/>
                    </a:cubicBezTo>
                    <a:cubicBezTo>
                      <a:pt x="7" y="15"/>
                      <a:pt x="7" y="15"/>
                      <a:pt x="7" y="15"/>
                    </a:cubicBezTo>
                    <a:cubicBezTo>
                      <a:pt x="3" y="15"/>
                      <a:pt x="0" y="12"/>
                      <a:pt x="0" y="8"/>
                    </a:cubicBezTo>
                    <a:cubicBezTo>
                      <a:pt x="0" y="7"/>
                      <a:pt x="0" y="7"/>
                      <a:pt x="0" y="7"/>
                    </a:cubicBezTo>
                    <a:cubicBezTo>
                      <a:pt x="0" y="3"/>
                      <a:pt x="3" y="0"/>
                      <a:pt x="7" y="0"/>
                    </a:cubicBez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0" name="iṣlîḑé">
                <a:extLst>
                  <a:ext uri="{FF2B5EF4-FFF2-40B4-BE49-F238E27FC236}">
                    <a16:creationId xmlns:a16="http://schemas.microsoft.com/office/drawing/2014/main" id="{F47E5FBE-D5A6-2913-D3FA-D836E3857474}"/>
                  </a:ext>
                </a:extLst>
              </p:cNvPr>
              <p:cNvSpPr/>
              <p:nvPr/>
            </p:nvSpPr>
            <p:spPr bwMode="auto">
              <a:xfrm>
                <a:off x="4058" y="1356"/>
                <a:ext cx="132" cy="64"/>
              </a:xfrm>
              <a:custGeom>
                <a:avLst/>
                <a:gdLst>
                  <a:gd name="T0" fmla="*/ 74 w 74"/>
                  <a:gd name="T1" fmla="*/ 36 h 36"/>
                  <a:gd name="T2" fmla="*/ 74 w 74"/>
                  <a:gd name="T3" fmla="*/ 34 h 36"/>
                  <a:gd name="T4" fmla="*/ 41 w 74"/>
                  <a:gd name="T5" fmla="*/ 0 h 36"/>
                  <a:gd name="T6" fmla="*/ 33 w 74"/>
                  <a:gd name="T7" fmla="*/ 0 h 36"/>
                  <a:gd name="T8" fmla="*/ 0 w 74"/>
                  <a:gd name="T9" fmla="*/ 34 h 36"/>
                  <a:gd name="T10" fmla="*/ 0 w 74"/>
                  <a:gd name="T11" fmla="*/ 36 h 36"/>
                  <a:gd name="T12" fmla="*/ 74 w 74"/>
                  <a:gd name="T13" fmla="*/ 36 h 36"/>
                </a:gdLst>
                <a:ahLst/>
                <a:cxnLst>
                  <a:cxn ang="0">
                    <a:pos x="T0" y="T1"/>
                  </a:cxn>
                  <a:cxn ang="0">
                    <a:pos x="T2" y="T3"/>
                  </a:cxn>
                  <a:cxn ang="0">
                    <a:pos x="T4" y="T5"/>
                  </a:cxn>
                  <a:cxn ang="0">
                    <a:pos x="T6" y="T7"/>
                  </a:cxn>
                  <a:cxn ang="0">
                    <a:pos x="T8" y="T9"/>
                  </a:cxn>
                  <a:cxn ang="0">
                    <a:pos x="T10" y="T11"/>
                  </a:cxn>
                  <a:cxn ang="0">
                    <a:pos x="T12" y="T13"/>
                  </a:cxn>
                </a:cxnLst>
                <a:rect l="0" t="0" r="r" b="b"/>
                <a:pathLst>
                  <a:path w="74" h="36">
                    <a:moveTo>
                      <a:pt x="74" y="36"/>
                    </a:moveTo>
                    <a:cubicBezTo>
                      <a:pt x="74" y="34"/>
                      <a:pt x="74" y="34"/>
                      <a:pt x="74" y="34"/>
                    </a:cubicBezTo>
                    <a:cubicBezTo>
                      <a:pt x="74" y="15"/>
                      <a:pt x="59" y="0"/>
                      <a:pt x="41" y="0"/>
                    </a:cubicBezTo>
                    <a:cubicBezTo>
                      <a:pt x="33" y="0"/>
                      <a:pt x="33" y="0"/>
                      <a:pt x="33" y="0"/>
                    </a:cubicBezTo>
                    <a:cubicBezTo>
                      <a:pt x="15" y="0"/>
                      <a:pt x="0" y="15"/>
                      <a:pt x="0" y="34"/>
                    </a:cubicBezTo>
                    <a:cubicBezTo>
                      <a:pt x="0" y="36"/>
                      <a:pt x="0" y="36"/>
                      <a:pt x="0" y="36"/>
                    </a:cubicBezTo>
                    <a:lnTo>
                      <a:pt x="74" y="36"/>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1" name="îSļïde">
                <a:extLst>
                  <a:ext uri="{FF2B5EF4-FFF2-40B4-BE49-F238E27FC236}">
                    <a16:creationId xmlns:a16="http://schemas.microsoft.com/office/drawing/2014/main" id="{284689CD-79E3-F33E-29EE-C05B1D36B31B}"/>
                  </a:ext>
                </a:extLst>
              </p:cNvPr>
              <p:cNvSpPr/>
              <p:nvPr/>
            </p:nvSpPr>
            <p:spPr bwMode="auto">
              <a:xfrm>
                <a:off x="4081" y="1359"/>
                <a:ext cx="90" cy="47"/>
              </a:xfrm>
              <a:prstGeom prst="ellipse">
                <a:avLst/>
              </a:prstGeom>
              <a:solidFill>
                <a:srgbClr val="8436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2" name="íŝľiḓê">
                <a:extLst>
                  <a:ext uri="{FF2B5EF4-FFF2-40B4-BE49-F238E27FC236}">
                    <a16:creationId xmlns:a16="http://schemas.microsoft.com/office/drawing/2014/main" id="{59A1D1F3-29E4-CAA4-8CA8-05F75821D28C}"/>
                  </a:ext>
                </a:extLst>
              </p:cNvPr>
              <p:cNvSpPr/>
              <p:nvPr/>
            </p:nvSpPr>
            <p:spPr bwMode="auto">
              <a:xfrm>
                <a:off x="4149" y="1374"/>
                <a:ext cx="11" cy="5"/>
              </a:xfrm>
              <a:custGeom>
                <a:avLst/>
                <a:gdLst>
                  <a:gd name="T0" fmla="*/ 6 w 6"/>
                  <a:gd name="T1" fmla="*/ 3 h 3"/>
                  <a:gd name="T2" fmla="*/ 0 w 6"/>
                  <a:gd name="T3" fmla="*/ 0 h 3"/>
                </a:gdLst>
                <a:ahLst/>
                <a:cxnLst>
                  <a:cxn ang="0">
                    <a:pos x="T0" y="T1"/>
                  </a:cxn>
                  <a:cxn ang="0">
                    <a:pos x="T2" y="T3"/>
                  </a:cxn>
                </a:cxnLst>
                <a:rect l="0" t="0" r="r" b="b"/>
                <a:pathLst>
                  <a:path w="6" h="3">
                    <a:moveTo>
                      <a:pt x="6" y="3"/>
                    </a:moveTo>
                    <a:cubicBezTo>
                      <a:pt x="5" y="2"/>
                      <a:pt x="3" y="1"/>
                      <a:pt x="0" y="0"/>
                    </a:cubicBezTo>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3" name="ïṣ1ïḍe">
                <a:extLst>
                  <a:ext uri="{FF2B5EF4-FFF2-40B4-BE49-F238E27FC236}">
                    <a16:creationId xmlns:a16="http://schemas.microsoft.com/office/drawing/2014/main" id="{EDF17326-AC82-767E-4913-CB041B86D6B7}"/>
                  </a:ext>
                </a:extLst>
              </p:cNvPr>
              <p:cNvSpPr/>
              <p:nvPr/>
            </p:nvSpPr>
            <p:spPr bwMode="auto">
              <a:xfrm>
                <a:off x="4142" y="1367"/>
                <a:ext cx="23" cy="18"/>
              </a:xfrm>
              <a:custGeom>
                <a:avLst/>
                <a:gdLst>
                  <a:gd name="T0" fmla="*/ 12 w 13"/>
                  <a:gd name="T1" fmla="*/ 6 h 10"/>
                  <a:gd name="T2" fmla="*/ 6 w 13"/>
                  <a:gd name="T3" fmla="*/ 2 h 10"/>
                  <a:gd name="T4" fmla="*/ 3 w 13"/>
                  <a:gd name="T5" fmla="*/ 6 h 10"/>
                  <a:gd name="T6" fmla="*/ 9 w 13"/>
                  <a:gd name="T7" fmla="*/ 9 h 10"/>
                  <a:gd name="T8" fmla="*/ 12 w 13"/>
                  <a:gd name="T9" fmla="*/ 9 h 10"/>
                  <a:gd name="T10" fmla="*/ 12 w 13"/>
                  <a:gd name="T11" fmla="*/ 6 h 10"/>
                </a:gdLst>
                <a:ahLst/>
                <a:cxnLst>
                  <a:cxn ang="0">
                    <a:pos x="T0" y="T1"/>
                  </a:cxn>
                  <a:cxn ang="0">
                    <a:pos x="T2" y="T3"/>
                  </a:cxn>
                  <a:cxn ang="0">
                    <a:pos x="T4" y="T5"/>
                  </a:cxn>
                  <a:cxn ang="0">
                    <a:pos x="T6" y="T7"/>
                  </a:cxn>
                  <a:cxn ang="0">
                    <a:pos x="T8" y="T9"/>
                  </a:cxn>
                  <a:cxn ang="0">
                    <a:pos x="T10" y="T11"/>
                  </a:cxn>
                </a:cxnLst>
                <a:rect l="0" t="0" r="r" b="b"/>
                <a:pathLst>
                  <a:path w="13" h="10">
                    <a:moveTo>
                      <a:pt x="12" y="6"/>
                    </a:moveTo>
                    <a:cubicBezTo>
                      <a:pt x="10" y="4"/>
                      <a:pt x="8" y="3"/>
                      <a:pt x="6" y="2"/>
                    </a:cubicBezTo>
                    <a:cubicBezTo>
                      <a:pt x="3" y="0"/>
                      <a:pt x="0" y="5"/>
                      <a:pt x="3" y="6"/>
                    </a:cubicBezTo>
                    <a:cubicBezTo>
                      <a:pt x="5" y="7"/>
                      <a:pt x="7" y="8"/>
                      <a:pt x="9" y="9"/>
                    </a:cubicBezTo>
                    <a:cubicBezTo>
                      <a:pt x="10" y="10"/>
                      <a:pt x="11" y="10"/>
                      <a:pt x="12" y="9"/>
                    </a:cubicBezTo>
                    <a:cubicBezTo>
                      <a:pt x="13" y="8"/>
                      <a:pt x="13" y="7"/>
                      <a:pt x="12" y="6"/>
                    </a:cubicBezTo>
                    <a:close/>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4" name="ïṣliḋê">
                <a:extLst>
                  <a:ext uri="{FF2B5EF4-FFF2-40B4-BE49-F238E27FC236}">
                    <a16:creationId xmlns:a16="http://schemas.microsoft.com/office/drawing/2014/main" id="{DDA40C99-C27D-8FE7-8878-8CBF65BB47DA}"/>
                  </a:ext>
                </a:extLst>
              </p:cNvPr>
              <p:cNvSpPr/>
              <p:nvPr/>
            </p:nvSpPr>
            <p:spPr bwMode="auto">
              <a:xfrm>
                <a:off x="4015" y="1420"/>
                <a:ext cx="175" cy="16"/>
              </a:xfrm>
              <a:custGeom>
                <a:avLst/>
                <a:gdLst>
                  <a:gd name="T0" fmla="*/ 1 w 98"/>
                  <a:gd name="T1" fmla="*/ 9 h 9"/>
                  <a:gd name="T2" fmla="*/ 96 w 98"/>
                  <a:gd name="T3" fmla="*/ 9 h 9"/>
                  <a:gd name="T4" fmla="*/ 98 w 98"/>
                  <a:gd name="T5" fmla="*/ 7 h 9"/>
                  <a:gd name="T6" fmla="*/ 98 w 98"/>
                  <a:gd name="T7" fmla="*/ 2 h 9"/>
                  <a:gd name="T8" fmla="*/ 96 w 98"/>
                  <a:gd name="T9" fmla="*/ 0 h 9"/>
                  <a:gd name="T10" fmla="*/ 1 w 98"/>
                  <a:gd name="T11" fmla="*/ 0 h 9"/>
                  <a:gd name="T12" fmla="*/ 0 w 98"/>
                  <a:gd name="T13" fmla="*/ 2 h 9"/>
                  <a:gd name="T14" fmla="*/ 0 w 98"/>
                  <a:gd name="T15" fmla="*/ 7 h 9"/>
                  <a:gd name="T16" fmla="*/ 1 w 98"/>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8" h="9">
                    <a:moveTo>
                      <a:pt x="1" y="9"/>
                    </a:moveTo>
                    <a:cubicBezTo>
                      <a:pt x="96" y="9"/>
                      <a:pt x="96" y="9"/>
                      <a:pt x="96" y="9"/>
                    </a:cubicBezTo>
                    <a:cubicBezTo>
                      <a:pt x="97" y="9"/>
                      <a:pt x="98" y="8"/>
                      <a:pt x="98" y="7"/>
                    </a:cubicBezTo>
                    <a:cubicBezTo>
                      <a:pt x="98" y="2"/>
                      <a:pt x="98" y="2"/>
                      <a:pt x="98" y="2"/>
                    </a:cubicBezTo>
                    <a:cubicBezTo>
                      <a:pt x="98" y="0"/>
                      <a:pt x="97" y="0"/>
                      <a:pt x="96" y="0"/>
                    </a:cubicBezTo>
                    <a:cubicBezTo>
                      <a:pt x="1" y="0"/>
                      <a:pt x="1" y="0"/>
                      <a:pt x="1" y="0"/>
                    </a:cubicBezTo>
                    <a:cubicBezTo>
                      <a:pt x="0" y="0"/>
                      <a:pt x="0" y="0"/>
                      <a:pt x="0" y="2"/>
                    </a:cubicBezTo>
                    <a:cubicBezTo>
                      <a:pt x="0" y="7"/>
                      <a:pt x="0" y="7"/>
                      <a:pt x="0" y="7"/>
                    </a:cubicBezTo>
                    <a:cubicBezTo>
                      <a:pt x="0" y="8"/>
                      <a:pt x="0" y="9"/>
                      <a:pt x="1" y="9"/>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5" name="ïsľîdé">
                <a:extLst>
                  <a:ext uri="{FF2B5EF4-FFF2-40B4-BE49-F238E27FC236}">
                    <a16:creationId xmlns:a16="http://schemas.microsoft.com/office/drawing/2014/main" id="{F6EE7270-F42B-5A28-E63E-A2587F9DFEDA}"/>
                  </a:ext>
                </a:extLst>
              </p:cNvPr>
              <p:cNvSpPr/>
              <p:nvPr/>
            </p:nvSpPr>
            <p:spPr bwMode="auto">
              <a:xfrm>
                <a:off x="3746" y="1345"/>
                <a:ext cx="102" cy="91"/>
              </a:xfrm>
              <a:custGeom>
                <a:avLst/>
                <a:gdLst>
                  <a:gd name="T0" fmla="*/ 10 w 57"/>
                  <a:gd name="T1" fmla="*/ 0 h 51"/>
                  <a:gd name="T2" fmla="*/ 48 w 57"/>
                  <a:gd name="T3" fmla="*/ 0 h 51"/>
                  <a:gd name="T4" fmla="*/ 57 w 57"/>
                  <a:gd name="T5" fmla="*/ 9 h 51"/>
                  <a:gd name="T6" fmla="*/ 57 w 57"/>
                  <a:gd name="T7" fmla="*/ 41 h 51"/>
                  <a:gd name="T8" fmla="*/ 47 w 57"/>
                  <a:gd name="T9" fmla="*/ 51 h 51"/>
                  <a:gd name="T10" fmla="*/ 9 w 57"/>
                  <a:gd name="T11" fmla="*/ 51 h 51"/>
                  <a:gd name="T12" fmla="*/ 0 w 57"/>
                  <a:gd name="T13" fmla="*/ 41 h 51"/>
                  <a:gd name="T14" fmla="*/ 1 w 57"/>
                  <a:gd name="T15" fmla="*/ 9 h 51"/>
                  <a:gd name="T16" fmla="*/ 10 w 57"/>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1">
                    <a:moveTo>
                      <a:pt x="10" y="0"/>
                    </a:moveTo>
                    <a:cubicBezTo>
                      <a:pt x="48" y="0"/>
                      <a:pt x="48" y="0"/>
                      <a:pt x="48" y="0"/>
                    </a:cubicBezTo>
                    <a:cubicBezTo>
                      <a:pt x="53" y="0"/>
                      <a:pt x="57" y="3"/>
                      <a:pt x="57" y="9"/>
                    </a:cubicBezTo>
                    <a:cubicBezTo>
                      <a:pt x="57" y="41"/>
                      <a:pt x="57" y="41"/>
                      <a:pt x="57" y="41"/>
                    </a:cubicBezTo>
                    <a:cubicBezTo>
                      <a:pt x="57" y="47"/>
                      <a:pt x="53" y="51"/>
                      <a:pt x="47" y="51"/>
                    </a:cubicBezTo>
                    <a:cubicBezTo>
                      <a:pt x="9" y="51"/>
                      <a:pt x="9" y="51"/>
                      <a:pt x="9" y="51"/>
                    </a:cubicBezTo>
                    <a:cubicBezTo>
                      <a:pt x="4" y="51"/>
                      <a:pt x="0" y="47"/>
                      <a:pt x="0" y="41"/>
                    </a:cubicBezTo>
                    <a:cubicBezTo>
                      <a:pt x="1" y="9"/>
                      <a:pt x="1" y="9"/>
                      <a:pt x="1" y="9"/>
                    </a:cubicBezTo>
                    <a:cubicBezTo>
                      <a:pt x="1" y="3"/>
                      <a:pt x="5" y="0"/>
                      <a:pt x="10" y="0"/>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6" name="ïšľíḑe">
                <a:extLst>
                  <a:ext uri="{FF2B5EF4-FFF2-40B4-BE49-F238E27FC236}">
                    <a16:creationId xmlns:a16="http://schemas.microsoft.com/office/drawing/2014/main" id="{ADBE44D5-ED14-4DA7-B44A-6305113B863C}"/>
                  </a:ext>
                </a:extLst>
              </p:cNvPr>
              <p:cNvSpPr/>
              <p:nvPr/>
            </p:nvSpPr>
            <p:spPr bwMode="auto">
              <a:xfrm>
                <a:off x="3676" y="1406"/>
                <a:ext cx="161" cy="27"/>
              </a:xfrm>
              <a:custGeom>
                <a:avLst/>
                <a:gdLst>
                  <a:gd name="T0" fmla="*/ 83 w 90"/>
                  <a:gd name="T1" fmla="*/ 0 h 15"/>
                  <a:gd name="T2" fmla="*/ 7 w 90"/>
                  <a:gd name="T3" fmla="*/ 0 h 15"/>
                  <a:gd name="T4" fmla="*/ 0 w 90"/>
                  <a:gd name="T5" fmla="*/ 7 h 15"/>
                  <a:gd name="T6" fmla="*/ 0 w 90"/>
                  <a:gd name="T7" fmla="*/ 8 h 15"/>
                  <a:gd name="T8" fmla="*/ 7 w 90"/>
                  <a:gd name="T9" fmla="*/ 15 h 15"/>
                  <a:gd name="T10" fmla="*/ 83 w 90"/>
                  <a:gd name="T11" fmla="*/ 15 h 15"/>
                  <a:gd name="T12" fmla="*/ 90 w 90"/>
                  <a:gd name="T13" fmla="*/ 8 h 15"/>
                  <a:gd name="T14" fmla="*/ 90 w 90"/>
                  <a:gd name="T15" fmla="*/ 7 h 15"/>
                  <a:gd name="T16" fmla="*/ 83 w 90"/>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0" h="15">
                    <a:moveTo>
                      <a:pt x="83" y="0"/>
                    </a:moveTo>
                    <a:cubicBezTo>
                      <a:pt x="7" y="0"/>
                      <a:pt x="7" y="0"/>
                      <a:pt x="7" y="0"/>
                    </a:cubicBezTo>
                    <a:cubicBezTo>
                      <a:pt x="3" y="0"/>
                      <a:pt x="0" y="3"/>
                      <a:pt x="0" y="7"/>
                    </a:cubicBezTo>
                    <a:cubicBezTo>
                      <a:pt x="0" y="8"/>
                      <a:pt x="0" y="8"/>
                      <a:pt x="0" y="8"/>
                    </a:cubicBezTo>
                    <a:cubicBezTo>
                      <a:pt x="0" y="12"/>
                      <a:pt x="3" y="15"/>
                      <a:pt x="7" y="15"/>
                    </a:cubicBezTo>
                    <a:cubicBezTo>
                      <a:pt x="83" y="15"/>
                      <a:pt x="83" y="15"/>
                      <a:pt x="83" y="15"/>
                    </a:cubicBezTo>
                    <a:cubicBezTo>
                      <a:pt x="87" y="15"/>
                      <a:pt x="90" y="12"/>
                      <a:pt x="90" y="8"/>
                    </a:cubicBezTo>
                    <a:cubicBezTo>
                      <a:pt x="90" y="7"/>
                      <a:pt x="90" y="7"/>
                      <a:pt x="90" y="7"/>
                    </a:cubicBezTo>
                    <a:cubicBezTo>
                      <a:pt x="90" y="3"/>
                      <a:pt x="87" y="0"/>
                      <a:pt x="83" y="0"/>
                    </a:cubicBez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7" name="íṡliḋé">
                <a:extLst>
                  <a:ext uri="{FF2B5EF4-FFF2-40B4-BE49-F238E27FC236}">
                    <a16:creationId xmlns:a16="http://schemas.microsoft.com/office/drawing/2014/main" id="{5F203FB3-2848-E696-CAF6-045CDEBC3D85}"/>
                  </a:ext>
                </a:extLst>
              </p:cNvPr>
              <p:cNvSpPr/>
              <p:nvPr/>
            </p:nvSpPr>
            <p:spPr bwMode="auto">
              <a:xfrm>
                <a:off x="3672" y="1356"/>
                <a:ext cx="135" cy="64"/>
              </a:xfrm>
              <a:custGeom>
                <a:avLst/>
                <a:gdLst>
                  <a:gd name="T0" fmla="*/ 0 w 75"/>
                  <a:gd name="T1" fmla="*/ 36 h 36"/>
                  <a:gd name="T2" fmla="*/ 0 w 75"/>
                  <a:gd name="T3" fmla="*/ 34 h 36"/>
                  <a:gd name="T4" fmla="*/ 34 w 75"/>
                  <a:gd name="T5" fmla="*/ 0 h 36"/>
                  <a:gd name="T6" fmla="*/ 42 w 75"/>
                  <a:gd name="T7" fmla="*/ 0 h 36"/>
                  <a:gd name="T8" fmla="*/ 75 w 75"/>
                  <a:gd name="T9" fmla="*/ 34 h 36"/>
                  <a:gd name="T10" fmla="*/ 75 w 75"/>
                  <a:gd name="T11" fmla="*/ 36 h 36"/>
                  <a:gd name="T12" fmla="*/ 0 w 75"/>
                  <a:gd name="T13" fmla="*/ 36 h 36"/>
                </a:gdLst>
                <a:ahLst/>
                <a:cxnLst>
                  <a:cxn ang="0">
                    <a:pos x="T0" y="T1"/>
                  </a:cxn>
                  <a:cxn ang="0">
                    <a:pos x="T2" y="T3"/>
                  </a:cxn>
                  <a:cxn ang="0">
                    <a:pos x="T4" y="T5"/>
                  </a:cxn>
                  <a:cxn ang="0">
                    <a:pos x="T6" y="T7"/>
                  </a:cxn>
                  <a:cxn ang="0">
                    <a:pos x="T8" y="T9"/>
                  </a:cxn>
                  <a:cxn ang="0">
                    <a:pos x="T10" y="T11"/>
                  </a:cxn>
                  <a:cxn ang="0">
                    <a:pos x="T12" y="T13"/>
                  </a:cxn>
                </a:cxnLst>
                <a:rect l="0" t="0" r="r" b="b"/>
                <a:pathLst>
                  <a:path w="75" h="36">
                    <a:moveTo>
                      <a:pt x="0" y="36"/>
                    </a:moveTo>
                    <a:cubicBezTo>
                      <a:pt x="0" y="34"/>
                      <a:pt x="0" y="34"/>
                      <a:pt x="0" y="34"/>
                    </a:cubicBezTo>
                    <a:cubicBezTo>
                      <a:pt x="0" y="15"/>
                      <a:pt x="15" y="0"/>
                      <a:pt x="34" y="0"/>
                    </a:cubicBezTo>
                    <a:cubicBezTo>
                      <a:pt x="42" y="0"/>
                      <a:pt x="42" y="0"/>
                      <a:pt x="42" y="0"/>
                    </a:cubicBezTo>
                    <a:cubicBezTo>
                      <a:pt x="60" y="0"/>
                      <a:pt x="75" y="15"/>
                      <a:pt x="75" y="34"/>
                    </a:cubicBezTo>
                    <a:cubicBezTo>
                      <a:pt x="75" y="36"/>
                      <a:pt x="75" y="36"/>
                      <a:pt x="75" y="36"/>
                    </a:cubicBezTo>
                    <a:lnTo>
                      <a:pt x="0" y="36"/>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8" name="íṥ1îḑê">
                <a:extLst>
                  <a:ext uri="{FF2B5EF4-FFF2-40B4-BE49-F238E27FC236}">
                    <a16:creationId xmlns:a16="http://schemas.microsoft.com/office/drawing/2014/main" id="{ADE7877B-B192-A912-7E27-F6A1EF645303}"/>
                  </a:ext>
                </a:extLst>
              </p:cNvPr>
              <p:cNvSpPr/>
              <p:nvPr/>
            </p:nvSpPr>
            <p:spPr bwMode="auto">
              <a:xfrm>
                <a:off x="3692" y="1359"/>
                <a:ext cx="92" cy="47"/>
              </a:xfrm>
              <a:prstGeom prst="ellipse">
                <a:avLst/>
              </a:prstGeom>
              <a:solidFill>
                <a:srgbClr val="8436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9" name="ïṡliḓê">
                <a:extLst>
                  <a:ext uri="{FF2B5EF4-FFF2-40B4-BE49-F238E27FC236}">
                    <a16:creationId xmlns:a16="http://schemas.microsoft.com/office/drawing/2014/main" id="{407C79A2-95C3-D531-EC6A-8CEB9A26BE72}"/>
                  </a:ext>
                </a:extLst>
              </p:cNvPr>
              <p:cNvSpPr/>
              <p:nvPr/>
            </p:nvSpPr>
            <p:spPr bwMode="auto">
              <a:xfrm>
                <a:off x="3703" y="1374"/>
                <a:ext cx="11" cy="5"/>
              </a:xfrm>
              <a:custGeom>
                <a:avLst/>
                <a:gdLst>
                  <a:gd name="T0" fmla="*/ 0 w 6"/>
                  <a:gd name="T1" fmla="*/ 3 h 3"/>
                  <a:gd name="T2" fmla="*/ 6 w 6"/>
                  <a:gd name="T3" fmla="*/ 0 h 3"/>
                </a:gdLst>
                <a:ahLst/>
                <a:cxnLst>
                  <a:cxn ang="0">
                    <a:pos x="T0" y="T1"/>
                  </a:cxn>
                  <a:cxn ang="0">
                    <a:pos x="T2" y="T3"/>
                  </a:cxn>
                </a:cxnLst>
                <a:rect l="0" t="0" r="r" b="b"/>
                <a:pathLst>
                  <a:path w="6" h="3">
                    <a:moveTo>
                      <a:pt x="0" y="3"/>
                    </a:moveTo>
                    <a:cubicBezTo>
                      <a:pt x="2" y="2"/>
                      <a:pt x="4" y="1"/>
                      <a:pt x="6" y="0"/>
                    </a:cubicBezTo>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0" name="íṣḷîďê">
                <a:extLst>
                  <a:ext uri="{FF2B5EF4-FFF2-40B4-BE49-F238E27FC236}">
                    <a16:creationId xmlns:a16="http://schemas.microsoft.com/office/drawing/2014/main" id="{E8DA855F-610C-08EF-48B3-64071B1EF28D}"/>
                  </a:ext>
                </a:extLst>
              </p:cNvPr>
              <p:cNvSpPr/>
              <p:nvPr/>
            </p:nvSpPr>
            <p:spPr bwMode="auto">
              <a:xfrm>
                <a:off x="3698" y="1367"/>
                <a:ext cx="23" cy="18"/>
              </a:xfrm>
              <a:custGeom>
                <a:avLst/>
                <a:gdLst>
                  <a:gd name="T0" fmla="*/ 5 w 13"/>
                  <a:gd name="T1" fmla="*/ 9 h 10"/>
                  <a:gd name="T2" fmla="*/ 10 w 13"/>
                  <a:gd name="T3" fmla="*/ 6 h 10"/>
                  <a:gd name="T4" fmla="*/ 8 w 13"/>
                  <a:gd name="T5" fmla="*/ 2 h 10"/>
                  <a:gd name="T6" fmla="*/ 1 w 13"/>
                  <a:gd name="T7" fmla="*/ 6 h 10"/>
                  <a:gd name="T8" fmla="*/ 1 w 13"/>
                  <a:gd name="T9" fmla="*/ 9 h 10"/>
                  <a:gd name="T10" fmla="*/ 5 w 13"/>
                  <a:gd name="T11" fmla="*/ 9 h 10"/>
                </a:gdLst>
                <a:ahLst/>
                <a:cxnLst>
                  <a:cxn ang="0">
                    <a:pos x="T0" y="T1"/>
                  </a:cxn>
                  <a:cxn ang="0">
                    <a:pos x="T2" y="T3"/>
                  </a:cxn>
                  <a:cxn ang="0">
                    <a:pos x="T4" y="T5"/>
                  </a:cxn>
                  <a:cxn ang="0">
                    <a:pos x="T6" y="T7"/>
                  </a:cxn>
                  <a:cxn ang="0">
                    <a:pos x="T8" y="T9"/>
                  </a:cxn>
                  <a:cxn ang="0">
                    <a:pos x="T10" y="T11"/>
                  </a:cxn>
                </a:cxnLst>
                <a:rect l="0" t="0" r="r" b="b"/>
                <a:pathLst>
                  <a:path w="13" h="10">
                    <a:moveTo>
                      <a:pt x="5" y="9"/>
                    </a:moveTo>
                    <a:cubicBezTo>
                      <a:pt x="7" y="8"/>
                      <a:pt x="8" y="7"/>
                      <a:pt x="10" y="6"/>
                    </a:cubicBezTo>
                    <a:cubicBezTo>
                      <a:pt x="13" y="5"/>
                      <a:pt x="11" y="0"/>
                      <a:pt x="8" y="2"/>
                    </a:cubicBezTo>
                    <a:cubicBezTo>
                      <a:pt x="5" y="3"/>
                      <a:pt x="3" y="4"/>
                      <a:pt x="1" y="6"/>
                    </a:cubicBezTo>
                    <a:cubicBezTo>
                      <a:pt x="0" y="7"/>
                      <a:pt x="0" y="8"/>
                      <a:pt x="1" y="9"/>
                    </a:cubicBezTo>
                    <a:cubicBezTo>
                      <a:pt x="2" y="10"/>
                      <a:pt x="4" y="10"/>
                      <a:pt x="5" y="9"/>
                    </a:cubicBezTo>
                    <a:close/>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1" name="îṧļîdê">
                <a:extLst>
                  <a:ext uri="{FF2B5EF4-FFF2-40B4-BE49-F238E27FC236}">
                    <a16:creationId xmlns:a16="http://schemas.microsoft.com/office/drawing/2014/main" id="{8F412E16-357C-3189-9A16-1BA0F585CED9}"/>
                  </a:ext>
                </a:extLst>
              </p:cNvPr>
              <p:cNvSpPr/>
              <p:nvPr/>
            </p:nvSpPr>
            <p:spPr bwMode="auto">
              <a:xfrm>
                <a:off x="3672" y="1420"/>
                <a:ext cx="178" cy="16"/>
              </a:xfrm>
              <a:custGeom>
                <a:avLst/>
                <a:gdLst>
                  <a:gd name="T0" fmla="*/ 97 w 99"/>
                  <a:gd name="T1" fmla="*/ 9 h 9"/>
                  <a:gd name="T2" fmla="*/ 2 w 99"/>
                  <a:gd name="T3" fmla="*/ 9 h 9"/>
                  <a:gd name="T4" fmla="*/ 0 w 99"/>
                  <a:gd name="T5" fmla="*/ 7 h 9"/>
                  <a:gd name="T6" fmla="*/ 0 w 99"/>
                  <a:gd name="T7" fmla="*/ 2 h 9"/>
                  <a:gd name="T8" fmla="*/ 2 w 99"/>
                  <a:gd name="T9" fmla="*/ 0 h 9"/>
                  <a:gd name="T10" fmla="*/ 97 w 99"/>
                  <a:gd name="T11" fmla="*/ 0 h 9"/>
                  <a:gd name="T12" fmla="*/ 99 w 99"/>
                  <a:gd name="T13" fmla="*/ 2 h 9"/>
                  <a:gd name="T14" fmla="*/ 99 w 99"/>
                  <a:gd name="T15" fmla="*/ 7 h 9"/>
                  <a:gd name="T16" fmla="*/ 97 w 99"/>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9">
                    <a:moveTo>
                      <a:pt x="97" y="9"/>
                    </a:moveTo>
                    <a:cubicBezTo>
                      <a:pt x="2" y="9"/>
                      <a:pt x="2" y="9"/>
                      <a:pt x="2" y="9"/>
                    </a:cubicBezTo>
                    <a:cubicBezTo>
                      <a:pt x="1" y="9"/>
                      <a:pt x="0" y="8"/>
                      <a:pt x="0" y="7"/>
                    </a:cubicBezTo>
                    <a:cubicBezTo>
                      <a:pt x="0" y="2"/>
                      <a:pt x="0" y="2"/>
                      <a:pt x="0" y="2"/>
                    </a:cubicBezTo>
                    <a:cubicBezTo>
                      <a:pt x="0" y="0"/>
                      <a:pt x="1" y="0"/>
                      <a:pt x="2" y="0"/>
                    </a:cubicBezTo>
                    <a:cubicBezTo>
                      <a:pt x="97" y="0"/>
                      <a:pt x="97" y="0"/>
                      <a:pt x="97" y="0"/>
                    </a:cubicBezTo>
                    <a:cubicBezTo>
                      <a:pt x="98" y="0"/>
                      <a:pt x="99" y="0"/>
                      <a:pt x="99" y="2"/>
                    </a:cubicBezTo>
                    <a:cubicBezTo>
                      <a:pt x="99" y="7"/>
                      <a:pt x="99" y="7"/>
                      <a:pt x="99" y="7"/>
                    </a:cubicBezTo>
                    <a:cubicBezTo>
                      <a:pt x="99" y="8"/>
                      <a:pt x="98" y="9"/>
                      <a:pt x="97" y="9"/>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2" name="íśḻïḍe">
                <a:extLst>
                  <a:ext uri="{FF2B5EF4-FFF2-40B4-BE49-F238E27FC236}">
                    <a16:creationId xmlns:a16="http://schemas.microsoft.com/office/drawing/2014/main" id="{81EFB0A8-D652-5F63-3F40-10D5D5A46BBD}"/>
                  </a:ext>
                </a:extLst>
              </p:cNvPr>
              <p:cNvSpPr/>
              <p:nvPr/>
            </p:nvSpPr>
            <p:spPr bwMode="auto">
              <a:xfrm>
                <a:off x="3807" y="427"/>
                <a:ext cx="247" cy="110"/>
              </a:xfrm>
              <a:prstGeom prst="ellipse">
                <a:avLst/>
              </a:pr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3" name="ïŝľîḓê">
                <a:extLst>
                  <a:ext uri="{FF2B5EF4-FFF2-40B4-BE49-F238E27FC236}">
                    <a16:creationId xmlns:a16="http://schemas.microsoft.com/office/drawing/2014/main" id="{9AD01136-B676-4124-9ECC-FB9C03DE29AB}"/>
                  </a:ext>
                </a:extLst>
              </p:cNvPr>
              <p:cNvSpPr/>
              <p:nvPr/>
            </p:nvSpPr>
            <p:spPr bwMode="auto">
              <a:xfrm>
                <a:off x="3742" y="714"/>
                <a:ext cx="380" cy="649"/>
              </a:xfrm>
              <a:custGeom>
                <a:avLst/>
                <a:gdLst>
                  <a:gd name="T0" fmla="*/ 65 w 212"/>
                  <a:gd name="T1" fmla="*/ 354 h 363"/>
                  <a:gd name="T2" fmla="*/ 91 w 212"/>
                  <a:gd name="T3" fmla="*/ 61 h 363"/>
                  <a:gd name="T4" fmla="*/ 119 w 212"/>
                  <a:gd name="T5" fmla="*/ 61 h 363"/>
                  <a:gd name="T6" fmla="*/ 146 w 212"/>
                  <a:gd name="T7" fmla="*/ 354 h 363"/>
                  <a:gd name="T8" fmla="*/ 153 w 212"/>
                  <a:gd name="T9" fmla="*/ 356 h 363"/>
                  <a:gd name="T10" fmla="*/ 211 w 212"/>
                  <a:gd name="T11" fmla="*/ 353 h 363"/>
                  <a:gd name="T12" fmla="*/ 212 w 212"/>
                  <a:gd name="T13" fmla="*/ 353 h 363"/>
                  <a:gd name="T14" fmla="*/ 174 w 212"/>
                  <a:gd name="T15" fmla="*/ 0 h 363"/>
                  <a:gd name="T16" fmla="*/ 36 w 212"/>
                  <a:gd name="T17" fmla="*/ 0 h 363"/>
                  <a:gd name="T18" fmla="*/ 0 w 212"/>
                  <a:gd name="T19" fmla="*/ 353 h 363"/>
                  <a:gd name="T20" fmla="*/ 0 w 212"/>
                  <a:gd name="T21" fmla="*/ 353 h 363"/>
                  <a:gd name="T22" fmla="*/ 61 w 212"/>
                  <a:gd name="T23" fmla="*/ 355 h 363"/>
                  <a:gd name="T24" fmla="*/ 65 w 212"/>
                  <a:gd name="T25" fmla="*/ 354 h 3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2" h="363">
                    <a:moveTo>
                      <a:pt x="65" y="354"/>
                    </a:moveTo>
                    <a:cubicBezTo>
                      <a:pt x="91" y="61"/>
                      <a:pt x="91" y="61"/>
                      <a:pt x="91" y="61"/>
                    </a:cubicBezTo>
                    <a:cubicBezTo>
                      <a:pt x="119" y="61"/>
                      <a:pt x="119" y="61"/>
                      <a:pt x="119" y="61"/>
                    </a:cubicBezTo>
                    <a:cubicBezTo>
                      <a:pt x="146" y="354"/>
                      <a:pt x="146" y="354"/>
                      <a:pt x="146" y="354"/>
                    </a:cubicBezTo>
                    <a:cubicBezTo>
                      <a:pt x="153" y="356"/>
                      <a:pt x="153" y="356"/>
                      <a:pt x="153" y="356"/>
                    </a:cubicBezTo>
                    <a:cubicBezTo>
                      <a:pt x="172" y="363"/>
                      <a:pt x="193" y="362"/>
                      <a:pt x="211" y="353"/>
                    </a:cubicBezTo>
                    <a:cubicBezTo>
                      <a:pt x="212" y="353"/>
                      <a:pt x="212" y="353"/>
                      <a:pt x="212" y="353"/>
                    </a:cubicBezTo>
                    <a:cubicBezTo>
                      <a:pt x="174" y="0"/>
                      <a:pt x="174" y="0"/>
                      <a:pt x="174" y="0"/>
                    </a:cubicBezTo>
                    <a:cubicBezTo>
                      <a:pt x="36" y="0"/>
                      <a:pt x="36" y="0"/>
                      <a:pt x="36" y="0"/>
                    </a:cubicBezTo>
                    <a:cubicBezTo>
                      <a:pt x="0" y="353"/>
                      <a:pt x="0" y="353"/>
                      <a:pt x="0" y="353"/>
                    </a:cubicBezTo>
                    <a:cubicBezTo>
                      <a:pt x="0" y="353"/>
                      <a:pt x="0" y="353"/>
                      <a:pt x="0" y="353"/>
                    </a:cubicBezTo>
                    <a:cubicBezTo>
                      <a:pt x="20" y="361"/>
                      <a:pt x="41" y="362"/>
                      <a:pt x="61" y="355"/>
                    </a:cubicBezTo>
                    <a:lnTo>
                      <a:pt x="65" y="354"/>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4" name="ïśļîḑé">
                <a:extLst>
                  <a:ext uri="{FF2B5EF4-FFF2-40B4-BE49-F238E27FC236}">
                    <a16:creationId xmlns:a16="http://schemas.microsoft.com/office/drawing/2014/main" id="{1B9C3CE0-4668-1A47-C3E1-F285FF9520EA}"/>
                  </a:ext>
                </a:extLst>
              </p:cNvPr>
              <p:cNvSpPr/>
              <p:nvPr/>
            </p:nvSpPr>
            <p:spPr bwMode="auto">
              <a:xfrm>
                <a:off x="3782" y="728"/>
                <a:ext cx="299" cy="295"/>
              </a:xfrm>
              <a:custGeom>
                <a:avLst/>
                <a:gdLst>
                  <a:gd name="T0" fmla="*/ 25 w 299"/>
                  <a:gd name="T1" fmla="*/ 0 h 295"/>
                  <a:gd name="T2" fmla="*/ 272 w 299"/>
                  <a:gd name="T3" fmla="*/ 0 h 295"/>
                  <a:gd name="T4" fmla="*/ 299 w 299"/>
                  <a:gd name="T5" fmla="*/ 233 h 295"/>
                  <a:gd name="T6" fmla="*/ 192 w 299"/>
                  <a:gd name="T7" fmla="*/ 295 h 295"/>
                  <a:gd name="T8" fmla="*/ 188 w 299"/>
                  <a:gd name="T9" fmla="*/ 256 h 295"/>
                  <a:gd name="T10" fmla="*/ 109 w 299"/>
                  <a:gd name="T11" fmla="*/ 256 h 295"/>
                  <a:gd name="T12" fmla="*/ 106 w 299"/>
                  <a:gd name="T13" fmla="*/ 293 h 295"/>
                  <a:gd name="T14" fmla="*/ 0 w 299"/>
                  <a:gd name="T15" fmla="*/ 231 h 295"/>
                  <a:gd name="T16" fmla="*/ 25 w 299"/>
                  <a:gd name="T17" fmla="*/ 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9" h="295">
                    <a:moveTo>
                      <a:pt x="25" y="0"/>
                    </a:moveTo>
                    <a:lnTo>
                      <a:pt x="272" y="0"/>
                    </a:lnTo>
                    <a:lnTo>
                      <a:pt x="299" y="233"/>
                    </a:lnTo>
                    <a:lnTo>
                      <a:pt x="192" y="295"/>
                    </a:lnTo>
                    <a:lnTo>
                      <a:pt x="188" y="256"/>
                    </a:lnTo>
                    <a:lnTo>
                      <a:pt x="109" y="256"/>
                    </a:lnTo>
                    <a:lnTo>
                      <a:pt x="106" y="293"/>
                    </a:lnTo>
                    <a:lnTo>
                      <a:pt x="0" y="231"/>
                    </a:lnTo>
                    <a:lnTo>
                      <a:pt x="25" y="0"/>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5" name="íş1íďe">
                <a:extLst>
                  <a:ext uri="{FF2B5EF4-FFF2-40B4-BE49-F238E27FC236}">
                    <a16:creationId xmlns:a16="http://schemas.microsoft.com/office/drawing/2014/main" id="{334D6962-7669-E9F0-E726-687B751B2A3D}"/>
                  </a:ext>
                </a:extLst>
              </p:cNvPr>
              <p:cNvSpPr/>
              <p:nvPr/>
            </p:nvSpPr>
            <p:spPr bwMode="auto">
              <a:xfrm>
                <a:off x="3767" y="417"/>
                <a:ext cx="328" cy="538"/>
              </a:xfrm>
              <a:custGeom>
                <a:avLst/>
                <a:gdLst>
                  <a:gd name="T0" fmla="*/ 94 w 183"/>
                  <a:gd name="T1" fmla="*/ 0 h 301"/>
                  <a:gd name="T2" fmla="*/ 9 w 183"/>
                  <a:gd name="T3" fmla="*/ 61 h 301"/>
                  <a:gd name="T4" fmla="*/ 1 w 183"/>
                  <a:gd name="T5" fmla="*/ 284 h 301"/>
                  <a:gd name="T6" fmla="*/ 2 w 183"/>
                  <a:gd name="T7" fmla="*/ 285 h 301"/>
                  <a:gd name="T8" fmla="*/ 179 w 183"/>
                  <a:gd name="T9" fmla="*/ 285 h 301"/>
                  <a:gd name="T10" fmla="*/ 180 w 183"/>
                  <a:gd name="T11" fmla="*/ 284 h 301"/>
                  <a:gd name="T12" fmla="*/ 173 w 183"/>
                  <a:gd name="T13" fmla="*/ 61 h 301"/>
                  <a:gd name="T14" fmla="*/ 94 w 183"/>
                  <a:gd name="T15" fmla="*/ 0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3" h="301">
                    <a:moveTo>
                      <a:pt x="94" y="0"/>
                    </a:moveTo>
                    <a:cubicBezTo>
                      <a:pt x="0" y="0"/>
                      <a:pt x="9" y="61"/>
                      <a:pt x="9" y="61"/>
                    </a:cubicBezTo>
                    <a:cubicBezTo>
                      <a:pt x="1" y="284"/>
                      <a:pt x="1" y="284"/>
                      <a:pt x="1" y="284"/>
                    </a:cubicBezTo>
                    <a:cubicBezTo>
                      <a:pt x="2" y="285"/>
                      <a:pt x="2" y="285"/>
                      <a:pt x="2" y="285"/>
                    </a:cubicBezTo>
                    <a:cubicBezTo>
                      <a:pt x="60" y="301"/>
                      <a:pt x="121" y="301"/>
                      <a:pt x="179" y="285"/>
                    </a:cubicBezTo>
                    <a:cubicBezTo>
                      <a:pt x="180" y="284"/>
                      <a:pt x="180" y="284"/>
                      <a:pt x="180" y="284"/>
                    </a:cubicBezTo>
                    <a:cubicBezTo>
                      <a:pt x="173" y="61"/>
                      <a:pt x="173" y="61"/>
                      <a:pt x="173" y="61"/>
                    </a:cubicBezTo>
                    <a:cubicBezTo>
                      <a:pt x="173" y="61"/>
                      <a:pt x="183" y="0"/>
                      <a:pt x="94" y="0"/>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6" name="íŝľíḑè">
                <a:extLst>
                  <a:ext uri="{FF2B5EF4-FFF2-40B4-BE49-F238E27FC236}">
                    <a16:creationId xmlns:a16="http://schemas.microsoft.com/office/drawing/2014/main" id="{BEEA7DE5-180A-9999-5309-515AD2F14BFC}"/>
                  </a:ext>
                </a:extLst>
              </p:cNvPr>
              <p:cNvSpPr/>
              <p:nvPr/>
            </p:nvSpPr>
            <p:spPr bwMode="auto">
              <a:xfrm>
                <a:off x="3927" y="642"/>
                <a:ext cx="7" cy="304"/>
              </a:xfrm>
              <a:custGeom>
                <a:avLst/>
                <a:gdLst>
                  <a:gd name="T0" fmla="*/ 0 w 4"/>
                  <a:gd name="T1" fmla="*/ 2 h 170"/>
                  <a:gd name="T2" fmla="*/ 0 w 4"/>
                  <a:gd name="T3" fmla="*/ 167 h 170"/>
                  <a:gd name="T4" fmla="*/ 4 w 4"/>
                  <a:gd name="T5" fmla="*/ 167 h 170"/>
                  <a:gd name="T6" fmla="*/ 4 w 4"/>
                  <a:gd name="T7" fmla="*/ 2 h 170"/>
                  <a:gd name="T8" fmla="*/ 0 w 4"/>
                  <a:gd name="T9" fmla="*/ 2 h 170"/>
                </a:gdLst>
                <a:ahLst/>
                <a:cxnLst>
                  <a:cxn ang="0">
                    <a:pos x="T0" y="T1"/>
                  </a:cxn>
                  <a:cxn ang="0">
                    <a:pos x="T2" y="T3"/>
                  </a:cxn>
                  <a:cxn ang="0">
                    <a:pos x="T4" y="T5"/>
                  </a:cxn>
                  <a:cxn ang="0">
                    <a:pos x="T6" y="T7"/>
                  </a:cxn>
                  <a:cxn ang="0">
                    <a:pos x="T8" y="T9"/>
                  </a:cxn>
                </a:cxnLst>
                <a:rect l="0" t="0" r="r" b="b"/>
                <a:pathLst>
                  <a:path w="4" h="170">
                    <a:moveTo>
                      <a:pt x="0" y="2"/>
                    </a:moveTo>
                    <a:cubicBezTo>
                      <a:pt x="0" y="57"/>
                      <a:pt x="0" y="112"/>
                      <a:pt x="0" y="167"/>
                    </a:cubicBezTo>
                    <a:cubicBezTo>
                      <a:pt x="0" y="170"/>
                      <a:pt x="4" y="170"/>
                      <a:pt x="4" y="167"/>
                    </a:cubicBezTo>
                    <a:cubicBezTo>
                      <a:pt x="4" y="112"/>
                      <a:pt x="4" y="57"/>
                      <a:pt x="4" y="2"/>
                    </a:cubicBezTo>
                    <a:cubicBezTo>
                      <a:pt x="4" y="0"/>
                      <a:pt x="0" y="0"/>
                      <a:pt x="0" y="2"/>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7" name="ïṣľidè">
                <a:extLst>
                  <a:ext uri="{FF2B5EF4-FFF2-40B4-BE49-F238E27FC236}">
                    <a16:creationId xmlns:a16="http://schemas.microsoft.com/office/drawing/2014/main" id="{0D5E7F14-F848-61E5-EE01-9310B55A53B9}"/>
                  </a:ext>
                </a:extLst>
              </p:cNvPr>
              <p:cNvSpPr/>
              <p:nvPr/>
            </p:nvSpPr>
            <p:spPr bwMode="auto">
              <a:xfrm>
                <a:off x="3855" y="438"/>
                <a:ext cx="151" cy="220"/>
              </a:xfrm>
              <a:custGeom>
                <a:avLst/>
                <a:gdLst>
                  <a:gd name="T0" fmla="*/ 0 w 151"/>
                  <a:gd name="T1" fmla="*/ 0 h 220"/>
                  <a:gd name="T2" fmla="*/ 76 w 151"/>
                  <a:gd name="T3" fmla="*/ 220 h 220"/>
                  <a:gd name="T4" fmla="*/ 151 w 151"/>
                  <a:gd name="T5" fmla="*/ 0 h 220"/>
                  <a:gd name="T6" fmla="*/ 0 w 151"/>
                  <a:gd name="T7" fmla="*/ 0 h 220"/>
                </a:gdLst>
                <a:ahLst/>
                <a:cxnLst>
                  <a:cxn ang="0">
                    <a:pos x="T0" y="T1"/>
                  </a:cxn>
                  <a:cxn ang="0">
                    <a:pos x="T2" y="T3"/>
                  </a:cxn>
                  <a:cxn ang="0">
                    <a:pos x="T4" y="T5"/>
                  </a:cxn>
                  <a:cxn ang="0">
                    <a:pos x="T6" y="T7"/>
                  </a:cxn>
                </a:cxnLst>
                <a:rect l="0" t="0" r="r" b="b"/>
                <a:pathLst>
                  <a:path w="151" h="220">
                    <a:moveTo>
                      <a:pt x="0" y="0"/>
                    </a:moveTo>
                    <a:lnTo>
                      <a:pt x="76" y="220"/>
                    </a:lnTo>
                    <a:lnTo>
                      <a:pt x="151"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8" name="ïSḻídê">
                <a:extLst>
                  <a:ext uri="{FF2B5EF4-FFF2-40B4-BE49-F238E27FC236}">
                    <a16:creationId xmlns:a16="http://schemas.microsoft.com/office/drawing/2014/main" id="{D75F47B9-DFD6-2635-DF38-F7289497A98E}"/>
                  </a:ext>
                </a:extLst>
              </p:cNvPr>
              <p:cNvSpPr/>
              <p:nvPr/>
            </p:nvSpPr>
            <p:spPr bwMode="auto">
              <a:xfrm>
                <a:off x="3855" y="440"/>
                <a:ext cx="151" cy="82"/>
              </a:xfrm>
              <a:custGeom>
                <a:avLst/>
                <a:gdLst>
                  <a:gd name="T0" fmla="*/ 84 w 84"/>
                  <a:gd name="T1" fmla="*/ 13 h 46"/>
                  <a:gd name="T2" fmla="*/ 84 w 84"/>
                  <a:gd name="T3" fmla="*/ 12 h 46"/>
                  <a:gd name="T4" fmla="*/ 0 w 84"/>
                  <a:gd name="T5" fmla="*/ 12 h 46"/>
                  <a:gd name="T6" fmla="*/ 0 w 84"/>
                  <a:gd name="T7" fmla="*/ 13 h 46"/>
                  <a:gd name="T8" fmla="*/ 12 w 84"/>
                  <a:gd name="T9" fmla="*/ 46 h 46"/>
                  <a:gd name="T10" fmla="*/ 42 w 84"/>
                  <a:gd name="T11" fmla="*/ 24 h 46"/>
                  <a:gd name="T12" fmla="*/ 73 w 84"/>
                  <a:gd name="T13" fmla="*/ 46 h 46"/>
                  <a:gd name="T14" fmla="*/ 84 w 84"/>
                  <a:gd name="T15" fmla="*/ 13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4" h="46">
                    <a:moveTo>
                      <a:pt x="84" y="13"/>
                    </a:moveTo>
                    <a:cubicBezTo>
                      <a:pt x="84" y="12"/>
                      <a:pt x="84" y="12"/>
                      <a:pt x="84" y="12"/>
                    </a:cubicBezTo>
                    <a:cubicBezTo>
                      <a:pt x="57" y="0"/>
                      <a:pt x="27" y="0"/>
                      <a:pt x="0" y="12"/>
                    </a:cubicBezTo>
                    <a:cubicBezTo>
                      <a:pt x="0" y="13"/>
                      <a:pt x="0" y="13"/>
                      <a:pt x="0" y="13"/>
                    </a:cubicBezTo>
                    <a:cubicBezTo>
                      <a:pt x="12" y="46"/>
                      <a:pt x="12" y="46"/>
                      <a:pt x="12" y="46"/>
                    </a:cubicBezTo>
                    <a:cubicBezTo>
                      <a:pt x="42" y="24"/>
                      <a:pt x="42" y="24"/>
                      <a:pt x="42" y="24"/>
                    </a:cubicBezTo>
                    <a:cubicBezTo>
                      <a:pt x="73" y="46"/>
                      <a:pt x="73" y="46"/>
                      <a:pt x="73" y="46"/>
                    </a:cubicBezTo>
                    <a:lnTo>
                      <a:pt x="84" y="13"/>
                    </a:lnTo>
                    <a:close/>
                  </a:path>
                </a:pathLst>
              </a:custGeom>
              <a:solidFill>
                <a:srgbClr val="AFA2A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9" name="îšḷïḓé">
                <a:extLst>
                  <a:ext uri="{FF2B5EF4-FFF2-40B4-BE49-F238E27FC236}">
                    <a16:creationId xmlns:a16="http://schemas.microsoft.com/office/drawing/2014/main" id="{073366B0-3FCC-F066-9379-3FE279E267D2}"/>
                  </a:ext>
                </a:extLst>
              </p:cNvPr>
              <p:cNvSpPr/>
              <p:nvPr/>
            </p:nvSpPr>
            <p:spPr bwMode="auto">
              <a:xfrm>
                <a:off x="3916" y="438"/>
                <a:ext cx="31" cy="220"/>
              </a:xfrm>
              <a:custGeom>
                <a:avLst/>
                <a:gdLst>
                  <a:gd name="T0" fmla="*/ 31 w 31"/>
                  <a:gd name="T1" fmla="*/ 174 h 220"/>
                  <a:gd name="T2" fmla="*/ 15 w 31"/>
                  <a:gd name="T3" fmla="*/ 220 h 220"/>
                  <a:gd name="T4" fmla="*/ 0 w 31"/>
                  <a:gd name="T5" fmla="*/ 174 h 220"/>
                  <a:gd name="T6" fmla="*/ 15 w 31"/>
                  <a:gd name="T7" fmla="*/ 0 h 220"/>
                  <a:gd name="T8" fmla="*/ 31 w 31"/>
                  <a:gd name="T9" fmla="*/ 174 h 220"/>
                </a:gdLst>
                <a:ahLst/>
                <a:cxnLst>
                  <a:cxn ang="0">
                    <a:pos x="T0" y="T1"/>
                  </a:cxn>
                  <a:cxn ang="0">
                    <a:pos x="T2" y="T3"/>
                  </a:cxn>
                  <a:cxn ang="0">
                    <a:pos x="T4" y="T5"/>
                  </a:cxn>
                  <a:cxn ang="0">
                    <a:pos x="T6" y="T7"/>
                  </a:cxn>
                  <a:cxn ang="0">
                    <a:pos x="T8" y="T9"/>
                  </a:cxn>
                </a:cxnLst>
                <a:rect l="0" t="0" r="r" b="b"/>
                <a:pathLst>
                  <a:path w="31" h="220">
                    <a:moveTo>
                      <a:pt x="31" y="174"/>
                    </a:moveTo>
                    <a:lnTo>
                      <a:pt x="15" y="220"/>
                    </a:lnTo>
                    <a:lnTo>
                      <a:pt x="0" y="174"/>
                    </a:lnTo>
                    <a:lnTo>
                      <a:pt x="15" y="0"/>
                    </a:lnTo>
                    <a:lnTo>
                      <a:pt x="31" y="174"/>
                    </a:lnTo>
                    <a:close/>
                  </a:path>
                </a:pathLst>
              </a:custGeom>
              <a:solidFill>
                <a:srgbClr val="EF252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0" name="íSlïḍe">
                <a:extLst>
                  <a:ext uri="{FF2B5EF4-FFF2-40B4-BE49-F238E27FC236}">
                    <a16:creationId xmlns:a16="http://schemas.microsoft.com/office/drawing/2014/main" id="{7DABA6A7-62F4-2C9C-0DE8-280D206D7385}"/>
                  </a:ext>
                </a:extLst>
              </p:cNvPr>
              <p:cNvSpPr/>
              <p:nvPr/>
            </p:nvSpPr>
            <p:spPr bwMode="auto">
              <a:xfrm>
                <a:off x="3902" y="438"/>
                <a:ext cx="57" cy="63"/>
              </a:xfrm>
              <a:custGeom>
                <a:avLst/>
                <a:gdLst>
                  <a:gd name="T0" fmla="*/ 16 w 32"/>
                  <a:gd name="T1" fmla="*/ 35 h 35"/>
                  <a:gd name="T2" fmla="*/ 16 w 32"/>
                  <a:gd name="T3" fmla="*/ 35 h 35"/>
                  <a:gd name="T4" fmla="*/ 25 w 32"/>
                  <a:gd name="T5" fmla="*/ 28 h 35"/>
                  <a:gd name="T6" fmla="*/ 30 w 32"/>
                  <a:gd name="T7" fmla="*/ 12 h 35"/>
                  <a:gd name="T8" fmla="*/ 21 w 32"/>
                  <a:gd name="T9" fmla="*/ 0 h 35"/>
                  <a:gd name="T10" fmla="*/ 11 w 32"/>
                  <a:gd name="T11" fmla="*/ 0 h 35"/>
                  <a:gd name="T12" fmla="*/ 2 w 32"/>
                  <a:gd name="T13" fmla="*/ 12 h 35"/>
                  <a:gd name="T14" fmla="*/ 7 w 32"/>
                  <a:gd name="T15" fmla="*/ 28 h 35"/>
                  <a:gd name="T16" fmla="*/ 16 w 32"/>
                  <a:gd name="T17" fmla="*/ 35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5">
                    <a:moveTo>
                      <a:pt x="16" y="35"/>
                    </a:moveTo>
                    <a:cubicBezTo>
                      <a:pt x="16" y="35"/>
                      <a:pt x="16" y="35"/>
                      <a:pt x="16" y="35"/>
                    </a:cubicBezTo>
                    <a:cubicBezTo>
                      <a:pt x="20" y="35"/>
                      <a:pt x="24" y="32"/>
                      <a:pt x="25" y="28"/>
                    </a:cubicBezTo>
                    <a:cubicBezTo>
                      <a:pt x="30" y="12"/>
                      <a:pt x="30" y="12"/>
                      <a:pt x="30" y="12"/>
                    </a:cubicBezTo>
                    <a:cubicBezTo>
                      <a:pt x="32" y="6"/>
                      <a:pt x="27" y="0"/>
                      <a:pt x="21" y="0"/>
                    </a:cubicBezTo>
                    <a:cubicBezTo>
                      <a:pt x="11" y="0"/>
                      <a:pt x="11" y="0"/>
                      <a:pt x="11" y="0"/>
                    </a:cubicBezTo>
                    <a:cubicBezTo>
                      <a:pt x="5" y="0"/>
                      <a:pt x="0" y="6"/>
                      <a:pt x="2" y="12"/>
                    </a:cubicBezTo>
                    <a:cubicBezTo>
                      <a:pt x="7" y="28"/>
                      <a:pt x="7" y="28"/>
                      <a:pt x="7" y="28"/>
                    </a:cubicBezTo>
                    <a:cubicBezTo>
                      <a:pt x="8" y="32"/>
                      <a:pt x="12" y="35"/>
                      <a:pt x="16" y="35"/>
                    </a:cubicBezTo>
                    <a:close/>
                  </a:path>
                </a:pathLst>
              </a:custGeom>
              <a:solidFill>
                <a:srgbClr val="EF252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1" name="îSlïḑé">
                <a:extLst>
                  <a:ext uri="{FF2B5EF4-FFF2-40B4-BE49-F238E27FC236}">
                    <a16:creationId xmlns:a16="http://schemas.microsoft.com/office/drawing/2014/main" id="{9A46E9EB-A1F8-51FB-43E6-8DC3453EB909}"/>
                  </a:ext>
                </a:extLst>
              </p:cNvPr>
              <p:cNvSpPr/>
              <p:nvPr/>
            </p:nvSpPr>
            <p:spPr bwMode="auto">
              <a:xfrm>
                <a:off x="3855" y="415"/>
                <a:ext cx="151" cy="84"/>
              </a:xfrm>
              <a:custGeom>
                <a:avLst/>
                <a:gdLst>
                  <a:gd name="T0" fmla="*/ 84 w 84"/>
                  <a:gd name="T1" fmla="*/ 13 h 47"/>
                  <a:gd name="T2" fmla="*/ 84 w 84"/>
                  <a:gd name="T3" fmla="*/ 13 h 47"/>
                  <a:gd name="T4" fmla="*/ 1 w 84"/>
                  <a:gd name="T5" fmla="*/ 13 h 47"/>
                  <a:gd name="T6" fmla="*/ 0 w 84"/>
                  <a:gd name="T7" fmla="*/ 13 h 47"/>
                  <a:gd name="T8" fmla="*/ 12 w 84"/>
                  <a:gd name="T9" fmla="*/ 47 h 47"/>
                  <a:gd name="T10" fmla="*/ 42 w 84"/>
                  <a:gd name="T11" fmla="*/ 26 h 47"/>
                  <a:gd name="T12" fmla="*/ 73 w 84"/>
                  <a:gd name="T13" fmla="*/ 47 h 47"/>
                  <a:gd name="T14" fmla="*/ 84 w 84"/>
                  <a:gd name="T15" fmla="*/ 13 h 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4" h="47">
                    <a:moveTo>
                      <a:pt x="84" y="13"/>
                    </a:moveTo>
                    <a:cubicBezTo>
                      <a:pt x="84" y="13"/>
                      <a:pt x="84" y="13"/>
                      <a:pt x="84" y="13"/>
                    </a:cubicBezTo>
                    <a:cubicBezTo>
                      <a:pt x="58" y="0"/>
                      <a:pt x="27" y="0"/>
                      <a:pt x="1" y="13"/>
                    </a:cubicBezTo>
                    <a:cubicBezTo>
                      <a:pt x="0" y="13"/>
                      <a:pt x="0" y="13"/>
                      <a:pt x="0" y="13"/>
                    </a:cubicBezTo>
                    <a:cubicBezTo>
                      <a:pt x="12" y="47"/>
                      <a:pt x="12" y="47"/>
                      <a:pt x="12" y="47"/>
                    </a:cubicBezTo>
                    <a:cubicBezTo>
                      <a:pt x="42" y="26"/>
                      <a:pt x="42" y="26"/>
                      <a:pt x="42" y="26"/>
                    </a:cubicBezTo>
                    <a:cubicBezTo>
                      <a:pt x="73" y="47"/>
                      <a:pt x="73" y="47"/>
                      <a:pt x="73" y="47"/>
                    </a:cubicBezTo>
                    <a:lnTo>
                      <a:pt x="8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2" name="îṥlïḑe">
                <a:extLst>
                  <a:ext uri="{FF2B5EF4-FFF2-40B4-BE49-F238E27FC236}">
                    <a16:creationId xmlns:a16="http://schemas.microsoft.com/office/drawing/2014/main" id="{5BC2682A-FC8D-A69A-C4DF-59DDF735EF78}"/>
                  </a:ext>
                </a:extLst>
              </p:cNvPr>
              <p:cNvSpPr/>
              <p:nvPr/>
            </p:nvSpPr>
            <p:spPr bwMode="auto">
              <a:xfrm>
                <a:off x="3929" y="442"/>
                <a:ext cx="131" cy="216"/>
              </a:xfrm>
              <a:custGeom>
                <a:avLst/>
                <a:gdLst>
                  <a:gd name="T0" fmla="*/ 0 w 131"/>
                  <a:gd name="T1" fmla="*/ 216 h 216"/>
                  <a:gd name="T2" fmla="*/ 77 w 131"/>
                  <a:gd name="T3" fmla="*/ 0 h 216"/>
                  <a:gd name="T4" fmla="*/ 131 w 131"/>
                  <a:gd name="T5" fmla="*/ 5 h 216"/>
                  <a:gd name="T6" fmla="*/ 98 w 131"/>
                  <a:gd name="T7" fmla="*/ 66 h 216"/>
                  <a:gd name="T8" fmla="*/ 77 w 131"/>
                  <a:gd name="T9" fmla="*/ 75 h 216"/>
                  <a:gd name="T10" fmla="*/ 86 w 131"/>
                  <a:gd name="T11" fmla="*/ 104 h 216"/>
                  <a:gd name="T12" fmla="*/ 0 w 131"/>
                  <a:gd name="T13" fmla="*/ 216 h 216"/>
                </a:gdLst>
                <a:ahLst/>
                <a:cxnLst>
                  <a:cxn ang="0">
                    <a:pos x="T0" y="T1"/>
                  </a:cxn>
                  <a:cxn ang="0">
                    <a:pos x="T2" y="T3"/>
                  </a:cxn>
                  <a:cxn ang="0">
                    <a:pos x="T4" y="T5"/>
                  </a:cxn>
                  <a:cxn ang="0">
                    <a:pos x="T6" y="T7"/>
                  </a:cxn>
                  <a:cxn ang="0">
                    <a:pos x="T8" y="T9"/>
                  </a:cxn>
                  <a:cxn ang="0">
                    <a:pos x="T10" y="T11"/>
                  </a:cxn>
                  <a:cxn ang="0">
                    <a:pos x="T12" y="T13"/>
                  </a:cxn>
                </a:cxnLst>
                <a:rect l="0" t="0" r="r" b="b"/>
                <a:pathLst>
                  <a:path w="131" h="216">
                    <a:moveTo>
                      <a:pt x="0" y="216"/>
                    </a:moveTo>
                    <a:lnTo>
                      <a:pt x="77" y="0"/>
                    </a:lnTo>
                    <a:lnTo>
                      <a:pt x="131" y="5"/>
                    </a:lnTo>
                    <a:lnTo>
                      <a:pt x="98" y="66"/>
                    </a:lnTo>
                    <a:lnTo>
                      <a:pt x="77" y="75"/>
                    </a:lnTo>
                    <a:lnTo>
                      <a:pt x="86" y="104"/>
                    </a:lnTo>
                    <a:lnTo>
                      <a:pt x="0" y="216"/>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3" name="íŝ1iḑé">
                <a:extLst>
                  <a:ext uri="{FF2B5EF4-FFF2-40B4-BE49-F238E27FC236}">
                    <a16:creationId xmlns:a16="http://schemas.microsoft.com/office/drawing/2014/main" id="{4DB2C6E4-0689-4CD6-A8DB-A0716CDF5AFD}"/>
                  </a:ext>
                </a:extLst>
              </p:cNvPr>
              <p:cNvSpPr/>
              <p:nvPr/>
            </p:nvSpPr>
            <p:spPr bwMode="auto">
              <a:xfrm>
                <a:off x="3803" y="442"/>
                <a:ext cx="126" cy="216"/>
              </a:xfrm>
              <a:custGeom>
                <a:avLst/>
                <a:gdLst>
                  <a:gd name="T0" fmla="*/ 126 w 126"/>
                  <a:gd name="T1" fmla="*/ 216 h 216"/>
                  <a:gd name="T2" fmla="*/ 50 w 126"/>
                  <a:gd name="T3" fmla="*/ 0 h 216"/>
                  <a:gd name="T4" fmla="*/ 0 w 126"/>
                  <a:gd name="T5" fmla="*/ 3 h 216"/>
                  <a:gd name="T6" fmla="*/ 29 w 126"/>
                  <a:gd name="T7" fmla="*/ 66 h 216"/>
                  <a:gd name="T8" fmla="*/ 50 w 126"/>
                  <a:gd name="T9" fmla="*/ 75 h 216"/>
                  <a:gd name="T10" fmla="*/ 42 w 126"/>
                  <a:gd name="T11" fmla="*/ 104 h 216"/>
                  <a:gd name="T12" fmla="*/ 126 w 126"/>
                  <a:gd name="T13" fmla="*/ 216 h 216"/>
                </a:gdLst>
                <a:ahLst/>
                <a:cxnLst>
                  <a:cxn ang="0">
                    <a:pos x="T0" y="T1"/>
                  </a:cxn>
                  <a:cxn ang="0">
                    <a:pos x="T2" y="T3"/>
                  </a:cxn>
                  <a:cxn ang="0">
                    <a:pos x="T4" y="T5"/>
                  </a:cxn>
                  <a:cxn ang="0">
                    <a:pos x="T6" y="T7"/>
                  </a:cxn>
                  <a:cxn ang="0">
                    <a:pos x="T8" y="T9"/>
                  </a:cxn>
                  <a:cxn ang="0">
                    <a:pos x="T10" y="T11"/>
                  </a:cxn>
                  <a:cxn ang="0">
                    <a:pos x="T12" y="T13"/>
                  </a:cxn>
                </a:cxnLst>
                <a:rect l="0" t="0" r="r" b="b"/>
                <a:pathLst>
                  <a:path w="126" h="216">
                    <a:moveTo>
                      <a:pt x="126" y="216"/>
                    </a:moveTo>
                    <a:lnTo>
                      <a:pt x="50" y="0"/>
                    </a:lnTo>
                    <a:lnTo>
                      <a:pt x="0" y="3"/>
                    </a:lnTo>
                    <a:lnTo>
                      <a:pt x="29" y="66"/>
                    </a:lnTo>
                    <a:lnTo>
                      <a:pt x="50" y="75"/>
                    </a:lnTo>
                    <a:lnTo>
                      <a:pt x="42" y="104"/>
                    </a:lnTo>
                    <a:lnTo>
                      <a:pt x="126" y="216"/>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4" name="îsḻiďe">
                <a:extLst>
                  <a:ext uri="{FF2B5EF4-FFF2-40B4-BE49-F238E27FC236}">
                    <a16:creationId xmlns:a16="http://schemas.microsoft.com/office/drawing/2014/main" id="{D12855E0-6311-270A-E44F-FA0601A3270E}"/>
                  </a:ext>
                </a:extLst>
              </p:cNvPr>
              <p:cNvSpPr/>
              <p:nvPr/>
            </p:nvSpPr>
            <p:spPr bwMode="auto">
              <a:xfrm>
                <a:off x="3931" y="424"/>
                <a:ext cx="130" cy="234"/>
              </a:xfrm>
              <a:custGeom>
                <a:avLst/>
                <a:gdLst>
                  <a:gd name="T0" fmla="*/ 0 w 130"/>
                  <a:gd name="T1" fmla="*/ 234 h 234"/>
                  <a:gd name="T2" fmla="*/ 75 w 130"/>
                  <a:gd name="T3" fmla="*/ 0 h 234"/>
                  <a:gd name="T4" fmla="*/ 130 w 130"/>
                  <a:gd name="T5" fmla="*/ 25 h 234"/>
                  <a:gd name="T6" fmla="*/ 96 w 130"/>
                  <a:gd name="T7" fmla="*/ 68 h 234"/>
                  <a:gd name="T8" fmla="*/ 75 w 130"/>
                  <a:gd name="T9" fmla="*/ 77 h 234"/>
                  <a:gd name="T10" fmla="*/ 84 w 130"/>
                  <a:gd name="T11" fmla="*/ 105 h 234"/>
                  <a:gd name="T12" fmla="*/ 0 w 130"/>
                  <a:gd name="T13" fmla="*/ 234 h 234"/>
                </a:gdLst>
                <a:ahLst/>
                <a:cxnLst>
                  <a:cxn ang="0">
                    <a:pos x="T0" y="T1"/>
                  </a:cxn>
                  <a:cxn ang="0">
                    <a:pos x="T2" y="T3"/>
                  </a:cxn>
                  <a:cxn ang="0">
                    <a:pos x="T4" y="T5"/>
                  </a:cxn>
                  <a:cxn ang="0">
                    <a:pos x="T6" y="T7"/>
                  </a:cxn>
                  <a:cxn ang="0">
                    <a:pos x="T8" y="T9"/>
                  </a:cxn>
                  <a:cxn ang="0">
                    <a:pos x="T10" y="T11"/>
                  </a:cxn>
                  <a:cxn ang="0">
                    <a:pos x="T12" y="T13"/>
                  </a:cxn>
                </a:cxnLst>
                <a:rect l="0" t="0" r="r" b="b"/>
                <a:pathLst>
                  <a:path w="130" h="234">
                    <a:moveTo>
                      <a:pt x="0" y="234"/>
                    </a:moveTo>
                    <a:lnTo>
                      <a:pt x="75" y="0"/>
                    </a:lnTo>
                    <a:lnTo>
                      <a:pt x="130" y="25"/>
                    </a:lnTo>
                    <a:lnTo>
                      <a:pt x="96" y="68"/>
                    </a:lnTo>
                    <a:lnTo>
                      <a:pt x="75" y="77"/>
                    </a:lnTo>
                    <a:lnTo>
                      <a:pt x="84" y="105"/>
                    </a:lnTo>
                    <a:lnTo>
                      <a:pt x="0" y="234"/>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5" name="íṥḻïďè">
                <a:extLst>
                  <a:ext uri="{FF2B5EF4-FFF2-40B4-BE49-F238E27FC236}">
                    <a16:creationId xmlns:a16="http://schemas.microsoft.com/office/drawing/2014/main" id="{2E501834-90FC-3549-91C4-648CA0E183F2}"/>
                  </a:ext>
                </a:extLst>
              </p:cNvPr>
              <p:cNvSpPr/>
              <p:nvPr/>
            </p:nvSpPr>
            <p:spPr bwMode="auto">
              <a:xfrm>
                <a:off x="3802" y="424"/>
                <a:ext cx="129" cy="234"/>
              </a:xfrm>
              <a:custGeom>
                <a:avLst/>
                <a:gdLst>
                  <a:gd name="T0" fmla="*/ 129 w 129"/>
                  <a:gd name="T1" fmla="*/ 234 h 234"/>
                  <a:gd name="T2" fmla="*/ 53 w 129"/>
                  <a:gd name="T3" fmla="*/ 0 h 234"/>
                  <a:gd name="T4" fmla="*/ 0 w 129"/>
                  <a:gd name="T5" fmla="*/ 21 h 234"/>
                  <a:gd name="T6" fmla="*/ 32 w 129"/>
                  <a:gd name="T7" fmla="*/ 68 h 234"/>
                  <a:gd name="T8" fmla="*/ 53 w 129"/>
                  <a:gd name="T9" fmla="*/ 77 h 234"/>
                  <a:gd name="T10" fmla="*/ 44 w 129"/>
                  <a:gd name="T11" fmla="*/ 105 h 234"/>
                  <a:gd name="T12" fmla="*/ 129 w 129"/>
                  <a:gd name="T13" fmla="*/ 234 h 234"/>
                </a:gdLst>
                <a:ahLst/>
                <a:cxnLst>
                  <a:cxn ang="0">
                    <a:pos x="T0" y="T1"/>
                  </a:cxn>
                  <a:cxn ang="0">
                    <a:pos x="T2" y="T3"/>
                  </a:cxn>
                  <a:cxn ang="0">
                    <a:pos x="T4" y="T5"/>
                  </a:cxn>
                  <a:cxn ang="0">
                    <a:pos x="T6" y="T7"/>
                  </a:cxn>
                  <a:cxn ang="0">
                    <a:pos x="T8" y="T9"/>
                  </a:cxn>
                  <a:cxn ang="0">
                    <a:pos x="T10" y="T11"/>
                  </a:cxn>
                  <a:cxn ang="0">
                    <a:pos x="T12" y="T13"/>
                  </a:cxn>
                </a:cxnLst>
                <a:rect l="0" t="0" r="r" b="b"/>
                <a:pathLst>
                  <a:path w="129" h="234">
                    <a:moveTo>
                      <a:pt x="129" y="234"/>
                    </a:moveTo>
                    <a:lnTo>
                      <a:pt x="53" y="0"/>
                    </a:lnTo>
                    <a:lnTo>
                      <a:pt x="0" y="21"/>
                    </a:lnTo>
                    <a:lnTo>
                      <a:pt x="32" y="68"/>
                    </a:lnTo>
                    <a:lnTo>
                      <a:pt x="53" y="77"/>
                    </a:lnTo>
                    <a:lnTo>
                      <a:pt x="44" y="105"/>
                    </a:lnTo>
                    <a:lnTo>
                      <a:pt x="129" y="234"/>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6" name="íSlíḍe">
                <a:extLst>
                  <a:ext uri="{FF2B5EF4-FFF2-40B4-BE49-F238E27FC236}">
                    <a16:creationId xmlns:a16="http://schemas.microsoft.com/office/drawing/2014/main" id="{20928573-56FA-8230-3DE7-547CF70670D7}"/>
                  </a:ext>
                </a:extLst>
              </p:cNvPr>
              <p:cNvSpPr/>
              <p:nvPr/>
            </p:nvSpPr>
            <p:spPr bwMode="auto">
              <a:xfrm>
                <a:off x="3646" y="-23"/>
                <a:ext cx="480" cy="357"/>
              </a:xfrm>
              <a:custGeom>
                <a:avLst/>
                <a:gdLst>
                  <a:gd name="T0" fmla="*/ 66 w 268"/>
                  <a:gd name="T1" fmla="*/ 200 h 200"/>
                  <a:gd name="T2" fmla="*/ 66 w 268"/>
                  <a:gd name="T3" fmla="*/ 59 h 200"/>
                  <a:gd name="T4" fmla="*/ 182 w 268"/>
                  <a:gd name="T5" fmla="*/ 20 h 200"/>
                  <a:gd name="T6" fmla="*/ 214 w 268"/>
                  <a:gd name="T7" fmla="*/ 16 h 200"/>
                  <a:gd name="T8" fmla="*/ 221 w 268"/>
                  <a:gd name="T9" fmla="*/ 34 h 200"/>
                  <a:gd name="T10" fmla="*/ 236 w 268"/>
                  <a:gd name="T11" fmla="*/ 14 h 200"/>
                  <a:gd name="T12" fmla="*/ 239 w 268"/>
                  <a:gd name="T13" fmla="*/ 106 h 200"/>
                  <a:gd name="T14" fmla="*/ 66 w 268"/>
                  <a:gd name="T15" fmla="*/ 200 h 20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8" h="200">
                    <a:moveTo>
                      <a:pt x="66" y="200"/>
                    </a:moveTo>
                    <a:cubicBezTo>
                      <a:pt x="66" y="200"/>
                      <a:pt x="0" y="89"/>
                      <a:pt x="66" y="59"/>
                    </a:cubicBezTo>
                    <a:cubicBezTo>
                      <a:pt x="82" y="0"/>
                      <a:pt x="163" y="15"/>
                      <a:pt x="182" y="20"/>
                    </a:cubicBezTo>
                    <a:cubicBezTo>
                      <a:pt x="202" y="26"/>
                      <a:pt x="214" y="16"/>
                      <a:pt x="214" y="16"/>
                    </a:cubicBezTo>
                    <a:cubicBezTo>
                      <a:pt x="220" y="22"/>
                      <a:pt x="221" y="34"/>
                      <a:pt x="221" y="34"/>
                    </a:cubicBezTo>
                    <a:cubicBezTo>
                      <a:pt x="236" y="14"/>
                      <a:pt x="236" y="14"/>
                      <a:pt x="236" y="14"/>
                    </a:cubicBezTo>
                    <a:cubicBezTo>
                      <a:pt x="257" y="27"/>
                      <a:pt x="268" y="59"/>
                      <a:pt x="239" y="106"/>
                    </a:cubicBezTo>
                    <a:lnTo>
                      <a:pt x="66" y="200"/>
                    </a:lnTo>
                    <a:close/>
                  </a:path>
                </a:pathLst>
              </a:custGeom>
              <a:solidFill>
                <a:srgbClr val="591E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7" name="işļíḑé">
                <a:extLst>
                  <a:ext uri="{FF2B5EF4-FFF2-40B4-BE49-F238E27FC236}">
                    <a16:creationId xmlns:a16="http://schemas.microsoft.com/office/drawing/2014/main" id="{6AA8BE4F-C58F-7975-78CB-C7048D8A01E7}"/>
                  </a:ext>
                </a:extLst>
              </p:cNvPr>
              <p:cNvSpPr/>
              <p:nvPr/>
            </p:nvSpPr>
            <p:spPr bwMode="auto">
              <a:xfrm>
                <a:off x="3891" y="336"/>
                <a:ext cx="77" cy="124"/>
              </a:xfrm>
              <a:custGeom>
                <a:avLst/>
                <a:gdLst>
                  <a:gd name="T0" fmla="*/ 43 w 43"/>
                  <a:gd name="T1" fmla="*/ 50 h 69"/>
                  <a:gd name="T2" fmla="*/ 24 w 43"/>
                  <a:gd name="T3" fmla="*/ 69 h 69"/>
                  <a:gd name="T4" fmla="*/ 19 w 43"/>
                  <a:gd name="T5" fmla="*/ 69 h 69"/>
                  <a:gd name="T6" fmla="*/ 0 w 43"/>
                  <a:gd name="T7" fmla="*/ 50 h 69"/>
                  <a:gd name="T8" fmla="*/ 0 w 43"/>
                  <a:gd name="T9" fmla="*/ 18 h 69"/>
                  <a:gd name="T10" fmla="*/ 19 w 43"/>
                  <a:gd name="T11" fmla="*/ 0 h 69"/>
                  <a:gd name="T12" fmla="*/ 24 w 43"/>
                  <a:gd name="T13" fmla="*/ 0 h 69"/>
                  <a:gd name="T14" fmla="*/ 43 w 43"/>
                  <a:gd name="T15" fmla="*/ 18 h 69"/>
                  <a:gd name="T16" fmla="*/ 43 w 43"/>
                  <a:gd name="T17" fmla="*/ 5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 h="69">
                    <a:moveTo>
                      <a:pt x="43" y="50"/>
                    </a:moveTo>
                    <a:cubicBezTo>
                      <a:pt x="43" y="61"/>
                      <a:pt x="34" y="69"/>
                      <a:pt x="24" y="69"/>
                    </a:cubicBezTo>
                    <a:cubicBezTo>
                      <a:pt x="19" y="69"/>
                      <a:pt x="19" y="69"/>
                      <a:pt x="19" y="69"/>
                    </a:cubicBezTo>
                    <a:cubicBezTo>
                      <a:pt x="9" y="69"/>
                      <a:pt x="0" y="61"/>
                      <a:pt x="0" y="50"/>
                    </a:cubicBezTo>
                    <a:cubicBezTo>
                      <a:pt x="0" y="18"/>
                      <a:pt x="0" y="18"/>
                      <a:pt x="0" y="18"/>
                    </a:cubicBezTo>
                    <a:cubicBezTo>
                      <a:pt x="0" y="8"/>
                      <a:pt x="9" y="0"/>
                      <a:pt x="19" y="0"/>
                    </a:cubicBezTo>
                    <a:cubicBezTo>
                      <a:pt x="24" y="0"/>
                      <a:pt x="24" y="0"/>
                      <a:pt x="24" y="0"/>
                    </a:cubicBezTo>
                    <a:cubicBezTo>
                      <a:pt x="34" y="0"/>
                      <a:pt x="43" y="8"/>
                      <a:pt x="43" y="18"/>
                    </a:cubicBezTo>
                    <a:lnTo>
                      <a:pt x="43" y="50"/>
                    </a:lnTo>
                    <a:close/>
                  </a:path>
                </a:pathLst>
              </a:custGeom>
              <a:solidFill>
                <a:srgbClr val="FF9E5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8" name="ïŝlîḑe">
                <a:extLst>
                  <a:ext uri="{FF2B5EF4-FFF2-40B4-BE49-F238E27FC236}">
                    <a16:creationId xmlns:a16="http://schemas.microsoft.com/office/drawing/2014/main" id="{44882A8C-64C7-D84D-2445-F08E09288D25}"/>
                  </a:ext>
                </a:extLst>
              </p:cNvPr>
              <p:cNvSpPr/>
              <p:nvPr/>
            </p:nvSpPr>
            <p:spPr bwMode="auto">
              <a:xfrm>
                <a:off x="3707" y="70"/>
                <a:ext cx="383" cy="370"/>
              </a:xfrm>
              <a:custGeom>
                <a:avLst/>
                <a:gdLst>
                  <a:gd name="T0" fmla="*/ 138 w 214"/>
                  <a:gd name="T1" fmla="*/ 3 h 207"/>
                  <a:gd name="T2" fmla="*/ 84 w 214"/>
                  <a:gd name="T3" fmla="*/ 7 h 207"/>
                  <a:gd name="T4" fmla="*/ 26 w 214"/>
                  <a:gd name="T5" fmla="*/ 78 h 207"/>
                  <a:gd name="T6" fmla="*/ 28 w 214"/>
                  <a:gd name="T7" fmla="*/ 94 h 207"/>
                  <a:gd name="T8" fmla="*/ 27 w 214"/>
                  <a:gd name="T9" fmla="*/ 94 h 207"/>
                  <a:gd name="T10" fmla="*/ 24 w 214"/>
                  <a:gd name="T11" fmla="*/ 94 h 207"/>
                  <a:gd name="T12" fmla="*/ 23 w 214"/>
                  <a:gd name="T13" fmla="*/ 94 h 207"/>
                  <a:gd name="T14" fmla="*/ 1 w 214"/>
                  <a:gd name="T15" fmla="*/ 122 h 207"/>
                  <a:gd name="T16" fmla="*/ 1 w 214"/>
                  <a:gd name="T17" fmla="*/ 123 h 207"/>
                  <a:gd name="T18" fmla="*/ 28 w 214"/>
                  <a:gd name="T19" fmla="*/ 147 h 207"/>
                  <a:gd name="T20" fmla="*/ 28 w 214"/>
                  <a:gd name="T21" fmla="*/ 147 h 207"/>
                  <a:gd name="T22" fmla="*/ 32 w 214"/>
                  <a:gd name="T23" fmla="*/ 146 h 207"/>
                  <a:gd name="T24" fmla="*/ 32 w 214"/>
                  <a:gd name="T25" fmla="*/ 146 h 207"/>
                  <a:gd name="T26" fmla="*/ 100 w 214"/>
                  <a:gd name="T27" fmla="*/ 204 h 207"/>
                  <a:gd name="T28" fmla="*/ 154 w 214"/>
                  <a:gd name="T29" fmla="*/ 200 h 207"/>
                  <a:gd name="T30" fmla="*/ 212 w 214"/>
                  <a:gd name="T31" fmla="*/ 129 h 207"/>
                  <a:gd name="T32" fmla="*/ 206 w 214"/>
                  <a:gd name="T33" fmla="*/ 64 h 207"/>
                  <a:gd name="T34" fmla="*/ 138 w 214"/>
                  <a:gd name="T35" fmla="*/ 3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4" h="207">
                    <a:moveTo>
                      <a:pt x="138" y="3"/>
                    </a:moveTo>
                    <a:cubicBezTo>
                      <a:pt x="84" y="7"/>
                      <a:pt x="84" y="7"/>
                      <a:pt x="84" y="7"/>
                    </a:cubicBezTo>
                    <a:cubicBezTo>
                      <a:pt x="49" y="10"/>
                      <a:pt x="23" y="42"/>
                      <a:pt x="26" y="78"/>
                    </a:cubicBezTo>
                    <a:cubicBezTo>
                      <a:pt x="28" y="94"/>
                      <a:pt x="28" y="94"/>
                      <a:pt x="28" y="94"/>
                    </a:cubicBezTo>
                    <a:cubicBezTo>
                      <a:pt x="27" y="94"/>
                      <a:pt x="27" y="94"/>
                      <a:pt x="27" y="94"/>
                    </a:cubicBezTo>
                    <a:cubicBezTo>
                      <a:pt x="26" y="94"/>
                      <a:pt x="25" y="94"/>
                      <a:pt x="24" y="94"/>
                    </a:cubicBezTo>
                    <a:cubicBezTo>
                      <a:pt x="23" y="94"/>
                      <a:pt x="23" y="94"/>
                      <a:pt x="23" y="94"/>
                    </a:cubicBezTo>
                    <a:cubicBezTo>
                      <a:pt x="10" y="95"/>
                      <a:pt x="0" y="108"/>
                      <a:pt x="1" y="122"/>
                    </a:cubicBezTo>
                    <a:cubicBezTo>
                      <a:pt x="1" y="123"/>
                      <a:pt x="1" y="123"/>
                      <a:pt x="1" y="123"/>
                    </a:cubicBezTo>
                    <a:cubicBezTo>
                      <a:pt x="2" y="137"/>
                      <a:pt x="14" y="148"/>
                      <a:pt x="28" y="147"/>
                    </a:cubicBezTo>
                    <a:cubicBezTo>
                      <a:pt x="28" y="147"/>
                      <a:pt x="28" y="147"/>
                      <a:pt x="28" y="147"/>
                    </a:cubicBezTo>
                    <a:cubicBezTo>
                      <a:pt x="29" y="147"/>
                      <a:pt x="31" y="146"/>
                      <a:pt x="32" y="146"/>
                    </a:cubicBezTo>
                    <a:cubicBezTo>
                      <a:pt x="32" y="146"/>
                      <a:pt x="32" y="146"/>
                      <a:pt x="32" y="146"/>
                    </a:cubicBezTo>
                    <a:cubicBezTo>
                      <a:pt x="36" y="181"/>
                      <a:pt x="66" y="207"/>
                      <a:pt x="100" y="204"/>
                    </a:cubicBezTo>
                    <a:cubicBezTo>
                      <a:pt x="154" y="200"/>
                      <a:pt x="154" y="200"/>
                      <a:pt x="154" y="200"/>
                    </a:cubicBezTo>
                    <a:cubicBezTo>
                      <a:pt x="189" y="197"/>
                      <a:pt x="214" y="165"/>
                      <a:pt x="212" y="129"/>
                    </a:cubicBezTo>
                    <a:cubicBezTo>
                      <a:pt x="206" y="64"/>
                      <a:pt x="206" y="64"/>
                      <a:pt x="206" y="64"/>
                    </a:cubicBezTo>
                    <a:cubicBezTo>
                      <a:pt x="203" y="27"/>
                      <a:pt x="173" y="0"/>
                      <a:pt x="138" y="3"/>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9" name="î$ľîde">
                <a:extLst>
                  <a:ext uri="{FF2B5EF4-FFF2-40B4-BE49-F238E27FC236}">
                    <a16:creationId xmlns:a16="http://schemas.microsoft.com/office/drawing/2014/main" id="{0860DEAE-9ECB-07C8-2898-FBEF611CFFE1}"/>
                  </a:ext>
                </a:extLst>
              </p:cNvPr>
              <p:cNvSpPr/>
              <p:nvPr/>
            </p:nvSpPr>
            <p:spPr bwMode="auto">
              <a:xfrm>
                <a:off x="3746" y="32"/>
                <a:ext cx="251" cy="270"/>
              </a:xfrm>
              <a:custGeom>
                <a:avLst/>
                <a:gdLst>
                  <a:gd name="T0" fmla="*/ 28 w 140"/>
                  <a:gd name="T1" fmla="*/ 134 h 151"/>
                  <a:gd name="T2" fmla="*/ 42 w 140"/>
                  <a:gd name="T3" fmla="*/ 41 h 151"/>
                  <a:gd name="T4" fmla="*/ 86 w 140"/>
                  <a:gd name="T5" fmla="*/ 27 h 151"/>
                  <a:gd name="T6" fmla="*/ 126 w 140"/>
                  <a:gd name="T7" fmla="*/ 24 h 151"/>
                  <a:gd name="T8" fmla="*/ 124 w 140"/>
                  <a:gd name="T9" fmla="*/ 1 h 151"/>
                  <a:gd name="T10" fmla="*/ 80 w 140"/>
                  <a:gd name="T11" fmla="*/ 4 h 151"/>
                  <a:gd name="T12" fmla="*/ 25 w 140"/>
                  <a:gd name="T13" fmla="*/ 25 h 151"/>
                  <a:gd name="T14" fmla="*/ 2 w 140"/>
                  <a:gd name="T15" fmla="*/ 91 h 151"/>
                  <a:gd name="T16" fmla="*/ 6 w 140"/>
                  <a:gd name="T17" fmla="*/ 136 h 151"/>
                  <a:gd name="T18" fmla="*/ 28 w 140"/>
                  <a:gd name="T19" fmla="*/ 134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51">
                    <a:moveTo>
                      <a:pt x="28" y="134"/>
                    </a:moveTo>
                    <a:cubicBezTo>
                      <a:pt x="26" y="103"/>
                      <a:pt x="16" y="65"/>
                      <a:pt x="42" y="41"/>
                    </a:cubicBezTo>
                    <a:cubicBezTo>
                      <a:pt x="55" y="29"/>
                      <a:pt x="70" y="28"/>
                      <a:pt x="86" y="27"/>
                    </a:cubicBezTo>
                    <a:cubicBezTo>
                      <a:pt x="99" y="26"/>
                      <a:pt x="113" y="24"/>
                      <a:pt x="126" y="24"/>
                    </a:cubicBezTo>
                    <a:cubicBezTo>
                      <a:pt x="140" y="23"/>
                      <a:pt x="138" y="0"/>
                      <a:pt x="124" y="1"/>
                    </a:cubicBezTo>
                    <a:cubicBezTo>
                      <a:pt x="109" y="1"/>
                      <a:pt x="95" y="3"/>
                      <a:pt x="80" y="4"/>
                    </a:cubicBezTo>
                    <a:cubicBezTo>
                      <a:pt x="60" y="6"/>
                      <a:pt x="41" y="10"/>
                      <a:pt x="25" y="25"/>
                    </a:cubicBezTo>
                    <a:cubicBezTo>
                      <a:pt x="8" y="42"/>
                      <a:pt x="0" y="66"/>
                      <a:pt x="2" y="91"/>
                    </a:cubicBezTo>
                    <a:cubicBezTo>
                      <a:pt x="4" y="106"/>
                      <a:pt x="5" y="121"/>
                      <a:pt x="6" y="136"/>
                    </a:cubicBezTo>
                    <a:cubicBezTo>
                      <a:pt x="7" y="151"/>
                      <a:pt x="29" y="149"/>
                      <a:pt x="28" y="134"/>
                    </a:cubicBezTo>
                    <a:close/>
                  </a:path>
                </a:pathLst>
              </a:custGeom>
              <a:solidFill>
                <a:srgbClr val="591E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0" name="íṣ1iḓê">
                <a:extLst>
                  <a:ext uri="{FF2B5EF4-FFF2-40B4-BE49-F238E27FC236}">
                    <a16:creationId xmlns:a16="http://schemas.microsoft.com/office/drawing/2014/main" id="{818140DA-AD33-F452-C1FF-4B6A74277309}"/>
                  </a:ext>
                </a:extLst>
              </p:cNvPr>
              <p:cNvSpPr/>
              <p:nvPr/>
            </p:nvSpPr>
            <p:spPr bwMode="auto">
              <a:xfrm>
                <a:off x="3879" y="236"/>
                <a:ext cx="23" cy="32"/>
              </a:xfrm>
              <a:custGeom>
                <a:avLst/>
                <a:gdLst>
                  <a:gd name="T0" fmla="*/ 12 w 13"/>
                  <a:gd name="T1" fmla="*/ 9 h 18"/>
                  <a:gd name="T2" fmla="*/ 7 w 13"/>
                  <a:gd name="T3" fmla="*/ 17 h 18"/>
                  <a:gd name="T4" fmla="*/ 0 w 13"/>
                  <a:gd name="T5" fmla="*/ 9 h 18"/>
                  <a:gd name="T6" fmla="*/ 6 w 13"/>
                  <a:gd name="T7" fmla="*/ 1 h 18"/>
                  <a:gd name="T8" fmla="*/ 12 w 13"/>
                  <a:gd name="T9" fmla="*/ 9 h 18"/>
                </a:gdLst>
                <a:ahLst/>
                <a:cxnLst>
                  <a:cxn ang="0">
                    <a:pos x="T0" y="T1"/>
                  </a:cxn>
                  <a:cxn ang="0">
                    <a:pos x="T2" y="T3"/>
                  </a:cxn>
                  <a:cxn ang="0">
                    <a:pos x="T4" y="T5"/>
                  </a:cxn>
                  <a:cxn ang="0">
                    <a:pos x="T6" y="T7"/>
                  </a:cxn>
                  <a:cxn ang="0">
                    <a:pos x="T8" y="T9"/>
                  </a:cxn>
                </a:cxnLst>
                <a:rect l="0" t="0" r="r" b="b"/>
                <a:pathLst>
                  <a:path w="13" h="18">
                    <a:moveTo>
                      <a:pt x="12" y="9"/>
                    </a:moveTo>
                    <a:cubicBezTo>
                      <a:pt x="13" y="13"/>
                      <a:pt x="10" y="17"/>
                      <a:pt x="7" y="17"/>
                    </a:cubicBezTo>
                    <a:cubicBezTo>
                      <a:pt x="4" y="18"/>
                      <a:pt x="1" y="14"/>
                      <a:pt x="0" y="9"/>
                    </a:cubicBezTo>
                    <a:cubicBezTo>
                      <a:pt x="0" y="5"/>
                      <a:pt x="2" y="1"/>
                      <a:pt x="6" y="1"/>
                    </a:cubicBezTo>
                    <a:cubicBezTo>
                      <a:pt x="9" y="0"/>
                      <a:pt x="12" y="4"/>
                      <a:pt x="12" y="9"/>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1" name="îṧļïḑé">
                <a:extLst>
                  <a:ext uri="{FF2B5EF4-FFF2-40B4-BE49-F238E27FC236}">
                    <a16:creationId xmlns:a16="http://schemas.microsoft.com/office/drawing/2014/main" id="{9AEDD08E-B69F-0A29-B2C9-4F2A8332F373}"/>
                  </a:ext>
                </a:extLst>
              </p:cNvPr>
              <p:cNvSpPr/>
              <p:nvPr/>
            </p:nvSpPr>
            <p:spPr bwMode="auto">
              <a:xfrm>
                <a:off x="3999" y="227"/>
                <a:ext cx="23" cy="31"/>
              </a:xfrm>
              <a:custGeom>
                <a:avLst/>
                <a:gdLst>
                  <a:gd name="T0" fmla="*/ 13 w 13"/>
                  <a:gd name="T1" fmla="*/ 8 h 17"/>
                  <a:gd name="T2" fmla="*/ 7 w 13"/>
                  <a:gd name="T3" fmla="*/ 17 h 17"/>
                  <a:gd name="T4" fmla="*/ 1 w 13"/>
                  <a:gd name="T5" fmla="*/ 9 h 17"/>
                  <a:gd name="T6" fmla="*/ 6 w 13"/>
                  <a:gd name="T7" fmla="*/ 0 h 17"/>
                  <a:gd name="T8" fmla="*/ 13 w 13"/>
                  <a:gd name="T9" fmla="*/ 8 h 17"/>
                </a:gdLst>
                <a:ahLst/>
                <a:cxnLst>
                  <a:cxn ang="0">
                    <a:pos x="T0" y="T1"/>
                  </a:cxn>
                  <a:cxn ang="0">
                    <a:pos x="T2" y="T3"/>
                  </a:cxn>
                  <a:cxn ang="0">
                    <a:pos x="T4" y="T5"/>
                  </a:cxn>
                  <a:cxn ang="0">
                    <a:pos x="T6" y="T7"/>
                  </a:cxn>
                  <a:cxn ang="0">
                    <a:pos x="T8" y="T9"/>
                  </a:cxn>
                </a:cxnLst>
                <a:rect l="0" t="0" r="r" b="b"/>
                <a:pathLst>
                  <a:path w="13" h="17">
                    <a:moveTo>
                      <a:pt x="13" y="8"/>
                    </a:moveTo>
                    <a:cubicBezTo>
                      <a:pt x="13" y="13"/>
                      <a:pt x="11" y="17"/>
                      <a:pt x="7" y="17"/>
                    </a:cubicBezTo>
                    <a:cubicBezTo>
                      <a:pt x="4" y="17"/>
                      <a:pt x="1" y="14"/>
                      <a:pt x="1" y="9"/>
                    </a:cubicBezTo>
                    <a:cubicBezTo>
                      <a:pt x="0" y="4"/>
                      <a:pt x="3" y="0"/>
                      <a:pt x="6" y="0"/>
                    </a:cubicBezTo>
                    <a:cubicBezTo>
                      <a:pt x="9" y="0"/>
                      <a:pt x="12" y="3"/>
                      <a:pt x="13" y="8"/>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2" name="ïSlïdé">
                <a:extLst>
                  <a:ext uri="{FF2B5EF4-FFF2-40B4-BE49-F238E27FC236}">
                    <a16:creationId xmlns:a16="http://schemas.microsoft.com/office/drawing/2014/main" id="{57D56B33-0DFA-9903-7DBB-E03FF0862C7C}"/>
                  </a:ext>
                </a:extLst>
              </p:cNvPr>
              <p:cNvSpPr/>
              <p:nvPr/>
            </p:nvSpPr>
            <p:spPr bwMode="auto">
              <a:xfrm>
                <a:off x="3981" y="173"/>
                <a:ext cx="59" cy="31"/>
              </a:xfrm>
              <a:custGeom>
                <a:avLst/>
                <a:gdLst>
                  <a:gd name="T0" fmla="*/ 31 w 33"/>
                  <a:gd name="T1" fmla="*/ 10 h 17"/>
                  <a:gd name="T2" fmla="*/ 2 w 33"/>
                  <a:gd name="T3" fmla="*/ 12 h 17"/>
                  <a:gd name="T4" fmla="*/ 6 w 33"/>
                  <a:gd name="T5" fmla="*/ 15 h 17"/>
                  <a:gd name="T6" fmla="*/ 28 w 33"/>
                  <a:gd name="T7" fmla="*/ 14 h 17"/>
                  <a:gd name="T8" fmla="*/ 31 w 33"/>
                  <a:gd name="T9" fmla="*/ 10 h 17"/>
                </a:gdLst>
                <a:ahLst/>
                <a:cxnLst>
                  <a:cxn ang="0">
                    <a:pos x="T0" y="T1"/>
                  </a:cxn>
                  <a:cxn ang="0">
                    <a:pos x="T2" y="T3"/>
                  </a:cxn>
                  <a:cxn ang="0">
                    <a:pos x="T4" y="T5"/>
                  </a:cxn>
                  <a:cxn ang="0">
                    <a:pos x="T6" y="T7"/>
                  </a:cxn>
                  <a:cxn ang="0">
                    <a:pos x="T8" y="T9"/>
                  </a:cxn>
                </a:cxnLst>
                <a:rect l="0" t="0" r="r" b="b"/>
                <a:pathLst>
                  <a:path w="33" h="17">
                    <a:moveTo>
                      <a:pt x="31" y="10"/>
                    </a:moveTo>
                    <a:cubicBezTo>
                      <a:pt x="22" y="0"/>
                      <a:pt x="9" y="1"/>
                      <a:pt x="2" y="12"/>
                    </a:cubicBezTo>
                    <a:cubicBezTo>
                      <a:pt x="0" y="15"/>
                      <a:pt x="4" y="17"/>
                      <a:pt x="6" y="15"/>
                    </a:cubicBezTo>
                    <a:cubicBezTo>
                      <a:pt x="11" y="6"/>
                      <a:pt x="21" y="6"/>
                      <a:pt x="28" y="14"/>
                    </a:cubicBezTo>
                    <a:cubicBezTo>
                      <a:pt x="30" y="16"/>
                      <a:pt x="33" y="13"/>
                      <a:pt x="31" y="10"/>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3" name="iṩľíḍe">
                <a:extLst>
                  <a:ext uri="{FF2B5EF4-FFF2-40B4-BE49-F238E27FC236}">
                    <a16:creationId xmlns:a16="http://schemas.microsoft.com/office/drawing/2014/main" id="{747F88C0-311F-6681-201A-6A240BCABE86}"/>
                  </a:ext>
                </a:extLst>
              </p:cNvPr>
              <p:cNvSpPr/>
              <p:nvPr/>
            </p:nvSpPr>
            <p:spPr bwMode="auto">
              <a:xfrm>
                <a:off x="3861" y="182"/>
                <a:ext cx="59" cy="33"/>
              </a:xfrm>
              <a:custGeom>
                <a:avLst/>
                <a:gdLst>
                  <a:gd name="T0" fmla="*/ 5 w 33"/>
                  <a:gd name="T1" fmla="*/ 16 h 18"/>
                  <a:gd name="T2" fmla="*/ 27 w 33"/>
                  <a:gd name="T3" fmla="*/ 14 h 18"/>
                  <a:gd name="T4" fmla="*/ 31 w 33"/>
                  <a:gd name="T5" fmla="*/ 10 h 18"/>
                  <a:gd name="T6" fmla="*/ 1 w 33"/>
                  <a:gd name="T7" fmla="*/ 13 h 18"/>
                  <a:gd name="T8" fmla="*/ 5 w 33"/>
                  <a:gd name="T9" fmla="*/ 16 h 18"/>
                </a:gdLst>
                <a:ahLst/>
                <a:cxnLst>
                  <a:cxn ang="0">
                    <a:pos x="T0" y="T1"/>
                  </a:cxn>
                  <a:cxn ang="0">
                    <a:pos x="T2" y="T3"/>
                  </a:cxn>
                  <a:cxn ang="0">
                    <a:pos x="T4" y="T5"/>
                  </a:cxn>
                  <a:cxn ang="0">
                    <a:pos x="T6" y="T7"/>
                  </a:cxn>
                  <a:cxn ang="0">
                    <a:pos x="T8" y="T9"/>
                  </a:cxn>
                </a:cxnLst>
                <a:rect l="0" t="0" r="r" b="b"/>
                <a:pathLst>
                  <a:path w="33" h="18">
                    <a:moveTo>
                      <a:pt x="5" y="16"/>
                    </a:moveTo>
                    <a:cubicBezTo>
                      <a:pt x="11" y="7"/>
                      <a:pt x="20" y="6"/>
                      <a:pt x="27" y="14"/>
                    </a:cubicBezTo>
                    <a:cubicBezTo>
                      <a:pt x="29" y="16"/>
                      <a:pt x="33" y="13"/>
                      <a:pt x="31" y="10"/>
                    </a:cubicBezTo>
                    <a:cubicBezTo>
                      <a:pt x="22" y="0"/>
                      <a:pt x="8" y="2"/>
                      <a:pt x="1" y="13"/>
                    </a:cubicBezTo>
                    <a:cubicBezTo>
                      <a:pt x="0" y="16"/>
                      <a:pt x="4" y="18"/>
                      <a:pt x="5" y="16"/>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4" name="ïŝḻïḋé">
                <a:extLst>
                  <a:ext uri="{FF2B5EF4-FFF2-40B4-BE49-F238E27FC236}">
                    <a16:creationId xmlns:a16="http://schemas.microsoft.com/office/drawing/2014/main" id="{0F8644B1-4034-32D9-8E34-E97E1C6B46D9}"/>
                  </a:ext>
                </a:extLst>
              </p:cNvPr>
              <p:cNvSpPr/>
              <p:nvPr/>
            </p:nvSpPr>
            <p:spPr bwMode="auto">
              <a:xfrm>
                <a:off x="3746" y="20"/>
                <a:ext cx="326" cy="214"/>
              </a:xfrm>
              <a:custGeom>
                <a:avLst/>
                <a:gdLst>
                  <a:gd name="T0" fmla="*/ 178 w 182"/>
                  <a:gd name="T1" fmla="*/ 12 h 120"/>
                  <a:gd name="T2" fmla="*/ 112 w 182"/>
                  <a:gd name="T3" fmla="*/ 52 h 120"/>
                  <a:gd name="T4" fmla="*/ 22 w 182"/>
                  <a:gd name="T5" fmla="*/ 120 h 120"/>
                  <a:gd name="T6" fmla="*/ 60 w 182"/>
                  <a:gd name="T7" fmla="*/ 14 h 120"/>
                  <a:gd name="T8" fmla="*/ 178 w 182"/>
                  <a:gd name="T9" fmla="*/ 12 h 120"/>
                </a:gdLst>
                <a:ahLst/>
                <a:cxnLst>
                  <a:cxn ang="0">
                    <a:pos x="T0" y="T1"/>
                  </a:cxn>
                  <a:cxn ang="0">
                    <a:pos x="T2" y="T3"/>
                  </a:cxn>
                  <a:cxn ang="0">
                    <a:pos x="T4" y="T5"/>
                  </a:cxn>
                  <a:cxn ang="0">
                    <a:pos x="T6" y="T7"/>
                  </a:cxn>
                  <a:cxn ang="0">
                    <a:pos x="T8" y="T9"/>
                  </a:cxn>
                </a:cxnLst>
                <a:rect l="0" t="0" r="r" b="b"/>
                <a:pathLst>
                  <a:path w="182" h="120">
                    <a:moveTo>
                      <a:pt x="178" y="12"/>
                    </a:moveTo>
                    <a:cubicBezTo>
                      <a:pt x="178" y="12"/>
                      <a:pt x="182" y="47"/>
                      <a:pt x="112" y="52"/>
                    </a:cubicBezTo>
                    <a:cubicBezTo>
                      <a:pt x="42" y="58"/>
                      <a:pt x="17" y="56"/>
                      <a:pt x="22" y="120"/>
                    </a:cubicBezTo>
                    <a:cubicBezTo>
                      <a:pt x="22" y="120"/>
                      <a:pt x="0" y="28"/>
                      <a:pt x="60" y="14"/>
                    </a:cubicBezTo>
                    <a:cubicBezTo>
                      <a:pt x="121" y="0"/>
                      <a:pt x="145" y="28"/>
                      <a:pt x="178" y="12"/>
                    </a:cubicBezTo>
                    <a:close/>
                  </a:path>
                </a:pathLst>
              </a:custGeom>
              <a:solidFill>
                <a:srgbClr val="591E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5" name="ïŝḻidê">
                <a:extLst>
                  <a:ext uri="{FF2B5EF4-FFF2-40B4-BE49-F238E27FC236}">
                    <a16:creationId xmlns:a16="http://schemas.microsoft.com/office/drawing/2014/main" id="{1BF21108-3F72-C6C3-5083-C8E5299FF388}"/>
                  </a:ext>
                </a:extLst>
              </p:cNvPr>
              <p:cNvSpPr/>
              <p:nvPr/>
            </p:nvSpPr>
            <p:spPr bwMode="auto">
              <a:xfrm>
                <a:off x="3902" y="309"/>
                <a:ext cx="113" cy="63"/>
              </a:xfrm>
              <a:custGeom>
                <a:avLst/>
                <a:gdLst>
                  <a:gd name="T0" fmla="*/ 0 w 63"/>
                  <a:gd name="T1" fmla="*/ 5 h 35"/>
                  <a:gd name="T2" fmla="*/ 33 w 63"/>
                  <a:gd name="T3" fmla="*/ 34 h 35"/>
                  <a:gd name="T4" fmla="*/ 61 w 63"/>
                  <a:gd name="T5" fmla="*/ 0 h 35"/>
                  <a:gd name="T6" fmla="*/ 0 w 63"/>
                  <a:gd name="T7" fmla="*/ 5 h 35"/>
                </a:gdLst>
                <a:ahLst/>
                <a:cxnLst>
                  <a:cxn ang="0">
                    <a:pos x="T0" y="T1"/>
                  </a:cxn>
                  <a:cxn ang="0">
                    <a:pos x="T2" y="T3"/>
                  </a:cxn>
                  <a:cxn ang="0">
                    <a:pos x="T4" y="T5"/>
                  </a:cxn>
                  <a:cxn ang="0">
                    <a:pos x="T6" y="T7"/>
                  </a:cxn>
                </a:cxnLst>
                <a:rect l="0" t="0" r="r" b="b"/>
                <a:pathLst>
                  <a:path w="63" h="35">
                    <a:moveTo>
                      <a:pt x="0" y="5"/>
                    </a:moveTo>
                    <a:cubicBezTo>
                      <a:pt x="1" y="22"/>
                      <a:pt x="16" y="35"/>
                      <a:pt x="33" y="34"/>
                    </a:cubicBezTo>
                    <a:cubicBezTo>
                      <a:pt x="50" y="32"/>
                      <a:pt x="63" y="17"/>
                      <a:pt x="61" y="0"/>
                    </a:cubicBezTo>
                    <a:lnTo>
                      <a:pt x="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6" name="išlîḑê">
                <a:extLst>
                  <a:ext uri="{FF2B5EF4-FFF2-40B4-BE49-F238E27FC236}">
                    <a16:creationId xmlns:a16="http://schemas.microsoft.com/office/drawing/2014/main" id="{854DC5B6-8059-22AC-6391-39D1788FBB2E}"/>
                  </a:ext>
                </a:extLst>
              </p:cNvPr>
              <p:cNvSpPr/>
              <p:nvPr/>
            </p:nvSpPr>
            <p:spPr bwMode="auto">
              <a:xfrm>
                <a:off x="4077" y="544"/>
                <a:ext cx="61" cy="44"/>
              </a:xfrm>
              <a:custGeom>
                <a:avLst/>
                <a:gdLst>
                  <a:gd name="T0" fmla="*/ 61 w 61"/>
                  <a:gd name="T1" fmla="*/ 19 h 44"/>
                  <a:gd name="T2" fmla="*/ 2 w 61"/>
                  <a:gd name="T3" fmla="*/ 44 h 44"/>
                  <a:gd name="T4" fmla="*/ 2 w 61"/>
                  <a:gd name="T5" fmla="*/ 44 h 44"/>
                  <a:gd name="T6" fmla="*/ 0 w 61"/>
                  <a:gd name="T7" fmla="*/ 0 h 44"/>
                  <a:gd name="T8" fmla="*/ 61 w 61"/>
                  <a:gd name="T9" fmla="*/ 19 h 44"/>
                </a:gdLst>
                <a:ahLst/>
                <a:cxnLst>
                  <a:cxn ang="0">
                    <a:pos x="T0" y="T1"/>
                  </a:cxn>
                  <a:cxn ang="0">
                    <a:pos x="T2" y="T3"/>
                  </a:cxn>
                  <a:cxn ang="0">
                    <a:pos x="T4" y="T5"/>
                  </a:cxn>
                  <a:cxn ang="0">
                    <a:pos x="T6" y="T7"/>
                  </a:cxn>
                  <a:cxn ang="0">
                    <a:pos x="T8" y="T9"/>
                  </a:cxn>
                </a:cxnLst>
                <a:rect l="0" t="0" r="r" b="b"/>
                <a:pathLst>
                  <a:path w="61" h="44">
                    <a:moveTo>
                      <a:pt x="61" y="19"/>
                    </a:moveTo>
                    <a:lnTo>
                      <a:pt x="2" y="44"/>
                    </a:lnTo>
                    <a:lnTo>
                      <a:pt x="2" y="44"/>
                    </a:lnTo>
                    <a:lnTo>
                      <a:pt x="0" y="0"/>
                    </a:lnTo>
                    <a:lnTo>
                      <a:pt x="61" y="19"/>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7" name="iş1îḑé">
                <a:extLst>
                  <a:ext uri="{FF2B5EF4-FFF2-40B4-BE49-F238E27FC236}">
                    <a16:creationId xmlns:a16="http://schemas.microsoft.com/office/drawing/2014/main" id="{ED0D5DBA-075B-CF96-5EEE-26D93B30B5F7}"/>
                  </a:ext>
                </a:extLst>
              </p:cNvPr>
              <p:cNvSpPr/>
              <p:nvPr/>
            </p:nvSpPr>
            <p:spPr bwMode="auto">
              <a:xfrm>
                <a:off x="3724" y="538"/>
                <a:ext cx="61" cy="47"/>
              </a:xfrm>
              <a:custGeom>
                <a:avLst/>
                <a:gdLst>
                  <a:gd name="T0" fmla="*/ 0 w 61"/>
                  <a:gd name="T1" fmla="*/ 20 h 47"/>
                  <a:gd name="T2" fmla="*/ 58 w 61"/>
                  <a:gd name="T3" fmla="*/ 47 h 47"/>
                  <a:gd name="T4" fmla="*/ 58 w 61"/>
                  <a:gd name="T5" fmla="*/ 47 h 47"/>
                  <a:gd name="T6" fmla="*/ 61 w 61"/>
                  <a:gd name="T7" fmla="*/ 0 h 47"/>
                  <a:gd name="T8" fmla="*/ 0 w 61"/>
                  <a:gd name="T9" fmla="*/ 20 h 47"/>
                </a:gdLst>
                <a:ahLst/>
                <a:cxnLst>
                  <a:cxn ang="0">
                    <a:pos x="T0" y="T1"/>
                  </a:cxn>
                  <a:cxn ang="0">
                    <a:pos x="T2" y="T3"/>
                  </a:cxn>
                  <a:cxn ang="0">
                    <a:pos x="T4" y="T5"/>
                  </a:cxn>
                  <a:cxn ang="0">
                    <a:pos x="T6" y="T7"/>
                  </a:cxn>
                  <a:cxn ang="0">
                    <a:pos x="T8" y="T9"/>
                  </a:cxn>
                </a:cxnLst>
                <a:rect l="0" t="0" r="r" b="b"/>
                <a:pathLst>
                  <a:path w="61" h="47">
                    <a:moveTo>
                      <a:pt x="0" y="20"/>
                    </a:moveTo>
                    <a:lnTo>
                      <a:pt x="58" y="47"/>
                    </a:lnTo>
                    <a:lnTo>
                      <a:pt x="58" y="47"/>
                    </a:lnTo>
                    <a:lnTo>
                      <a:pt x="61" y="0"/>
                    </a:lnTo>
                    <a:lnTo>
                      <a:pt x="0" y="20"/>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8" name="ïṥ1ïḑé">
                <a:extLst>
                  <a:ext uri="{FF2B5EF4-FFF2-40B4-BE49-F238E27FC236}">
                    <a16:creationId xmlns:a16="http://schemas.microsoft.com/office/drawing/2014/main" id="{4D0F6DB5-3EA4-AF35-84B2-F62C9D58E8AF}"/>
                  </a:ext>
                </a:extLst>
              </p:cNvPr>
              <p:cNvSpPr/>
              <p:nvPr/>
            </p:nvSpPr>
            <p:spPr bwMode="auto">
              <a:xfrm>
                <a:off x="3099" y="1664"/>
                <a:ext cx="473" cy="783"/>
              </a:xfrm>
              <a:custGeom>
                <a:avLst/>
                <a:gdLst>
                  <a:gd name="T0" fmla="*/ 264 w 264"/>
                  <a:gd name="T1" fmla="*/ 370 h 438"/>
                  <a:gd name="T2" fmla="*/ 68 w 264"/>
                  <a:gd name="T3" fmla="*/ 145 h 438"/>
                  <a:gd name="T4" fmla="*/ 68 w 264"/>
                  <a:gd name="T5" fmla="*/ 67 h 438"/>
                  <a:gd name="T6" fmla="*/ 264 w 264"/>
                  <a:gd name="T7" fmla="*/ 67 h 438"/>
                  <a:gd name="T8" fmla="*/ 264 w 264"/>
                  <a:gd name="T9" fmla="*/ 0 h 438"/>
                  <a:gd name="T10" fmla="*/ 0 w 264"/>
                  <a:gd name="T11" fmla="*/ 0 h 438"/>
                  <a:gd name="T12" fmla="*/ 0 w 264"/>
                  <a:gd name="T13" fmla="*/ 145 h 438"/>
                  <a:gd name="T14" fmla="*/ 264 w 264"/>
                  <a:gd name="T15" fmla="*/ 438 h 438"/>
                  <a:gd name="T16" fmla="*/ 264 w 264"/>
                  <a:gd name="T17" fmla="*/ 370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4" h="438">
                    <a:moveTo>
                      <a:pt x="264" y="370"/>
                    </a:moveTo>
                    <a:cubicBezTo>
                      <a:pt x="154" y="355"/>
                      <a:pt x="68" y="259"/>
                      <a:pt x="68" y="145"/>
                    </a:cubicBezTo>
                    <a:cubicBezTo>
                      <a:pt x="68" y="67"/>
                      <a:pt x="68" y="67"/>
                      <a:pt x="68" y="67"/>
                    </a:cubicBezTo>
                    <a:cubicBezTo>
                      <a:pt x="264" y="67"/>
                      <a:pt x="264" y="67"/>
                      <a:pt x="264" y="67"/>
                    </a:cubicBezTo>
                    <a:cubicBezTo>
                      <a:pt x="264" y="0"/>
                      <a:pt x="264" y="0"/>
                      <a:pt x="264" y="0"/>
                    </a:cubicBezTo>
                    <a:cubicBezTo>
                      <a:pt x="0" y="0"/>
                      <a:pt x="0" y="0"/>
                      <a:pt x="0" y="0"/>
                    </a:cubicBezTo>
                    <a:cubicBezTo>
                      <a:pt x="0" y="145"/>
                      <a:pt x="0" y="145"/>
                      <a:pt x="0" y="145"/>
                    </a:cubicBezTo>
                    <a:cubicBezTo>
                      <a:pt x="0" y="297"/>
                      <a:pt x="116" y="422"/>
                      <a:pt x="264" y="438"/>
                    </a:cubicBezTo>
                    <a:lnTo>
                      <a:pt x="264" y="370"/>
                    </a:ln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9" name="ïşlïḋe">
                <a:extLst>
                  <a:ext uri="{FF2B5EF4-FFF2-40B4-BE49-F238E27FC236}">
                    <a16:creationId xmlns:a16="http://schemas.microsoft.com/office/drawing/2014/main" id="{605A3B32-A55D-DC10-599E-49D6FA21A0F7}"/>
                  </a:ext>
                </a:extLst>
              </p:cNvPr>
              <p:cNvSpPr/>
              <p:nvPr/>
            </p:nvSpPr>
            <p:spPr bwMode="auto">
              <a:xfrm>
                <a:off x="3099" y="1785"/>
                <a:ext cx="473" cy="662"/>
              </a:xfrm>
              <a:custGeom>
                <a:avLst/>
                <a:gdLst>
                  <a:gd name="T0" fmla="*/ 0 w 264"/>
                  <a:gd name="T1" fmla="*/ 0 h 370"/>
                  <a:gd name="T2" fmla="*/ 0 w 264"/>
                  <a:gd name="T3" fmla="*/ 77 h 370"/>
                  <a:gd name="T4" fmla="*/ 264 w 264"/>
                  <a:gd name="T5" fmla="*/ 370 h 370"/>
                  <a:gd name="T6" fmla="*/ 264 w 264"/>
                  <a:gd name="T7" fmla="*/ 302 h 370"/>
                  <a:gd name="T8" fmla="*/ 68 w 264"/>
                  <a:gd name="T9" fmla="*/ 77 h 370"/>
                  <a:gd name="T10" fmla="*/ 68 w 264"/>
                  <a:gd name="T11" fmla="*/ 0 h 370"/>
                  <a:gd name="T12" fmla="*/ 0 w 264"/>
                  <a:gd name="T13" fmla="*/ 0 h 370"/>
                </a:gdLst>
                <a:ahLst/>
                <a:cxnLst>
                  <a:cxn ang="0">
                    <a:pos x="T0" y="T1"/>
                  </a:cxn>
                  <a:cxn ang="0">
                    <a:pos x="T2" y="T3"/>
                  </a:cxn>
                  <a:cxn ang="0">
                    <a:pos x="T4" y="T5"/>
                  </a:cxn>
                  <a:cxn ang="0">
                    <a:pos x="T6" y="T7"/>
                  </a:cxn>
                  <a:cxn ang="0">
                    <a:pos x="T8" y="T9"/>
                  </a:cxn>
                  <a:cxn ang="0">
                    <a:pos x="T10" y="T11"/>
                  </a:cxn>
                  <a:cxn ang="0">
                    <a:pos x="T12" y="T13"/>
                  </a:cxn>
                </a:cxnLst>
                <a:rect l="0" t="0" r="r" b="b"/>
                <a:pathLst>
                  <a:path w="264" h="370">
                    <a:moveTo>
                      <a:pt x="0" y="0"/>
                    </a:moveTo>
                    <a:cubicBezTo>
                      <a:pt x="0" y="77"/>
                      <a:pt x="0" y="77"/>
                      <a:pt x="0" y="77"/>
                    </a:cubicBezTo>
                    <a:cubicBezTo>
                      <a:pt x="0" y="229"/>
                      <a:pt x="116" y="354"/>
                      <a:pt x="264" y="370"/>
                    </a:cubicBezTo>
                    <a:cubicBezTo>
                      <a:pt x="264" y="302"/>
                      <a:pt x="264" y="302"/>
                      <a:pt x="264" y="302"/>
                    </a:cubicBezTo>
                    <a:cubicBezTo>
                      <a:pt x="154" y="287"/>
                      <a:pt x="68" y="191"/>
                      <a:pt x="68" y="77"/>
                    </a:cubicBezTo>
                    <a:cubicBezTo>
                      <a:pt x="68" y="0"/>
                      <a:pt x="68" y="0"/>
                      <a:pt x="68" y="0"/>
                    </a:cubicBezTo>
                    <a:lnTo>
                      <a:pt x="0" y="0"/>
                    </a:lnTo>
                    <a:close/>
                  </a:path>
                </a:pathLst>
              </a:custGeom>
              <a:solidFill>
                <a:srgbClr val="FFA3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0" name="iṧľïďê">
                <a:extLst>
                  <a:ext uri="{FF2B5EF4-FFF2-40B4-BE49-F238E27FC236}">
                    <a16:creationId xmlns:a16="http://schemas.microsoft.com/office/drawing/2014/main" id="{B1637450-600C-6BB8-CFA3-19FFC93384B2}"/>
                  </a:ext>
                </a:extLst>
              </p:cNvPr>
              <p:cNvSpPr/>
              <p:nvPr/>
            </p:nvSpPr>
            <p:spPr bwMode="auto">
              <a:xfrm>
                <a:off x="4280" y="1664"/>
                <a:ext cx="473" cy="783"/>
              </a:xfrm>
              <a:custGeom>
                <a:avLst/>
                <a:gdLst>
                  <a:gd name="T0" fmla="*/ 0 w 264"/>
                  <a:gd name="T1" fmla="*/ 370 h 438"/>
                  <a:gd name="T2" fmla="*/ 197 w 264"/>
                  <a:gd name="T3" fmla="*/ 145 h 438"/>
                  <a:gd name="T4" fmla="*/ 197 w 264"/>
                  <a:gd name="T5" fmla="*/ 67 h 438"/>
                  <a:gd name="T6" fmla="*/ 0 w 264"/>
                  <a:gd name="T7" fmla="*/ 67 h 438"/>
                  <a:gd name="T8" fmla="*/ 0 w 264"/>
                  <a:gd name="T9" fmla="*/ 0 h 438"/>
                  <a:gd name="T10" fmla="*/ 264 w 264"/>
                  <a:gd name="T11" fmla="*/ 0 h 438"/>
                  <a:gd name="T12" fmla="*/ 264 w 264"/>
                  <a:gd name="T13" fmla="*/ 145 h 438"/>
                  <a:gd name="T14" fmla="*/ 0 w 264"/>
                  <a:gd name="T15" fmla="*/ 438 h 438"/>
                  <a:gd name="T16" fmla="*/ 0 w 264"/>
                  <a:gd name="T17" fmla="*/ 370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4" h="438">
                    <a:moveTo>
                      <a:pt x="0" y="370"/>
                    </a:moveTo>
                    <a:cubicBezTo>
                      <a:pt x="111" y="355"/>
                      <a:pt x="197" y="259"/>
                      <a:pt x="197" y="145"/>
                    </a:cubicBezTo>
                    <a:cubicBezTo>
                      <a:pt x="197" y="67"/>
                      <a:pt x="197" y="67"/>
                      <a:pt x="197" y="67"/>
                    </a:cubicBezTo>
                    <a:cubicBezTo>
                      <a:pt x="0" y="67"/>
                      <a:pt x="0" y="67"/>
                      <a:pt x="0" y="67"/>
                    </a:cubicBezTo>
                    <a:cubicBezTo>
                      <a:pt x="0" y="0"/>
                      <a:pt x="0" y="0"/>
                      <a:pt x="0" y="0"/>
                    </a:cubicBezTo>
                    <a:cubicBezTo>
                      <a:pt x="264" y="0"/>
                      <a:pt x="264" y="0"/>
                      <a:pt x="264" y="0"/>
                    </a:cubicBezTo>
                    <a:cubicBezTo>
                      <a:pt x="264" y="145"/>
                      <a:pt x="264" y="145"/>
                      <a:pt x="264" y="145"/>
                    </a:cubicBezTo>
                    <a:cubicBezTo>
                      <a:pt x="264" y="297"/>
                      <a:pt x="148" y="422"/>
                      <a:pt x="0" y="438"/>
                    </a:cubicBezTo>
                    <a:lnTo>
                      <a:pt x="0" y="370"/>
                    </a:ln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1" name="îşḻíďe">
                <a:extLst>
                  <a:ext uri="{FF2B5EF4-FFF2-40B4-BE49-F238E27FC236}">
                    <a16:creationId xmlns:a16="http://schemas.microsoft.com/office/drawing/2014/main" id="{1EB0D8A9-8E42-F890-31F8-93BB726CF741}"/>
                  </a:ext>
                </a:extLst>
              </p:cNvPr>
              <p:cNvSpPr/>
              <p:nvPr/>
            </p:nvSpPr>
            <p:spPr bwMode="auto">
              <a:xfrm>
                <a:off x="4280" y="1785"/>
                <a:ext cx="473" cy="662"/>
              </a:xfrm>
              <a:custGeom>
                <a:avLst/>
                <a:gdLst>
                  <a:gd name="T0" fmla="*/ 264 w 264"/>
                  <a:gd name="T1" fmla="*/ 0 h 370"/>
                  <a:gd name="T2" fmla="*/ 264 w 264"/>
                  <a:gd name="T3" fmla="*/ 77 h 370"/>
                  <a:gd name="T4" fmla="*/ 0 w 264"/>
                  <a:gd name="T5" fmla="*/ 370 h 370"/>
                  <a:gd name="T6" fmla="*/ 0 w 264"/>
                  <a:gd name="T7" fmla="*/ 302 h 370"/>
                  <a:gd name="T8" fmla="*/ 197 w 264"/>
                  <a:gd name="T9" fmla="*/ 77 h 370"/>
                  <a:gd name="T10" fmla="*/ 197 w 264"/>
                  <a:gd name="T11" fmla="*/ 0 h 370"/>
                  <a:gd name="T12" fmla="*/ 264 w 264"/>
                  <a:gd name="T13" fmla="*/ 0 h 370"/>
                </a:gdLst>
                <a:ahLst/>
                <a:cxnLst>
                  <a:cxn ang="0">
                    <a:pos x="T0" y="T1"/>
                  </a:cxn>
                  <a:cxn ang="0">
                    <a:pos x="T2" y="T3"/>
                  </a:cxn>
                  <a:cxn ang="0">
                    <a:pos x="T4" y="T5"/>
                  </a:cxn>
                  <a:cxn ang="0">
                    <a:pos x="T6" y="T7"/>
                  </a:cxn>
                  <a:cxn ang="0">
                    <a:pos x="T8" y="T9"/>
                  </a:cxn>
                  <a:cxn ang="0">
                    <a:pos x="T10" y="T11"/>
                  </a:cxn>
                  <a:cxn ang="0">
                    <a:pos x="T12" y="T13"/>
                  </a:cxn>
                </a:cxnLst>
                <a:rect l="0" t="0" r="r" b="b"/>
                <a:pathLst>
                  <a:path w="264" h="370">
                    <a:moveTo>
                      <a:pt x="264" y="0"/>
                    </a:moveTo>
                    <a:cubicBezTo>
                      <a:pt x="264" y="77"/>
                      <a:pt x="264" y="77"/>
                      <a:pt x="264" y="77"/>
                    </a:cubicBezTo>
                    <a:cubicBezTo>
                      <a:pt x="264" y="229"/>
                      <a:pt x="148" y="354"/>
                      <a:pt x="0" y="370"/>
                    </a:cubicBezTo>
                    <a:cubicBezTo>
                      <a:pt x="0" y="302"/>
                      <a:pt x="0" y="302"/>
                      <a:pt x="0" y="302"/>
                    </a:cubicBezTo>
                    <a:cubicBezTo>
                      <a:pt x="111" y="287"/>
                      <a:pt x="197" y="191"/>
                      <a:pt x="197" y="77"/>
                    </a:cubicBezTo>
                    <a:cubicBezTo>
                      <a:pt x="197" y="0"/>
                      <a:pt x="197" y="0"/>
                      <a:pt x="197" y="0"/>
                    </a:cubicBezTo>
                    <a:lnTo>
                      <a:pt x="264" y="0"/>
                    </a:lnTo>
                    <a:close/>
                  </a:path>
                </a:pathLst>
              </a:custGeom>
              <a:solidFill>
                <a:srgbClr val="FFA3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2" name="îṥḷîḋè">
                <a:extLst>
                  <a:ext uri="{FF2B5EF4-FFF2-40B4-BE49-F238E27FC236}">
                    <a16:creationId xmlns:a16="http://schemas.microsoft.com/office/drawing/2014/main" id="{BAADADBA-F956-6720-5D99-DA3EF9A8EB1E}"/>
                  </a:ext>
                </a:extLst>
              </p:cNvPr>
              <p:cNvSpPr/>
              <p:nvPr/>
            </p:nvSpPr>
            <p:spPr bwMode="auto">
              <a:xfrm>
                <a:off x="3655" y="2545"/>
                <a:ext cx="541" cy="394"/>
              </a:xfrm>
              <a:custGeom>
                <a:avLst/>
                <a:gdLst>
                  <a:gd name="T0" fmla="*/ 225 w 302"/>
                  <a:gd name="T1" fmla="*/ 133 h 220"/>
                  <a:gd name="T2" fmla="*/ 211 w 302"/>
                  <a:gd name="T3" fmla="*/ 43 h 220"/>
                  <a:gd name="T4" fmla="*/ 214 w 302"/>
                  <a:gd name="T5" fmla="*/ 43 h 220"/>
                  <a:gd name="T6" fmla="*/ 236 w 302"/>
                  <a:gd name="T7" fmla="*/ 21 h 220"/>
                  <a:gd name="T8" fmla="*/ 214 w 302"/>
                  <a:gd name="T9" fmla="*/ 0 h 220"/>
                  <a:gd name="T10" fmla="*/ 88 w 302"/>
                  <a:gd name="T11" fmla="*/ 0 h 220"/>
                  <a:gd name="T12" fmla="*/ 67 w 302"/>
                  <a:gd name="T13" fmla="*/ 21 h 220"/>
                  <a:gd name="T14" fmla="*/ 88 w 302"/>
                  <a:gd name="T15" fmla="*/ 43 h 220"/>
                  <a:gd name="T16" fmla="*/ 91 w 302"/>
                  <a:gd name="T17" fmla="*/ 43 h 220"/>
                  <a:gd name="T18" fmla="*/ 78 w 302"/>
                  <a:gd name="T19" fmla="*/ 133 h 220"/>
                  <a:gd name="T20" fmla="*/ 0 w 302"/>
                  <a:gd name="T21" fmla="*/ 219 h 220"/>
                  <a:gd name="T22" fmla="*/ 0 w 302"/>
                  <a:gd name="T23" fmla="*/ 220 h 220"/>
                  <a:gd name="T24" fmla="*/ 302 w 302"/>
                  <a:gd name="T25" fmla="*/ 220 h 220"/>
                  <a:gd name="T26" fmla="*/ 302 w 302"/>
                  <a:gd name="T27" fmla="*/ 219 h 220"/>
                  <a:gd name="T28" fmla="*/ 225 w 302"/>
                  <a:gd name="T29" fmla="*/ 133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02" h="220">
                    <a:moveTo>
                      <a:pt x="225" y="133"/>
                    </a:moveTo>
                    <a:cubicBezTo>
                      <a:pt x="211" y="43"/>
                      <a:pt x="211" y="43"/>
                      <a:pt x="211" y="43"/>
                    </a:cubicBezTo>
                    <a:cubicBezTo>
                      <a:pt x="214" y="43"/>
                      <a:pt x="214" y="43"/>
                      <a:pt x="214" y="43"/>
                    </a:cubicBezTo>
                    <a:cubicBezTo>
                      <a:pt x="226" y="43"/>
                      <a:pt x="236" y="33"/>
                      <a:pt x="236" y="21"/>
                    </a:cubicBezTo>
                    <a:cubicBezTo>
                      <a:pt x="236" y="10"/>
                      <a:pt x="226" y="0"/>
                      <a:pt x="214" y="0"/>
                    </a:cubicBezTo>
                    <a:cubicBezTo>
                      <a:pt x="88" y="0"/>
                      <a:pt x="88" y="0"/>
                      <a:pt x="88" y="0"/>
                    </a:cubicBezTo>
                    <a:cubicBezTo>
                      <a:pt x="77" y="0"/>
                      <a:pt x="67" y="10"/>
                      <a:pt x="67" y="21"/>
                    </a:cubicBezTo>
                    <a:cubicBezTo>
                      <a:pt x="67" y="33"/>
                      <a:pt x="77" y="43"/>
                      <a:pt x="88" y="43"/>
                    </a:cubicBezTo>
                    <a:cubicBezTo>
                      <a:pt x="91" y="43"/>
                      <a:pt x="91" y="43"/>
                      <a:pt x="91" y="43"/>
                    </a:cubicBezTo>
                    <a:cubicBezTo>
                      <a:pt x="78" y="133"/>
                      <a:pt x="78" y="133"/>
                      <a:pt x="78" y="133"/>
                    </a:cubicBezTo>
                    <a:cubicBezTo>
                      <a:pt x="34" y="138"/>
                      <a:pt x="0" y="174"/>
                      <a:pt x="0" y="219"/>
                    </a:cubicBezTo>
                    <a:cubicBezTo>
                      <a:pt x="0" y="220"/>
                      <a:pt x="0" y="220"/>
                      <a:pt x="0" y="220"/>
                    </a:cubicBezTo>
                    <a:cubicBezTo>
                      <a:pt x="302" y="220"/>
                      <a:pt x="302" y="220"/>
                      <a:pt x="302" y="220"/>
                    </a:cubicBezTo>
                    <a:cubicBezTo>
                      <a:pt x="302" y="219"/>
                      <a:pt x="302" y="219"/>
                      <a:pt x="302" y="219"/>
                    </a:cubicBezTo>
                    <a:cubicBezTo>
                      <a:pt x="302" y="174"/>
                      <a:pt x="268" y="138"/>
                      <a:pt x="225" y="133"/>
                    </a:cubicBez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3" name="iślíďê">
                <a:extLst>
                  <a:ext uri="{FF2B5EF4-FFF2-40B4-BE49-F238E27FC236}">
                    <a16:creationId xmlns:a16="http://schemas.microsoft.com/office/drawing/2014/main" id="{2A2E26A0-B16D-8DEC-5C4B-215530A65030}"/>
                  </a:ext>
                </a:extLst>
              </p:cNvPr>
              <p:cNvSpPr/>
              <p:nvPr/>
            </p:nvSpPr>
            <p:spPr bwMode="auto">
              <a:xfrm>
                <a:off x="3336" y="1571"/>
                <a:ext cx="1180" cy="1023"/>
              </a:xfrm>
              <a:custGeom>
                <a:avLst/>
                <a:gdLst>
                  <a:gd name="T0" fmla="*/ 332 w 659"/>
                  <a:gd name="T1" fmla="*/ 572 h 572"/>
                  <a:gd name="T2" fmla="*/ 327 w 659"/>
                  <a:gd name="T3" fmla="*/ 572 h 572"/>
                  <a:gd name="T4" fmla="*/ 37 w 659"/>
                  <a:gd name="T5" fmla="*/ 313 h 572"/>
                  <a:gd name="T6" fmla="*/ 0 w 659"/>
                  <a:gd name="T7" fmla="*/ 3 h 572"/>
                  <a:gd name="T8" fmla="*/ 3 w 659"/>
                  <a:gd name="T9" fmla="*/ 3 h 572"/>
                  <a:gd name="T10" fmla="*/ 655 w 659"/>
                  <a:gd name="T11" fmla="*/ 3 h 572"/>
                  <a:gd name="T12" fmla="*/ 659 w 659"/>
                  <a:gd name="T13" fmla="*/ 3 h 572"/>
                  <a:gd name="T14" fmla="*/ 622 w 659"/>
                  <a:gd name="T15" fmla="*/ 313 h 572"/>
                  <a:gd name="T16" fmla="*/ 332 w 659"/>
                  <a:gd name="T17" fmla="*/ 572 h 5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9" h="572">
                    <a:moveTo>
                      <a:pt x="332" y="572"/>
                    </a:moveTo>
                    <a:cubicBezTo>
                      <a:pt x="327" y="572"/>
                      <a:pt x="327" y="572"/>
                      <a:pt x="327" y="572"/>
                    </a:cubicBezTo>
                    <a:cubicBezTo>
                      <a:pt x="178" y="572"/>
                      <a:pt x="54" y="460"/>
                      <a:pt x="37" y="313"/>
                    </a:cubicBezTo>
                    <a:cubicBezTo>
                      <a:pt x="0" y="3"/>
                      <a:pt x="0" y="3"/>
                      <a:pt x="0" y="3"/>
                    </a:cubicBezTo>
                    <a:cubicBezTo>
                      <a:pt x="3" y="3"/>
                      <a:pt x="3" y="3"/>
                      <a:pt x="3" y="3"/>
                    </a:cubicBezTo>
                    <a:cubicBezTo>
                      <a:pt x="15" y="0"/>
                      <a:pt x="644" y="0"/>
                      <a:pt x="655" y="3"/>
                    </a:cubicBezTo>
                    <a:cubicBezTo>
                      <a:pt x="659" y="3"/>
                      <a:pt x="659" y="3"/>
                      <a:pt x="659" y="3"/>
                    </a:cubicBezTo>
                    <a:cubicBezTo>
                      <a:pt x="622" y="313"/>
                      <a:pt x="622" y="313"/>
                      <a:pt x="622" y="313"/>
                    </a:cubicBezTo>
                    <a:cubicBezTo>
                      <a:pt x="605" y="460"/>
                      <a:pt x="480" y="572"/>
                      <a:pt x="332" y="572"/>
                    </a:cubicBez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4" name="î$1iḋe">
                <a:extLst>
                  <a:ext uri="{FF2B5EF4-FFF2-40B4-BE49-F238E27FC236}">
                    <a16:creationId xmlns:a16="http://schemas.microsoft.com/office/drawing/2014/main" id="{57405AF9-3226-080F-615C-20E6609DF525}"/>
                  </a:ext>
                </a:extLst>
              </p:cNvPr>
              <p:cNvSpPr/>
              <p:nvPr/>
            </p:nvSpPr>
            <p:spPr bwMode="auto">
              <a:xfrm>
                <a:off x="3925" y="1572"/>
                <a:ext cx="591" cy="1022"/>
              </a:xfrm>
              <a:custGeom>
                <a:avLst/>
                <a:gdLst>
                  <a:gd name="T0" fmla="*/ 330 w 330"/>
                  <a:gd name="T1" fmla="*/ 2 h 571"/>
                  <a:gd name="T2" fmla="*/ 326 w 330"/>
                  <a:gd name="T3" fmla="*/ 2 h 571"/>
                  <a:gd name="T4" fmla="*/ 0 w 330"/>
                  <a:gd name="T5" fmla="*/ 0 h 571"/>
                  <a:gd name="T6" fmla="*/ 0 w 330"/>
                  <a:gd name="T7" fmla="*/ 571 h 571"/>
                  <a:gd name="T8" fmla="*/ 3 w 330"/>
                  <a:gd name="T9" fmla="*/ 571 h 571"/>
                  <a:gd name="T10" fmla="*/ 77 w 330"/>
                  <a:gd name="T11" fmla="*/ 561 h 571"/>
                  <a:gd name="T12" fmla="*/ 91 w 330"/>
                  <a:gd name="T13" fmla="*/ 557 h 571"/>
                  <a:gd name="T14" fmla="*/ 111 w 330"/>
                  <a:gd name="T15" fmla="*/ 550 h 571"/>
                  <a:gd name="T16" fmla="*/ 293 w 330"/>
                  <a:gd name="T17" fmla="*/ 312 h 571"/>
                  <a:gd name="T18" fmla="*/ 330 w 330"/>
                  <a:gd name="T19" fmla="*/ 2 h 5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30" h="571">
                    <a:moveTo>
                      <a:pt x="330" y="2"/>
                    </a:moveTo>
                    <a:cubicBezTo>
                      <a:pt x="326" y="2"/>
                      <a:pt x="326" y="2"/>
                      <a:pt x="326" y="2"/>
                    </a:cubicBezTo>
                    <a:cubicBezTo>
                      <a:pt x="215" y="2"/>
                      <a:pt x="110" y="0"/>
                      <a:pt x="0" y="0"/>
                    </a:cubicBezTo>
                    <a:cubicBezTo>
                      <a:pt x="0" y="571"/>
                      <a:pt x="0" y="571"/>
                      <a:pt x="0" y="571"/>
                    </a:cubicBezTo>
                    <a:cubicBezTo>
                      <a:pt x="3" y="571"/>
                      <a:pt x="3" y="571"/>
                      <a:pt x="3" y="571"/>
                    </a:cubicBezTo>
                    <a:cubicBezTo>
                      <a:pt x="28" y="571"/>
                      <a:pt x="53" y="567"/>
                      <a:pt x="77" y="561"/>
                    </a:cubicBezTo>
                    <a:cubicBezTo>
                      <a:pt x="82" y="560"/>
                      <a:pt x="86" y="558"/>
                      <a:pt x="91" y="557"/>
                    </a:cubicBezTo>
                    <a:cubicBezTo>
                      <a:pt x="98" y="555"/>
                      <a:pt x="104" y="553"/>
                      <a:pt x="111" y="550"/>
                    </a:cubicBezTo>
                    <a:cubicBezTo>
                      <a:pt x="208" y="511"/>
                      <a:pt x="280" y="422"/>
                      <a:pt x="293" y="312"/>
                    </a:cubicBezTo>
                    <a:lnTo>
                      <a:pt x="330" y="2"/>
                    </a:lnTo>
                    <a:close/>
                  </a:path>
                </a:pathLst>
              </a:custGeom>
              <a:solidFill>
                <a:srgbClr val="FFA3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5" name="î$ļiḍê">
                <a:extLst>
                  <a:ext uri="{FF2B5EF4-FFF2-40B4-BE49-F238E27FC236}">
                    <a16:creationId xmlns:a16="http://schemas.microsoft.com/office/drawing/2014/main" id="{0487959C-4093-0977-BD53-ADCEFA7567D2}"/>
                  </a:ext>
                </a:extLst>
              </p:cNvPr>
              <p:cNvSpPr/>
              <p:nvPr/>
            </p:nvSpPr>
            <p:spPr bwMode="auto">
              <a:xfrm>
                <a:off x="3925" y="2545"/>
                <a:ext cx="271" cy="394"/>
              </a:xfrm>
              <a:custGeom>
                <a:avLst/>
                <a:gdLst>
                  <a:gd name="T0" fmla="*/ 74 w 151"/>
                  <a:gd name="T1" fmla="*/ 133 h 220"/>
                  <a:gd name="T2" fmla="*/ 60 w 151"/>
                  <a:gd name="T3" fmla="*/ 43 h 220"/>
                  <a:gd name="T4" fmla="*/ 63 w 151"/>
                  <a:gd name="T5" fmla="*/ 43 h 220"/>
                  <a:gd name="T6" fmla="*/ 85 w 151"/>
                  <a:gd name="T7" fmla="*/ 21 h 220"/>
                  <a:gd name="T8" fmla="*/ 63 w 151"/>
                  <a:gd name="T9" fmla="*/ 0 h 220"/>
                  <a:gd name="T10" fmla="*/ 0 w 151"/>
                  <a:gd name="T11" fmla="*/ 0 h 220"/>
                  <a:gd name="T12" fmla="*/ 0 w 151"/>
                  <a:gd name="T13" fmla="*/ 220 h 220"/>
                  <a:gd name="T14" fmla="*/ 151 w 151"/>
                  <a:gd name="T15" fmla="*/ 220 h 220"/>
                  <a:gd name="T16" fmla="*/ 151 w 151"/>
                  <a:gd name="T17" fmla="*/ 219 h 220"/>
                  <a:gd name="T18" fmla="*/ 74 w 151"/>
                  <a:gd name="T19" fmla="*/ 133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1" h="220">
                    <a:moveTo>
                      <a:pt x="74" y="133"/>
                    </a:moveTo>
                    <a:cubicBezTo>
                      <a:pt x="60" y="43"/>
                      <a:pt x="60" y="43"/>
                      <a:pt x="60" y="43"/>
                    </a:cubicBezTo>
                    <a:cubicBezTo>
                      <a:pt x="63" y="43"/>
                      <a:pt x="63" y="43"/>
                      <a:pt x="63" y="43"/>
                    </a:cubicBezTo>
                    <a:cubicBezTo>
                      <a:pt x="75" y="43"/>
                      <a:pt x="85" y="33"/>
                      <a:pt x="85" y="21"/>
                    </a:cubicBezTo>
                    <a:cubicBezTo>
                      <a:pt x="85" y="10"/>
                      <a:pt x="75" y="0"/>
                      <a:pt x="63" y="0"/>
                    </a:cubicBezTo>
                    <a:cubicBezTo>
                      <a:pt x="0" y="0"/>
                      <a:pt x="0" y="0"/>
                      <a:pt x="0" y="0"/>
                    </a:cubicBezTo>
                    <a:cubicBezTo>
                      <a:pt x="0" y="220"/>
                      <a:pt x="0" y="220"/>
                      <a:pt x="0" y="220"/>
                    </a:cubicBezTo>
                    <a:cubicBezTo>
                      <a:pt x="151" y="220"/>
                      <a:pt x="151" y="220"/>
                      <a:pt x="151" y="220"/>
                    </a:cubicBezTo>
                    <a:cubicBezTo>
                      <a:pt x="151" y="219"/>
                      <a:pt x="151" y="219"/>
                      <a:pt x="151" y="219"/>
                    </a:cubicBezTo>
                    <a:cubicBezTo>
                      <a:pt x="151" y="174"/>
                      <a:pt x="117" y="138"/>
                      <a:pt x="74" y="133"/>
                    </a:cubicBezTo>
                    <a:close/>
                  </a:path>
                </a:pathLst>
              </a:custGeom>
              <a:solidFill>
                <a:srgbClr val="FFA3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6" name="í$1íďé">
                <a:extLst>
                  <a:ext uri="{FF2B5EF4-FFF2-40B4-BE49-F238E27FC236}">
                    <a16:creationId xmlns:a16="http://schemas.microsoft.com/office/drawing/2014/main" id="{36C956E4-C28E-239E-B380-9C67403E5D41}"/>
                  </a:ext>
                </a:extLst>
              </p:cNvPr>
              <p:cNvSpPr/>
              <p:nvPr/>
            </p:nvSpPr>
            <p:spPr bwMode="auto">
              <a:xfrm>
                <a:off x="3807" y="2624"/>
                <a:ext cx="238" cy="79"/>
              </a:xfrm>
              <a:custGeom>
                <a:avLst/>
                <a:gdLst>
                  <a:gd name="T0" fmla="*/ 238 w 238"/>
                  <a:gd name="T1" fmla="*/ 79 h 79"/>
                  <a:gd name="T2" fmla="*/ 227 w 238"/>
                  <a:gd name="T3" fmla="*/ 0 h 79"/>
                  <a:gd name="T4" fmla="*/ 11 w 238"/>
                  <a:gd name="T5" fmla="*/ 0 h 79"/>
                  <a:gd name="T6" fmla="*/ 0 w 238"/>
                  <a:gd name="T7" fmla="*/ 79 h 79"/>
                  <a:gd name="T8" fmla="*/ 238 w 238"/>
                  <a:gd name="T9" fmla="*/ 79 h 79"/>
                </a:gdLst>
                <a:ahLst/>
                <a:cxnLst>
                  <a:cxn ang="0">
                    <a:pos x="T0" y="T1"/>
                  </a:cxn>
                  <a:cxn ang="0">
                    <a:pos x="T2" y="T3"/>
                  </a:cxn>
                  <a:cxn ang="0">
                    <a:pos x="T4" y="T5"/>
                  </a:cxn>
                  <a:cxn ang="0">
                    <a:pos x="T6" y="T7"/>
                  </a:cxn>
                  <a:cxn ang="0">
                    <a:pos x="T8" y="T9"/>
                  </a:cxn>
                </a:cxnLst>
                <a:rect l="0" t="0" r="r" b="b"/>
                <a:pathLst>
                  <a:path w="238" h="79">
                    <a:moveTo>
                      <a:pt x="238" y="79"/>
                    </a:moveTo>
                    <a:lnTo>
                      <a:pt x="227" y="0"/>
                    </a:lnTo>
                    <a:lnTo>
                      <a:pt x="11" y="0"/>
                    </a:lnTo>
                    <a:lnTo>
                      <a:pt x="0" y="79"/>
                    </a:lnTo>
                    <a:lnTo>
                      <a:pt x="238" y="79"/>
                    </a:lnTo>
                    <a:close/>
                  </a:path>
                </a:pathLst>
              </a:custGeom>
              <a:solidFill>
                <a:srgbClr val="CC63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7" name="îṥļïḋe">
                <a:extLst>
                  <a:ext uri="{FF2B5EF4-FFF2-40B4-BE49-F238E27FC236}">
                    <a16:creationId xmlns:a16="http://schemas.microsoft.com/office/drawing/2014/main" id="{6C072FAA-993F-1035-B46D-9FF9C3EFB6F3}"/>
                  </a:ext>
                </a:extLst>
              </p:cNvPr>
              <p:cNvSpPr/>
              <p:nvPr/>
            </p:nvSpPr>
            <p:spPr bwMode="auto">
              <a:xfrm>
                <a:off x="3432" y="1828"/>
                <a:ext cx="110" cy="444"/>
              </a:xfrm>
              <a:custGeom>
                <a:avLst/>
                <a:gdLst>
                  <a:gd name="T0" fmla="*/ 57 w 61"/>
                  <a:gd name="T1" fmla="*/ 231 h 248"/>
                  <a:gd name="T2" fmla="*/ 28 w 61"/>
                  <a:gd name="T3" fmla="*/ 101 h 248"/>
                  <a:gd name="T4" fmla="*/ 17 w 61"/>
                  <a:gd name="T5" fmla="*/ 10 h 248"/>
                  <a:gd name="T6" fmla="*/ 1 w 61"/>
                  <a:gd name="T7" fmla="*/ 10 h 248"/>
                  <a:gd name="T8" fmla="*/ 13 w 61"/>
                  <a:gd name="T9" fmla="*/ 107 h 248"/>
                  <a:gd name="T10" fmla="*/ 43 w 61"/>
                  <a:gd name="T11" fmla="*/ 239 h 248"/>
                  <a:gd name="T12" fmla="*/ 57 w 61"/>
                  <a:gd name="T13" fmla="*/ 231 h 248"/>
                </a:gdLst>
                <a:ahLst/>
                <a:cxnLst>
                  <a:cxn ang="0">
                    <a:pos x="T0" y="T1"/>
                  </a:cxn>
                  <a:cxn ang="0">
                    <a:pos x="T2" y="T3"/>
                  </a:cxn>
                  <a:cxn ang="0">
                    <a:pos x="T4" y="T5"/>
                  </a:cxn>
                  <a:cxn ang="0">
                    <a:pos x="T6" y="T7"/>
                  </a:cxn>
                  <a:cxn ang="0">
                    <a:pos x="T8" y="T9"/>
                  </a:cxn>
                  <a:cxn ang="0">
                    <a:pos x="T10" y="T11"/>
                  </a:cxn>
                  <a:cxn ang="0">
                    <a:pos x="T12" y="T13"/>
                  </a:cxn>
                </a:cxnLst>
                <a:rect l="0" t="0" r="r" b="b"/>
                <a:pathLst>
                  <a:path w="61" h="248">
                    <a:moveTo>
                      <a:pt x="57" y="231"/>
                    </a:moveTo>
                    <a:cubicBezTo>
                      <a:pt x="38" y="190"/>
                      <a:pt x="33" y="146"/>
                      <a:pt x="28" y="101"/>
                    </a:cubicBezTo>
                    <a:cubicBezTo>
                      <a:pt x="24" y="71"/>
                      <a:pt x="21" y="41"/>
                      <a:pt x="17" y="10"/>
                    </a:cubicBezTo>
                    <a:cubicBezTo>
                      <a:pt x="16" y="1"/>
                      <a:pt x="0" y="0"/>
                      <a:pt x="1" y="10"/>
                    </a:cubicBezTo>
                    <a:cubicBezTo>
                      <a:pt x="5" y="43"/>
                      <a:pt x="9" y="75"/>
                      <a:pt x="13" y="107"/>
                    </a:cubicBezTo>
                    <a:cubicBezTo>
                      <a:pt x="18" y="153"/>
                      <a:pt x="24" y="197"/>
                      <a:pt x="43" y="239"/>
                    </a:cubicBezTo>
                    <a:cubicBezTo>
                      <a:pt x="47" y="248"/>
                      <a:pt x="61" y="241"/>
                      <a:pt x="57" y="231"/>
                    </a:cubicBezTo>
                    <a:close/>
                  </a:path>
                </a:pathLst>
              </a:custGeom>
              <a:solidFill>
                <a:srgbClr val="FFF0A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8" name="ï$ļîḓê">
                <a:extLst>
                  <a:ext uri="{FF2B5EF4-FFF2-40B4-BE49-F238E27FC236}">
                    <a16:creationId xmlns:a16="http://schemas.microsoft.com/office/drawing/2014/main" id="{3CA7361C-BFF1-9A98-6AA9-276D9BF8E2D8}"/>
                  </a:ext>
                </a:extLst>
              </p:cNvPr>
              <p:cNvSpPr/>
              <p:nvPr/>
            </p:nvSpPr>
            <p:spPr bwMode="auto">
              <a:xfrm>
                <a:off x="3551" y="2316"/>
                <a:ext cx="113" cy="119"/>
              </a:xfrm>
              <a:custGeom>
                <a:avLst/>
                <a:gdLst>
                  <a:gd name="T0" fmla="*/ 56 w 63"/>
                  <a:gd name="T1" fmla="*/ 48 h 66"/>
                  <a:gd name="T2" fmla="*/ 20 w 63"/>
                  <a:gd name="T3" fmla="*/ 8 h 66"/>
                  <a:gd name="T4" fmla="*/ 6 w 63"/>
                  <a:gd name="T5" fmla="*/ 16 h 66"/>
                  <a:gd name="T6" fmla="*/ 45 w 63"/>
                  <a:gd name="T7" fmla="*/ 59 h 66"/>
                  <a:gd name="T8" fmla="*/ 56 w 63"/>
                  <a:gd name="T9" fmla="*/ 48 h 66"/>
                </a:gdLst>
                <a:ahLst/>
                <a:cxnLst>
                  <a:cxn ang="0">
                    <a:pos x="T0" y="T1"/>
                  </a:cxn>
                  <a:cxn ang="0">
                    <a:pos x="T2" y="T3"/>
                  </a:cxn>
                  <a:cxn ang="0">
                    <a:pos x="T4" y="T5"/>
                  </a:cxn>
                  <a:cxn ang="0">
                    <a:pos x="T6" y="T7"/>
                  </a:cxn>
                  <a:cxn ang="0">
                    <a:pos x="T8" y="T9"/>
                  </a:cxn>
                </a:cxnLst>
                <a:rect l="0" t="0" r="r" b="b"/>
                <a:pathLst>
                  <a:path w="63" h="66">
                    <a:moveTo>
                      <a:pt x="56" y="48"/>
                    </a:moveTo>
                    <a:cubicBezTo>
                      <a:pt x="42" y="36"/>
                      <a:pt x="30" y="22"/>
                      <a:pt x="20" y="8"/>
                    </a:cubicBezTo>
                    <a:cubicBezTo>
                      <a:pt x="14" y="0"/>
                      <a:pt x="0" y="8"/>
                      <a:pt x="6" y="16"/>
                    </a:cubicBezTo>
                    <a:cubicBezTo>
                      <a:pt x="18" y="31"/>
                      <a:pt x="30" y="46"/>
                      <a:pt x="45" y="59"/>
                    </a:cubicBezTo>
                    <a:cubicBezTo>
                      <a:pt x="52" y="66"/>
                      <a:pt x="63" y="55"/>
                      <a:pt x="56" y="48"/>
                    </a:cubicBezTo>
                    <a:close/>
                  </a:path>
                </a:pathLst>
              </a:custGeom>
              <a:solidFill>
                <a:srgbClr val="FFF0A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9" name="ïŝḷîḋé">
                <a:extLst>
                  <a:ext uri="{FF2B5EF4-FFF2-40B4-BE49-F238E27FC236}">
                    <a16:creationId xmlns:a16="http://schemas.microsoft.com/office/drawing/2014/main" id="{D890CC2F-359E-13DC-5A5B-36DAD8C9D9A1}"/>
                  </a:ext>
                </a:extLst>
              </p:cNvPr>
              <p:cNvSpPr/>
              <p:nvPr/>
            </p:nvSpPr>
            <p:spPr bwMode="auto">
              <a:xfrm>
                <a:off x="4060" y="2213"/>
                <a:ext cx="304" cy="300"/>
              </a:xfrm>
              <a:custGeom>
                <a:avLst/>
                <a:gdLst>
                  <a:gd name="T0" fmla="*/ 153 w 170"/>
                  <a:gd name="T1" fmla="*/ 9 h 168"/>
                  <a:gd name="T2" fmla="*/ 10 w 170"/>
                  <a:gd name="T3" fmla="*/ 150 h 168"/>
                  <a:gd name="T4" fmla="*/ 17 w 170"/>
                  <a:gd name="T5" fmla="*/ 164 h 168"/>
                  <a:gd name="T6" fmla="*/ 166 w 170"/>
                  <a:gd name="T7" fmla="*/ 17 h 168"/>
                  <a:gd name="T8" fmla="*/ 153 w 170"/>
                  <a:gd name="T9" fmla="*/ 9 h 168"/>
                </a:gdLst>
                <a:ahLst/>
                <a:cxnLst>
                  <a:cxn ang="0">
                    <a:pos x="T0" y="T1"/>
                  </a:cxn>
                  <a:cxn ang="0">
                    <a:pos x="T2" y="T3"/>
                  </a:cxn>
                  <a:cxn ang="0">
                    <a:pos x="T4" y="T5"/>
                  </a:cxn>
                  <a:cxn ang="0">
                    <a:pos x="T6" y="T7"/>
                  </a:cxn>
                  <a:cxn ang="0">
                    <a:pos x="T8" y="T9"/>
                  </a:cxn>
                </a:cxnLst>
                <a:rect l="0" t="0" r="r" b="b"/>
                <a:pathLst>
                  <a:path w="170" h="168">
                    <a:moveTo>
                      <a:pt x="153" y="9"/>
                    </a:moveTo>
                    <a:cubicBezTo>
                      <a:pt x="123" y="72"/>
                      <a:pt x="73" y="121"/>
                      <a:pt x="10" y="150"/>
                    </a:cubicBezTo>
                    <a:cubicBezTo>
                      <a:pt x="0" y="155"/>
                      <a:pt x="8" y="168"/>
                      <a:pt x="17" y="164"/>
                    </a:cubicBezTo>
                    <a:cubicBezTo>
                      <a:pt x="83" y="134"/>
                      <a:pt x="136" y="82"/>
                      <a:pt x="166" y="17"/>
                    </a:cubicBezTo>
                    <a:cubicBezTo>
                      <a:pt x="170" y="8"/>
                      <a:pt x="157" y="0"/>
                      <a:pt x="153" y="9"/>
                    </a:cubicBez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0" name="îṥḷïḑé">
                <a:extLst>
                  <a:ext uri="{FF2B5EF4-FFF2-40B4-BE49-F238E27FC236}">
                    <a16:creationId xmlns:a16="http://schemas.microsoft.com/office/drawing/2014/main" id="{50BE73A8-BD6F-D8E6-0163-84766205EC80}"/>
                  </a:ext>
                </a:extLst>
              </p:cNvPr>
              <p:cNvSpPr/>
              <p:nvPr/>
            </p:nvSpPr>
            <p:spPr bwMode="auto">
              <a:xfrm>
                <a:off x="4362" y="2059"/>
                <a:ext cx="43" cy="98"/>
              </a:xfrm>
              <a:custGeom>
                <a:avLst/>
                <a:gdLst>
                  <a:gd name="T0" fmla="*/ 7 w 24"/>
                  <a:gd name="T1" fmla="*/ 10 h 55"/>
                  <a:gd name="T2" fmla="*/ 2 w 24"/>
                  <a:gd name="T3" fmla="*/ 41 h 55"/>
                  <a:gd name="T4" fmla="*/ 17 w 24"/>
                  <a:gd name="T5" fmla="*/ 46 h 55"/>
                  <a:gd name="T6" fmla="*/ 23 w 24"/>
                  <a:gd name="T7" fmla="*/ 10 h 55"/>
                  <a:gd name="T8" fmla="*/ 7 w 24"/>
                  <a:gd name="T9" fmla="*/ 10 h 55"/>
                </a:gdLst>
                <a:ahLst/>
                <a:cxnLst>
                  <a:cxn ang="0">
                    <a:pos x="T0" y="T1"/>
                  </a:cxn>
                  <a:cxn ang="0">
                    <a:pos x="T2" y="T3"/>
                  </a:cxn>
                  <a:cxn ang="0">
                    <a:pos x="T4" y="T5"/>
                  </a:cxn>
                  <a:cxn ang="0">
                    <a:pos x="T6" y="T7"/>
                  </a:cxn>
                  <a:cxn ang="0">
                    <a:pos x="T8" y="T9"/>
                  </a:cxn>
                </a:cxnLst>
                <a:rect l="0" t="0" r="r" b="b"/>
                <a:pathLst>
                  <a:path w="24" h="55">
                    <a:moveTo>
                      <a:pt x="7" y="10"/>
                    </a:moveTo>
                    <a:cubicBezTo>
                      <a:pt x="6" y="20"/>
                      <a:pt x="4" y="31"/>
                      <a:pt x="2" y="41"/>
                    </a:cubicBezTo>
                    <a:cubicBezTo>
                      <a:pt x="0" y="51"/>
                      <a:pt x="15" y="55"/>
                      <a:pt x="17" y="46"/>
                    </a:cubicBezTo>
                    <a:cubicBezTo>
                      <a:pt x="20" y="34"/>
                      <a:pt x="22" y="22"/>
                      <a:pt x="23" y="10"/>
                    </a:cubicBezTo>
                    <a:cubicBezTo>
                      <a:pt x="24" y="0"/>
                      <a:pt x="9" y="0"/>
                      <a:pt x="7" y="10"/>
                    </a:cubicBez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1" name="îś1ïḋe">
                <a:extLst>
                  <a:ext uri="{FF2B5EF4-FFF2-40B4-BE49-F238E27FC236}">
                    <a16:creationId xmlns:a16="http://schemas.microsoft.com/office/drawing/2014/main" id="{090BEFFD-5718-0828-5A23-7591902FC258}"/>
                  </a:ext>
                </a:extLst>
              </p:cNvPr>
              <p:cNvSpPr/>
              <p:nvPr/>
            </p:nvSpPr>
            <p:spPr bwMode="auto">
              <a:xfrm>
                <a:off x="3707" y="2805"/>
                <a:ext cx="91" cy="77"/>
              </a:xfrm>
              <a:custGeom>
                <a:avLst/>
                <a:gdLst>
                  <a:gd name="T0" fmla="*/ 34 w 51"/>
                  <a:gd name="T1" fmla="*/ 5 h 43"/>
                  <a:gd name="T2" fmla="*/ 7 w 51"/>
                  <a:gd name="T3" fmla="*/ 25 h 43"/>
                  <a:gd name="T4" fmla="*/ 18 w 51"/>
                  <a:gd name="T5" fmla="*/ 36 h 43"/>
                  <a:gd name="T6" fmla="*/ 42 w 51"/>
                  <a:gd name="T7" fmla="*/ 18 h 43"/>
                  <a:gd name="T8" fmla="*/ 34 w 51"/>
                  <a:gd name="T9" fmla="*/ 5 h 43"/>
                </a:gdLst>
                <a:ahLst/>
                <a:cxnLst>
                  <a:cxn ang="0">
                    <a:pos x="T0" y="T1"/>
                  </a:cxn>
                  <a:cxn ang="0">
                    <a:pos x="T2" y="T3"/>
                  </a:cxn>
                  <a:cxn ang="0">
                    <a:pos x="T4" y="T5"/>
                  </a:cxn>
                  <a:cxn ang="0">
                    <a:pos x="T6" y="T7"/>
                  </a:cxn>
                  <a:cxn ang="0">
                    <a:pos x="T8" y="T9"/>
                  </a:cxn>
                </a:cxnLst>
                <a:rect l="0" t="0" r="r" b="b"/>
                <a:pathLst>
                  <a:path w="51" h="43">
                    <a:moveTo>
                      <a:pt x="34" y="5"/>
                    </a:moveTo>
                    <a:cubicBezTo>
                      <a:pt x="24" y="10"/>
                      <a:pt x="15" y="17"/>
                      <a:pt x="7" y="25"/>
                    </a:cubicBezTo>
                    <a:cubicBezTo>
                      <a:pt x="0" y="32"/>
                      <a:pt x="11" y="43"/>
                      <a:pt x="18" y="36"/>
                    </a:cubicBezTo>
                    <a:cubicBezTo>
                      <a:pt x="25" y="29"/>
                      <a:pt x="33" y="23"/>
                      <a:pt x="42" y="18"/>
                    </a:cubicBezTo>
                    <a:cubicBezTo>
                      <a:pt x="51" y="14"/>
                      <a:pt x="43" y="0"/>
                      <a:pt x="34" y="5"/>
                    </a:cubicBezTo>
                    <a:close/>
                  </a:path>
                </a:pathLst>
              </a:custGeom>
              <a:solidFill>
                <a:srgbClr val="FFF0A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2" name="íṧlîḓè">
                <a:extLst>
                  <a:ext uri="{FF2B5EF4-FFF2-40B4-BE49-F238E27FC236}">
                    <a16:creationId xmlns:a16="http://schemas.microsoft.com/office/drawing/2014/main" id="{4AEE5EB4-F014-154A-E494-1E4E89F7DF78}"/>
                  </a:ext>
                </a:extLst>
              </p:cNvPr>
              <p:cNvSpPr/>
              <p:nvPr/>
            </p:nvSpPr>
            <p:spPr bwMode="auto">
              <a:xfrm>
                <a:off x="3336" y="1565"/>
                <a:ext cx="1182" cy="63"/>
              </a:xfrm>
              <a:custGeom>
                <a:avLst/>
                <a:gdLst>
                  <a:gd name="T0" fmla="*/ 660 w 660"/>
                  <a:gd name="T1" fmla="*/ 2 h 35"/>
                  <a:gd name="T2" fmla="*/ 657 w 660"/>
                  <a:gd name="T3" fmla="*/ 35 h 35"/>
                  <a:gd name="T4" fmla="*/ 3 w 660"/>
                  <a:gd name="T5" fmla="*/ 35 h 35"/>
                  <a:gd name="T6" fmla="*/ 0 w 660"/>
                  <a:gd name="T7" fmla="*/ 2 h 35"/>
                  <a:gd name="T8" fmla="*/ 3 w 660"/>
                  <a:gd name="T9" fmla="*/ 2 h 35"/>
                  <a:gd name="T10" fmla="*/ 657 w 660"/>
                  <a:gd name="T11" fmla="*/ 2 h 35"/>
                  <a:gd name="T12" fmla="*/ 660 w 660"/>
                  <a:gd name="T13" fmla="*/ 2 h 35"/>
                </a:gdLst>
                <a:ahLst/>
                <a:cxnLst>
                  <a:cxn ang="0">
                    <a:pos x="T0" y="T1"/>
                  </a:cxn>
                  <a:cxn ang="0">
                    <a:pos x="T2" y="T3"/>
                  </a:cxn>
                  <a:cxn ang="0">
                    <a:pos x="T4" y="T5"/>
                  </a:cxn>
                  <a:cxn ang="0">
                    <a:pos x="T6" y="T7"/>
                  </a:cxn>
                  <a:cxn ang="0">
                    <a:pos x="T8" y="T9"/>
                  </a:cxn>
                  <a:cxn ang="0">
                    <a:pos x="T10" y="T11"/>
                  </a:cxn>
                  <a:cxn ang="0">
                    <a:pos x="T12" y="T13"/>
                  </a:cxn>
                </a:cxnLst>
                <a:rect l="0" t="0" r="r" b="b"/>
                <a:pathLst>
                  <a:path w="660" h="35">
                    <a:moveTo>
                      <a:pt x="660" y="2"/>
                    </a:moveTo>
                    <a:cubicBezTo>
                      <a:pt x="657" y="35"/>
                      <a:pt x="657" y="35"/>
                      <a:pt x="657" y="35"/>
                    </a:cubicBezTo>
                    <a:cubicBezTo>
                      <a:pt x="3" y="35"/>
                      <a:pt x="3" y="35"/>
                      <a:pt x="3" y="35"/>
                    </a:cubicBezTo>
                    <a:cubicBezTo>
                      <a:pt x="0" y="2"/>
                      <a:pt x="0" y="2"/>
                      <a:pt x="0" y="2"/>
                    </a:cubicBezTo>
                    <a:cubicBezTo>
                      <a:pt x="3" y="2"/>
                      <a:pt x="3" y="2"/>
                      <a:pt x="3" y="2"/>
                    </a:cubicBezTo>
                    <a:cubicBezTo>
                      <a:pt x="12" y="0"/>
                      <a:pt x="648" y="0"/>
                      <a:pt x="657" y="2"/>
                    </a:cubicBezTo>
                    <a:lnTo>
                      <a:pt x="660" y="2"/>
                    </a:lnTo>
                    <a:close/>
                  </a:path>
                </a:pathLst>
              </a:custGeom>
              <a:solidFill>
                <a:srgbClr val="CC63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3" name="iŝḻiḋe">
                <a:extLst>
                  <a:ext uri="{FF2B5EF4-FFF2-40B4-BE49-F238E27FC236}">
                    <a16:creationId xmlns:a16="http://schemas.microsoft.com/office/drawing/2014/main" id="{8DDC9BB2-077C-C541-0999-32A8BD521A02}"/>
                  </a:ext>
                </a:extLst>
              </p:cNvPr>
              <p:cNvSpPr/>
              <p:nvPr/>
            </p:nvSpPr>
            <p:spPr bwMode="auto">
              <a:xfrm>
                <a:off x="3253" y="1426"/>
                <a:ext cx="1349" cy="150"/>
              </a:xfrm>
              <a:custGeom>
                <a:avLst/>
                <a:gdLst>
                  <a:gd name="T0" fmla="*/ 711 w 753"/>
                  <a:gd name="T1" fmla="*/ 84 h 84"/>
                  <a:gd name="T2" fmla="*/ 42 w 753"/>
                  <a:gd name="T3" fmla="*/ 84 h 84"/>
                  <a:gd name="T4" fmla="*/ 0 w 753"/>
                  <a:gd name="T5" fmla="*/ 42 h 84"/>
                  <a:gd name="T6" fmla="*/ 42 w 753"/>
                  <a:gd name="T7" fmla="*/ 0 h 84"/>
                  <a:gd name="T8" fmla="*/ 711 w 753"/>
                  <a:gd name="T9" fmla="*/ 0 h 84"/>
                  <a:gd name="T10" fmla="*/ 753 w 753"/>
                  <a:gd name="T11" fmla="*/ 42 h 84"/>
                  <a:gd name="T12" fmla="*/ 711 w 753"/>
                  <a:gd name="T13" fmla="*/ 84 h 84"/>
                </a:gdLst>
                <a:ahLst/>
                <a:cxnLst>
                  <a:cxn ang="0">
                    <a:pos x="T0" y="T1"/>
                  </a:cxn>
                  <a:cxn ang="0">
                    <a:pos x="T2" y="T3"/>
                  </a:cxn>
                  <a:cxn ang="0">
                    <a:pos x="T4" y="T5"/>
                  </a:cxn>
                  <a:cxn ang="0">
                    <a:pos x="T6" y="T7"/>
                  </a:cxn>
                  <a:cxn ang="0">
                    <a:pos x="T8" y="T9"/>
                  </a:cxn>
                  <a:cxn ang="0">
                    <a:pos x="T10" y="T11"/>
                  </a:cxn>
                  <a:cxn ang="0">
                    <a:pos x="T12" y="T13"/>
                  </a:cxn>
                </a:cxnLst>
                <a:rect l="0" t="0" r="r" b="b"/>
                <a:pathLst>
                  <a:path w="753" h="84">
                    <a:moveTo>
                      <a:pt x="711" y="84"/>
                    </a:moveTo>
                    <a:cubicBezTo>
                      <a:pt x="42" y="84"/>
                      <a:pt x="42" y="84"/>
                      <a:pt x="42" y="84"/>
                    </a:cubicBezTo>
                    <a:cubicBezTo>
                      <a:pt x="19" y="84"/>
                      <a:pt x="0" y="66"/>
                      <a:pt x="0" y="42"/>
                    </a:cubicBezTo>
                    <a:cubicBezTo>
                      <a:pt x="0" y="19"/>
                      <a:pt x="19" y="0"/>
                      <a:pt x="42" y="0"/>
                    </a:cubicBezTo>
                    <a:cubicBezTo>
                      <a:pt x="711" y="0"/>
                      <a:pt x="711" y="0"/>
                      <a:pt x="711" y="0"/>
                    </a:cubicBezTo>
                    <a:cubicBezTo>
                      <a:pt x="734" y="0"/>
                      <a:pt x="753" y="19"/>
                      <a:pt x="753" y="42"/>
                    </a:cubicBezTo>
                    <a:cubicBezTo>
                      <a:pt x="753" y="66"/>
                      <a:pt x="734" y="84"/>
                      <a:pt x="711" y="84"/>
                    </a:cubicBezTo>
                    <a:close/>
                  </a:path>
                </a:pathLst>
              </a:custGeom>
              <a:solidFill>
                <a:srgbClr val="FFC2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4" name="íşľîḍê">
                <a:extLst>
                  <a:ext uri="{FF2B5EF4-FFF2-40B4-BE49-F238E27FC236}">
                    <a16:creationId xmlns:a16="http://schemas.microsoft.com/office/drawing/2014/main" id="{996FA999-22EF-CCCD-ED18-4E87478B0CCC}"/>
                  </a:ext>
                </a:extLst>
              </p:cNvPr>
              <p:cNvSpPr/>
              <p:nvPr/>
            </p:nvSpPr>
            <p:spPr bwMode="auto">
              <a:xfrm>
                <a:off x="3323" y="1461"/>
                <a:ext cx="95" cy="58"/>
              </a:xfrm>
              <a:custGeom>
                <a:avLst/>
                <a:gdLst>
                  <a:gd name="T0" fmla="*/ 37 w 53"/>
                  <a:gd name="T1" fmla="*/ 32 h 32"/>
                  <a:gd name="T2" fmla="*/ 16 w 53"/>
                  <a:gd name="T3" fmla="*/ 32 h 32"/>
                  <a:gd name="T4" fmla="*/ 0 w 53"/>
                  <a:gd name="T5" fmla="*/ 16 h 32"/>
                  <a:gd name="T6" fmla="*/ 16 w 53"/>
                  <a:gd name="T7" fmla="*/ 0 h 32"/>
                  <a:gd name="T8" fmla="*/ 37 w 53"/>
                  <a:gd name="T9" fmla="*/ 0 h 32"/>
                  <a:gd name="T10" fmla="*/ 53 w 53"/>
                  <a:gd name="T11" fmla="*/ 16 h 32"/>
                  <a:gd name="T12" fmla="*/ 37 w 53"/>
                  <a:gd name="T13" fmla="*/ 32 h 32"/>
                </a:gdLst>
                <a:ahLst/>
                <a:cxnLst>
                  <a:cxn ang="0">
                    <a:pos x="T0" y="T1"/>
                  </a:cxn>
                  <a:cxn ang="0">
                    <a:pos x="T2" y="T3"/>
                  </a:cxn>
                  <a:cxn ang="0">
                    <a:pos x="T4" y="T5"/>
                  </a:cxn>
                  <a:cxn ang="0">
                    <a:pos x="T6" y="T7"/>
                  </a:cxn>
                  <a:cxn ang="0">
                    <a:pos x="T8" y="T9"/>
                  </a:cxn>
                  <a:cxn ang="0">
                    <a:pos x="T10" y="T11"/>
                  </a:cxn>
                  <a:cxn ang="0">
                    <a:pos x="T12" y="T13"/>
                  </a:cxn>
                </a:cxnLst>
                <a:rect l="0" t="0" r="r" b="b"/>
                <a:pathLst>
                  <a:path w="53" h="32">
                    <a:moveTo>
                      <a:pt x="37" y="32"/>
                    </a:moveTo>
                    <a:cubicBezTo>
                      <a:pt x="16" y="32"/>
                      <a:pt x="16" y="32"/>
                      <a:pt x="16" y="32"/>
                    </a:cubicBezTo>
                    <a:cubicBezTo>
                      <a:pt x="7" y="32"/>
                      <a:pt x="0" y="25"/>
                      <a:pt x="0" y="16"/>
                    </a:cubicBezTo>
                    <a:cubicBezTo>
                      <a:pt x="0" y="7"/>
                      <a:pt x="7" y="0"/>
                      <a:pt x="16" y="0"/>
                    </a:cubicBezTo>
                    <a:cubicBezTo>
                      <a:pt x="37" y="0"/>
                      <a:pt x="37" y="0"/>
                      <a:pt x="37" y="0"/>
                    </a:cubicBezTo>
                    <a:cubicBezTo>
                      <a:pt x="46" y="0"/>
                      <a:pt x="53" y="7"/>
                      <a:pt x="53" y="16"/>
                    </a:cubicBezTo>
                    <a:cubicBezTo>
                      <a:pt x="53" y="25"/>
                      <a:pt x="46" y="32"/>
                      <a:pt x="37" y="32"/>
                    </a:cubicBezTo>
                    <a:close/>
                  </a:path>
                </a:pathLst>
              </a:custGeom>
              <a:solidFill>
                <a:srgbClr val="FFF2B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5" name="iṣḻíḑè">
                <a:extLst>
                  <a:ext uri="{FF2B5EF4-FFF2-40B4-BE49-F238E27FC236}">
                    <a16:creationId xmlns:a16="http://schemas.microsoft.com/office/drawing/2014/main" id="{39DCDE03-A09C-85BD-63D7-18A1044F9375}"/>
                  </a:ext>
                </a:extLst>
              </p:cNvPr>
              <p:cNvSpPr/>
              <p:nvPr/>
            </p:nvSpPr>
            <p:spPr bwMode="auto">
              <a:xfrm>
                <a:off x="3452" y="1461"/>
                <a:ext cx="251" cy="58"/>
              </a:xfrm>
              <a:custGeom>
                <a:avLst/>
                <a:gdLst>
                  <a:gd name="T0" fmla="*/ 125 w 140"/>
                  <a:gd name="T1" fmla="*/ 32 h 32"/>
                  <a:gd name="T2" fmla="*/ 15 w 140"/>
                  <a:gd name="T3" fmla="*/ 32 h 32"/>
                  <a:gd name="T4" fmla="*/ 0 w 140"/>
                  <a:gd name="T5" fmla="*/ 16 h 32"/>
                  <a:gd name="T6" fmla="*/ 15 w 140"/>
                  <a:gd name="T7" fmla="*/ 0 h 32"/>
                  <a:gd name="T8" fmla="*/ 125 w 140"/>
                  <a:gd name="T9" fmla="*/ 0 h 32"/>
                  <a:gd name="T10" fmla="*/ 140 w 140"/>
                  <a:gd name="T11" fmla="*/ 16 h 32"/>
                  <a:gd name="T12" fmla="*/ 125 w 140"/>
                  <a:gd name="T13" fmla="*/ 32 h 32"/>
                </a:gdLst>
                <a:ahLst/>
                <a:cxnLst>
                  <a:cxn ang="0">
                    <a:pos x="T0" y="T1"/>
                  </a:cxn>
                  <a:cxn ang="0">
                    <a:pos x="T2" y="T3"/>
                  </a:cxn>
                  <a:cxn ang="0">
                    <a:pos x="T4" y="T5"/>
                  </a:cxn>
                  <a:cxn ang="0">
                    <a:pos x="T6" y="T7"/>
                  </a:cxn>
                  <a:cxn ang="0">
                    <a:pos x="T8" y="T9"/>
                  </a:cxn>
                  <a:cxn ang="0">
                    <a:pos x="T10" y="T11"/>
                  </a:cxn>
                  <a:cxn ang="0">
                    <a:pos x="T12" y="T13"/>
                  </a:cxn>
                </a:cxnLst>
                <a:rect l="0" t="0" r="r" b="b"/>
                <a:pathLst>
                  <a:path w="140" h="32">
                    <a:moveTo>
                      <a:pt x="125" y="32"/>
                    </a:moveTo>
                    <a:cubicBezTo>
                      <a:pt x="15" y="32"/>
                      <a:pt x="15" y="32"/>
                      <a:pt x="15" y="32"/>
                    </a:cubicBezTo>
                    <a:cubicBezTo>
                      <a:pt x="7" y="32"/>
                      <a:pt x="0" y="25"/>
                      <a:pt x="0" y="16"/>
                    </a:cubicBezTo>
                    <a:cubicBezTo>
                      <a:pt x="0" y="7"/>
                      <a:pt x="7" y="0"/>
                      <a:pt x="15" y="0"/>
                    </a:cubicBezTo>
                    <a:cubicBezTo>
                      <a:pt x="125" y="0"/>
                      <a:pt x="125" y="0"/>
                      <a:pt x="125" y="0"/>
                    </a:cubicBezTo>
                    <a:cubicBezTo>
                      <a:pt x="133" y="0"/>
                      <a:pt x="140" y="7"/>
                      <a:pt x="140" y="16"/>
                    </a:cubicBezTo>
                    <a:cubicBezTo>
                      <a:pt x="140" y="25"/>
                      <a:pt x="133" y="32"/>
                      <a:pt x="125" y="32"/>
                    </a:cubicBezTo>
                    <a:close/>
                  </a:path>
                </a:pathLst>
              </a:custGeom>
              <a:solidFill>
                <a:srgbClr val="FFF2B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6" name="ïṧḻïḋê">
                <a:extLst>
                  <a:ext uri="{FF2B5EF4-FFF2-40B4-BE49-F238E27FC236}">
                    <a16:creationId xmlns:a16="http://schemas.microsoft.com/office/drawing/2014/main" id="{32BF4EC8-9D0A-019B-1995-1BDE6BEEC6FF}"/>
                  </a:ext>
                </a:extLst>
              </p:cNvPr>
              <p:cNvSpPr/>
              <p:nvPr/>
            </p:nvSpPr>
            <p:spPr bwMode="auto">
              <a:xfrm>
                <a:off x="3223" y="2935"/>
                <a:ext cx="1408" cy="698"/>
              </a:xfrm>
              <a:custGeom>
                <a:avLst/>
                <a:gdLst>
                  <a:gd name="T0" fmla="*/ 713 w 786"/>
                  <a:gd name="T1" fmla="*/ 296 h 390"/>
                  <a:gd name="T2" fmla="*/ 713 w 786"/>
                  <a:gd name="T3" fmla="*/ 72 h 390"/>
                  <a:gd name="T4" fmla="*/ 642 w 786"/>
                  <a:gd name="T5" fmla="*/ 0 h 390"/>
                  <a:gd name="T6" fmla="*/ 144 w 786"/>
                  <a:gd name="T7" fmla="*/ 0 h 390"/>
                  <a:gd name="T8" fmla="*/ 72 w 786"/>
                  <a:gd name="T9" fmla="*/ 72 h 390"/>
                  <a:gd name="T10" fmla="*/ 72 w 786"/>
                  <a:gd name="T11" fmla="*/ 296 h 390"/>
                  <a:gd name="T12" fmla="*/ 69 w 786"/>
                  <a:gd name="T13" fmla="*/ 296 h 390"/>
                  <a:gd name="T14" fmla="*/ 0 w 786"/>
                  <a:gd name="T15" fmla="*/ 365 h 390"/>
                  <a:gd name="T16" fmla="*/ 0 w 786"/>
                  <a:gd name="T17" fmla="*/ 390 h 390"/>
                  <a:gd name="T18" fmla="*/ 786 w 786"/>
                  <a:gd name="T19" fmla="*/ 390 h 390"/>
                  <a:gd name="T20" fmla="*/ 786 w 786"/>
                  <a:gd name="T21" fmla="*/ 365 h 390"/>
                  <a:gd name="T22" fmla="*/ 716 w 786"/>
                  <a:gd name="T23" fmla="*/ 296 h 390"/>
                  <a:gd name="T24" fmla="*/ 713 w 786"/>
                  <a:gd name="T25" fmla="*/ 296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6" h="390">
                    <a:moveTo>
                      <a:pt x="713" y="296"/>
                    </a:moveTo>
                    <a:cubicBezTo>
                      <a:pt x="713" y="72"/>
                      <a:pt x="713" y="72"/>
                      <a:pt x="713" y="72"/>
                    </a:cubicBezTo>
                    <a:cubicBezTo>
                      <a:pt x="713" y="32"/>
                      <a:pt x="681" y="0"/>
                      <a:pt x="642" y="0"/>
                    </a:cubicBezTo>
                    <a:cubicBezTo>
                      <a:pt x="144" y="0"/>
                      <a:pt x="144" y="0"/>
                      <a:pt x="144" y="0"/>
                    </a:cubicBezTo>
                    <a:cubicBezTo>
                      <a:pt x="104" y="0"/>
                      <a:pt x="72" y="32"/>
                      <a:pt x="72" y="72"/>
                    </a:cubicBezTo>
                    <a:cubicBezTo>
                      <a:pt x="72" y="296"/>
                      <a:pt x="72" y="296"/>
                      <a:pt x="72" y="296"/>
                    </a:cubicBezTo>
                    <a:cubicBezTo>
                      <a:pt x="69" y="296"/>
                      <a:pt x="69" y="296"/>
                      <a:pt x="69" y="296"/>
                    </a:cubicBezTo>
                    <a:cubicBezTo>
                      <a:pt x="31" y="296"/>
                      <a:pt x="0" y="327"/>
                      <a:pt x="0" y="365"/>
                    </a:cubicBezTo>
                    <a:cubicBezTo>
                      <a:pt x="0" y="390"/>
                      <a:pt x="0" y="390"/>
                      <a:pt x="0" y="390"/>
                    </a:cubicBezTo>
                    <a:cubicBezTo>
                      <a:pt x="786" y="390"/>
                      <a:pt x="786" y="390"/>
                      <a:pt x="786" y="390"/>
                    </a:cubicBezTo>
                    <a:cubicBezTo>
                      <a:pt x="786" y="365"/>
                      <a:pt x="786" y="365"/>
                      <a:pt x="786" y="365"/>
                    </a:cubicBezTo>
                    <a:cubicBezTo>
                      <a:pt x="786" y="327"/>
                      <a:pt x="755" y="296"/>
                      <a:pt x="716" y="296"/>
                    </a:cubicBezTo>
                    <a:lnTo>
                      <a:pt x="713" y="296"/>
                    </a:lnTo>
                    <a:close/>
                  </a:path>
                </a:pathLst>
              </a:custGeom>
              <a:solidFill>
                <a:srgbClr val="7D7C9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7" name="iSḻîḍe">
                <a:extLst>
                  <a:ext uri="{FF2B5EF4-FFF2-40B4-BE49-F238E27FC236}">
                    <a16:creationId xmlns:a16="http://schemas.microsoft.com/office/drawing/2014/main" id="{E760AF55-65D2-BC20-65CC-F7EB55CD8BA6}"/>
                  </a:ext>
                </a:extLst>
              </p:cNvPr>
              <p:cNvSpPr/>
              <p:nvPr/>
            </p:nvSpPr>
            <p:spPr bwMode="auto">
              <a:xfrm>
                <a:off x="3927" y="2935"/>
                <a:ext cx="704" cy="698"/>
              </a:xfrm>
              <a:custGeom>
                <a:avLst/>
                <a:gdLst>
                  <a:gd name="T0" fmla="*/ 249 w 393"/>
                  <a:gd name="T1" fmla="*/ 0 h 390"/>
                  <a:gd name="T2" fmla="*/ 0 w 393"/>
                  <a:gd name="T3" fmla="*/ 0 h 390"/>
                  <a:gd name="T4" fmla="*/ 0 w 393"/>
                  <a:gd name="T5" fmla="*/ 390 h 390"/>
                  <a:gd name="T6" fmla="*/ 393 w 393"/>
                  <a:gd name="T7" fmla="*/ 390 h 390"/>
                  <a:gd name="T8" fmla="*/ 393 w 393"/>
                  <a:gd name="T9" fmla="*/ 365 h 390"/>
                  <a:gd name="T10" fmla="*/ 323 w 393"/>
                  <a:gd name="T11" fmla="*/ 296 h 390"/>
                  <a:gd name="T12" fmla="*/ 320 w 393"/>
                  <a:gd name="T13" fmla="*/ 296 h 390"/>
                  <a:gd name="T14" fmla="*/ 320 w 393"/>
                  <a:gd name="T15" fmla="*/ 72 h 390"/>
                  <a:gd name="T16" fmla="*/ 249 w 393"/>
                  <a:gd name="T17" fmla="*/ 0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3" h="390">
                    <a:moveTo>
                      <a:pt x="249" y="0"/>
                    </a:moveTo>
                    <a:cubicBezTo>
                      <a:pt x="0" y="0"/>
                      <a:pt x="0" y="0"/>
                      <a:pt x="0" y="0"/>
                    </a:cubicBezTo>
                    <a:cubicBezTo>
                      <a:pt x="0" y="390"/>
                      <a:pt x="0" y="390"/>
                      <a:pt x="0" y="390"/>
                    </a:cubicBezTo>
                    <a:cubicBezTo>
                      <a:pt x="393" y="390"/>
                      <a:pt x="393" y="390"/>
                      <a:pt x="393" y="390"/>
                    </a:cubicBezTo>
                    <a:cubicBezTo>
                      <a:pt x="393" y="365"/>
                      <a:pt x="393" y="365"/>
                      <a:pt x="393" y="365"/>
                    </a:cubicBezTo>
                    <a:cubicBezTo>
                      <a:pt x="393" y="327"/>
                      <a:pt x="362" y="296"/>
                      <a:pt x="323" y="296"/>
                    </a:cubicBezTo>
                    <a:cubicBezTo>
                      <a:pt x="320" y="296"/>
                      <a:pt x="320" y="296"/>
                      <a:pt x="320" y="296"/>
                    </a:cubicBezTo>
                    <a:cubicBezTo>
                      <a:pt x="320" y="72"/>
                      <a:pt x="320" y="72"/>
                      <a:pt x="320" y="72"/>
                    </a:cubicBezTo>
                    <a:cubicBezTo>
                      <a:pt x="320" y="32"/>
                      <a:pt x="288" y="0"/>
                      <a:pt x="249" y="0"/>
                    </a:cubicBezTo>
                    <a:close/>
                  </a:path>
                </a:pathLst>
              </a:custGeom>
              <a:solidFill>
                <a:srgbClr val="5E5E7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8" name="î$ḻíḑé">
                <a:extLst>
                  <a:ext uri="{FF2B5EF4-FFF2-40B4-BE49-F238E27FC236}">
                    <a16:creationId xmlns:a16="http://schemas.microsoft.com/office/drawing/2014/main" id="{00489134-BDFE-6AD5-D0C2-89233B88A04A}"/>
                  </a:ext>
                </a:extLst>
              </p:cNvPr>
              <p:cNvSpPr/>
              <p:nvPr/>
            </p:nvSpPr>
            <p:spPr bwMode="auto">
              <a:xfrm>
                <a:off x="3352" y="3386"/>
                <a:ext cx="1148" cy="79"/>
              </a:xfrm>
              <a:prstGeom prst="rect">
                <a:avLst/>
              </a:prstGeom>
              <a:solidFill>
                <a:srgbClr val="5E5E7C"/>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99" name="îṣľîḍé">
                <a:extLst>
                  <a:ext uri="{FF2B5EF4-FFF2-40B4-BE49-F238E27FC236}">
                    <a16:creationId xmlns:a16="http://schemas.microsoft.com/office/drawing/2014/main" id="{46B8F89A-7506-F494-7B80-C941D674497A}"/>
                  </a:ext>
                </a:extLst>
              </p:cNvPr>
              <p:cNvSpPr/>
              <p:nvPr/>
            </p:nvSpPr>
            <p:spPr bwMode="auto">
              <a:xfrm>
                <a:off x="3223" y="3633"/>
                <a:ext cx="1408" cy="77"/>
              </a:xfrm>
              <a:prstGeom prst="rect">
                <a:avLst/>
              </a:prstGeom>
              <a:solidFill>
                <a:srgbClr val="3F3F5B"/>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00" name="íşḻíďé">
                <a:extLst>
                  <a:ext uri="{FF2B5EF4-FFF2-40B4-BE49-F238E27FC236}">
                    <a16:creationId xmlns:a16="http://schemas.microsoft.com/office/drawing/2014/main" id="{72912CF1-DCE4-ECC5-0633-C66B25A4CE0C}"/>
                  </a:ext>
                </a:extLst>
              </p:cNvPr>
              <p:cNvSpPr/>
              <p:nvPr/>
            </p:nvSpPr>
            <p:spPr bwMode="auto">
              <a:xfrm>
                <a:off x="3622" y="3075"/>
                <a:ext cx="608" cy="306"/>
              </a:xfrm>
              <a:custGeom>
                <a:avLst/>
                <a:gdLst>
                  <a:gd name="T0" fmla="*/ 318 w 339"/>
                  <a:gd name="T1" fmla="*/ 171 h 171"/>
                  <a:gd name="T2" fmla="*/ 22 w 339"/>
                  <a:gd name="T3" fmla="*/ 171 h 171"/>
                  <a:gd name="T4" fmla="*/ 0 w 339"/>
                  <a:gd name="T5" fmla="*/ 149 h 171"/>
                  <a:gd name="T6" fmla="*/ 0 w 339"/>
                  <a:gd name="T7" fmla="*/ 22 h 171"/>
                  <a:gd name="T8" fmla="*/ 22 w 339"/>
                  <a:gd name="T9" fmla="*/ 0 h 171"/>
                  <a:gd name="T10" fmla="*/ 318 w 339"/>
                  <a:gd name="T11" fmla="*/ 0 h 171"/>
                  <a:gd name="T12" fmla="*/ 339 w 339"/>
                  <a:gd name="T13" fmla="*/ 22 h 171"/>
                  <a:gd name="T14" fmla="*/ 339 w 339"/>
                  <a:gd name="T15" fmla="*/ 149 h 171"/>
                  <a:gd name="T16" fmla="*/ 318 w 339"/>
                  <a:gd name="T17"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9" h="171">
                    <a:moveTo>
                      <a:pt x="318" y="171"/>
                    </a:moveTo>
                    <a:cubicBezTo>
                      <a:pt x="22" y="171"/>
                      <a:pt x="22" y="171"/>
                      <a:pt x="22" y="171"/>
                    </a:cubicBezTo>
                    <a:cubicBezTo>
                      <a:pt x="10" y="171"/>
                      <a:pt x="0" y="161"/>
                      <a:pt x="0" y="149"/>
                    </a:cubicBezTo>
                    <a:cubicBezTo>
                      <a:pt x="0" y="22"/>
                      <a:pt x="0" y="22"/>
                      <a:pt x="0" y="22"/>
                    </a:cubicBezTo>
                    <a:cubicBezTo>
                      <a:pt x="0" y="10"/>
                      <a:pt x="10" y="0"/>
                      <a:pt x="22" y="0"/>
                    </a:cubicBezTo>
                    <a:cubicBezTo>
                      <a:pt x="318" y="0"/>
                      <a:pt x="318" y="0"/>
                      <a:pt x="318" y="0"/>
                    </a:cubicBezTo>
                    <a:cubicBezTo>
                      <a:pt x="330" y="0"/>
                      <a:pt x="339" y="10"/>
                      <a:pt x="339" y="22"/>
                    </a:cubicBezTo>
                    <a:cubicBezTo>
                      <a:pt x="339" y="149"/>
                      <a:pt x="339" y="149"/>
                      <a:pt x="339" y="149"/>
                    </a:cubicBezTo>
                    <a:cubicBezTo>
                      <a:pt x="339" y="161"/>
                      <a:pt x="330" y="171"/>
                      <a:pt x="318" y="171"/>
                    </a:cubicBezTo>
                    <a:close/>
                  </a:path>
                </a:pathLst>
              </a:custGeom>
              <a:solidFill>
                <a:srgbClr val="96A6A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1" name="iş1ïḓê">
                <a:extLst>
                  <a:ext uri="{FF2B5EF4-FFF2-40B4-BE49-F238E27FC236}">
                    <a16:creationId xmlns:a16="http://schemas.microsoft.com/office/drawing/2014/main" id="{67D19669-3668-4E24-4520-2E6A5939A9CB}"/>
                  </a:ext>
                </a:extLst>
              </p:cNvPr>
              <p:cNvSpPr/>
              <p:nvPr/>
            </p:nvSpPr>
            <p:spPr bwMode="auto">
              <a:xfrm>
                <a:off x="3622" y="3045"/>
                <a:ext cx="608" cy="305"/>
              </a:xfrm>
              <a:custGeom>
                <a:avLst/>
                <a:gdLst>
                  <a:gd name="T0" fmla="*/ 318 w 339"/>
                  <a:gd name="T1" fmla="*/ 171 h 171"/>
                  <a:gd name="T2" fmla="*/ 22 w 339"/>
                  <a:gd name="T3" fmla="*/ 171 h 171"/>
                  <a:gd name="T4" fmla="*/ 0 w 339"/>
                  <a:gd name="T5" fmla="*/ 149 h 171"/>
                  <a:gd name="T6" fmla="*/ 0 w 339"/>
                  <a:gd name="T7" fmla="*/ 22 h 171"/>
                  <a:gd name="T8" fmla="*/ 22 w 339"/>
                  <a:gd name="T9" fmla="*/ 0 h 171"/>
                  <a:gd name="T10" fmla="*/ 318 w 339"/>
                  <a:gd name="T11" fmla="*/ 0 h 171"/>
                  <a:gd name="T12" fmla="*/ 339 w 339"/>
                  <a:gd name="T13" fmla="*/ 22 h 171"/>
                  <a:gd name="T14" fmla="*/ 339 w 339"/>
                  <a:gd name="T15" fmla="*/ 149 h 171"/>
                  <a:gd name="T16" fmla="*/ 318 w 339"/>
                  <a:gd name="T17"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9" h="171">
                    <a:moveTo>
                      <a:pt x="318" y="171"/>
                    </a:moveTo>
                    <a:cubicBezTo>
                      <a:pt x="22" y="171"/>
                      <a:pt x="22" y="171"/>
                      <a:pt x="22" y="171"/>
                    </a:cubicBezTo>
                    <a:cubicBezTo>
                      <a:pt x="10" y="171"/>
                      <a:pt x="0" y="161"/>
                      <a:pt x="0" y="149"/>
                    </a:cubicBezTo>
                    <a:cubicBezTo>
                      <a:pt x="0" y="22"/>
                      <a:pt x="0" y="22"/>
                      <a:pt x="0" y="22"/>
                    </a:cubicBezTo>
                    <a:cubicBezTo>
                      <a:pt x="0" y="10"/>
                      <a:pt x="10" y="0"/>
                      <a:pt x="22" y="0"/>
                    </a:cubicBezTo>
                    <a:cubicBezTo>
                      <a:pt x="318" y="0"/>
                      <a:pt x="318" y="0"/>
                      <a:pt x="318" y="0"/>
                    </a:cubicBezTo>
                    <a:cubicBezTo>
                      <a:pt x="330" y="0"/>
                      <a:pt x="339" y="10"/>
                      <a:pt x="339" y="22"/>
                    </a:cubicBezTo>
                    <a:cubicBezTo>
                      <a:pt x="339" y="149"/>
                      <a:pt x="339" y="149"/>
                      <a:pt x="339" y="149"/>
                    </a:cubicBezTo>
                    <a:cubicBezTo>
                      <a:pt x="339" y="161"/>
                      <a:pt x="330" y="171"/>
                      <a:pt x="318" y="171"/>
                    </a:cubicBezTo>
                    <a:close/>
                  </a:path>
                </a:pathLst>
              </a:custGeom>
              <a:solidFill>
                <a:srgbClr val="BECAC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2" name="îsľïde">
                <a:extLst>
                  <a:ext uri="{FF2B5EF4-FFF2-40B4-BE49-F238E27FC236}">
                    <a16:creationId xmlns:a16="http://schemas.microsoft.com/office/drawing/2014/main" id="{CFE5C37F-419C-0839-C07E-30D692A18ED1}"/>
                  </a:ext>
                </a:extLst>
              </p:cNvPr>
              <p:cNvSpPr/>
              <p:nvPr/>
            </p:nvSpPr>
            <p:spPr bwMode="auto">
              <a:xfrm>
                <a:off x="3862" y="3045"/>
                <a:ext cx="359" cy="305"/>
              </a:xfrm>
              <a:custGeom>
                <a:avLst/>
                <a:gdLst>
                  <a:gd name="T0" fmla="*/ 200 w 200"/>
                  <a:gd name="T1" fmla="*/ 7 h 171"/>
                  <a:gd name="T2" fmla="*/ 184 w 200"/>
                  <a:gd name="T3" fmla="*/ 0 h 171"/>
                  <a:gd name="T4" fmla="*/ 171 w 200"/>
                  <a:gd name="T5" fmla="*/ 0 h 171"/>
                  <a:gd name="T6" fmla="*/ 0 w 200"/>
                  <a:gd name="T7" fmla="*/ 171 h 171"/>
                  <a:gd name="T8" fmla="*/ 36 w 200"/>
                  <a:gd name="T9" fmla="*/ 171 h 171"/>
                  <a:gd name="T10" fmla="*/ 200 w 200"/>
                  <a:gd name="T11" fmla="*/ 7 h 171"/>
                </a:gdLst>
                <a:ahLst/>
                <a:cxnLst>
                  <a:cxn ang="0">
                    <a:pos x="T0" y="T1"/>
                  </a:cxn>
                  <a:cxn ang="0">
                    <a:pos x="T2" y="T3"/>
                  </a:cxn>
                  <a:cxn ang="0">
                    <a:pos x="T4" y="T5"/>
                  </a:cxn>
                  <a:cxn ang="0">
                    <a:pos x="T6" y="T7"/>
                  </a:cxn>
                  <a:cxn ang="0">
                    <a:pos x="T8" y="T9"/>
                  </a:cxn>
                  <a:cxn ang="0">
                    <a:pos x="T10" y="T11"/>
                  </a:cxn>
                </a:cxnLst>
                <a:rect l="0" t="0" r="r" b="b"/>
                <a:pathLst>
                  <a:path w="200" h="171">
                    <a:moveTo>
                      <a:pt x="200" y="7"/>
                    </a:moveTo>
                    <a:cubicBezTo>
                      <a:pt x="196" y="3"/>
                      <a:pt x="190" y="0"/>
                      <a:pt x="184" y="0"/>
                    </a:cubicBezTo>
                    <a:cubicBezTo>
                      <a:pt x="171" y="0"/>
                      <a:pt x="171" y="0"/>
                      <a:pt x="171" y="0"/>
                    </a:cubicBezTo>
                    <a:cubicBezTo>
                      <a:pt x="0" y="171"/>
                      <a:pt x="0" y="171"/>
                      <a:pt x="0" y="171"/>
                    </a:cubicBezTo>
                    <a:cubicBezTo>
                      <a:pt x="36" y="171"/>
                      <a:pt x="36" y="171"/>
                      <a:pt x="36" y="171"/>
                    </a:cubicBezTo>
                    <a:lnTo>
                      <a:pt x="200" y="7"/>
                    </a:lnTo>
                    <a:close/>
                  </a:path>
                </a:pathLst>
              </a:custGeom>
              <a:solidFill>
                <a:srgbClr val="DAE7E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3" name="işļíďe">
                <a:extLst>
                  <a:ext uri="{FF2B5EF4-FFF2-40B4-BE49-F238E27FC236}">
                    <a16:creationId xmlns:a16="http://schemas.microsoft.com/office/drawing/2014/main" id="{1C09FE45-8F27-C738-0A9A-CA4321DA77CE}"/>
                  </a:ext>
                </a:extLst>
              </p:cNvPr>
              <p:cNvSpPr/>
              <p:nvPr/>
            </p:nvSpPr>
            <p:spPr bwMode="auto">
              <a:xfrm>
                <a:off x="3644" y="3045"/>
                <a:ext cx="459" cy="305"/>
              </a:xfrm>
              <a:custGeom>
                <a:avLst/>
                <a:gdLst>
                  <a:gd name="T0" fmla="*/ 0 w 256"/>
                  <a:gd name="T1" fmla="*/ 168 h 171"/>
                  <a:gd name="T2" fmla="*/ 10 w 256"/>
                  <a:gd name="T3" fmla="*/ 171 h 171"/>
                  <a:gd name="T4" fmla="*/ 85 w 256"/>
                  <a:gd name="T5" fmla="*/ 171 h 171"/>
                  <a:gd name="T6" fmla="*/ 256 w 256"/>
                  <a:gd name="T7" fmla="*/ 0 h 171"/>
                  <a:gd name="T8" fmla="*/ 168 w 256"/>
                  <a:gd name="T9" fmla="*/ 0 h 171"/>
                  <a:gd name="T10" fmla="*/ 0 w 256"/>
                  <a:gd name="T11" fmla="*/ 168 h 171"/>
                </a:gdLst>
                <a:ahLst/>
                <a:cxnLst>
                  <a:cxn ang="0">
                    <a:pos x="T0" y="T1"/>
                  </a:cxn>
                  <a:cxn ang="0">
                    <a:pos x="T2" y="T3"/>
                  </a:cxn>
                  <a:cxn ang="0">
                    <a:pos x="T4" y="T5"/>
                  </a:cxn>
                  <a:cxn ang="0">
                    <a:pos x="T6" y="T7"/>
                  </a:cxn>
                  <a:cxn ang="0">
                    <a:pos x="T8" y="T9"/>
                  </a:cxn>
                  <a:cxn ang="0">
                    <a:pos x="T10" y="T11"/>
                  </a:cxn>
                </a:cxnLst>
                <a:rect l="0" t="0" r="r" b="b"/>
                <a:pathLst>
                  <a:path w="256" h="171">
                    <a:moveTo>
                      <a:pt x="0" y="168"/>
                    </a:moveTo>
                    <a:cubicBezTo>
                      <a:pt x="3" y="170"/>
                      <a:pt x="7" y="171"/>
                      <a:pt x="10" y="171"/>
                    </a:cubicBezTo>
                    <a:cubicBezTo>
                      <a:pt x="85" y="171"/>
                      <a:pt x="85" y="171"/>
                      <a:pt x="85" y="171"/>
                    </a:cubicBezTo>
                    <a:cubicBezTo>
                      <a:pt x="256" y="0"/>
                      <a:pt x="256" y="0"/>
                      <a:pt x="256" y="0"/>
                    </a:cubicBezTo>
                    <a:cubicBezTo>
                      <a:pt x="168" y="0"/>
                      <a:pt x="168" y="0"/>
                      <a:pt x="168" y="0"/>
                    </a:cubicBezTo>
                    <a:lnTo>
                      <a:pt x="0" y="168"/>
                    </a:lnTo>
                    <a:close/>
                  </a:path>
                </a:pathLst>
              </a:custGeom>
              <a:solidFill>
                <a:srgbClr val="DAE7E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4" name="ïṣ1íḓe">
                <a:extLst>
                  <a:ext uri="{FF2B5EF4-FFF2-40B4-BE49-F238E27FC236}">
                    <a16:creationId xmlns:a16="http://schemas.microsoft.com/office/drawing/2014/main" id="{EB765373-F72F-9F09-19BD-B62AA04C9C01}"/>
                  </a:ext>
                </a:extLst>
              </p:cNvPr>
              <p:cNvSpPr/>
              <p:nvPr/>
            </p:nvSpPr>
            <p:spPr bwMode="auto">
              <a:xfrm>
                <a:off x="3715" y="3102"/>
                <a:ext cx="423" cy="37"/>
              </a:xfrm>
              <a:custGeom>
                <a:avLst/>
                <a:gdLst>
                  <a:gd name="T0" fmla="*/ 14 w 236"/>
                  <a:gd name="T1" fmla="*/ 21 h 21"/>
                  <a:gd name="T2" fmla="*/ 222 w 236"/>
                  <a:gd name="T3" fmla="*/ 21 h 21"/>
                  <a:gd name="T4" fmla="*/ 222 w 236"/>
                  <a:gd name="T5" fmla="*/ 0 h 21"/>
                  <a:gd name="T6" fmla="*/ 14 w 236"/>
                  <a:gd name="T7" fmla="*/ 0 h 21"/>
                  <a:gd name="T8" fmla="*/ 14 w 236"/>
                  <a:gd name="T9" fmla="*/ 21 h 21"/>
                </a:gdLst>
                <a:ahLst/>
                <a:cxnLst>
                  <a:cxn ang="0">
                    <a:pos x="T0" y="T1"/>
                  </a:cxn>
                  <a:cxn ang="0">
                    <a:pos x="T2" y="T3"/>
                  </a:cxn>
                  <a:cxn ang="0">
                    <a:pos x="T4" y="T5"/>
                  </a:cxn>
                  <a:cxn ang="0">
                    <a:pos x="T6" y="T7"/>
                  </a:cxn>
                  <a:cxn ang="0">
                    <a:pos x="T8" y="T9"/>
                  </a:cxn>
                </a:cxnLst>
                <a:rect l="0" t="0" r="r" b="b"/>
                <a:pathLst>
                  <a:path w="236" h="21">
                    <a:moveTo>
                      <a:pt x="14" y="21"/>
                    </a:moveTo>
                    <a:cubicBezTo>
                      <a:pt x="83" y="21"/>
                      <a:pt x="153" y="21"/>
                      <a:pt x="222" y="21"/>
                    </a:cubicBezTo>
                    <a:cubicBezTo>
                      <a:pt x="236" y="21"/>
                      <a:pt x="236" y="0"/>
                      <a:pt x="222" y="0"/>
                    </a:cubicBezTo>
                    <a:cubicBezTo>
                      <a:pt x="153" y="0"/>
                      <a:pt x="83" y="0"/>
                      <a:pt x="14" y="0"/>
                    </a:cubicBezTo>
                    <a:cubicBezTo>
                      <a:pt x="0" y="0"/>
                      <a:pt x="0" y="21"/>
                      <a:pt x="14" y="21"/>
                    </a:cubicBezTo>
                    <a:close/>
                  </a:path>
                </a:pathLst>
              </a:custGeom>
              <a:solidFill>
                <a:srgbClr val="7D8D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5" name="isľiḓè">
                <a:extLst>
                  <a:ext uri="{FF2B5EF4-FFF2-40B4-BE49-F238E27FC236}">
                    <a16:creationId xmlns:a16="http://schemas.microsoft.com/office/drawing/2014/main" id="{1D809B71-DAB1-F519-A5BB-A8F2540A4939}"/>
                  </a:ext>
                </a:extLst>
              </p:cNvPr>
              <p:cNvSpPr/>
              <p:nvPr/>
            </p:nvSpPr>
            <p:spPr bwMode="auto">
              <a:xfrm>
                <a:off x="3782" y="3164"/>
                <a:ext cx="290" cy="38"/>
              </a:xfrm>
              <a:custGeom>
                <a:avLst/>
                <a:gdLst>
                  <a:gd name="T0" fmla="*/ 13 w 162"/>
                  <a:gd name="T1" fmla="*/ 21 h 21"/>
                  <a:gd name="T2" fmla="*/ 148 w 162"/>
                  <a:gd name="T3" fmla="*/ 21 h 21"/>
                  <a:gd name="T4" fmla="*/ 148 w 162"/>
                  <a:gd name="T5" fmla="*/ 0 h 21"/>
                  <a:gd name="T6" fmla="*/ 13 w 162"/>
                  <a:gd name="T7" fmla="*/ 0 h 21"/>
                  <a:gd name="T8" fmla="*/ 13 w 162"/>
                  <a:gd name="T9" fmla="*/ 21 h 21"/>
                </a:gdLst>
                <a:ahLst/>
                <a:cxnLst>
                  <a:cxn ang="0">
                    <a:pos x="T0" y="T1"/>
                  </a:cxn>
                  <a:cxn ang="0">
                    <a:pos x="T2" y="T3"/>
                  </a:cxn>
                  <a:cxn ang="0">
                    <a:pos x="T4" y="T5"/>
                  </a:cxn>
                  <a:cxn ang="0">
                    <a:pos x="T6" y="T7"/>
                  </a:cxn>
                  <a:cxn ang="0">
                    <a:pos x="T8" y="T9"/>
                  </a:cxn>
                </a:cxnLst>
                <a:rect l="0" t="0" r="r" b="b"/>
                <a:pathLst>
                  <a:path w="162" h="21">
                    <a:moveTo>
                      <a:pt x="13" y="21"/>
                    </a:moveTo>
                    <a:cubicBezTo>
                      <a:pt x="58" y="21"/>
                      <a:pt x="103" y="21"/>
                      <a:pt x="148" y="21"/>
                    </a:cubicBezTo>
                    <a:cubicBezTo>
                      <a:pt x="162" y="21"/>
                      <a:pt x="162" y="0"/>
                      <a:pt x="148" y="0"/>
                    </a:cubicBezTo>
                    <a:cubicBezTo>
                      <a:pt x="103" y="0"/>
                      <a:pt x="58" y="0"/>
                      <a:pt x="13" y="0"/>
                    </a:cubicBezTo>
                    <a:cubicBezTo>
                      <a:pt x="0" y="0"/>
                      <a:pt x="0" y="21"/>
                      <a:pt x="13" y="21"/>
                    </a:cubicBezTo>
                    <a:close/>
                  </a:path>
                </a:pathLst>
              </a:custGeom>
              <a:solidFill>
                <a:srgbClr val="7D8D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6" name="ïṧ1íḍè">
                <a:extLst>
                  <a:ext uri="{FF2B5EF4-FFF2-40B4-BE49-F238E27FC236}">
                    <a16:creationId xmlns:a16="http://schemas.microsoft.com/office/drawing/2014/main" id="{6507457E-A2E6-1FE7-09CC-39B51039504E}"/>
                  </a:ext>
                </a:extLst>
              </p:cNvPr>
              <p:cNvSpPr/>
              <p:nvPr/>
            </p:nvSpPr>
            <p:spPr bwMode="auto">
              <a:xfrm>
                <a:off x="3715" y="3254"/>
                <a:ext cx="423" cy="39"/>
              </a:xfrm>
              <a:custGeom>
                <a:avLst/>
                <a:gdLst>
                  <a:gd name="T0" fmla="*/ 14 w 236"/>
                  <a:gd name="T1" fmla="*/ 22 h 22"/>
                  <a:gd name="T2" fmla="*/ 222 w 236"/>
                  <a:gd name="T3" fmla="*/ 22 h 22"/>
                  <a:gd name="T4" fmla="*/ 222 w 236"/>
                  <a:gd name="T5" fmla="*/ 0 h 22"/>
                  <a:gd name="T6" fmla="*/ 14 w 236"/>
                  <a:gd name="T7" fmla="*/ 0 h 22"/>
                  <a:gd name="T8" fmla="*/ 14 w 236"/>
                  <a:gd name="T9" fmla="*/ 22 h 22"/>
                </a:gdLst>
                <a:ahLst/>
                <a:cxnLst>
                  <a:cxn ang="0">
                    <a:pos x="T0" y="T1"/>
                  </a:cxn>
                  <a:cxn ang="0">
                    <a:pos x="T2" y="T3"/>
                  </a:cxn>
                  <a:cxn ang="0">
                    <a:pos x="T4" y="T5"/>
                  </a:cxn>
                  <a:cxn ang="0">
                    <a:pos x="T6" y="T7"/>
                  </a:cxn>
                  <a:cxn ang="0">
                    <a:pos x="T8" y="T9"/>
                  </a:cxn>
                </a:cxnLst>
                <a:rect l="0" t="0" r="r" b="b"/>
                <a:pathLst>
                  <a:path w="236" h="22">
                    <a:moveTo>
                      <a:pt x="14" y="22"/>
                    </a:moveTo>
                    <a:cubicBezTo>
                      <a:pt x="83" y="22"/>
                      <a:pt x="153" y="22"/>
                      <a:pt x="222" y="22"/>
                    </a:cubicBezTo>
                    <a:cubicBezTo>
                      <a:pt x="236" y="22"/>
                      <a:pt x="236" y="0"/>
                      <a:pt x="222" y="0"/>
                    </a:cubicBezTo>
                    <a:cubicBezTo>
                      <a:pt x="153" y="0"/>
                      <a:pt x="83" y="0"/>
                      <a:pt x="14" y="0"/>
                    </a:cubicBezTo>
                    <a:cubicBezTo>
                      <a:pt x="0" y="0"/>
                      <a:pt x="0" y="22"/>
                      <a:pt x="14" y="22"/>
                    </a:cubicBezTo>
                    <a:close/>
                  </a:path>
                </a:pathLst>
              </a:custGeom>
              <a:solidFill>
                <a:srgbClr val="7D8D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7" name="ïŝľiḓè">
                <a:extLst>
                  <a:ext uri="{FF2B5EF4-FFF2-40B4-BE49-F238E27FC236}">
                    <a16:creationId xmlns:a16="http://schemas.microsoft.com/office/drawing/2014/main" id="{C2889D37-46D7-6F9A-D63F-9E6340A31B36}"/>
                  </a:ext>
                </a:extLst>
              </p:cNvPr>
              <p:cNvSpPr/>
              <p:nvPr/>
            </p:nvSpPr>
            <p:spPr bwMode="auto">
              <a:xfrm>
                <a:off x="2065" y="3914"/>
                <a:ext cx="144" cy="70"/>
              </a:xfrm>
              <a:custGeom>
                <a:avLst/>
                <a:gdLst>
                  <a:gd name="T0" fmla="*/ 80 w 80"/>
                  <a:gd name="T1" fmla="*/ 39 h 39"/>
                  <a:gd name="T2" fmla="*/ 80 w 80"/>
                  <a:gd name="T3" fmla="*/ 37 h 39"/>
                  <a:gd name="T4" fmla="*/ 44 w 80"/>
                  <a:gd name="T5" fmla="*/ 0 h 39"/>
                  <a:gd name="T6" fmla="*/ 36 w 80"/>
                  <a:gd name="T7" fmla="*/ 0 h 39"/>
                  <a:gd name="T8" fmla="*/ 0 w 80"/>
                  <a:gd name="T9" fmla="*/ 37 h 39"/>
                  <a:gd name="T10" fmla="*/ 0 w 80"/>
                  <a:gd name="T11" fmla="*/ 39 h 39"/>
                  <a:gd name="T12" fmla="*/ 80 w 80"/>
                  <a:gd name="T13" fmla="*/ 39 h 39"/>
                </a:gdLst>
                <a:ahLst/>
                <a:cxnLst>
                  <a:cxn ang="0">
                    <a:pos x="T0" y="T1"/>
                  </a:cxn>
                  <a:cxn ang="0">
                    <a:pos x="T2" y="T3"/>
                  </a:cxn>
                  <a:cxn ang="0">
                    <a:pos x="T4" y="T5"/>
                  </a:cxn>
                  <a:cxn ang="0">
                    <a:pos x="T6" y="T7"/>
                  </a:cxn>
                  <a:cxn ang="0">
                    <a:pos x="T8" y="T9"/>
                  </a:cxn>
                  <a:cxn ang="0">
                    <a:pos x="T10" y="T11"/>
                  </a:cxn>
                  <a:cxn ang="0">
                    <a:pos x="T12" y="T13"/>
                  </a:cxn>
                </a:cxnLst>
                <a:rect l="0" t="0" r="r" b="b"/>
                <a:pathLst>
                  <a:path w="80" h="39">
                    <a:moveTo>
                      <a:pt x="80" y="39"/>
                    </a:moveTo>
                    <a:cubicBezTo>
                      <a:pt x="80" y="37"/>
                      <a:pt x="80" y="37"/>
                      <a:pt x="80" y="37"/>
                    </a:cubicBezTo>
                    <a:cubicBezTo>
                      <a:pt x="80" y="16"/>
                      <a:pt x="64" y="0"/>
                      <a:pt x="44" y="0"/>
                    </a:cubicBezTo>
                    <a:cubicBezTo>
                      <a:pt x="36" y="0"/>
                      <a:pt x="36" y="0"/>
                      <a:pt x="36" y="0"/>
                    </a:cubicBezTo>
                    <a:cubicBezTo>
                      <a:pt x="16" y="0"/>
                      <a:pt x="0" y="16"/>
                      <a:pt x="0" y="37"/>
                    </a:cubicBezTo>
                    <a:cubicBezTo>
                      <a:pt x="0" y="39"/>
                      <a:pt x="0" y="39"/>
                      <a:pt x="0" y="39"/>
                    </a:cubicBezTo>
                    <a:lnTo>
                      <a:pt x="80" y="39"/>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8" name="iŝļiḑè">
                <a:extLst>
                  <a:ext uri="{FF2B5EF4-FFF2-40B4-BE49-F238E27FC236}">
                    <a16:creationId xmlns:a16="http://schemas.microsoft.com/office/drawing/2014/main" id="{636C688F-306C-0FBE-E4B1-83ADE461D116}"/>
                  </a:ext>
                </a:extLst>
              </p:cNvPr>
              <p:cNvSpPr/>
              <p:nvPr/>
            </p:nvSpPr>
            <p:spPr bwMode="auto">
              <a:xfrm>
                <a:off x="2250" y="3914"/>
                <a:ext cx="145" cy="70"/>
              </a:xfrm>
              <a:custGeom>
                <a:avLst/>
                <a:gdLst>
                  <a:gd name="T0" fmla="*/ 81 w 81"/>
                  <a:gd name="T1" fmla="*/ 39 h 39"/>
                  <a:gd name="T2" fmla="*/ 81 w 81"/>
                  <a:gd name="T3" fmla="*/ 37 h 39"/>
                  <a:gd name="T4" fmla="*/ 45 w 81"/>
                  <a:gd name="T5" fmla="*/ 0 h 39"/>
                  <a:gd name="T6" fmla="*/ 37 w 81"/>
                  <a:gd name="T7" fmla="*/ 0 h 39"/>
                  <a:gd name="T8" fmla="*/ 0 w 81"/>
                  <a:gd name="T9" fmla="*/ 37 h 39"/>
                  <a:gd name="T10" fmla="*/ 0 w 81"/>
                  <a:gd name="T11" fmla="*/ 39 h 39"/>
                  <a:gd name="T12" fmla="*/ 81 w 81"/>
                  <a:gd name="T13" fmla="*/ 39 h 39"/>
                </a:gdLst>
                <a:ahLst/>
                <a:cxnLst>
                  <a:cxn ang="0">
                    <a:pos x="T0" y="T1"/>
                  </a:cxn>
                  <a:cxn ang="0">
                    <a:pos x="T2" y="T3"/>
                  </a:cxn>
                  <a:cxn ang="0">
                    <a:pos x="T4" y="T5"/>
                  </a:cxn>
                  <a:cxn ang="0">
                    <a:pos x="T6" y="T7"/>
                  </a:cxn>
                  <a:cxn ang="0">
                    <a:pos x="T8" y="T9"/>
                  </a:cxn>
                  <a:cxn ang="0">
                    <a:pos x="T10" y="T11"/>
                  </a:cxn>
                  <a:cxn ang="0">
                    <a:pos x="T12" y="T13"/>
                  </a:cxn>
                </a:cxnLst>
                <a:rect l="0" t="0" r="r" b="b"/>
                <a:pathLst>
                  <a:path w="81" h="39">
                    <a:moveTo>
                      <a:pt x="81" y="39"/>
                    </a:moveTo>
                    <a:cubicBezTo>
                      <a:pt x="81" y="37"/>
                      <a:pt x="81" y="37"/>
                      <a:pt x="81" y="37"/>
                    </a:cubicBezTo>
                    <a:cubicBezTo>
                      <a:pt x="81" y="16"/>
                      <a:pt x="65" y="0"/>
                      <a:pt x="45" y="0"/>
                    </a:cubicBezTo>
                    <a:cubicBezTo>
                      <a:pt x="37" y="0"/>
                      <a:pt x="37" y="0"/>
                      <a:pt x="37" y="0"/>
                    </a:cubicBezTo>
                    <a:cubicBezTo>
                      <a:pt x="17" y="0"/>
                      <a:pt x="0" y="16"/>
                      <a:pt x="0" y="37"/>
                    </a:cubicBezTo>
                    <a:cubicBezTo>
                      <a:pt x="0" y="39"/>
                      <a:pt x="0" y="39"/>
                      <a:pt x="0" y="39"/>
                    </a:cubicBezTo>
                    <a:lnTo>
                      <a:pt x="81" y="39"/>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9" name="išḻïḍè">
                <a:extLst>
                  <a:ext uri="{FF2B5EF4-FFF2-40B4-BE49-F238E27FC236}">
                    <a16:creationId xmlns:a16="http://schemas.microsoft.com/office/drawing/2014/main" id="{B7B746E6-7B56-B4E6-74F2-E6A97A8691BA}"/>
                  </a:ext>
                </a:extLst>
              </p:cNvPr>
              <p:cNvSpPr/>
              <p:nvPr/>
            </p:nvSpPr>
            <p:spPr bwMode="auto">
              <a:xfrm>
                <a:off x="2203" y="3901"/>
                <a:ext cx="174" cy="101"/>
              </a:xfrm>
              <a:custGeom>
                <a:avLst/>
                <a:gdLst>
                  <a:gd name="T0" fmla="*/ 97 w 97"/>
                  <a:gd name="T1" fmla="*/ 44 h 56"/>
                  <a:gd name="T2" fmla="*/ 72 w 97"/>
                  <a:gd name="T3" fmla="*/ 18 h 56"/>
                  <a:gd name="T4" fmla="*/ 66 w 97"/>
                  <a:gd name="T5" fmla="*/ 18 h 56"/>
                  <a:gd name="T6" fmla="*/ 62 w 97"/>
                  <a:gd name="T7" fmla="*/ 18 h 56"/>
                  <a:gd name="T8" fmla="*/ 61 w 97"/>
                  <a:gd name="T9" fmla="*/ 10 h 56"/>
                  <a:gd name="T10" fmla="*/ 51 w 97"/>
                  <a:gd name="T11" fmla="*/ 0 h 56"/>
                  <a:gd name="T12" fmla="*/ 10 w 97"/>
                  <a:gd name="T13" fmla="*/ 0 h 56"/>
                  <a:gd name="T14" fmla="*/ 0 w 97"/>
                  <a:gd name="T15" fmla="*/ 10 h 56"/>
                  <a:gd name="T16" fmla="*/ 1 w 97"/>
                  <a:gd name="T17" fmla="*/ 45 h 56"/>
                  <a:gd name="T18" fmla="*/ 11 w 97"/>
                  <a:gd name="T19" fmla="*/ 56 h 56"/>
                  <a:gd name="T20" fmla="*/ 53 w 97"/>
                  <a:gd name="T21" fmla="*/ 56 h 56"/>
                  <a:gd name="T22" fmla="*/ 63 w 97"/>
                  <a:gd name="T23" fmla="*/ 46 h 56"/>
                  <a:gd name="T24" fmla="*/ 97 w 97"/>
                  <a:gd name="T25" fmla="*/ 46 h 56"/>
                  <a:gd name="T26" fmla="*/ 97 w 97"/>
                  <a:gd name="T27" fmla="*/ 4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7" h="56">
                    <a:moveTo>
                      <a:pt x="97" y="44"/>
                    </a:moveTo>
                    <a:cubicBezTo>
                      <a:pt x="97" y="29"/>
                      <a:pt x="86" y="18"/>
                      <a:pt x="72" y="18"/>
                    </a:cubicBezTo>
                    <a:cubicBezTo>
                      <a:pt x="66" y="18"/>
                      <a:pt x="66" y="18"/>
                      <a:pt x="66" y="18"/>
                    </a:cubicBezTo>
                    <a:cubicBezTo>
                      <a:pt x="64" y="18"/>
                      <a:pt x="63" y="18"/>
                      <a:pt x="62" y="18"/>
                    </a:cubicBezTo>
                    <a:cubicBezTo>
                      <a:pt x="61" y="10"/>
                      <a:pt x="61" y="10"/>
                      <a:pt x="61" y="10"/>
                    </a:cubicBezTo>
                    <a:cubicBezTo>
                      <a:pt x="61" y="4"/>
                      <a:pt x="57" y="0"/>
                      <a:pt x="51" y="0"/>
                    </a:cubicBezTo>
                    <a:cubicBezTo>
                      <a:pt x="10" y="0"/>
                      <a:pt x="10" y="0"/>
                      <a:pt x="10" y="0"/>
                    </a:cubicBezTo>
                    <a:cubicBezTo>
                      <a:pt x="5" y="0"/>
                      <a:pt x="1" y="4"/>
                      <a:pt x="0" y="10"/>
                    </a:cubicBezTo>
                    <a:cubicBezTo>
                      <a:pt x="1" y="45"/>
                      <a:pt x="1" y="45"/>
                      <a:pt x="1" y="45"/>
                    </a:cubicBezTo>
                    <a:cubicBezTo>
                      <a:pt x="1" y="51"/>
                      <a:pt x="6" y="56"/>
                      <a:pt x="11" y="56"/>
                    </a:cubicBezTo>
                    <a:cubicBezTo>
                      <a:pt x="53" y="56"/>
                      <a:pt x="53" y="56"/>
                      <a:pt x="53" y="56"/>
                    </a:cubicBezTo>
                    <a:cubicBezTo>
                      <a:pt x="58" y="56"/>
                      <a:pt x="63" y="51"/>
                      <a:pt x="63" y="46"/>
                    </a:cubicBezTo>
                    <a:cubicBezTo>
                      <a:pt x="97" y="46"/>
                      <a:pt x="97" y="46"/>
                      <a:pt x="97" y="46"/>
                    </a:cubicBezTo>
                    <a:lnTo>
                      <a:pt x="97" y="44"/>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0" name="íŝliďé">
                <a:extLst>
                  <a:ext uri="{FF2B5EF4-FFF2-40B4-BE49-F238E27FC236}">
                    <a16:creationId xmlns:a16="http://schemas.microsoft.com/office/drawing/2014/main" id="{667F6EE4-96C3-8870-0ACC-27B506E3D6BC}"/>
                  </a:ext>
                </a:extLst>
              </p:cNvPr>
              <p:cNvSpPr/>
              <p:nvPr/>
            </p:nvSpPr>
            <p:spPr bwMode="auto">
              <a:xfrm>
                <a:off x="2019" y="3901"/>
                <a:ext cx="173" cy="101"/>
              </a:xfrm>
              <a:custGeom>
                <a:avLst/>
                <a:gdLst>
                  <a:gd name="T0" fmla="*/ 97 w 97"/>
                  <a:gd name="T1" fmla="*/ 44 h 56"/>
                  <a:gd name="T2" fmla="*/ 72 w 97"/>
                  <a:gd name="T3" fmla="*/ 18 h 56"/>
                  <a:gd name="T4" fmla="*/ 66 w 97"/>
                  <a:gd name="T5" fmla="*/ 18 h 56"/>
                  <a:gd name="T6" fmla="*/ 61 w 97"/>
                  <a:gd name="T7" fmla="*/ 18 h 56"/>
                  <a:gd name="T8" fmla="*/ 61 w 97"/>
                  <a:gd name="T9" fmla="*/ 10 h 56"/>
                  <a:gd name="T10" fmla="*/ 51 w 97"/>
                  <a:gd name="T11" fmla="*/ 0 h 56"/>
                  <a:gd name="T12" fmla="*/ 10 w 97"/>
                  <a:gd name="T13" fmla="*/ 0 h 56"/>
                  <a:gd name="T14" fmla="*/ 0 w 97"/>
                  <a:gd name="T15" fmla="*/ 10 h 56"/>
                  <a:gd name="T16" fmla="*/ 1 w 97"/>
                  <a:gd name="T17" fmla="*/ 45 h 56"/>
                  <a:gd name="T18" fmla="*/ 11 w 97"/>
                  <a:gd name="T19" fmla="*/ 56 h 56"/>
                  <a:gd name="T20" fmla="*/ 52 w 97"/>
                  <a:gd name="T21" fmla="*/ 56 h 56"/>
                  <a:gd name="T22" fmla="*/ 62 w 97"/>
                  <a:gd name="T23" fmla="*/ 46 h 56"/>
                  <a:gd name="T24" fmla="*/ 97 w 97"/>
                  <a:gd name="T25" fmla="*/ 46 h 56"/>
                  <a:gd name="T26" fmla="*/ 97 w 97"/>
                  <a:gd name="T27" fmla="*/ 4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7" h="56">
                    <a:moveTo>
                      <a:pt x="97" y="44"/>
                    </a:moveTo>
                    <a:cubicBezTo>
                      <a:pt x="97" y="29"/>
                      <a:pt x="86" y="18"/>
                      <a:pt x="72" y="18"/>
                    </a:cubicBezTo>
                    <a:cubicBezTo>
                      <a:pt x="66" y="18"/>
                      <a:pt x="66" y="18"/>
                      <a:pt x="66" y="18"/>
                    </a:cubicBezTo>
                    <a:cubicBezTo>
                      <a:pt x="64" y="18"/>
                      <a:pt x="63" y="18"/>
                      <a:pt x="61" y="18"/>
                    </a:cubicBezTo>
                    <a:cubicBezTo>
                      <a:pt x="61" y="10"/>
                      <a:pt x="61" y="10"/>
                      <a:pt x="61" y="10"/>
                    </a:cubicBezTo>
                    <a:cubicBezTo>
                      <a:pt x="61" y="4"/>
                      <a:pt x="56" y="0"/>
                      <a:pt x="51" y="0"/>
                    </a:cubicBezTo>
                    <a:cubicBezTo>
                      <a:pt x="10" y="0"/>
                      <a:pt x="10" y="0"/>
                      <a:pt x="10" y="0"/>
                    </a:cubicBezTo>
                    <a:cubicBezTo>
                      <a:pt x="5" y="0"/>
                      <a:pt x="0" y="4"/>
                      <a:pt x="0" y="10"/>
                    </a:cubicBezTo>
                    <a:cubicBezTo>
                      <a:pt x="1" y="45"/>
                      <a:pt x="1" y="45"/>
                      <a:pt x="1" y="45"/>
                    </a:cubicBezTo>
                    <a:cubicBezTo>
                      <a:pt x="1" y="51"/>
                      <a:pt x="5" y="56"/>
                      <a:pt x="11" y="56"/>
                    </a:cubicBezTo>
                    <a:cubicBezTo>
                      <a:pt x="52" y="56"/>
                      <a:pt x="52" y="56"/>
                      <a:pt x="52" y="56"/>
                    </a:cubicBezTo>
                    <a:cubicBezTo>
                      <a:pt x="58" y="56"/>
                      <a:pt x="63" y="51"/>
                      <a:pt x="62" y="46"/>
                    </a:cubicBezTo>
                    <a:cubicBezTo>
                      <a:pt x="97" y="46"/>
                      <a:pt x="97" y="46"/>
                      <a:pt x="97" y="46"/>
                    </a:cubicBezTo>
                    <a:lnTo>
                      <a:pt x="97" y="44"/>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1" name="îṡľiďè">
                <a:extLst>
                  <a:ext uri="{FF2B5EF4-FFF2-40B4-BE49-F238E27FC236}">
                    <a16:creationId xmlns:a16="http://schemas.microsoft.com/office/drawing/2014/main" id="{CD80FA46-2308-1C2D-41AB-C090389E6DA5}"/>
                  </a:ext>
                </a:extLst>
              </p:cNvPr>
              <p:cNvSpPr/>
              <p:nvPr/>
            </p:nvSpPr>
            <p:spPr bwMode="auto">
              <a:xfrm>
                <a:off x="2203" y="3984"/>
                <a:ext cx="192" cy="18"/>
              </a:xfrm>
              <a:custGeom>
                <a:avLst/>
                <a:gdLst>
                  <a:gd name="T0" fmla="*/ 2 w 107"/>
                  <a:gd name="T1" fmla="*/ 10 h 10"/>
                  <a:gd name="T2" fmla="*/ 105 w 107"/>
                  <a:gd name="T3" fmla="*/ 10 h 10"/>
                  <a:gd name="T4" fmla="*/ 107 w 107"/>
                  <a:gd name="T5" fmla="*/ 8 h 10"/>
                  <a:gd name="T6" fmla="*/ 107 w 107"/>
                  <a:gd name="T7" fmla="*/ 2 h 10"/>
                  <a:gd name="T8" fmla="*/ 105 w 107"/>
                  <a:gd name="T9" fmla="*/ 0 h 10"/>
                  <a:gd name="T10" fmla="*/ 2 w 107"/>
                  <a:gd name="T11" fmla="*/ 0 h 10"/>
                  <a:gd name="T12" fmla="*/ 0 w 107"/>
                  <a:gd name="T13" fmla="*/ 2 h 10"/>
                  <a:gd name="T14" fmla="*/ 0 w 107"/>
                  <a:gd name="T15" fmla="*/ 8 h 10"/>
                  <a:gd name="T16" fmla="*/ 2 w 107"/>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0">
                    <a:moveTo>
                      <a:pt x="2" y="10"/>
                    </a:moveTo>
                    <a:cubicBezTo>
                      <a:pt x="105" y="10"/>
                      <a:pt x="105" y="10"/>
                      <a:pt x="105" y="10"/>
                    </a:cubicBezTo>
                    <a:cubicBezTo>
                      <a:pt x="106" y="10"/>
                      <a:pt x="107" y="9"/>
                      <a:pt x="107" y="8"/>
                    </a:cubicBezTo>
                    <a:cubicBezTo>
                      <a:pt x="107" y="2"/>
                      <a:pt x="107" y="2"/>
                      <a:pt x="107" y="2"/>
                    </a:cubicBezTo>
                    <a:cubicBezTo>
                      <a:pt x="107" y="1"/>
                      <a:pt x="106" y="0"/>
                      <a:pt x="105" y="0"/>
                    </a:cubicBezTo>
                    <a:cubicBezTo>
                      <a:pt x="2" y="0"/>
                      <a:pt x="2" y="0"/>
                      <a:pt x="2" y="0"/>
                    </a:cubicBezTo>
                    <a:cubicBezTo>
                      <a:pt x="1" y="0"/>
                      <a:pt x="0" y="1"/>
                      <a:pt x="0" y="2"/>
                    </a:cubicBezTo>
                    <a:cubicBezTo>
                      <a:pt x="0" y="8"/>
                      <a:pt x="0" y="8"/>
                      <a:pt x="0" y="8"/>
                    </a:cubicBezTo>
                    <a:cubicBezTo>
                      <a:pt x="0" y="9"/>
                      <a:pt x="1" y="10"/>
                      <a:pt x="2" y="1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2" name="iṥļiḑe">
                <a:extLst>
                  <a:ext uri="{FF2B5EF4-FFF2-40B4-BE49-F238E27FC236}">
                    <a16:creationId xmlns:a16="http://schemas.microsoft.com/office/drawing/2014/main" id="{4E9971E0-4E12-E89D-186D-6D535AE7C62F}"/>
                  </a:ext>
                </a:extLst>
              </p:cNvPr>
              <p:cNvSpPr/>
              <p:nvPr/>
            </p:nvSpPr>
            <p:spPr bwMode="auto">
              <a:xfrm>
                <a:off x="2019" y="3984"/>
                <a:ext cx="190" cy="18"/>
              </a:xfrm>
              <a:custGeom>
                <a:avLst/>
                <a:gdLst>
                  <a:gd name="T0" fmla="*/ 1 w 106"/>
                  <a:gd name="T1" fmla="*/ 10 h 10"/>
                  <a:gd name="T2" fmla="*/ 104 w 106"/>
                  <a:gd name="T3" fmla="*/ 10 h 10"/>
                  <a:gd name="T4" fmla="*/ 106 w 106"/>
                  <a:gd name="T5" fmla="*/ 8 h 10"/>
                  <a:gd name="T6" fmla="*/ 106 w 106"/>
                  <a:gd name="T7" fmla="*/ 2 h 10"/>
                  <a:gd name="T8" fmla="*/ 104 w 106"/>
                  <a:gd name="T9" fmla="*/ 0 h 10"/>
                  <a:gd name="T10" fmla="*/ 1 w 106"/>
                  <a:gd name="T11" fmla="*/ 0 h 10"/>
                  <a:gd name="T12" fmla="*/ 0 w 106"/>
                  <a:gd name="T13" fmla="*/ 2 h 10"/>
                  <a:gd name="T14" fmla="*/ 0 w 106"/>
                  <a:gd name="T15" fmla="*/ 8 h 10"/>
                  <a:gd name="T16" fmla="*/ 1 w 106"/>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
                    <a:moveTo>
                      <a:pt x="1" y="10"/>
                    </a:moveTo>
                    <a:cubicBezTo>
                      <a:pt x="104" y="10"/>
                      <a:pt x="104" y="10"/>
                      <a:pt x="104" y="10"/>
                    </a:cubicBezTo>
                    <a:cubicBezTo>
                      <a:pt x="106" y="10"/>
                      <a:pt x="106" y="9"/>
                      <a:pt x="106" y="8"/>
                    </a:cubicBezTo>
                    <a:cubicBezTo>
                      <a:pt x="106" y="2"/>
                      <a:pt x="106" y="2"/>
                      <a:pt x="106" y="2"/>
                    </a:cubicBezTo>
                    <a:cubicBezTo>
                      <a:pt x="106" y="1"/>
                      <a:pt x="106" y="0"/>
                      <a:pt x="104" y="0"/>
                    </a:cubicBezTo>
                    <a:cubicBezTo>
                      <a:pt x="1" y="0"/>
                      <a:pt x="1" y="0"/>
                      <a:pt x="1" y="0"/>
                    </a:cubicBezTo>
                    <a:cubicBezTo>
                      <a:pt x="0" y="0"/>
                      <a:pt x="0" y="1"/>
                      <a:pt x="0" y="2"/>
                    </a:cubicBezTo>
                    <a:cubicBezTo>
                      <a:pt x="0" y="8"/>
                      <a:pt x="0" y="8"/>
                      <a:pt x="0" y="8"/>
                    </a:cubicBezTo>
                    <a:cubicBezTo>
                      <a:pt x="0" y="9"/>
                      <a:pt x="0" y="10"/>
                      <a:pt x="1" y="1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3" name="ïṧḷîḋê">
                <a:extLst>
                  <a:ext uri="{FF2B5EF4-FFF2-40B4-BE49-F238E27FC236}">
                    <a16:creationId xmlns:a16="http://schemas.microsoft.com/office/drawing/2014/main" id="{C8AF4B2E-092F-42AC-2053-D984AA7D6052}"/>
                  </a:ext>
                </a:extLst>
              </p:cNvPr>
              <p:cNvSpPr/>
              <p:nvPr/>
            </p:nvSpPr>
            <p:spPr bwMode="auto">
              <a:xfrm>
                <a:off x="2065" y="3914"/>
                <a:ext cx="144" cy="70"/>
              </a:xfrm>
              <a:custGeom>
                <a:avLst/>
                <a:gdLst>
                  <a:gd name="T0" fmla="*/ 80 w 80"/>
                  <a:gd name="T1" fmla="*/ 39 h 39"/>
                  <a:gd name="T2" fmla="*/ 80 w 80"/>
                  <a:gd name="T3" fmla="*/ 37 h 39"/>
                  <a:gd name="T4" fmla="*/ 44 w 80"/>
                  <a:gd name="T5" fmla="*/ 0 h 39"/>
                  <a:gd name="T6" fmla="*/ 36 w 80"/>
                  <a:gd name="T7" fmla="*/ 0 h 39"/>
                  <a:gd name="T8" fmla="*/ 0 w 80"/>
                  <a:gd name="T9" fmla="*/ 37 h 39"/>
                  <a:gd name="T10" fmla="*/ 0 w 80"/>
                  <a:gd name="T11" fmla="*/ 39 h 39"/>
                  <a:gd name="T12" fmla="*/ 80 w 80"/>
                  <a:gd name="T13" fmla="*/ 39 h 39"/>
                </a:gdLst>
                <a:ahLst/>
                <a:cxnLst>
                  <a:cxn ang="0">
                    <a:pos x="T0" y="T1"/>
                  </a:cxn>
                  <a:cxn ang="0">
                    <a:pos x="T2" y="T3"/>
                  </a:cxn>
                  <a:cxn ang="0">
                    <a:pos x="T4" y="T5"/>
                  </a:cxn>
                  <a:cxn ang="0">
                    <a:pos x="T6" y="T7"/>
                  </a:cxn>
                  <a:cxn ang="0">
                    <a:pos x="T8" y="T9"/>
                  </a:cxn>
                  <a:cxn ang="0">
                    <a:pos x="T10" y="T11"/>
                  </a:cxn>
                  <a:cxn ang="0">
                    <a:pos x="T12" y="T13"/>
                  </a:cxn>
                </a:cxnLst>
                <a:rect l="0" t="0" r="r" b="b"/>
                <a:pathLst>
                  <a:path w="80" h="39">
                    <a:moveTo>
                      <a:pt x="80" y="39"/>
                    </a:moveTo>
                    <a:cubicBezTo>
                      <a:pt x="80" y="37"/>
                      <a:pt x="80" y="37"/>
                      <a:pt x="80" y="37"/>
                    </a:cubicBezTo>
                    <a:cubicBezTo>
                      <a:pt x="80" y="16"/>
                      <a:pt x="64" y="0"/>
                      <a:pt x="44" y="0"/>
                    </a:cubicBezTo>
                    <a:cubicBezTo>
                      <a:pt x="36" y="0"/>
                      <a:pt x="36" y="0"/>
                      <a:pt x="36" y="0"/>
                    </a:cubicBezTo>
                    <a:cubicBezTo>
                      <a:pt x="16" y="0"/>
                      <a:pt x="0" y="16"/>
                      <a:pt x="0" y="37"/>
                    </a:cubicBezTo>
                    <a:cubicBezTo>
                      <a:pt x="0" y="39"/>
                      <a:pt x="0" y="39"/>
                      <a:pt x="0" y="39"/>
                    </a:cubicBezTo>
                    <a:lnTo>
                      <a:pt x="80" y="39"/>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4" name="îšľidê">
                <a:extLst>
                  <a:ext uri="{FF2B5EF4-FFF2-40B4-BE49-F238E27FC236}">
                    <a16:creationId xmlns:a16="http://schemas.microsoft.com/office/drawing/2014/main" id="{43FF1D0D-6A2D-C76F-B442-DD0CFBEEB87A}"/>
                  </a:ext>
                </a:extLst>
              </p:cNvPr>
              <p:cNvSpPr/>
              <p:nvPr/>
            </p:nvSpPr>
            <p:spPr bwMode="auto">
              <a:xfrm>
                <a:off x="2250" y="3914"/>
                <a:ext cx="145" cy="70"/>
              </a:xfrm>
              <a:custGeom>
                <a:avLst/>
                <a:gdLst>
                  <a:gd name="T0" fmla="*/ 81 w 81"/>
                  <a:gd name="T1" fmla="*/ 39 h 39"/>
                  <a:gd name="T2" fmla="*/ 81 w 81"/>
                  <a:gd name="T3" fmla="*/ 37 h 39"/>
                  <a:gd name="T4" fmla="*/ 45 w 81"/>
                  <a:gd name="T5" fmla="*/ 0 h 39"/>
                  <a:gd name="T6" fmla="*/ 37 w 81"/>
                  <a:gd name="T7" fmla="*/ 0 h 39"/>
                  <a:gd name="T8" fmla="*/ 0 w 81"/>
                  <a:gd name="T9" fmla="*/ 37 h 39"/>
                  <a:gd name="T10" fmla="*/ 0 w 81"/>
                  <a:gd name="T11" fmla="*/ 39 h 39"/>
                  <a:gd name="T12" fmla="*/ 81 w 81"/>
                  <a:gd name="T13" fmla="*/ 39 h 39"/>
                </a:gdLst>
                <a:ahLst/>
                <a:cxnLst>
                  <a:cxn ang="0">
                    <a:pos x="T0" y="T1"/>
                  </a:cxn>
                  <a:cxn ang="0">
                    <a:pos x="T2" y="T3"/>
                  </a:cxn>
                  <a:cxn ang="0">
                    <a:pos x="T4" y="T5"/>
                  </a:cxn>
                  <a:cxn ang="0">
                    <a:pos x="T6" y="T7"/>
                  </a:cxn>
                  <a:cxn ang="0">
                    <a:pos x="T8" y="T9"/>
                  </a:cxn>
                  <a:cxn ang="0">
                    <a:pos x="T10" y="T11"/>
                  </a:cxn>
                  <a:cxn ang="0">
                    <a:pos x="T12" y="T13"/>
                  </a:cxn>
                </a:cxnLst>
                <a:rect l="0" t="0" r="r" b="b"/>
                <a:pathLst>
                  <a:path w="81" h="39">
                    <a:moveTo>
                      <a:pt x="81" y="39"/>
                    </a:moveTo>
                    <a:cubicBezTo>
                      <a:pt x="81" y="37"/>
                      <a:pt x="81" y="37"/>
                      <a:pt x="81" y="37"/>
                    </a:cubicBezTo>
                    <a:cubicBezTo>
                      <a:pt x="81" y="16"/>
                      <a:pt x="65" y="0"/>
                      <a:pt x="45" y="0"/>
                    </a:cubicBezTo>
                    <a:cubicBezTo>
                      <a:pt x="37" y="0"/>
                      <a:pt x="37" y="0"/>
                      <a:pt x="37" y="0"/>
                    </a:cubicBezTo>
                    <a:cubicBezTo>
                      <a:pt x="17" y="0"/>
                      <a:pt x="0" y="16"/>
                      <a:pt x="0" y="37"/>
                    </a:cubicBezTo>
                    <a:cubicBezTo>
                      <a:pt x="0" y="39"/>
                      <a:pt x="0" y="39"/>
                      <a:pt x="0" y="39"/>
                    </a:cubicBezTo>
                    <a:lnTo>
                      <a:pt x="81" y="39"/>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5" name="í$lïďé">
                <a:extLst>
                  <a:ext uri="{FF2B5EF4-FFF2-40B4-BE49-F238E27FC236}">
                    <a16:creationId xmlns:a16="http://schemas.microsoft.com/office/drawing/2014/main" id="{512FBA14-AB5C-D1AC-4C68-5C1A95330F32}"/>
                  </a:ext>
                </a:extLst>
              </p:cNvPr>
              <p:cNvSpPr/>
              <p:nvPr/>
            </p:nvSpPr>
            <p:spPr bwMode="auto">
              <a:xfrm>
                <a:off x="2203" y="3901"/>
                <a:ext cx="174" cy="101"/>
              </a:xfrm>
              <a:custGeom>
                <a:avLst/>
                <a:gdLst>
                  <a:gd name="T0" fmla="*/ 97 w 97"/>
                  <a:gd name="T1" fmla="*/ 44 h 56"/>
                  <a:gd name="T2" fmla="*/ 72 w 97"/>
                  <a:gd name="T3" fmla="*/ 18 h 56"/>
                  <a:gd name="T4" fmla="*/ 66 w 97"/>
                  <a:gd name="T5" fmla="*/ 18 h 56"/>
                  <a:gd name="T6" fmla="*/ 62 w 97"/>
                  <a:gd name="T7" fmla="*/ 18 h 56"/>
                  <a:gd name="T8" fmla="*/ 61 w 97"/>
                  <a:gd name="T9" fmla="*/ 10 h 56"/>
                  <a:gd name="T10" fmla="*/ 51 w 97"/>
                  <a:gd name="T11" fmla="*/ 0 h 56"/>
                  <a:gd name="T12" fmla="*/ 10 w 97"/>
                  <a:gd name="T13" fmla="*/ 0 h 56"/>
                  <a:gd name="T14" fmla="*/ 0 w 97"/>
                  <a:gd name="T15" fmla="*/ 10 h 56"/>
                  <a:gd name="T16" fmla="*/ 1 w 97"/>
                  <a:gd name="T17" fmla="*/ 45 h 56"/>
                  <a:gd name="T18" fmla="*/ 11 w 97"/>
                  <a:gd name="T19" fmla="*/ 56 h 56"/>
                  <a:gd name="T20" fmla="*/ 53 w 97"/>
                  <a:gd name="T21" fmla="*/ 56 h 56"/>
                  <a:gd name="T22" fmla="*/ 63 w 97"/>
                  <a:gd name="T23" fmla="*/ 46 h 56"/>
                  <a:gd name="T24" fmla="*/ 97 w 97"/>
                  <a:gd name="T25" fmla="*/ 46 h 56"/>
                  <a:gd name="T26" fmla="*/ 97 w 97"/>
                  <a:gd name="T27" fmla="*/ 4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7" h="56">
                    <a:moveTo>
                      <a:pt x="97" y="44"/>
                    </a:moveTo>
                    <a:cubicBezTo>
                      <a:pt x="97" y="29"/>
                      <a:pt x="86" y="18"/>
                      <a:pt x="72" y="18"/>
                    </a:cubicBezTo>
                    <a:cubicBezTo>
                      <a:pt x="66" y="18"/>
                      <a:pt x="66" y="18"/>
                      <a:pt x="66" y="18"/>
                    </a:cubicBezTo>
                    <a:cubicBezTo>
                      <a:pt x="64" y="18"/>
                      <a:pt x="63" y="18"/>
                      <a:pt x="62" y="18"/>
                    </a:cubicBezTo>
                    <a:cubicBezTo>
                      <a:pt x="61" y="10"/>
                      <a:pt x="61" y="10"/>
                      <a:pt x="61" y="10"/>
                    </a:cubicBezTo>
                    <a:cubicBezTo>
                      <a:pt x="61" y="4"/>
                      <a:pt x="57" y="0"/>
                      <a:pt x="51" y="0"/>
                    </a:cubicBezTo>
                    <a:cubicBezTo>
                      <a:pt x="10" y="0"/>
                      <a:pt x="10" y="0"/>
                      <a:pt x="10" y="0"/>
                    </a:cubicBezTo>
                    <a:cubicBezTo>
                      <a:pt x="5" y="0"/>
                      <a:pt x="1" y="4"/>
                      <a:pt x="0" y="10"/>
                    </a:cubicBezTo>
                    <a:cubicBezTo>
                      <a:pt x="1" y="45"/>
                      <a:pt x="1" y="45"/>
                      <a:pt x="1" y="45"/>
                    </a:cubicBezTo>
                    <a:cubicBezTo>
                      <a:pt x="1" y="51"/>
                      <a:pt x="6" y="56"/>
                      <a:pt x="11" y="56"/>
                    </a:cubicBezTo>
                    <a:cubicBezTo>
                      <a:pt x="53" y="56"/>
                      <a:pt x="53" y="56"/>
                      <a:pt x="53" y="56"/>
                    </a:cubicBezTo>
                    <a:cubicBezTo>
                      <a:pt x="58" y="56"/>
                      <a:pt x="63" y="51"/>
                      <a:pt x="63" y="46"/>
                    </a:cubicBezTo>
                    <a:cubicBezTo>
                      <a:pt x="97" y="46"/>
                      <a:pt x="97" y="46"/>
                      <a:pt x="97" y="46"/>
                    </a:cubicBezTo>
                    <a:lnTo>
                      <a:pt x="97" y="44"/>
                    </a:lnTo>
                    <a:close/>
                  </a:path>
                </a:pathLst>
              </a:custGeom>
              <a:solidFill>
                <a:srgbClr val="5921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6" name="iṧḻîḑè">
                <a:extLst>
                  <a:ext uri="{FF2B5EF4-FFF2-40B4-BE49-F238E27FC236}">
                    <a16:creationId xmlns:a16="http://schemas.microsoft.com/office/drawing/2014/main" id="{D5F2DFAD-4127-7E4F-D8B3-B2257E671417}"/>
                  </a:ext>
                </a:extLst>
              </p:cNvPr>
              <p:cNvSpPr/>
              <p:nvPr/>
            </p:nvSpPr>
            <p:spPr bwMode="auto">
              <a:xfrm>
                <a:off x="2019" y="3901"/>
                <a:ext cx="173" cy="101"/>
              </a:xfrm>
              <a:custGeom>
                <a:avLst/>
                <a:gdLst>
                  <a:gd name="T0" fmla="*/ 97 w 97"/>
                  <a:gd name="T1" fmla="*/ 44 h 56"/>
                  <a:gd name="T2" fmla="*/ 72 w 97"/>
                  <a:gd name="T3" fmla="*/ 18 h 56"/>
                  <a:gd name="T4" fmla="*/ 66 w 97"/>
                  <a:gd name="T5" fmla="*/ 18 h 56"/>
                  <a:gd name="T6" fmla="*/ 61 w 97"/>
                  <a:gd name="T7" fmla="*/ 18 h 56"/>
                  <a:gd name="T8" fmla="*/ 61 w 97"/>
                  <a:gd name="T9" fmla="*/ 10 h 56"/>
                  <a:gd name="T10" fmla="*/ 51 w 97"/>
                  <a:gd name="T11" fmla="*/ 0 h 56"/>
                  <a:gd name="T12" fmla="*/ 10 w 97"/>
                  <a:gd name="T13" fmla="*/ 0 h 56"/>
                  <a:gd name="T14" fmla="*/ 0 w 97"/>
                  <a:gd name="T15" fmla="*/ 10 h 56"/>
                  <a:gd name="T16" fmla="*/ 1 w 97"/>
                  <a:gd name="T17" fmla="*/ 45 h 56"/>
                  <a:gd name="T18" fmla="*/ 11 w 97"/>
                  <a:gd name="T19" fmla="*/ 56 h 56"/>
                  <a:gd name="T20" fmla="*/ 52 w 97"/>
                  <a:gd name="T21" fmla="*/ 56 h 56"/>
                  <a:gd name="T22" fmla="*/ 62 w 97"/>
                  <a:gd name="T23" fmla="*/ 46 h 56"/>
                  <a:gd name="T24" fmla="*/ 97 w 97"/>
                  <a:gd name="T25" fmla="*/ 46 h 56"/>
                  <a:gd name="T26" fmla="*/ 97 w 97"/>
                  <a:gd name="T27" fmla="*/ 4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7" h="56">
                    <a:moveTo>
                      <a:pt x="97" y="44"/>
                    </a:moveTo>
                    <a:cubicBezTo>
                      <a:pt x="97" y="29"/>
                      <a:pt x="86" y="18"/>
                      <a:pt x="72" y="18"/>
                    </a:cubicBezTo>
                    <a:cubicBezTo>
                      <a:pt x="66" y="18"/>
                      <a:pt x="66" y="18"/>
                      <a:pt x="66" y="18"/>
                    </a:cubicBezTo>
                    <a:cubicBezTo>
                      <a:pt x="64" y="18"/>
                      <a:pt x="63" y="18"/>
                      <a:pt x="61" y="18"/>
                    </a:cubicBezTo>
                    <a:cubicBezTo>
                      <a:pt x="61" y="10"/>
                      <a:pt x="61" y="10"/>
                      <a:pt x="61" y="10"/>
                    </a:cubicBezTo>
                    <a:cubicBezTo>
                      <a:pt x="61" y="4"/>
                      <a:pt x="56" y="0"/>
                      <a:pt x="51" y="0"/>
                    </a:cubicBezTo>
                    <a:cubicBezTo>
                      <a:pt x="10" y="0"/>
                      <a:pt x="10" y="0"/>
                      <a:pt x="10" y="0"/>
                    </a:cubicBezTo>
                    <a:cubicBezTo>
                      <a:pt x="5" y="0"/>
                      <a:pt x="0" y="4"/>
                      <a:pt x="0" y="10"/>
                    </a:cubicBezTo>
                    <a:cubicBezTo>
                      <a:pt x="1" y="45"/>
                      <a:pt x="1" y="45"/>
                      <a:pt x="1" y="45"/>
                    </a:cubicBezTo>
                    <a:cubicBezTo>
                      <a:pt x="1" y="51"/>
                      <a:pt x="5" y="56"/>
                      <a:pt x="11" y="56"/>
                    </a:cubicBezTo>
                    <a:cubicBezTo>
                      <a:pt x="52" y="56"/>
                      <a:pt x="52" y="56"/>
                      <a:pt x="52" y="56"/>
                    </a:cubicBezTo>
                    <a:cubicBezTo>
                      <a:pt x="58" y="56"/>
                      <a:pt x="63" y="51"/>
                      <a:pt x="62" y="46"/>
                    </a:cubicBezTo>
                    <a:cubicBezTo>
                      <a:pt x="97" y="46"/>
                      <a:pt x="97" y="46"/>
                      <a:pt x="97" y="46"/>
                    </a:cubicBezTo>
                    <a:lnTo>
                      <a:pt x="97" y="44"/>
                    </a:lnTo>
                    <a:close/>
                  </a:path>
                </a:pathLst>
              </a:custGeom>
              <a:solidFill>
                <a:srgbClr val="5921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7" name="iSḷiḋe">
                <a:extLst>
                  <a:ext uri="{FF2B5EF4-FFF2-40B4-BE49-F238E27FC236}">
                    <a16:creationId xmlns:a16="http://schemas.microsoft.com/office/drawing/2014/main" id="{D38FAA67-5F9D-8780-59AC-7705CC3E2872}"/>
                  </a:ext>
                </a:extLst>
              </p:cNvPr>
              <p:cNvSpPr/>
              <p:nvPr/>
            </p:nvSpPr>
            <p:spPr bwMode="auto">
              <a:xfrm>
                <a:off x="2203" y="3984"/>
                <a:ext cx="192" cy="18"/>
              </a:xfrm>
              <a:custGeom>
                <a:avLst/>
                <a:gdLst>
                  <a:gd name="T0" fmla="*/ 2 w 107"/>
                  <a:gd name="T1" fmla="*/ 10 h 10"/>
                  <a:gd name="T2" fmla="*/ 105 w 107"/>
                  <a:gd name="T3" fmla="*/ 10 h 10"/>
                  <a:gd name="T4" fmla="*/ 107 w 107"/>
                  <a:gd name="T5" fmla="*/ 8 h 10"/>
                  <a:gd name="T6" fmla="*/ 107 w 107"/>
                  <a:gd name="T7" fmla="*/ 2 h 10"/>
                  <a:gd name="T8" fmla="*/ 105 w 107"/>
                  <a:gd name="T9" fmla="*/ 0 h 10"/>
                  <a:gd name="T10" fmla="*/ 2 w 107"/>
                  <a:gd name="T11" fmla="*/ 0 h 10"/>
                  <a:gd name="T12" fmla="*/ 0 w 107"/>
                  <a:gd name="T13" fmla="*/ 2 h 10"/>
                  <a:gd name="T14" fmla="*/ 0 w 107"/>
                  <a:gd name="T15" fmla="*/ 8 h 10"/>
                  <a:gd name="T16" fmla="*/ 2 w 107"/>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0">
                    <a:moveTo>
                      <a:pt x="2" y="10"/>
                    </a:moveTo>
                    <a:cubicBezTo>
                      <a:pt x="105" y="10"/>
                      <a:pt x="105" y="10"/>
                      <a:pt x="105" y="10"/>
                    </a:cubicBezTo>
                    <a:cubicBezTo>
                      <a:pt x="106" y="10"/>
                      <a:pt x="107" y="9"/>
                      <a:pt x="107" y="8"/>
                    </a:cubicBezTo>
                    <a:cubicBezTo>
                      <a:pt x="107" y="2"/>
                      <a:pt x="107" y="2"/>
                      <a:pt x="107" y="2"/>
                    </a:cubicBezTo>
                    <a:cubicBezTo>
                      <a:pt x="107" y="1"/>
                      <a:pt x="106" y="0"/>
                      <a:pt x="105" y="0"/>
                    </a:cubicBezTo>
                    <a:cubicBezTo>
                      <a:pt x="2" y="0"/>
                      <a:pt x="2" y="0"/>
                      <a:pt x="2" y="0"/>
                    </a:cubicBezTo>
                    <a:cubicBezTo>
                      <a:pt x="1" y="0"/>
                      <a:pt x="0" y="1"/>
                      <a:pt x="0" y="2"/>
                    </a:cubicBezTo>
                    <a:cubicBezTo>
                      <a:pt x="0" y="8"/>
                      <a:pt x="0" y="8"/>
                      <a:pt x="0" y="8"/>
                    </a:cubicBezTo>
                    <a:cubicBezTo>
                      <a:pt x="0" y="9"/>
                      <a:pt x="1" y="10"/>
                      <a:pt x="2" y="10"/>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8" name="ïṧľïdé">
                <a:extLst>
                  <a:ext uri="{FF2B5EF4-FFF2-40B4-BE49-F238E27FC236}">
                    <a16:creationId xmlns:a16="http://schemas.microsoft.com/office/drawing/2014/main" id="{41A5B0FD-EDE7-EAF5-8C4F-94F1E467A56B}"/>
                  </a:ext>
                </a:extLst>
              </p:cNvPr>
              <p:cNvSpPr/>
              <p:nvPr/>
            </p:nvSpPr>
            <p:spPr bwMode="auto">
              <a:xfrm>
                <a:off x="2019" y="3984"/>
                <a:ext cx="190" cy="18"/>
              </a:xfrm>
              <a:custGeom>
                <a:avLst/>
                <a:gdLst>
                  <a:gd name="T0" fmla="*/ 1 w 106"/>
                  <a:gd name="T1" fmla="*/ 10 h 10"/>
                  <a:gd name="T2" fmla="*/ 104 w 106"/>
                  <a:gd name="T3" fmla="*/ 10 h 10"/>
                  <a:gd name="T4" fmla="*/ 106 w 106"/>
                  <a:gd name="T5" fmla="*/ 8 h 10"/>
                  <a:gd name="T6" fmla="*/ 106 w 106"/>
                  <a:gd name="T7" fmla="*/ 2 h 10"/>
                  <a:gd name="T8" fmla="*/ 104 w 106"/>
                  <a:gd name="T9" fmla="*/ 0 h 10"/>
                  <a:gd name="T10" fmla="*/ 1 w 106"/>
                  <a:gd name="T11" fmla="*/ 0 h 10"/>
                  <a:gd name="T12" fmla="*/ 0 w 106"/>
                  <a:gd name="T13" fmla="*/ 2 h 10"/>
                  <a:gd name="T14" fmla="*/ 0 w 106"/>
                  <a:gd name="T15" fmla="*/ 8 h 10"/>
                  <a:gd name="T16" fmla="*/ 1 w 106"/>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
                    <a:moveTo>
                      <a:pt x="1" y="10"/>
                    </a:moveTo>
                    <a:cubicBezTo>
                      <a:pt x="104" y="10"/>
                      <a:pt x="104" y="10"/>
                      <a:pt x="104" y="10"/>
                    </a:cubicBezTo>
                    <a:cubicBezTo>
                      <a:pt x="106" y="10"/>
                      <a:pt x="106" y="9"/>
                      <a:pt x="106" y="8"/>
                    </a:cubicBezTo>
                    <a:cubicBezTo>
                      <a:pt x="106" y="2"/>
                      <a:pt x="106" y="2"/>
                      <a:pt x="106" y="2"/>
                    </a:cubicBezTo>
                    <a:cubicBezTo>
                      <a:pt x="106" y="1"/>
                      <a:pt x="106" y="0"/>
                      <a:pt x="104" y="0"/>
                    </a:cubicBezTo>
                    <a:cubicBezTo>
                      <a:pt x="1" y="0"/>
                      <a:pt x="1" y="0"/>
                      <a:pt x="1" y="0"/>
                    </a:cubicBezTo>
                    <a:cubicBezTo>
                      <a:pt x="0" y="0"/>
                      <a:pt x="0" y="1"/>
                      <a:pt x="0" y="2"/>
                    </a:cubicBezTo>
                    <a:cubicBezTo>
                      <a:pt x="0" y="8"/>
                      <a:pt x="0" y="8"/>
                      <a:pt x="0" y="8"/>
                    </a:cubicBezTo>
                    <a:cubicBezTo>
                      <a:pt x="0" y="9"/>
                      <a:pt x="0" y="10"/>
                      <a:pt x="1" y="10"/>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9" name="íşľíḑe">
                <a:extLst>
                  <a:ext uri="{FF2B5EF4-FFF2-40B4-BE49-F238E27FC236}">
                    <a16:creationId xmlns:a16="http://schemas.microsoft.com/office/drawing/2014/main" id="{F5244582-A795-7BC6-C44D-EE4359AA4114}"/>
                  </a:ext>
                </a:extLst>
              </p:cNvPr>
              <p:cNvSpPr/>
              <p:nvPr/>
            </p:nvSpPr>
            <p:spPr bwMode="auto">
              <a:xfrm>
                <a:off x="2010" y="3411"/>
                <a:ext cx="313" cy="512"/>
              </a:xfrm>
              <a:custGeom>
                <a:avLst/>
                <a:gdLst>
                  <a:gd name="T0" fmla="*/ 80 w 175"/>
                  <a:gd name="T1" fmla="*/ 277 h 286"/>
                  <a:gd name="T2" fmla="*/ 80 w 175"/>
                  <a:gd name="T3" fmla="*/ 57 h 286"/>
                  <a:gd name="T4" fmla="*/ 93 w 175"/>
                  <a:gd name="T5" fmla="*/ 57 h 286"/>
                  <a:gd name="T6" fmla="*/ 94 w 175"/>
                  <a:gd name="T7" fmla="*/ 277 h 286"/>
                  <a:gd name="T8" fmla="*/ 97 w 175"/>
                  <a:gd name="T9" fmla="*/ 278 h 286"/>
                  <a:gd name="T10" fmla="*/ 174 w 175"/>
                  <a:gd name="T11" fmla="*/ 277 h 286"/>
                  <a:gd name="T12" fmla="*/ 175 w 175"/>
                  <a:gd name="T13" fmla="*/ 276 h 286"/>
                  <a:gd name="T14" fmla="*/ 174 w 175"/>
                  <a:gd name="T15" fmla="*/ 0 h 286"/>
                  <a:gd name="T16" fmla="*/ 0 w 175"/>
                  <a:gd name="T17" fmla="*/ 0 h 286"/>
                  <a:gd name="T18" fmla="*/ 0 w 175"/>
                  <a:gd name="T19" fmla="*/ 276 h 286"/>
                  <a:gd name="T20" fmla="*/ 2 w 175"/>
                  <a:gd name="T21" fmla="*/ 277 h 286"/>
                  <a:gd name="T22" fmla="*/ 80 w 175"/>
                  <a:gd name="T23" fmla="*/ 278 h 286"/>
                  <a:gd name="T24" fmla="*/ 80 w 175"/>
                  <a:gd name="T25" fmla="*/ 277 h 2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286">
                    <a:moveTo>
                      <a:pt x="80" y="277"/>
                    </a:moveTo>
                    <a:cubicBezTo>
                      <a:pt x="80" y="57"/>
                      <a:pt x="80" y="57"/>
                      <a:pt x="80" y="57"/>
                    </a:cubicBezTo>
                    <a:cubicBezTo>
                      <a:pt x="93" y="57"/>
                      <a:pt x="93" y="57"/>
                      <a:pt x="93" y="57"/>
                    </a:cubicBezTo>
                    <a:cubicBezTo>
                      <a:pt x="94" y="277"/>
                      <a:pt x="94" y="277"/>
                      <a:pt x="94" y="277"/>
                    </a:cubicBezTo>
                    <a:cubicBezTo>
                      <a:pt x="97" y="278"/>
                      <a:pt x="97" y="278"/>
                      <a:pt x="97" y="278"/>
                    </a:cubicBezTo>
                    <a:cubicBezTo>
                      <a:pt x="122" y="286"/>
                      <a:pt x="149" y="285"/>
                      <a:pt x="174" y="277"/>
                    </a:cubicBezTo>
                    <a:cubicBezTo>
                      <a:pt x="175" y="276"/>
                      <a:pt x="175" y="276"/>
                      <a:pt x="175" y="276"/>
                    </a:cubicBezTo>
                    <a:cubicBezTo>
                      <a:pt x="174" y="0"/>
                      <a:pt x="174" y="0"/>
                      <a:pt x="174" y="0"/>
                    </a:cubicBezTo>
                    <a:cubicBezTo>
                      <a:pt x="0" y="0"/>
                      <a:pt x="0" y="0"/>
                      <a:pt x="0" y="0"/>
                    </a:cubicBezTo>
                    <a:cubicBezTo>
                      <a:pt x="0" y="276"/>
                      <a:pt x="0" y="276"/>
                      <a:pt x="0" y="276"/>
                    </a:cubicBezTo>
                    <a:cubicBezTo>
                      <a:pt x="2" y="277"/>
                      <a:pt x="2" y="277"/>
                      <a:pt x="2" y="277"/>
                    </a:cubicBezTo>
                    <a:cubicBezTo>
                      <a:pt x="27" y="286"/>
                      <a:pt x="54" y="286"/>
                      <a:pt x="80" y="278"/>
                    </a:cubicBezTo>
                    <a:lnTo>
                      <a:pt x="80" y="277"/>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0" name="íṥlîḓê">
                <a:extLst>
                  <a:ext uri="{FF2B5EF4-FFF2-40B4-BE49-F238E27FC236}">
                    <a16:creationId xmlns:a16="http://schemas.microsoft.com/office/drawing/2014/main" id="{BD180B7D-F987-9299-543F-0B123D4D4B06}"/>
                  </a:ext>
                </a:extLst>
              </p:cNvPr>
              <p:cNvSpPr/>
              <p:nvPr/>
            </p:nvSpPr>
            <p:spPr bwMode="auto">
              <a:xfrm>
                <a:off x="2010" y="3426"/>
                <a:ext cx="311" cy="128"/>
              </a:xfrm>
              <a:custGeom>
                <a:avLst/>
                <a:gdLst>
                  <a:gd name="T0" fmla="*/ 0 w 311"/>
                  <a:gd name="T1" fmla="*/ 0 h 128"/>
                  <a:gd name="T2" fmla="*/ 311 w 311"/>
                  <a:gd name="T3" fmla="*/ 0 h 128"/>
                  <a:gd name="T4" fmla="*/ 310 w 311"/>
                  <a:gd name="T5" fmla="*/ 128 h 128"/>
                  <a:gd name="T6" fmla="*/ 168 w 311"/>
                  <a:gd name="T7" fmla="*/ 128 h 128"/>
                  <a:gd name="T8" fmla="*/ 168 w 311"/>
                  <a:gd name="T9" fmla="*/ 100 h 128"/>
                  <a:gd name="T10" fmla="*/ 143 w 311"/>
                  <a:gd name="T11" fmla="*/ 100 h 128"/>
                  <a:gd name="T12" fmla="*/ 143 w 311"/>
                  <a:gd name="T13" fmla="*/ 128 h 128"/>
                  <a:gd name="T14" fmla="*/ 1 w 311"/>
                  <a:gd name="T15" fmla="*/ 128 h 128"/>
                  <a:gd name="T16" fmla="*/ 0 w 311"/>
                  <a:gd name="T17" fmla="*/ 0 h 1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1" h="128">
                    <a:moveTo>
                      <a:pt x="0" y="0"/>
                    </a:moveTo>
                    <a:lnTo>
                      <a:pt x="311" y="0"/>
                    </a:lnTo>
                    <a:lnTo>
                      <a:pt x="310" y="128"/>
                    </a:lnTo>
                    <a:lnTo>
                      <a:pt x="168" y="128"/>
                    </a:lnTo>
                    <a:lnTo>
                      <a:pt x="168" y="100"/>
                    </a:lnTo>
                    <a:lnTo>
                      <a:pt x="143" y="100"/>
                    </a:lnTo>
                    <a:lnTo>
                      <a:pt x="143" y="128"/>
                    </a:lnTo>
                    <a:lnTo>
                      <a:pt x="1" y="128"/>
                    </a:lnTo>
                    <a:lnTo>
                      <a:pt x="0" y="0"/>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1" name="isļïdé">
                <a:extLst>
                  <a:ext uri="{FF2B5EF4-FFF2-40B4-BE49-F238E27FC236}">
                    <a16:creationId xmlns:a16="http://schemas.microsoft.com/office/drawing/2014/main" id="{AC377E59-3744-B063-06A8-F82FF7FF9F19}"/>
                  </a:ext>
                </a:extLst>
              </p:cNvPr>
              <p:cNvSpPr/>
              <p:nvPr/>
            </p:nvSpPr>
            <p:spPr bwMode="auto">
              <a:xfrm>
                <a:off x="2287" y="2803"/>
                <a:ext cx="106" cy="193"/>
              </a:xfrm>
              <a:custGeom>
                <a:avLst/>
                <a:gdLst>
                  <a:gd name="T0" fmla="*/ 33 w 59"/>
                  <a:gd name="T1" fmla="*/ 95 h 108"/>
                  <a:gd name="T2" fmla="*/ 50 w 59"/>
                  <a:gd name="T3" fmla="*/ 27 h 108"/>
                  <a:gd name="T4" fmla="*/ 42 w 59"/>
                  <a:gd name="T5" fmla="*/ 7 h 108"/>
                  <a:gd name="T6" fmla="*/ 25 w 59"/>
                  <a:gd name="T7" fmla="*/ 57 h 108"/>
                  <a:gd name="T8" fmla="*/ 25 w 59"/>
                  <a:gd name="T9" fmla="*/ 36 h 108"/>
                  <a:gd name="T10" fmla="*/ 13 w 59"/>
                  <a:gd name="T11" fmla="*/ 56 h 108"/>
                  <a:gd name="T12" fmla="*/ 4 w 59"/>
                  <a:gd name="T13" fmla="*/ 81 h 108"/>
                  <a:gd name="T14" fmla="*/ 33 w 59"/>
                  <a:gd name="T15" fmla="*/ 95 h 1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108">
                    <a:moveTo>
                      <a:pt x="33" y="95"/>
                    </a:moveTo>
                    <a:cubicBezTo>
                      <a:pt x="44" y="81"/>
                      <a:pt x="59" y="57"/>
                      <a:pt x="50" y="27"/>
                    </a:cubicBezTo>
                    <a:cubicBezTo>
                      <a:pt x="50" y="27"/>
                      <a:pt x="53" y="0"/>
                      <a:pt x="42" y="7"/>
                    </a:cubicBezTo>
                    <a:cubicBezTo>
                      <a:pt x="30" y="14"/>
                      <a:pt x="38" y="38"/>
                      <a:pt x="25" y="57"/>
                    </a:cubicBezTo>
                    <a:cubicBezTo>
                      <a:pt x="25" y="57"/>
                      <a:pt x="32" y="44"/>
                      <a:pt x="25" y="36"/>
                    </a:cubicBezTo>
                    <a:cubicBezTo>
                      <a:pt x="19" y="28"/>
                      <a:pt x="15" y="40"/>
                      <a:pt x="13" y="56"/>
                    </a:cubicBezTo>
                    <a:cubicBezTo>
                      <a:pt x="11" y="64"/>
                      <a:pt x="6" y="72"/>
                      <a:pt x="4" y="81"/>
                    </a:cubicBezTo>
                    <a:cubicBezTo>
                      <a:pt x="0" y="97"/>
                      <a:pt x="22" y="108"/>
                      <a:pt x="33" y="95"/>
                    </a:cubicBezTo>
                    <a:close/>
                  </a:path>
                </a:pathLst>
              </a:custGeom>
              <a:solidFill>
                <a:srgbClr val="F9A36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2" name="íslíḑe">
                <a:extLst>
                  <a:ext uri="{FF2B5EF4-FFF2-40B4-BE49-F238E27FC236}">
                    <a16:creationId xmlns:a16="http://schemas.microsoft.com/office/drawing/2014/main" id="{90B5DBE1-ABEB-8A00-B0C5-955FECCED30E}"/>
                  </a:ext>
                </a:extLst>
              </p:cNvPr>
              <p:cNvSpPr/>
              <p:nvPr/>
            </p:nvSpPr>
            <p:spPr bwMode="auto">
              <a:xfrm>
                <a:off x="2298" y="2935"/>
                <a:ext cx="100" cy="86"/>
              </a:xfrm>
              <a:custGeom>
                <a:avLst/>
                <a:gdLst>
                  <a:gd name="T0" fmla="*/ 56 w 56"/>
                  <a:gd name="T1" fmla="*/ 16 h 48"/>
                  <a:gd name="T2" fmla="*/ 55 w 56"/>
                  <a:gd name="T3" fmla="*/ 16 h 48"/>
                  <a:gd name="T4" fmla="*/ 12 w 56"/>
                  <a:gd name="T5" fmla="*/ 47 h 48"/>
                  <a:gd name="T6" fmla="*/ 11 w 56"/>
                  <a:gd name="T7" fmla="*/ 48 h 48"/>
                  <a:gd name="T8" fmla="*/ 0 w 56"/>
                  <a:gd name="T9" fmla="*/ 31 h 48"/>
                  <a:gd name="T10" fmla="*/ 0 w 56"/>
                  <a:gd name="T11" fmla="*/ 31 h 48"/>
                  <a:gd name="T12" fmla="*/ 44 w 56"/>
                  <a:gd name="T13" fmla="*/ 0 h 48"/>
                  <a:gd name="T14" fmla="*/ 44 w 56"/>
                  <a:gd name="T15" fmla="*/ 0 h 48"/>
                  <a:gd name="T16" fmla="*/ 56 w 56"/>
                  <a:gd name="T17" fmla="*/ 1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48">
                    <a:moveTo>
                      <a:pt x="56" y="16"/>
                    </a:moveTo>
                    <a:cubicBezTo>
                      <a:pt x="55" y="16"/>
                      <a:pt x="55" y="16"/>
                      <a:pt x="55" y="16"/>
                    </a:cubicBezTo>
                    <a:cubicBezTo>
                      <a:pt x="37" y="20"/>
                      <a:pt x="21" y="31"/>
                      <a:pt x="12" y="47"/>
                    </a:cubicBezTo>
                    <a:cubicBezTo>
                      <a:pt x="11" y="48"/>
                      <a:pt x="11" y="48"/>
                      <a:pt x="11" y="48"/>
                    </a:cubicBezTo>
                    <a:cubicBezTo>
                      <a:pt x="0" y="31"/>
                      <a:pt x="0" y="31"/>
                      <a:pt x="0" y="31"/>
                    </a:cubicBezTo>
                    <a:cubicBezTo>
                      <a:pt x="0" y="31"/>
                      <a:pt x="0" y="31"/>
                      <a:pt x="0" y="31"/>
                    </a:cubicBezTo>
                    <a:cubicBezTo>
                      <a:pt x="9" y="14"/>
                      <a:pt x="25" y="3"/>
                      <a:pt x="44" y="0"/>
                    </a:cubicBezTo>
                    <a:cubicBezTo>
                      <a:pt x="44" y="0"/>
                      <a:pt x="44" y="0"/>
                      <a:pt x="44" y="0"/>
                    </a:cubicBezTo>
                    <a:lnTo>
                      <a:pt x="5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3" name="iṡļíḋè">
                <a:extLst>
                  <a:ext uri="{FF2B5EF4-FFF2-40B4-BE49-F238E27FC236}">
                    <a16:creationId xmlns:a16="http://schemas.microsoft.com/office/drawing/2014/main" id="{608BD64D-13EF-73E2-D797-234C35E3B449}"/>
                  </a:ext>
                </a:extLst>
              </p:cNvPr>
              <p:cNvSpPr/>
              <p:nvPr/>
            </p:nvSpPr>
            <p:spPr bwMode="auto">
              <a:xfrm>
                <a:off x="1947" y="2617"/>
                <a:ext cx="387" cy="370"/>
              </a:xfrm>
              <a:custGeom>
                <a:avLst/>
                <a:gdLst>
                  <a:gd name="T0" fmla="*/ 141 w 216"/>
                  <a:gd name="T1" fmla="*/ 2 h 207"/>
                  <a:gd name="T2" fmla="*/ 87 w 216"/>
                  <a:gd name="T3" fmla="*/ 6 h 207"/>
                  <a:gd name="T4" fmla="*/ 28 w 216"/>
                  <a:gd name="T5" fmla="*/ 76 h 207"/>
                  <a:gd name="T6" fmla="*/ 29 w 216"/>
                  <a:gd name="T7" fmla="*/ 92 h 207"/>
                  <a:gd name="T8" fmla="*/ 29 w 216"/>
                  <a:gd name="T9" fmla="*/ 93 h 207"/>
                  <a:gd name="T10" fmla="*/ 25 w 216"/>
                  <a:gd name="T11" fmla="*/ 92 h 207"/>
                  <a:gd name="T12" fmla="*/ 25 w 216"/>
                  <a:gd name="T13" fmla="*/ 93 h 207"/>
                  <a:gd name="T14" fmla="*/ 1 w 216"/>
                  <a:gd name="T15" fmla="*/ 120 h 207"/>
                  <a:gd name="T16" fmla="*/ 1 w 216"/>
                  <a:gd name="T17" fmla="*/ 121 h 207"/>
                  <a:gd name="T18" fmla="*/ 28 w 216"/>
                  <a:gd name="T19" fmla="*/ 145 h 207"/>
                  <a:gd name="T20" fmla="*/ 29 w 216"/>
                  <a:gd name="T21" fmla="*/ 145 h 207"/>
                  <a:gd name="T22" fmla="*/ 32 w 216"/>
                  <a:gd name="T23" fmla="*/ 145 h 207"/>
                  <a:gd name="T24" fmla="*/ 32 w 216"/>
                  <a:gd name="T25" fmla="*/ 145 h 207"/>
                  <a:gd name="T26" fmla="*/ 100 w 216"/>
                  <a:gd name="T27" fmla="*/ 205 h 207"/>
                  <a:gd name="T28" fmla="*/ 154 w 216"/>
                  <a:gd name="T29" fmla="*/ 201 h 207"/>
                  <a:gd name="T30" fmla="*/ 213 w 216"/>
                  <a:gd name="T31" fmla="*/ 130 h 207"/>
                  <a:gd name="T32" fmla="*/ 209 w 216"/>
                  <a:gd name="T33" fmla="*/ 64 h 207"/>
                  <a:gd name="T34" fmla="*/ 141 w 216"/>
                  <a:gd name="T35" fmla="*/ 2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6" h="207">
                    <a:moveTo>
                      <a:pt x="141" y="2"/>
                    </a:moveTo>
                    <a:cubicBezTo>
                      <a:pt x="87" y="6"/>
                      <a:pt x="87" y="6"/>
                      <a:pt x="87" y="6"/>
                    </a:cubicBezTo>
                    <a:cubicBezTo>
                      <a:pt x="52" y="8"/>
                      <a:pt x="25" y="40"/>
                      <a:pt x="28" y="76"/>
                    </a:cubicBezTo>
                    <a:cubicBezTo>
                      <a:pt x="29" y="92"/>
                      <a:pt x="29" y="92"/>
                      <a:pt x="29" y="92"/>
                    </a:cubicBezTo>
                    <a:cubicBezTo>
                      <a:pt x="29" y="93"/>
                      <a:pt x="29" y="93"/>
                      <a:pt x="29" y="93"/>
                    </a:cubicBezTo>
                    <a:cubicBezTo>
                      <a:pt x="27" y="92"/>
                      <a:pt x="26" y="92"/>
                      <a:pt x="25" y="92"/>
                    </a:cubicBezTo>
                    <a:cubicBezTo>
                      <a:pt x="25" y="93"/>
                      <a:pt x="25" y="93"/>
                      <a:pt x="25" y="93"/>
                    </a:cubicBezTo>
                    <a:cubicBezTo>
                      <a:pt x="11" y="93"/>
                      <a:pt x="0" y="106"/>
                      <a:pt x="1" y="120"/>
                    </a:cubicBezTo>
                    <a:cubicBezTo>
                      <a:pt x="1" y="121"/>
                      <a:pt x="1" y="121"/>
                      <a:pt x="1" y="121"/>
                    </a:cubicBezTo>
                    <a:cubicBezTo>
                      <a:pt x="2" y="135"/>
                      <a:pt x="14" y="146"/>
                      <a:pt x="28" y="145"/>
                    </a:cubicBezTo>
                    <a:cubicBezTo>
                      <a:pt x="29" y="145"/>
                      <a:pt x="29" y="145"/>
                      <a:pt x="29" y="145"/>
                    </a:cubicBezTo>
                    <a:cubicBezTo>
                      <a:pt x="30" y="145"/>
                      <a:pt x="31" y="145"/>
                      <a:pt x="32" y="145"/>
                    </a:cubicBezTo>
                    <a:cubicBezTo>
                      <a:pt x="32" y="145"/>
                      <a:pt x="32" y="145"/>
                      <a:pt x="32" y="145"/>
                    </a:cubicBezTo>
                    <a:cubicBezTo>
                      <a:pt x="36" y="180"/>
                      <a:pt x="66" y="207"/>
                      <a:pt x="100" y="205"/>
                    </a:cubicBezTo>
                    <a:cubicBezTo>
                      <a:pt x="154" y="201"/>
                      <a:pt x="154" y="201"/>
                      <a:pt x="154" y="201"/>
                    </a:cubicBezTo>
                    <a:cubicBezTo>
                      <a:pt x="189" y="199"/>
                      <a:pt x="216" y="167"/>
                      <a:pt x="213" y="130"/>
                    </a:cubicBezTo>
                    <a:cubicBezTo>
                      <a:pt x="209" y="64"/>
                      <a:pt x="209" y="64"/>
                      <a:pt x="209" y="64"/>
                    </a:cubicBezTo>
                    <a:cubicBezTo>
                      <a:pt x="207" y="28"/>
                      <a:pt x="176" y="0"/>
                      <a:pt x="141" y="2"/>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4" name="íṣlîḍe">
                <a:extLst>
                  <a:ext uri="{FF2B5EF4-FFF2-40B4-BE49-F238E27FC236}">
                    <a16:creationId xmlns:a16="http://schemas.microsoft.com/office/drawing/2014/main" id="{C325A571-BA6A-4BD3-D0EC-4DC4AB0549FA}"/>
                  </a:ext>
                </a:extLst>
              </p:cNvPr>
              <p:cNvSpPr/>
              <p:nvPr/>
            </p:nvSpPr>
            <p:spPr bwMode="auto">
              <a:xfrm>
                <a:off x="1995" y="2588"/>
                <a:ext cx="269" cy="249"/>
              </a:xfrm>
              <a:custGeom>
                <a:avLst/>
                <a:gdLst>
                  <a:gd name="T0" fmla="*/ 23 w 150"/>
                  <a:gd name="T1" fmla="*/ 124 h 139"/>
                  <a:gd name="T2" fmla="*/ 48 w 150"/>
                  <a:gd name="T3" fmla="*/ 33 h 139"/>
                  <a:gd name="T4" fmla="*/ 95 w 150"/>
                  <a:gd name="T5" fmla="*/ 24 h 139"/>
                  <a:gd name="T6" fmla="*/ 135 w 150"/>
                  <a:gd name="T7" fmla="*/ 26 h 139"/>
                  <a:gd name="T8" fmla="*/ 136 w 150"/>
                  <a:gd name="T9" fmla="*/ 3 h 139"/>
                  <a:gd name="T10" fmla="*/ 92 w 150"/>
                  <a:gd name="T11" fmla="*/ 1 h 139"/>
                  <a:gd name="T12" fmla="*/ 34 w 150"/>
                  <a:gd name="T13" fmla="*/ 15 h 139"/>
                  <a:gd name="T14" fmla="*/ 3 w 150"/>
                  <a:gd name="T15" fmla="*/ 78 h 139"/>
                  <a:gd name="T16" fmla="*/ 1 w 150"/>
                  <a:gd name="T17" fmla="*/ 123 h 139"/>
                  <a:gd name="T18" fmla="*/ 23 w 150"/>
                  <a:gd name="T19" fmla="*/ 124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0" h="139">
                    <a:moveTo>
                      <a:pt x="23" y="124"/>
                    </a:moveTo>
                    <a:cubicBezTo>
                      <a:pt x="24" y="93"/>
                      <a:pt x="20" y="53"/>
                      <a:pt x="48" y="33"/>
                    </a:cubicBezTo>
                    <a:cubicBezTo>
                      <a:pt x="63" y="23"/>
                      <a:pt x="78" y="24"/>
                      <a:pt x="95" y="24"/>
                    </a:cubicBezTo>
                    <a:cubicBezTo>
                      <a:pt x="108" y="25"/>
                      <a:pt x="121" y="25"/>
                      <a:pt x="135" y="26"/>
                    </a:cubicBezTo>
                    <a:cubicBezTo>
                      <a:pt x="149" y="27"/>
                      <a:pt x="150" y="4"/>
                      <a:pt x="136" y="3"/>
                    </a:cubicBezTo>
                    <a:cubicBezTo>
                      <a:pt x="121" y="2"/>
                      <a:pt x="107" y="2"/>
                      <a:pt x="92" y="1"/>
                    </a:cubicBezTo>
                    <a:cubicBezTo>
                      <a:pt x="71" y="0"/>
                      <a:pt x="52" y="2"/>
                      <a:pt x="34" y="15"/>
                    </a:cubicBezTo>
                    <a:cubicBezTo>
                      <a:pt x="15" y="30"/>
                      <a:pt x="4" y="53"/>
                      <a:pt x="3" y="78"/>
                    </a:cubicBezTo>
                    <a:cubicBezTo>
                      <a:pt x="2" y="93"/>
                      <a:pt x="1" y="108"/>
                      <a:pt x="1" y="123"/>
                    </a:cubicBezTo>
                    <a:cubicBezTo>
                      <a:pt x="0" y="138"/>
                      <a:pt x="22" y="139"/>
                      <a:pt x="23" y="124"/>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5" name="işlïḋê">
                <a:extLst>
                  <a:ext uri="{FF2B5EF4-FFF2-40B4-BE49-F238E27FC236}">
                    <a16:creationId xmlns:a16="http://schemas.microsoft.com/office/drawing/2014/main" id="{D6EC49F1-8511-DC7A-1E74-07A25593E1E3}"/>
                  </a:ext>
                </a:extLst>
              </p:cNvPr>
              <p:cNvSpPr/>
              <p:nvPr/>
            </p:nvSpPr>
            <p:spPr bwMode="auto">
              <a:xfrm>
                <a:off x="1911" y="2537"/>
                <a:ext cx="439" cy="402"/>
              </a:xfrm>
              <a:custGeom>
                <a:avLst/>
                <a:gdLst>
                  <a:gd name="T0" fmla="*/ 41 w 245"/>
                  <a:gd name="T1" fmla="*/ 189 h 225"/>
                  <a:gd name="T2" fmla="*/ 42 w 245"/>
                  <a:gd name="T3" fmla="*/ 60 h 225"/>
                  <a:gd name="T4" fmla="*/ 156 w 245"/>
                  <a:gd name="T5" fmla="*/ 14 h 225"/>
                  <a:gd name="T6" fmla="*/ 188 w 245"/>
                  <a:gd name="T7" fmla="*/ 8 h 225"/>
                  <a:gd name="T8" fmla="*/ 196 w 245"/>
                  <a:gd name="T9" fmla="*/ 26 h 225"/>
                  <a:gd name="T10" fmla="*/ 210 w 245"/>
                  <a:gd name="T11" fmla="*/ 5 h 225"/>
                  <a:gd name="T12" fmla="*/ 219 w 245"/>
                  <a:gd name="T13" fmla="*/ 97 h 225"/>
                  <a:gd name="T14" fmla="*/ 216 w 245"/>
                  <a:gd name="T15" fmla="*/ 135 h 225"/>
                  <a:gd name="T16" fmla="*/ 176 w 245"/>
                  <a:gd name="T17" fmla="*/ 195 h 225"/>
                  <a:gd name="T18" fmla="*/ 130 w 245"/>
                  <a:gd name="T19" fmla="*/ 221 h 225"/>
                  <a:gd name="T20" fmla="*/ 99 w 245"/>
                  <a:gd name="T21" fmla="*/ 223 h 225"/>
                  <a:gd name="T22" fmla="*/ 41 w 245"/>
                  <a:gd name="T23" fmla="*/ 189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5" h="225">
                    <a:moveTo>
                      <a:pt x="41" y="189"/>
                    </a:moveTo>
                    <a:cubicBezTo>
                      <a:pt x="21" y="147"/>
                      <a:pt x="0" y="83"/>
                      <a:pt x="42" y="60"/>
                    </a:cubicBezTo>
                    <a:cubicBezTo>
                      <a:pt x="54" y="0"/>
                      <a:pt x="136" y="10"/>
                      <a:pt x="156" y="14"/>
                    </a:cubicBezTo>
                    <a:cubicBezTo>
                      <a:pt x="177" y="18"/>
                      <a:pt x="188" y="8"/>
                      <a:pt x="188" y="8"/>
                    </a:cubicBezTo>
                    <a:cubicBezTo>
                      <a:pt x="195" y="13"/>
                      <a:pt x="196" y="26"/>
                      <a:pt x="196" y="26"/>
                    </a:cubicBezTo>
                    <a:cubicBezTo>
                      <a:pt x="210" y="5"/>
                      <a:pt x="210" y="5"/>
                      <a:pt x="210" y="5"/>
                    </a:cubicBezTo>
                    <a:cubicBezTo>
                      <a:pt x="232" y="16"/>
                      <a:pt x="245" y="48"/>
                      <a:pt x="219" y="97"/>
                    </a:cubicBezTo>
                    <a:cubicBezTo>
                      <a:pt x="216" y="135"/>
                      <a:pt x="216" y="135"/>
                      <a:pt x="216" y="135"/>
                    </a:cubicBezTo>
                    <a:cubicBezTo>
                      <a:pt x="176" y="195"/>
                      <a:pt x="176" y="195"/>
                      <a:pt x="176" y="195"/>
                    </a:cubicBezTo>
                    <a:cubicBezTo>
                      <a:pt x="166" y="210"/>
                      <a:pt x="149" y="220"/>
                      <a:pt x="130" y="221"/>
                    </a:cubicBezTo>
                    <a:cubicBezTo>
                      <a:pt x="99" y="223"/>
                      <a:pt x="99" y="223"/>
                      <a:pt x="99" y="223"/>
                    </a:cubicBezTo>
                    <a:cubicBezTo>
                      <a:pt x="74" y="225"/>
                      <a:pt x="51" y="211"/>
                      <a:pt x="41" y="189"/>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6" name="íṡľïḋe">
                <a:extLst>
                  <a:ext uri="{FF2B5EF4-FFF2-40B4-BE49-F238E27FC236}">
                    <a16:creationId xmlns:a16="http://schemas.microsoft.com/office/drawing/2014/main" id="{1E98B25C-A356-075A-9BB0-878694E2F957}"/>
                  </a:ext>
                </a:extLst>
              </p:cNvPr>
              <p:cNvSpPr/>
              <p:nvPr/>
            </p:nvSpPr>
            <p:spPr bwMode="auto">
              <a:xfrm>
                <a:off x="2228" y="2757"/>
                <a:ext cx="97" cy="94"/>
              </a:xfrm>
              <a:custGeom>
                <a:avLst/>
                <a:gdLst>
                  <a:gd name="T0" fmla="*/ 54 w 54"/>
                  <a:gd name="T1" fmla="*/ 27 h 53"/>
                  <a:gd name="T2" fmla="*/ 27 w 54"/>
                  <a:gd name="T3" fmla="*/ 53 h 53"/>
                  <a:gd name="T4" fmla="*/ 1 w 54"/>
                  <a:gd name="T5" fmla="*/ 26 h 53"/>
                  <a:gd name="T6" fmla="*/ 28 w 54"/>
                  <a:gd name="T7" fmla="*/ 0 h 53"/>
                  <a:gd name="T8" fmla="*/ 54 w 54"/>
                  <a:gd name="T9" fmla="*/ 27 h 53"/>
                </a:gdLst>
                <a:ahLst/>
                <a:cxnLst>
                  <a:cxn ang="0">
                    <a:pos x="T0" y="T1"/>
                  </a:cxn>
                  <a:cxn ang="0">
                    <a:pos x="T2" y="T3"/>
                  </a:cxn>
                  <a:cxn ang="0">
                    <a:pos x="T4" y="T5"/>
                  </a:cxn>
                  <a:cxn ang="0">
                    <a:pos x="T6" y="T7"/>
                  </a:cxn>
                  <a:cxn ang="0">
                    <a:pos x="T8" y="T9"/>
                  </a:cxn>
                </a:cxnLst>
                <a:rect l="0" t="0" r="r" b="b"/>
                <a:pathLst>
                  <a:path w="54" h="53">
                    <a:moveTo>
                      <a:pt x="54" y="27"/>
                    </a:moveTo>
                    <a:cubicBezTo>
                      <a:pt x="54" y="42"/>
                      <a:pt x="42" y="53"/>
                      <a:pt x="27" y="53"/>
                    </a:cubicBezTo>
                    <a:cubicBezTo>
                      <a:pt x="12" y="53"/>
                      <a:pt x="0" y="41"/>
                      <a:pt x="1" y="26"/>
                    </a:cubicBezTo>
                    <a:cubicBezTo>
                      <a:pt x="1" y="12"/>
                      <a:pt x="13" y="0"/>
                      <a:pt x="28" y="0"/>
                    </a:cubicBezTo>
                    <a:cubicBezTo>
                      <a:pt x="42" y="0"/>
                      <a:pt x="54" y="12"/>
                      <a:pt x="54" y="27"/>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7" name="íṧḷîḍê">
                <a:extLst>
                  <a:ext uri="{FF2B5EF4-FFF2-40B4-BE49-F238E27FC236}">
                    <a16:creationId xmlns:a16="http://schemas.microsoft.com/office/drawing/2014/main" id="{1924E401-D581-600F-F7A7-82A91604C951}"/>
                  </a:ext>
                </a:extLst>
              </p:cNvPr>
              <p:cNvSpPr/>
              <p:nvPr/>
            </p:nvSpPr>
            <p:spPr bwMode="auto">
              <a:xfrm>
                <a:off x="2298" y="2950"/>
                <a:ext cx="237" cy="272"/>
              </a:xfrm>
              <a:custGeom>
                <a:avLst/>
                <a:gdLst>
                  <a:gd name="T0" fmla="*/ 111 w 132"/>
                  <a:gd name="T1" fmla="*/ 141 h 152"/>
                  <a:gd name="T2" fmla="*/ 111 w 132"/>
                  <a:gd name="T3" fmla="*/ 141 h 152"/>
                  <a:gd name="T4" fmla="*/ 61 w 132"/>
                  <a:gd name="T5" fmla="*/ 131 h 152"/>
                  <a:gd name="T6" fmla="*/ 0 w 132"/>
                  <a:gd name="T7" fmla="*/ 40 h 152"/>
                  <a:gd name="T8" fmla="*/ 0 w 132"/>
                  <a:gd name="T9" fmla="*/ 40 h 152"/>
                  <a:gd name="T10" fmla="*/ 60 w 132"/>
                  <a:gd name="T11" fmla="*/ 0 h 152"/>
                  <a:gd name="T12" fmla="*/ 60 w 132"/>
                  <a:gd name="T13" fmla="*/ 0 h 152"/>
                  <a:gd name="T14" fmla="*/ 121 w 132"/>
                  <a:gd name="T15" fmla="*/ 91 h 152"/>
                  <a:gd name="T16" fmla="*/ 111 w 132"/>
                  <a:gd name="T17" fmla="*/ 141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2" h="152">
                    <a:moveTo>
                      <a:pt x="111" y="141"/>
                    </a:moveTo>
                    <a:cubicBezTo>
                      <a:pt x="111" y="141"/>
                      <a:pt x="111" y="141"/>
                      <a:pt x="111" y="141"/>
                    </a:cubicBezTo>
                    <a:cubicBezTo>
                      <a:pt x="94" y="152"/>
                      <a:pt x="72" y="148"/>
                      <a:pt x="61" y="131"/>
                    </a:cubicBezTo>
                    <a:cubicBezTo>
                      <a:pt x="0" y="40"/>
                      <a:pt x="0" y="40"/>
                      <a:pt x="0" y="40"/>
                    </a:cubicBezTo>
                    <a:cubicBezTo>
                      <a:pt x="0" y="40"/>
                      <a:pt x="0" y="40"/>
                      <a:pt x="0" y="40"/>
                    </a:cubicBezTo>
                    <a:cubicBezTo>
                      <a:pt x="10" y="16"/>
                      <a:pt x="34" y="0"/>
                      <a:pt x="60" y="0"/>
                    </a:cubicBezTo>
                    <a:cubicBezTo>
                      <a:pt x="60" y="0"/>
                      <a:pt x="60" y="0"/>
                      <a:pt x="60" y="0"/>
                    </a:cubicBezTo>
                    <a:cubicBezTo>
                      <a:pt x="121" y="91"/>
                      <a:pt x="121" y="91"/>
                      <a:pt x="121" y="91"/>
                    </a:cubicBezTo>
                    <a:cubicBezTo>
                      <a:pt x="132" y="108"/>
                      <a:pt x="128" y="130"/>
                      <a:pt x="111" y="141"/>
                    </a:cubicBezTo>
                    <a:close/>
                  </a:path>
                </a:pathLst>
              </a:custGeom>
              <a:solidFill>
                <a:srgbClr val="37374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8" name="ísľide">
                <a:extLst>
                  <a:ext uri="{FF2B5EF4-FFF2-40B4-BE49-F238E27FC236}">
                    <a16:creationId xmlns:a16="http://schemas.microsoft.com/office/drawing/2014/main" id="{0033BAE1-3B24-1B24-72DC-D67F18BEF8F3}"/>
                  </a:ext>
                </a:extLst>
              </p:cNvPr>
              <p:cNvSpPr/>
              <p:nvPr/>
            </p:nvSpPr>
            <p:spPr bwMode="auto">
              <a:xfrm>
                <a:off x="2035" y="2928"/>
                <a:ext cx="220" cy="74"/>
              </a:xfrm>
              <a:custGeom>
                <a:avLst/>
                <a:gdLst>
                  <a:gd name="T0" fmla="*/ 122 w 123"/>
                  <a:gd name="T1" fmla="*/ 41 h 41"/>
                  <a:gd name="T2" fmla="*/ 121 w 123"/>
                  <a:gd name="T3" fmla="*/ 41 h 41"/>
                  <a:gd name="T4" fmla="*/ 1 w 123"/>
                  <a:gd name="T5" fmla="*/ 36 h 41"/>
                  <a:gd name="T6" fmla="*/ 0 w 123"/>
                  <a:gd name="T7" fmla="*/ 36 h 41"/>
                  <a:gd name="T8" fmla="*/ 1 w 123"/>
                  <a:gd name="T9" fmla="*/ 15 h 41"/>
                  <a:gd name="T10" fmla="*/ 2 w 123"/>
                  <a:gd name="T11" fmla="*/ 15 h 41"/>
                  <a:gd name="T12" fmla="*/ 122 w 123"/>
                  <a:gd name="T13" fmla="*/ 20 h 41"/>
                  <a:gd name="T14" fmla="*/ 123 w 123"/>
                  <a:gd name="T15" fmla="*/ 20 h 41"/>
                  <a:gd name="T16" fmla="*/ 122 w 123"/>
                  <a:gd name="T17"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3" h="41">
                    <a:moveTo>
                      <a:pt x="122" y="41"/>
                    </a:moveTo>
                    <a:cubicBezTo>
                      <a:pt x="121" y="41"/>
                      <a:pt x="121" y="41"/>
                      <a:pt x="121" y="41"/>
                    </a:cubicBezTo>
                    <a:cubicBezTo>
                      <a:pt x="83" y="23"/>
                      <a:pt x="40" y="21"/>
                      <a:pt x="1" y="36"/>
                    </a:cubicBezTo>
                    <a:cubicBezTo>
                      <a:pt x="0" y="36"/>
                      <a:pt x="0" y="36"/>
                      <a:pt x="0" y="36"/>
                    </a:cubicBezTo>
                    <a:cubicBezTo>
                      <a:pt x="1" y="15"/>
                      <a:pt x="1" y="15"/>
                      <a:pt x="1" y="15"/>
                    </a:cubicBezTo>
                    <a:cubicBezTo>
                      <a:pt x="2" y="15"/>
                      <a:pt x="2" y="15"/>
                      <a:pt x="2" y="15"/>
                    </a:cubicBezTo>
                    <a:cubicBezTo>
                      <a:pt x="41" y="0"/>
                      <a:pt x="84" y="2"/>
                      <a:pt x="122" y="20"/>
                    </a:cubicBezTo>
                    <a:cubicBezTo>
                      <a:pt x="123" y="20"/>
                      <a:pt x="123" y="20"/>
                      <a:pt x="123" y="20"/>
                    </a:cubicBezTo>
                    <a:lnTo>
                      <a:pt x="122"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9" name="íşlïḋe">
                <a:extLst>
                  <a:ext uri="{FF2B5EF4-FFF2-40B4-BE49-F238E27FC236}">
                    <a16:creationId xmlns:a16="http://schemas.microsoft.com/office/drawing/2014/main" id="{2AE37E6A-E072-F987-C800-1D1E207C127F}"/>
                  </a:ext>
                </a:extLst>
              </p:cNvPr>
              <p:cNvSpPr/>
              <p:nvPr/>
            </p:nvSpPr>
            <p:spPr bwMode="auto">
              <a:xfrm>
                <a:off x="2003" y="2925"/>
                <a:ext cx="335" cy="604"/>
              </a:xfrm>
              <a:custGeom>
                <a:avLst/>
                <a:gdLst>
                  <a:gd name="T0" fmla="*/ 0 w 187"/>
                  <a:gd name="T1" fmla="*/ 41 h 338"/>
                  <a:gd name="T2" fmla="*/ 182 w 187"/>
                  <a:gd name="T3" fmla="*/ 53 h 338"/>
                  <a:gd name="T4" fmla="*/ 187 w 187"/>
                  <a:gd name="T5" fmla="*/ 284 h 338"/>
                  <a:gd name="T6" fmla="*/ 0 w 187"/>
                  <a:gd name="T7" fmla="*/ 295 h 338"/>
                  <a:gd name="T8" fmla="*/ 0 w 187"/>
                  <a:gd name="T9" fmla="*/ 41 h 338"/>
                </a:gdLst>
                <a:ahLst/>
                <a:cxnLst>
                  <a:cxn ang="0">
                    <a:pos x="T0" y="T1"/>
                  </a:cxn>
                  <a:cxn ang="0">
                    <a:pos x="T2" y="T3"/>
                  </a:cxn>
                  <a:cxn ang="0">
                    <a:pos x="T4" y="T5"/>
                  </a:cxn>
                  <a:cxn ang="0">
                    <a:pos x="T6" y="T7"/>
                  </a:cxn>
                  <a:cxn ang="0">
                    <a:pos x="T8" y="T9"/>
                  </a:cxn>
                </a:cxnLst>
                <a:rect l="0" t="0" r="r" b="b"/>
                <a:pathLst>
                  <a:path w="187" h="338">
                    <a:moveTo>
                      <a:pt x="0" y="41"/>
                    </a:moveTo>
                    <a:cubicBezTo>
                      <a:pt x="7" y="0"/>
                      <a:pt x="169" y="10"/>
                      <a:pt x="182" y="53"/>
                    </a:cubicBezTo>
                    <a:cubicBezTo>
                      <a:pt x="187" y="284"/>
                      <a:pt x="187" y="284"/>
                      <a:pt x="187" y="284"/>
                    </a:cubicBezTo>
                    <a:cubicBezTo>
                      <a:pt x="187" y="284"/>
                      <a:pt x="111" y="338"/>
                      <a:pt x="0" y="295"/>
                    </a:cubicBezTo>
                    <a:lnTo>
                      <a:pt x="0" y="41"/>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0" name="îṡḷîḓe">
                <a:extLst>
                  <a:ext uri="{FF2B5EF4-FFF2-40B4-BE49-F238E27FC236}">
                    <a16:creationId xmlns:a16="http://schemas.microsoft.com/office/drawing/2014/main" id="{55918BD7-640A-FD93-B306-A97AB394D867}"/>
                  </a:ext>
                </a:extLst>
              </p:cNvPr>
              <p:cNvSpPr/>
              <p:nvPr/>
            </p:nvSpPr>
            <p:spPr bwMode="auto">
              <a:xfrm>
                <a:off x="2192" y="2969"/>
                <a:ext cx="343" cy="254"/>
              </a:xfrm>
              <a:custGeom>
                <a:avLst/>
                <a:gdLst>
                  <a:gd name="T0" fmla="*/ 182 w 191"/>
                  <a:gd name="T1" fmla="*/ 118 h 142"/>
                  <a:gd name="T2" fmla="*/ 181 w 191"/>
                  <a:gd name="T3" fmla="*/ 119 h 142"/>
                  <a:gd name="T4" fmla="*/ 133 w 191"/>
                  <a:gd name="T5" fmla="*/ 133 h 142"/>
                  <a:gd name="T6" fmla="*/ 23 w 191"/>
                  <a:gd name="T7" fmla="*/ 72 h 142"/>
                  <a:gd name="T8" fmla="*/ 10 w 191"/>
                  <a:gd name="T9" fmla="*/ 24 h 142"/>
                  <a:gd name="T10" fmla="*/ 10 w 191"/>
                  <a:gd name="T11" fmla="*/ 23 h 142"/>
                  <a:gd name="T12" fmla="*/ 58 w 191"/>
                  <a:gd name="T13" fmla="*/ 9 h 142"/>
                  <a:gd name="T14" fmla="*/ 168 w 191"/>
                  <a:gd name="T15" fmla="*/ 69 h 142"/>
                  <a:gd name="T16" fmla="*/ 182 w 191"/>
                  <a:gd name="T17" fmla="*/ 118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1" h="142">
                    <a:moveTo>
                      <a:pt x="182" y="118"/>
                    </a:moveTo>
                    <a:cubicBezTo>
                      <a:pt x="181" y="119"/>
                      <a:pt x="181" y="119"/>
                      <a:pt x="181" y="119"/>
                    </a:cubicBezTo>
                    <a:cubicBezTo>
                      <a:pt x="172" y="136"/>
                      <a:pt x="150" y="142"/>
                      <a:pt x="133" y="133"/>
                    </a:cubicBezTo>
                    <a:cubicBezTo>
                      <a:pt x="23" y="72"/>
                      <a:pt x="23" y="72"/>
                      <a:pt x="23" y="72"/>
                    </a:cubicBezTo>
                    <a:cubicBezTo>
                      <a:pt x="6" y="63"/>
                      <a:pt x="0" y="41"/>
                      <a:pt x="10" y="24"/>
                    </a:cubicBezTo>
                    <a:cubicBezTo>
                      <a:pt x="10" y="23"/>
                      <a:pt x="10" y="23"/>
                      <a:pt x="10" y="23"/>
                    </a:cubicBezTo>
                    <a:cubicBezTo>
                      <a:pt x="19" y="6"/>
                      <a:pt x="41" y="0"/>
                      <a:pt x="58" y="9"/>
                    </a:cubicBezTo>
                    <a:cubicBezTo>
                      <a:pt x="168" y="69"/>
                      <a:pt x="168" y="69"/>
                      <a:pt x="168" y="69"/>
                    </a:cubicBezTo>
                    <a:cubicBezTo>
                      <a:pt x="185" y="79"/>
                      <a:pt x="191" y="101"/>
                      <a:pt x="182" y="118"/>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1" name="îṥḷíde">
                <a:extLst>
                  <a:ext uri="{FF2B5EF4-FFF2-40B4-BE49-F238E27FC236}">
                    <a16:creationId xmlns:a16="http://schemas.microsoft.com/office/drawing/2014/main" id="{3B4CC0F6-E776-23D8-CF8E-5DAAB00A3A4D}"/>
                  </a:ext>
                </a:extLst>
              </p:cNvPr>
              <p:cNvSpPr/>
              <p:nvPr/>
            </p:nvSpPr>
            <p:spPr bwMode="auto">
              <a:xfrm>
                <a:off x="1967" y="2962"/>
                <a:ext cx="254" cy="267"/>
              </a:xfrm>
              <a:custGeom>
                <a:avLst/>
                <a:gdLst>
                  <a:gd name="T0" fmla="*/ 122 w 142"/>
                  <a:gd name="T1" fmla="*/ 137 h 149"/>
                  <a:gd name="T2" fmla="*/ 122 w 142"/>
                  <a:gd name="T3" fmla="*/ 138 h 149"/>
                  <a:gd name="T4" fmla="*/ 72 w 142"/>
                  <a:gd name="T5" fmla="*/ 130 h 149"/>
                  <a:gd name="T6" fmla="*/ 11 w 142"/>
                  <a:gd name="T7" fmla="*/ 62 h 149"/>
                  <a:gd name="T8" fmla="*/ 19 w 142"/>
                  <a:gd name="T9" fmla="*/ 12 h 149"/>
                  <a:gd name="T10" fmla="*/ 20 w 142"/>
                  <a:gd name="T11" fmla="*/ 12 h 149"/>
                  <a:gd name="T12" fmla="*/ 70 w 142"/>
                  <a:gd name="T13" fmla="*/ 20 h 149"/>
                  <a:gd name="T14" fmla="*/ 130 w 142"/>
                  <a:gd name="T15" fmla="*/ 88 h 149"/>
                  <a:gd name="T16" fmla="*/ 122 w 142"/>
                  <a:gd name="T17" fmla="*/ 137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2" h="149">
                    <a:moveTo>
                      <a:pt x="122" y="137"/>
                    </a:moveTo>
                    <a:cubicBezTo>
                      <a:pt x="122" y="138"/>
                      <a:pt x="122" y="138"/>
                      <a:pt x="122" y="138"/>
                    </a:cubicBezTo>
                    <a:cubicBezTo>
                      <a:pt x="106" y="149"/>
                      <a:pt x="83" y="146"/>
                      <a:pt x="72" y="130"/>
                    </a:cubicBezTo>
                    <a:cubicBezTo>
                      <a:pt x="11" y="62"/>
                      <a:pt x="11" y="62"/>
                      <a:pt x="11" y="62"/>
                    </a:cubicBezTo>
                    <a:cubicBezTo>
                      <a:pt x="0" y="46"/>
                      <a:pt x="3" y="24"/>
                      <a:pt x="19" y="12"/>
                    </a:cubicBezTo>
                    <a:cubicBezTo>
                      <a:pt x="20" y="12"/>
                      <a:pt x="20" y="12"/>
                      <a:pt x="20" y="12"/>
                    </a:cubicBezTo>
                    <a:cubicBezTo>
                      <a:pt x="36" y="0"/>
                      <a:pt x="58" y="4"/>
                      <a:pt x="70" y="20"/>
                    </a:cubicBezTo>
                    <a:cubicBezTo>
                      <a:pt x="130" y="88"/>
                      <a:pt x="130" y="88"/>
                      <a:pt x="130" y="88"/>
                    </a:cubicBezTo>
                    <a:cubicBezTo>
                      <a:pt x="142" y="104"/>
                      <a:pt x="138" y="126"/>
                      <a:pt x="122" y="137"/>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2" name="ïślîďè">
                <a:extLst>
                  <a:ext uri="{FF2B5EF4-FFF2-40B4-BE49-F238E27FC236}">
                    <a16:creationId xmlns:a16="http://schemas.microsoft.com/office/drawing/2014/main" id="{3FBFDA45-BEFC-DC01-0572-A61BEF5BCE9E}"/>
                  </a:ext>
                </a:extLst>
              </p:cNvPr>
              <p:cNvSpPr/>
              <p:nvPr/>
            </p:nvSpPr>
            <p:spPr bwMode="auto">
              <a:xfrm>
                <a:off x="5219" y="3594"/>
                <a:ext cx="109" cy="96"/>
              </a:xfrm>
              <a:custGeom>
                <a:avLst/>
                <a:gdLst>
                  <a:gd name="T0" fmla="*/ 12 w 61"/>
                  <a:gd name="T1" fmla="*/ 0 h 54"/>
                  <a:gd name="T2" fmla="*/ 51 w 61"/>
                  <a:gd name="T3" fmla="*/ 0 h 54"/>
                  <a:gd name="T4" fmla="*/ 61 w 61"/>
                  <a:gd name="T5" fmla="*/ 10 h 54"/>
                  <a:gd name="T6" fmla="*/ 60 w 61"/>
                  <a:gd name="T7" fmla="*/ 44 h 54"/>
                  <a:gd name="T8" fmla="*/ 50 w 61"/>
                  <a:gd name="T9" fmla="*/ 54 h 54"/>
                  <a:gd name="T10" fmla="*/ 10 w 61"/>
                  <a:gd name="T11" fmla="*/ 54 h 54"/>
                  <a:gd name="T12" fmla="*/ 1 w 61"/>
                  <a:gd name="T13" fmla="*/ 44 h 54"/>
                  <a:gd name="T14" fmla="*/ 2 w 61"/>
                  <a:gd name="T15" fmla="*/ 10 h 54"/>
                  <a:gd name="T16" fmla="*/ 12 w 61"/>
                  <a:gd name="T1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 h="54">
                    <a:moveTo>
                      <a:pt x="12" y="0"/>
                    </a:moveTo>
                    <a:cubicBezTo>
                      <a:pt x="51" y="0"/>
                      <a:pt x="51" y="0"/>
                      <a:pt x="51" y="0"/>
                    </a:cubicBezTo>
                    <a:cubicBezTo>
                      <a:pt x="56" y="0"/>
                      <a:pt x="60" y="4"/>
                      <a:pt x="61" y="10"/>
                    </a:cubicBezTo>
                    <a:cubicBezTo>
                      <a:pt x="60" y="44"/>
                      <a:pt x="60" y="44"/>
                      <a:pt x="60" y="44"/>
                    </a:cubicBezTo>
                    <a:cubicBezTo>
                      <a:pt x="60" y="50"/>
                      <a:pt x="56" y="54"/>
                      <a:pt x="50" y="54"/>
                    </a:cubicBezTo>
                    <a:cubicBezTo>
                      <a:pt x="10" y="54"/>
                      <a:pt x="10" y="54"/>
                      <a:pt x="10" y="54"/>
                    </a:cubicBezTo>
                    <a:cubicBezTo>
                      <a:pt x="5" y="54"/>
                      <a:pt x="0" y="50"/>
                      <a:pt x="1" y="44"/>
                    </a:cubicBezTo>
                    <a:cubicBezTo>
                      <a:pt x="2" y="10"/>
                      <a:pt x="2" y="10"/>
                      <a:pt x="2" y="10"/>
                    </a:cubicBezTo>
                    <a:cubicBezTo>
                      <a:pt x="2" y="4"/>
                      <a:pt x="6" y="0"/>
                      <a:pt x="12"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3" name="îŝlíḋè">
                <a:extLst>
                  <a:ext uri="{FF2B5EF4-FFF2-40B4-BE49-F238E27FC236}">
                    <a16:creationId xmlns:a16="http://schemas.microsoft.com/office/drawing/2014/main" id="{6DD51C58-EF4F-D55B-CF12-AE7A79D21EAD}"/>
                  </a:ext>
                </a:extLst>
              </p:cNvPr>
              <p:cNvSpPr/>
              <p:nvPr/>
            </p:nvSpPr>
            <p:spPr bwMode="auto">
              <a:xfrm>
                <a:off x="5147" y="3660"/>
                <a:ext cx="169" cy="27"/>
              </a:xfrm>
              <a:custGeom>
                <a:avLst/>
                <a:gdLst>
                  <a:gd name="T0" fmla="*/ 87 w 94"/>
                  <a:gd name="T1" fmla="*/ 0 h 15"/>
                  <a:gd name="T2" fmla="*/ 7 w 94"/>
                  <a:gd name="T3" fmla="*/ 0 h 15"/>
                  <a:gd name="T4" fmla="*/ 0 w 94"/>
                  <a:gd name="T5" fmla="*/ 7 h 15"/>
                  <a:gd name="T6" fmla="*/ 0 w 94"/>
                  <a:gd name="T7" fmla="*/ 8 h 15"/>
                  <a:gd name="T8" fmla="*/ 7 w 94"/>
                  <a:gd name="T9" fmla="*/ 15 h 15"/>
                  <a:gd name="T10" fmla="*/ 87 w 94"/>
                  <a:gd name="T11" fmla="*/ 15 h 15"/>
                  <a:gd name="T12" fmla="*/ 94 w 94"/>
                  <a:gd name="T13" fmla="*/ 8 h 15"/>
                  <a:gd name="T14" fmla="*/ 94 w 94"/>
                  <a:gd name="T15" fmla="*/ 7 h 15"/>
                  <a:gd name="T16" fmla="*/ 87 w 94"/>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4" h="15">
                    <a:moveTo>
                      <a:pt x="87" y="0"/>
                    </a:moveTo>
                    <a:cubicBezTo>
                      <a:pt x="7" y="0"/>
                      <a:pt x="7" y="0"/>
                      <a:pt x="7" y="0"/>
                    </a:cubicBezTo>
                    <a:cubicBezTo>
                      <a:pt x="3" y="0"/>
                      <a:pt x="0" y="3"/>
                      <a:pt x="0" y="7"/>
                    </a:cubicBezTo>
                    <a:cubicBezTo>
                      <a:pt x="0" y="8"/>
                      <a:pt x="0" y="8"/>
                      <a:pt x="0" y="8"/>
                    </a:cubicBezTo>
                    <a:cubicBezTo>
                      <a:pt x="0" y="12"/>
                      <a:pt x="3" y="15"/>
                      <a:pt x="7" y="15"/>
                    </a:cubicBezTo>
                    <a:cubicBezTo>
                      <a:pt x="87" y="15"/>
                      <a:pt x="87" y="15"/>
                      <a:pt x="87" y="15"/>
                    </a:cubicBezTo>
                    <a:cubicBezTo>
                      <a:pt x="90" y="15"/>
                      <a:pt x="94" y="12"/>
                      <a:pt x="94" y="8"/>
                    </a:cubicBezTo>
                    <a:cubicBezTo>
                      <a:pt x="94" y="7"/>
                      <a:pt x="94" y="7"/>
                      <a:pt x="94" y="7"/>
                    </a:cubicBezTo>
                    <a:cubicBezTo>
                      <a:pt x="94" y="3"/>
                      <a:pt x="90" y="0"/>
                      <a:pt x="87"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4" name="îSḻïḍè">
                <a:extLst>
                  <a:ext uri="{FF2B5EF4-FFF2-40B4-BE49-F238E27FC236}">
                    <a16:creationId xmlns:a16="http://schemas.microsoft.com/office/drawing/2014/main" id="{15C90F3E-E639-F77B-7398-1A08024E8E96}"/>
                  </a:ext>
                </a:extLst>
              </p:cNvPr>
              <p:cNvSpPr/>
              <p:nvPr/>
            </p:nvSpPr>
            <p:spPr bwMode="auto">
              <a:xfrm>
                <a:off x="5144" y="3606"/>
                <a:ext cx="139" cy="68"/>
              </a:xfrm>
              <a:custGeom>
                <a:avLst/>
                <a:gdLst>
                  <a:gd name="T0" fmla="*/ 0 w 78"/>
                  <a:gd name="T1" fmla="*/ 38 h 38"/>
                  <a:gd name="T2" fmla="*/ 0 w 78"/>
                  <a:gd name="T3" fmla="*/ 35 h 38"/>
                  <a:gd name="T4" fmla="*/ 35 w 78"/>
                  <a:gd name="T5" fmla="*/ 0 h 38"/>
                  <a:gd name="T6" fmla="*/ 43 w 78"/>
                  <a:gd name="T7" fmla="*/ 0 h 38"/>
                  <a:gd name="T8" fmla="*/ 78 w 78"/>
                  <a:gd name="T9" fmla="*/ 35 h 38"/>
                  <a:gd name="T10" fmla="*/ 78 w 78"/>
                  <a:gd name="T11" fmla="*/ 38 h 38"/>
                  <a:gd name="T12" fmla="*/ 0 w 78"/>
                  <a:gd name="T13" fmla="*/ 38 h 38"/>
                </a:gdLst>
                <a:ahLst/>
                <a:cxnLst>
                  <a:cxn ang="0">
                    <a:pos x="T0" y="T1"/>
                  </a:cxn>
                  <a:cxn ang="0">
                    <a:pos x="T2" y="T3"/>
                  </a:cxn>
                  <a:cxn ang="0">
                    <a:pos x="T4" y="T5"/>
                  </a:cxn>
                  <a:cxn ang="0">
                    <a:pos x="T6" y="T7"/>
                  </a:cxn>
                  <a:cxn ang="0">
                    <a:pos x="T8" y="T9"/>
                  </a:cxn>
                  <a:cxn ang="0">
                    <a:pos x="T10" y="T11"/>
                  </a:cxn>
                  <a:cxn ang="0">
                    <a:pos x="T12" y="T13"/>
                  </a:cxn>
                </a:cxnLst>
                <a:rect l="0" t="0" r="r" b="b"/>
                <a:pathLst>
                  <a:path w="78" h="38">
                    <a:moveTo>
                      <a:pt x="0" y="38"/>
                    </a:moveTo>
                    <a:cubicBezTo>
                      <a:pt x="0" y="35"/>
                      <a:pt x="0" y="35"/>
                      <a:pt x="0" y="35"/>
                    </a:cubicBezTo>
                    <a:cubicBezTo>
                      <a:pt x="0" y="16"/>
                      <a:pt x="16" y="0"/>
                      <a:pt x="35" y="0"/>
                    </a:cubicBezTo>
                    <a:cubicBezTo>
                      <a:pt x="43" y="0"/>
                      <a:pt x="43" y="0"/>
                      <a:pt x="43" y="0"/>
                    </a:cubicBezTo>
                    <a:cubicBezTo>
                      <a:pt x="63" y="0"/>
                      <a:pt x="78" y="16"/>
                      <a:pt x="78" y="35"/>
                    </a:cubicBezTo>
                    <a:cubicBezTo>
                      <a:pt x="78" y="38"/>
                      <a:pt x="78" y="38"/>
                      <a:pt x="78" y="38"/>
                    </a:cubicBezTo>
                    <a:lnTo>
                      <a:pt x="0" y="38"/>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5" name="îṡ1iḋê">
                <a:extLst>
                  <a:ext uri="{FF2B5EF4-FFF2-40B4-BE49-F238E27FC236}">
                    <a16:creationId xmlns:a16="http://schemas.microsoft.com/office/drawing/2014/main" id="{5FB1DA57-CBE0-843C-343D-C5C69654B98A}"/>
                  </a:ext>
                </a:extLst>
              </p:cNvPr>
              <p:cNvSpPr/>
              <p:nvPr/>
            </p:nvSpPr>
            <p:spPr bwMode="auto">
              <a:xfrm>
                <a:off x="5165" y="3610"/>
                <a:ext cx="95" cy="50"/>
              </a:xfrm>
              <a:prstGeom prst="ellipse">
                <a:avLst/>
              </a:pr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6" name="íš1îdê">
                <a:extLst>
                  <a:ext uri="{FF2B5EF4-FFF2-40B4-BE49-F238E27FC236}">
                    <a16:creationId xmlns:a16="http://schemas.microsoft.com/office/drawing/2014/main" id="{22675C6D-6F84-2605-8D27-A6DB58944C14}"/>
                  </a:ext>
                </a:extLst>
              </p:cNvPr>
              <p:cNvSpPr/>
              <p:nvPr/>
            </p:nvSpPr>
            <p:spPr bwMode="auto">
              <a:xfrm>
                <a:off x="5176" y="3624"/>
                <a:ext cx="11" cy="7"/>
              </a:xfrm>
              <a:custGeom>
                <a:avLst/>
                <a:gdLst>
                  <a:gd name="T0" fmla="*/ 0 w 6"/>
                  <a:gd name="T1" fmla="*/ 4 h 4"/>
                  <a:gd name="T2" fmla="*/ 6 w 6"/>
                  <a:gd name="T3" fmla="*/ 0 h 4"/>
                </a:gdLst>
                <a:ahLst/>
                <a:cxnLst>
                  <a:cxn ang="0">
                    <a:pos x="T0" y="T1"/>
                  </a:cxn>
                  <a:cxn ang="0">
                    <a:pos x="T2" y="T3"/>
                  </a:cxn>
                </a:cxnLst>
                <a:rect l="0" t="0" r="r" b="b"/>
                <a:pathLst>
                  <a:path w="6" h="4">
                    <a:moveTo>
                      <a:pt x="0" y="4"/>
                    </a:moveTo>
                    <a:cubicBezTo>
                      <a:pt x="2" y="3"/>
                      <a:pt x="4" y="1"/>
                      <a:pt x="6" y="0"/>
                    </a:cubicBezTo>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7" name="is1íḋê">
                <a:extLst>
                  <a:ext uri="{FF2B5EF4-FFF2-40B4-BE49-F238E27FC236}">
                    <a16:creationId xmlns:a16="http://schemas.microsoft.com/office/drawing/2014/main" id="{CC4B9BEC-D2D8-F081-7C18-FFEF8127D237}"/>
                  </a:ext>
                </a:extLst>
              </p:cNvPr>
              <p:cNvSpPr/>
              <p:nvPr/>
            </p:nvSpPr>
            <p:spPr bwMode="auto">
              <a:xfrm>
                <a:off x="5171" y="3617"/>
                <a:ext cx="23" cy="20"/>
              </a:xfrm>
              <a:custGeom>
                <a:avLst/>
                <a:gdLst>
                  <a:gd name="T0" fmla="*/ 5 w 13"/>
                  <a:gd name="T1" fmla="*/ 10 h 11"/>
                  <a:gd name="T2" fmla="*/ 10 w 13"/>
                  <a:gd name="T3" fmla="*/ 7 h 11"/>
                  <a:gd name="T4" fmla="*/ 8 w 13"/>
                  <a:gd name="T5" fmla="*/ 2 h 11"/>
                  <a:gd name="T6" fmla="*/ 1 w 13"/>
                  <a:gd name="T7" fmla="*/ 6 h 11"/>
                  <a:gd name="T8" fmla="*/ 1 w 13"/>
                  <a:gd name="T9" fmla="*/ 10 h 11"/>
                  <a:gd name="T10" fmla="*/ 5 w 13"/>
                  <a:gd name="T11" fmla="*/ 10 h 11"/>
                </a:gdLst>
                <a:ahLst/>
                <a:cxnLst>
                  <a:cxn ang="0">
                    <a:pos x="T0" y="T1"/>
                  </a:cxn>
                  <a:cxn ang="0">
                    <a:pos x="T2" y="T3"/>
                  </a:cxn>
                  <a:cxn ang="0">
                    <a:pos x="T4" y="T5"/>
                  </a:cxn>
                  <a:cxn ang="0">
                    <a:pos x="T6" y="T7"/>
                  </a:cxn>
                  <a:cxn ang="0">
                    <a:pos x="T8" y="T9"/>
                  </a:cxn>
                  <a:cxn ang="0">
                    <a:pos x="T10" y="T11"/>
                  </a:cxn>
                </a:cxnLst>
                <a:rect l="0" t="0" r="r" b="b"/>
                <a:pathLst>
                  <a:path w="13" h="11">
                    <a:moveTo>
                      <a:pt x="5" y="10"/>
                    </a:moveTo>
                    <a:cubicBezTo>
                      <a:pt x="6" y="9"/>
                      <a:pt x="8" y="8"/>
                      <a:pt x="10" y="7"/>
                    </a:cubicBezTo>
                    <a:cubicBezTo>
                      <a:pt x="13" y="5"/>
                      <a:pt x="11" y="0"/>
                      <a:pt x="8" y="2"/>
                    </a:cubicBezTo>
                    <a:cubicBezTo>
                      <a:pt x="5" y="3"/>
                      <a:pt x="3" y="5"/>
                      <a:pt x="1" y="6"/>
                    </a:cubicBezTo>
                    <a:cubicBezTo>
                      <a:pt x="0" y="7"/>
                      <a:pt x="0" y="9"/>
                      <a:pt x="1" y="10"/>
                    </a:cubicBezTo>
                    <a:cubicBezTo>
                      <a:pt x="2" y="11"/>
                      <a:pt x="3" y="11"/>
                      <a:pt x="5" y="1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8" name="iṧ1ïḍé">
                <a:extLst>
                  <a:ext uri="{FF2B5EF4-FFF2-40B4-BE49-F238E27FC236}">
                    <a16:creationId xmlns:a16="http://schemas.microsoft.com/office/drawing/2014/main" id="{CDD2BBEF-01FB-12D4-49BD-20F365DDE31A}"/>
                  </a:ext>
                </a:extLst>
              </p:cNvPr>
              <p:cNvSpPr/>
              <p:nvPr/>
            </p:nvSpPr>
            <p:spPr bwMode="auto">
              <a:xfrm>
                <a:off x="5144" y="3672"/>
                <a:ext cx="184" cy="18"/>
              </a:xfrm>
              <a:custGeom>
                <a:avLst/>
                <a:gdLst>
                  <a:gd name="T0" fmla="*/ 101 w 103"/>
                  <a:gd name="T1" fmla="*/ 10 h 10"/>
                  <a:gd name="T2" fmla="*/ 2 w 103"/>
                  <a:gd name="T3" fmla="*/ 10 h 10"/>
                  <a:gd name="T4" fmla="*/ 0 w 103"/>
                  <a:gd name="T5" fmla="*/ 8 h 10"/>
                  <a:gd name="T6" fmla="*/ 0 w 103"/>
                  <a:gd name="T7" fmla="*/ 2 h 10"/>
                  <a:gd name="T8" fmla="*/ 2 w 103"/>
                  <a:gd name="T9" fmla="*/ 0 h 10"/>
                  <a:gd name="T10" fmla="*/ 101 w 103"/>
                  <a:gd name="T11" fmla="*/ 0 h 10"/>
                  <a:gd name="T12" fmla="*/ 103 w 103"/>
                  <a:gd name="T13" fmla="*/ 2 h 10"/>
                  <a:gd name="T14" fmla="*/ 103 w 103"/>
                  <a:gd name="T15" fmla="*/ 8 h 10"/>
                  <a:gd name="T16" fmla="*/ 101 w 103"/>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
                    <a:moveTo>
                      <a:pt x="101" y="10"/>
                    </a:moveTo>
                    <a:cubicBezTo>
                      <a:pt x="2" y="10"/>
                      <a:pt x="2" y="10"/>
                      <a:pt x="2" y="10"/>
                    </a:cubicBezTo>
                    <a:cubicBezTo>
                      <a:pt x="1" y="10"/>
                      <a:pt x="0" y="9"/>
                      <a:pt x="0" y="8"/>
                    </a:cubicBezTo>
                    <a:cubicBezTo>
                      <a:pt x="0" y="2"/>
                      <a:pt x="0" y="2"/>
                      <a:pt x="0" y="2"/>
                    </a:cubicBezTo>
                    <a:cubicBezTo>
                      <a:pt x="0" y="1"/>
                      <a:pt x="1" y="0"/>
                      <a:pt x="2" y="0"/>
                    </a:cubicBezTo>
                    <a:cubicBezTo>
                      <a:pt x="101" y="0"/>
                      <a:pt x="101" y="0"/>
                      <a:pt x="101" y="0"/>
                    </a:cubicBezTo>
                    <a:cubicBezTo>
                      <a:pt x="102" y="0"/>
                      <a:pt x="103" y="1"/>
                      <a:pt x="103" y="2"/>
                    </a:cubicBezTo>
                    <a:cubicBezTo>
                      <a:pt x="103" y="8"/>
                      <a:pt x="103" y="8"/>
                      <a:pt x="103" y="8"/>
                    </a:cubicBezTo>
                    <a:cubicBezTo>
                      <a:pt x="103" y="9"/>
                      <a:pt x="102" y="10"/>
                      <a:pt x="101" y="1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9" name="ïś1íďé">
                <a:extLst>
                  <a:ext uri="{FF2B5EF4-FFF2-40B4-BE49-F238E27FC236}">
                    <a16:creationId xmlns:a16="http://schemas.microsoft.com/office/drawing/2014/main" id="{D0FA299E-E993-B2CE-2357-AB8C5D3F00B4}"/>
                  </a:ext>
                </a:extLst>
              </p:cNvPr>
              <p:cNvSpPr/>
              <p:nvPr/>
            </p:nvSpPr>
            <p:spPr bwMode="auto">
              <a:xfrm>
                <a:off x="5398" y="3594"/>
                <a:ext cx="109" cy="96"/>
              </a:xfrm>
              <a:custGeom>
                <a:avLst/>
                <a:gdLst>
                  <a:gd name="T0" fmla="*/ 12 w 61"/>
                  <a:gd name="T1" fmla="*/ 0 h 54"/>
                  <a:gd name="T2" fmla="*/ 51 w 61"/>
                  <a:gd name="T3" fmla="*/ 0 h 54"/>
                  <a:gd name="T4" fmla="*/ 61 w 61"/>
                  <a:gd name="T5" fmla="*/ 10 h 54"/>
                  <a:gd name="T6" fmla="*/ 60 w 61"/>
                  <a:gd name="T7" fmla="*/ 44 h 54"/>
                  <a:gd name="T8" fmla="*/ 50 w 61"/>
                  <a:gd name="T9" fmla="*/ 54 h 54"/>
                  <a:gd name="T10" fmla="*/ 10 w 61"/>
                  <a:gd name="T11" fmla="*/ 54 h 54"/>
                  <a:gd name="T12" fmla="*/ 1 w 61"/>
                  <a:gd name="T13" fmla="*/ 44 h 54"/>
                  <a:gd name="T14" fmla="*/ 2 w 61"/>
                  <a:gd name="T15" fmla="*/ 10 h 54"/>
                  <a:gd name="T16" fmla="*/ 12 w 61"/>
                  <a:gd name="T1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 h="54">
                    <a:moveTo>
                      <a:pt x="12" y="0"/>
                    </a:moveTo>
                    <a:cubicBezTo>
                      <a:pt x="51" y="0"/>
                      <a:pt x="51" y="0"/>
                      <a:pt x="51" y="0"/>
                    </a:cubicBezTo>
                    <a:cubicBezTo>
                      <a:pt x="56" y="0"/>
                      <a:pt x="60" y="4"/>
                      <a:pt x="61" y="10"/>
                    </a:cubicBezTo>
                    <a:cubicBezTo>
                      <a:pt x="60" y="44"/>
                      <a:pt x="60" y="44"/>
                      <a:pt x="60" y="44"/>
                    </a:cubicBezTo>
                    <a:cubicBezTo>
                      <a:pt x="60" y="50"/>
                      <a:pt x="56" y="54"/>
                      <a:pt x="50" y="54"/>
                    </a:cubicBezTo>
                    <a:cubicBezTo>
                      <a:pt x="10" y="54"/>
                      <a:pt x="10" y="54"/>
                      <a:pt x="10" y="54"/>
                    </a:cubicBezTo>
                    <a:cubicBezTo>
                      <a:pt x="5" y="54"/>
                      <a:pt x="0" y="50"/>
                      <a:pt x="1" y="44"/>
                    </a:cubicBezTo>
                    <a:cubicBezTo>
                      <a:pt x="2" y="10"/>
                      <a:pt x="2" y="10"/>
                      <a:pt x="2" y="10"/>
                    </a:cubicBezTo>
                    <a:cubicBezTo>
                      <a:pt x="2" y="4"/>
                      <a:pt x="6" y="0"/>
                      <a:pt x="12"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0" name="iṥ1íḑé">
                <a:extLst>
                  <a:ext uri="{FF2B5EF4-FFF2-40B4-BE49-F238E27FC236}">
                    <a16:creationId xmlns:a16="http://schemas.microsoft.com/office/drawing/2014/main" id="{9C7C2088-F85A-5AAB-ACAD-D455C9C1E99E}"/>
                  </a:ext>
                </a:extLst>
              </p:cNvPr>
              <p:cNvSpPr/>
              <p:nvPr/>
            </p:nvSpPr>
            <p:spPr bwMode="auto">
              <a:xfrm>
                <a:off x="5326" y="3660"/>
                <a:ext cx="169" cy="27"/>
              </a:xfrm>
              <a:custGeom>
                <a:avLst/>
                <a:gdLst>
                  <a:gd name="T0" fmla="*/ 87 w 94"/>
                  <a:gd name="T1" fmla="*/ 0 h 15"/>
                  <a:gd name="T2" fmla="*/ 7 w 94"/>
                  <a:gd name="T3" fmla="*/ 0 h 15"/>
                  <a:gd name="T4" fmla="*/ 0 w 94"/>
                  <a:gd name="T5" fmla="*/ 7 h 15"/>
                  <a:gd name="T6" fmla="*/ 0 w 94"/>
                  <a:gd name="T7" fmla="*/ 8 h 15"/>
                  <a:gd name="T8" fmla="*/ 7 w 94"/>
                  <a:gd name="T9" fmla="*/ 15 h 15"/>
                  <a:gd name="T10" fmla="*/ 87 w 94"/>
                  <a:gd name="T11" fmla="*/ 15 h 15"/>
                  <a:gd name="T12" fmla="*/ 94 w 94"/>
                  <a:gd name="T13" fmla="*/ 8 h 15"/>
                  <a:gd name="T14" fmla="*/ 94 w 94"/>
                  <a:gd name="T15" fmla="*/ 7 h 15"/>
                  <a:gd name="T16" fmla="*/ 87 w 94"/>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4" h="15">
                    <a:moveTo>
                      <a:pt x="87" y="0"/>
                    </a:moveTo>
                    <a:cubicBezTo>
                      <a:pt x="7" y="0"/>
                      <a:pt x="7" y="0"/>
                      <a:pt x="7" y="0"/>
                    </a:cubicBezTo>
                    <a:cubicBezTo>
                      <a:pt x="3" y="0"/>
                      <a:pt x="0" y="3"/>
                      <a:pt x="0" y="7"/>
                    </a:cubicBezTo>
                    <a:cubicBezTo>
                      <a:pt x="0" y="8"/>
                      <a:pt x="0" y="8"/>
                      <a:pt x="0" y="8"/>
                    </a:cubicBezTo>
                    <a:cubicBezTo>
                      <a:pt x="0" y="12"/>
                      <a:pt x="3" y="15"/>
                      <a:pt x="7" y="15"/>
                    </a:cubicBezTo>
                    <a:cubicBezTo>
                      <a:pt x="87" y="15"/>
                      <a:pt x="87" y="15"/>
                      <a:pt x="87" y="15"/>
                    </a:cubicBezTo>
                    <a:cubicBezTo>
                      <a:pt x="91" y="15"/>
                      <a:pt x="94" y="12"/>
                      <a:pt x="94" y="8"/>
                    </a:cubicBezTo>
                    <a:cubicBezTo>
                      <a:pt x="94" y="7"/>
                      <a:pt x="94" y="7"/>
                      <a:pt x="94" y="7"/>
                    </a:cubicBezTo>
                    <a:cubicBezTo>
                      <a:pt x="94" y="3"/>
                      <a:pt x="91" y="0"/>
                      <a:pt x="87" y="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1" name="iṣḻíḋê">
                <a:extLst>
                  <a:ext uri="{FF2B5EF4-FFF2-40B4-BE49-F238E27FC236}">
                    <a16:creationId xmlns:a16="http://schemas.microsoft.com/office/drawing/2014/main" id="{0E6E26BB-B194-3349-0208-E334CE22192B}"/>
                  </a:ext>
                </a:extLst>
              </p:cNvPr>
              <p:cNvSpPr/>
              <p:nvPr/>
            </p:nvSpPr>
            <p:spPr bwMode="auto">
              <a:xfrm>
                <a:off x="5323" y="3606"/>
                <a:ext cx="140" cy="68"/>
              </a:xfrm>
              <a:custGeom>
                <a:avLst/>
                <a:gdLst>
                  <a:gd name="T0" fmla="*/ 0 w 78"/>
                  <a:gd name="T1" fmla="*/ 38 h 38"/>
                  <a:gd name="T2" fmla="*/ 0 w 78"/>
                  <a:gd name="T3" fmla="*/ 35 h 38"/>
                  <a:gd name="T4" fmla="*/ 35 w 78"/>
                  <a:gd name="T5" fmla="*/ 0 h 38"/>
                  <a:gd name="T6" fmla="*/ 43 w 78"/>
                  <a:gd name="T7" fmla="*/ 0 h 38"/>
                  <a:gd name="T8" fmla="*/ 78 w 78"/>
                  <a:gd name="T9" fmla="*/ 35 h 38"/>
                  <a:gd name="T10" fmla="*/ 78 w 78"/>
                  <a:gd name="T11" fmla="*/ 38 h 38"/>
                  <a:gd name="T12" fmla="*/ 0 w 78"/>
                  <a:gd name="T13" fmla="*/ 38 h 38"/>
                </a:gdLst>
                <a:ahLst/>
                <a:cxnLst>
                  <a:cxn ang="0">
                    <a:pos x="T0" y="T1"/>
                  </a:cxn>
                  <a:cxn ang="0">
                    <a:pos x="T2" y="T3"/>
                  </a:cxn>
                  <a:cxn ang="0">
                    <a:pos x="T4" y="T5"/>
                  </a:cxn>
                  <a:cxn ang="0">
                    <a:pos x="T6" y="T7"/>
                  </a:cxn>
                  <a:cxn ang="0">
                    <a:pos x="T8" y="T9"/>
                  </a:cxn>
                  <a:cxn ang="0">
                    <a:pos x="T10" y="T11"/>
                  </a:cxn>
                  <a:cxn ang="0">
                    <a:pos x="T12" y="T13"/>
                  </a:cxn>
                </a:cxnLst>
                <a:rect l="0" t="0" r="r" b="b"/>
                <a:pathLst>
                  <a:path w="78" h="38">
                    <a:moveTo>
                      <a:pt x="0" y="38"/>
                    </a:moveTo>
                    <a:cubicBezTo>
                      <a:pt x="0" y="35"/>
                      <a:pt x="0" y="35"/>
                      <a:pt x="0" y="35"/>
                    </a:cubicBezTo>
                    <a:cubicBezTo>
                      <a:pt x="0" y="16"/>
                      <a:pt x="16" y="0"/>
                      <a:pt x="35" y="0"/>
                    </a:cubicBezTo>
                    <a:cubicBezTo>
                      <a:pt x="43" y="0"/>
                      <a:pt x="43" y="0"/>
                      <a:pt x="43" y="0"/>
                    </a:cubicBezTo>
                    <a:cubicBezTo>
                      <a:pt x="63" y="0"/>
                      <a:pt x="78" y="16"/>
                      <a:pt x="78" y="35"/>
                    </a:cubicBezTo>
                    <a:cubicBezTo>
                      <a:pt x="78" y="38"/>
                      <a:pt x="78" y="38"/>
                      <a:pt x="78" y="38"/>
                    </a:cubicBezTo>
                    <a:lnTo>
                      <a:pt x="0" y="38"/>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2" name="íšļíḋe">
                <a:extLst>
                  <a:ext uri="{FF2B5EF4-FFF2-40B4-BE49-F238E27FC236}">
                    <a16:creationId xmlns:a16="http://schemas.microsoft.com/office/drawing/2014/main" id="{A22066D7-AA71-89FD-1637-6548335BBFD9}"/>
                  </a:ext>
                </a:extLst>
              </p:cNvPr>
              <p:cNvSpPr/>
              <p:nvPr/>
            </p:nvSpPr>
            <p:spPr bwMode="auto">
              <a:xfrm>
                <a:off x="5344" y="3610"/>
                <a:ext cx="95" cy="50"/>
              </a:xfrm>
              <a:prstGeom prst="ellipse">
                <a:avLst/>
              </a:pr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3" name="íśḷiďé">
                <a:extLst>
                  <a:ext uri="{FF2B5EF4-FFF2-40B4-BE49-F238E27FC236}">
                    <a16:creationId xmlns:a16="http://schemas.microsoft.com/office/drawing/2014/main" id="{964D0643-318D-B546-B606-708F7581DB01}"/>
                  </a:ext>
                </a:extLst>
              </p:cNvPr>
              <p:cNvSpPr/>
              <p:nvPr/>
            </p:nvSpPr>
            <p:spPr bwMode="auto">
              <a:xfrm>
                <a:off x="5355" y="3624"/>
                <a:ext cx="11" cy="7"/>
              </a:xfrm>
              <a:custGeom>
                <a:avLst/>
                <a:gdLst>
                  <a:gd name="T0" fmla="*/ 0 w 6"/>
                  <a:gd name="T1" fmla="*/ 4 h 4"/>
                  <a:gd name="T2" fmla="*/ 6 w 6"/>
                  <a:gd name="T3" fmla="*/ 0 h 4"/>
                </a:gdLst>
                <a:ahLst/>
                <a:cxnLst>
                  <a:cxn ang="0">
                    <a:pos x="T0" y="T1"/>
                  </a:cxn>
                  <a:cxn ang="0">
                    <a:pos x="T2" y="T3"/>
                  </a:cxn>
                </a:cxnLst>
                <a:rect l="0" t="0" r="r" b="b"/>
                <a:pathLst>
                  <a:path w="6" h="4">
                    <a:moveTo>
                      <a:pt x="0" y="4"/>
                    </a:moveTo>
                    <a:cubicBezTo>
                      <a:pt x="2" y="3"/>
                      <a:pt x="4" y="1"/>
                      <a:pt x="6" y="0"/>
                    </a:cubicBezTo>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4" name="íṧḻîḋe">
                <a:extLst>
                  <a:ext uri="{FF2B5EF4-FFF2-40B4-BE49-F238E27FC236}">
                    <a16:creationId xmlns:a16="http://schemas.microsoft.com/office/drawing/2014/main" id="{2AD35FBF-6773-B40E-834D-EEC4D272D33F}"/>
                  </a:ext>
                </a:extLst>
              </p:cNvPr>
              <p:cNvSpPr/>
              <p:nvPr/>
            </p:nvSpPr>
            <p:spPr bwMode="auto">
              <a:xfrm>
                <a:off x="5350" y="3617"/>
                <a:ext cx="23" cy="20"/>
              </a:xfrm>
              <a:custGeom>
                <a:avLst/>
                <a:gdLst>
                  <a:gd name="T0" fmla="*/ 5 w 13"/>
                  <a:gd name="T1" fmla="*/ 10 h 11"/>
                  <a:gd name="T2" fmla="*/ 10 w 13"/>
                  <a:gd name="T3" fmla="*/ 7 h 11"/>
                  <a:gd name="T4" fmla="*/ 8 w 13"/>
                  <a:gd name="T5" fmla="*/ 2 h 11"/>
                  <a:gd name="T6" fmla="*/ 1 w 13"/>
                  <a:gd name="T7" fmla="*/ 6 h 11"/>
                  <a:gd name="T8" fmla="*/ 1 w 13"/>
                  <a:gd name="T9" fmla="*/ 10 h 11"/>
                  <a:gd name="T10" fmla="*/ 5 w 13"/>
                  <a:gd name="T11" fmla="*/ 10 h 11"/>
                </a:gdLst>
                <a:ahLst/>
                <a:cxnLst>
                  <a:cxn ang="0">
                    <a:pos x="T0" y="T1"/>
                  </a:cxn>
                  <a:cxn ang="0">
                    <a:pos x="T2" y="T3"/>
                  </a:cxn>
                  <a:cxn ang="0">
                    <a:pos x="T4" y="T5"/>
                  </a:cxn>
                  <a:cxn ang="0">
                    <a:pos x="T6" y="T7"/>
                  </a:cxn>
                  <a:cxn ang="0">
                    <a:pos x="T8" y="T9"/>
                  </a:cxn>
                  <a:cxn ang="0">
                    <a:pos x="T10" y="T11"/>
                  </a:cxn>
                </a:cxnLst>
                <a:rect l="0" t="0" r="r" b="b"/>
                <a:pathLst>
                  <a:path w="13" h="11">
                    <a:moveTo>
                      <a:pt x="5" y="10"/>
                    </a:moveTo>
                    <a:cubicBezTo>
                      <a:pt x="6" y="9"/>
                      <a:pt x="8" y="8"/>
                      <a:pt x="10" y="7"/>
                    </a:cubicBezTo>
                    <a:cubicBezTo>
                      <a:pt x="13" y="5"/>
                      <a:pt x="11" y="0"/>
                      <a:pt x="8" y="2"/>
                    </a:cubicBezTo>
                    <a:cubicBezTo>
                      <a:pt x="5" y="3"/>
                      <a:pt x="3" y="5"/>
                      <a:pt x="1" y="6"/>
                    </a:cubicBezTo>
                    <a:cubicBezTo>
                      <a:pt x="0" y="7"/>
                      <a:pt x="0" y="9"/>
                      <a:pt x="1" y="10"/>
                    </a:cubicBezTo>
                    <a:cubicBezTo>
                      <a:pt x="2" y="11"/>
                      <a:pt x="4" y="11"/>
                      <a:pt x="5" y="1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5" name="îşḻíḍé">
                <a:extLst>
                  <a:ext uri="{FF2B5EF4-FFF2-40B4-BE49-F238E27FC236}">
                    <a16:creationId xmlns:a16="http://schemas.microsoft.com/office/drawing/2014/main" id="{FBBEE569-65CD-A6E1-0A87-4707A2064372}"/>
                  </a:ext>
                </a:extLst>
              </p:cNvPr>
              <p:cNvSpPr/>
              <p:nvPr/>
            </p:nvSpPr>
            <p:spPr bwMode="auto">
              <a:xfrm>
                <a:off x="5323" y="3672"/>
                <a:ext cx="184" cy="18"/>
              </a:xfrm>
              <a:custGeom>
                <a:avLst/>
                <a:gdLst>
                  <a:gd name="T0" fmla="*/ 101 w 103"/>
                  <a:gd name="T1" fmla="*/ 10 h 10"/>
                  <a:gd name="T2" fmla="*/ 2 w 103"/>
                  <a:gd name="T3" fmla="*/ 10 h 10"/>
                  <a:gd name="T4" fmla="*/ 0 w 103"/>
                  <a:gd name="T5" fmla="*/ 8 h 10"/>
                  <a:gd name="T6" fmla="*/ 0 w 103"/>
                  <a:gd name="T7" fmla="*/ 2 h 10"/>
                  <a:gd name="T8" fmla="*/ 2 w 103"/>
                  <a:gd name="T9" fmla="*/ 0 h 10"/>
                  <a:gd name="T10" fmla="*/ 101 w 103"/>
                  <a:gd name="T11" fmla="*/ 0 h 10"/>
                  <a:gd name="T12" fmla="*/ 103 w 103"/>
                  <a:gd name="T13" fmla="*/ 2 h 10"/>
                  <a:gd name="T14" fmla="*/ 103 w 103"/>
                  <a:gd name="T15" fmla="*/ 8 h 10"/>
                  <a:gd name="T16" fmla="*/ 101 w 103"/>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
                    <a:moveTo>
                      <a:pt x="101" y="10"/>
                    </a:moveTo>
                    <a:cubicBezTo>
                      <a:pt x="2" y="10"/>
                      <a:pt x="2" y="10"/>
                      <a:pt x="2" y="10"/>
                    </a:cubicBezTo>
                    <a:cubicBezTo>
                      <a:pt x="1" y="10"/>
                      <a:pt x="0" y="9"/>
                      <a:pt x="0" y="8"/>
                    </a:cubicBezTo>
                    <a:cubicBezTo>
                      <a:pt x="0" y="2"/>
                      <a:pt x="0" y="2"/>
                      <a:pt x="0" y="2"/>
                    </a:cubicBezTo>
                    <a:cubicBezTo>
                      <a:pt x="0" y="1"/>
                      <a:pt x="1" y="0"/>
                      <a:pt x="2" y="0"/>
                    </a:cubicBezTo>
                    <a:cubicBezTo>
                      <a:pt x="101" y="0"/>
                      <a:pt x="101" y="0"/>
                      <a:pt x="101" y="0"/>
                    </a:cubicBezTo>
                    <a:cubicBezTo>
                      <a:pt x="102" y="0"/>
                      <a:pt x="103" y="1"/>
                      <a:pt x="103" y="2"/>
                    </a:cubicBezTo>
                    <a:cubicBezTo>
                      <a:pt x="103" y="8"/>
                      <a:pt x="103" y="8"/>
                      <a:pt x="103" y="8"/>
                    </a:cubicBezTo>
                    <a:cubicBezTo>
                      <a:pt x="103" y="9"/>
                      <a:pt x="102" y="10"/>
                      <a:pt x="101" y="10"/>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6" name="ïṥļíḋé">
                <a:extLst>
                  <a:ext uri="{FF2B5EF4-FFF2-40B4-BE49-F238E27FC236}">
                    <a16:creationId xmlns:a16="http://schemas.microsoft.com/office/drawing/2014/main" id="{821D09BE-3BA4-8BB4-143D-C9D26E9038A9}"/>
                  </a:ext>
                </a:extLst>
              </p:cNvPr>
              <p:cNvSpPr/>
              <p:nvPr/>
            </p:nvSpPr>
            <p:spPr bwMode="auto">
              <a:xfrm>
                <a:off x="5219" y="3594"/>
                <a:ext cx="109" cy="96"/>
              </a:xfrm>
              <a:custGeom>
                <a:avLst/>
                <a:gdLst>
                  <a:gd name="T0" fmla="*/ 12 w 61"/>
                  <a:gd name="T1" fmla="*/ 0 h 54"/>
                  <a:gd name="T2" fmla="*/ 51 w 61"/>
                  <a:gd name="T3" fmla="*/ 0 h 54"/>
                  <a:gd name="T4" fmla="*/ 61 w 61"/>
                  <a:gd name="T5" fmla="*/ 10 h 54"/>
                  <a:gd name="T6" fmla="*/ 60 w 61"/>
                  <a:gd name="T7" fmla="*/ 44 h 54"/>
                  <a:gd name="T8" fmla="*/ 50 w 61"/>
                  <a:gd name="T9" fmla="*/ 54 h 54"/>
                  <a:gd name="T10" fmla="*/ 10 w 61"/>
                  <a:gd name="T11" fmla="*/ 54 h 54"/>
                  <a:gd name="T12" fmla="*/ 1 w 61"/>
                  <a:gd name="T13" fmla="*/ 44 h 54"/>
                  <a:gd name="T14" fmla="*/ 2 w 61"/>
                  <a:gd name="T15" fmla="*/ 10 h 54"/>
                  <a:gd name="T16" fmla="*/ 12 w 61"/>
                  <a:gd name="T1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 h="54">
                    <a:moveTo>
                      <a:pt x="12" y="0"/>
                    </a:moveTo>
                    <a:cubicBezTo>
                      <a:pt x="51" y="0"/>
                      <a:pt x="51" y="0"/>
                      <a:pt x="51" y="0"/>
                    </a:cubicBezTo>
                    <a:cubicBezTo>
                      <a:pt x="56" y="0"/>
                      <a:pt x="60" y="4"/>
                      <a:pt x="61" y="10"/>
                    </a:cubicBezTo>
                    <a:cubicBezTo>
                      <a:pt x="60" y="44"/>
                      <a:pt x="60" y="44"/>
                      <a:pt x="60" y="44"/>
                    </a:cubicBezTo>
                    <a:cubicBezTo>
                      <a:pt x="60" y="50"/>
                      <a:pt x="56" y="54"/>
                      <a:pt x="50" y="54"/>
                    </a:cubicBezTo>
                    <a:cubicBezTo>
                      <a:pt x="10" y="54"/>
                      <a:pt x="10" y="54"/>
                      <a:pt x="10" y="54"/>
                    </a:cubicBezTo>
                    <a:cubicBezTo>
                      <a:pt x="5" y="54"/>
                      <a:pt x="0" y="50"/>
                      <a:pt x="1" y="44"/>
                    </a:cubicBezTo>
                    <a:cubicBezTo>
                      <a:pt x="2" y="10"/>
                      <a:pt x="2" y="10"/>
                      <a:pt x="2" y="10"/>
                    </a:cubicBezTo>
                    <a:cubicBezTo>
                      <a:pt x="2" y="4"/>
                      <a:pt x="6" y="0"/>
                      <a:pt x="12" y="0"/>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7" name="ïṣļiḑè">
                <a:extLst>
                  <a:ext uri="{FF2B5EF4-FFF2-40B4-BE49-F238E27FC236}">
                    <a16:creationId xmlns:a16="http://schemas.microsoft.com/office/drawing/2014/main" id="{D20DEF78-F25F-1648-4338-BB37069C6227}"/>
                  </a:ext>
                </a:extLst>
              </p:cNvPr>
              <p:cNvSpPr/>
              <p:nvPr/>
            </p:nvSpPr>
            <p:spPr bwMode="auto">
              <a:xfrm>
                <a:off x="5147" y="3660"/>
                <a:ext cx="169" cy="27"/>
              </a:xfrm>
              <a:custGeom>
                <a:avLst/>
                <a:gdLst>
                  <a:gd name="T0" fmla="*/ 87 w 94"/>
                  <a:gd name="T1" fmla="*/ 0 h 15"/>
                  <a:gd name="T2" fmla="*/ 7 w 94"/>
                  <a:gd name="T3" fmla="*/ 0 h 15"/>
                  <a:gd name="T4" fmla="*/ 0 w 94"/>
                  <a:gd name="T5" fmla="*/ 7 h 15"/>
                  <a:gd name="T6" fmla="*/ 0 w 94"/>
                  <a:gd name="T7" fmla="*/ 8 h 15"/>
                  <a:gd name="T8" fmla="*/ 7 w 94"/>
                  <a:gd name="T9" fmla="*/ 15 h 15"/>
                  <a:gd name="T10" fmla="*/ 87 w 94"/>
                  <a:gd name="T11" fmla="*/ 15 h 15"/>
                  <a:gd name="T12" fmla="*/ 94 w 94"/>
                  <a:gd name="T13" fmla="*/ 8 h 15"/>
                  <a:gd name="T14" fmla="*/ 94 w 94"/>
                  <a:gd name="T15" fmla="*/ 7 h 15"/>
                  <a:gd name="T16" fmla="*/ 87 w 94"/>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4" h="15">
                    <a:moveTo>
                      <a:pt x="87" y="0"/>
                    </a:moveTo>
                    <a:cubicBezTo>
                      <a:pt x="7" y="0"/>
                      <a:pt x="7" y="0"/>
                      <a:pt x="7" y="0"/>
                    </a:cubicBezTo>
                    <a:cubicBezTo>
                      <a:pt x="3" y="0"/>
                      <a:pt x="0" y="3"/>
                      <a:pt x="0" y="7"/>
                    </a:cubicBezTo>
                    <a:cubicBezTo>
                      <a:pt x="0" y="8"/>
                      <a:pt x="0" y="8"/>
                      <a:pt x="0" y="8"/>
                    </a:cubicBezTo>
                    <a:cubicBezTo>
                      <a:pt x="0" y="12"/>
                      <a:pt x="3" y="15"/>
                      <a:pt x="7" y="15"/>
                    </a:cubicBezTo>
                    <a:cubicBezTo>
                      <a:pt x="87" y="15"/>
                      <a:pt x="87" y="15"/>
                      <a:pt x="87" y="15"/>
                    </a:cubicBezTo>
                    <a:cubicBezTo>
                      <a:pt x="90" y="15"/>
                      <a:pt x="94" y="12"/>
                      <a:pt x="94" y="8"/>
                    </a:cubicBezTo>
                    <a:cubicBezTo>
                      <a:pt x="94" y="7"/>
                      <a:pt x="94" y="7"/>
                      <a:pt x="94" y="7"/>
                    </a:cubicBezTo>
                    <a:cubicBezTo>
                      <a:pt x="94" y="3"/>
                      <a:pt x="90" y="0"/>
                      <a:pt x="87" y="0"/>
                    </a:cubicBez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8" name="ïṣḻïdé">
                <a:extLst>
                  <a:ext uri="{FF2B5EF4-FFF2-40B4-BE49-F238E27FC236}">
                    <a16:creationId xmlns:a16="http://schemas.microsoft.com/office/drawing/2014/main" id="{18C59927-848B-3D9E-70FA-098CFB42BDE5}"/>
                  </a:ext>
                </a:extLst>
              </p:cNvPr>
              <p:cNvSpPr/>
              <p:nvPr/>
            </p:nvSpPr>
            <p:spPr bwMode="auto">
              <a:xfrm>
                <a:off x="5144" y="3606"/>
                <a:ext cx="139" cy="68"/>
              </a:xfrm>
              <a:custGeom>
                <a:avLst/>
                <a:gdLst>
                  <a:gd name="T0" fmla="*/ 0 w 78"/>
                  <a:gd name="T1" fmla="*/ 38 h 38"/>
                  <a:gd name="T2" fmla="*/ 0 w 78"/>
                  <a:gd name="T3" fmla="*/ 35 h 38"/>
                  <a:gd name="T4" fmla="*/ 35 w 78"/>
                  <a:gd name="T5" fmla="*/ 0 h 38"/>
                  <a:gd name="T6" fmla="*/ 43 w 78"/>
                  <a:gd name="T7" fmla="*/ 0 h 38"/>
                  <a:gd name="T8" fmla="*/ 78 w 78"/>
                  <a:gd name="T9" fmla="*/ 35 h 38"/>
                  <a:gd name="T10" fmla="*/ 78 w 78"/>
                  <a:gd name="T11" fmla="*/ 38 h 38"/>
                  <a:gd name="T12" fmla="*/ 0 w 78"/>
                  <a:gd name="T13" fmla="*/ 38 h 38"/>
                </a:gdLst>
                <a:ahLst/>
                <a:cxnLst>
                  <a:cxn ang="0">
                    <a:pos x="T0" y="T1"/>
                  </a:cxn>
                  <a:cxn ang="0">
                    <a:pos x="T2" y="T3"/>
                  </a:cxn>
                  <a:cxn ang="0">
                    <a:pos x="T4" y="T5"/>
                  </a:cxn>
                  <a:cxn ang="0">
                    <a:pos x="T6" y="T7"/>
                  </a:cxn>
                  <a:cxn ang="0">
                    <a:pos x="T8" y="T9"/>
                  </a:cxn>
                  <a:cxn ang="0">
                    <a:pos x="T10" y="T11"/>
                  </a:cxn>
                  <a:cxn ang="0">
                    <a:pos x="T12" y="T13"/>
                  </a:cxn>
                </a:cxnLst>
                <a:rect l="0" t="0" r="r" b="b"/>
                <a:pathLst>
                  <a:path w="78" h="38">
                    <a:moveTo>
                      <a:pt x="0" y="38"/>
                    </a:moveTo>
                    <a:cubicBezTo>
                      <a:pt x="0" y="35"/>
                      <a:pt x="0" y="35"/>
                      <a:pt x="0" y="35"/>
                    </a:cubicBezTo>
                    <a:cubicBezTo>
                      <a:pt x="0" y="16"/>
                      <a:pt x="16" y="0"/>
                      <a:pt x="35" y="0"/>
                    </a:cubicBezTo>
                    <a:cubicBezTo>
                      <a:pt x="43" y="0"/>
                      <a:pt x="43" y="0"/>
                      <a:pt x="43" y="0"/>
                    </a:cubicBezTo>
                    <a:cubicBezTo>
                      <a:pt x="63" y="0"/>
                      <a:pt x="78" y="16"/>
                      <a:pt x="78" y="35"/>
                    </a:cubicBezTo>
                    <a:cubicBezTo>
                      <a:pt x="78" y="38"/>
                      <a:pt x="78" y="38"/>
                      <a:pt x="78" y="38"/>
                    </a:cubicBezTo>
                    <a:lnTo>
                      <a:pt x="0" y="38"/>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9" name="ïsļíḋê">
                <a:extLst>
                  <a:ext uri="{FF2B5EF4-FFF2-40B4-BE49-F238E27FC236}">
                    <a16:creationId xmlns:a16="http://schemas.microsoft.com/office/drawing/2014/main" id="{7FF2F7EB-E09D-8A34-E667-5082B5FA6B9B}"/>
                  </a:ext>
                </a:extLst>
              </p:cNvPr>
              <p:cNvSpPr/>
              <p:nvPr/>
            </p:nvSpPr>
            <p:spPr bwMode="auto">
              <a:xfrm>
                <a:off x="5165" y="3610"/>
                <a:ext cx="95" cy="50"/>
              </a:xfrm>
              <a:prstGeom prst="ellipse">
                <a:avLst/>
              </a:prstGeom>
              <a:solidFill>
                <a:srgbClr val="8436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0" name="ïṥľïḓè">
                <a:extLst>
                  <a:ext uri="{FF2B5EF4-FFF2-40B4-BE49-F238E27FC236}">
                    <a16:creationId xmlns:a16="http://schemas.microsoft.com/office/drawing/2014/main" id="{F0AA94FB-4D2D-7260-8135-1E690581203D}"/>
                  </a:ext>
                </a:extLst>
              </p:cNvPr>
              <p:cNvSpPr/>
              <p:nvPr/>
            </p:nvSpPr>
            <p:spPr bwMode="auto">
              <a:xfrm>
                <a:off x="5176" y="3624"/>
                <a:ext cx="11" cy="7"/>
              </a:xfrm>
              <a:custGeom>
                <a:avLst/>
                <a:gdLst>
                  <a:gd name="T0" fmla="*/ 0 w 6"/>
                  <a:gd name="T1" fmla="*/ 4 h 4"/>
                  <a:gd name="T2" fmla="*/ 6 w 6"/>
                  <a:gd name="T3" fmla="*/ 0 h 4"/>
                </a:gdLst>
                <a:ahLst/>
                <a:cxnLst>
                  <a:cxn ang="0">
                    <a:pos x="T0" y="T1"/>
                  </a:cxn>
                  <a:cxn ang="0">
                    <a:pos x="T2" y="T3"/>
                  </a:cxn>
                </a:cxnLst>
                <a:rect l="0" t="0" r="r" b="b"/>
                <a:pathLst>
                  <a:path w="6" h="4">
                    <a:moveTo>
                      <a:pt x="0" y="4"/>
                    </a:moveTo>
                    <a:cubicBezTo>
                      <a:pt x="2" y="3"/>
                      <a:pt x="4" y="1"/>
                      <a:pt x="6" y="0"/>
                    </a:cubicBezTo>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1" name="išľiḑé">
                <a:extLst>
                  <a:ext uri="{FF2B5EF4-FFF2-40B4-BE49-F238E27FC236}">
                    <a16:creationId xmlns:a16="http://schemas.microsoft.com/office/drawing/2014/main" id="{EBE4CDC8-098D-5F5C-E67E-3562CC86A6C0}"/>
                  </a:ext>
                </a:extLst>
              </p:cNvPr>
              <p:cNvSpPr/>
              <p:nvPr/>
            </p:nvSpPr>
            <p:spPr bwMode="auto">
              <a:xfrm>
                <a:off x="5171" y="3617"/>
                <a:ext cx="23" cy="20"/>
              </a:xfrm>
              <a:custGeom>
                <a:avLst/>
                <a:gdLst>
                  <a:gd name="T0" fmla="*/ 5 w 13"/>
                  <a:gd name="T1" fmla="*/ 10 h 11"/>
                  <a:gd name="T2" fmla="*/ 10 w 13"/>
                  <a:gd name="T3" fmla="*/ 7 h 11"/>
                  <a:gd name="T4" fmla="*/ 8 w 13"/>
                  <a:gd name="T5" fmla="*/ 2 h 11"/>
                  <a:gd name="T6" fmla="*/ 1 w 13"/>
                  <a:gd name="T7" fmla="*/ 6 h 11"/>
                  <a:gd name="T8" fmla="*/ 1 w 13"/>
                  <a:gd name="T9" fmla="*/ 10 h 11"/>
                  <a:gd name="T10" fmla="*/ 5 w 13"/>
                  <a:gd name="T11" fmla="*/ 10 h 11"/>
                </a:gdLst>
                <a:ahLst/>
                <a:cxnLst>
                  <a:cxn ang="0">
                    <a:pos x="T0" y="T1"/>
                  </a:cxn>
                  <a:cxn ang="0">
                    <a:pos x="T2" y="T3"/>
                  </a:cxn>
                  <a:cxn ang="0">
                    <a:pos x="T4" y="T5"/>
                  </a:cxn>
                  <a:cxn ang="0">
                    <a:pos x="T6" y="T7"/>
                  </a:cxn>
                  <a:cxn ang="0">
                    <a:pos x="T8" y="T9"/>
                  </a:cxn>
                  <a:cxn ang="0">
                    <a:pos x="T10" y="T11"/>
                  </a:cxn>
                </a:cxnLst>
                <a:rect l="0" t="0" r="r" b="b"/>
                <a:pathLst>
                  <a:path w="13" h="11">
                    <a:moveTo>
                      <a:pt x="5" y="10"/>
                    </a:moveTo>
                    <a:cubicBezTo>
                      <a:pt x="6" y="9"/>
                      <a:pt x="8" y="8"/>
                      <a:pt x="10" y="7"/>
                    </a:cubicBezTo>
                    <a:cubicBezTo>
                      <a:pt x="13" y="5"/>
                      <a:pt x="11" y="0"/>
                      <a:pt x="8" y="2"/>
                    </a:cubicBezTo>
                    <a:cubicBezTo>
                      <a:pt x="5" y="3"/>
                      <a:pt x="3" y="5"/>
                      <a:pt x="1" y="6"/>
                    </a:cubicBezTo>
                    <a:cubicBezTo>
                      <a:pt x="0" y="7"/>
                      <a:pt x="0" y="9"/>
                      <a:pt x="1" y="10"/>
                    </a:cubicBezTo>
                    <a:cubicBezTo>
                      <a:pt x="2" y="11"/>
                      <a:pt x="3" y="11"/>
                      <a:pt x="5" y="10"/>
                    </a:cubicBezTo>
                    <a:close/>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2" name="îS1iḋè">
                <a:extLst>
                  <a:ext uri="{FF2B5EF4-FFF2-40B4-BE49-F238E27FC236}">
                    <a16:creationId xmlns:a16="http://schemas.microsoft.com/office/drawing/2014/main" id="{84F4D535-A03A-DEEC-5986-CAD4336B7222}"/>
                  </a:ext>
                </a:extLst>
              </p:cNvPr>
              <p:cNvSpPr/>
              <p:nvPr/>
            </p:nvSpPr>
            <p:spPr bwMode="auto">
              <a:xfrm>
                <a:off x="5144" y="3672"/>
                <a:ext cx="184" cy="18"/>
              </a:xfrm>
              <a:custGeom>
                <a:avLst/>
                <a:gdLst>
                  <a:gd name="T0" fmla="*/ 101 w 103"/>
                  <a:gd name="T1" fmla="*/ 10 h 10"/>
                  <a:gd name="T2" fmla="*/ 2 w 103"/>
                  <a:gd name="T3" fmla="*/ 10 h 10"/>
                  <a:gd name="T4" fmla="*/ 0 w 103"/>
                  <a:gd name="T5" fmla="*/ 8 h 10"/>
                  <a:gd name="T6" fmla="*/ 0 w 103"/>
                  <a:gd name="T7" fmla="*/ 2 h 10"/>
                  <a:gd name="T8" fmla="*/ 2 w 103"/>
                  <a:gd name="T9" fmla="*/ 0 h 10"/>
                  <a:gd name="T10" fmla="*/ 101 w 103"/>
                  <a:gd name="T11" fmla="*/ 0 h 10"/>
                  <a:gd name="T12" fmla="*/ 103 w 103"/>
                  <a:gd name="T13" fmla="*/ 2 h 10"/>
                  <a:gd name="T14" fmla="*/ 103 w 103"/>
                  <a:gd name="T15" fmla="*/ 8 h 10"/>
                  <a:gd name="T16" fmla="*/ 101 w 103"/>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
                    <a:moveTo>
                      <a:pt x="101" y="10"/>
                    </a:moveTo>
                    <a:cubicBezTo>
                      <a:pt x="2" y="10"/>
                      <a:pt x="2" y="10"/>
                      <a:pt x="2" y="10"/>
                    </a:cubicBezTo>
                    <a:cubicBezTo>
                      <a:pt x="1" y="10"/>
                      <a:pt x="0" y="9"/>
                      <a:pt x="0" y="8"/>
                    </a:cubicBezTo>
                    <a:cubicBezTo>
                      <a:pt x="0" y="2"/>
                      <a:pt x="0" y="2"/>
                      <a:pt x="0" y="2"/>
                    </a:cubicBezTo>
                    <a:cubicBezTo>
                      <a:pt x="0" y="1"/>
                      <a:pt x="1" y="0"/>
                      <a:pt x="2" y="0"/>
                    </a:cubicBezTo>
                    <a:cubicBezTo>
                      <a:pt x="101" y="0"/>
                      <a:pt x="101" y="0"/>
                      <a:pt x="101" y="0"/>
                    </a:cubicBezTo>
                    <a:cubicBezTo>
                      <a:pt x="102" y="0"/>
                      <a:pt x="103" y="1"/>
                      <a:pt x="103" y="2"/>
                    </a:cubicBezTo>
                    <a:cubicBezTo>
                      <a:pt x="103" y="8"/>
                      <a:pt x="103" y="8"/>
                      <a:pt x="103" y="8"/>
                    </a:cubicBezTo>
                    <a:cubicBezTo>
                      <a:pt x="103" y="9"/>
                      <a:pt x="102" y="10"/>
                      <a:pt x="101" y="10"/>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3" name="i$1íḑé">
                <a:extLst>
                  <a:ext uri="{FF2B5EF4-FFF2-40B4-BE49-F238E27FC236}">
                    <a16:creationId xmlns:a16="http://schemas.microsoft.com/office/drawing/2014/main" id="{7EDD534B-5C29-FF5F-B273-C66255F7DFC3}"/>
                  </a:ext>
                </a:extLst>
              </p:cNvPr>
              <p:cNvSpPr/>
              <p:nvPr/>
            </p:nvSpPr>
            <p:spPr bwMode="auto">
              <a:xfrm>
                <a:off x="5398" y="3594"/>
                <a:ext cx="109" cy="96"/>
              </a:xfrm>
              <a:custGeom>
                <a:avLst/>
                <a:gdLst>
                  <a:gd name="T0" fmla="*/ 12 w 61"/>
                  <a:gd name="T1" fmla="*/ 0 h 54"/>
                  <a:gd name="T2" fmla="*/ 51 w 61"/>
                  <a:gd name="T3" fmla="*/ 0 h 54"/>
                  <a:gd name="T4" fmla="*/ 61 w 61"/>
                  <a:gd name="T5" fmla="*/ 10 h 54"/>
                  <a:gd name="T6" fmla="*/ 60 w 61"/>
                  <a:gd name="T7" fmla="*/ 44 h 54"/>
                  <a:gd name="T8" fmla="*/ 50 w 61"/>
                  <a:gd name="T9" fmla="*/ 54 h 54"/>
                  <a:gd name="T10" fmla="*/ 10 w 61"/>
                  <a:gd name="T11" fmla="*/ 54 h 54"/>
                  <a:gd name="T12" fmla="*/ 1 w 61"/>
                  <a:gd name="T13" fmla="*/ 44 h 54"/>
                  <a:gd name="T14" fmla="*/ 2 w 61"/>
                  <a:gd name="T15" fmla="*/ 10 h 54"/>
                  <a:gd name="T16" fmla="*/ 12 w 61"/>
                  <a:gd name="T1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1" h="54">
                    <a:moveTo>
                      <a:pt x="12" y="0"/>
                    </a:moveTo>
                    <a:cubicBezTo>
                      <a:pt x="51" y="0"/>
                      <a:pt x="51" y="0"/>
                      <a:pt x="51" y="0"/>
                    </a:cubicBezTo>
                    <a:cubicBezTo>
                      <a:pt x="56" y="0"/>
                      <a:pt x="60" y="4"/>
                      <a:pt x="61" y="10"/>
                    </a:cubicBezTo>
                    <a:cubicBezTo>
                      <a:pt x="60" y="44"/>
                      <a:pt x="60" y="44"/>
                      <a:pt x="60" y="44"/>
                    </a:cubicBezTo>
                    <a:cubicBezTo>
                      <a:pt x="60" y="50"/>
                      <a:pt x="56" y="54"/>
                      <a:pt x="50" y="54"/>
                    </a:cubicBezTo>
                    <a:cubicBezTo>
                      <a:pt x="10" y="54"/>
                      <a:pt x="10" y="54"/>
                      <a:pt x="10" y="54"/>
                    </a:cubicBezTo>
                    <a:cubicBezTo>
                      <a:pt x="5" y="54"/>
                      <a:pt x="0" y="50"/>
                      <a:pt x="1" y="44"/>
                    </a:cubicBezTo>
                    <a:cubicBezTo>
                      <a:pt x="2" y="10"/>
                      <a:pt x="2" y="10"/>
                      <a:pt x="2" y="10"/>
                    </a:cubicBezTo>
                    <a:cubicBezTo>
                      <a:pt x="2" y="4"/>
                      <a:pt x="6" y="0"/>
                      <a:pt x="12" y="0"/>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4" name="iŝḻíḍè">
                <a:extLst>
                  <a:ext uri="{FF2B5EF4-FFF2-40B4-BE49-F238E27FC236}">
                    <a16:creationId xmlns:a16="http://schemas.microsoft.com/office/drawing/2014/main" id="{7323CC56-8FF7-2C15-18F0-DE4DFE40630C}"/>
                  </a:ext>
                </a:extLst>
              </p:cNvPr>
              <p:cNvSpPr/>
              <p:nvPr/>
            </p:nvSpPr>
            <p:spPr bwMode="auto">
              <a:xfrm>
                <a:off x="5326" y="3660"/>
                <a:ext cx="169" cy="27"/>
              </a:xfrm>
              <a:custGeom>
                <a:avLst/>
                <a:gdLst>
                  <a:gd name="T0" fmla="*/ 87 w 94"/>
                  <a:gd name="T1" fmla="*/ 0 h 15"/>
                  <a:gd name="T2" fmla="*/ 7 w 94"/>
                  <a:gd name="T3" fmla="*/ 0 h 15"/>
                  <a:gd name="T4" fmla="*/ 0 w 94"/>
                  <a:gd name="T5" fmla="*/ 7 h 15"/>
                  <a:gd name="T6" fmla="*/ 0 w 94"/>
                  <a:gd name="T7" fmla="*/ 8 h 15"/>
                  <a:gd name="T8" fmla="*/ 7 w 94"/>
                  <a:gd name="T9" fmla="*/ 15 h 15"/>
                  <a:gd name="T10" fmla="*/ 87 w 94"/>
                  <a:gd name="T11" fmla="*/ 15 h 15"/>
                  <a:gd name="T12" fmla="*/ 94 w 94"/>
                  <a:gd name="T13" fmla="*/ 8 h 15"/>
                  <a:gd name="T14" fmla="*/ 94 w 94"/>
                  <a:gd name="T15" fmla="*/ 7 h 15"/>
                  <a:gd name="T16" fmla="*/ 87 w 94"/>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4" h="15">
                    <a:moveTo>
                      <a:pt x="87" y="0"/>
                    </a:moveTo>
                    <a:cubicBezTo>
                      <a:pt x="7" y="0"/>
                      <a:pt x="7" y="0"/>
                      <a:pt x="7" y="0"/>
                    </a:cubicBezTo>
                    <a:cubicBezTo>
                      <a:pt x="3" y="0"/>
                      <a:pt x="0" y="3"/>
                      <a:pt x="0" y="7"/>
                    </a:cubicBezTo>
                    <a:cubicBezTo>
                      <a:pt x="0" y="8"/>
                      <a:pt x="0" y="8"/>
                      <a:pt x="0" y="8"/>
                    </a:cubicBezTo>
                    <a:cubicBezTo>
                      <a:pt x="0" y="12"/>
                      <a:pt x="3" y="15"/>
                      <a:pt x="7" y="15"/>
                    </a:cubicBezTo>
                    <a:cubicBezTo>
                      <a:pt x="87" y="15"/>
                      <a:pt x="87" y="15"/>
                      <a:pt x="87" y="15"/>
                    </a:cubicBezTo>
                    <a:cubicBezTo>
                      <a:pt x="91" y="15"/>
                      <a:pt x="94" y="12"/>
                      <a:pt x="94" y="8"/>
                    </a:cubicBezTo>
                    <a:cubicBezTo>
                      <a:pt x="94" y="7"/>
                      <a:pt x="94" y="7"/>
                      <a:pt x="94" y="7"/>
                    </a:cubicBezTo>
                    <a:cubicBezTo>
                      <a:pt x="94" y="3"/>
                      <a:pt x="91" y="0"/>
                      <a:pt x="87" y="0"/>
                    </a:cubicBez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5" name="iśľîḑé">
                <a:extLst>
                  <a:ext uri="{FF2B5EF4-FFF2-40B4-BE49-F238E27FC236}">
                    <a16:creationId xmlns:a16="http://schemas.microsoft.com/office/drawing/2014/main" id="{D58979B5-A9E8-786C-FF85-25B04A9A979D}"/>
                  </a:ext>
                </a:extLst>
              </p:cNvPr>
              <p:cNvSpPr/>
              <p:nvPr/>
            </p:nvSpPr>
            <p:spPr bwMode="auto">
              <a:xfrm>
                <a:off x="5323" y="3606"/>
                <a:ext cx="140" cy="68"/>
              </a:xfrm>
              <a:custGeom>
                <a:avLst/>
                <a:gdLst>
                  <a:gd name="T0" fmla="*/ 0 w 78"/>
                  <a:gd name="T1" fmla="*/ 38 h 38"/>
                  <a:gd name="T2" fmla="*/ 0 w 78"/>
                  <a:gd name="T3" fmla="*/ 35 h 38"/>
                  <a:gd name="T4" fmla="*/ 35 w 78"/>
                  <a:gd name="T5" fmla="*/ 0 h 38"/>
                  <a:gd name="T6" fmla="*/ 43 w 78"/>
                  <a:gd name="T7" fmla="*/ 0 h 38"/>
                  <a:gd name="T8" fmla="*/ 78 w 78"/>
                  <a:gd name="T9" fmla="*/ 35 h 38"/>
                  <a:gd name="T10" fmla="*/ 78 w 78"/>
                  <a:gd name="T11" fmla="*/ 38 h 38"/>
                  <a:gd name="T12" fmla="*/ 0 w 78"/>
                  <a:gd name="T13" fmla="*/ 38 h 38"/>
                </a:gdLst>
                <a:ahLst/>
                <a:cxnLst>
                  <a:cxn ang="0">
                    <a:pos x="T0" y="T1"/>
                  </a:cxn>
                  <a:cxn ang="0">
                    <a:pos x="T2" y="T3"/>
                  </a:cxn>
                  <a:cxn ang="0">
                    <a:pos x="T4" y="T5"/>
                  </a:cxn>
                  <a:cxn ang="0">
                    <a:pos x="T6" y="T7"/>
                  </a:cxn>
                  <a:cxn ang="0">
                    <a:pos x="T8" y="T9"/>
                  </a:cxn>
                  <a:cxn ang="0">
                    <a:pos x="T10" y="T11"/>
                  </a:cxn>
                  <a:cxn ang="0">
                    <a:pos x="T12" y="T13"/>
                  </a:cxn>
                </a:cxnLst>
                <a:rect l="0" t="0" r="r" b="b"/>
                <a:pathLst>
                  <a:path w="78" h="38">
                    <a:moveTo>
                      <a:pt x="0" y="38"/>
                    </a:moveTo>
                    <a:cubicBezTo>
                      <a:pt x="0" y="35"/>
                      <a:pt x="0" y="35"/>
                      <a:pt x="0" y="35"/>
                    </a:cubicBezTo>
                    <a:cubicBezTo>
                      <a:pt x="0" y="16"/>
                      <a:pt x="16" y="0"/>
                      <a:pt x="35" y="0"/>
                    </a:cubicBezTo>
                    <a:cubicBezTo>
                      <a:pt x="43" y="0"/>
                      <a:pt x="43" y="0"/>
                      <a:pt x="43" y="0"/>
                    </a:cubicBezTo>
                    <a:cubicBezTo>
                      <a:pt x="63" y="0"/>
                      <a:pt x="78" y="16"/>
                      <a:pt x="78" y="35"/>
                    </a:cubicBezTo>
                    <a:cubicBezTo>
                      <a:pt x="78" y="38"/>
                      <a:pt x="78" y="38"/>
                      <a:pt x="78" y="38"/>
                    </a:cubicBezTo>
                    <a:lnTo>
                      <a:pt x="0" y="38"/>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6" name="íšḻídê">
                <a:extLst>
                  <a:ext uri="{FF2B5EF4-FFF2-40B4-BE49-F238E27FC236}">
                    <a16:creationId xmlns:a16="http://schemas.microsoft.com/office/drawing/2014/main" id="{ADE83D9C-E279-C0B7-230C-5CAFB562E6CC}"/>
                  </a:ext>
                </a:extLst>
              </p:cNvPr>
              <p:cNvSpPr/>
              <p:nvPr/>
            </p:nvSpPr>
            <p:spPr bwMode="auto">
              <a:xfrm>
                <a:off x="5344" y="3610"/>
                <a:ext cx="95" cy="50"/>
              </a:xfrm>
              <a:prstGeom prst="ellipse">
                <a:avLst/>
              </a:prstGeom>
              <a:solidFill>
                <a:srgbClr val="8436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7" name="iš1íḍe">
                <a:extLst>
                  <a:ext uri="{FF2B5EF4-FFF2-40B4-BE49-F238E27FC236}">
                    <a16:creationId xmlns:a16="http://schemas.microsoft.com/office/drawing/2014/main" id="{94B00B0F-0143-8961-C924-267DA4C800A0}"/>
                  </a:ext>
                </a:extLst>
              </p:cNvPr>
              <p:cNvSpPr/>
              <p:nvPr/>
            </p:nvSpPr>
            <p:spPr bwMode="auto">
              <a:xfrm>
                <a:off x="5355" y="3624"/>
                <a:ext cx="11" cy="7"/>
              </a:xfrm>
              <a:custGeom>
                <a:avLst/>
                <a:gdLst>
                  <a:gd name="T0" fmla="*/ 0 w 6"/>
                  <a:gd name="T1" fmla="*/ 4 h 4"/>
                  <a:gd name="T2" fmla="*/ 6 w 6"/>
                  <a:gd name="T3" fmla="*/ 0 h 4"/>
                </a:gdLst>
                <a:ahLst/>
                <a:cxnLst>
                  <a:cxn ang="0">
                    <a:pos x="T0" y="T1"/>
                  </a:cxn>
                  <a:cxn ang="0">
                    <a:pos x="T2" y="T3"/>
                  </a:cxn>
                </a:cxnLst>
                <a:rect l="0" t="0" r="r" b="b"/>
                <a:pathLst>
                  <a:path w="6" h="4">
                    <a:moveTo>
                      <a:pt x="0" y="4"/>
                    </a:moveTo>
                    <a:cubicBezTo>
                      <a:pt x="2" y="3"/>
                      <a:pt x="4" y="1"/>
                      <a:pt x="6" y="0"/>
                    </a:cubicBezTo>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8" name="íšḷiḍe">
                <a:extLst>
                  <a:ext uri="{FF2B5EF4-FFF2-40B4-BE49-F238E27FC236}">
                    <a16:creationId xmlns:a16="http://schemas.microsoft.com/office/drawing/2014/main" id="{825886DA-1AD9-0B71-1051-3FE2B7525F50}"/>
                  </a:ext>
                </a:extLst>
              </p:cNvPr>
              <p:cNvSpPr/>
              <p:nvPr/>
            </p:nvSpPr>
            <p:spPr bwMode="auto">
              <a:xfrm>
                <a:off x="5350" y="3617"/>
                <a:ext cx="23" cy="20"/>
              </a:xfrm>
              <a:custGeom>
                <a:avLst/>
                <a:gdLst>
                  <a:gd name="T0" fmla="*/ 5 w 13"/>
                  <a:gd name="T1" fmla="*/ 10 h 11"/>
                  <a:gd name="T2" fmla="*/ 10 w 13"/>
                  <a:gd name="T3" fmla="*/ 7 h 11"/>
                  <a:gd name="T4" fmla="*/ 8 w 13"/>
                  <a:gd name="T5" fmla="*/ 2 h 11"/>
                  <a:gd name="T6" fmla="*/ 1 w 13"/>
                  <a:gd name="T7" fmla="*/ 6 h 11"/>
                  <a:gd name="T8" fmla="*/ 1 w 13"/>
                  <a:gd name="T9" fmla="*/ 10 h 11"/>
                  <a:gd name="T10" fmla="*/ 5 w 13"/>
                  <a:gd name="T11" fmla="*/ 10 h 11"/>
                </a:gdLst>
                <a:ahLst/>
                <a:cxnLst>
                  <a:cxn ang="0">
                    <a:pos x="T0" y="T1"/>
                  </a:cxn>
                  <a:cxn ang="0">
                    <a:pos x="T2" y="T3"/>
                  </a:cxn>
                  <a:cxn ang="0">
                    <a:pos x="T4" y="T5"/>
                  </a:cxn>
                  <a:cxn ang="0">
                    <a:pos x="T6" y="T7"/>
                  </a:cxn>
                  <a:cxn ang="0">
                    <a:pos x="T8" y="T9"/>
                  </a:cxn>
                  <a:cxn ang="0">
                    <a:pos x="T10" y="T11"/>
                  </a:cxn>
                </a:cxnLst>
                <a:rect l="0" t="0" r="r" b="b"/>
                <a:pathLst>
                  <a:path w="13" h="11">
                    <a:moveTo>
                      <a:pt x="5" y="10"/>
                    </a:moveTo>
                    <a:cubicBezTo>
                      <a:pt x="6" y="9"/>
                      <a:pt x="8" y="8"/>
                      <a:pt x="10" y="7"/>
                    </a:cubicBezTo>
                    <a:cubicBezTo>
                      <a:pt x="13" y="5"/>
                      <a:pt x="11" y="0"/>
                      <a:pt x="8" y="2"/>
                    </a:cubicBezTo>
                    <a:cubicBezTo>
                      <a:pt x="5" y="3"/>
                      <a:pt x="3" y="5"/>
                      <a:pt x="1" y="6"/>
                    </a:cubicBezTo>
                    <a:cubicBezTo>
                      <a:pt x="0" y="7"/>
                      <a:pt x="0" y="9"/>
                      <a:pt x="1" y="10"/>
                    </a:cubicBezTo>
                    <a:cubicBezTo>
                      <a:pt x="2" y="11"/>
                      <a:pt x="4" y="11"/>
                      <a:pt x="5" y="10"/>
                    </a:cubicBezTo>
                    <a:close/>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9" name="îś1îďê">
                <a:extLst>
                  <a:ext uri="{FF2B5EF4-FFF2-40B4-BE49-F238E27FC236}">
                    <a16:creationId xmlns:a16="http://schemas.microsoft.com/office/drawing/2014/main" id="{F24CBE24-7389-647F-776C-50B956CAB7E6}"/>
                  </a:ext>
                </a:extLst>
              </p:cNvPr>
              <p:cNvSpPr/>
              <p:nvPr/>
            </p:nvSpPr>
            <p:spPr bwMode="auto">
              <a:xfrm>
                <a:off x="5323" y="3672"/>
                <a:ext cx="184" cy="18"/>
              </a:xfrm>
              <a:custGeom>
                <a:avLst/>
                <a:gdLst>
                  <a:gd name="T0" fmla="*/ 101 w 103"/>
                  <a:gd name="T1" fmla="*/ 10 h 10"/>
                  <a:gd name="T2" fmla="*/ 2 w 103"/>
                  <a:gd name="T3" fmla="*/ 10 h 10"/>
                  <a:gd name="T4" fmla="*/ 0 w 103"/>
                  <a:gd name="T5" fmla="*/ 8 h 10"/>
                  <a:gd name="T6" fmla="*/ 0 w 103"/>
                  <a:gd name="T7" fmla="*/ 2 h 10"/>
                  <a:gd name="T8" fmla="*/ 2 w 103"/>
                  <a:gd name="T9" fmla="*/ 0 h 10"/>
                  <a:gd name="T10" fmla="*/ 101 w 103"/>
                  <a:gd name="T11" fmla="*/ 0 h 10"/>
                  <a:gd name="T12" fmla="*/ 103 w 103"/>
                  <a:gd name="T13" fmla="*/ 2 h 10"/>
                  <a:gd name="T14" fmla="*/ 103 w 103"/>
                  <a:gd name="T15" fmla="*/ 8 h 10"/>
                  <a:gd name="T16" fmla="*/ 101 w 103"/>
                  <a:gd name="T17"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
                    <a:moveTo>
                      <a:pt x="101" y="10"/>
                    </a:moveTo>
                    <a:cubicBezTo>
                      <a:pt x="2" y="10"/>
                      <a:pt x="2" y="10"/>
                      <a:pt x="2" y="10"/>
                    </a:cubicBezTo>
                    <a:cubicBezTo>
                      <a:pt x="1" y="10"/>
                      <a:pt x="0" y="9"/>
                      <a:pt x="0" y="8"/>
                    </a:cubicBezTo>
                    <a:cubicBezTo>
                      <a:pt x="0" y="2"/>
                      <a:pt x="0" y="2"/>
                      <a:pt x="0" y="2"/>
                    </a:cubicBezTo>
                    <a:cubicBezTo>
                      <a:pt x="0" y="1"/>
                      <a:pt x="1" y="0"/>
                      <a:pt x="2" y="0"/>
                    </a:cubicBezTo>
                    <a:cubicBezTo>
                      <a:pt x="101" y="0"/>
                      <a:pt x="101" y="0"/>
                      <a:pt x="101" y="0"/>
                    </a:cubicBezTo>
                    <a:cubicBezTo>
                      <a:pt x="102" y="0"/>
                      <a:pt x="103" y="1"/>
                      <a:pt x="103" y="2"/>
                    </a:cubicBezTo>
                    <a:cubicBezTo>
                      <a:pt x="103" y="8"/>
                      <a:pt x="103" y="8"/>
                      <a:pt x="103" y="8"/>
                    </a:cubicBezTo>
                    <a:cubicBezTo>
                      <a:pt x="103" y="9"/>
                      <a:pt x="102" y="10"/>
                      <a:pt x="101" y="10"/>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0" name="íṧľide">
                <a:extLst>
                  <a:ext uri="{FF2B5EF4-FFF2-40B4-BE49-F238E27FC236}">
                    <a16:creationId xmlns:a16="http://schemas.microsoft.com/office/drawing/2014/main" id="{770C7C98-DAD3-41F8-72C8-0EF30C83D839}"/>
                  </a:ext>
                </a:extLst>
              </p:cNvPr>
              <p:cNvSpPr/>
              <p:nvPr/>
            </p:nvSpPr>
            <p:spPr bwMode="auto">
              <a:xfrm>
                <a:off x="5210" y="3129"/>
                <a:ext cx="299" cy="486"/>
              </a:xfrm>
              <a:custGeom>
                <a:avLst/>
                <a:gdLst>
                  <a:gd name="T0" fmla="*/ 91 w 167"/>
                  <a:gd name="T1" fmla="*/ 264 h 272"/>
                  <a:gd name="T2" fmla="*/ 91 w 167"/>
                  <a:gd name="T3" fmla="*/ 53 h 272"/>
                  <a:gd name="T4" fmla="*/ 78 w 167"/>
                  <a:gd name="T5" fmla="*/ 53 h 272"/>
                  <a:gd name="T6" fmla="*/ 77 w 167"/>
                  <a:gd name="T7" fmla="*/ 264 h 272"/>
                  <a:gd name="T8" fmla="*/ 75 w 167"/>
                  <a:gd name="T9" fmla="*/ 265 h 272"/>
                  <a:gd name="T10" fmla="*/ 1 w 167"/>
                  <a:gd name="T11" fmla="*/ 263 h 272"/>
                  <a:gd name="T12" fmla="*/ 0 w 167"/>
                  <a:gd name="T13" fmla="*/ 263 h 272"/>
                  <a:gd name="T14" fmla="*/ 1 w 167"/>
                  <a:gd name="T15" fmla="*/ 0 h 272"/>
                  <a:gd name="T16" fmla="*/ 167 w 167"/>
                  <a:gd name="T17" fmla="*/ 0 h 272"/>
                  <a:gd name="T18" fmla="*/ 167 w 167"/>
                  <a:gd name="T19" fmla="*/ 263 h 272"/>
                  <a:gd name="T20" fmla="*/ 165 w 167"/>
                  <a:gd name="T21" fmla="*/ 263 h 272"/>
                  <a:gd name="T22" fmla="*/ 91 w 167"/>
                  <a:gd name="T23" fmla="*/ 264 h 2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7" h="272">
                    <a:moveTo>
                      <a:pt x="91" y="264"/>
                    </a:moveTo>
                    <a:cubicBezTo>
                      <a:pt x="91" y="53"/>
                      <a:pt x="91" y="53"/>
                      <a:pt x="91" y="53"/>
                    </a:cubicBezTo>
                    <a:cubicBezTo>
                      <a:pt x="78" y="53"/>
                      <a:pt x="78" y="53"/>
                      <a:pt x="78" y="53"/>
                    </a:cubicBezTo>
                    <a:cubicBezTo>
                      <a:pt x="77" y="264"/>
                      <a:pt x="77" y="264"/>
                      <a:pt x="77" y="264"/>
                    </a:cubicBezTo>
                    <a:cubicBezTo>
                      <a:pt x="75" y="265"/>
                      <a:pt x="75" y="265"/>
                      <a:pt x="75" y="265"/>
                    </a:cubicBezTo>
                    <a:cubicBezTo>
                      <a:pt x="51" y="272"/>
                      <a:pt x="25" y="271"/>
                      <a:pt x="1" y="263"/>
                    </a:cubicBezTo>
                    <a:cubicBezTo>
                      <a:pt x="0" y="263"/>
                      <a:pt x="0" y="263"/>
                      <a:pt x="0" y="263"/>
                    </a:cubicBezTo>
                    <a:cubicBezTo>
                      <a:pt x="1" y="0"/>
                      <a:pt x="1" y="0"/>
                      <a:pt x="1" y="0"/>
                    </a:cubicBezTo>
                    <a:cubicBezTo>
                      <a:pt x="167" y="0"/>
                      <a:pt x="167" y="0"/>
                      <a:pt x="167" y="0"/>
                    </a:cubicBezTo>
                    <a:cubicBezTo>
                      <a:pt x="167" y="263"/>
                      <a:pt x="167" y="263"/>
                      <a:pt x="167" y="263"/>
                    </a:cubicBezTo>
                    <a:cubicBezTo>
                      <a:pt x="165" y="263"/>
                      <a:pt x="165" y="263"/>
                      <a:pt x="165" y="263"/>
                    </a:cubicBezTo>
                    <a:cubicBezTo>
                      <a:pt x="141" y="272"/>
                      <a:pt x="115" y="272"/>
                      <a:pt x="91" y="264"/>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1" name="íşļîḓè">
                <a:extLst>
                  <a:ext uri="{FF2B5EF4-FFF2-40B4-BE49-F238E27FC236}">
                    <a16:creationId xmlns:a16="http://schemas.microsoft.com/office/drawing/2014/main" id="{DB7D3D59-6C04-5896-8B97-72B98EB8B5B4}"/>
                  </a:ext>
                </a:extLst>
              </p:cNvPr>
              <p:cNvSpPr/>
              <p:nvPr/>
            </p:nvSpPr>
            <p:spPr bwMode="auto">
              <a:xfrm>
                <a:off x="5212" y="3141"/>
                <a:ext cx="297" cy="124"/>
              </a:xfrm>
              <a:custGeom>
                <a:avLst/>
                <a:gdLst>
                  <a:gd name="T0" fmla="*/ 297 w 297"/>
                  <a:gd name="T1" fmla="*/ 0 h 124"/>
                  <a:gd name="T2" fmla="*/ 0 w 297"/>
                  <a:gd name="T3" fmla="*/ 0 h 124"/>
                  <a:gd name="T4" fmla="*/ 2 w 297"/>
                  <a:gd name="T5" fmla="*/ 124 h 124"/>
                  <a:gd name="T6" fmla="*/ 138 w 297"/>
                  <a:gd name="T7" fmla="*/ 124 h 124"/>
                  <a:gd name="T8" fmla="*/ 138 w 297"/>
                  <a:gd name="T9" fmla="*/ 97 h 124"/>
                  <a:gd name="T10" fmla="*/ 161 w 297"/>
                  <a:gd name="T11" fmla="*/ 97 h 124"/>
                  <a:gd name="T12" fmla="*/ 161 w 297"/>
                  <a:gd name="T13" fmla="*/ 124 h 124"/>
                  <a:gd name="T14" fmla="*/ 295 w 297"/>
                  <a:gd name="T15" fmla="*/ 124 h 124"/>
                  <a:gd name="T16" fmla="*/ 297 w 297"/>
                  <a:gd name="T17" fmla="*/ 0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7" h="124">
                    <a:moveTo>
                      <a:pt x="297" y="0"/>
                    </a:moveTo>
                    <a:lnTo>
                      <a:pt x="0" y="0"/>
                    </a:lnTo>
                    <a:lnTo>
                      <a:pt x="2" y="124"/>
                    </a:lnTo>
                    <a:lnTo>
                      <a:pt x="138" y="124"/>
                    </a:lnTo>
                    <a:lnTo>
                      <a:pt x="138" y="97"/>
                    </a:lnTo>
                    <a:lnTo>
                      <a:pt x="161" y="97"/>
                    </a:lnTo>
                    <a:lnTo>
                      <a:pt x="161" y="124"/>
                    </a:lnTo>
                    <a:lnTo>
                      <a:pt x="295" y="124"/>
                    </a:lnTo>
                    <a:lnTo>
                      <a:pt x="297" y="0"/>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2" name="íŝ1íḍé">
                <a:extLst>
                  <a:ext uri="{FF2B5EF4-FFF2-40B4-BE49-F238E27FC236}">
                    <a16:creationId xmlns:a16="http://schemas.microsoft.com/office/drawing/2014/main" id="{5FE3E961-69CB-854A-806C-0DB7D5BF5FCA}"/>
                  </a:ext>
                </a:extLst>
              </p:cNvPr>
              <p:cNvSpPr/>
              <p:nvPr/>
            </p:nvSpPr>
            <p:spPr bwMode="auto">
              <a:xfrm>
                <a:off x="5518" y="3064"/>
                <a:ext cx="120" cy="143"/>
              </a:xfrm>
              <a:custGeom>
                <a:avLst/>
                <a:gdLst>
                  <a:gd name="T0" fmla="*/ 34 w 67"/>
                  <a:gd name="T1" fmla="*/ 2 h 80"/>
                  <a:gd name="T2" fmla="*/ 19 w 67"/>
                  <a:gd name="T3" fmla="*/ 5 h 80"/>
                  <a:gd name="T4" fmla="*/ 3 w 67"/>
                  <a:gd name="T5" fmla="*/ 9 h 80"/>
                  <a:gd name="T6" fmla="*/ 20 w 67"/>
                  <a:gd name="T7" fmla="*/ 21 h 80"/>
                  <a:gd name="T8" fmla="*/ 7 w 67"/>
                  <a:gd name="T9" fmla="*/ 49 h 80"/>
                  <a:gd name="T10" fmla="*/ 37 w 67"/>
                  <a:gd name="T11" fmla="*/ 35 h 80"/>
                  <a:gd name="T12" fmla="*/ 24 w 67"/>
                  <a:gd name="T13" fmla="*/ 52 h 80"/>
                  <a:gd name="T14" fmla="*/ 45 w 67"/>
                  <a:gd name="T15" fmla="*/ 60 h 80"/>
                  <a:gd name="T16" fmla="*/ 66 w 67"/>
                  <a:gd name="T17" fmla="*/ 45 h 80"/>
                  <a:gd name="T18" fmla="*/ 53 w 67"/>
                  <a:gd name="T19" fmla="*/ 12 h 80"/>
                  <a:gd name="T20" fmla="*/ 34 w 67"/>
                  <a:gd name="T21" fmla="*/ 2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80">
                    <a:moveTo>
                      <a:pt x="34" y="2"/>
                    </a:moveTo>
                    <a:cubicBezTo>
                      <a:pt x="30" y="1"/>
                      <a:pt x="25" y="4"/>
                      <a:pt x="19" y="5"/>
                    </a:cubicBezTo>
                    <a:cubicBezTo>
                      <a:pt x="19" y="5"/>
                      <a:pt x="0" y="0"/>
                      <a:pt x="3" y="9"/>
                    </a:cubicBezTo>
                    <a:cubicBezTo>
                      <a:pt x="6" y="18"/>
                      <a:pt x="13" y="21"/>
                      <a:pt x="20" y="21"/>
                    </a:cubicBezTo>
                    <a:cubicBezTo>
                      <a:pt x="13" y="31"/>
                      <a:pt x="2" y="41"/>
                      <a:pt x="7" y="49"/>
                    </a:cubicBezTo>
                    <a:cubicBezTo>
                      <a:pt x="17" y="63"/>
                      <a:pt x="37" y="35"/>
                      <a:pt x="37" y="35"/>
                    </a:cubicBezTo>
                    <a:cubicBezTo>
                      <a:pt x="37" y="35"/>
                      <a:pt x="32" y="44"/>
                      <a:pt x="24" y="52"/>
                    </a:cubicBezTo>
                    <a:cubicBezTo>
                      <a:pt x="11" y="64"/>
                      <a:pt x="33" y="72"/>
                      <a:pt x="45" y="60"/>
                    </a:cubicBezTo>
                    <a:cubicBezTo>
                      <a:pt x="43" y="75"/>
                      <a:pt x="61" y="80"/>
                      <a:pt x="66" y="45"/>
                    </a:cubicBezTo>
                    <a:cubicBezTo>
                      <a:pt x="67" y="31"/>
                      <a:pt x="60" y="20"/>
                      <a:pt x="53" y="12"/>
                    </a:cubicBezTo>
                    <a:cubicBezTo>
                      <a:pt x="48" y="7"/>
                      <a:pt x="40" y="2"/>
                      <a:pt x="34" y="2"/>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3" name="îṧľïḓé">
                <a:extLst>
                  <a:ext uri="{FF2B5EF4-FFF2-40B4-BE49-F238E27FC236}">
                    <a16:creationId xmlns:a16="http://schemas.microsoft.com/office/drawing/2014/main" id="{1CB42A2F-2D1A-3531-B96A-D1D553FE1234}"/>
                  </a:ext>
                </a:extLst>
              </p:cNvPr>
              <p:cNvSpPr/>
              <p:nvPr/>
            </p:nvSpPr>
            <p:spPr bwMode="auto">
              <a:xfrm>
                <a:off x="5000" y="2156"/>
                <a:ext cx="120" cy="105"/>
              </a:xfrm>
              <a:custGeom>
                <a:avLst/>
                <a:gdLst>
                  <a:gd name="T0" fmla="*/ 5 w 67"/>
                  <a:gd name="T1" fmla="*/ 27 h 59"/>
                  <a:gd name="T2" fmla="*/ 34 w 67"/>
                  <a:gd name="T3" fmla="*/ 59 h 59"/>
                  <a:gd name="T4" fmla="*/ 67 w 67"/>
                  <a:gd name="T5" fmla="*/ 29 h 59"/>
                  <a:gd name="T6" fmla="*/ 34 w 67"/>
                  <a:gd name="T7" fmla="*/ 0 h 59"/>
                  <a:gd name="T8" fmla="*/ 5 w 67"/>
                  <a:gd name="T9" fmla="*/ 27 h 59"/>
                </a:gdLst>
                <a:ahLst/>
                <a:cxnLst>
                  <a:cxn ang="0">
                    <a:pos x="T0" y="T1"/>
                  </a:cxn>
                  <a:cxn ang="0">
                    <a:pos x="T2" y="T3"/>
                  </a:cxn>
                  <a:cxn ang="0">
                    <a:pos x="T4" y="T5"/>
                  </a:cxn>
                  <a:cxn ang="0">
                    <a:pos x="T6" y="T7"/>
                  </a:cxn>
                  <a:cxn ang="0">
                    <a:pos x="T8" y="T9"/>
                  </a:cxn>
                </a:cxnLst>
                <a:rect l="0" t="0" r="r" b="b"/>
                <a:pathLst>
                  <a:path w="67" h="59">
                    <a:moveTo>
                      <a:pt x="5" y="27"/>
                    </a:moveTo>
                    <a:cubicBezTo>
                      <a:pt x="0" y="52"/>
                      <a:pt x="17" y="59"/>
                      <a:pt x="34" y="59"/>
                    </a:cubicBezTo>
                    <a:cubicBezTo>
                      <a:pt x="52" y="59"/>
                      <a:pt x="67" y="46"/>
                      <a:pt x="67" y="29"/>
                    </a:cubicBezTo>
                    <a:cubicBezTo>
                      <a:pt x="67" y="13"/>
                      <a:pt x="52" y="0"/>
                      <a:pt x="34" y="0"/>
                    </a:cubicBezTo>
                    <a:cubicBezTo>
                      <a:pt x="17" y="0"/>
                      <a:pt x="8" y="11"/>
                      <a:pt x="5" y="27"/>
                    </a:cubicBezTo>
                    <a:close/>
                  </a:path>
                </a:pathLst>
              </a:custGeom>
              <a:solidFill>
                <a:srgbClr val="FF9E5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4" name="íṧḻíďe">
                <a:extLst>
                  <a:ext uri="{FF2B5EF4-FFF2-40B4-BE49-F238E27FC236}">
                    <a16:creationId xmlns:a16="http://schemas.microsoft.com/office/drawing/2014/main" id="{46743CCD-2158-6EE1-7DDD-2B86A2482389}"/>
                  </a:ext>
                </a:extLst>
              </p:cNvPr>
              <p:cNvSpPr/>
              <p:nvPr/>
            </p:nvSpPr>
            <p:spPr bwMode="auto">
              <a:xfrm>
                <a:off x="5027" y="2129"/>
                <a:ext cx="47" cy="62"/>
              </a:xfrm>
              <a:prstGeom prst="ellipse">
                <a:avLst/>
              </a:pr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5" name="îŝ1iďe">
                <a:extLst>
                  <a:ext uri="{FF2B5EF4-FFF2-40B4-BE49-F238E27FC236}">
                    <a16:creationId xmlns:a16="http://schemas.microsoft.com/office/drawing/2014/main" id="{4BE17A6C-F8AB-C354-A6BE-7C33EC1EC7BD}"/>
                  </a:ext>
                </a:extLst>
              </p:cNvPr>
              <p:cNvSpPr/>
              <p:nvPr/>
            </p:nvSpPr>
            <p:spPr bwMode="auto">
              <a:xfrm>
                <a:off x="5040" y="2123"/>
                <a:ext cx="86" cy="111"/>
              </a:xfrm>
              <a:custGeom>
                <a:avLst/>
                <a:gdLst>
                  <a:gd name="T0" fmla="*/ 32 w 48"/>
                  <a:gd name="T1" fmla="*/ 62 h 62"/>
                  <a:gd name="T2" fmla="*/ 20 w 48"/>
                  <a:gd name="T3" fmla="*/ 3 h 62"/>
                  <a:gd name="T4" fmla="*/ 20 w 48"/>
                  <a:gd name="T5" fmla="*/ 37 h 62"/>
                  <a:gd name="T6" fmla="*/ 29 w 48"/>
                  <a:gd name="T7" fmla="*/ 22 h 62"/>
                </a:gdLst>
                <a:ahLst/>
                <a:cxnLst>
                  <a:cxn ang="0">
                    <a:pos x="T0" y="T1"/>
                  </a:cxn>
                  <a:cxn ang="0">
                    <a:pos x="T2" y="T3"/>
                  </a:cxn>
                  <a:cxn ang="0">
                    <a:pos x="T4" y="T5"/>
                  </a:cxn>
                  <a:cxn ang="0">
                    <a:pos x="T6" y="T7"/>
                  </a:cxn>
                </a:cxnLst>
                <a:rect l="0" t="0" r="r" b="b"/>
                <a:pathLst>
                  <a:path w="48" h="62">
                    <a:moveTo>
                      <a:pt x="32" y="62"/>
                    </a:moveTo>
                    <a:cubicBezTo>
                      <a:pt x="48" y="49"/>
                      <a:pt x="40" y="6"/>
                      <a:pt x="20" y="3"/>
                    </a:cubicBezTo>
                    <a:cubicBezTo>
                      <a:pt x="0" y="0"/>
                      <a:pt x="6" y="36"/>
                      <a:pt x="20" y="37"/>
                    </a:cubicBezTo>
                    <a:cubicBezTo>
                      <a:pt x="32" y="39"/>
                      <a:pt x="29" y="22"/>
                      <a:pt x="29" y="22"/>
                    </a:cubicBezTo>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6" name="íšḻïďè">
                <a:extLst>
                  <a:ext uri="{FF2B5EF4-FFF2-40B4-BE49-F238E27FC236}">
                    <a16:creationId xmlns:a16="http://schemas.microsoft.com/office/drawing/2014/main" id="{87AE69B1-45DD-8FA6-1BE5-5F25BC5F8822}"/>
                  </a:ext>
                </a:extLst>
              </p:cNvPr>
              <p:cNvSpPr/>
              <p:nvPr/>
            </p:nvSpPr>
            <p:spPr bwMode="auto">
              <a:xfrm>
                <a:off x="5024" y="2148"/>
                <a:ext cx="116" cy="115"/>
              </a:xfrm>
              <a:custGeom>
                <a:avLst/>
                <a:gdLst>
                  <a:gd name="T0" fmla="*/ 45 w 65"/>
                  <a:gd name="T1" fmla="*/ 2 h 64"/>
                  <a:gd name="T2" fmla="*/ 28 w 65"/>
                  <a:gd name="T3" fmla="*/ 63 h 64"/>
                  <a:gd name="T4" fmla="*/ 34 w 65"/>
                  <a:gd name="T5" fmla="*/ 28 h 64"/>
                  <a:gd name="T6" fmla="*/ 45 w 65"/>
                  <a:gd name="T7" fmla="*/ 2 h 64"/>
                </a:gdLst>
                <a:ahLst/>
                <a:cxnLst>
                  <a:cxn ang="0">
                    <a:pos x="T0" y="T1"/>
                  </a:cxn>
                  <a:cxn ang="0">
                    <a:pos x="T2" y="T3"/>
                  </a:cxn>
                  <a:cxn ang="0">
                    <a:pos x="T4" y="T5"/>
                  </a:cxn>
                  <a:cxn ang="0">
                    <a:pos x="T6" y="T7"/>
                  </a:cxn>
                </a:cxnLst>
                <a:rect l="0" t="0" r="r" b="b"/>
                <a:pathLst>
                  <a:path w="65" h="64">
                    <a:moveTo>
                      <a:pt x="45" y="2"/>
                    </a:moveTo>
                    <a:cubicBezTo>
                      <a:pt x="65" y="8"/>
                      <a:pt x="55" y="64"/>
                      <a:pt x="28" y="63"/>
                    </a:cubicBezTo>
                    <a:cubicBezTo>
                      <a:pt x="0" y="63"/>
                      <a:pt x="9" y="12"/>
                      <a:pt x="34" y="28"/>
                    </a:cubicBezTo>
                    <a:cubicBezTo>
                      <a:pt x="34" y="28"/>
                      <a:pt x="35" y="0"/>
                      <a:pt x="45" y="2"/>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7" name="íşlíďé">
                <a:extLst>
                  <a:ext uri="{FF2B5EF4-FFF2-40B4-BE49-F238E27FC236}">
                    <a16:creationId xmlns:a16="http://schemas.microsoft.com/office/drawing/2014/main" id="{AFAC4C52-09FC-E32E-F27F-DD6CB61E6590}"/>
                  </a:ext>
                </a:extLst>
              </p:cNvPr>
              <p:cNvSpPr/>
              <p:nvPr/>
            </p:nvSpPr>
            <p:spPr bwMode="auto">
              <a:xfrm>
                <a:off x="5002" y="2138"/>
                <a:ext cx="50" cy="60"/>
              </a:xfrm>
              <a:custGeom>
                <a:avLst/>
                <a:gdLst>
                  <a:gd name="T0" fmla="*/ 3 w 28"/>
                  <a:gd name="T1" fmla="*/ 21 h 34"/>
                  <a:gd name="T2" fmla="*/ 19 w 28"/>
                  <a:gd name="T3" fmla="*/ 32 h 34"/>
                  <a:gd name="T4" fmla="*/ 25 w 28"/>
                  <a:gd name="T5" fmla="*/ 13 h 34"/>
                  <a:gd name="T6" fmla="*/ 9 w 28"/>
                  <a:gd name="T7" fmla="*/ 2 h 34"/>
                  <a:gd name="T8" fmla="*/ 3 w 28"/>
                  <a:gd name="T9" fmla="*/ 21 h 34"/>
                </a:gdLst>
                <a:ahLst/>
                <a:cxnLst>
                  <a:cxn ang="0">
                    <a:pos x="T0" y="T1"/>
                  </a:cxn>
                  <a:cxn ang="0">
                    <a:pos x="T2" y="T3"/>
                  </a:cxn>
                  <a:cxn ang="0">
                    <a:pos x="T4" y="T5"/>
                  </a:cxn>
                  <a:cxn ang="0">
                    <a:pos x="T6" y="T7"/>
                  </a:cxn>
                  <a:cxn ang="0">
                    <a:pos x="T8" y="T9"/>
                  </a:cxn>
                </a:cxnLst>
                <a:rect l="0" t="0" r="r" b="b"/>
                <a:pathLst>
                  <a:path w="28" h="34">
                    <a:moveTo>
                      <a:pt x="3" y="21"/>
                    </a:moveTo>
                    <a:cubicBezTo>
                      <a:pt x="6" y="29"/>
                      <a:pt x="13" y="34"/>
                      <a:pt x="19" y="32"/>
                    </a:cubicBezTo>
                    <a:cubicBezTo>
                      <a:pt x="25" y="30"/>
                      <a:pt x="28" y="22"/>
                      <a:pt x="25" y="13"/>
                    </a:cubicBezTo>
                    <a:cubicBezTo>
                      <a:pt x="22" y="5"/>
                      <a:pt x="15" y="0"/>
                      <a:pt x="9" y="2"/>
                    </a:cubicBezTo>
                    <a:cubicBezTo>
                      <a:pt x="3" y="4"/>
                      <a:pt x="0" y="13"/>
                      <a:pt x="3" y="21"/>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8" name="ïṡḷíďe">
                <a:extLst>
                  <a:ext uri="{FF2B5EF4-FFF2-40B4-BE49-F238E27FC236}">
                    <a16:creationId xmlns:a16="http://schemas.microsoft.com/office/drawing/2014/main" id="{03B8A475-6A7F-FD21-17BA-1C3E2032DDE8}"/>
                  </a:ext>
                </a:extLst>
              </p:cNvPr>
              <p:cNvSpPr/>
              <p:nvPr/>
            </p:nvSpPr>
            <p:spPr bwMode="auto">
              <a:xfrm>
                <a:off x="4988" y="2152"/>
                <a:ext cx="43" cy="52"/>
              </a:xfrm>
              <a:custGeom>
                <a:avLst/>
                <a:gdLst>
                  <a:gd name="T0" fmla="*/ 3 w 24"/>
                  <a:gd name="T1" fmla="*/ 18 h 29"/>
                  <a:gd name="T2" fmla="*/ 16 w 24"/>
                  <a:gd name="T3" fmla="*/ 28 h 29"/>
                  <a:gd name="T4" fmla="*/ 21 w 24"/>
                  <a:gd name="T5" fmla="*/ 12 h 29"/>
                  <a:gd name="T6" fmla="*/ 7 w 24"/>
                  <a:gd name="T7" fmla="*/ 2 h 29"/>
                  <a:gd name="T8" fmla="*/ 3 w 24"/>
                  <a:gd name="T9" fmla="*/ 18 h 29"/>
                </a:gdLst>
                <a:ahLst/>
                <a:cxnLst>
                  <a:cxn ang="0">
                    <a:pos x="T0" y="T1"/>
                  </a:cxn>
                  <a:cxn ang="0">
                    <a:pos x="T2" y="T3"/>
                  </a:cxn>
                  <a:cxn ang="0">
                    <a:pos x="T4" y="T5"/>
                  </a:cxn>
                  <a:cxn ang="0">
                    <a:pos x="T6" y="T7"/>
                  </a:cxn>
                  <a:cxn ang="0">
                    <a:pos x="T8" y="T9"/>
                  </a:cxn>
                </a:cxnLst>
                <a:rect l="0" t="0" r="r" b="b"/>
                <a:pathLst>
                  <a:path w="24" h="29">
                    <a:moveTo>
                      <a:pt x="3" y="18"/>
                    </a:moveTo>
                    <a:cubicBezTo>
                      <a:pt x="5" y="25"/>
                      <a:pt x="11" y="29"/>
                      <a:pt x="16" y="28"/>
                    </a:cubicBezTo>
                    <a:cubicBezTo>
                      <a:pt x="21" y="26"/>
                      <a:pt x="24" y="19"/>
                      <a:pt x="21" y="12"/>
                    </a:cubicBezTo>
                    <a:cubicBezTo>
                      <a:pt x="19" y="5"/>
                      <a:pt x="13" y="0"/>
                      <a:pt x="7" y="2"/>
                    </a:cubicBezTo>
                    <a:cubicBezTo>
                      <a:pt x="2" y="4"/>
                      <a:pt x="0" y="11"/>
                      <a:pt x="3" y="18"/>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9" name="îṥ1ïḑe">
                <a:extLst>
                  <a:ext uri="{FF2B5EF4-FFF2-40B4-BE49-F238E27FC236}">
                    <a16:creationId xmlns:a16="http://schemas.microsoft.com/office/drawing/2014/main" id="{3EB8C06A-207F-FED1-3D06-77189895E528}"/>
                  </a:ext>
                </a:extLst>
              </p:cNvPr>
              <p:cNvSpPr/>
              <p:nvPr/>
            </p:nvSpPr>
            <p:spPr bwMode="auto">
              <a:xfrm>
                <a:off x="5022" y="2225"/>
                <a:ext cx="111" cy="75"/>
              </a:xfrm>
              <a:custGeom>
                <a:avLst/>
                <a:gdLst>
                  <a:gd name="T0" fmla="*/ 14 w 111"/>
                  <a:gd name="T1" fmla="*/ 75 h 75"/>
                  <a:gd name="T2" fmla="*/ 111 w 111"/>
                  <a:gd name="T3" fmla="*/ 43 h 75"/>
                  <a:gd name="T4" fmla="*/ 97 w 111"/>
                  <a:gd name="T5" fmla="*/ 0 h 75"/>
                  <a:gd name="T6" fmla="*/ 0 w 111"/>
                  <a:gd name="T7" fmla="*/ 32 h 75"/>
                  <a:gd name="T8" fmla="*/ 14 w 111"/>
                  <a:gd name="T9" fmla="*/ 75 h 75"/>
                </a:gdLst>
                <a:ahLst/>
                <a:cxnLst>
                  <a:cxn ang="0">
                    <a:pos x="T0" y="T1"/>
                  </a:cxn>
                  <a:cxn ang="0">
                    <a:pos x="T2" y="T3"/>
                  </a:cxn>
                  <a:cxn ang="0">
                    <a:pos x="T4" y="T5"/>
                  </a:cxn>
                  <a:cxn ang="0">
                    <a:pos x="T6" y="T7"/>
                  </a:cxn>
                  <a:cxn ang="0">
                    <a:pos x="T8" y="T9"/>
                  </a:cxn>
                </a:cxnLst>
                <a:rect l="0" t="0" r="r" b="b"/>
                <a:pathLst>
                  <a:path w="111" h="75">
                    <a:moveTo>
                      <a:pt x="14" y="75"/>
                    </a:moveTo>
                    <a:lnTo>
                      <a:pt x="111" y="43"/>
                    </a:lnTo>
                    <a:lnTo>
                      <a:pt x="97" y="0"/>
                    </a:lnTo>
                    <a:lnTo>
                      <a:pt x="0" y="32"/>
                    </a:lnTo>
                    <a:lnTo>
                      <a:pt x="14" y="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0" name="íS1íďê">
                <a:extLst>
                  <a:ext uri="{FF2B5EF4-FFF2-40B4-BE49-F238E27FC236}">
                    <a16:creationId xmlns:a16="http://schemas.microsoft.com/office/drawing/2014/main" id="{A5E17925-BB68-4493-EEB5-51B29DF51AF3}"/>
                  </a:ext>
                </a:extLst>
              </p:cNvPr>
              <p:cNvSpPr/>
              <p:nvPr/>
            </p:nvSpPr>
            <p:spPr bwMode="auto">
              <a:xfrm>
                <a:off x="5565" y="3032"/>
                <a:ext cx="102" cy="89"/>
              </a:xfrm>
              <a:custGeom>
                <a:avLst/>
                <a:gdLst>
                  <a:gd name="T0" fmla="*/ 27 w 102"/>
                  <a:gd name="T1" fmla="*/ 0 h 89"/>
                  <a:gd name="T2" fmla="*/ 102 w 102"/>
                  <a:gd name="T3" fmla="*/ 52 h 89"/>
                  <a:gd name="T4" fmla="*/ 77 w 102"/>
                  <a:gd name="T5" fmla="*/ 89 h 89"/>
                  <a:gd name="T6" fmla="*/ 0 w 102"/>
                  <a:gd name="T7" fmla="*/ 38 h 89"/>
                  <a:gd name="T8" fmla="*/ 27 w 102"/>
                  <a:gd name="T9" fmla="*/ 0 h 89"/>
                </a:gdLst>
                <a:ahLst/>
                <a:cxnLst>
                  <a:cxn ang="0">
                    <a:pos x="T0" y="T1"/>
                  </a:cxn>
                  <a:cxn ang="0">
                    <a:pos x="T2" y="T3"/>
                  </a:cxn>
                  <a:cxn ang="0">
                    <a:pos x="T4" y="T5"/>
                  </a:cxn>
                  <a:cxn ang="0">
                    <a:pos x="T6" y="T7"/>
                  </a:cxn>
                  <a:cxn ang="0">
                    <a:pos x="T8" y="T9"/>
                  </a:cxn>
                </a:cxnLst>
                <a:rect l="0" t="0" r="r" b="b"/>
                <a:pathLst>
                  <a:path w="102" h="89">
                    <a:moveTo>
                      <a:pt x="27" y="0"/>
                    </a:moveTo>
                    <a:lnTo>
                      <a:pt x="102" y="52"/>
                    </a:lnTo>
                    <a:lnTo>
                      <a:pt x="77" y="89"/>
                    </a:lnTo>
                    <a:lnTo>
                      <a:pt x="0" y="38"/>
                    </a:lnTo>
                    <a:lnTo>
                      <a:pt x="2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1" name="íṡḷïďé">
                <a:extLst>
                  <a:ext uri="{FF2B5EF4-FFF2-40B4-BE49-F238E27FC236}">
                    <a16:creationId xmlns:a16="http://schemas.microsoft.com/office/drawing/2014/main" id="{CA764A65-DBB2-2BEF-E411-A7D2AE25E317}"/>
                  </a:ext>
                </a:extLst>
              </p:cNvPr>
              <p:cNvSpPr/>
              <p:nvPr/>
            </p:nvSpPr>
            <p:spPr bwMode="auto">
              <a:xfrm>
                <a:off x="5201" y="2646"/>
                <a:ext cx="591" cy="461"/>
              </a:xfrm>
              <a:custGeom>
                <a:avLst/>
                <a:gdLst>
                  <a:gd name="T0" fmla="*/ 259 w 330"/>
                  <a:gd name="T1" fmla="*/ 258 h 258"/>
                  <a:gd name="T2" fmla="*/ 279 w 330"/>
                  <a:gd name="T3" fmla="*/ 80 h 258"/>
                  <a:gd name="T4" fmla="*/ 0 w 330"/>
                  <a:gd name="T5" fmla="*/ 86 h 258"/>
                  <a:gd name="T6" fmla="*/ 33 w 330"/>
                  <a:gd name="T7" fmla="*/ 121 h 258"/>
                  <a:gd name="T8" fmla="*/ 150 w 330"/>
                  <a:gd name="T9" fmla="*/ 96 h 258"/>
                  <a:gd name="T10" fmla="*/ 227 w 330"/>
                  <a:gd name="T11" fmla="*/ 115 h 258"/>
                  <a:gd name="T12" fmla="*/ 209 w 330"/>
                  <a:gd name="T13" fmla="*/ 221 h 258"/>
                  <a:gd name="T14" fmla="*/ 259 w 330"/>
                  <a:gd name="T15" fmla="*/ 258 h 2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30" h="258">
                    <a:moveTo>
                      <a:pt x="259" y="258"/>
                    </a:moveTo>
                    <a:cubicBezTo>
                      <a:pt x="262" y="253"/>
                      <a:pt x="330" y="158"/>
                      <a:pt x="279" y="80"/>
                    </a:cubicBezTo>
                    <a:cubicBezTo>
                      <a:pt x="225" y="0"/>
                      <a:pt x="80" y="33"/>
                      <a:pt x="0" y="86"/>
                    </a:cubicBezTo>
                    <a:cubicBezTo>
                      <a:pt x="33" y="121"/>
                      <a:pt x="33" y="121"/>
                      <a:pt x="33" y="121"/>
                    </a:cubicBezTo>
                    <a:cubicBezTo>
                      <a:pt x="123" y="110"/>
                      <a:pt x="111" y="100"/>
                      <a:pt x="150" y="96"/>
                    </a:cubicBezTo>
                    <a:cubicBezTo>
                      <a:pt x="168" y="93"/>
                      <a:pt x="211" y="91"/>
                      <a:pt x="227" y="115"/>
                    </a:cubicBezTo>
                    <a:cubicBezTo>
                      <a:pt x="254" y="155"/>
                      <a:pt x="209" y="220"/>
                      <a:pt x="209" y="221"/>
                    </a:cubicBezTo>
                    <a:lnTo>
                      <a:pt x="259" y="258"/>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2" name="îṧḻiḍê">
                <a:extLst>
                  <a:ext uri="{FF2B5EF4-FFF2-40B4-BE49-F238E27FC236}">
                    <a16:creationId xmlns:a16="http://schemas.microsoft.com/office/drawing/2014/main" id="{0B33E63A-CB9A-8351-42AF-747D43A79F00}"/>
                  </a:ext>
                </a:extLst>
              </p:cNvPr>
              <p:cNvSpPr/>
              <p:nvPr/>
            </p:nvSpPr>
            <p:spPr bwMode="auto">
              <a:xfrm>
                <a:off x="5022" y="2243"/>
                <a:ext cx="290" cy="564"/>
              </a:xfrm>
              <a:custGeom>
                <a:avLst/>
                <a:gdLst>
                  <a:gd name="T0" fmla="*/ 290 w 290"/>
                  <a:gd name="T1" fmla="*/ 528 h 564"/>
                  <a:gd name="T2" fmla="*/ 107 w 290"/>
                  <a:gd name="T3" fmla="*/ 0 h 564"/>
                  <a:gd name="T4" fmla="*/ 0 w 290"/>
                  <a:gd name="T5" fmla="*/ 38 h 564"/>
                  <a:gd name="T6" fmla="*/ 184 w 290"/>
                  <a:gd name="T7" fmla="*/ 564 h 564"/>
                  <a:gd name="T8" fmla="*/ 290 w 290"/>
                  <a:gd name="T9" fmla="*/ 528 h 564"/>
                </a:gdLst>
                <a:ahLst/>
                <a:cxnLst>
                  <a:cxn ang="0">
                    <a:pos x="T0" y="T1"/>
                  </a:cxn>
                  <a:cxn ang="0">
                    <a:pos x="T2" y="T3"/>
                  </a:cxn>
                  <a:cxn ang="0">
                    <a:pos x="T4" y="T5"/>
                  </a:cxn>
                  <a:cxn ang="0">
                    <a:pos x="T6" y="T7"/>
                  </a:cxn>
                  <a:cxn ang="0">
                    <a:pos x="T8" y="T9"/>
                  </a:cxn>
                </a:cxnLst>
                <a:rect l="0" t="0" r="r" b="b"/>
                <a:pathLst>
                  <a:path w="290" h="564">
                    <a:moveTo>
                      <a:pt x="290" y="528"/>
                    </a:moveTo>
                    <a:lnTo>
                      <a:pt x="107" y="0"/>
                    </a:lnTo>
                    <a:lnTo>
                      <a:pt x="0" y="38"/>
                    </a:lnTo>
                    <a:lnTo>
                      <a:pt x="184" y="564"/>
                    </a:lnTo>
                    <a:lnTo>
                      <a:pt x="290" y="528"/>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3" name="íSḻiḑé">
                <a:extLst>
                  <a:ext uri="{FF2B5EF4-FFF2-40B4-BE49-F238E27FC236}">
                    <a16:creationId xmlns:a16="http://schemas.microsoft.com/office/drawing/2014/main" id="{DFB596A0-7435-F88B-AF4A-0E34DD0C9D83}"/>
                  </a:ext>
                </a:extLst>
              </p:cNvPr>
              <p:cNvSpPr/>
              <p:nvPr/>
            </p:nvSpPr>
            <p:spPr bwMode="auto">
              <a:xfrm>
                <a:off x="5022" y="2243"/>
                <a:ext cx="290" cy="564"/>
              </a:xfrm>
              <a:custGeom>
                <a:avLst/>
                <a:gdLst>
                  <a:gd name="T0" fmla="*/ 290 w 290"/>
                  <a:gd name="T1" fmla="*/ 528 h 564"/>
                  <a:gd name="T2" fmla="*/ 107 w 290"/>
                  <a:gd name="T3" fmla="*/ 0 h 564"/>
                  <a:gd name="T4" fmla="*/ 0 w 290"/>
                  <a:gd name="T5" fmla="*/ 38 h 564"/>
                  <a:gd name="T6" fmla="*/ 184 w 290"/>
                  <a:gd name="T7" fmla="*/ 564 h 564"/>
                </a:gdLst>
                <a:ahLst/>
                <a:cxnLst>
                  <a:cxn ang="0">
                    <a:pos x="T0" y="T1"/>
                  </a:cxn>
                  <a:cxn ang="0">
                    <a:pos x="T2" y="T3"/>
                  </a:cxn>
                  <a:cxn ang="0">
                    <a:pos x="T4" y="T5"/>
                  </a:cxn>
                  <a:cxn ang="0">
                    <a:pos x="T6" y="T7"/>
                  </a:cxn>
                </a:cxnLst>
                <a:rect l="0" t="0" r="r" b="b"/>
                <a:pathLst>
                  <a:path w="290" h="564">
                    <a:moveTo>
                      <a:pt x="290" y="528"/>
                    </a:moveTo>
                    <a:lnTo>
                      <a:pt x="107" y="0"/>
                    </a:lnTo>
                    <a:lnTo>
                      <a:pt x="0" y="38"/>
                    </a:lnTo>
                    <a:lnTo>
                      <a:pt x="184" y="56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4" name="í$ḷïḍè">
                <a:extLst>
                  <a:ext uri="{FF2B5EF4-FFF2-40B4-BE49-F238E27FC236}">
                    <a16:creationId xmlns:a16="http://schemas.microsoft.com/office/drawing/2014/main" id="{F1F3AAE6-F424-5AAC-0506-5BA685FFAEA4}"/>
                  </a:ext>
                </a:extLst>
              </p:cNvPr>
              <p:cNvSpPr/>
              <p:nvPr/>
            </p:nvSpPr>
            <p:spPr bwMode="auto">
              <a:xfrm>
                <a:off x="5172" y="2698"/>
                <a:ext cx="373" cy="506"/>
              </a:xfrm>
              <a:custGeom>
                <a:avLst/>
                <a:gdLst>
                  <a:gd name="T0" fmla="*/ 104 w 208"/>
                  <a:gd name="T1" fmla="*/ 0 h 283"/>
                  <a:gd name="T2" fmla="*/ 195 w 208"/>
                  <a:gd name="T3" fmla="*/ 52 h 283"/>
                  <a:gd name="T4" fmla="*/ 195 w 208"/>
                  <a:gd name="T5" fmla="*/ 247 h 283"/>
                  <a:gd name="T6" fmla="*/ 14 w 208"/>
                  <a:gd name="T7" fmla="*/ 241 h 283"/>
                  <a:gd name="T8" fmla="*/ 14 w 208"/>
                  <a:gd name="T9" fmla="*/ 37 h 283"/>
                  <a:gd name="T10" fmla="*/ 104 w 208"/>
                  <a:gd name="T11" fmla="*/ 0 h 283"/>
                </a:gdLst>
                <a:ahLst/>
                <a:cxnLst>
                  <a:cxn ang="0">
                    <a:pos x="T0" y="T1"/>
                  </a:cxn>
                  <a:cxn ang="0">
                    <a:pos x="T2" y="T3"/>
                  </a:cxn>
                  <a:cxn ang="0">
                    <a:pos x="T4" y="T5"/>
                  </a:cxn>
                  <a:cxn ang="0">
                    <a:pos x="T6" y="T7"/>
                  </a:cxn>
                  <a:cxn ang="0">
                    <a:pos x="T8" y="T9"/>
                  </a:cxn>
                  <a:cxn ang="0">
                    <a:pos x="T10" y="T11"/>
                  </a:cxn>
                </a:cxnLst>
                <a:rect l="0" t="0" r="r" b="b"/>
                <a:pathLst>
                  <a:path w="208" h="283">
                    <a:moveTo>
                      <a:pt x="104" y="0"/>
                    </a:moveTo>
                    <a:cubicBezTo>
                      <a:pt x="208" y="0"/>
                      <a:pt x="195" y="52"/>
                      <a:pt x="195" y="52"/>
                    </a:cubicBezTo>
                    <a:cubicBezTo>
                      <a:pt x="195" y="247"/>
                      <a:pt x="195" y="247"/>
                      <a:pt x="195" y="247"/>
                    </a:cubicBezTo>
                    <a:cubicBezTo>
                      <a:pt x="150" y="270"/>
                      <a:pt x="45" y="283"/>
                      <a:pt x="14" y="241"/>
                    </a:cubicBezTo>
                    <a:cubicBezTo>
                      <a:pt x="14" y="37"/>
                      <a:pt x="14" y="37"/>
                      <a:pt x="14" y="37"/>
                    </a:cubicBezTo>
                    <a:cubicBezTo>
                      <a:pt x="14" y="37"/>
                      <a:pt x="0" y="0"/>
                      <a:pt x="104" y="0"/>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5" name="iṥlîḑê">
                <a:extLst>
                  <a:ext uri="{FF2B5EF4-FFF2-40B4-BE49-F238E27FC236}">
                    <a16:creationId xmlns:a16="http://schemas.microsoft.com/office/drawing/2014/main" id="{35BA21BF-D64E-95A8-B80A-84F9AE7C42AC}"/>
                  </a:ext>
                </a:extLst>
              </p:cNvPr>
              <p:cNvSpPr/>
              <p:nvPr/>
            </p:nvSpPr>
            <p:spPr bwMode="auto">
              <a:xfrm>
                <a:off x="5341" y="2928"/>
                <a:ext cx="7" cy="254"/>
              </a:xfrm>
              <a:custGeom>
                <a:avLst/>
                <a:gdLst>
                  <a:gd name="T0" fmla="*/ 0 w 4"/>
                  <a:gd name="T1" fmla="*/ 3 h 142"/>
                  <a:gd name="T2" fmla="*/ 0 w 4"/>
                  <a:gd name="T3" fmla="*/ 140 h 142"/>
                  <a:gd name="T4" fmla="*/ 4 w 4"/>
                  <a:gd name="T5" fmla="*/ 140 h 142"/>
                  <a:gd name="T6" fmla="*/ 4 w 4"/>
                  <a:gd name="T7" fmla="*/ 3 h 142"/>
                  <a:gd name="T8" fmla="*/ 0 w 4"/>
                  <a:gd name="T9" fmla="*/ 3 h 142"/>
                </a:gdLst>
                <a:ahLst/>
                <a:cxnLst>
                  <a:cxn ang="0">
                    <a:pos x="T0" y="T1"/>
                  </a:cxn>
                  <a:cxn ang="0">
                    <a:pos x="T2" y="T3"/>
                  </a:cxn>
                  <a:cxn ang="0">
                    <a:pos x="T4" y="T5"/>
                  </a:cxn>
                  <a:cxn ang="0">
                    <a:pos x="T6" y="T7"/>
                  </a:cxn>
                  <a:cxn ang="0">
                    <a:pos x="T8" y="T9"/>
                  </a:cxn>
                </a:cxnLst>
                <a:rect l="0" t="0" r="r" b="b"/>
                <a:pathLst>
                  <a:path w="4" h="142">
                    <a:moveTo>
                      <a:pt x="0" y="3"/>
                    </a:moveTo>
                    <a:cubicBezTo>
                      <a:pt x="0" y="48"/>
                      <a:pt x="0" y="94"/>
                      <a:pt x="0" y="140"/>
                    </a:cubicBezTo>
                    <a:cubicBezTo>
                      <a:pt x="0" y="142"/>
                      <a:pt x="4" y="142"/>
                      <a:pt x="4" y="140"/>
                    </a:cubicBezTo>
                    <a:cubicBezTo>
                      <a:pt x="4" y="94"/>
                      <a:pt x="4" y="48"/>
                      <a:pt x="4" y="3"/>
                    </a:cubicBezTo>
                    <a:cubicBezTo>
                      <a:pt x="4" y="0"/>
                      <a:pt x="0" y="0"/>
                      <a:pt x="0" y="3"/>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6" name="ísḻidè">
                <a:extLst>
                  <a:ext uri="{FF2B5EF4-FFF2-40B4-BE49-F238E27FC236}">
                    <a16:creationId xmlns:a16="http://schemas.microsoft.com/office/drawing/2014/main" id="{53D65737-4D60-BF17-7247-C24C0A6E3BBF}"/>
                  </a:ext>
                </a:extLst>
              </p:cNvPr>
              <p:cNvSpPr/>
              <p:nvPr/>
            </p:nvSpPr>
            <p:spPr bwMode="auto">
              <a:xfrm>
                <a:off x="5274" y="2717"/>
                <a:ext cx="165" cy="217"/>
              </a:xfrm>
              <a:custGeom>
                <a:avLst/>
                <a:gdLst>
                  <a:gd name="T0" fmla="*/ 165 w 165"/>
                  <a:gd name="T1" fmla="*/ 0 h 217"/>
                  <a:gd name="T2" fmla="*/ 70 w 165"/>
                  <a:gd name="T3" fmla="*/ 217 h 217"/>
                  <a:gd name="T4" fmla="*/ 0 w 165"/>
                  <a:gd name="T5" fmla="*/ 0 h 217"/>
                  <a:gd name="T6" fmla="*/ 165 w 165"/>
                  <a:gd name="T7" fmla="*/ 0 h 217"/>
                </a:gdLst>
                <a:ahLst/>
                <a:cxnLst>
                  <a:cxn ang="0">
                    <a:pos x="T0" y="T1"/>
                  </a:cxn>
                  <a:cxn ang="0">
                    <a:pos x="T2" y="T3"/>
                  </a:cxn>
                  <a:cxn ang="0">
                    <a:pos x="T4" y="T5"/>
                  </a:cxn>
                  <a:cxn ang="0">
                    <a:pos x="T6" y="T7"/>
                  </a:cxn>
                </a:cxnLst>
                <a:rect l="0" t="0" r="r" b="b"/>
                <a:pathLst>
                  <a:path w="165" h="217">
                    <a:moveTo>
                      <a:pt x="165" y="0"/>
                    </a:moveTo>
                    <a:lnTo>
                      <a:pt x="70" y="217"/>
                    </a:lnTo>
                    <a:lnTo>
                      <a:pt x="0" y="0"/>
                    </a:lnTo>
                    <a:lnTo>
                      <a:pt x="1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7" name="ïšľíḑe">
                <a:extLst>
                  <a:ext uri="{FF2B5EF4-FFF2-40B4-BE49-F238E27FC236}">
                    <a16:creationId xmlns:a16="http://schemas.microsoft.com/office/drawing/2014/main" id="{67452C09-4AFA-3177-5967-A7DE85328410}"/>
                  </a:ext>
                </a:extLst>
              </p:cNvPr>
              <p:cNvSpPr/>
              <p:nvPr/>
            </p:nvSpPr>
            <p:spPr bwMode="auto">
              <a:xfrm>
                <a:off x="5273" y="2719"/>
                <a:ext cx="166" cy="82"/>
              </a:xfrm>
              <a:custGeom>
                <a:avLst/>
                <a:gdLst>
                  <a:gd name="T0" fmla="*/ 0 w 93"/>
                  <a:gd name="T1" fmla="*/ 13 h 46"/>
                  <a:gd name="T2" fmla="*/ 1 w 93"/>
                  <a:gd name="T3" fmla="*/ 13 h 46"/>
                  <a:gd name="T4" fmla="*/ 92 w 93"/>
                  <a:gd name="T5" fmla="*/ 13 h 46"/>
                  <a:gd name="T6" fmla="*/ 93 w 93"/>
                  <a:gd name="T7" fmla="*/ 13 h 46"/>
                  <a:gd name="T8" fmla="*/ 78 w 93"/>
                  <a:gd name="T9" fmla="*/ 46 h 46"/>
                  <a:gd name="T10" fmla="*/ 46 w 93"/>
                  <a:gd name="T11" fmla="*/ 23 h 46"/>
                  <a:gd name="T12" fmla="*/ 11 w 93"/>
                  <a:gd name="T13" fmla="*/ 46 h 46"/>
                  <a:gd name="T14" fmla="*/ 0 w 93"/>
                  <a:gd name="T15" fmla="*/ 13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 h="46">
                    <a:moveTo>
                      <a:pt x="0" y="13"/>
                    </a:moveTo>
                    <a:cubicBezTo>
                      <a:pt x="1" y="13"/>
                      <a:pt x="1" y="13"/>
                      <a:pt x="1" y="13"/>
                    </a:cubicBezTo>
                    <a:cubicBezTo>
                      <a:pt x="30" y="0"/>
                      <a:pt x="64" y="0"/>
                      <a:pt x="92" y="13"/>
                    </a:cubicBezTo>
                    <a:cubicBezTo>
                      <a:pt x="93" y="13"/>
                      <a:pt x="93" y="13"/>
                      <a:pt x="93" y="13"/>
                    </a:cubicBezTo>
                    <a:cubicBezTo>
                      <a:pt x="78" y="46"/>
                      <a:pt x="78" y="46"/>
                      <a:pt x="78" y="46"/>
                    </a:cubicBezTo>
                    <a:cubicBezTo>
                      <a:pt x="46" y="23"/>
                      <a:pt x="46" y="23"/>
                      <a:pt x="46" y="23"/>
                    </a:cubicBezTo>
                    <a:cubicBezTo>
                      <a:pt x="11" y="46"/>
                      <a:pt x="11" y="46"/>
                      <a:pt x="11" y="46"/>
                    </a:cubicBezTo>
                    <a:lnTo>
                      <a:pt x="0" y="13"/>
                    </a:lnTo>
                    <a:close/>
                  </a:path>
                </a:pathLst>
              </a:custGeom>
              <a:solidFill>
                <a:srgbClr val="AFA2A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8" name="iṩ1iḍé">
                <a:extLst>
                  <a:ext uri="{FF2B5EF4-FFF2-40B4-BE49-F238E27FC236}">
                    <a16:creationId xmlns:a16="http://schemas.microsoft.com/office/drawing/2014/main" id="{DA34EF29-B250-7481-6AE3-9C6C6EE46DA1}"/>
                  </a:ext>
                </a:extLst>
              </p:cNvPr>
              <p:cNvSpPr/>
              <p:nvPr/>
            </p:nvSpPr>
            <p:spPr bwMode="auto">
              <a:xfrm>
                <a:off x="5330" y="2717"/>
                <a:ext cx="34" cy="217"/>
              </a:xfrm>
              <a:custGeom>
                <a:avLst/>
                <a:gdLst>
                  <a:gd name="T0" fmla="*/ 0 w 34"/>
                  <a:gd name="T1" fmla="*/ 172 h 217"/>
                  <a:gd name="T2" fmla="*/ 14 w 34"/>
                  <a:gd name="T3" fmla="*/ 217 h 217"/>
                  <a:gd name="T4" fmla="*/ 34 w 34"/>
                  <a:gd name="T5" fmla="*/ 172 h 217"/>
                  <a:gd name="T6" fmla="*/ 27 w 34"/>
                  <a:gd name="T7" fmla="*/ 0 h 217"/>
                  <a:gd name="T8" fmla="*/ 0 w 34"/>
                  <a:gd name="T9" fmla="*/ 172 h 217"/>
                </a:gdLst>
                <a:ahLst/>
                <a:cxnLst>
                  <a:cxn ang="0">
                    <a:pos x="T0" y="T1"/>
                  </a:cxn>
                  <a:cxn ang="0">
                    <a:pos x="T2" y="T3"/>
                  </a:cxn>
                  <a:cxn ang="0">
                    <a:pos x="T4" y="T5"/>
                  </a:cxn>
                  <a:cxn ang="0">
                    <a:pos x="T6" y="T7"/>
                  </a:cxn>
                  <a:cxn ang="0">
                    <a:pos x="T8" y="T9"/>
                  </a:cxn>
                </a:cxnLst>
                <a:rect l="0" t="0" r="r" b="b"/>
                <a:pathLst>
                  <a:path w="34" h="217">
                    <a:moveTo>
                      <a:pt x="0" y="172"/>
                    </a:moveTo>
                    <a:lnTo>
                      <a:pt x="14" y="217"/>
                    </a:lnTo>
                    <a:lnTo>
                      <a:pt x="34" y="172"/>
                    </a:lnTo>
                    <a:lnTo>
                      <a:pt x="27" y="0"/>
                    </a:lnTo>
                    <a:lnTo>
                      <a:pt x="0" y="172"/>
                    </a:lnTo>
                    <a:close/>
                  </a:path>
                </a:pathLst>
              </a:custGeom>
              <a:solidFill>
                <a:srgbClr val="07040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9" name="ísľíďê">
                <a:extLst>
                  <a:ext uri="{FF2B5EF4-FFF2-40B4-BE49-F238E27FC236}">
                    <a16:creationId xmlns:a16="http://schemas.microsoft.com/office/drawing/2014/main" id="{B1CB2B6D-258D-3776-5674-0743618F7FB1}"/>
                  </a:ext>
                </a:extLst>
              </p:cNvPr>
              <p:cNvSpPr/>
              <p:nvPr/>
            </p:nvSpPr>
            <p:spPr bwMode="auto">
              <a:xfrm>
                <a:off x="5325" y="2717"/>
                <a:ext cx="62" cy="63"/>
              </a:xfrm>
              <a:custGeom>
                <a:avLst/>
                <a:gdLst>
                  <a:gd name="T0" fmla="*/ 16 w 35"/>
                  <a:gd name="T1" fmla="*/ 35 h 35"/>
                  <a:gd name="T2" fmla="*/ 16 w 35"/>
                  <a:gd name="T3" fmla="*/ 35 h 35"/>
                  <a:gd name="T4" fmla="*/ 6 w 35"/>
                  <a:gd name="T5" fmla="*/ 28 h 35"/>
                  <a:gd name="T6" fmla="*/ 2 w 35"/>
                  <a:gd name="T7" fmla="*/ 12 h 35"/>
                  <a:gd name="T8" fmla="*/ 13 w 35"/>
                  <a:gd name="T9" fmla="*/ 0 h 35"/>
                  <a:gd name="T10" fmla="*/ 24 w 35"/>
                  <a:gd name="T11" fmla="*/ 0 h 35"/>
                  <a:gd name="T12" fmla="*/ 33 w 35"/>
                  <a:gd name="T13" fmla="*/ 12 h 35"/>
                  <a:gd name="T14" fmla="*/ 27 w 35"/>
                  <a:gd name="T15" fmla="*/ 28 h 35"/>
                  <a:gd name="T16" fmla="*/ 16 w 35"/>
                  <a:gd name="T17" fmla="*/ 35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 h="35">
                    <a:moveTo>
                      <a:pt x="16" y="35"/>
                    </a:moveTo>
                    <a:cubicBezTo>
                      <a:pt x="16" y="35"/>
                      <a:pt x="16" y="35"/>
                      <a:pt x="16" y="35"/>
                    </a:cubicBezTo>
                    <a:cubicBezTo>
                      <a:pt x="12" y="35"/>
                      <a:pt x="8" y="32"/>
                      <a:pt x="6" y="28"/>
                    </a:cubicBezTo>
                    <a:cubicBezTo>
                      <a:pt x="2" y="12"/>
                      <a:pt x="2" y="12"/>
                      <a:pt x="2" y="12"/>
                    </a:cubicBezTo>
                    <a:cubicBezTo>
                      <a:pt x="0" y="6"/>
                      <a:pt x="6" y="0"/>
                      <a:pt x="13" y="0"/>
                    </a:cubicBezTo>
                    <a:cubicBezTo>
                      <a:pt x="24" y="0"/>
                      <a:pt x="24" y="0"/>
                      <a:pt x="24" y="0"/>
                    </a:cubicBezTo>
                    <a:cubicBezTo>
                      <a:pt x="31" y="0"/>
                      <a:pt x="35" y="6"/>
                      <a:pt x="33" y="12"/>
                    </a:cubicBezTo>
                    <a:cubicBezTo>
                      <a:pt x="27" y="28"/>
                      <a:pt x="27" y="28"/>
                      <a:pt x="27" y="28"/>
                    </a:cubicBezTo>
                    <a:cubicBezTo>
                      <a:pt x="25" y="32"/>
                      <a:pt x="21" y="35"/>
                      <a:pt x="16" y="35"/>
                    </a:cubicBezTo>
                    <a:close/>
                  </a:path>
                </a:pathLst>
              </a:custGeom>
              <a:solidFill>
                <a:srgbClr val="07040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0" name="íṩḻíďè">
                <a:extLst>
                  <a:ext uri="{FF2B5EF4-FFF2-40B4-BE49-F238E27FC236}">
                    <a16:creationId xmlns:a16="http://schemas.microsoft.com/office/drawing/2014/main" id="{2F74B292-C794-CFFB-D5CB-F6CFC313F2F9}"/>
                  </a:ext>
                </a:extLst>
              </p:cNvPr>
              <p:cNvSpPr/>
              <p:nvPr/>
            </p:nvSpPr>
            <p:spPr bwMode="auto">
              <a:xfrm>
                <a:off x="5274" y="2696"/>
                <a:ext cx="165" cy="80"/>
              </a:xfrm>
              <a:custGeom>
                <a:avLst/>
                <a:gdLst>
                  <a:gd name="T0" fmla="*/ 0 w 92"/>
                  <a:gd name="T1" fmla="*/ 12 h 45"/>
                  <a:gd name="T2" fmla="*/ 0 w 92"/>
                  <a:gd name="T3" fmla="*/ 12 h 45"/>
                  <a:gd name="T4" fmla="*/ 92 w 92"/>
                  <a:gd name="T5" fmla="*/ 12 h 45"/>
                  <a:gd name="T6" fmla="*/ 92 w 92"/>
                  <a:gd name="T7" fmla="*/ 12 h 45"/>
                  <a:gd name="T8" fmla="*/ 78 w 92"/>
                  <a:gd name="T9" fmla="*/ 45 h 45"/>
                  <a:gd name="T10" fmla="*/ 45 w 92"/>
                  <a:gd name="T11" fmla="*/ 26 h 45"/>
                  <a:gd name="T12" fmla="*/ 11 w 92"/>
                  <a:gd name="T13" fmla="*/ 45 h 45"/>
                  <a:gd name="T14" fmla="*/ 0 w 92"/>
                  <a:gd name="T15" fmla="*/ 12 h 4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45">
                    <a:moveTo>
                      <a:pt x="0" y="12"/>
                    </a:moveTo>
                    <a:cubicBezTo>
                      <a:pt x="0" y="12"/>
                      <a:pt x="0" y="12"/>
                      <a:pt x="0" y="12"/>
                    </a:cubicBezTo>
                    <a:cubicBezTo>
                      <a:pt x="30" y="0"/>
                      <a:pt x="64" y="0"/>
                      <a:pt x="92" y="12"/>
                    </a:cubicBezTo>
                    <a:cubicBezTo>
                      <a:pt x="92" y="12"/>
                      <a:pt x="92" y="12"/>
                      <a:pt x="92" y="12"/>
                    </a:cubicBezTo>
                    <a:cubicBezTo>
                      <a:pt x="78" y="45"/>
                      <a:pt x="78" y="45"/>
                      <a:pt x="78" y="45"/>
                    </a:cubicBezTo>
                    <a:cubicBezTo>
                      <a:pt x="45" y="26"/>
                      <a:pt x="45" y="26"/>
                      <a:pt x="45" y="26"/>
                    </a:cubicBezTo>
                    <a:cubicBezTo>
                      <a:pt x="11" y="45"/>
                      <a:pt x="11" y="45"/>
                      <a:pt x="11" y="45"/>
                    </a:cubicBezTo>
                    <a:lnTo>
                      <a:pt x="0"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1" name="islïḓè">
                <a:extLst>
                  <a:ext uri="{FF2B5EF4-FFF2-40B4-BE49-F238E27FC236}">
                    <a16:creationId xmlns:a16="http://schemas.microsoft.com/office/drawing/2014/main" id="{50705ACA-C72E-04BD-1852-837F2F17E88B}"/>
                  </a:ext>
                </a:extLst>
              </p:cNvPr>
              <p:cNvSpPr/>
              <p:nvPr/>
            </p:nvSpPr>
            <p:spPr bwMode="auto">
              <a:xfrm>
                <a:off x="5215" y="2721"/>
                <a:ext cx="133" cy="213"/>
              </a:xfrm>
              <a:custGeom>
                <a:avLst/>
                <a:gdLst>
                  <a:gd name="T0" fmla="*/ 133 w 133"/>
                  <a:gd name="T1" fmla="*/ 213 h 213"/>
                  <a:gd name="T2" fmla="*/ 61 w 133"/>
                  <a:gd name="T3" fmla="*/ 0 h 213"/>
                  <a:gd name="T4" fmla="*/ 0 w 133"/>
                  <a:gd name="T5" fmla="*/ 23 h 213"/>
                  <a:gd name="T6" fmla="*/ 34 w 133"/>
                  <a:gd name="T7" fmla="*/ 66 h 213"/>
                  <a:gd name="T8" fmla="*/ 58 w 133"/>
                  <a:gd name="T9" fmla="*/ 75 h 213"/>
                  <a:gd name="T10" fmla="*/ 45 w 133"/>
                  <a:gd name="T11" fmla="*/ 104 h 213"/>
                  <a:gd name="T12" fmla="*/ 133 w 133"/>
                  <a:gd name="T13" fmla="*/ 213 h 213"/>
                </a:gdLst>
                <a:ahLst/>
                <a:cxnLst>
                  <a:cxn ang="0">
                    <a:pos x="T0" y="T1"/>
                  </a:cxn>
                  <a:cxn ang="0">
                    <a:pos x="T2" y="T3"/>
                  </a:cxn>
                  <a:cxn ang="0">
                    <a:pos x="T4" y="T5"/>
                  </a:cxn>
                  <a:cxn ang="0">
                    <a:pos x="T6" y="T7"/>
                  </a:cxn>
                  <a:cxn ang="0">
                    <a:pos x="T8" y="T9"/>
                  </a:cxn>
                  <a:cxn ang="0">
                    <a:pos x="T10" y="T11"/>
                  </a:cxn>
                  <a:cxn ang="0">
                    <a:pos x="T12" y="T13"/>
                  </a:cxn>
                </a:cxnLst>
                <a:rect l="0" t="0" r="r" b="b"/>
                <a:pathLst>
                  <a:path w="133" h="213">
                    <a:moveTo>
                      <a:pt x="133" y="213"/>
                    </a:moveTo>
                    <a:lnTo>
                      <a:pt x="61" y="0"/>
                    </a:lnTo>
                    <a:lnTo>
                      <a:pt x="0" y="23"/>
                    </a:lnTo>
                    <a:lnTo>
                      <a:pt x="34" y="66"/>
                    </a:lnTo>
                    <a:lnTo>
                      <a:pt x="58" y="75"/>
                    </a:lnTo>
                    <a:lnTo>
                      <a:pt x="45" y="104"/>
                    </a:lnTo>
                    <a:lnTo>
                      <a:pt x="133" y="213"/>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2" name="ï$1íḋé">
                <a:extLst>
                  <a:ext uri="{FF2B5EF4-FFF2-40B4-BE49-F238E27FC236}">
                    <a16:creationId xmlns:a16="http://schemas.microsoft.com/office/drawing/2014/main" id="{61CC4168-5266-98CB-E4B5-5BF65873CD03}"/>
                  </a:ext>
                </a:extLst>
              </p:cNvPr>
              <p:cNvSpPr/>
              <p:nvPr/>
            </p:nvSpPr>
            <p:spPr bwMode="auto">
              <a:xfrm>
                <a:off x="5348" y="2721"/>
                <a:ext cx="154" cy="213"/>
              </a:xfrm>
              <a:custGeom>
                <a:avLst/>
                <a:gdLst>
                  <a:gd name="T0" fmla="*/ 0 w 154"/>
                  <a:gd name="T1" fmla="*/ 213 h 213"/>
                  <a:gd name="T2" fmla="*/ 95 w 154"/>
                  <a:gd name="T3" fmla="*/ 0 h 213"/>
                  <a:gd name="T4" fmla="*/ 154 w 154"/>
                  <a:gd name="T5" fmla="*/ 19 h 213"/>
                  <a:gd name="T6" fmla="*/ 116 w 154"/>
                  <a:gd name="T7" fmla="*/ 66 h 213"/>
                  <a:gd name="T8" fmla="*/ 91 w 154"/>
                  <a:gd name="T9" fmla="*/ 75 h 213"/>
                  <a:gd name="T10" fmla="*/ 100 w 154"/>
                  <a:gd name="T11" fmla="*/ 104 h 213"/>
                  <a:gd name="T12" fmla="*/ 0 w 154"/>
                  <a:gd name="T13" fmla="*/ 213 h 213"/>
                </a:gdLst>
                <a:ahLst/>
                <a:cxnLst>
                  <a:cxn ang="0">
                    <a:pos x="T0" y="T1"/>
                  </a:cxn>
                  <a:cxn ang="0">
                    <a:pos x="T2" y="T3"/>
                  </a:cxn>
                  <a:cxn ang="0">
                    <a:pos x="T4" y="T5"/>
                  </a:cxn>
                  <a:cxn ang="0">
                    <a:pos x="T6" y="T7"/>
                  </a:cxn>
                  <a:cxn ang="0">
                    <a:pos x="T8" y="T9"/>
                  </a:cxn>
                  <a:cxn ang="0">
                    <a:pos x="T10" y="T11"/>
                  </a:cxn>
                  <a:cxn ang="0">
                    <a:pos x="T12" y="T13"/>
                  </a:cxn>
                </a:cxnLst>
                <a:rect l="0" t="0" r="r" b="b"/>
                <a:pathLst>
                  <a:path w="154" h="213">
                    <a:moveTo>
                      <a:pt x="0" y="213"/>
                    </a:moveTo>
                    <a:lnTo>
                      <a:pt x="95" y="0"/>
                    </a:lnTo>
                    <a:lnTo>
                      <a:pt x="154" y="19"/>
                    </a:lnTo>
                    <a:lnTo>
                      <a:pt x="116" y="66"/>
                    </a:lnTo>
                    <a:lnTo>
                      <a:pt x="91" y="75"/>
                    </a:lnTo>
                    <a:lnTo>
                      <a:pt x="100" y="104"/>
                    </a:lnTo>
                    <a:lnTo>
                      <a:pt x="0" y="213"/>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3" name="isļîḓe">
                <a:extLst>
                  <a:ext uri="{FF2B5EF4-FFF2-40B4-BE49-F238E27FC236}">
                    <a16:creationId xmlns:a16="http://schemas.microsoft.com/office/drawing/2014/main" id="{AB1AF5C9-BDCE-F3DD-54A4-09A7F23F999D}"/>
                  </a:ext>
                </a:extLst>
              </p:cNvPr>
              <p:cNvSpPr/>
              <p:nvPr/>
            </p:nvSpPr>
            <p:spPr bwMode="auto">
              <a:xfrm>
                <a:off x="5214" y="2705"/>
                <a:ext cx="130" cy="229"/>
              </a:xfrm>
              <a:custGeom>
                <a:avLst/>
                <a:gdLst>
                  <a:gd name="T0" fmla="*/ 130 w 130"/>
                  <a:gd name="T1" fmla="*/ 229 h 229"/>
                  <a:gd name="T2" fmla="*/ 60 w 130"/>
                  <a:gd name="T3" fmla="*/ 0 h 229"/>
                  <a:gd name="T4" fmla="*/ 0 w 130"/>
                  <a:gd name="T5" fmla="*/ 23 h 229"/>
                  <a:gd name="T6" fmla="*/ 34 w 130"/>
                  <a:gd name="T7" fmla="*/ 66 h 229"/>
                  <a:gd name="T8" fmla="*/ 57 w 130"/>
                  <a:gd name="T9" fmla="*/ 75 h 229"/>
                  <a:gd name="T10" fmla="*/ 44 w 130"/>
                  <a:gd name="T11" fmla="*/ 102 h 229"/>
                  <a:gd name="T12" fmla="*/ 130 w 130"/>
                  <a:gd name="T13" fmla="*/ 229 h 229"/>
                </a:gdLst>
                <a:ahLst/>
                <a:cxnLst>
                  <a:cxn ang="0">
                    <a:pos x="T0" y="T1"/>
                  </a:cxn>
                  <a:cxn ang="0">
                    <a:pos x="T2" y="T3"/>
                  </a:cxn>
                  <a:cxn ang="0">
                    <a:pos x="T4" y="T5"/>
                  </a:cxn>
                  <a:cxn ang="0">
                    <a:pos x="T6" y="T7"/>
                  </a:cxn>
                  <a:cxn ang="0">
                    <a:pos x="T8" y="T9"/>
                  </a:cxn>
                  <a:cxn ang="0">
                    <a:pos x="T10" y="T11"/>
                  </a:cxn>
                  <a:cxn ang="0">
                    <a:pos x="T12" y="T13"/>
                  </a:cxn>
                </a:cxnLst>
                <a:rect l="0" t="0" r="r" b="b"/>
                <a:pathLst>
                  <a:path w="130" h="229">
                    <a:moveTo>
                      <a:pt x="130" y="229"/>
                    </a:moveTo>
                    <a:lnTo>
                      <a:pt x="60" y="0"/>
                    </a:lnTo>
                    <a:lnTo>
                      <a:pt x="0" y="23"/>
                    </a:lnTo>
                    <a:lnTo>
                      <a:pt x="34" y="66"/>
                    </a:lnTo>
                    <a:lnTo>
                      <a:pt x="57" y="75"/>
                    </a:lnTo>
                    <a:lnTo>
                      <a:pt x="44" y="102"/>
                    </a:lnTo>
                    <a:lnTo>
                      <a:pt x="130" y="229"/>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4" name="íšlîḍè">
                <a:extLst>
                  <a:ext uri="{FF2B5EF4-FFF2-40B4-BE49-F238E27FC236}">
                    <a16:creationId xmlns:a16="http://schemas.microsoft.com/office/drawing/2014/main" id="{83BFC1BD-683F-CC74-814C-CAFCF7DA4308}"/>
                  </a:ext>
                </a:extLst>
              </p:cNvPr>
              <p:cNvSpPr/>
              <p:nvPr/>
            </p:nvSpPr>
            <p:spPr bwMode="auto">
              <a:xfrm>
                <a:off x="5344" y="2705"/>
                <a:ext cx="156" cy="229"/>
              </a:xfrm>
              <a:custGeom>
                <a:avLst/>
                <a:gdLst>
                  <a:gd name="T0" fmla="*/ 0 w 156"/>
                  <a:gd name="T1" fmla="*/ 229 h 229"/>
                  <a:gd name="T2" fmla="*/ 97 w 156"/>
                  <a:gd name="T3" fmla="*/ 0 h 229"/>
                  <a:gd name="T4" fmla="*/ 156 w 156"/>
                  <a:gd name="T5" fmla="*/ 19 h 229"/>
                  <a:gd name="T6" fmla="*/ 117 w 156"/>
                  <a:gd name="T7" fmla="*/ 66 h 229"/>
                  <a:gd name="T8" fmla="*/ 94 w 156"/>
                  <a:gd name="T9" fmla="*/ 75 h 229"/>
                  <a:gd name="T10" fmla="*/ 102 w 156"/>
                  <a:gd name="T11" fmla="*/ 102 h 229"/>
                  <a:gd name="T12" fmla="*/ 0 w 156"/>
                  <a:gd name="T13" fmla="*/ 229 h 229"/>
                </a:gdLst>
                <a:ahLst/>
                <a:cxnLst>
                  <a:cxn ang="0">
                    <a:pos x="T0" y="T1"/>
                  </a:cxn>
                  <a:cxn ang="0">
                    <a:pos x="T2" y="T3"/>
                  </a:cxn>
                  <a:cxn ang="0">
                    <a:pos x="T4" y="T5"/>
                  </a:cxn>
                  <a:cxn ang="0">
                    <a:pos x="T6" y="T7"/>
                  </a:cxn>
                  <a:cxn ang="0">
                    <a:pos x="T8" y="T9"/>
                  </a:cxn>
                  <a:cxn ang="0">
                    <a:pos x="T10" y="T11"/>
                  </a:cxn>
                  <a:cxn ang="0">
                    <a:pos x="T12" y="T13"/>
                  </a:cxn>
                </a:cxnLst>
                <a:rect l="0" t="0" r="r" b="b"/>
                <a:pathLst>
                  <a:path w="156" h="229">
                    <a:moveTo>
                      <a:pt x="0" y="229"/>
                    </a:moveTo>
                    <a:lnTo>
                      <a:pt x="97" y="0"/>
                    </a:lnTo>
                    <a:lnTo>
                      <a:pt x="156" y="19"/>
                    </a:lnTo>
                    <a:lnTo>
                      <a:pt x="117" y="66"/>
                    </a:lnTo>
                    <a:lnTo>
                      <a:pt x="94" y="75"/>
                    </a:lnTo>
                    <a:lnTo>
                      <a:pt x="102" y="102"/>
                    </a:lnTo>
                    <a:lnTo>
                      <a:pt x="0" y="229"/>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5" name="íšliďé">
                <a:extLst>
                  <a:ext uri="{FF2B5EF4-FFF2-40B4-BE49-F238E27FC236}">
                    <a16:creationId xmlns:a16="http://schemas.microsoft.com/office/drawing/2014/main" id="{6ECA984C-311D-6CEE-A01F-5455CFAC1DD0}"/>
                  </a:ext>
                </a:extLst>
              </p:cNvPr>
              <p:cNvSpPr/>
              <p:nvPr/>
            </p:nvSpPr>
            <p:spPr bwMode="auto">
              <a:xfrm>
                <a:off x="5171" y="2295"/>
                <a:ext cx="460" cy="320"/>
              </a:xfrm>
              <a:custGeom>
                <a:avLst/>
                <a:gdLst>
                  <a:gd name="T0" fmla="*/ 194 w 257"/>
                  <a:gd name="T1" fmla="*/ 179 h 179"/>
                  <a:gd name="T2" fmla="*/ 194 w 257"/>
                  <a:gd name="T3" fmla="*/ 43 h 179"/>
                  <a:gd name="T4" fmla="*/ 85 w 257"/>
                  <a:gd name="T5" fmla="*/ 9 h 179"/>
                  <a:gd name="T6" fmla="*/ 27 w 257"/>
                  <a:gd name="T7" fmla="*/ 99 h 179"/>
                  <a:gd name="T8" fmla="*/ 194 w 257"/>
                  <a:gd name="T9" fmla="*/ 179 h 179"/>
                </a:gdLst>
                <a:ahLst/>
                <a:cxnLst>
                  <a:cxn ang="0">
                    <a:pos x="T0" y="T1"/>
                  </a:cxn>
                  <a:cxn ang="0">
                    <a:pos x="T2" y="T3"/>
                  </a:cxn>
                  <a:cxn ang="0">
                    <a:pos x="T4" y="T5"/>
                  </a:cxn>
                  <a:cxn ang="0">
                    <a:pos x="T6" y="T7"/>
                  </a:cxn>
                  <a:cxn ang="0">
                    <a:pos x="T8" y="T9"/>
                  </a:cxn>
                </a:cxnLst>
                <a:rect l="0" t="0" r="r" b="b"/>
                <a:pathLst>
                  <a:path w="257" h="179">
                    <a:moveTo>
                      <a:pt x="194" y="179"/>
                    </a:moveTo>
                    <a:cubicBezTo>
                      <a:pt x="194" y="179"/>
                      <a:pt x="257" y="72"/>
                      <a:pt x="194" y="43"/>
                    </a:cubicBezTo>
                    <a:cubicBezTo>
                      <a:pt x="183" y="0"/>
                      <a:pt x="104" y="5"/>
                      <a:pt x="85" y="9"/>
                    </a:cubicBezTo>
                    <a:cubicBezTo>
                      <a:pt x="41" y="17"/>
                      <a:pt x="0" y="54"/>
                      <a:pt x="27" y="99"/>
                    </a:cubicBezTo>
                    <a:lnTo>
                      <a:pt x="194" y="179"/>
                    </a:lnTo>
                    <a:close/>
                  </a:path>
                </a:pathLst>
              </a:custGeom>
              <a:solidFill>
                <a:srgbClr val="6D503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6" name="îṩ1idé">
                <a:extLst>
                  <a:ext uri="{FF2B5EF4-FFF2-40B4-BE49-F238E27FC236}">
                    <a16:creationId xmlns:a16="http://schemas.microsoft.com/office/drawing/2014/main" id="{6A06A352-F59C-A90D-EEA4-C94DCFB73F24}"/>
                  </a:ext>
                </a:extLst>
              </p:cNvPr>
              <p:cNvSpPr/>
              <p:nvPr/>
            </p:nvSpPr>
            <p:spPr bwMode="auto">
              <a:xfrm>
                <a:off x="5323" y="2617"/>
                <a:ext cx="73" cy="120"/>
              </a:xfrm>
              <a:custGeom>
                <a:avLst/>
                <a:gdLst>
                  <a:gd name="T0" fmla="*/ 0 w 41"/>
                  <a:gd name="T1" fmla="*/ 49 h 67"/>
                  <a:gd name="T2" fmla="*/ 18 w 41"/>
                  <a:gd name="T3" fmla="*/ 67 h 67"/>
                  <a:gd name="T4" fmla="*/ 23 w 41"/>
                  <a:gd name="T5" fmla="*/ 67 h 67"/>
                  <a:gd name="T6" fmla="*/ 41 w 41"/>
                  <a:gd name="T7" fmla="*/ 49 h 67"/>
                  <a:gd name="T8" fmla="*/ 41 w 41"/>
                  <a:gd name="T9" fmla="*/ 18 h 67"/>
                  <a:gd name="T10" fmla="*/ 23 w 41"/>
                  <a:gd name="T11" fmla="*/ 0 h 67"/>
                  <a:gd name="T12" fmla="*/ 18 w 41"/>
                  <a:gd name="T13" fmla="*/ 0 h 67"/>
                  <a:gd name="T14" fmla="*/ 0 w 41"/>
                  <a:gd name="T15" fmla="*/ 18 h 67"/>
                  <a:gd name="T16" fmla="*/ 0 w 41"/>
                  <a:gd name="T17" fmla="*/ 49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 h="67">
                    <a:moveTo>
                      <a:pt x="0" y="49"/>
                    </a:moveTo>
                    <a:cubicBezTo>
                      <a:pt x="0" y="59"/>
                      <a:pt x="8" y="67"/>
                      <a:pt x="18" y="67"/>
                    </a:cubicBezTo>
                    <a:cubicBezTo>
                      <a:pt x="23" y="67"/>
                      <a:pt x="23" y="67"/>
                      <a:pt x="23" y="67"/>
                    </a:cubicBezTo>
                    <a:cubicBezTo>
                      <a:pt x="33" y="67"/>
                      <a:pt x="41" y="59"/>
                      <a:pt x="41" y="49"/>
                    </a:cubicBezTo>
                    <a:cubicBezTo>
                      <a:pt x="41" y="18"/>
                      <a:pt x="41" y="18"/>
                      <a:pt x="41" y="18"/>
                    </a:cubicBezTo>
                    <a:cubicBezTo>
                      <a:pt x="41" y="8"/>
                      <a:pt x="33" y="0"/>
                      <a:pt x="23" y="0"/>
                    </a:cubicBezTo>
                    <a:cubicBezTo>
                      <a:pt x="18" y="0"/>
                      <a:pt x="18" y="0"/>
                      <a:pt x="18" y="0"/>
                    </a:cubicBezTo>
                    <a:cubicBezTo>
                      <a:pt x="8" y="0"/>
                      <a:pt x="0" y="8"/>
                      <a:pt x="0" y="18"/>
                    </a:cubicBezTo>
                    <a:lnTo>
                      <a:pt x="0" y="49"/>
                    </a:lnTo>
                    <a:close/>
                  </a:path>
                </a:pathLst>
              </a:custGeom>
              <a:solidFill>
                <a:srgbClr val="FF9E5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7" name="ï$ḷîḍe">
                <a:extLst>
                  <a:ext uri="{FF2B5EF4-FFF2-40B4-BE49-F238E27FC236}">
                    <a16:creationId xmlns:a16="http://schemas.microsoft.com/office/drawing/2014/main" id="{30321E65-276C-63C0-93CF-1067A46DCC47}"/>
                  </a:ext>
                </a:extLst>
              </p:cNvPr>
              <p:cNvSpPr/>
              <p:nvPr/>
            </p:nvSpPr>
            <p:spPr bwMode="auto">
              <a:xfrm>
                <a:off x="5205" y="2361"/>
                <a:ext cx="369" cy="356"/>
              </a:xfrm>
              <a:custGeom>
                <a:avLst/>
                <a:gdLst>
                  <a:gd name="T0" fmla="*/ 73 w 206"/>
                  <a:gd name="T1" fmla="*/ 2 h 199"/>
                  <a:gd name="T2" fmla="*/ 125 w 206"/>
                  <a:gd name="T3" fmla="*/ 6 h 199"/>
                  <a:gd name="T4" fmla="*/ 181 w 206"/>
                  <a:gd name="T5" fmla="*/ 75 h 199"/>
                  <a:gd name="T6" fmla="*/ 179 w 206"/>
                  <a:gd name="T7" fmla="*/ 90 h 199"/>
                  <a:gd name="T8" fmla="*/ 180 w 206"/>
                  <a:gd name="T9" fmla="*/ 90 h 199"/>
                  <a:gd name="T10" fmla="*/ 183 w 206"/>
                  <a:gd name="T11" fmla="*/ 90 h 199"/>
                  <a:gd name="T12" fmla="*/ 183 w 206"/>
                  <a:gd name="T13" fmla="*/ 90 h 199"/>
                  <a:gd name="T14" fmla="*/ 205 w 206"/>
                  <a:gd name="T15" fmla="*/ 117 h 199"/>
                  <a:gd name="T16" fmla="*/ 205 w 206"/>
                  <a:gd name="T17" fmla="*/ 118 h 199"/>
                  <a:gd name="T18" fmla="*/ 179 w 206"/>
                  <a:gd name="T19" fmla="*/ 141 h 199"/>
                  <a:gd name="T20" fmla="*/ 179 w 206"/>
                  <a:gd name="T21" fmla="*/ 141 h 199"/>
                  <a:gd name="T22" fmla="*/ 175 w 206"/>
                  <a:gd name="T23" fmla="*/ 140 h 199"/>
                  <a:gd name="T24" fmla="*/ 175 w 206"/>
                  <a:gd name="T25" fmla="*/ 140 h 199"/>
                  <a:gd name="T26" fmla="*/ 110 w 206"/>
                  <a:gd name="T27" fmla="*/ 196 h 199"/>
                  <a:gd name="T28" fmla="*/ 58 w 206"/>
                  <a:gd name="T29" fmla="*/ 192 h 199"/>
                  <a:gd name="T30" fmla="*/ 2 w 206"/>
                  <a:gd name="T31" fmla="*/ 124 h 199"/>
                  <a:gd name="T32" fmla="*/ 8 w 206"/>
                  <a:gd name="T33" fmla="*/ 61 h 199"/>
                  <a:gd name="T34" fmla="*/ 73 w 206"/>
                  <a:gd name="T35" fmla="*/ 2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06" h="199">
                    <a:moveTo>
                      <a:pt x="73" y="2"/>
                    </a:moveTo>
                    <a:cubicBezTo>
                      <a:pt x="125" y="6"/>
                      <a:pt x="125" y="6"/>
                      <a:pt x="125" y="6"/>
                    </a:cubicBezTo>
                    <a:cubicBezTo>
                      <a:pt x="159" y="9"/>
                      <a:pt x="183" y="40"/>
                      <a:pt x="181" y="75"/>
                    </a:cubicBezTo>
                    <a:cubicBezTo>
                      <a:pt x="179" y="90"/>
                      <a:pt x="179" y="90"/>
                      <a:pt x="179" y="90"/>
                    </a:cubicBezTo>
                    <a:cubicBezTo>
                      <a:pt x="180" y="90"/>
                      <a:pt x="180" y="90"/>
                      <a:pt x="180" y="90"/>
                    </a:cubicBezTo>
                    <a:cubicBezTo>
                      <a:pt x="181" y="90"/>
                      <a:pt x="182" y="90"/>
                      <a:pt x="183" y="90"/>
                    </a:cubicBezTo>
                    <a:cubicBezTo>
                      <a:pt x="183" y="90"/>
                      <a:pt x="183" y="90"/>
                      <a:pt x="183" y="90"/>
                    </a:cubicBezTo>
                    <a:cubicBezTo>
                      <a:pt x="197" y="91"/>
                      <a:pt x="206" y="103"/>
                      <a:pt x="205" y="117"/>
                    </a:cubicBezTo>
                    <a:cubicBezTo>
                      <a:pt x="205" y="118"/>
                      <a:pt x="205" y="118"/>
                      <a:pt x="205" y="118"/>
                    </a:cubicBezTo>
                    <a:cubicBezTo>
                      <a:pt x="204" y="132"/>
                      <a:pt x="193" y="142"/>
                      <a:pt x="179" y="141"/>
                    </a:cubicBezTo>
                    <a:cubicBezTo>
                      <a:pt x="179" y="141"/>
                      <a:pt x="179" y="141"/>
                      <a:pt x="179" y="141"/>
                    </a:cubicBezTo>
                    <a:cubicBezTo>
                      <a:pt x="178" y="141"/>
                      <a:pt x="177" y="140"/>
                      <a:pt x="175" y="140"/>
                    </a:cubicBezTo>
                    <a:cubicBezTo>
                      <a:pt x="175" y="140"/>
                      <a:pt x="175" y="140"/>
                      <a:pt x="175" y="140"/>
                    </a:cubicBezTo>
                    <a:cubicBezTo>
                      <a:pt x="171" y="174"/>
                      <a:pt x="142" y="199"/>
                      <a:pt x="110" y="196"/>
                    </a:cubicBezTo>
                    <a:cubicBezTo>
                      <a:pt x="58" y="192"/>
                      <a:pt x="58" y="192"/>
                      <a:pt x="58" y="192"/>
                    </a:cubicBezTo>
                    <a:cubicBezTo>
                      <a:pt x="25" y="189"/>
                      <a:pt x="0" y="159"/>
                      <a:pt x="2" y="124"/>
                    </a:cubicBezTo>
                    <a:cubicBezTo>
                      <a:pt x="8" y="61"/>
                      <a:pt x="8" y="61"/>
                      <a:pt x="8" y="61"/>
                    </a:cubicBezTo>
                    <a:cubicBezTo>
                      <a:pt x="10" y="26"/>
                      <a:pt x="40" y="0"/>
                      <a:pt x="73" y="2"/>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8" name="îṧḷïḍê">
                <a:extLst>
                  <a:ext uri="{FF2B5EF4-FFF2-40B4-BE49-F238E27FC236}">
                    <a16:creationId xmlns:a16="http://schemas.microsoft.com/office/drawing/2014/main" id="{EEFF8F1E-6777-31FB-1097-7C78E9EBCFB6}"/>
                  </a:ext>
                </a:extLst>
              </p:cNvPr>
              <p:cNvSpPr/>
              <p:nvPr/>
            </p:nvSpPr>
            <p:spPr bwMode="auto">
              <a:xfrm>
                <a:off x="5294" y="2324"/>
                <a:ext cx="240" cy="261"/>
              </a:xfrm>
              <a:custGeom>
                <a:avLst/>
                <a:gdLst>
                  <a:gd name="T0" fmla="*/ 108 w 134"/>
                  <a:gd name="T1" fmla="*/ 130 h 146"/>
                  <a:gd name="T2" fmla="*/ 95 w 134"/>
                  <a:gd name="T3" fmla="*/ 40 h 146"/>
                  <a:gd name="T4" fmla="*/ 52 w 134"/>
                  <a:gd name="T5" fmla="*/ 26 h 146"/>
                  <a:gd name="T6" fmla="*/ 14 w 134"/>
                  <a:gd name="T7" fmla="*/ 23 h 146"/>
                  <a:gd name="T8" fmla="*/ 16 w 134"/>
                  <a:gd name="T9" fmla="*/ 1 h 146"/>
                  <a:gd name="T10" fmla="*/ 57 w 134"/>
                  <a:gd name="T11" fmla="*/ 4 h 146"/>
                  <a:gd name="T12" fmla="*/ 110 w 134"/>
                  <a:gd name="T13" fmla="*/ 25 h 146"/>
                  <a:gd name="T14" fmla="*/ 132 w 134"/>
                  <a:gd name="T15" fmla="*/ 88 h 146"/>
                  <a:gd name="T16" fmla="*/ 129 w 134"/>
                  <a:gd name="T17" fmla="*/ 131 h 146"/>
                  <a:gd name="T18" fmla="*/ 108 w 134"/>
                  <a:gd name="T19" fmla="*/ 13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4" h="146">
                    <a:moveTo>
                      <a:pt x="108" y="130"/>
                    </a:moveTo>
                    <a:cubicBezTo>
                      <a:pt x="110" y="100"/>
                      <a:pt x="120" y="63"/>
                      <a:pt x="95" y="40"/>
                    </a:cubicBezTo>
                    <a:cubicBezTo>
                      <a:pt x="82" y="29"/>
                      <a:pt x="68" y="28"/>
                      <a:pt x="52" y="26"/>
                    </a:cubicBezTo>
                    <a:cubicBezTo>
                      <a:pt x="39" y="25"/>
                      <a:pt x="27" y="24"/>
                      <a:pt x="14" y="23"/>
                    </a:cubicBezTo>
                    <a:cubicBezTo>
                      <a:pt x="0" y="22"/>
                      <a:pt x="2" y="0"/>
                      <a:pt x="16" y="1"/>
                    </a:cubicBezTo>
                    <a:cubicBezTo>
                      <a:pt x="30" y="2"/>
                      <a:pt x="43" y="3"/>
                      <a:pt x="57" y="4"/>
                    </a:cubicBezTo>
                    <a:cubicBezTo>
                      <a:pt x="77" y="6"/>
                      <a:pt x="95" y="10"/>
                      <a:pt x="110" y="25"/>
                    </a:cubicBezTo>
                    <a:cubicBezTo>
                      <a:pt x="127" y="41"/>
                      <a:pt x="134" y="64"/>
                      <a:pt x="132" y="88"/>
                    </a:cubicBezTo>
                    <a:cubicBezTo>
                      <a:pt x="131" y="102"/>
                      <a:pt x="130" y="117"/>
                      <a:pt x="129" y="131"/>
                    </a:cubicBezTo>
                    <a:cubicBezTo>
                      <a:pt x="128" y="146"/>
                      <a:pt x="107" y="144"/>
                      <a:pt x="108" y="130"/>
                    </a:cubicBezTo>
                    <a:close/>
                  </a:path>
                </a:pathLst>
              </a:custGeom>
              <a:solidFill>
                <a:srgbClr val="6D503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9" name="iṧḷïdê">
                <a:extLst>
                  <a:ext uri="{FF2B5EF4-FFF2-40B4-BE49-F238E27FC236}">
                    <a16:creationId xmlns:a16="http://schemas.microsoft.com/office/drawing/2014/main" id="{A0BE77FB-F24A-96B3-0662-269539A4EB45}"/>
                  </a:ext>
                </a:extLst>
              </p:cNvPr>
              <p:cNvSpPr/>
              <p:nvPr/>
            </p:nvSpPr>
            <p:spPr bwMode="auto">
              <a:xfrm>
                <a:off x="5382" y="2508"/>
                <a:ext cx="21" cy="29"/>
              </a:xfrm>
              <a:custGeom>
                <a:avLst/>
                <a:gdLst>
                  <a:gd name="T0" fmla="*/ 1 w 12"/>
                  <a:gd name="T1" fmla="*/ 8 h 16"/>
                  <a:gd name="T2" fmla="*/ 6 w 12"/>
                  <a:gd name="T3" fmla="*/ 16 h 16"/>
                  <a:gd name="T4" fmla="*/ 12 w 12"/>
                  <a:gd name="T5" fmla="*/ 9 h 16"/>
                  <a:gd name="T6" fmla="*/ 7 w 12"/>
                  <a:gd name="T7" fmla="*/ 0 h 16"/>
                  <a:gd name="T8" fmla="*/ 1 w 12"/>
                  <a:gd name="T9" fmla="*/ 8 h 16"/>
                </a:gdLst>
                <a:ahLst/>
                <a:cxnLst>
                  <a:cxn ang="0">
                    <a:pos x="T0" y="T1"/>
                  </a:cxn>
                  <a:cxn ang="0">
                    <a:pos x="T2" y="T3"/>
                  </a:cxn>
                  <a:cxn ang="0">
                    <a:pos x="T4" y="T5"/>
                  </a:cxn>
                  <a:cxn ang="0">
                    <a:pos x="T6" y="T7"/>
                  </a:cxn>
                  <a:cxn ang="0">
                    <a:pos x="T8" y="T9"/>
                  </a:cxn>
                </a:cxnLst>
                <a:rect l="0" t="0" r="r" b="b"/>
                <a:pathLst>
                  <a:path w="12" h="16">
                    <a:moveTo>
                      <a:pt x="1" y="8"/>
                    </a:moveTo>
                    <a:cubicBezTo>
                      <a:pt x="0" y="12"/>
                      <a:pt x="2" y="16"/>
                      <a:pt x="6" y="16"/>
                    </a:cubicBezTo>
                    <a:cubicBezTo>
                      <a:pt x="9" y="16"/>
                      <a:pt x="12" y="13"/>
                      <a:pt x="12" y="9"/>
                    </a:cubicBezTo>
                    <a:cubicBezTo>
                      <a:pt x="12" y="4"/>
                      <a:pt x="10" y="0"/>
                      <a:pt x="7" y="0"/>
                    </a:cubicBezTo>
                    <a:cubicBezTo>
                      <a:pt x="4" y="0"/>
                      <a:pt x="1" y="3"/>
                      <a:pt x="1" y="8"/>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0" name="iṥḷïḑê">
                <a:extLst>
                  <a:ext uri="{FF2B5EF4-FFF2-40B4-BE49-F238E27FC236}">
                    <a16:creationId xmlns:a16="http://schemas.microsoft.com/office/drawing/2014/main" id="{2D29D343-96A8-7A34-14B5-A03811570251}"/>
                  </a:ext>
                </a:extLst>
              </p:cNvPr>
              <p:cNvSpPr/>
              <p:nvPr/>
            </p:nvSpPr>
            <p:spPr bwMode="auto">
              <a:xfrm>
                <a:off x="5265" y="2499"/>
                <a:ext cx="22" cy="29"/>
              </a:xfrm>
              <a:custGeom>
                <a:avLst/>
                <a:gdLst>
                  <a:gd name="T0" fmla="*/ 1 w 12"/>
                  <a:gd name="T1" fmla="*/ 7 h 16"/>
                  <a:gd name="T2" fmla="*/ 6 w 12"/>
                  <a:gd name="T3" fmla="*/ 16 h 16"/>
                  <a:gd name="T4" fmla="*/ 12 w 12"/>
                  <a:gd name="T5" fmla="*/ 8 h 16"/>
                  <a:gd name="T6" fmla="*/ 7 w 12"/>
                  <a:gd name="T7" fmla="*/ 0 h 16"/>
                  <a:gd name="T8" fmla="*/ 1 w 12"/>
                  <a:gd name="T9" fmla="*/ 7 h 16"/>
                </a:gdLst>
                <a:ahLst/>
                <a:cxnLst>
                  <a:cxn ang="0">
                    <a:pos x="T0" y="T1"/>
                  </a:cxn>
                  <a:cxn ang="0">
                    <a:pos x="T2" y="T3"/>
                  </a:cxn>
                  <a:cxn ang="0">
                    <a:pos x="T4" y="T5"/>
                  </a:cxn>
                  <a:cxn ang="0">
                    <a:pos x="T6" y="T7"/>
                  </a:cxn>
                  <a:cxn ang="0">
                    <a:pos x="T8" y="T9"/>
                  </a:cxn>
                </a:cxnLst>
                <a:rect l="0" t="0" r="r" b="b"/>
                <a:pathLst>
                  <a:path w="12" h="16">
                    <a:moveTo>
                      <a:pt x="1" y="7"/>
                    </a:moveTo>
                    <a:cubicBezTo>
                      <a:pt x="0" y="12"/>
                      <a:pt x="2" y="16"/>
                      <a:pt x="6" y="16"/>
                    </a:cubicBezTo>
                    <a:cubicBezTo>
                      <a:pt x="9" y="16"/>
                      <a:pt x="12" y="13"/>
                      <a:pt x="12" y="8"/>
                    </a:cubicBezTo>
                    <a:cubicBezTo>
                      <a:pt x="12" y="4"/>
                      <a:pt x="10" y="0"/>
                      <a:pt x="7" y="0"/>
                    </a:cubicBezTo>
                    <a:cubicBezTo>
                      <a:pt x="4" y="0"/>
                      <a:pt x="1" y="3"/>
                      <a:pt x="1" y="7"/>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1" name="iṧlíďê">
                <a:extLst>
                  <a:ext uri="{FF2B5EF4-FFF2-40B4-BE49-F238E27FC236}">
                    <a16:creationId xmlns:a16="http://schemas.microsoft.com/office/drawing/2014/main" id="{47A34A05-FC4B-769B-576D-7FE9306A4161}"/>
                  </a:ext>
                </a:extLst>
              </p:cNvPr>
              <p:cNvSpPr/>
              <p:nvPr/>
            </p:nvSpPr>
            <p:spPr bwMode="auto">
              <a:xfrm>
                <a:off x="5253" y="2461"/>
                <a:ext cx="57" cy="29"/>
              </a:xfrm>
              <a:custGeom>
                <a:avLst/>
                <a:gdLst>
                  <a:gd name="T0" fmla="*/ 5 w 32"/>
                  <a:gd name="T1" fmla="*/ 13 h 16"/>
                  <a:gd name="T2" fmla="*/ 26 w 32"/>
                  <a:gd name="T3" fmla="*/ 14 h 16"/>
                  <a:gd name="T4" fmla="*/ 30 w 32"/>
                  <a:gd name="T5" fmla="*/ 11 h 16"/>
                  <a:gd name="T6" fmla="*/ 2 w 32"/>
                  <a:gd name="T7" fmla="*/ 9 h 16"/>
                  <a:gd name="T8" fmla="*/ 5 w 32"/>
                  <a:gd name="T9" fmla="*/ 13 h 16"/>
                </a:gdLst>
                <a:ahLst/>
                <a:cxnLst>
                  <a:cxn ang="0">
                    <a:pos x="T0" y="T1"/>
                  </a:cxn>
                  <a:cxn ang="0">
                    <a:pos x="T2" y="T3"/>
                  </a:cxn>
                  <a:cxn ang="0">
                    <a:pos x="T4" y="T5"/>
                  </a:cxn>
                  <a:cxn ang="0">
                    <a:pos x="T6" y="T7"/>
                  </a:cxn>
                  <a:cxn ang="0">
                    <a:pos x="T8" y="T9"/>
                  </a:cxn>
                </a:cxnLst>
                <a:rect l="0" t="0" r="r" b="b"/>
                <a:pathLst>
                  <a:path w="32" h="16">
                    <a:moveTo>
                      <a:pt x="5" y="13"/>
                    </a:moveTo>
                    <a:cubicBezTo>
                      <a:pt x="11" y="5"/>
                      <a:pt x="21" y="5"/>
                      <a:pt x="26" y="14"/>
                    </a:cubicBezTo>
                    <a:cubicBezTo>
                      <a:pt x="28" y="16"/>
                      <a:pt x="32" y="14"/>
                      <a:pt x="30" y="11"/>
                    </a:cubicBezTo>
                    <a:cubicBezTo>
                      <a:pt x="23" y="0"/>
                      <a:pt x="10" y="0"/>
                      <a:pt x="2" y="9"/>
                    </a:cubicBezTo>
                    <a:cubicBezTo>
                      <a:pt x="0" y="12"/>
                      <a:pt x="3" y="15"/>
                      <a:pt x="5" y="13"/>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2" name="îs1iḑé">
                <a:extLst>
                  <a:ext uri="{FF2B5EF4-FFF2-40B4-BE49-F238E27FC236}">
                    <a16:creationId xmlns:a16="http://schemas.microsoft.com/office/drawing/2014/main" id="{D91ACEBF-56F1-D664-3D28-72AE8DF5660A}"/>
                  </a:ext>
                </a:extLst>
              </p:cNvPr>
              <p:cNvSpPr/>
              <p:nvPr/>
            </p:nvSpPr>
            <p:spPr bwMode="auto">
              <a:xfrm>
                <a:off x="5369" y="2469"/>
                <a:ext cx="58" cy="32"/>
              </a:xfrm>
              <a:custGeom>
                <a:avLst/>
                <a:gdLst>
                  <a:gd name="T0" fmla="*/ 30 w 32"/>
                  <a:gd name="T1" fmla="*/ 13 h 18"/>
                  <a:gd name="T2" fmla="*/ 2 w 32"/>
                  <a:gd name="T3" fmla="*/ 10 h 18"/>
                  <a:gd name="T4" fmla="*/ 5 w 32"/>
                  <a:gd name="T5" fmla="*/ 13 h 18"/>
                  <a:gd name="T6" fmla="*/ 26 w 32"/>
                  <a:gd name="T7" fmla="*/ 15 h 18"/>
                  <a:gd name="T8" fmla="*/ 30 w 32"/>
                  <a:gd name="T9" fmla="*/ 13 h 18"/>
                </a:gdLst>
                <a:ahLst/>
                <a:cxnLst>
                  <a:cxn ang="0">
                    <a:pos x="T0" y="T1"/>
                  </a:cxn>
                  <a:cxn ang="0">
                    <a:pos x="T2" y="T3"/>
                  </a:cxn>
                  <a:cxn ang="0">
                    <a:pos x="T4" y="T5"/>
                  </a:cxn>
                  <a:cxn ang="0">
                    <a:pos x="T6" y="T7"/>
                  </a:cxn>
                  <a:cxn ang="0">
                    <a:pos x="T8" y="T9"/>
                  </a:cxn>
                </a:cxnLst>
                <a:rect l="0" t="0" r="r" b="b"/>
                <a:pathLst>
                  <a:path w="32" h="18">
                    <a:moveTo>
                      <a:pt x="30" y="13"/>
                    </a:moveTo>
                    <a:cubicBezTo>
                      <a:pt x="23" y="3"/>
                      <a:pt x="10" y="0"/>
                      <a:pt x="2" y="10"/>
                    </a:cubicBezTo>
                    <a:cubicBezTo>
                      <a:pt x="0" y="12"/>
                      <a:pt x="3" y="16"/>
                      <a:pt x="5" y="13"/>
                    </a:cubicBezTo>
                    <a:cubicBezTo>
                      <a:pt x="12" y="6"/>
                      <a:pt x="21" y="7"/>
                      <a:pt x="26" y="15"/>
                    </a:cubicBezTo>
                    <a:cubicBezTo>
                      <a:pt x="28" y="18"/>
                      <a:pt x="32" y="16"/>
                      <a:pt x="30" y="13"/>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3" name="iṣļidé">
                <a:extLst>
                  <a:ext uri="{FF2B5EF4-FFF2-40B4-BE49-F238E27FC236}">
                    <a16:creationId xmlns:a16="http://schemas.microsoft.com/office/drawing/2014/main" id="{A8EDA50C-E308-4743-EF3E-9AADCB7AAD6C}"/>
                  </a:ext>
                </a:extLst>
              </p:cNvPr>
              <p:cNvSpPr/>
              <p:nvPr/>
            </p:nvSpPr>
            <p:spPr bwMode="auto">
              <a:xfrm>
                <a:off x="5222" y="2313"/>
                <a:ext cx="312" cy="206"/>
              </a:xfrm>
              <a:custGeom>
                <a:avLst/>
                <a:gdLst>
                  <a:gd name="T0" fmla="*/ 67 w 174"/>
                  <a:gd name="T1" fmla="*/ 50 h 115"/>
                  <a:gd name="T2" fmla="*/ 154 w 174"/>
                  <a:gd name="T3" fmla="*/ 115 h 115"/>
                  <a:gd name="T4" fmla="*/ 117 w 174"/>
                  <a:gd name="T5" fmla="*/ 13 h 115"/>
                  <a:gd name="T6" fmla="*/ 67 w 174"/>
                  <a:gd name="T7" fmla="*/ 50 h 115"/>
                </a:gdLst>
                <a:ahLst/>
                <a:cxnLst>
                  <a:cxn ang="0">
                    <a:pos x="T0" y="T1"/>
                  </a:cxn>
                  <a:cxn ang="0">
                    <a:pos x="T2" y="T3"/>
                  </a:cxn>
                  <a:cxn ang="0">
                    <a:pos x="T4" y="T5"/>
                  </a:cxn>
                  <a:cxn ang="0">
                    <a:pos x="T6" y="T7"/>
                  </a:cxn>
                </a:cxnLst>
                <a:rect l="0" t="0" r="r" b="b"/>
                <a:pathLst>
                  <a:path w="174" h="115">
                    <a:moveTo>
                      <a:pt x="67" y="50"/>
                    </a:moveTo>
                    <a:cubicBezTo>
                      <a:pt x="134" y="56"/>
                      <a:pt x="159" y="54"/>
                      <a:pt x="154" y="115"/>
                    </a:cubicBezTo>
                    <a:cubicBezTo>
                      <a:pt x="154" y="115"/>
                      <a:pt x="174" y="26"/>
                      <a:pt x="117" y="13"/>
                    </a:cubicBezTo>
                    <a:cubicBezTo>
                      <a:pt x="59" y="0"/>
                      <a:pt x="0" y="45"/>
                      <a:pt x="67" y="50"/>
                    </a:cubicBezTo>
                    <a:close/>
                  </a:path>
                </a:pathLst>
              </a:custGeom>
              <a:solidFill>
                <a:srgbClr val="6D503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4" name="îṥľíďe">
                <a:extLst>
                  <a:ext uri="{FF2B5EF4-FFF2-40B4-BE49-F238E27FC236}">
                    <a16:creationId xmlns:a16="http://schemas.microsoft.com/office/drawing/2014/main" id="{027157F5-97DC-CB80-08B0-1C81B1B35BA5}"/>
                  </a:ext>
                </a:extLst>
              </p:cNvPr>
              <p:cNvSpPr/>
              <p:nvPr/>
            </p:nvSpPr>
            <p:spPr bwMode="auto">
              <a:xfrm>
                <a:off x="5267" y="2592"/>
                <a:ext cx="111" cy="63"/>
              </a:xfrm>
              <a:custGeom>
                <a:avLst/>
                <a:gdLst>
                  <a:gd name="T0" fmla="*/ 62 w 62"/>
                  <a:gd name="T1" fmla="*/ 5 h 35"/>
                  <a:gd name="T2" fmla="*/ 29 w 62"/>
                  <a:gd name="T3" fmla="*/ 33 h 35"/>
                  <a:gd name="T4" fmla="*/ 1 w 62"/>
                  <a:gd name="T5" fmla="*/ 0 h 35"/>
                  <a:gd name="T6" fmla="*/ 62 w 62"/>
                  <a:gd name="T7" fmla="*/ 5 h 35"/>
                </a:gdLst>
                <a:ahLst/>
                <a:cxnLst>
                  <a:cxn ang="0">
                    <a:pos x="T0" y="T1"/>
                  </a:cxn>
                  <a:cxn ang="0">
                    <a:pos x="T2" y="T3"/>
                  </a:cxn>
                  <a:cxn ang="0">
                    <a:pos x="T4" y="T5"/>
                  </a:cxn>
                  <a:cxn ang="0">
                    <a:pos x="T6" y="T7"/>
                  </a:cxn>
                </a:cxnLst>
                <a:rect l="0" t="0" r="r" b="b"/>
                <a:pathLst>
                  <a:path w="62" h="35">
                    <a:moveTo>
                      <a:pt x="62" y="5"/>
                    </a:moveTo>
                    <a:cubicBezTo>
                      <a:pt x="61" y="22"/>
                      <a:pt x="46" y="35"/>
                      <a:pt x="29" y="33"/>
                    </a:cubicBezTo>
                    <a:cubicBezTo>
                      <a:pt x="12" y="32"/>
                      <a:pt x="0" y="17"/>
                      <a:pt x="1" y="0"/>
                    </a:cubicBezTo>
                    <a:lnTo>
                      <a:pt x="62"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5" name="ïṧľiḓé">
                <a:extLst>
                  <a:ext uri="{FF2B5EF4-FFF2-40B4-BE49-F238E27FC236}">
                    <a16:creationId xmlns:a16="http://schemas.microsoft.com/office/drawing/2014/main" id="{9E9B9D72-83B8-4B9E-B0BA-566CD8549CB2}"/>
                  </a:ext>
                </a:extLst>
              </p:cNvPr>
              <p:cNvSpPr/>
              <p:nvPr/>
            </p:nvSpPr>
            <p:spPr bwMode="auto">
              <a:xfrm>
                <a:off x="4669" y="4229"/>
                <a:ext cx="154" cy="75"/>
              </a:xfrm>
              <a:custGeom>
                <a:avLst/>
                <a:gdLst>
                  <a:gd name="T0" fmla="*/ 0 w 86"/>
                  <a:gd name="T1" fmla="*/ 42 h 42"/>
                  <a:gd name="T2" fmla="*/ 0 w 86"/>
                  <a:gd name="T3" fmla="*/ 39 h 42"/>
                  <a:gd name="T4" fmla="*/ 38 w 86"/>
                  <a:gd name="T5" fmla="*/ 0 h 42"/>
                  <a:gd name="T6" fmla="*/ 47 w 86"/>
                  <a:gd name="T7" fmla="*/ 0 h 42"/>
                  <a:gd name="T8" fmla="*/ 86 w 86"/>
                  <a:gd name="T9" fmla="*/ 39 h 42"/>
                  <a:gd name="T10" fmla="*/ 86 w 86"/>
                  <a:gd name="T11" fmla="*/ 42 h 42"/>
                  <a:gd name="T12" fmla="*/ 0 w 86"/>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86" h="42">
                    <a:moveTo>
                      <a:pt x="0" y="42"/>
                    </a:moveTo>
                    <a:cubicBezTo>
                      <a:pt x="0" y="39"/>
                      <a:pt x="0" y="39"/>
                      <a:pt x="0" y="39"/>
                    </a:cubicBezTo>
                    <a:cubicBezTo>
                      <a:pt x="0" y="17"/>
                      <a:pt x="17" y="0"/>
                      <a:pt x="38" y="0"/>
                    </a:cubicBezTo>
                    <a:cubicBezTo>
                      <a:pt x="47" y="0"/>
                      <a:pt x="47" y="0"/>
                      <a:pt x="47" y="0"/>
                    </a:cubicBezTo>
                    <a:cubicBezTo>
                      <a:pt x="69" y="0"/>
                      <a:pt x="86" y="17"/>
                      <a:pt x="86" y="39"/>
                    </a:cubicBezTo>
                    <a:cubicBezTo>
                      <a:pt x="86" y="42"/>
                      <a:pt x="86" y="42"/>
                      <a:pt x="86" y="42"/>
                    </a:cubicBezTo>
                    <a:lnTo>
                      <a:pt x="0" y="42"/>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6" name="ïSļïḑé">
                <a:extLst>
                  <a:ext uri="{FF2B5EF4-FFF2-40B4-BE49-F238E27FC236}">
                    <a16:creationId xmlns:a16="http://schemas.microsoft.com/office/drawing/2014/main" id="{E2A013D3-F6BF-4185-024F-0227E9EB831F}"/>
                  </a:ext>
                </a:extLst>
              </p:cNvPr>
              <p:cNvSpPr/>
              <p:nvPr/>
            </p:nvSpPr>
            <p:spPr bwMode="auto">
              <a:xfrm>
                <a:off x="4470" y="4229"/>
                <a:ext cx="154" cy="75"/>
              </a:xfrm>
              <a:custGeom>
                <a:avLst/>
                <a:gdLst>
                  <a:gd name="T0" fmla="*/ 0 w 86"/>
                  <a:gd name="T1" fmla="*/ 42 h 42"/>
                  <a:gd name="T2" fmla="*/ 0 w 86"/>
                  <a:gd name="T3" fmla="*/ 39 h 42"/>
                  <a:gd name="T4" fmla="*/ 38 w 86"/>
                  <a:gd name="T5" fmla="*/ 0 h 42"/>
                  <a:gd name="T6" fmla="*/ 47 w 86"/>
                  <a:gd name="T7" fmla="*/ 0 h 42"/>
                  <a:gd name="T8" fmla="*/ 86 w 86"/>
                  <a:gd name="T9" fmla="*/ 39 h 42"/>
                  <a:gd name="T10" fmla="*/ 86 w 86"/>
                  <a:gd name="T11" fmla="*/ 42 h 42"/>
                  <a:gd name="T12" fmla="*/ 0 w 86"/>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86" h="42">
                    <a:moveTo>
                      <a:pt x="0" y="42"/>
                    </a:moveTo>
                    <a:cubicBezTo>
                      <a:pt x="0" y="39"/>
                      <a:pt x="0" y="39"/>
                      <a:pt x="0" y="39"/>
                    </a:cubicBezTo>
                    <a:cubicBezTo>
                      <a:pt x="0" y="17"/>
                      <a:pt x="17" y="0"/>
                      <a:pt x="38" y="0"/>
                    </a:cubicBezTo>
                    <a:cubicBezTo>
                      <a:pt x="47" y="0"/>
                      <a:pt x="47" y="0"/>
                      <a:pt x="47" y="0"/>
                    </a:cubicBezTo>
                    <a:cubicBezTo>
                      <a:pt x="69" y="0"/>
                      <a:pt x="86" y="17"/>
                      <a:pt x="86" y="39"/>
                    </a:cubicBezTo>
                    <a:cubicBezTo>
                      <a:pt x="86" y="42"/>
                      <a:pt x="86" y="42"/>
                      <a:pt x="86" y="42"/>
                    </a:cubicBezTo>
                    <a:lnTo>
                      <a:pt x="0" y="42"/>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7" name="ï$ḻïḋè">
                <a:extLst>
                  <a:ext uri="{FF2B5EF4-FFF2-40B4-BE49-F238E27FC236}">
                    <a16:creationId xmlns:a16="http://schemas.microsoft.com/office/drawing/2014/main" id="{A0CD67DA-8402-2658-6CE8-5127396C5FD5}"/>
                  </a:ext>
                </a:extLst>
              </p:cNvPr>
              <p:cNvSpPr/>
              <p:nvPr/>
            </p:nvSpPr>
            <p:spPr bwMode="auto">
              <a:xfrm>
                <a:off x="4488" y="4214"/>
                <a:ext cx="186" cy="108"/>
              </a:xfrm>
              <a:custGeom>
                <a:avLst/>
                <a:gdLst>
                  <a:gd name="T0" fmla="*/ 0 w 104"/>
                  <a:gd name="T1" fmla="*/ 47 h 60"/>
                  <a:gd name="T2" fmla="*/ 27 w 104"/>
                  <a:gd name="T3" fmla="*/ 19 h 60"/>
                  <a:gd name="T4" fmla="*/ 34 w 104"/>
                  <a:gd name="T5" fmla="*/ 19 h 60"/>
                  <a:gd name="T6" fmla="*/ 39 w 104"/>
                  <a:gd name="T7" fmla="*/ 20 h 60"/>
                  <a:gd name="T8" fmla="*/ 39 w 104"/>
                  <a:gd name="T9" fmla="*/ 11 h 60"/>
                  <a:gd name="T10" fmla="*/ 50 w 104"/>
                  <a:gd name="T11" fmla="*/ 0 h 60"/>
                  <a:gd name="T12" fmla="*/ 93 w 104"/>
                  <a:gd name="T13" fmla="*/ 0 h 60"/>
                  <a:gd name="T14" fmla="*/ 104 w 104"/>
                  <a:gd name="T15" fmla="*/ 11 h 60"/>
                  <a:gd name="T16" fmla="*/ 103 w 104"/>
                  <a:gd name="T17" fmla="*/ 49 h 60"/>
                  <a:gd name="T18" fmla="*/ 92 w 104"/>
                  <a:gd name="T19" fmla="*/ 60 h 60"/>
                  <a:gd name="T20" fmla="*/ 48 w 104"/>
                  <a:gd name="T21" fmla="*/ 60 h 60"/>
                  <a:gd name="T22" fmla="*/ 37 w 104"/>
                  <a:gd name="T23" fmla="*/ 49 h 60"/>
                  <a:gd name="T24" fmla="*/ 0 w 104"/>
                  <a:gd name="T25" fmla="*/ 49 h 60"/>
                  <a:gd name="T26" fmla="*/ 0 w 104"/>
                  <a:gd name="T27" fmla="*/ 4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4" h="60">
                    <a:moveTo>
                      <a:pt x="0" y="47"/>
                    </a:moveTo>
                    <a:cubicBezTo>
                      <a:pt x="0" y="32"/>
                      <a:pt x="12" y="19"/>
                      <a:pt x="27" y="19"/>
                    </a:cubicBezTo>
                    <a:cubicBezTo>
                      <a:pt x="34" y="19"/>
                      <a:pt x="34" y="19"/>
                      <a:pt x="34" y="19"/>
                    </a:cubicBezTo>
                    <a:cubicBezTo>
                      <a:pt x="36" y="19"/>
                      <a:pt x="37" y="20"/>
                      <a:pt x="39" y="20"/>
                    </a:cubicBezTo>
                    <a:cubicBezTo>
                      <a:pt x="39" y="11"/>
                      <a:pt x="39" y="11"/>
                      <a:pt x="39" y="11"/>
                    </a:cubicBezTo>
                    <a:cubicBezTo>
                      <a:pt x="39" y="5"/>
                      <a:pt x="44" y="0"/>
                      <a:pt x="50" y="0"/>
                    </a:cubicBezTo>
                    <a:cubicBezTo>
                      <a:pt x="93" y="0"/>
                      <a:pt x="93" y="0"/>
                      <a:pt x="93" y="0"/>
                    </a:cubicBezTo>
                    <a:cubicBezTo>
                      <a:pt x="99" y="0"/>
                      <a:pt x="104" y="5"/>
                      <a:pt x="104" y="11"/>
                    </a:cubicBezTo>
                    <a:cubicBezTo>
                      <a:pt x="103" y="49"/>
                      <a:pt x="103" y="49"/>
                      <a:pt x="103" y="49"/>
                    </a:cubicBezTo>
                    <a:cubicBezTo>
                      <a:pt x="103" y="55"/>
                      <a:pt x="98" y="60"/>
                      <a:pt x="92" y="60"/>
                    </a:cubicBezTo>
                    <a:cubicBezTo>
                      <a:pt x="48" y="60"/>
                      <a:pt x="48" y="60"/>
                      <a:pt x="48" y="60"/>
                    </a:cubicBezTo>
                    <a:cubicBezTo>
                      <a:pt x="42" y="60"/>
                      <a:pt x="37" y="55"/>
                      <a:pt x="37" y="49"/>
                    </a:cubicBezTo>
                    <a:cubicBezTo>
                      <a:pt x="0" y="49"/>
                      <a:pt x="0" y="49"/>
                      <a:pt x="0" y="49"/>
                    </a:cubicBezTo>
                    <a:lnTo>
                      <a:pt x="0" y="47"/>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8" name="î$1iḑè">
                <a:extLst>
                  <a:ext uri="{FF2B5EF4-FFF2-40B4-BE49-F238E27FC236}">
                    <a16:creationId xmlns:a16="http://schemas.microsoft.com/office/drawing/2014/main" id="{A89FECF6-885B-C4A5-F2CB-762D30E1F7DB}"/>
                  </a:ext>
                </a:extLst>
              </p:cNvPr>
              <p:cNvSpPr/>
              <p:nvPr/>
            </p:nvSpPr>
            <p:spPr bwMode="auto">
              <a:xfrm>
                <a:off x="4685" y="4214"/>
                <a:ext cx="186" cy="108"/>
              </a:xfrm>
              <a:custGeom>
                <a:avLst/>
                <a:gdLst>
                  <a:gd name="T0" fmla="*/ 0 w 104"/>
                  <a:gd name="T1" fmla="*/ 47 h 60"/>
                  <a:gd name="T2" fmla="*/ 28 w 104"/>
                  <a:gd name="T3" fmla="*/ 19 h 60"/>
                  <a:gd name="T4" fmla="*/ 34 w 104"/>
                  <a:gd name="T5" fmla="*/ 19 h 60"/>
                  <a:gd name="T6" fmla="*/ 39 w 104"/>
                  <a:gd name="T7" fmla="*/ 20 h 60"/>
                  <a:gd name="T8" fmla="*/ 39 w 104"/>
                  <a:gd name="T9" fmla="*/ 11 h 60"/>
                  <a:gd name="T10" fmla="*/ 50 w 104"/>
                  <a:gd name="T11" fmla="*/ 0 h 60"/>
                  <a:gd name="T12" fmla="*/ 93 w 104"/>
                  <a:gd name="T13" fmla="*/ 0 h 60"/>
                  <a:gd name="T14" fmla="*/ 104 w 104"/>
                  <a:gd name="T15" fmla="*/ 11 h 60"/>
                  <a:gd name="T16" fmla="*/ 103 w 104"/>
                  <a:gd name="T17" fmla="*/ 49 h 60"/>
                  <a:gd name="T18" fmla="*/ 93 w 104"/>
                  <a:gd name="T19" fmla="*/ 60 h 60"/>
                  <a:gd name="T20" fmla="*/ 48 w 104"/>
                  <a:gd name="T21" fmla="*/ 60 h 60"/>
                  <a:gd name="T22" fmla="*/ 38 w 104"/>
                  <a:gd name="T23" fmla="*/ 49 h 60"/>
                  <a:gd name="T24" fmla="*/ 0 w 104"/>
                  <a:gd name="T25" fmla="*/ 49 h 60"/>
                  <a:gd name="T26" fmla="*/ 0 w 104"/>
                  <a:gd name="T27" fmla="*/ 4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4" h="60">
                    <a:moveTo>
                      <a:pt x="0" y="47"/>
                    </a:moveTo>
                    <a:cubicBezTo>
                      <a:pt x="0" y="32"/>
                      <a:pt x="13" y="19"/>
                      <a:pt x="28" y="19"/>
                    </a:cubicBezTo>
                    <a:cubicBezTo>
                      <a:pt x="34" y="19"/>
                      <a:pt x="34" y="19"/>
                      <a:pt x="34" y="19"/>
                    </a:cubicBezTo>
                    <a:cubicBezTo>
                      <a:pt x="36" y="19"/>
                      <a:pt x="37" y="20"/>
                      <a:pt x="39" y="20"/>
                    </a:cubicBezTo>
                    <a:cubicBezTo>
                      <a:pt x="39" y="11"/>
                      <a:pt x="39" y="11"/>
                      <a:pt x="39" y="11"/>
                    </a:cubicBezTo>
                    <a:cubicBezTo>
                      <a:pt x="39" y="5"/>
                      <a:pt x="44" y="0"/>
                      <a:pt x="50" y="0"/>
                    </a:cubicBezTo>
                    <a:cubicBezTo>
                      <a:pt x="93" y="0"/>
                      <a:pt x="93" y="0"/>
                      <a:pt x="93" y="0"/>
                    </a:cubicBezTo>
                    <a:cubicBezTo>
                      <a:pt x="99" y="0"/>
                      <a:pt x="104" y="5"/>
                      <a:pt x="104" y="11"/>
                    </a:cubicBezTo>
                    <a:cubicBezTo>
                      <a:pt x="103" y="49"/>
                      <a:pt x="103" y="49"/>
                      <a:pt x="103" y="49"/>
                    </a:cubicBezTo>
                    <a:cubicBezTo>
                      <a:pt x="104" y="55"/>
                      <a:pt x="99" y="60"/>
                      <a:pt x="93" y="60"/>
                    </a:cubicBezTo>
                    <a:cubicBezTo>
                      <a:pt x="48" y="60"/>
                      <a:pt x="48" y="60"/>
                      <a:pt x="48" y="60"/>
                    </a:cubicBezTo>
                    <a:cubicBezTo>
                      <a:pt x="42" y="60"/>
                      <a:pt x="38" y="55"/>
                      <a:pt x="38" y="49"/>
                    </a:cubicBezTo>
                    <a:cubicBezTo>
                      <a:pt x="0" y="49"/>
                      <a:pt x="0" y="49"/>
                      <a:pt x="0" y="49"/>
                    </a:cubicBezTo>
                    <a:lnTo>
                      <a:pt x="0" y="47"/>
                    </a:ln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9" name="í$ľiḋe">
                <a:extLst>
                  <a:ext uri="{FF2B5EF4-FFF2-40B4-BE49-F238E27FC236}">
                    <a16:creationId xmlns:a16="http://schemas.microsoft.com/office/drawing/2014/main" id="{2EDF6C76-8C20-673A-B1FC-839282FF1A0B}"/>
                  </a:ext>
                </a:extLst>
              </p:cNvPr>
              <p:cNvSpPr/>
              <p:nvPr/>
            </p:nvSpPr>
            <p:spPr bwMode="auto">
              <a:xfrm>
                <a:off x="4470" y="4302"/>
                <a:ext cx="204" cy="20"/>
              </a:xfrm>
              <a:custGeom>
                <a:avLst/>
                <a:gdLst>
                  <a:gd name="T0" fmla="*/ 112 w 114"/>
                  <a:gd name="T1" fmla="*/ 11 h 11"/>
                  <a:gd name="T2" fmla="*/ 2 w 114"/>
                  <a:gd name="T3" fmla="*/ 11 h 11"/>
                  <a:gd name="T4" fmla="*/ 0 w 114"/>
                  <a:gd name="T5" fmla="*/ 9 h 11"/>
                  <a:gd name="T6" fmla="*/ 0 w 114"/>
                  <a:gd name="T7" fmla="*/ 2 h 11"/>
                  <a:gd name="T8" fmla="*/ 2 w 114"/>
                  <a:gd name="T9" fmla="*/ 0 h 11"/>
                  <a:gd name="T10" fmla="*/ 112 w 114"/>
                  <a:gd name="T11" fmla="*/ 0 h 11"/>
                  <a:gd name="T12" fmla="*/ 114 w 114"/>
                  <a:gd name="T13" fmla="*/ 2 h 11"/>
                  <a:gd name="T14" fmla="*/ 114 w 114"/>
                  <a:gd name="T15" fmla="*/ 9 h 11"/>
                  <a:gd name="T16" fmla="*/ 112 w 114"/>
                  <a:gd name="T17"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4" h="11">
                    <a:moveTo>
                      <a:pt x="112" y="11"/>
                    </a:moveTo>
                    <a:cubicBezTo>
                      <a:pt x="2" y="11"/>
                      <a:pt x="2" y="11"/>
                      <a:pt x="2" y="11"/>
                    </a:cubicBezTo>
                    <a:cubicBezTo>
                      <a:pt x="1" y="11"/>
                      <a:pt x="0" y="10"/>
                      <a:pt x="0" y="9"/>
                    </a:cubicBezTo>
                    <a:cubicBezTo>
                      <a:pt x="0" y="2"/>
                      <a:pt x="0" y="2"/>
                      <a:pt x="0" y="2"/>
                    </a:cubicBezTo>
                    <a:cubicBezTo>
                      <a:pt x="0" y="1"/>
                      <a:pt x="1" y="0"/>
                      <a:pt x="2" y="0"/>
                    </a:cubicBezTo>
                    <a:cubicBezTo>
                      <a:pt x="112" y="0"/>
                      <a:pt x="112" y="0"/>
                      <a:pt x="112" y="0"/>
                    </a:cubicBezTo>
                    <a:cubicBezTo>
                      <a:pt x="113" y="0"/>
                      <a:pt x="114" y="1"/>
                      <a:pt x="114" y="2"/>
                    </a:cubicBezTo>
                    <a:cubicBezTo>
                      <a:pt x="114" y="9"/>
                      <a:pt x="114" y="9"/>
                      <a:pt x="114" y="9"/>
                    </a:cubicBezTo>
                    <a:cubicBezTo>
                      <a:pt x="114" y="10"/>
                      <a:pt x="113" y="11"/>
                      <a:pt x="112" y="11"/>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0" name="íṣḻiḍe">
                <a:extLst>
                  <a:ext uri="{FF2B5EF4-FFF2-40B4-BE49-F238E27FC236}">
                    <a16:creationId xmlns:a16="http://schemas.microsoft.com/office/drawing/2014/main" id="{379F0B84-78FC-3D55-C1D1-3053401A651C}"/>
                  </a:ext>
                </a:extLst>
              </p:cNvPr>
              <p:cNvSpPr/>
              <p:nvPr/>
            </p:nvSpPr>
            <p:spPr bwMode="auto">
              <a:xfrm>
                <a:off x="4669" y="4302"/>
                <a:ext cx="204" cy="20"/>
              </a:xfrm>
              <a:custGeom>
                <a:avLst/>
                <a:gdLst>
                  <a:gd name="T0" fmla="*/ 112 w 114"/>
                  <a:gd name="T1" fmla="*/ 11 h 11"/>
                  <a:gd name="T2" fmla="*/ 2 w 114"/>
                  <a:gd name="T3" fmla="*/ 11 h 11"/>
                  <a:gd name="T4" fmla="*/ 0 w 114"/>
                  <a:gd name="T5" fmla="*/ 9 h 11"/>
                  <a:gd name="T6" fmla="*/ 0 w 114"/>
                  <a:gd name="T7" fmla="*/ 2 h 11"/>
                  <a:gd name="T8" fmla="*/ 2 w 114"/>
                  <a:gd name="T9" fmla="*/ 0 h 11"/>
                  <a:gd name="T10" fmla="*/ 112 w 114"/>
                  <a:gd name="T11" fmla="*/ 0 h 11"/>
                  <a:gd name="T12" fmla="*/ 114 w 114"/>
                  <a:gd name="T13" fmla="*/ 2 h 11"/>
                  <a:gd name="T14" fmla="*/ 114 w 114"/>
                  <a:gd name="T15" fmla="*/ 9 h 11"/>
                  <a:gd name="T16" fmla="*/ 112 w 114"/>
                  <a:gd name="T17"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4" h="11">
                    <a:moveTo>
                      <a:pt x="112" y="11"/>
                    </a:moveTo>
                    <a:cubicBezTo>
                      <a:pt x="2" y="11"/>
                      <a:pt x="2" y="11"/>
                      <a:pt x="2" y="11"/>
                    </a:cubicBezTo>
                    <a:cubicBezTo>
                      <a:pt x="1" y="11"/>
                      <a:pt x="0" y="10"/>
                      <a:pt x="0" y="9"/>
                    </a:cubicBezTo>
                    <a:cubicBezTo>
                      <a:pt x="0" y="2"/>
                      <a:pt x="0" y="2"/>
                      <a:pt x="0" y="2"/>
                    </a:cubicBezTo>
                    <a:cubicBezTo>
                      <a:pt x="0" y="1"/>
                      <a:pt x="1" y="0"/>
                      <a:pt x="2" y="0"/>
                    </a:cubicBezTo>
                    <a:cubicBezTo>
                      <a:pt x="112" y="0"/>
                      <a:pt x="112" y="0"/>
                      <a:pt x="112" y="0"/>
                    </a:cubicBezTo>
                    <a:cubicBezTo>
                      <a:pt x="113" y="0"/>
                      <a:pt x="114" y="1"/>
                      <a:pt x="114" y="2"/>
                    </a:cubicBezTo>
                    <a:cubicBezTo>
                      <a:pt x="114" y="9"/>
                      <a:pt x="114" y="9"/>
                      <a:pt x="114" y="9"/>
                    </a:cubicBezTo>
                    <a:cubicBezTo>
                      <a:pt x="114" y="10"/>
                      <a:pt x="113" y="11"/>
                      <a:pt x="112" y="11"/>
                    </a:cubicBezTo>
                    <a:close/>
                  </a:path>
                </a:pathLst>
              </a:cu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1" name="íṣlîḋé">
                <a:extLst>
                  <a:ext uri="{FF2B5EF4-FFF2-40B4-BE49-F238E27FC236}">
                    <a16:creationId xmlns:a16="http://schemas.microsoft.com/office/drawing/2014/main" id="{AABC1468-F5A5-39DD-6299-E53DB96A056A}"/>
                  </a:ext>
                </a:extLst>
              </p:cNvPr>
              <p:cNvSpPr/>
              <p:nvPr/>
            </p:nvSpPr>
            <p:spPr bwMode="auto">
              <a:xfrm>
                <a:off x="4669" y="4229"/>
                <a:ext cx="154" cy="75"/>
              </a:xfrm>
              <a:custGeom>
                <a:avLst/>
                <a:gdLst>
                  <a:gd name="T0" fmla="*/ 0 w 86"/>
                  <a:gd name="T1" fmla="*/ 42 h 42"/>
                  <a:gd name="T2" fmla="*/ 0 w 86"/>
                  <a:gd name="T3" fmla="*/ 39 h 42"/>
                  <a:gd name="T4" fmla="*/ 38 w 86"/>
                  <a:gd name="T5" fmla="*/ 0 h 42"/>
                  <a:gd name="T6" fmla="*/ 47 w 86"/>
                  <a:gd name="T7" fmla="*/ 0 h 42"/>
                  <a:gd name="T8" fmla="*/ 86 w 86"/>
                  <a:gd name="T9" fmla="*/ 39 h 42"/>
                  <a:gd name="T10" fmla="*/ 86 w 86"/>
                  <a:gd name="T11" fmla="*/ 42 h 42"/>
                  <a:gd name="T12" fmla="*/ 0 w 86"/>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86" h="42">
                    <a:moveTo>
                      <a:pt x="0" y="42"/>
                    </a:moveTo>
                    <a:cubicBezTo>
                      <a:pt x="0" y="39"/>
                      <a:pt x="0" y="39"/>
                      <a:pt x="0" y="39"/>
                    </a:cubicBezTo>
                    <a:cubicBezTo>
                      <a:pt x="0" y="17"/>
                      <a:pt x="17" y="0"/>
                      <a:pt x="38" y="0"/>
                    </a:cubicBezTo>
                    <a:cubicBezTo>
                      <a:pt x="47" y="0"/>
                      <a:pt x="47" y="0"/>
                      <a:pt x="47" y="0"/>
                    </a:cubicBezTo>
                    <a:cubicBezTo>
                      <a:pt x="69" y="0"/>
                      <a:pt x="86" y="17"/>
                      <a:pt x="86" y="39"/>
                    </a:cubicBezTo>
                    <a:cubicBezTo>
                      <a:pt x="86" y="42"/>
                      <a:pt x="86" y="42"/>
                      <a:pt x="86" y="42"/>
                    </a:cubicBezTo>
                    <a:lnTo>
                      <a:pt x="0" y="42"/>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2" name="ï$ḻïḋê">
                <a:extLst>
                  <a:ext uri="{FF2B5EF4-FFF2-40B4-BE49-F238E27FC236}">
                    <a16:creationId xmlns:a16="http://schemas.microsoft.com/office/drawing/2014/main" id="{28AC1992-F185-3014-0072-7666E7778986}"/>
                  </a:ext>
                </a:extLst>
              </p:cNvPr>
              <p:cNvSpPr/>
              <p:nvPr/>
            </p:nvSpPr>
            <p:spPr bwMode="auto">
              <a:xfrm>
                <a:off x="4470" y="4229"/>
                <a:ext cx="154" cy="75"/>
              </a:xfrm>
              <a:custGeom>
                <a:avLst/>
                <a:gdLst>
                  <a:gd name="T0" fmla="*/ 0 w 86"/>
                  <a:gd name="T1" fmla="*/ 42 h 42"/>
                  <a:gd name="T2" fmla="*/ 0 w 86"/>
                  <a:gd name="T3" fmla="*/ 39 h 42"/>
                  <a:gd name="T4" fmla="*/ 38 w 86"/>
                  <a:gd name="T5" fmla="*/ 0 h 42"/>
                  <a:gd name="T6" fmla="*/ 47 w 86"/>
                  <a:gd name="T7" fmla="*/ 0 h 42"/>
                  <a:gd name="T8" fmla="*/ 86 w 86"/>
                  <a:gd name="T9" fmla="*/ 39 h 42"/>
                  <a:gd name="T10" fmla="*/ 86 w 86"/>
                  <a:gd name="T11" fmla="*/ 42 h 42"/>
                  <a:gd name="T12" fmla="*/ 0 w 86"/>
                  <a:gd name="T13" fmla="*/ 42 h 42"/>
                </a:gdLst>
                <a:ahLst/>
                <a:cxnLst>
                  <a:cxn ang="0">
                    <a:pos x="T0" y="T1"/>
                  </a:cxn>
                  <a:cxn ang="0">
                    <a:pos x="T2" y="T3"/>
                  </a:cxn>
                  <a:cxn ang="0">
                    <a:pos x="T4" y="T5"/>
                  </a:cxn>
                  <a:cxn ang="0">
                    <a:pos x="T6" y="T7"/>
                  </a:cxn>
                  <a:cxn ang="0">
                    <a:pos x="T8" y="T9"/>
                  </a:cxn>
                  <a:cxn ang="0">
                    <a:pos x="T10" y="T11"/>
                  </a:cxn>
                  <a:cxn ang="0">
                    <a:pos x="T12" y="T13"/>
                  </a:cxn>
                </a:cxnLst>
                <a:rect l="0" t="0" r="r" b="b"/>
                <a:pathLst>
                  <a:path w="86" h="42">
                    <a:moveTo>
                      <a:pt x="0" y="42"/>
                    </a:moveTo>
                    <a:cubicBezTo>
                      <a:pt x="0" y="39"/>
                      <a:pt x="0" y="39"/>
                      <a:pt x="0" y="39"/>
                    </a:cubicBezTo>
                    <a:cubicBezTo>
                      <a:pt x="0" y="17"/>
                      <a:pt x="17" y="0"/>
                      <a:pt x="38" y="0"/>
                    </a:cubicBezTo>
                    <a:cubicBezTo>
                      <a:pt x="47" y="0"/>
                      <a:pt x="47" y="0"/>
                      <a:pt x="47" y="0"/>
                    </a:cubicBezTo>
                    <a:cubicBezTo>
                      <a:pt x="69" y="0"/>
                      <a:pt x="86" y="17"/>
                      <a:pt x="86" y="39"/>
                    </a:cubicBezTo>
                    <a:cubicBezTo>
                      <a:pt x="86" y="42"/>
                      <a:pt x="86" y="42"/>
                      <a:pt x="86" y="42"/>
                    </a:cubicBezTo>
                    <a:lnTo>
                      <a:pt x="0" y="42"/>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3" name="îŝliḓé">
                <a:extLst>
                  <a:ext uri="{FF2B5EF4-FFF2-40B4-BE49-F238E27FC236}">
                    <a16:creationId xmlns:a16="http://schemas.microsoft.com/office/drawing/2014/main" id="{094A2669-9C5A-4965-58DB-26D4849FDF49}"/>
                  </a:ext>
                </a:extLst>
              </p:cNvPr>
              <p:cNvSpPr/>
              <p:nvPr/>
            </p:nvSpPr>
            <p:spPr bwMode="auto">
              <a:xfrm>
                <a:off x="4488" y="4214"/>
                <a:ext cx="186" cy="108"/>
              </a:xfrm>
              <a:custGeom>
                <a:avLst/>
                <a:gdLst>
                  <a:gd name="T0" fmla="*/ 0 w 104"/>
                  <a:gd name="T1" fmla="*/ 47 h 60"/>
                  <a:gd name="T2" fmla="*/ 27 w 104"/>
                  <a:gd name="T3" fmla="*/ 19 h 60"/>
                  <a:gd name="T4" fmla="*/ 34 w 104"/>
                  <a:gd name="T5" fmla="*/ 19 h 60"/>
                  <a:gd name="T6" fmla="*/ 39 w 104"/>
                  <a:gd name="T7" fmla="*/ 20 h 60"/>
                  <a:gd name="T8" fmla="*/ 39 w 104"/>
                  <a:gd name="T9" fmla="*/ 11 h 60"/>
                  <a:gd name="T10" fmla="*/ 50 w 104"/>
                  <a:gd name="T11" fmla="*/ 0 h 60"/>
                  <a:gd name="T12" fmla="*/ 93 w 104"/>
                  <a:gd name="T13" fmla="*/ 0 h 60"/>
                  <a:gd name="T14" fmla="*/ 104 w 104"/>
                  <a:gd name="T15" fmla="*/ 11 h 60"/>
                  <a:gd name="T16" fmla="*/ 103 w 104"/>
                  <a:gd name="T17" fmla="*/ 49 h 60"/>
                  <a:gd name="T18" fmla="*/ 92 w 104"/>
                  <a:gd name="T19" fmla="*/ 60 h 60"/>
                  <a:gd name="T20" fmla="*/ 48 w 104"/>
                  <a:gd name="T21" fmla="*/ 60 h 60"/>
                  <a:gd name="T22" fmla="*/ 37 w 104"/>
                  <a:gd name="T23" fmla="*/ 49 h 60"/>
                  <a:gd name="T24" fmla="*/ 0 w 104"/>
                  <a:gd name="T25" fmla="*/ 49 h 60"/>
                  <a:gd name="T26" fmla="*/ 0 w 104"/>
                  <a:gd name="T27" fmla="*/ 4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4" h="60">
                    <a:moveTo>
                      <a:pt x="0" y="47"/>
                    </a:moveTo>
                    <a:cubicBezTo>
                      <a:pt x="0" y="32"/>
                      <a:pt x="12" y="19"/>
                      <a:pt x="27" y="19"/>
                    </a:cubicBezTo>
                    <a:cubicBezTo>
                      <a:pt x="34" y="19"/>
                      <a:pt x="34" y="19"/>
                      <a:pt x="34" y="19"/>
                    </a:cubicBezTo>
                    <a:cubicBezTo>
                      <a:pt x="36" y="19"/>
                      <a:pt x="37" y="20"/>
                      <a:pt x="39" y="20"/>
                    </a:cubicBezTo>
                    <a:cubicBezTo>
                      <a:pt x="39" y="11"/>
                      <a:pt x="39" y="11"/>
                      <a:pt x="39" y="11"/>
                    </a:cubicBezTo>
                    <a:cubicBezTo>
                      <a:pt x="39" y="5"/>
                      <a:pt x="44" y="0"/>
                      <a:pt x="50" y="0"/>
                    </a:cubicBezTo>
                    <a:cubicBezTo>
                      <a:pt x="93" y="0"/>
                      <a:pt x="93" y="0"/>
                      <a:pt x="93" y="0"/>
                    </a:cubicBezTo>
                    <a:cubicBezTo>
                      <a:pt x="99" y="0"/>
                      <a:pt x="104" y="5"/>
                      <a:pt x="104" y="11"/>
                    </a:cubicBezTo>
                    <a:cubicBezTo>
                      <a:pt x="103" y="49"/>
                      <a:pt x="103" y="49"/>
                      <a:pt x="103" y="49"/>
                    </a:cubicBezTo>
                    <a:cubicBezTo>
                      <a:pt x="103" y="55"/>
                      <a:pt x="98" y="60"/>
                      <a:pt x="92" y="60"/>
                    </a:cubicBezTo>
                    <a:cubicBezTo>
                      <a:pt x="48" y="60"/>
                      <a:pt x="48" y="60"/>
                      <a:pt x="48" y="60"/>
                    </a:cubicBezTo>
                    <a:cubicBezTo>
                      <a:pt x="42" y="60"/>
                      <a:pt x="37" y="55"/>
                      <a:pt x="37" y="49"/>
                    </a:cubicBezTo>
                    <a:cubicBezTo>
                      <a:pt x="0" y="49"/>
                      <a:pt x="0" y="49"/>
                      <a:pt x="0" y="49"/>
                    </a:cubicBezTo>
                    <a:lnTo>
                      <a:pt x="0" y="47"/>
                    </a:lnTo>
                    <a:close/>
                  </a:path>
                </a:pathLst>
              </a:custGeom>
              <a:solidFill>
                <a:srgbClr val="5921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4" name="iŝ1iḑé">
                <a:extLst>
                  <a:ext uri="{FF2B5EF4-FFF2-40B4-BE49-F238E27FC236}">
                    <a16:creationId xmlns:a16="http://schemas.microsoft.com/office/drawing/2014/main" id="{D4346BFC-4B4D-D453-A703-19DDDBB88171}"/>
                  </a:ext>
                </a:extLst>
              </p:cNvPr>
              <p:cNvSpPr/>
              <p:nvPr/>
            </p:nvSpPr>
            <p:spPr bwMode="auto">
              <a:xfrm>
                <a:off x="4685" y="4214"/>
                <a:ext cx="186" cy="108"/>
              </a:xfrm>
              <a:custGeom>
                <a:avLst/>
                <a:gdLst>
                  <a:gd name="T0" fmla="*/ 0 w 104"/>
                  <a:gd name="T1" fmla="*/ 47 h 60"/>
                  <a:gd name="T2" fmla="*/ 28 w 104"/>
                  <a:gd name="T3" fmla="*/ 19 h 60"/>
                  <a:gd name="T4" fmla="*/ 34 w 104"/>
                  <a:gd name="T5" fmla="*/ 19 h 60"/>
                  <a:gd name="T6" fmla="*/ 39 w 104"/>
                  <a:gd name="T7" fmla="*/ 20 h 60"/>
                  <a:gd name="T8" fmla="*/ 39 w 104"/>
                  <a:gd name="T9" fmla="*/ 11 h 60"/>
                  <a:gd name="T10" fmla="*/ 50 w 104"/>
                  <a:gd name="T11" fmla="*/ 0 h 60"/>
                  <a:gd name="T12" fmla="*/ 93 w 104"/>
                  <a:gd name="T13" fmla="*/ 0 h 60"/>
                  <a:gd name="T14" fmla="*/ 104 w 104"/>
                  <a:gd name="T15" fmla="*/ 11 h 60"/>
                  <a:gd name="T16" fmla="*/ 103 w 104"/>
                  <a:gd name="T17" fmla="*/ 49 h 60"/>
                  <a:gd name="T18" fmla="*/ 93 w 104"/>
                  <a:gd name="T19" fmla="*/ 60 h 60"/>
                  <a:gd name="T20" fmla="*/ 48 w 104"/>
                  <a:gd name="T21" fmla="*/ 60 h 60"/>
                  <a:gd name="T22" fmla="*/ 38 w 104"/>
                  <a:gd name="T23" fmla="*/ 49 h 60"/>
                  <a:gd name="T24" fmla="*/ 0 w 104"/>
                  <a:gd name="T25" fmla="*/ 49 h 60"/>
                  <a:gd name="T26" fmla="*/ 0 w 104"/>
                  <a:gd name="T27" fmla="*/ 4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4" h="60">
                    <a:moveTo>
                      <a:pt x="0" y="47"/>
                    </a:moveTo>
                    <a:cubicBezTo>
                      <a:pt x="0" y="32"/>
                      <a:pt x="13" y="19"/>
                      <a:pt x="28" y="19"/>
                    </a:cubicBezTo>
                    <a:cubicBezTo>
                      <a:pt x="34" y="19"/>
                      <a:pt x="34" y="19"/>
                      <a:pt x="34" y="19"/>
                    </a:cubicBezTo>
                    <a:cubicBezTo>
                      <a:pt x="36" y="19"/>
                      <a:pt x="37" y="20"/>
                      <a:pt x="39" y="20"/>
                    </a:cubicBezTo>
                    <a:cubicBezTo>
                      <a:pt x="39" y="11"/>
                      <a:pt x="39" y="11"/>
                      <a:pt x="39" y="11"/>
                    </a:cubicBezTo>
                    <a:cubicBezTo>
                      <a:pt x="39" y="5"/>
                      <a:pt x="44" y="0"/>
                      <a:pt x="50" y="0"/>
                    </a:cubicBezTo>
                    <a:cubicBezTo>
                      <a:pt x="93" y="0"/>
                      <a:pt x="93" y="0"/>
                      <a:pt x="93" y="0"/>
                    </a:cubicBezTo>
                    <a:cubicBezTo>
                      <a:pt x="99" y="0"/>
                      <a:pt x="104" y="5"/>
                      <a:pt x="104" y="11"/>
                    </a:cubicBezTo>
                    <a:cubicBezTo>
                      <a:pt x="103" y="49"/>
                      <a:pt x="103" y="49"/>
                      <a:pt x="103" y="49"/>
                    </a:cubicBezTo>
                    <a:cubicBezTo>
                      <a:pt x="104" y="55"/>
                      <a:pt x="99" y="60"/>
                      <a:pt x="93" y="60"/>
                    </a:cubicBezTo>
                    <a:cubicBezTo>
                      <a:pt x="48" y="60"/>
                      <a:pt x="48" y="60"/>
                      <a:pt x="48" y="60"/>
                    </a:cubicBezTo>
                    <a:cubicBezTo>
                      <a:pt x="42" y="60"/>
                      <a:pt x="38" y="55"/>
                      <a:pt x="38" y="49"/>
                    </a:cubicBezTo>
                    <a:cubicBezTo>
                      <a:pt x="0" y="49"/>
                      <a:pt x="0" y="49"/>
                      <a:pt x="0" y="49"/>
                    </a:cubicBezTo>
                    <a:lnTo>
                      <a:pt x="0" y="47"/>
                    </a:lnTo>
                    <a:close/>
                  </a:path>
                </a:pathLst>
              </a:custGeom>
              <a:solidFill>
                <a:srgbClr val="5921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5" name="iŝḷîḑe">
                <a:extLst>
                  <a:ext uri="{FF2B5EF4-FFF2-40B4-BE49-F238E27FC236}">
                    <a16:creationId xmlns:a16="http://schemas.microsoft.com/office/drawing/2014/main" id="{FEAD1CF6-FA61-7596-1397-6F533306A3F2}"/>
                  </a:ext>
                </a:extLst>
              </p:cNvPr>
              <p:cNvSpPr/>
              <p:nvPr/>
            </p:nvSpPr>
            <p:spPr bwMode="auto">
              <a:xfrm>
                <a:off x="4470" y="4302"/>
                <a:ext cx="204" cy="20"/>
              </a:xfrm>
              <a:custGeom>
                <a:avLst/>
                <a:gdLst>
                  <a:gd name="T0" fmla="*/ 112 w 114"/>
                  <a:gd name="T1" fmla="*/ 11 h 11"/>
                  <a:gd name="T2" fmla="*/ 2 w 114"/>
                  <a:gd name="T3" fmla="*/ 11 h 11"/>
                  <a:gd name="T4" fmla="*/ 0 w 114"/>
                  <a:gd name="T5" fmla="*/ 9 h 11"/>
                  <a:gd name="T6" fmla="*/ 0 w 114"/>
                  <a:gd name="T7" fmla="*/ 2 h 11"/>
                  <a:gd name="T8" fmla="*/ 2 w 114"/>
                  <a:gd name="T9" fmla="*/ 0 h 11"/>
                  <a:gd name="T10" fmla="*/ 112 w 114"/>
                  <a:gd name="T11" fmla="*/ 0 h 11"/>
                  <a:gd name="T12" fmla="*/ 114 w 114"/>
                  <a:gd name="T13" fmla="*/ 2 h 11"/>
                  <a:gd name="T14" fmla="*/ 114 w 114"/>
                  <a:gd name="T15" fmla="*/ 9 h 11"/>
                  <a:gd name="T16" fmla="*/ 112 w 114"/>
                  <a:gd name="T17"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4" h="11">
                    <a:moveTo>
                      <a:pt x="112" y="11"/>
                    </a:moveTo>
                    <a:cubicBezTo>
                      <a:pt x="2" y="11"/>
                      <a:pt x="2" y="11"/>
                      <a:pt x="2" y="11"/>
                    </a:cubicBezTo>
                    <a:cubicBezTo>
                      <a:pt x="1" y="11"/>
                      <a:pt x="0" y="10"/>
                      <a:pt x="0" y="9"/>
                    </a:cubicBezTo>
                    <a:cubicBezTo>
                      <a:pt x="0" y="2"/>
                      <a:pt x="0" y="2"/>
                      <a:pt x="0" y="2"/>
                    </a:cubicBezTo>
                    <a:cubicBezTo>
                      <a:pt x="0" y="1"/>
                      <a:pt x="1" y="0"/>
                      <a:pt x="2" y="0"/>
                    </a:cubicBezTo>
                    <a:cubicBezTo>
                      <a:pt x="112" y="0"/>
                      <a:pt x="112" y="0"/>
                      <a:pt x="112" y="0"/>
                    </a:cubicBezTo>
                    <a:cubicBezTo>
                      <a:pt x="113" y="0"/>
                      <a:pt x="114" y="1"/>
                      <a:pt x="114" y="2"/>
                    </a:cubicBezTo>
                    <a:cubicBezTo>
                      <a:pt x="114" y="9"/>
                      <a:pt x="114" y="9"/>
                      <a:pt x="114" y="9"/>
                    </a:cubicBezTo>
                    <a:cubicBezTo>
                      <a:pt x="114" y="10"/>
                      <a:pt x="113" y="11"/>
                      <a:pt x="112" y="11"/>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6" name="îṣḷïḑé">
                <a:extLst>
                  <a:ext uri="{FF2B5EF4-FFF2-40B4-BE49-F238E27FC236}">
                    <a16:creationId xmlns:a16="http://schemas.microsoft.com/office/drawing/2014/main" id="{BE9F3950-9ED6-9B71-0BAA-B2A0D7BF5B6F}"/>
                  </a:ext>
                </a:extLst>
              </p:cNvPr>
              <p:cNvSpPr/>
              <p:nvPr/>
            </p:nvSpPr>
            <p:spPr bwMode="auto">
              <a:xfrm>
                <a:off x="4669" y="4302"/>
                <a:ext cx="204" cy="20"/>
              </a:xfrm>
              <a:custGeom>
                <a:avLst/>
                <a:gdLst>
                  <a:gd name="T0" fmla="*/ 112 w 114"/>
                  <a:gd name="T1" fmla="*/ 11 h 11"/>
                  <a:gd name="T2" fmla="*/ 2 w 114"/>
                  <a:gd name="T3" fmla="*/ 11 h 11"/>
                  <a:gd name="T4" fmla="*/ 0 w 114"/>
                  <a:gd name="T5" fmla="*/ 9 h 11"/>
                  <a:gd name="T6" fmla="*/ 0 w 114"/>
                  <a:gd name="T7" fmla="*/ 2 h 11"/>
                  <a:gd name="T8" fmla="*/ 2 w 114"/>
                  <a:gd name="T9" fmla="*/ 0 h 11"/>
                  <a:gd name="T10" fmla="*/ 112 w 114"/>
                  <a:gd name="T11" fmla="*/ 0 h 11"/>
                  <a:gd name="T12" fmla="*/ 114 w 114"/>
                  <a:gd name="T13" fmla="*/ 2 h 11"/>
                  <a:gd name="T14" fmla="*/ 114 w 114"/>
                  <a:gd name="T15" fmla="*/ 9 h 11"/>
                  <a:gd name="T16" fmla="*/ 112 w 114"/>
                  <a:gd name="T17"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4" h="11">
                    <a:moveTo>
                      <a:pt x="112" y="11"/>
                    </a:moveTo>
                    <a:cubicBezTo>
                      <a:pt x="2" y="11"/>
                      <a:pt x="2" y="11"/>
                      <a:pt x="2" y="11"/>
                    </a:cubicBezTo>
                    <a:cubicBezTo>
                      <a:pt x="1" y="11"/>
                      <a:pt x="0" y="10"/>
                      <a:pt x="0" y="9"/>
                    </a:cubicBezTo>
                    <a:cubicBezTo>
                      <a:pt x="0" y="2"/>
                      <a:pt x="0" y="2"/>
                      <a:pt x="0" y="2"/>
                    </a:cubicBezTo>
                    <a:cubicBezTo>
                      <a:pt x="0" y="1"/>
                      <a:pt x="1" y="0"/>
                      <a:pt x="2" y="0"/>
                    </a:cubicBezTo>
                    <a:cubicBezTo>
                      <a:pt x="112" y="0"/>
                      <a:pt x="112" y="0"/>
                      <a:pt x="112" y="0"/>
                    </a:cubicBezTo>
                    <a:cubicBezTo>
                      <a:pt x="113" y="0"/>
                      <a:pt x="114" y="1"/>
                      <a:pt x="114" y="2"/>
                    </a:cubicBezTo>
                    <a:cubicBezTo>
                      <a:pt x="114" y="9"/>
                      <a:pt x="114" y="9"/>
                      <a:pt x="114" y="9"/>
                    </a:cubicBezTo>
                    <a:cubicBezTo>
                      <a:pt x="114" y="10"/>
                      <a:pt x="113" y="11"/>
                      <a:pt x="112" y="11"/>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7" name="i$1îḋè">
                <a:extLst>
                  <a:ext uri="{FF2B5EF4-FFF2-40B4-BE49-F238E27FC236}">
                    <a16:creationId xmlns:a16="http://schemas.microsoft.com/office/drawing/2014/main" id="{87C3F2A5-881F-D342-7872-8288241E653B}"/>
                  </a:ext>
                </a:extLst>
              </p:cNvPr>
              <p:cNvSpPr/>
              <p:nvPr/>
            </p:nvSpPr>
            <p:spPr bwMode="auto">
              <a:xfrm>
                <a:off x="4547" y="3613"/>
                <a:ext cx="335" cy="625"/>
              </a:xfrm>
              <a:custGeom>
                <a:avLst/>
                <a:gdLst>
                  <a:gd name="T0" fmla="*/ 101 w 187"/>
                  <a:gd name="T1" fmla="*/ 340 h 349"/>
                  <a:gd name="T2" fmla="*/ 101 w 187"/>
                  <a:gd name="T3" fmla="*/ 61 h 349"/>
                  <a:gd name="T4" fmla="*/ 87 w 187"/>
                  <a:gd name="T5" fmla="*/ 61 h 349"/>
                  <a:gd name="T6" fmla="*/ 86 w 187"/>
                  <a:gd name="T7" fmla="*/ 340 h 349"/>
                  <a:gd name="T8" fmla="*/ 83 w 187"/>
                  <a:gd name="T9" fmla="*/ 341 h 349"/>
                  <a:gd name="T10" fmla="*/ 0 w 187"/>
                  <a:gd name="T11" fmla="*/ 339 h 349"/>
                  <a:gd name="T12" fmla="*/ 0 w 187"/>
                  <a:gd name="T13" fmla="*/ 339 h 349"/>
                  <a:gd name="T14" fmla="*/ 1 w 187"/>
                  <a:gd name="T15" fmla="*/ 0 h 349"/>
                  <a:gd name="T16" fmla="*/ 187 w 187"/>
                  <a:gd name="T17" fmla="*/ 0 h 349"/>
                  <a:gd name="T18" fmla="*/ 187 w 187"/>
                  <a:gd name="T19" fmla="*/ 339 h 349"/>
                  <a:gd name="T20" fmla="*/ 185 w 187"/>
                  <a:gd name="T21" fmla="*/ 340 h 349"/>
                  <a:gd name="T22" fmla="*/ 102 w 187"/>
                  <a:gd name="T23" fmla="*/ 340 h 349"/>
                  <a:gd name="T24" fmla="*/ 101 w 187"/>
                  <a:gd name="T25" fmla="*/ 340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7" h="349">
                    <a:moveTo>
                      <a:pt x="101" y="340"/>
                    </a:moveTo>
                    <a:cubicBezTo>
                      <a:pt x="101" y="61"/>
                      <a:pt x="101" y="61"/>
                      <a:pt x="101" y="61"/>
                    </a:cubicBezTo>
                    <a:cubicBezTo>
                      <a:pt x="87" y="61"/>
                      <a:pt x="87" y="61"/>
                      <a:pt x="87" y="61"/>
                    </a:cubicBezTo>
                    <a:cubicBezTo>
                      <a:pt x="86" y="340"/>
                      <a:pt x="86" y="340"/>
                      <a:pt x="86" y="340"/>
                    </a:cubicBezTo>
                    <a:cubicBezTo>
                      <a:pt x="83" y="341"/>
                      <a:pt x="83" y="341"/>
                      <a:pt x="83" y="341"/>
                    </a:cubicBezTo>
                    <a:cubicBezTo>
                      <a:pt x="56" y="349"/>
                      <a:pt x="27" y="348"/>
                      <a:pt x="0" y="339"/>
                    </a:cubicBezTo>
                    <a:cubicBezTo>
                      <a:pt x="0" y="339"/>
                      <a:pt x="0" y="339"/>
                      <a:pt x="0" y="339"/>
                    </a:cubicBezTo>
                    <a:cubicBezTo>
                      <a:pt x="1" y="0"/>
                      <a:pt x="1" y="0"/>
                      <a:pt x="1" y="0"/>
                    </a:cubicBezTo>
                    <a:cubicBezTo>
                      <a:pt x="187" y="0"/>
                      <a:pt x="187" y="0"/>
                      <a:pt x="187" y="0"/>
                    </a:cubicBezTo>
                    <a:cubicBezTo>
                      <a:pt x="187" y="339"/>
                      <a:pt x="187" y="339"/>
                      <a:pt x="187" y="339"/>
                    </a:cubicBezTo>
                    <a:cubicBezTo>
                      <a:pt x="185" y="340"/>
                      <a:pt x="185" y="340"/>
                      <a:pt x="185" y="340"/>
                    </a:cubicBezTo>
                    <a:cubicBezTo>
                      <a:pt x="158" y="349"/>
                      <a:pt x="129" y="349"/>
                      <a:pt x="102" y="340"/>
                    </a:cubicBezTo>
                    <a:lnTo>
                      <a:pt x="101" y="340"/>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grpSp>
        <p:sp>
          <p:nvSpPr>
            <p:cNvPr id="7" name="íṥ1íḑé">
              <a:extLst>
                <a:ext uri="{FF2B5EF4-FFF2-40B4-BE49-F238E27FC236}">
                  <a16:creationId xmlns:a16="http://schemas.microsoft.com/office/drawing/2014/main" id="{F24E291D-0360-FD63-8D3D-39ABE73F0521}"/>
                </a:ext>
              </a:extLst>
            </p:cNvPr>
            <p:cNvSpPr/>
            <p:nvPr/>
          </p:nvSpPr>
          <p:spPr bwMode="auto">
            <a:xfrm>
              <a:off x="6906560" y="5362083"/>
              <a:ext cx="386978" cy="160369"/>
            </a:xfrm>
            <a:custGeom>
              <a:avLst/>
              <a:gdLst>
                <a:gd name="T0" fmla="*/ 333 w 333"/>
                <a:gd name="T1" fmla="*/ 0 h 138"/>
                <a:gd name="T2" fmla="*/ 0 w 333"/>
                <a:gd name="T3" fmla="*/ 0 h 138"/>
                <a:gd name="T4" fmla="*/ 2 w 333"/>
                <a:gd name="T5" fmla="*/ 138 h 138"/>
                <a:gd name="T6" fmla="*/ 154 w 333"/>
                <a:gd name="T7" fmla="*/ 138 h 138"/>
                <a:gd name="T8" fmla="*/ 154 w 333"/>
                <a:gd name="T9" fmla="*/ 108 h 138"/>
                <a:gd name="T10" fmla="*/ 179 w 333"/>
                <a:gd name="T11" fmla="*/ 108 h 138"/>
                <a:gd name="T12" fmla="*/ 179 w 333"/>
                <a:gd name="T13" fmla="*/ 138 h 138"/>
                <a:gd name="T14" fmla="*/ 331 w 333"/>
                <a:gd name="T15" fmla="*/ 138 h 138"/>
                <a:gd name="T16" fmla="*/ 333 w 333"/>
                <a:gd name="T17" fmla="*/ 0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3" h="138">
                  <a:moveTo>
                    <a:pt x="333" y="0"/>
                  </a:moveTo>
                  <a:lnTo>
                    <a:pt x="0" y="0"/>
                  </a:lnTo>
                  <a:lnTo>
                    <a:pt x="2" y="138"/>
                  </a:lnTo>
                  <a:lnTo>
                    <a:pt x="154" y="138"/>
                  </a:lnTo>
                  <a:lnTo>
                    <a:pt x="154" y="108"/>
                  </a:lnTo>
                  <a:lnTo>
                    <a:pt x="179" y="108"/>
                  </a:lnTo>
                  <a:lnTo>
                    <a:pt x="179" y="138"/>
                  </a:lnTo>
                  <a:lnTo>
                    <a:pt x="331" y="138"/>
                  </a:lnTo>
                  <a:lnTo>
                    <a:pt x="333" y="0"/>
                  </a:ln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 name="ï$ḻiḋé">
              <a:extLst>
                <a:ext uri="{FF2B5EF4-FFF2-40B4-BE49-F238E27FC236}">
                  <a16:creationId xmlns:a16="http://schemas.microsoft.com/office/drawing/2014/main" id="{B18EC723-13DD-EC69-8F97-0609B7FDE186}"/>
                </a:ext>
              </a:extLst>
            </p:cNvPr>
            <p:cNvSpPr/>
            <p:nvPr/>
          </p:nvSpPr>
          <p:spPr bwMode="auto">
            <a:xfrm>
              <a:off x="6638117" y="4555589"/>
              <a:ext cx="197556" cy="187097"/>
            </a:xfrm>
            <a:custGeom>
              <a:avLst/>
              <a:gdLst>
                <a:gd name="T0" fmla="*/ 63 w 95"/>
                <a:gd name="T1" fmla="*/ 82 h 90"/>
                <a:gd name="T2" fmla="*/ 15 w 95"/>
                <a:gd name="T3" fmla="*/ 25 h 90"/>
                <a:gd name="T4" fmla="*/ 14 w 95"/>
                <a:gd name="T5" fmla="*/ 2 h 90"/>
                <a:gd name="T6" fmla="*/ 53 w 95"/>
                <a:gd name="T7" fmla="*/ 42 h 90"/>
                <a:gd name="T8" fmla="*/ 43 w 95"/>
                <a:gd name="T9" fmla="*/ 22 h 90"/>
                <a:gd name="T10" fmla="*/ 65 w 95"/>
                <a:gd name="T11" fmla="*/ 36 h 90"/>
                <a:gd name="T12" fmla="*/ 84 w 95"/>
                <a:gd name="T13" fmla="*/ 55 h 90"/>
                <a:gd name="T14" fmla="*/ 63 w 95"/>
                <a:gd name="T15" fmla="*/ 82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5" h="90">
                  <a:moveTo>
                    <a:pt x="63" y="82"/>
                  </a:moveTo>
                  <a:cubicBezTo>
                    <a:pt x="45" y="74"/>
                    <a:pt x="20" y="57"/>
                    <a:pt x="15" y="25"/>
                  </a:cubicBezTo>
                  <a:cubicBezTo>
                    <a:pt x="15" y="25"/>
                    <a:pt x="0" y="0"/>
                    <a:pt x="14" y="2"/>
                  </a:cubicBezTo>
                  <a:cubicBezTo>
                    <a:pt x="29" y="3"/>
                    <a:pt x="32" y="30"/>
                    <a:pt x="53" y="42"/>
                  </a:cubicBezTo>
                  <a:cubicBezTo>
                    <a:pt x="53" y="42"/>
                    <a:pt x="41" y="33"/>
                    <a:pt x="43" y="22"/>
                  </a:cubicBezTo>
                  <a:cubicBezTo>
                    <a:pt x="45" y="11"/>
                    <a:pt x="54" y="21"/>
                    <a:pt x="65" y="36"/>
                  </a:cubicBezTo>
                  <a:cubicBezTo>
                    <a:pt x="69" y="43"/>
                    <a:pt x="78" y="48"/>
                    <a:pt x="84" y="55"/>
                  </a:cubicBezTo>
                  <a:cubicBezTo>
                    <a:pt x="95" y="70"/>
                    <a:pt x="79" y="90"/>
                    <a:pt x="63" y="82"/>
                  </a:cubicBezTo>
                  <a:close/>
                </a:path>
              </a:pathLst>
            </a:custGeom>
            <a:solidFill>
              <a:srgbClr val="F9A36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 name="iś1îḍé">
              <a:extLst>
                <a:ext uri="{FF2B5EF4-FFF2-40B4-BE49-F238E27FC236}">
                  <a16:creationId xmlns:a16="http://schemas.microsoft.com/office/drawing/2014/main" id="{1CD96061-A447-5D24-CB80-01CC3F726F10}"/>
                </a:ext>
              </a:extLst>
            </p:cNvPr>
            <p:cNvSpPr/>
            <p:nvPr/>
          </p:nvSpPr>
          <p:spPr bwMode="auto">
            <a:xfrm>
              <a:off x="6704356" y="4689231"/>
              <a:ext cx="128993" cy="76698"/>
            </a:xfrm>
            <a:custGeom>
              <a:avLst/>
              <a:gdLst>
                <a:gd name="T0" fmla="*/ 0 w 62"/>
                <a:gd name="T1" fmla="*/ 27 h 37"/>
                <a:gd name="T2" fmla="*/ 1 w 62"/>
                <a:gd name="T3" fmla="*/ 27 h 37"/>
                <a:gd name="T4" fmla="*/ 57 w 62"/>
                <a:gd name="T5" fmla="*/ 37 h 37"/>
                <a:gd name="T6" fmla="*/ 58 w 62"/>
                <a:gd name="T7" fmla="*/ 37 h 37"/>
                <a:gd name="T8" fmla="*/ 62 w 62"/>
                <a:gd name="T9" fmla="*/ 16 h 37"/>
                <a:gd name="T10" fmla="*/ 61 w 62"/>
                <a:gd name="T11" fmla="*/ 15 h 37"/>
                <a:gd name="T12" fmla="*/ 4 w 62"/>
                <a:gd name="T13" fmla="*/ 6 h 37"/>
                <a:gd name="T14" fmla="*/ 4 w 62"/>
                <a:gd name="T15" fmla="*/ 6 h 37"/>
                <a:gd name="T16" fmla="*/ 0 w 62"/>
                <a:gd name="T17" fmla="*/ 2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37">
                  <a:moveTo>
                    <a:pt x="0" y="27"/>
                  </a:moveTo>
                  <a:cubicBezTo>
                    <a:pt x="1" y="27"/>
                    <a:pt x="1" y="27"/>
                    <a:pt x="1" y="27"/>
                  </a:cubicBezTo>
                  <a:cubicBezTo>
                    <a:pt x="21" y="22"/>
                    <a:pt x="41" y="25"/>
                    <a:pt x="57" y="37"/>
                  </a:cubicBezTo>
                  <a:cubicBezTo>
                    <a:pt x="58" y="37"/>
                    <a:pt x="58" y="37"/>
                    <a:pt x="58" y="37"/>
                  </a:cubicBezTo>
                  <a:cubicBezTo>
                    <a:pt x="62" y="16"/>
                    <a:pt x="62" y="16"/>
                    <a:pt x="62" y="16"/>
                  </a:cubicBezTo>
                  <a:cubicBezTo>
                    <a:pt x="61" y="15"/>
                    <a:pt x="61" y="15"/>
                    <a:pt x="61" y="15"/>
                  </a:cubicBezTo>
                  <a:cubicBezTo>
                    <a:pt x="44" y="4"/>
                    <a:pt x="24" y="0"/>
                    <a:pt x="4" y="6"/>
                  </a:cubicBezTo>
                  <a:cubicBezTo>
                    <a:pt x="4" y="6"/>
                    <a:pt x="4" y="6"/>
                    <a:pt x="4" y="6"/>
                  </a:cubicBezTo>
                  <a:lnTo>
                    <a:pt x="0"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 name="ïṡļïḋé">
              <a:extLst>
                <a:ext uri="{FF2B5EF4-FFF2-40B4-BE49-F238E27FC236}">
                  <a16:creationId xmlns:a16="http://schemas.microsoft.com/office/drawing/2014/main" id="{9BC4BFC7-DA6B-415D-3885-BF5043B4DDD8}"/>
                </a:ext>
              </a:extLst>
            </p:cNvPr>
            <p:cNvSpPr/>
            <p:nvPr/>
          </p:nvSpPr>
          <p:spPr bwMode="auto">
            <a:xfrm>
              <a:off x="6864725" y="4299929"/>
              <a:ext cx="481107" cy="460189"/>
            </a:xfrm>
            <a:custGeom>
              <a:avLst/>
              <a:gdLst>
                <a:gd name="T0" fmla="*/ 80 w 231"/>
                <a:gd name="T1" fmla="*/ 3 h 221"/>
                <a:gd name="T2" fmla="*/ 138 w 231"/>
                <a:gd name="T3" fmla="*/ 6 h 221"/>
                <a:gd name="T4" fmla="*/ 201 w 231"/>
                <a:gd name="T5" fmla="*/ 82 h 221"/>
                <a:gd name="T6" fmla="*/ 200 w 231"/>
                <a:gd name="T7" fmla="*/ 99 h 221"/>
                <a:gd name="T8" fmla="*/ 200 w 231"/>
                <a:gd name="T9" fmla="*/ 99 h 221"/>
                <a:gd name="T10" fmla="*/ 204 w 231"/>
                <a:gd name="T11" fmla="*/ 99 h 221"/>
                <a:gd name="T12" fmla="*/ 205 w 231"/>
                <a:gd name="T13" fmla="*/ 99 h 221"/>
                <a:gd name="T14" fmla="*/ 230 w 231"/>
                <a:gd name="T15" fmla="*/ 129 h 221"/>
                <a:gd name="T16" fmla="*/ 230 w 231"/>
                <a:gd name="T17" fmla="*/ 129 h 221"/>
                <a:gd name="T18" fmla="*/ 201 w 231"/>
                <a:gd name="T19" fmla="*/ 156 h 221"/>
                <a:gd name="T20" fmla="*/ 200 w 231"/>
                <a:gd name="T21" fmla="*/ 156 h 221"/>
                <a:gd name="T22" fmla="*/ 197 w 231"/>
                <a:gd name="T23" fmla="*/ 155 h 221"/>
                <a:gd name="T24" fmla="*/ 196 w 231"/>
                <a:gd name="T25" fmla="*/ 155 h 221"/>
                <a:gd name="T26" fmla="*/ 124 w 231"/>
                <a:gd name="T27" fmla="*/ 219 h 221"/>
                <a:gd name="T28" fmla="*/ 66 w 231"/>
                <a:gd name="T29" fmla="*/ 215 h 221"/>
                <a:gd name="T30" fmla="*/ 3 w 231"/>
                <a:gd name="T31" fmla="*/ 139 h 221"/>
                <a:gd name="T32" fmla="*/ 7 w 231"/>
                <a:gd name="T33" fmla="*/ 69 h 221"/>
                <a:gd name="T34" fmla="*/ 80 w 231"/>
                <a:gd name="T35" fmla="*/ 3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1" h="221">
                  <a:moveTo>
                    <a:pt x="80" y="3"/>
                  </a:moveTo>
                  <a:cubicBezTo>
                    <a:pt x="138" y="6"/>
                    <a:pt x="138" y="6"/>
                    <a:pt x="138" y="6"/>
                  </a:cubicBezTo>
                  <a:cubicBezTo>
                    <a:pt x="175" y="9"/>
                    <a:pt x="204" y="43"/>
                    <a:pt x="201" y="82"/>
                  </a:cubicBezTo>
                  <a:cubicBezTo>
                    <a:pt x="200" y="99"/>
                    <a:pt x="200" y="99"/>
                    <a:pt x="200" y="99"/>
                  </a:cubicBezTo>
                  <a:cubicBezTo>
                    <a:pt x="200" y="99"/>
                    <a:pt x="200" y="99"/>
                    <a:pt x="200" y="99"/>
                  </a:cubicBezTo>
                  <a:cubicBezTo>
                    <a:pt x="202" y="99"/>
                    <a:pt x="203" y="99"/>
                    <a:pt x="204" y="99"/>
                  </a:cubicBezTo>
                  <a:cubicBezTo>
                    <a:pt x="205" y="99"/>
                    <a:pt x="205" y="99"/>
                    <a:pt x="205" y="99"/>
                  </a:cubicBezTo>
                  <a:cubicBezTo>
                    <a:pt x="219" y="100"/>
                    <a:pt x="231" y="113"/>
                    <a:pt x="230" y="129"/>
                  </a:cubicBezTo>
                  <a:cubicBezTo>
                    <a:pt x="230" y="129"/>
                    <a:pt x="230" y="129"/>
                    <a:pt x="230" y="129"/>
                  </a:cubicBezTo>
                  <a:cubicBezTo>
                    <a:pt x="229" y="145"/>
                    <a:pt x="216" y="157"/>
                    <a:pt x="201" y="156"/>
                  </a:cubicBezTo>
                  <a:cubicBezTo>
                    <a:pt x="200" y="156"/>
                    <a:pt x="200" y="156"/>
                    <a:pt x="200" y="156"/>
                  </a:cubicBezTo>
                  <a:cubicBezTo>
                    <a:pt x="199" y="156"/>
                    <a:pt x="198" y="155"/>
                    <a:pt x="197" y="155"/>
                  </a:cubicBezTo>
                  <a:cubicBezTo>
                    <a:pt x="196" y="155"/>
                    <a:pt x="196" y="155"/>
                    <a:pt x="196" y="155"/>
                  </a:cubicBezTo>
                  <a:cubicBezTo>
                    <a:pt x="192" y="193"/>
                    <a:pt x="161" y="221"/>
                    <a:pt x="124" y="219"/>
                  </a:cubicBezTo>
                  <a:cubicBezTo>
                    <a:pt x="66" y="215"/>
                    <a:pt x="66" y="215"/>
                    <a:pt x="66" y="215"/>
                  </a:cubicBezTo>
                  <a:cubicBezTo>
                    <a:pt x="29" y="213"/>
                    <a:pt x="0" y="179"/>
                    <a:pt x="3" y="139"/>
                  </a:cubicBezTo>
                  <a:cubicBezTo>
                    <a:pt x="7" y="69"/>
                    <a:pt x="7" y="69"/>
                    <a:pt x="7" y="69"/>
                  </a:cubicBezTo>
                  <a:cubicBezTo>
                    <a:pt x="10" y="30"/>
                    <a:pt x="43" y="0"/>
                    <a:pt x="80" y="3"/>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 name="íṧ1îḋè">
              <a:extLst>
                <a:ext uri="{FF2B5EF4-FFF2-40B4-BE49-F238E27FC236}">
                  <a16:creationId xmlns:a16="http://schemas.microsoft.com/office/drawing/2014/main" id="{01064F49-2B2B-2A66-1005-BA4F8834F640}"/>
                </a:ext>
              </a:extLst>
            </p:cNvPr>
            <p:cNvSpPr/>
            <p:nvPr/>
          </p:nvSpPr>
          <p:spPr bwMode="auto">
            <a:xfrm>
              <a:off x="6977448" y="4289470"/>
              <a:ext cx="332359" cy="310279"/>
            </a:xfrm>
            <a:custGeom>
              <a:avLst/>
              <a:gdLst>
                <a:gd name="T0" fmla="*/ 136 w 160"/>
                <a:gd name="T1" fmla="*/ 133 h 149"/>
                <a:gd name="T2" fmla="*/ 109 w 160"/>
                <a:gd name="T3" fmla="*/ 36 h 149"/>
                <a:gd name="T4" fmla="*/ 59 w 160"/>
                <a:gd name="T5" fmla="*/ 27 h 149"/>
                <a:gd name="T6" fmla="*/ 16 w 160"/>
                <a:gd name="T7" fmla="*/ 29 h 149"/>
                <a:gd name="T8" fmla="*/ 15 w 160"/>
                <a:gd name="T9" fmla="*/ 4 h 149"/>
                <a:gd name="T10" fmla="*/ 62 w 160"/>
                <a:gd name="T11" fmla="*/ 2 h 149"/>
                <a:gd name="T12" fmla="*/ 124 w 160"/>
                <a:gd name="T13" fmla="*/ 17 h 149"/>
                <a:gd name="T14" fmla="*/ 157 w 160"/>
                <a:gd name="T15" fmla="*/ 84 h 149"/>
                <a:gd name="T16" fmla="*/ 160 w 160"/>
                <a:gd name="T17" fmla="*/ 132 h 149"/>
                <a:gd name="T18" fmla="*/ 136 w 160"/>
                <a:gd name="T19" fmla="*/ 133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0" h="149">
                  <a:moveTo>
                    <a:pt x="136" y="133"/>
                  </a:moveTo>
                  <a:cubicBezTo>
                    <a:pt x="134" y="100"/>
                    <a:pt x="139" y="57"/>
                    <a:pt x="109" y="36"/>
                  </a:cubicBezTo>
                  <a:cubicBezTo>
                    <a:pt x="93" y="25"/>
                    <a:pt x="77" y="26"/>
                    <a:pt x="59" y="27"/>
                  </a:cubicBezTo>
                  <a:cubicBezTo>
                    <a:pt x="45" y="27"/>
                    <a:pt x="31" y="28"/>
                    <a:pt x="16" y="29"/>
                  </a:cubicBezTo>
                  <a:cubicBezTo>
                    <a:pt x="1" y="30"/>
                    <a:pt x="0" y="5"/>
                    <a:pt x="15" y="4"/>
                  </a:cubicBezTo>
                  <a:cubicBezTo>
                    <a:pt x="31" y="3"/>
                    <a:pt x="46" y="2"/>
                    <a:pt x="62" y="2"/>
                  </a:cubicBezTo>
                  <a:cubicBezTo>
                    <a:pt x="84" y="0"/>
                    <a:pt x="105" y="3"/>
                    <a:pt x="124" y="17"/>
                  </a:cubicBezTo>
                  <a:cubicBezTo>
                    <a:pt x="145" y="32"/>
                    <a:pt x="156" y="57"/>
                    <a:pt x="157" y="84"/>
                  </a:cubicBezTo>
                  <a:cubicBezTo>
                    <a:pt x="158" y="100"/>
                    <a:pt x="159" y="116"/>
                    <a:pt x="160" y="132"/>
                  </a:cubicBezTo>
                  <a:cubicBezTo>
                    <a:pt x="160" y="148"/>
                    <a:pt x="137" y="149"/>
                    <a:pt x="136" y="133"/>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 name="îṩľîḑe">
              <a:extLst>
                <a:ext uri="{FF2B5EF4-FFF2-40B4-BE49-F238E27FC236}">
                  <a16:creationId xmlns:a16="http://schemas.microsoft.com/office/drawing/2014/main" id="{D4CBC1F4-78FC-6043-8B16-A570EA7F05CD}"/>
                </a:ext>
              </a:extLst>
            </p:cNvPr>
            <p:cNvSpPr/>
            <p:nvPr/>
          </p:nvSpPr>
          <p:spPr bwMode="auto">
            <a:xfrm>
              <a:off x="6877508" y="4196503"/>
              <a:ext cx="511321" cy="503187"/>
            </a:xfrm>
            <a:custGeom>
              <a:avLst/>
              <a:gdLst>
                <a:gd name="T0" fmla="*/ 203 w 246"/>
                <a:gd name="T1" fmla="*/ 204 h 242"/>
                <a:gd name="T2" fmla="*/ 201 w 246"/>
                <a:gd name="T3" fmla="*/ 67 h 242"/>
                <a:gd name="T4" fmla="*/ 79 w 246"/>
                <a:gd name="T5" fmla="*/ 17 h 242"/>
                <a:gd name="T6" fmla="*/ 77 w 246"/>
                <a:gd name="T7" fmla="*/ 16 h 242"/>
                <a:gd name="T8" fmla="*/ 2 w 246"/>
                <a:gd name="T9" fmla="*/ 56 h 242"/>
                <a:gd name="T10" fmla="*/ 12 w 246"/>
                <a:gd name="T11" fmla="*/ 106 h 242"/>
                <a:gd name="T12" fmla="*/ 15 w 246"/>
                <a:gd name="T13" fmla="*/ 147 h 242"/>
                <a:gd name="T14" fmla="*/ 58 w 246"/>
                <a:gd name="T15" fmla="*/ 210 h 242"/>
                <a:gd name="T16" fmla="*/ 107 w 246"/>
                <a:gd name="T17" fmla="*/ 239 h 242"/>
                <a:gd name="T18" fmla="*/ 140 w 246"/>
                <a:gd name="T19" fmla="*/ 241 h 242"/>
                <a:gd name="T20" fmla="*/ 203 w 246"/>
                <a:gd name="T21" fmla="*/ 204 h 2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6" h="242">
                  <a:moveTo>
                    <a:pt x="203" y="204"/>
                  </a:moveTo>
                  <a:cubicBezTo>
                    <a:pt x="224" y="160"/>
                    <a:pt x="246" y="91"/>
                    <a:pt x="201" y="67"/>
                  </a:cubicBezTo>
                  <a:cubicBezTo>
                    <a:pt x="189" y="2"/>
                    <a:pt x="101" y="12"/>
                    <a:pt x="79" y="17"/>
                  </a:cubicBezTo>
                  <a:cubicBezTo>
                    <a:pt x="77" y="16"/>
                    <a:pt x="77" y="16"/>
                    <a:pt x="77" y="16"/>
                  </a:cubicBezTo>
                  <a:cubicBezTo>
                    <a:pt x="45" y="0"/>
                    <a:pt x="7" y="20"/>
                    <a:pt x="2" y="56"/>
                  </a:cubicBezTo>
                  <a:cubicBezTo>
                    <a:pt x="0" y="71"/>
                    <a:pt x="2" y="88"/>
                    <a:pt x="12" y="106"/>
                  </a:cubicBezTo>
                  <a:cubicBezTo>
                    <a:pt x="15" y="147"/>
                    <a:pt x="15" y="147"/>
                    <a:pt x="15" y="147"/>
                  </a:cubicBezTo>
                  <a:cubicBezTo>
                    <a:pt x="58" y="210"/>
                    <a:pt x="58" y="210"/>
                    <a:pt x="58" y="210"/>
                  </a:cubicBezTo>
                  <a:cubicBezTo>
                    <a:pt x="69" y="227"/>
                    <a:pt x="87" y="238"/>
                    <a:pt x="107" y="239"/>
                  </a:cubicBezTo>
                  <a:cubicBezTo>
                    <a:pt x="140" y="241"/>
                    <a:pt x="140" y="241"/>
                    <a:pt x="140" y="241"/>
                  </a:cubicBezTo>
                  <a:cubicBezTo>
                    <a:pt x="167" y="242"/>
                    <a:pt x="191" y="228"/>
                    <a:pt x="203" y="204"/>
                  </a:cubicBezTo>
                  <a:close/>
                </a:path>
              </a:pathLst>
            </a:custGeom>
            <a:solidFill>
              <a:srgbClr val="CC8A1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 name="îŝliḓè">
              <a:extLst>
                <a:ext uri="{FF2B5EF4-FFF2-40B4-BE49-F238E27FC236}">
                  <a16:creationId xmlns:a16="http://schemas.microsoft.com/office/drawing/2014/main" id="{D0740D43-D28D-6DEC-A362-47763DF462F9}"/>
                </a:ext>
              </a:extLst>
            </p:cNvPr>
            <p:cNvSpPr/>
            <p:nvPr/>
          </p:nvSpPr>
          <p:spPr bwMode="auto">
            <a:xfrm>
              <a:off x="6875184" y="4473081"/>
              <a:ext cx="120858" cy="119696"/>
            </a:xfrm>
            <a:custGeom>
              <a:avLst/>
              <a:gdLst>
                <a:gd name="T0" fmla="*/ 1 w 58"/>
                <a:gd name="T1" fmla="*/ 30 h 58"/>
                <a:gd name="T2" fmla="*/ 29 w 58"/>
                <a:gd name="T3" fmla="*/ 57 h 58"/>
                <a:gd name="T4" fmla="*/ 57 w 58"/>
                <a:gd name="T5" fmla="*/ 29 h 58"/>
                <a:gd name="T6" fmla="*/ 28 w 58"/>
                <a:gd name="T7" fmla="*/ 1 h 58"/>
                <a:gd name="T8" fmla="*/ 1 w 58"/>
                <a:gd name="T9" fmla="*/ 30 h 58"/>
              </a:gdLst>
              <a:ahLst/>
              <a:cxnLst>
                <a:cxn ang="0">
                  <a:pos x="T0" y="T1"/>
                </a:cxn>
                <a:cxn ang="0">
                  <a:pos x="T2" y="T3"/>
                </a:cxn>
                <a:cxn ang="0">
                  <a:pos x="T4" y="T5"/>
                </a:cxn>
                <a:cxn ang="0">
                  <a:pos x="T6" y="T7"/>
                </a:cxn>
                <a:cxn ang="0">
                  <a:pos x="T8" y="T9"/>
                </a:cxn>
              </a:cxnLst>
              <a:rect l="0" t="0" r="r" b="b"/>
              <a:pathLst>
                <a:path w="58" h="58">
                  <a:moveTo>
                    <a:pt x="1" y="30"/>
                  </a:moveTo>
                  <a:cubicBezTo>
                    <a:pt x="1" y="45"/>
                    <a:pt x="14" y="58"/>
                    <a:pt x="29" y="57"/>
                  </a:cubicBezTo>
                  <a:cubicBezTo>
                    <a:pt x="45" y="57"/>
                    <a:pt x="58" y="44"/>
                    <a:pt x="57" y="29"/>
                  </a:cubicBezTo>
                  <a:cubicBezTo>
                    <a:pt x="57" y="13"/>
                    <a:pt x="44" y="0"/>
                    <a:pt x="28" y="1"/>
                  </a:cubicBezTo>
                  <a:cubicBezTo>
                    <a:pt x="13" y="1"/>
                    <a:pt x="0" y="14"/>
                    <a:pt x="1" y="30"/>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 name="iṩľïḓè">
              <a:extLst>
                <a:ext uri="{FF2B5EF4-FFF2-40B4-BE49-F238E27FC236}">
                  <a16:creationId xmlns:a16="http://schemas.microsoft.com/office/drawing/2014/main" id="{540989D5-AFF5-FBB7-303C-56D23C537EF6}"/>
                </a:ext>
              </a:extLst>
            </p:cNvPr>
            <p:cNvSpPr/>
            <p:nvPr/>
          </p:nvSpPr>
          <p:spPr bwMode="auto">
            <a:xfrm>
              <a:off x="6646251" y="4707824"/>
              <a:ext cx="202204" cy="363736"/>
            </a:xfrm>
            <a:custGeom>
              <a:avLst/>
              <a:gdLst>
                <a:gd name="T0" fmla="*/ 35 w 97"/>
                <a:gd name="T1" fmla="*/ 172 h 175"/>
                <a:gd name="T2" fmla="*/ 36 w 97"/>
                <a:gd name="T3" fmla="*/ 172 h 175"/>
                <a:gd name="T4" fmla="*/ 79 w 97"/>
                <a:gd name="T5" fmla="*/ 140 h 175"/>
                <a:gd name="T6" fmla="*/ 97 w 97"/>
                <a:gd name="T7" fmla="*/ 24 h 175"/>
                <a:gd name="T8" fmla="*/ 96 w 97"/>
                <a:gd name="T9" fmla="*/ 23 h 175"/>
                <a:gd name="T10" fmla="*/ 21 w 97"/>
                <a:gd name="T11" fmla="*/ 12 h 175"/>
                <a:gd name="T12" fmla="*/ 21 w 97"/>
                <a:gd name="T13" fmla="*/ 12 h 175"/>
                <a:gd name="T14" fmla="*/ 3 w 97"/>
                <a:gd name="T15" fmla="*/ 128 h 175"/>
                <a:gd name="T16" fmla="*/ 35 w 97"/>
                <a:gd name="T17" fmla="*/ 172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7" h="175">
                  <a:moveTo>
                    <a:pt x="35" y="172"/>
                  </a:moveTo>
                  <a:cubicBezTo>
                    <a:pt x="36" y="172"/>
                    <a:pt x="36" y="172"/>
                    <a:pt x="36" y="172"/>
                  </a:cubicBezTo>
                  <a:cubicBezTo>
                    <a:pt x="57" y="175"/>
                    <a:pt x="76" y="160"/>
                    <a:pt x="79" y="140"/>
                  </a:cubicBezTo>
                  <a:cubicBezTo>
                    <a:pt x="97" y="24"/>
                    <a:pt x="97" y="24"/>
                    <a:pt x="97" y="24"/>
                  </a:cubicBezTo>
                  <a:cubicBezTo>
                    <a:pt x="96" y="23"/>
                    <a:pt x="96" y="23"/>
                    <a:pt x="96" y="23"/>
                  </a:cubicBezTo>
                  <a:cubicBezTo>
                    <a:pt x="76" y="5"/>
                    <a:pt x="46" y="0"/>
                    <a:pt x="21" y="12"/>
                  </a:cubicBezTo>
                  <a:cubicBezTo>
                    <a:pt x="21" y="12"/>
                    <a:pt x="21" y="12"/>
                    <a:pt x="21" y="12"/>
                  </a:cubicBezTo>
                  <a:cubicBezTo>
                    <a:pt x="3" y="128"/>
                    <a:pt x="3" y="128"/>
                    <a:pt x="3" y="128"/>
                  </a:cubicBezTo>
                  <a:cubicBezTo>
                    <a:pt x="0" y="149"/>
                    <a:pt x="15" y="168"/>
                    <a:pt x="35" y="172"/>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 name="îṡḷîḑê">
              <a:extLst>
                <a:ext uri="{FF2B5EF4-FFF2-40B4-BE49-F238E27FC236}">
                  <a16:creationId xmlns:a16="http://schemas.microsoft.com/office/drawing/2014/main" id="{555E337A-C098-0DD4-66CA-2CE9959C1772}"/>
                </a:ext>
              </a:extLst>
            </p:cNvPr>
            <p:cNvSpPr/>
            <p:nvPr/>
          </p:nvSpPr>
          <p:spPr bwMode="auto">
            <a:xfrm>
              <a:off x="6989069" y="4713634"/>
              <a:ext cx="270768" cy="89482"/>
            </a:xfrm>
            <a:custGeom>
              <a:avLst/>
              <a:gdLst>
                <a:gd name="T0" fmla="*/ 16 w 130"/>
                <a:gd name="T1" fmla="*/ 43 h 43"/>
                <a:gd name="T2" fmla="*/ 1 w 130"/>
                <a:gd name="T3" fmla="*/ 43 h 43"/>
                <a:gd name="T4" fmla="*/ 130 w 130"/>
                <a:gd name="T5" fmla="*/ 38 h 43"/>
                <a:gd name="T6" fmla="*/ 130 w 130"/>
                <a:gd name="T7" fmla="*/ 38 h 43"/>
                <a:gd name="T8" fmla="*/ 129 w 130"/>
                <a:gd name="T9" fmla="*/ 16 h 43"/>
                <a:gd name="T10" fmla="*/ 129 w 130"/>
                <a:gd name="T11" fmla="*/ 16 h 43"/>
                <a:gd name="T12" fmla="*/ 16 w 130"/>
                <a:gd name="T13" fmla="*/ 21 h 43"/>
                <a:gd name="T14" fmla="*/ 0 w 130"/>
                <a:gd name="T15" fmla="*/ 21 h 43"/>
                <a:gd name="T16" fmla="*/ 16 w 130"/>
                <a:gd name="T17"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0" h="43">
                  <a:moveTo>
                    <a:pt x="16" y="43"/>
                  </a:moveTo>
                  <a:cubicBezTo>
                    <a:pt x="1" y="43"/>
                    <a:pt x="1" y="43"/>
                    <a:pt x="1" y="43"/>
                  </a:cubicBezTo>
                  <a:cubicBezTo>
                    <a:pt x="42" y="24"/>
                    <a:pt x="88" y="22"/>
                    <a:pt x="130" y="38"/>
                  </a:cubicBezTo>
                  <a:cubicBezTo>
                    <a:pt x="130" y="38"/>
                    <a:pt x="130" y="38"/>
                    <a:pt x="130" y="38"/>
                  </a:cubicBezTo>
                  <a:cubicBezTo>
                    <a:pt x="129" y="16"/>
                    <a:pt x="129" y="16"/>
                    <a:pt x="129" y="16"/>
                  </a:cubicBezTo>
                  <a:cubicBezTo>
                    <a:pt x="129" y="16"/>
                    <a:pt x="129" y="16"/>
                    <a:pt x="129" y="16"/>
                  </a:cubicBezTo>
                  <a:cubicBezTo>
                    <a:pt x="87" y="0"/>
                    <a:pt x="56" y="2"/>
                    <a:pt x="16" y="21"/>
                  </a:cubicBezTo>
                  <a:cubicBezTo>
                    <a:pt x="0" y="21"/>
                    <a:pt x="0" y="21"/>
                    <a:pt x="0" y="21"/>
                  </a:cubicBezTo>
                  <a:lnTo>
                    <a:pt x="16" y="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 name="ïṥlîḋé">
              <a:extLst>
                <a:ext uri="{FF2B5EF4-FFF2-40B4-BE49-F238E27FC236}">
                  <a16:creationId xmlns:a16="http://schemas.microsoft.com/office/drawing/2014/main" id="{47EF99E1-C10A-F383-90AB-1D3714ED65F5}"/>
                </a:ext>
              </a:extLst>
            </p:cNvPr>
            <p:cNvSpPr/>
            <p:nvPr/>
          </p:nvSpPr>
          <p:spPr bwMode="auto">
            <a:xfrm>
              <a:off x="6885642" y="4707824"/>
              <a:ext cx="416030" cy="780927"/>
            </a:xfrm>
            <a:custGeom>
              <a:avLst/>
              <a:gdLst>
                <a:gd name="T0" fmla="*/ 200 w 200"/>
                <a:gd name="T1" fmla="*/ 44 h 376"/>
                <a:gd name="T2" fmla="*/ 5 w 200"/>
                <a:gd name="T3" fmla="*/ 72 h 376"/>
                <a:gd name="T4" fmla="*/ 0 w 200"/>
                <a:gd name="T5" fmla="*/ 320 h 376"/>
                <a:gd name="T6" fmla="*/ 200 w 200"/>
                <a:gd name="T7" fmla="*/ 331 h 376"/>
                <a:gd name="T8" fmla="*/ 200 w 200"/>
                <a:gd name="T9" fmla="*/ 44 h 376"/>
              </a:gdLst>
              <a:ahLst/>
              <a:cxnLst>
                <a:cxn ang="0">
                  <a:pos x="T0" y="T1"/>
                </a:cxn>
                <a:cxn ang="0">
                  <a:pos x="T2" y="T3"/>
                </a:cxn>
                <a:cxn ang="0">
                  <a:pos x="T4" y="T5"/>
                </a:cxn>
                <a:cxn ang="0">
                  <a:pos x="T6" y="T7"/>
                </a:cxn>
                <a:cxn ang="0">
                  <a:pos x="T8" y="T9"/>
                </a:cxn>
              </a:cxnLst>
              <a:rect l="0" t="0" r="r" b="b"/>
              <a:pathLst>
                <a:path w="200" h="376">
                  <a:moveTo>
                    <a:pt x="200" y="44"/>
                  </a:moveTo>
                  <a:cubicBezTo>
                    <a:pt x="193" y="0"/>
                    <a:pt x="20" y="11"/>
                    <a:pt x="5" y="72"/>
                  </a:cubicBezTo>
                  <a:cubicBezTo>
                    <a:pt x="0" y="320"/>
                    <a:pt x="0" y="320"/>
                    <a:pt x="0" y="320"/>
                  </a:cubicBezTo>
                  <a:cubicBezTo>
                    <a:pt x="0" y="320"/>
                    <a:pt x="81" y="376"/>
                    <a:pt x="200" y="331"/>
                  </a:cubicBezTo>
                  <a:lnTo>
                    <a:pt x="200" y="44"/>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 name="ísḻíḑé">
              <a:extLst>
                <a:ext uri="{FF2B5EF4-FFF2-40B4-BE49-F238E27FC236}">
                  <a16:creationId xmlns:a16="http://schemas.microsoft.com/office/drawing/2014/main" id="{1FA6EA74-9865-5EA3-7B3D-BE0EF0889D35}"/>
                </a:ext>
              </a:extLst>
            </p:cNvPr>
            <p:cNvSpPr/>
            <p:nvPr/>
          </p:nvSpPr>
          <p:spPr bwMode="auto">
            <a:xfrm>
              <a:off x="6639279" y="4763605"/>
              <a:ext cx="427650" cy="316090"/>
            </a:xfrm>
            <a:custGeom>
              <a:avLst/>
              <a:gdLst>
                <a:gd name="T0" fmla="*/ 11 w 205"/>
                <a:gd name="T1" fmla="*/ 126 h 152"/>
                <a:gd name="T2" fmla="*/ 11 w 205"/>
                <a:gd name="T3" fmla="*/ 127 h 152"/>
                <a:gd name="T4" fmla="*/ 63 w 205"/>
                <a:gd name="T5" fmla="*/ 142 h 152"/>
                <a:gd name="T6" fmla="*/ 180 w 205"/>
                <a:gd name="T7" fmla="*/ 77 h 152"/>
                <a:gd name="T8" fmla="*/ 195 w 205"/>
                <a:gd name="T9" fmla="*/ 25 h 152"/>
                <a:gd name="T10" fmla="*/ 194 w 205"/>
                <a:gd name="T11" fmla="*/ 25 h 152"/>
                <a:gd name="T12" fmla="*/ 142 w 205"/>
                <a:gd name="T13" fmla="*/ 10 h 152"/>
                <a:gd name="T14" fmla="*/ 26 w 205"/>
                <a:gd name="T15" fmla="*/ 74 h 152"/>
                <a:gd name="T16" fmla="*/ 11 w 205"/>
                <a:gd name="T17" fmla="*/ 126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5" h="152">
                  <a:moveTo>
                    <a:pt x="11" y="126"/>
                  </a:moveTo>
                  <a:cubicBezTo>
                    <a:pt x="11" y="127"/>
                    <a:pt x="11" y="127"/>
                    <a:pt x="11" y="127"/>
                  </a:cubicBezTo>
                  <a:cubicBezTo>
                    <a:pt x="21" y="145"/>
                    <a:pt x="44" y="152"/>
                    <a:pt x="63" y="142"/>
                  </a:cubicBezTo>
                  <a:cubicBezTo>
                    <a:pt x="180" y="77"/>
                    <a:pt x="180" y="77"/>
                    <a:pt x="180" y="77"/>
                  </a:cubicBezTo>
                  <a:cubicBezTo>
                    <a:pt x="198" y="67"/>
                    <a:pt x="205" y="44"/>
                    <a:pt x="195" y="25"/>
                  </a:cubicBezTo>
                  <a:cubicBezTo>
                    <a:pt x="194" y="25"/>
                    <a:pt x="194" y="25"/>
                    <a:pt x="194" y="25"/>
                  </a:cubicBezTo>
                  <a:cubicBezTo>
                    <a:pt x="184" y="6"/>
                    <a:pt x="161" y="0"/>
                    <a:pt x="142" y="10"/>
                  </a:cubicBezTo>
                  <a:cubicBezTo>
                    <a:pt x="26" y="74"/>
                    <a:pt x="26" y="74"/>
                    <a:pt x="26" y="74"/>
                  </a:cubicBezTo>
                  <a:cubicBezTo>
                    <a:pt x="7" y="85"/>
                    <a:pt x="0" y="108"/>
                    <a:pt x="11" y="126"/>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 name="íṡḷidê">
              <a:extLst>
                <a:ext uri="{FF2B5EF4-FFF2-40B4-BE49-F238E27FC236}">
                  <a16:creationId xmlns:a16="http://schemas.microsoft.com/office/drawing/2014/main" id="{DF8E4BD2-AE96-9FC1-D631-8A734973DDDA}"/>
                </a:ext>
              </a:extLst>
            </p:cNvPr>
            <p:cNvSpPr/>
            <p:nvPr/>
          </p:nvSpPr>
          <p:spPr bwMode="auto">
            <a:xfrm>
              <a:off x="7101792" y="4745011"/>
              <a:ext cx="233581" cy="384653"/>
            </a:xfrm>
            <a:custGeom>
              <a:avLst/>
              <a:gdLst>
                <a:gd name="T0" fmla="*/ 33 w 112"/>
                <a:gd name="T1" fmla="*/ 180 h 185"/>
                <a:gd name="T2" fmla="*/ 33 w 112"/>
                <a:gd name="T3" fmla="*/ 180 h 185"/>
                <a:gd name="T4" fmla="*/ 80 w 112"/>
                <a:gd name="T5" fmla="*/ 153 h 185"/>
                <a:gd name="T6" fmla="*/ 99 w 112"/>
                <a:gd name="T7" fmla="*/ 85 h 185"/>
                <a:gd name="T8" fmla="*/ 84 w 112"/>
                <a:gd name="T9" fmla="*/ 10 h 185"/>
                <a:gd name="T10" fmla="*/ 63 w 112"/>
                <a:gd name="T11" fmla="*/ 3 h 185"/>
                <a:gd name="T12" fmla="*/ 41 w 112"/>
                <a:gd name="T13" fmla="*/ 43 h 185"/>
                <a:gd name="T14" fmla="*/ 6 w 112"/>
                <a:gd name="T15" fmla="*/ 133 h 185"/>
                <a:gd name="T16" fmla="*/ 33 w 112"/>
                <a:gd name="T17" fmla="*/ 18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2" h="185">
                  <a:moveTo>
                    <a:pt x="33" y="180"/>
                  </a:moveTo>
                  <a:cubicBezTo>
                    <a:pt x="33" y="180"/>
                    <a:pt x="33" y="180"/>
                    <a:pt x="33" y="180"/>
                  </a:cubicBezTo>
                  <a:cubicBezTo>
                    <a:pt x="54" y="185"/>
                    <a:pt x="75" y="173"/>
                    <a:pt x="80" y="153"/>
                  </a:cubicBezTo>
                  <a:cubicBezTo>
                    <a:pt x="99" y="85"/>
                    <a:pt x="99" y="85"/>
                    <a:pt x="99" y="85"/>
                  </a:cubicBezTo>
                  <a:cubicBezTo>
                    <a:pt x="105" y="65"/>
                    <a:pt x="112" y="29"/>
                    <a:pt x="84" y="10"/>
                  </a:cubicBezTo>
                  <a:cubicBezTo>
                    <a:pt x="63" y="3"/>
                    <a:pt x="63" y="3"/>
                    <a:pt x="63" y="3"/>
                  </a:cubicBezTo>
                  <a:cubicBezTo>
                    <a:pt x="39" y="0"/>
                    <a:pt x="47" y="22"/>
                    <a:pt x="41" y="43"/>
                  </a:cubicBezTo>
                  <a:cubicBezTo>
                    <a:pt x="6" y="133"/>
                    <a:pt x="6" y="133"/>
                    <a:pt x="6" y="133"/>
                  </a:cubicBezTo>
                  <a:cubicBezTo>
                    <a:pt x="0" y="153"/>
                    <a:pt x="12" y="174"/>
                    <a:pt x="33" y="180"/>
                  </a:cubicBez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 name="íŝļíďê">
              <a:extLst>
                <a:ext uri="{FF2B5EF4-FFF2-40B4-BE49-F238E27FC236}">
                  <a16:creationId xmlns:a16="http://schemas.microsoft.com/office/drawing/2014/main" id="{9CD06349-ED68-DB75-1C81-22606BE17AAD}"/>
                </a:ext>
              </a:extLst>
            </p:cNvPr>
            <p:cNvSpPr/>
            <p:nvPr/>
          </p:nvSpPr>
          <p:spPr bwMode="auto">
            <a:xfrm>
              <a:off x="4971675" y="5335355"/>
              <a:ext cx="110399" cy="97616"/>
            </a:xfrm>
            <a:custGeom>
              <a:avLst/>
              <a:gdLst>
                <a:gd name="T0" fmla="*/ 43 w 53"/>
                <a:gd name="T1" fmla="*/ 0 h 47"/>
                <a:gd name="T2" fmla="*/ 9 w 53"/>
                <a:gd name="T3" fmla="*/ 0 h 47"/>
                <a:gd name="T4" fmla="*/ 0 w 53"/>
                <a:gd name="T5" fmla="*/ 8 h 47"/>
                <a:gd name="T6" fmla="*/ 1 w 53"/>
                <a:gd name="T7" fmla="*/ 38 h 47"/>
                <a:gd name="T8" fmla="*/ 9 w 53"/>
                <a:gd name="T9" fmla="*/ 47 h 47"/>
                <a:gd name="T10" fmla="*/ 44 w 53"/>
                <a:gd name="T11" fmla="*/ 47 h 47"/>
                <a:gd name="T12" fmla="*/ 53 w 53"/>
                <a:gd name="T13" fmla="*/ 38 h 47"/>
                <a:gd name="T14" fmla="*/ 52 w 53"/>
                <a:gd name="T15" fmla="*/ 8 h 47"/>
                <a:gd name="T16" fmla="*/ 43 w 53"/>
                <a:gd name="T17" fmla="*/ 0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 h="47">
                  <a:moveTo>
                    <a:pt x="43" y="0"/>
                  </a:moveTo>
                  <a:cubicBezTo>
                    <a:pt x="9" y="0"/>
                    <a:pt x="9" y="0"/>
                    <a:pt x="9" y="0"/>
                  </a:cubicBezTo>
                  <a:cubicBezTo>
                    <a:pt x="4" y="0"/>
                    <a:pt x="0" y="3"/>
                    <a:pt x="0" y="8"/>
                  </a:cubicBezTo>
                  <a:cubicBezTo>
                    <a:pt x="1" y="38"/>
                    <a:pt x="1" y="38"/>
                    <a:pt x="1" y="38"/>
                  </a:cubicBezTo>
                  <a:cubicBezTo>
                    <a:pt x="1" y="43"/>
                    <a:pt x="4" y="47"/>
                    <a:pt x="9" y="47"/>
                  </a:cubicBezTo>
                  <a:cubicBezTo>
                    <a:pt x="44" y="47"/>
                    <a:pt x="44" y="47"/>
                    <a:pt x="44" y="47"/>
                  </a:cubicBezTo>
                  <a:cubicBezTo>
                    <a:pt x="49" y="47"/>
                    <a:pt x="53" y="43"/>
                    <a:pt x="53" y="38"/>
                  </a:cubicBezTo>
                  <a:cubicBezTo>
                    <a:pt x="52" y="8"/>
                    <a:pt x="52" y="8"/>
                    <a:pt x="52" y="8"/>
                  </a:cubicBezTo>
                  <a:cubicBezTo>
                    <a:pt x="51" y="3"/>
                    <a:pt x="48" y="0"/>
                    <a:pt x="43" y="0"/>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 name="iśḻïdê">
              <a:extLst>
                <a:ext uri="{FF2B5EF4-FFF2-40B4-BE49-F238E27FC236}">
                  <a16:creationId xmlns:a16="http://schemas.microsoft.com/office/drawing/2014/main" id="{73292D22-ADDA-BE98-9B3C-E0157540856D}"/>
                </a:ext>
              </a:extLst>
            </p:cNvPr>
            <p:cNvSpPr/>
            <p:nvPr/>
          </p:nvSpPr>
          <p:spPr bwMode="auto">
            <a:xfrm>
              <a:off x="5476023" y="4513754"/>
              <a:ext cx="170828" cy="133641"/>
            </a:xfrm>
            <a:custGeom>
              <a:avLst/>
              <a:gdLst>
                <a:gd name="T0" fmla="*/ 14 w 82"/>
                <a:gd name="T1" fmla="*/ 33 h 64"/>
                <a:gd name="T2" fmla="*/ 54 w 82"/>
                <a:gd name="T3" fmla="*/ 0 h 64"/>
                <a:gd name="T4" fmla="*/ 80 w 82"/>
                <a:gd name="T5" fmla="*/ 17 h 64"/>
                <a:gd name="T6" fmla="*/ 78 w 82"/>
                <a:gd name="T7" fmla="*/ 23 h 64"/>
                <a:gd name="T8" fmla="*/ 62 w 82"/>
                <a:gd name="T9" fmla="*/ 15 h 64"/>
                <a:gd name="T10" fmla="*/ 55 w 82"/>
                <a:gd name="T11" fmla="*/ 22 h 64"/>
                <a:gd name="T12" fmla="*/ 30 w 82"/>
                <a:gd name="T13" fmla="*/ 61 h 64"/>
                <a:gd name="T14" fmla="*/ 0 w 82"/>
                <a:gd name="T15" fmla="*/ 50 h 64"/>
                <a:gd name="T16" fmla="*/ 14 w 82"/>
                <a:gd name="T17" fmla="*/ 33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64">
                  <a:moveTo>
                    <a:pt x="14" y="33"/>
                  </a:moveTo>
                  <a:cubicBezTo>
                    <a:pt x="14" y="33"/>
                    <a:pt x="44" y="1"/>
                    <a:pt x="54" y="0"/>
                  </a:cubicBezTo>
                  <a:cubicBezTo>
                    <a:pt x="63" y="0"/>
                    <a:pt x="76" y="10"/>
                    <a:pt x="80" y="17"/>
                  </a:cubicBezTo>
                  <a:cubicBezTo>
                    <a:pt x="82" y="20"/>
                    <a:pt x="81" y="23"/>
                    <a:pt x="78" y="23"/>
                  </a:cubicBezTo>
                  <a:cubicBezTo>
                    <a:pt x="75" y="23"/>
                    <a:pt x="70" y="16"/>
                    <a:pt x="62" y="15"/>
                  </a:cubicBezTo>
                  <a:cubicBezTo>
                    <a:pt x="58" y="15"/>
                    <a:pt x="55" y="18"/>
                    <a:pt x="55" y="22"/>
                  </a:cubicBezTo>
                  <a:cubicBezTo>
                    <a:pt x="52" y="35"/>
                    <a:pt x="44" y="64"/>
                    <a:pt x="30" y="61"/>
                  </a:cubicBezTo>
                  <a:cubicBezTo>
                    <a:pt x="19" y="57"/>
                    <a:pt x="0" y="50"/>
                    <a:pt x="0" y="50"/>
                  </a:cubicBezTo>
                  <a:lnTo>
                    <a:pt x="14" y="33"/>
                  </a:ln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 name="îsḻîďe">
              <a:extLst>
                <a:ext uri="{FF2B5EF4-FFF2-40B4-BE49-F238E27FC236}">
                  <a16:creationId xmlns:a16="http://schemas.microsoft.com/office/drawing/2014/main" id="{DCDC21B6-9D96-03CF-FAC6-47AC2E6FF501}"/>
                </a:ext>
              </a:extLst>
            </p:cNvPr>
            <p:cNvSpPr/>
            <p:nvPr/>
          </p:nvSpPr>
          <p:spPr bwMode="auto">
            <a:xfrm>
              <a:off x="5465564" y="4536996"/>
              <a:ext cx="163856" cy="105751"/>
            </a:xfrm>
            <a:custGeom>
              <a:avLst/>
              <a:gdLst>
                <a:gd name="T0" fmla="*/ 19 w 79"/>
                <a:gd name="T1" fmla="*/ 23 h 51"/>
                <a:gd name="T2" fmla="*/ 66 w 79"/>
                <a:gd name="T3" fmla="*/ 6 h 51"/>
                <a:gd name="T4" fmla="*/ 59 w 79"/>
                <a:gd name="T5" fmla="*/ 25 h 51"/>
                <a:gd name="T6" fmla="*/ 35 w 79"/>
                <a:gd name="T7" fmla="*/ 50 h 51"/>
                <a:gd name="T8" fmla="*/ 0 w 79"/>
                <a:gd name="T9" fmla="*/ 29 h 51"/>
                <a:gd name="T10" fmla="*/ 19 w 79"/>
                <a:gd name="T11" fmla="*/ 23 h 51"/>
              </a:gdLst>
              <a:ahLst/>
              <a:cxnLst>
                <a:cxn ang="0">
                  <a:pos x="T0" y="T1"/>
                </a:cxn>
                <a:cxn ang="0">
                  <a:pos x="T2" y="T3"/>
                </a:cxn>
                <a:cxn ang="0">
                  <a:pos x="T4" y="T5"/>
                </a:cxn>
                <a:cxn ang="0">
                  <a:pos x="T6" y="T7"/>
                </a:cxn>
                <a:cxn ang="0">
                  <a:pos x="T8" y="T9"/>
                </a:cxn>
                <a:cxn ang="0">
                  <a:pos x="T10" y="T11"/>
                </a:cxn>
              </a:cxnLst>
              <a:rect l="0" t="0" r="r" b="b"/>
              <a:pathLst>
                <a:path w="79" h="51">
                  <a:moveTo>
                    <a:pt x="19" y="23"/>
                  </a:moveTo>
                  <a:cubicBezTo>
                    <a:pt x="19" y="23"/>
                    <a:pt x="54" y="13"/>
                    <a:pt x="66" y="6"/>
                  </a:cubicBezTo>
                  <a:cubicBezTo>
                    <a:pt x="79" y="0"/>
                    <a:pt x="78" y="20"/>
                    <a:pt x="59" y="25"/>
                  </a:cubicBezTo>
                  <a:cubicBezTo>
                    <a:pt x="59" y="25"/>
                    <a:pt x="51" y="49"/>
                    <a:pt x="35" y="50"/>
                  </a:cubicBezTo>
                  <a:cubicBezTo>
                    <a:pt x="18" y="51"/>
                    <a:pt x="0" y="29"/>
                    <a:pt x="0" y="29"/>
                  </a:cubicBezTo>
                  <a:lnTo>
                    <a:pt x="19" y="23"/>
                  </a:ln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 name="ïsļíḓé">
              <a:extLst>
                <a:ext uri="{FF2B5EF4-FFF2-40B4-BE49-F238E27FC236}">
                  <a16:creationId xmlns:a16="http://schemas.microsoft.com/office/drawing/2014/main" id="{D60BBC66-7B97-B932-A9FD-AD3058BFA633}"/>
                </a:ext>
              </a:extLst>
            </p:cNvPr>
            <p:cNvSpPr/>
            <p:nvPr/>
          </p:nvSpPr>
          <p:spPr bwMode="auto">
            <a:xfrm>
              <a:off x="5465564" y="4566049"/>
              <a:ext cx="68564" cy="81347"/>
            </a:xfrm>
            <a:custGeom>
              <a:avLst/>
              <a:gdLst>
                <a:gd name="T0" fmla="*/ 0 w 33"/>
                <a:gd name="T1" fmla="*/ 36 h 39"/>
                <a:gd name="T2" fmla="*/ 6 w 33"/>
                <a:gd name="T3" fmla="*/ 39 h 39"/>
                <a:gd name="T4" fmla="*/ 23 w 33"/>
                <a:gd name="T5" fmla="*/ 5 h 39"/>
                <a:gd name="T6" fmla="*/ 15 w 33"/>
                <a:gd name="T7" fmla="*/ 0 h 39"/>
                <a:gd name="T8" fmla="*/ 0 w 33"/>
                <a:gd name="T9" fmla="*/ 36 h 39"/>
              </a:gdLst>
              <a:ahLst/>
              <a:cxnLst>
                <a:cxn ang="0">
                  <a:pos x="T0" y="T1"/>
                </a:cxn>
                <a:cxn ang="0">
                  <a:pos x="T2" y="T3"/>
                </a:cxn>
                <a:cxn ang="0">
                  <a:pos x="T4" y="T5"/>
                </a:cxn>
                <a:cxn ang="0">
                  <a:pos x="T6" y="T7"/>
                </a:cxn>
                <a:cxn ang="0">
                  <a:pos x="T8" y="T9"/>
                </a:cxn>
              </a:cxnLst>
              <a:rect l="0" t="0" r="r" b="b"/>
              <a:pathLst>
                <a:path w="33" h="39">
                  <a:moveTo>
                    <a:pt x="0" y="36"/>
                  </a:moveTo>
                  <a:cubicBezTo>
                    <a:pt x="6" y="39"/>
                    <a:pt x="6" y="39"/>
                    <a:pt x="6" y="39"/>
                  </a:cubicBezTo>
                  <a:cubicBezTo>
                    <a:pt x="33" y="31"/>
                    <a:pt x="23" y="5"/>
                    <a:pt x="23" y="5"/>
                  </a:cubicBezTo>
                  <a:cubicBezTo>
                    <a:pt x="15" y="0"/>
                    <a:pt x="15" y="0"/>
                    <a:pt x="15" y="0"/>
                  </a:cubicBezTo>
                  <a:lnTo>
                    <a:pt x="0"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 name="íṣḷïḑè">
              <a:extLst>
                <a:ext uri="{FF2B5EF4-FFF2-40B4-BE49-F238E27FC236}">
                  <a16:creationId xmlns:a16="http://schemas.microsoft.com/office/drawing/2014/main" id="{66E411A7-A237-FDE1-CC5B-1E087F6A278B}"/>
                </a:ext>
              </a:extLst>
            </p:cNvPr>
            <p:cNvSpPr/>
            <p:nvPr/>
          </p:nvSpPr>
          <p:spPr bwMode="auto">
            <a:xfrm>
              <a:off x="5111126" y="4375465"/>
              <a:ext cx="404409" cy="277741"/>
            </a:xfrm>
            <a:custGeom>
              <a:avLst/>
              <a:gdLst>
                <a:gd name="T0" fmla="*/ 181 w 194"/>
                <a:gd name="T1" fmla="*/ 126 h 134"/>
                <a:gd name="T2" fmla="*/ 179 w 194"/>
                <a:gd name="T3" fmla="*/ 127 h 134"/>
                <a:gd name="T4" fmla="*/ 165 w 194"/>
                <a:gd name="T5" fmla="*/ 134 h 134"/>
                <a:gd name="T6" fmla="*/ 165 w 194"/>
                <a:gd name="T7" fmla="*/ 134 h 134"/>
                <a:gd name="T8" fmla="*/ 48 w 194"/>
                <a:gd name="T9" fmla="*/ 74 h 134"/>
                <a:gd name="T10" fmla="*/ 41 w 194"/>
                <a:gd name="T11" fmla="*/ 79 h 134"/>
                <a:gd name="T12" fmla="*/ 37 w 194"/>
                <a:gd name="T13" fmla="*/ 81 h 134"/>
                <a:gd name="T14" fmla="*/ 13 w 194"/>
                <a:gd name="T15" fmla="*/ 56 h 134"/>
                <a:gd name="T16" fmla="*/ 0 w 194"/>
                <a:gd name="T17" fmla="*/ 49 h 134"/>
                <a:gd name="T18" fmla="*/ 12 w 194"/>
                <a:gd name="T19" fmla="*/ 0 h 134"/>
                <a:gd name="T20" fmla="*/ 186 w 194"/>
                <a:gd name="T21" fmla="*/ 92 h 134"/>
                <a:gd name="T22" fmla="*/ 181 w 194"/>
                <a:gd name="T23" fmla="*/ 126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4" h="134">
                  <a:moveTo>
                    <a:pt x="181" y="126"/>
                  </a:moveTo>
                  <a:cubicBezTo>
                    <a:pt x="180" y="126"/>
                    <a:pt x="179" y="127"/>
                    <a:pt x="179" y="127"/>
                  </a:cubicBezTo>
                  <a:cubicBezTo>
                    <a:pt x="175" y="130"/>
                    <a:pt x="171" y="132"/>
                    <a:pt x="165" y="134"/>
                  </a:cubicBezTo>
                  <a:cubicBezTo>
                    <a:pt x="165" y="134"/>
                    <a:pt x="165" y="134"/>
                    <a:pt x="165" y="134"/>
                  </a:cubicBezTo>
                  <a:cubicBezTo>
                    <a:pt x="48" y="74"/>
                    <a:pt x="48" y="74"/>
                    <a:pt x="48" y="74"/>
                  </a:cubicBezTo>
                  <a:cubicBezTo>
                    <a:pt x="41" y="79"/>
                    <a:pt x="41" y="79"/>
                    <a:pt x="41" y="79"/>
                  </a:cubicBezTo>
                  <a:cubicBezTo>
                    <a:pt x="37" y="81"/>
                    <a:pt x="37" y="81"/>
                    <a:pt x="37" y="81"/>
                  </a:cubicBezTo>
                  <a:cubicBezTo>
                    <a:pt x="13" y="56"/>
                    <a:pt x="13" y="56"/>
                    <a:pt x="13" y="56"/>
                  </a:cubicBezTo>
                  <a:cubicBezTo>
                    <a:pt x="0" y="49"/>
                    <a:pt x="0" y="49"/>
                    <a:pt x="0" y="49"/>
                  </a:cubicBezTo>
                  <a:cubicBezTo>
                    <a:pt x="12" y="0"/>
                    <a:pt x="12" y="0"/>
                    <a:pt x="12" y="0"/>
                  </a:cubicBezTo>
                  <a:cubicBezTo>
                    <a:pt x="186" y="92"/>
                    <a:pt x="186" y="92"/>
                    <a:pt x="186" y="92"/>
                  </a:cubicBezTo>
                  <a:cubicBezTo>
                    <a:pt x="186" y="92"/>
                    <a:pt x="194" y="112"/>
                    <a:pt x="181" y="126"/>
                  </a:cubicBezTo>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 name="îṣľiḋê">
              <a:extLst>
                <a:ext uri="{FF2B5EF4-FFF2-40B4-BE49-F238E27FC236}">
                  <a16:creationId xmlns:a16="http://schemas.microsoft.com/office/drawing/2014/main" id="{D5C28488-DAF3-4823-DE82-60B8192BE165}"/>
                </a:ext>
              </a:extLst>
            </p:cNvPr>
            <p:cNvSpPr/>
            <p:nvPr/>
          </p:nvSpPr>
          <p:spPr bwMode="auto">
            <a:xfrm>
              <a:off x="4824088" y="5164527"/>
              <a:ext cx="137127" cy="270768"/>
            </a:xfrm>
            <a:custGeom>
              <a:avLst/>
              <a:gdLst>
                <a:gd name="T0" fmla="*/ 61 w 66"/>
                <a:gd name="T1" fmla="*/ 72 h 130"/>
                <a:gd name="T2" fmla="*/ 61 w 66"/>
                <a:gd name="T3" fmla="*/ 79 h 130"/>
                <a:gd name="T4" fmla="*/ 66 w 66"/>
                <a:gd name="T5" fmla="*/ 112 h 130"/>
                <a:gd name="T6" fmla="*/ 62 w 66"/>
                <a:gd name="T7" fmla="*/ 122 h 130"/>
                <a:gd name="T8" fmla="*/ 52 w 66"/>
                <a:gd name="T9" fmla="*/ 127 h 130"/>
                <a:gd name="T10" fmla="*/ 31 w 66"/>
                <a:gd name="T11" fmla="*/ 119 h 130"/>
                <a:gd name="T12" fmla="*/ 31 w 66"/>
                <a:gd name="T13" fmla="*/ 118 h 130"/>
                <a:gd name="T14" fmla="*/ 22 w 66"/>
                <a:gd name="T15" fmla="*/ 102 h 130"/>
                <a:gd name="T16" fmla="*/ 19 w 66"/>
                <a:gd name="T17" fmla="*/ 78 h 130"/>
                <a:gd name="T18" fmla="*/ 19 w 66"/>
                <a:gd name="T19" fmla="*/ 78 h 130"/>
                <a:gd name="T20" fmla="*/ 16 w 66"/>
                <a:gd name="T21" fmla="*/ 54 h 130"/>
                <a:gd name="T22" fmla="*/ 10 w 66"/>
                <a:gd name="T23" fmla="*/ 17 h 130"/>
                <a:gd name="T24" fmla="*/ 53 w 66"/>
                <a:gd name="T25" fmla="*/ 23 h 130"/>
                <a:gd name="T26" fmla="*/ 65 w 66"/>
                <a:gd name="T27" fmla="*/ 42 h 130"/>
                <a:gd name="T28" fmla="*/ 61 w 66"/>
                <a:gd name="T29" fmla="*/ 72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6" h="130">
                  <a:moveTo>
                    <a:pt x="61" y="72"/>
                  </a:moveTo>
                  <a:cubicBezTo>
                    <a:pt x="60" y="74"/>
                    <a:pt x="60" y="77"/>
                    <a:pt x="61" y="79"/>
                  </a:cubicBezTo>
                  <a:cubicBezTo>
                    <a:pt x="66" y="112"/>
                    <a:pt x="66" y="112"/>
                    <a:pt x="66" y="112"/>
                  </a:cubicBezTo>
                  <a:cubicBezTo>
                    <a:pt x="66" y="116"/>
                    <a:pt x="65" y="119"/>
                    <a:pt x="62" y="122"/>
                  </a:cubicBezTo>
                  <a:cubicBezTo>
                    <a:pt x="59" y="124"/>
                    <a:pt x="55" y="126"/>
                    <a:pt x="52" y="127"/>
                  </a:cubicBezTo>
                  <a:cubicBezTo>
                    <a:pt x="44" y="130"/>
                    <a:pt x="36" y="126"/>
                    <a:pt x="31" y="119"/>
                  </a:cubicBezTo>
                  <a:cubicBezTo>
                    <a:pt x="31" y="119"/>
                    <a:pt x="31" y="118"/>
                    <a:pt x="31" y="118"/>
                  </a:cubicBezTo>
                  <a:cubicBezTo>
                    <a:pt x="22" y="102"/>
                    <a:pt x="22" y="102"/>
                    <a:pt x="22" y="102"/>
                  </a:cubicBezTo>
                  <a:cubicBezTo>
                    <a:pt x="18" y="95"/>
                    <a:pt x="17" y="86"/>
                    <a:pt x="19" y="78"/>
                  </a:cubicBezTo>
                  <a:cubicBezTo>
                    <a:pt x="19" y="78"/>
                    <a:pt x="19" y="78"/>
                    <a:pt x="19" y="78"/>
                  </a:cubicBezTo>
                  <a:cubicBezTo>
                    <a:pt x="21" y="70"/>
                    <a:pt x="20" y="61"/>
                    <a:pt x="16" y="54"/>
                  </a:cubicBezTo>
                  <a:cubicBezTo>
                    <a:pt x="11" y="44"/>
                    <a:pt x="0" y="26"/>
                    <a:pt x="10" y="17"/>
                  </a:cubicBezTo>
                  <a:cubicBezTo>
                    <a:pt x="27" y="0"/>
                    <a:pt x="45" y="1"/>
                    <a:pt x="53" y="23"/>
                  </a:cubicBezTo>
                  <a:cubicBezTo>
                    <a:pt x="56" y="31"/>
                    <a:pt x="64" y="34"/>
                    <a:pt x="65" y="42"/>
                  </a:cubicBezTo>
                  <a:lnTo>
                    <a:pt x="61" y="72"/>
                  </a:ln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 name="íṩḷíḑê">
              <a:extLst>
                <a:ext uri="{FF2B5EF4-FFF2-40B4-BE49-F238E27FC236}">
                  <a16:creationId xmlns:a16="http://schemas.microsoft.com/office/drawing/2014/main" id="{03C8D64C-B8FF-7699-3B82-C732BDD878C6}"/>
                </a:ext>
              </a:extLst>
            </p:cNvPr>
            <p:cNvSpPr/>
            <p:nvPr/>
          </p:nvSpPr>
          <p:spPr bwMode="auto">
            <a:xfrm>
              <a:off x="4848493" y="5161041"/>
              <a:ext cx="115048" cy="266120"/>
            </a:xfrm>
            <a:custGeom>
              <a:avLst/>
              <a:gdLst>
                <a:gd name="T0" fmla="*/ 53 w 55"/>
                <a:gd name="T1" fmla="*/ 38 h 128"/>
                <a:gd name="T2" fmla="*/ 53 w 55"/>
                <a:gd name="T3" fmla="*/ 38 h 128"/>
                <a:gd name="T4" fmla="*/ 53 w 55"/>
                <a:gd name="T5" fmla="*/ 38 h 128"/>
                <a:gd name="T6" fmla="*/ 47 w 55"/>
                <a:gd name="T7" fmla="*/ 48 h 128"/>
                <a:gd name="T8" fmla="*/ 47 w 55"/>
                <a:gd name="T9" fmla="*/ 62 h 128"/>
                <a:gd name="T10" fmla="*/ 48 w 55"/>
                <a:gd name="T11" fmla="*/ 68 h 128"/>
                <a:gd name="T12" fmla="*/ 48 w 55"/>
                <a:gd name="T13" fmla="*/ 74 h 128"/>
                <a:gd name="T14" fmla="*/ 52 w 55"/>
                <a:gd name="T15" fmla="*/ 106 h 128"/>
                <a:gd name="T16" fmla="*/ 53 w 55"/>
                <a:gd name="T17" fmla="*/ 119 h 128"/>
                <a:gd name="T18" fmla="*/ 53 w 55"/>
                <a:gd name="T19" fmla="*/ 120 h 128"/>
                <a:gd name="T20" fmla="*/ 46 w 55"/>
                <a:gd name="T21" fmla="*/ 126 h 128"/>
                <a:gd name="T22" fmla="*/ 43 w 55"/>
                <a:gd name="T23" fmla="*/ 127 h 128"/>
                <a:gd name="T24" fmla="*/ 23 w 55"/>
                <a:gd name="T25" fmla="*/ 113 h 128"/>
                <a:gd name="T26" fmla="*/ 22 w 55"/>
                <a:gd name="T27" fmla="*/ 112 h 128"/>
                <a:gd name="T28" fmla="*/ 14 w 55"/>
                <a:gd name="T29" fmla="*/ 96 h 128"/>
                <a:gd name="T30" fmla="*/ 12 w 55"/>
                <a:gd name="T31" fmla="*/ 73 h 128"/>
                <a:gd name="T32" fmla="*/ 12 w 55"/>
                <a:gd name="T33" fmla="*/ 73 h 128"/>
                <a:gd name="T34" fmla="*/ 13 w 55"/>
                <a:gd name="T35" fmla="*/ 67 h 128"/>
                <a:gd name="T36" fmla="*/ 12 w 55"/>
                <a:gd name="T37" fmla="*/ 56 h 128"/>
                <a:gd name="T38" fmla="*/ 10 w 55"/>
                <a:gd name="T39" fmla="*/ 50 h 128"/>
                <a:gd name="T40" fmla="*/ 9 w 55"/>
                <a:gd name="T41" fmla="*/ 49 h 128"/>
                <a:gd name="T42" fmla="*/ 3 w 55"/>
                <a:gd name="T43" fmla="*/ 36 h 128"/>
                <a:gd name="T44" fmla="*/ 3 w 55"/>
                <a:gd name="T45" fmla="*/ 36 h 128"/>
                <a:gd name="T46" fmla="*/ 1 w 55"/>
                <a:gd name="T47" fmla="*/ 22 h 128"/>
                <a:gd name="T48" fmla="*/ 4 w 55"/>
                <a:gd name="T49" fmla="*/ 14 h 128"/>
                <a:gd name="T50" fmla="*/ 12 w 55"/>
                <a:gd name="T51" fmla="*/ 8 h 128"/>
                <a:gd name="T52" fmla="*/ 13 w 55"/>
                <a:gd name="T53" fmla="*/ 7 h 128"/>
                <a:gd name="T54" fmla="*/ 17 w 55"/>
                <a:gd name="T55" fmla="*/ 5 h 128"/>
                <a:gd name="T56" fmla="*/ 46 w 55"/>
                <a:gd name="T57" fmla="*/ 20 h 128"/>
                <a:gd name="T58" fmla="*/ 53 w 55"/>
                <a:gd name="T59" fmla="*/ 29 h 128"/>
                <a:gd name="T60" fmla="*/ 53 w 55"/>
                <a:gd name="T61" fmla="*/ 38 h 1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 h="128">
                  <a:moveTo>
                    <a:pt x="53" y="38"/>
                  </a:moveTo>
                  <a:cubicBezTo>
                    <a:pt x="53" y="38"/>
                    <a:pt x="53" y="38"/>
                    <a:pt x="53" y="38"/>
                  </a:cubicBezTo>
                  <a:cubicBezTo>
                    <a:pt x="53" y="38"/>
                    <a:pt x="53" y="38"/>
                    <a:pt x="53" y="38"/>
                  </a:cubicBezTo>
                  <a:cubicBezTo>
                    <a:pt x="47" y="48"/>
                    <a:pt x="47" y="48"/>
                    <a:pt x="47" y="48"/>
                  </a:cubicBezTo>
                  <a:cubicBezTo>
                    <a:pt x="47" y="49"/>
                    <a:pt x="47" y="56"/>
                    <a:pt x="47" y="62"/>
                  </a:cubicBezTo>
                  <a:cubicBezTo>
                    <a:pt x="47" y="64"/>
                    <a:pt x="48" y="66"/>
                    <a:pt x="48" y="68"/>
                  </a:cubicBezTo>
                  <a:cubicBezTo>
                    <a:pt x="48" y="71"/>
                    <a:pt x="48" y="73"/>
                    <a:pt x="48" y="74"/>
                  </a:cubicBezTo>
                  <a:cubicBezTo>
                    <a:pt x="52" y="106"/>
                    <a:pt x="52" y="106"/>
                    <a:pt x="52" y="106"/>
                  </a:cubicBezTo>
                  <a:cubicBezTo>
                    <a:pt x="52" y="111"/>
                    <a:pt x="55" y="116"/>
                    <a:pt x="53" y="119"/>
                  </a:cubicBezTo>
                  <a:cubicBezTo>
                    <a:pt x="53" y="120"/>
                    <a:pt x="53" y="120"/>
                    <a:pt x="53" y="120"/>
                  </a:cubicBezTo>
                  <a:cubicBezTo>
                    <a:pt x="51" y="123"/>
                    <a:pt x="49" y="125"/>
                    <a:pt x="46" y="126"/>
                  </a:cubicBezTo>
                  <a:cubicBezTo>
                    <a:pt x="45" y="127"/>
                    <a:pt x="44" y="127"/>
                    <a:pt x="43" y="127"/>
                  </a:cubicBezTo>
                  <a:cubicBezTo>
                    <a:pt x="35" y="128"/>
                    <a:pt x="27" y="119"/>
                    <a:pt x="23" y="113"/>
                  </a:cubicBezTo>
                  <a:cubicBezTo>
                    <a:pt x="22" y="112"/>
                    <a:pt x="22" y="112"/>
                    <a:pt x="22" y="112"/>
                  </a:cubicBezTo>
                  <a:cubicBezTo>
                    <a:pt x="14" y="96"/>
                    <a:pt x="14" y="96"/>
                    <a:pt x="14" y="96"/>
                  </a:cubicBezTo>
                  <a:cubicBezTo>
                    <a:pt x="11" y="89"/>
                    <a:pt x="10" y="81"/>
                    <a:pt x="12" y="73"/>
                  </a:cubicBezTo>
                  <a:cubicBezTo>
                    <a:pt x="12" y="73"/>
                    <a:pt x="12" y="73"/>
                    <a:pt x="12" y="73"/>
                  </a:cubicBezTo>
                  <a:cubicBezTo>
                    <a:pt x="13" y="71"/>
                    <a:pt x="13" y="69"/>
                    <a:pt x="13" y="67"/>
                  </a:cubicBezTo>
                  <a:cubicBezTo>
                    <a:pt x="13" y="63"/>
                    <a:pt x="13" y="60"/>
                    <a:pt x="12" y="56"/>
                  </a:cubicBezTo>
                  <a:cubicBezTo>
                    <a:pt x="12" y="54"/>
                    <a:pt x="11" y="52"/>
                    <a:pt x="10" y="50"/>
                  </a:cubicBezTo>
                  <a:cubicBezTo>
                    <a:pt x="9" y="49"/>
                    <a:pt x="9" y="49"/>
                    <a:pt x="9" y="49"/>
                  </a:cubicBezTo>
                  <a:cubicBezTo>
                    <a:pt x="8" y="45"/>
                    <a:pt x="5" y="41"/>
                    <a:pt x="3" y="36"/>
                  </a:cubicBezTo>
                  <a:cubicBezTo>
                    <a:pt x="3" y="36"/>
                    <a:pt x="3" y="36"/>
                    <a:pt x="3" y="36"/>
                  </a:cubicBezTo>
                  <a:cubicBezTo>
                    <a:pt x="1" y="31"/>
                    <a:pt x="0" y="26"/>
                    <a:pt x="1" y="22"/>
                  </a:cubicBezTo>
                  <a:cubicBezTo>
                    <a:pt x="1" y="19"/>
                    <a:pt x="2" y="16"/>
                    <a:pt x="4" y="14"/>
                  </a:cubicBezTo>
                  <a:cubicBezTo>
                    <a:pt x="7" y="12"/>
                    <a:pt x="9" y="10"/>
                    <a:pt x="12" y="8"/>
                  </a:cubicBezTo>
                  <a:cubicBezTo>
                    <a:pt x="12" y="8"/>
                    <a:pt x="13" y="8"/>
                    <a:pt x="13" y="7"/>
                  </a:cubicBezTo>
                  <a:cubicBezTo>
                    <a:pt x="15" y="6"/>
                    <a:pt x="16" y="6"/>
                    <a:pt x="17" y="5"/>
                  </a:cubicBezTo>
                  <a:cubicBezTo>
                    <a:pt x="30" y="0"/>
                    <a:pt x="41" y="4"/>
                    <a:pt x="46" y="20"/>
                  </a:cubicBezTo>
                  <a:cubicBezTo>
                    <a:pt x="48" y="24"/>
                    <a:pt x="50" y="27"/>
                    <a:pt x="53" y="29"/>
                  </a:cubicBezTo>
                  <a:cubicBezTo>
                    <a:pt x="55" y="32"/>
                    <a:pt x="53" y="34"/>
                    <a:pt x="53" y="38"/>
                  </a:cubicBez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 name="ïŝ1iḓé">
              <a:extLst>
                <a:ext uri="{FF2B5EF4-FFF2-40B4-BE49-F238E27FC236}">
                  <a16:creationId xmlns:a16="http://schemas.microsoft.com/office/drawing/2014/main" id="{3BD6669F-2E36-78EC-C073-8512A9C2F28D}"/>
                </a:ext>
              </a:extLst>
            </p:cNvPr>
            <p:cNvSpPr/>
            <p:nvPr/>
          </p:nvSpPr>
          <p:spPr bwMode="auto">
            <a:xfrm>
              <a:off x="4898462" y="5300492"/>
              <a:ext cx="65077" cy="118534"/>
            </a:xfrm>
            <a:custGeom>
              <a:avLst/>
              <a:gdLst>
                <a:gd name="T0" fmla="*/ 28 w 31"/>
                <a:gd name="T1" fmla="*/ 52 h 57"/>
                <a:gd name="T2" fmla="*/ 24 w 31"/>
                <a:gd name="T3" fmla="*/ 54 h 57"/>
                <a:gd name="T4" fmla="*/ 1 w 31"/>
                <a:gd name="T5" fmla="*/ 17 h 57"/>
                <a:gd name="T6" fmla="*/ 26 w 31"/>
                <a:gd name="T7" fmla="*/ 1 h 57"/>
                <a:gd name="T8" fmla="*/ 27 w 31"/>
                <a:gd name="T9" fmla="*/ 7 h 57"/>
                <a:gd name="T10" fmla="*/ 31 w 31"/>
                <a:gd name="T11" fmla="*/ 39 h 57"/>
                <a:gd name="T12" fmla="*/ 28 w 31"/>
                <a:gd name="T13" fmla="*/ 52 h 57"/>
              </a:gdLst>
              <a:ahLst/>
              <a:cxnLst>
                <a:cxn ang="0">
                  <a:pos x="T0" y="T1"/>
                </a:cxn>
                <a:cxn ang="0">
                  <a:pos x="T2" y="T3"/>
                </a:cxn>
                <a:cxn ang="0">
                  <a:pos x="T4" y="T5"/>
                </a:cxn>
                <a:cxn ang="0">
                  <a:pos x="T6" y="T7"/>
                </a:cxn>
                <a:cxn ang="0">
                  <a:pos x="T8" y="T9"/>
                </a:cxn>
                <a:cxn ang="0">
                  <a:pos x="T10" y="T11"/>
                </a:cxn>
                <a:cxn ang="0">
                  <a:pos x="T12" y="T13"/>
                </a:cxn>
              </a:cxnLst>
              <a:rect l="0" t="0" r="r" b="b"/>
              <a:pathLst>
                <a:path w="31" h="57">
                  <a:moveTo>
                    <a:pt x="28" y="52"/>
                  </a:moveTo>
                  <a:cubicBezTo>
                    <a:pt x="27" y="53"/>
                    <a:pt x="25" y="53"/>
                    <a:pt x="24" y="54"/>
                  </a:cubicBezTo>
                  <a:cubicBezTo>
                    <a:pt x="11" y="57"/>
                    <a:pt x="1" y="30"/>
                    <a:pt x="1" y="17"/>
                  </a:cubicBezTo>
                  <a:cubicBezTo>
                    <a:pt x="0" y="4"/>
                    <a:pt x="10" y="0"/>
                    <a:pt x="26" y="1"/>
                  </a:cubicBezTo>
                  <a:cubicBezTo>
                    <a:pt x="26" y="4"/>
                    <a:pt x="26" y="6"/>
                    <a:pt x="27" y="7"/>
                  </a:cubicBezTo>
                  <a:cubicBezTo>
                    <a:pt x="31" y="39"/>
                    <a:pt x="31" y="39"/>
                    <a:pt x="31" y="39"/>
                  </a:cubicBezTo>
                  <a:cubicBezTo>
                    <a:pt x="31" y="44"/>
                    <a:pt x="30" y="49"/>
                    <a:pt x="28" y="52"/>
                  </a:cubicBezTo>
                  <a:close/>
                </a:path>
              </a:pathLst>
            </a:custGeom>
            <a:solidFill>
              <a:srgbClr val="8436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 name="ïṧľîḋê">
              <a:extLst>
                <a:ext uri="{FF2B5EF4-FFF2-40B4-BE49-F238E27FC236}">
                  <a16:creationId xmlns:a16="http://schemas.microsoft.com/office/drawing/2014/main" id="{FC072797-D4BD-53E7-5701-EE37BC6CB59E}"/>
                </a:ext>
              </a:extLst>
            </p:cNvPr>
            <p:cNvSpPr/>
            <p:nvPr/>
          </p:nvSpPr>
          <p:spPr bwMode="auto">
            <a:xfrm>
              <a:off x="4876383" y="5171499"/>
              <a:ext cx="90643" cy="118534"/>
            </a:xfrm>
            <a:custGeom>
              <a:avLst/>
              <a:gdLst>
                <a:gd name="T0" fmla="*/ 38 w 44"/>
                <a:gd name="T1" fmla="*/ 57 h 57"/>
                <a:gd name="T2" fmla="*/ 0 w 44"/>
                <a:gd name="T3" fmla="*/ 2 h 57"/>
                <a:gd name="T4" fmla="*/ 0 w 44"/>
                <a:gd name="T5" fmla="*/ 2 h 57"/>
                <a:gd name="T6" fmla="*/ 4 w 44"/>
                <a:gd name="T7" fmla="*/ 0 h 57"/>
                <a:gd name="T8" fmla="*/ 4 w 44"/>
                <a:gd name="T9" fmla="*/ 0 h 57"/>
                <a:gd name="T10" fmla="*/ 37 w 44"/>
                <a:gd name="T11" fmla="*/ 22 h 57"/>
                <a:gd name="T12" fmla="*/ 44 w 44"/>
                <a:gd name="T13" fmla="*/ 33 h 57"/>
                <a:gd name="T14" fmla="*/ 38 w 44"/>
                <a:gd name="T15" fmla="*/ 43 h 57"/>
                <a:gd name="T16" fmla="*/ 38 w 44"/>
                <a:gd name="T17" fmla="*/ 5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 h="57">
                  <a:moveTo>
                    <a:pt x="38" y="57"/>
                  </a:moveTo>
                  <a:cubicBezTo>
                    <a:pt x="29" y="55"/>
                    <a:pt x="1" y="44"/>
                    <a:pt x="0" y="2"/>
                  </a:cubicBezTo>
                  <a:cubicBezTo>
                    <a:pt x="0" y="2"/>
                    <a:pt x="0" y="2"/>
                    <a:pt x="0" y="2"/>
                  </a:cubicBezTo>
                  <a:cubicBezTo>
                    <a:pt x="4" y="0"/>
                    <a:pt x="4" y="0"/>
                    <a:pt x="4" y="0"/>
                  </a:cubicBezTo>
                  <a:cubicBezTo>
                    <a:pt x="4" y="0"/>
                    <a:pt x="4" y="0"/>
                    <a:pt x="4" y="0"/>
                  </a:cubicBezTo>
                  <a:cubicBezTo>
                    <a:pt x="21" y="10"/>
                    <a:pt x="24" y="23"/>
                    <a:pt x="37" y="22"/>
                  </a:cubicBezTo>
                  <a:cubicBezTo>
                    <a:pt x="40" y="25"/>
                    <a:pt x="44" y="28"/>
                    <a:pt x="44" y="33"/>
                  </a:cubicBezTo>
                  <a:cubicBezTo>
                    <a:pt x="38" y="43"/>
                    <a:pt x="38" y="43"/>
                    <a:pt x="38" y="43"/>
                  </a:cubicBezTo>
                  <a:cubicBezTo>
                    <a:pt x="38" y="44"/>
                    <a:pt x="38" y="51"/>
                    <a:pt x="38" y="57"/>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 name="íšḻïďe">
              <a:extLst>
                <a:ext uri="{FF2B5EF4-FFF2-40B4-BE49-F238E27FC236}">
                  <a16:creationId xmlns:a16="http://schemas.microsoft.com/office/drawing/2014/main" id="{F3B485F5-DB40-457E-5020-09BB11CFBBC7}"/>
                </a:ext>
              </a:extLst>
            </p:cNvPr>
            <p:cNvSpPr/>
            <p:nvPr/>
          </p:nvSpPr>
          <p:spPr bwMode="auto">
            <a:xfrm>
              <a:off x="4924028" y="5221470"/>
              <a:ext cx="42998" cy="201043"/>
            </a:xfrm>
            <a:custGeom>
              <a:avLst/>
              <a:gdLst>
                <a:gd name="T0" fmla="*/ 21 w 21"/>
                <a:gd name="T1" fmla="*/ 9 h 97"/>
                <a:gd name="T2" fmla="*/ 21 w 21"/>
                <a:gd name="T3" fmla="*/ 9 h 97"/>
                <a:gd name="T4" fmla="*/ 21 w 21"/>
                <a:gd name="T5" fmla="*/ 9 h 97"/>
                <a:gd name="T6" fmla="*/ 15 w 21"/>
                <a:gd name="T7" fmla="*/ 19 h 97"/>
                <a:gd name="T8" fmla="*/ 15 w 21"/>
                <a:gd name="T9" fmla="*/ 33 h 97"/>
                <a:gd name="T10" fmla="*/ 15 w 21"/>
                <a:gd name="T11" fmla="*/ 39 h 97"/>
                <a:gd name="T12" fmla="*/ 16 w 21"/>
                <a:gd name="T13" fmla="*/ 45 h 97"/>
                <a:gd name="T14" fmla="*/ 20 w 21"/>
                <a:gd name="T15" fmla="*/ 77 h 97"/>
                <a:gd name="T16" fmla="*/ 17 w 21"/>
                <a:gd name="T17" fmla="*/ 90 h 97"/>
                <a:gd name="T18" fmla="*/ 17 w 21"/>
                <a:gd name="T19" fmla="*/ 91 h 97"/>
                <a:gd name="T20" fmla="*/ 10 w 21"/>
                <a:gd name="T21" fmla="*/ 97 h 97"/>
                <a:gd name="T22" fmla="*/ 11 w 21"/>
                <a:gd name="T23" fmla="*/ 97 h 97"/>
                <a:gd name="T24" fmla="*/ 4 w 21"/>
                <a:gd name="T25" fmla="*/ 45 h 97"/>
                <a:gd name="T26" fmla="*/ 3 w 21"/>
                <a:gd name="T27" fmla="*/ 13 h 97"/>
                <a:gd name="T28" fmla="*/ 9 w 21"/>
                <a:gd name="T29" fmla="*/ 3 h 97"/>
                <a:gd name="T30" fmla="*/ 17 w 21"/>
                <a:gd name="T31" fmla="*/ 0 h 97"/>
                <a:gd name="T32" fmla="*/ 21 w 21"/>
                <a:gd name="T33" fmla="*/ 9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 h="97">
                  <a:moveTo>
                    <a:pt x="21" y="9"/>
                  </a:moveTo>
                  <a:cubicBezTo>
                    <a:pt x="21" y="9"/>
                    <a:pt x="21" y="9"/>
                    <a:pt x="21" y="9"/>
                  </a:cubicBezTo>
                  <a:cubicBezTo>
                    <a:pt x="21" y="9"/>
                    <a:pt x="21" y="9"/>
                    <a:pt x="21" y="9"/>
                  </a:cubicBezTo>
                  <a:cubicBezTo>
                    <a:pt x="15" y="19"/>
                    <a:pt x="15" y="19"/>
                    <a:pt x="15" y="19"/>
                  </a:cubicBezTo>
                  <a:cubicBezTo>
                    <a:pt x="15" y="20"/>
                    <a:pt x="15" y="27"/>
                    <a:pt x="15" y="33"/>
                  </a:cubicBezTo>
                  <a:cubicBezTo>
                    <a:pt x="15" y="35"/>
                    <a:pt x="15" y="37"/>
                    <a:pt x="15" y="39"/>
                  </a:cubicBezTo>
                  <a:cubicBezTo>
                    <a:pt x="16" y="42"/>
                    <a:pt x="16" y="44"/>
                    <a:pt x="16" y="45"/>
                  </a:cubicBezTo>
                  <a:cubicBezTo>
                    <a:pt x="20" y="77"/>
                    <a:pt x="20" y="77"/>
                    <a:pt x="20" y="77"/>
                  </a:cubicBezTo>
                  <a:cubicBezTo>
                    <a:pt x="20" y="82"/>
                    <a:pt x="19" y="87"/>
                    <a:pt x="17" y="90"/>
                  </a:cubicBezTo>
                  <a:cubicBezTo>
                    <a:pt x="17" y="91"/>
                    <a:pt x="17" y="91"/>
                    <a:pt x="17" y="91"/>
                  </a:cubicBezTo>
                  <a:cubicBezTo>
                    <a:pt x="15" y="94"/>
                    <a:pt x="13" y="96"/>
                    <a:pt x="10" y="97"/>
                  </a:cubicBezTo>
                  <a:cubicBezTo>
                    <a:pt x="11" y="97"/>
                    <a:pt x="11" y="97"/>
                    <a:pt x="11" y="97"/>
                  </a:cubicBezTo>
                  <a:cubicBezTo>
                    <a:pt x="20" y="87"/>
                    <a:pt x="9" y="55"/>
                    <a:pt x="4" y="45"/>
                  </a:cubicBezTo>
                  <a:cubicBezTo>
                    <a:pt x="0" y="35"/>
                    <a:pt x="2" y="25"/>
                    <a:pt x="3" y="13"/>
                  </a:cubicBezTo>
                  <a:cubicBezTo>
                    <a:pt x="3" y="13"/>
                    <a:pt x="7" y="7"/>
                    <a:pt x="9" y="3"/>
                  </a:cubicBezTo>
                  <a:cubicBezTo>
                    <a:pt x="10" y="1"/>
                    <a:pt x="13" y="0"/>
                    <a:pt x="17" y="0"/>
                  </a:cubicBezTo>
                  <a:cubicBezTo>
                    <a:pt x="19" y="3"/>
                    <a:pt x="21" y="5"/>
                    <a:pt x="21" y="9"/>
                  </a:cubicBezTo>
                  <a:close/>
                </a:path>
              </a:pathLst>
            </a:custGeom>
            <a:solidFill>
              <a:srgbClr val="491C1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 name="ï$ļíḋè">
              <a:extLst>
                <a:ext uri="{FF2B5EF4-FFF2-40B4-BE49-F238E27FC236}">
                  <a16:creationId xmlns:a16="http://schemas.microsoft.com/office/drawing/2014/main" id="{086E97B4-28DA-E632-5697-4CD545437F19}"/>
                </a:ext>
              </a:extLst>
            </p:cNvPr>
            <p:cNvSpPr/>
            <p:nvPr/>
          </p:nvSpPr>
          <p:spPr bwMode="auto">
            <a:xfrm>
              <a:off x="4927515" y="4412652"/>
              <a:ext cx="248688" cy="110399"/>
            </a:xfrm>
            <a:prstGeom prst="ellipse">
              <a:avLst/>
            </a:prstGeom>
            <a:solidFill>
              <a:srgbClr val="32324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 name="íŝḻïdè">
              <a:extLst>
                <a:ext uri="{FF2B5EF4-FFF2-40B4-BE49-F238E27FC236}">
                  <a16:creationId xmlns:a16="http://schemas.microsoft.com/office/drawing/2014/main" id="{FB59AE7E-1B9E-9B5A-9BF1-1E73B767795E}"/>
                </a:ext>
              </a:extLst>
            </p:cNvPr>
            <p:cNvSpPr/>
            <p:nvPr/>
          </p:nvSpPr>
          <p:spPr bwMode="auto">
            <a:xfrm>
              <a:off x="4874059" y="4724093"/>
              <a:ext cx="318414" cy="629855"/>
            </a:xfrm>
            <a:custGeom>
              <a:avLst/>
              <a:gdLst>
                <a:gd name="T0" fmla="*/ 91 w 153"/>
                <a:gd name="T1" fmla="*/ 53 h 303"/>
                <a:gd name="T2" fmla="*/ 85 w 153"/>
                <a:gd name="T3" fmla="*/ 53 h 303"/>
                <a:gd name="T4" fmla="*/ 85 w 153"/>
                <a:gd name="T5" fmla="*/ 58 h 303"/>
                <a:gd name="T6" fmla="*/ 91 w 153"/>
                <a:gd name="T7" fmla="*/ 58 h 303"/>
                <a:gd name="T8" fmla="*/ 91 w 153"/>
                <a:gd name="T9" fmla="*/ 53 h 303"/>
                <a:gd name="T10" fmla="*/ 153 w 153"/>
                <a:gd name="T11" fmla="*/ 0 h 303"/>
                <a:gd name="T12" fmla="*/ 19 w 153"/>
                <a:gd name="T13" fmla="*/ 27 h 303"/>
                <a:gd name="T14" fmla="*/ 34 w 153"/>
                <a:gd name="T15" fmla="*/ 196 h 303"/>
                <a:gd name="T16" fmla="*/ 0 w 153"/>
                <a:gd name="T17" fmla="*/ 218 h 303"/>
                <a:gd name="T18" fmla="*/ 0 w 153"/>
                <a:gd name="T19" fmla="*/ 219 h 303"/>
                <a:gd name="T20" fmla="*/ 24 w 153"/>
                <a:gd name="T21" fmla="*/ 254 h 303"/>
                <a:gd name="T22" fmla="*/ 39 w 153"/>
                <a:gd name="T23" fmla="*/ 263 h 303"/>
                <a:gd name="T24" fmla="*/ 40 w 153"/>
                <a:gd name="T25" fmla="*/ 263 h 303"/>
                <a:gd name="T26" fmla="*/ 43 w 153"/>
                <a:gd name="T27" fmla="*/ 292 h 303"/>
                <a:gd name="T28" fmla="*/ 44 w 153"/>
                <a:gd name="T29" fmla="*/ 293 h 303"/>
                <a:gd name="T30" fmla="*/ 98 w 153"/>
                <a:gd name="T31" fmla="*/ 290 h 303"/>
                <a:gd name="T32" fmla="*/ 99 w 153"/>
                <a:gd name="T33" fmla="*/ 289 h 303"/>
                <a:gd name="T34" fmla="*/ 95 w 153"/>
                <a:gd name="T35" fmla="*/ 228 h 303"/>
                <a:gd name="T36" fmla="*/ 139 w 153"/>
                <a:gd name="T37" fmla="*/ 195 h 303"/>
                <a:gd name="T38" fmla="*/ 153 w 153"/>
                <a:gd name="T39" fmla="*/ 167 h 303"/>
                <a:gd name="T40" fmla="*/ 153 w 153"/>
                <a:gd name="T41" fmla="*/ 0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53" h="303">
                  <a:moveTo>
                    <a:pt x="91" y="53"/>
                  </a:moveTo>
                  <a:cubicBezTo>
                    <a:pt x="85" y="53"/>
                    <a:pt x="85" y="53"/>
                    <a:pt x="85" y="53"/>
                  </a:cubicBezTo>
                  <a:cubicBezTo>
                    <a:pt x="85" y="58"/>
                    <a:pt x="85" y="58"/>
                    <a:pt x="85" y="58"/>
                  </a:cubicBezTo>
                  <a:cubicBezTo>
                    <a:pt x="91" y="58"/>
                    <a:pt x="91" y="58"/>
                    <a:pt x="91" y="58"/>
                  </a:cubicBezTo>
                  <a:lnTo>
                    <a:pt x="91" y="53"/>
                  </a:lnTo>
                  <a:close/>
                  <a:moveTo>
                    <a:pt x="153" y="0"/>
                  </a:moveTo>
                  <a:cubicBezTo>
                    <a:pt x="19" y="27"/>
                    <a:pt x="19" y="27"/>
                    <a:pt x="19" y="27"/>
                  </a:cubicBezTo>
                  <a:cubicBezTo>
                    <a:pt x="34" y="196"/>
                    <a:pt x="34" y="196"/>
                    <a:pt x="34" y="196"/>
                  </a:cubicBezTo>
                  <a:cubicBezTo>
                    <a:pt x="0" y="218"/>
                    <a:pt x="0" y="218"/>
                    <a:pt x="0" y="218"/>
                  </a:cubicBezTo>
                  <a:cubicBezTo>
                    <a:pt x="0" y="219"/>
                    <a:pt x="0" y="219"/>
                    <a:pt x="0" y="219"/>
                  </a:cubicBezTo>
                  <a:cubicBezTo>
                    <a:pt x="5" y="232"/>
                    <a:pt x="13" y="245"/>
                    <a:pt x="24" y="254"/>
                  </a:cubicBezTo>
                  <a:cubicBezTo>
                    <a:pt x="29" y="257"/>
                    <a:pt x="34" y="261"/>
                    <a:pt x="39" y="263"/>
                  </a:cubicBezTo>
                  <a:cubicBezTo>
                    <a:pt x="40" y="263"/>
                    <a:pt x="40" y="263"/>
                    <a:pt x="40" y="263"/>
                  </a:cubicBezTo>
                  <a:cubicBezTo>
                    <a:pt x="43" y="292"/>
                    <a:pt x="43" y="292"/>
                    <a:pt x="43" y="292"/>
                  </a:cubicBezTo>
                  <a:cubicBezTo>
                    <a:pt x="44" y="293"/>
                    <a:pt x="44" y="293"/>
                    <a:pt x="44" y="293"/>
                  </a:cubicBezTo>
                  <a:cubicBezTo>
                    <a:pt x="61" y="303"/>
                    <a:pt x="83" y="301"/>
                    <a:pt x="98" y="290"/>
                  </a:cubicBezTo>
                  <a:cubicBezTo>
                    <a:pt x="99" y="289"/>
                    <a:pt x="99" y="289"/>
                    <a:pt x="99" y="289"/>
                  </a:cubicBezTo>
                  <a:cubicBezTo>
                    <a:pt x="95" y="228"/>
                    <a:pt x="95" y="228"/>
                    <a:pt x="95" y="228"/>
                  </a:cubicBezTo>
                  <a:cubicBezTo>
                    <a:pt x="139" y="195"/>
                    <a:pt x="139" y="195"/>
                    <a:pt x="139" y="195"/>
                  </a:cubicBezTo>
                  <a:cubicBezTo>
                    <a:pt x="148" y="189"/>
                    <a:pt x="153" y="178"/>
                    <a:pt x="153" y="167"/>
                  </a:cubicBezTo>
                  <a:lnTo>
                    <a:pt x="153" y="0"/>
                  </a:lnTo>
                  <a:close/>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1" name="íśļîḑe">
              <a:extLst>
                <a:ext uri="{FF2B5EF4-FFF2-40B4-BE49-F238E27FC236}">
                  <a16:creationId xmlns:a16="http://schemas.microsoft.com/office/drawing/2014/main" id="{452A0BE3-9668-9DCC-AD9B-1A7256A4E9CD}"/>
                </a:ext>
              </a:extLst>
            </p:cNvPr>
            <p:cNvSpPr/>
            <p:nvPr/>
          </p:nvSpPr>
          <p:spPr bwMode="auto">
            <a:xfrm>
              <a:off x="4913570" y="4724093"/>
              <a:ext cx="278902" cy="226609"/>
            </a:xfrm>
            <a:custGeom>
              <a:avLst/>
              <a:gdLst>
                <a:gd name="T0" fmla="*/ 7 w 134"/>
                <a:gd name="T1" fmla="*/ 104 h 109"/>
                <a:gd name="T2" fmla="*/ 19 w 134"/>
                <a:gd name="T3" fmla="*/ 106 h 109"/>
                <a:gd name="T4" fmla="*/ 69 w 134"/>
                <a:gd name="T5" fmla="*/ 109 h 109"/>
                <a:gd name="T6" fmla="*/ 69 w 134"/>
                <a:gd name="T7" fmla="*/ 104 h 109"/>
                <a:gd name="T8" fmla="*/ 72 w 134"/>
                <a:gd name="T9" fmla="*/ 104 h 109"/>
                <a:gd name="T10" fmla="*/ 73 w 134"/>
                <a:gd name="T11" fmla="*/ 109 h 109"/>
                <a:gd name="T12" fmla="*/ 114 w 134"/>
                <a:gd name="T13" fmla="*/ 106 h 109"/>
                <a:gd name="T14" fmla="*/ 134 w 134"/>
                <a:gd name="T15" fmla="*/ 103 h 109"/>
                <a:gd name="T16" fmla="*/ 134 w 134"/>
                <a:gd name="T17" fmla="*/ 0 h 109"/>
                <a:gd name="T18" fmla="*/ 0 w 134"/>
                <a:gd name="T19" fmla="*/ 27 h 109"/>
                <a:gd name="T20" fmla="*/ 7 w 134"/>
                <a:gd name="T21" fmla="*/ 104 h 109"/>
                <a:gd name="T22" fmla="*/ 72 w 134"/>
                <a:gd name="T23" fmla="*/ 53 h 109"/>
                <a:gd name="T24" fmla="*/ 72 w 134"/>
                <a:gd name="T25" fmla="*/ 58 h 109"/>
                <a:gd name="T26" fmla="*/ 66 w 134"/>
                <a:gd name="T27" fmla="*/ 58 h 109"/>
                <a:gd name="T28" fmla="*/ 66 w 134"/>
                <a:gd name="T29" fmla="*/ 53 h 109"/>
                <a:gd name="T30" fmla="*/ 72 w 134"/>
                <a:gd name="T31" fmla="*/ 53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109">
                  <a:moveTo>
                    <a:pt x="7" y="104"/>
                  </a:moveTo>
                  <a:cubicBezTo>
                    <a:pt x="19" y="106"/>
                    <a:pt x="19" y="106"/>
                    <a:pt x="19" y="106"/>
                  </a:cubicBezTo>
                  <a:cubicBezTo>
                    <a:pt x="35" y="108"/>
                    <a:pt x="52" y="109"/>
                    <a:pt x="69" y="109"/>
                  </a:cubicBezTo>
                  <a:cubicBezTo>
                    <a:pt x="69" y="104"/>
                    <a:pt x="69" y="104"/>
                    <a:pt x="69" y="104"/>
                  </a:cubicBezTo>
                  <a:cubicBezTo>
                    <a:pt x="72" y="104"/>
                    <a:pt x="72" y="104"/>
                    <a:pt x="72" y="104"/>
                  </a:cubicBezTo>
                  <a:cubicBezTo>
                    <a:pt x="73" y="109"/>
                    <a:pt x="73" y="109"/>
                    <a:pt x="73" y="109"/>
                  </a:cubicBezTo>
                  <a:cubicBezTo>
                    <a:pt x="85" y="109"/>
                    <a:pt x="101" y="108"/>
                    <a:pt x="114" y="106"/>
                  </a:cubicBezTo>
                  <a:cubicBezTo>
                    <a:pt x="134" y="103"/>
                    <a:pt x="134" y="103"/>
                    <a:pt x="134" y="103"/>
                  </a:cubicBezTo>
                  <a:cubicBezTo>
                    <a:pt x="134" y="0"/>
                    <a:pt x="134" y="0"/>
                    <a:pt x="134" y="0"/>
                  </a:cubicBezTo>
                  <a:cubicBezTo>
                    <a:pt x="0" y="27"/>
                    <a:pt x="0" y="27"/>
                    <a:pt x="0" y="27"/>
                  </a:cubicBezTo>
                  <a:lnTo>
                    <a:pt x="7" y="104"/>
                  </a:lnTo>
                  <a:close/>
                  <a:moveTo>
                    <a:pt x="72" y="53"/>
                  </a:moveTo>
                  <a:cubicBezTo>
                    <a:pt x="72" y="58"/>
                    <a:pt x="72" y="58"/>
                    <a:pt x="72" y="58"/>
                  </a:cubicBezTo>
                  <a:cubicBezTo>
                    <a:pt x="66" y="58"/>
                    <a:pt x="66" y="58"/>
                    <a:pt x="66" y="58"/>
                  </a:cubicBezTo>
                  <a:cubicBezTo>
                    <a:pt x="66" y="53"/>
                    <a:pt x="66" y="53"/>
                    <a:pt x="66" y="53"/>
                  </a:cubicBezTo>
                  <a:lnTo>
                    <a:pt x="72" y="53"/>
                  </a:ln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2" name="î$ḻíďê">
              <a:extLst>
                <a:ext uri="{FF2B5EF4-FFF2-40B4-BE49-F238E27FC236}">
                  <a16:creationId xmlns:a16="http://schemas.microsoft.com/office/drawing/2014/main" id="{08462635-91CF-DA89-303C-7477EDC0F810}"/>
                </a:ext>
              </a:extLst>
            </p:cNvPr>
            <p:cNvSpPr/>
            <p:nvPr/>
          </p:nvSpPr>
          <p:spPr bwMode="auto">
            <a:xfrm>
              <a:off x="4882193" y="4408004"/>
              <a:ext cx="337007" cy="518294"/>
            </a:xfrm>
            <a:custGeom>
              <a:avLst/>
              <a:gdLst>
                <a:gd name="T0" fmla="*/ 151 w 162"/>
                <a:gd name="T1" fmla="*/ 50 h 249"/>
                <a:gd name="T2" fmla="*/ 151 w 162"/>
                <a:gd name="T3" fmla="*/ 242 h 249"/>
                <a:gd name="T4" fmla="*/ 129 w 162"/>
                <a:gd name="T5" fmla="*/ 245 h 249"/>
                <a:gd name="T6" fmla="*/ 34 w 162"/>
                <a:gd name="T7" fmla="*/ 245 h 249"/>
                <a:gd name="T8" fmla="*/ 10 w 162"/>
                <a:gd name="T9" fmla="*/ 242 h 249"/>
                <a:gd name="T10" fmla="*/ 10 w 162"/>
                <a:gd name="T11" fmla="*/ 49 h 249"/>
                <a:gd name="T12" fmla="*/ 81 w 162"/>
                <a:gd name="T13" fmla="*/ 0 h 249"/>
                <a:gd name="T14" fmla="*/ 151 w 162"/>
                <a:gd name="T15" fmla="*/ 50 h 2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2" h="249">
                  <a:moveTo>
                    <a:pt x="151" y="50"/>
                  </a:moveTo>
                  <a:cubicBezTo>
                    <a:pt x="151" y="242"/>
                    <a:pt x="151" y="242"/>
                    <a:pt x="151" y="242"/>
                  </a:cubicBezTo>
                  <a:cubicBezTo>
                    <a:pt x="129" y="245"/>
                    <a:pt x="129" y="245"/>
                    <a:pt x="129" y="245"/>
                  </a:cubicBezTo>
                  <a:cubicBezTo>
                    <a:pt x="97" y="249"/>
                    <a:pt x="65" y="249"/>
                    <a:pt x="34" y="245"/>
                  </a:cubicBezTo>
                  <a:cubicBezTo>
                    <a:pt x="10" y="242"/>
                    <a:pt x="10" y="242"/>
                    <a:pt x="10" y="242"/>
                  </a:cubicBezTo>
                  <a:cubicBezTo>
                    <a:pt x="10" y="49"/>
                    <a:pt x="10" y="49"/>
                    <a:pt x="10" y="49"/>
                  </a:cubicBezTo>
                  <a:cubicBezTo>
                    <a:pt x="10" y="49"/>
                    <a:pt x="0" y="0"/>
                    <a:pt x="81" y="0"/>
                  </a:cubicBezTo>
                  <a:cubicBezTo>
                    <a:pt x="162" y="0"/>
                    <a:pt x="151" y="50"/>
                    <a:pt x="151" y="50"/>
                  </a:cubicBezTo>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3" name="išlíḓè">
              <a:extLst>
                <a:ext uri="{FF2B5EF4-FFF2-40B4-BE49-F238E27FC236}">
                  <a16:creationId xmlns:a16="http://schemas.microsoft.com/office/drawing/2014/main" id="{DE845735-CC4D-DF73-D03A-428CB6EFDD9D}"/>
                </a:ext>
              </a:extLst>
            </p:cNvPr>
            <p:cNvSpPr/>
            <p:nvPr/>
          </p:nvSpPr>
          <p:spPr bwMode="auto">
            <a:xfrm>
              <a:off x="4903111" y="4774063"/>
              <a:ext cx="54619" cy="116209"/>
            </a:xfrm>
            <a:custGeom>
              <a:avLst/>
              <a:gdLst>
                <a:gd name="T0" fmla="*/ 26 w 26"/>
                <a:gd name="T1" fmla="*/ 4 h 56"/>
                <a:gd name="T2" fmla="*/ 0 w 26"/>
                <a:gd name="T3" fmla="*/ 56 h 56"/>
                <a:gd name="T4" fmla="*/ 0 w 26"/>
                <a:gd name="T5" fmla="*/ 4 h 56"/>
                <a:gd name="T6" fmla="*/ 9 w 26"/>
                <a:gd name="T7" fmla="*/ 3 h 56"/>
                <a:gd name="T8" fmla="*/ 21 w 26"/>
                <a:gd name="T9" fmla="*/ 2 h 56"/>
                <a:gd name="T10" fmla="*/ 26 w 26"/>
                <a:gd name="T11" fmla="*/ 4 h 56"/>
              </a:gdLst>
              <a:ahLst/>
              <a:cxnLst>
                <a:cxn ang="0">
                  <a:pos x="T0" y="T1"/>
                </a:cxn>
                <a:cxn ang="0">
                  <a:pos x="T2" y="T3"/>
                </a:cxn>
                <a:cxn ang="0">
                  <a:pos x="T4" y="T5"/>
                </a:cxn>
                <a:cxn ang="0">
                  <a:pos x="T6" y="T7"/>
                </a:cxn>
                <a:cxn ang="0">
                  <a:pos x="T8" y="T9"/>
                </a:cxn>
                <a:cxn ang="0">
                  <a:pos x="T10" y="T11"/>
                </a:cxn>
              </a:cxnLst>
              <a:rect l="0" t="0" r="r" b="b"/>
              <a:pathLst>
                <a:path w="26" h="56">
                  <a:moveTo>
                    <a:pt x="26" y="4"/>
                  </a:moveTo>
                  <a:cubicBezTo>
                    <a:pt x="26" y="15"/>
                    <a:pt x="19" y="44"/>
                    <a:pt x="0" y="56"/>
                  </a:cubicBezTo>
                  <a:cubicBezTo>
                    <a:pt x="0" y="4"/>
                    <a:pt x="0" y="4"/>
                    <a:pt x="0" y="4"/>
                  </a:cubicBezTo>
                  <a:cubicBezTo>
                    <a:pt x="4" y="3"/>
                    <a:pt x="8" y="3"/>
                    <a:pt x="9" y="3"/>
                  </a:cubicBezTo>
                  <a:cubicBezTo>
                    <a:pt x="13" y="5"/>
                    <a:pt x="20" y="0"/>
                    <a:pt x="21" y="2"/>
                  </a:cubicBezTo>
                  <a:cubicBezTo>
                    <a:pt x="22" y="4"/>
                    <a:pt x="26" y="4"/>
                    <a:pt x="26" y="4"/>
                  </a:cubicBez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4" name="iṥļíḍè">
              <a:extLst>
                <a:ext uri="{FF2B5EF4-FFF2-40B4-BE49-F238E27FC236}">
                  <a16:creationId xmlns:a16="http://schemas.microsoft.com/office/drawing/2014/main" id="{5F226D43-00DF-8E66-8432-93122C73CB5D}"/>
                </a:ext>
              </a:extLst>
            </p:cNvPr>
            <p:cNvSpPr/>
            <p:nvPr/>
          </p:nvSpPr>
          <p:spPr bwMode="auto">
            <a:xfrm>
              <a:off x="4861275" y="4713634"/>
              <a:ext cx="110399" cy="137127"/>
            </a:xfrm>
            <a:custGeom>
              <a:avLst/>
              <a:gdLst>
                <a:gd name="T0" fmla="*/ 25 w 53"/>
                <a:gd name="T1" fmla="*/ 32 h 66"/>
                <a:gd name="T2" fmla="*/ 39 w 53"/>
                <a:gd name="T3" fmla="*/ 36 h 66"/>
                <a:gd name="T4" fmla="*/ 40 w 53"/>
                <a:gd name="T5" fmla="*/ 24 h 66"/>
                <a:gd name="T6" fmla="*/ 28 w 53"/>
                <a:gd name="T7" fmla="*/ 21 h 66"/>
                <a:gd name="T8" fmla="*/ 40 w 53"/>
                <a:gd name="T9" fmla="*/ 9 h 66"/>
                <a:gd name="T10" fmla="*/ 19 w 53"/>
                <a:gd name="T11" fmla="*/ 13 h 66"/>
                <a:gd name="T12" fmla="*/ 9 w 53"/>
                <a:gd name="T13" fmla="*/ 32 h 66"/>
                <a:gd name="T14" fmla="*/ 7 w 53"/>
                <a:gd name="T15" fmla="*/ 36 h 66"/>
                <a:gd name="T16" fmla="*/ 34 w 53"/>
                <a:gd name="T17" fmla="*/ 61 h 66"/>
                <a:gd name="T18" fmla="*/ 19 w 53"/>
                <a:gd name="T19" fmla="*/ 46 h 66"/>
                <a:gd name="T20" fmla="*/ 43 w 53"/>
                <a:gd name="T21" fmla="*/ 49 h 66"/>
                <a:gd name="T22" fmla="*/ 25 w 53"/>
                <a:gd name="T23" fmla="*/ 32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66">
                  <a:moveTo>
                    <a:pt x="25" y="32"/>
                  </a:moveTo>
                  <a:cubicBezTo>
                    <a:pt x="25" y="32"/>
                    <a:pt x="31" y="33"/>
                    <a:pt x="39" y="36"/>
                  </a:cubicBezTo>
                  <a:cubicBezTo>
                    <a:pt x="47" y="39"/>
                    <a:pt x="53" y="29"/>
                    <a:pt x="40" y="24"/>
                  </a:cubicBezTo>
                  <a:cubicBezTo>
                    <a:pt x="35" y="23"/>
                    <a:pt x="32" y="22"/>
                    <a:pt x="28" y="21"/>
                  </a:cubicBezTo>
                  <a:cubicBezTo>
                    <a:pt x="33" y="18"/>
                    <a:pt x="41" y="13"/>
                    <a:pt x="40" y="9"/>
                  </a:cubicBezTo>
                  <a:cubicBezTo>
                    <a:pt x="37" y="0"/>
                    <a:pt x="27" y="6"/>
                    <a:pt x="19" y="13"/>
                  </a:cubicBezTo>
                  <a:cubicBezTo>
                    <a:pt x="14" y="19"/>
                    <a:pt x="11" y="27"/>
                    <a:pt x="9" y="32"/>
                  </a:cubicBezTo>
                  <a:cubicBezTo>
                    <a:pt x="8" y="34"/>
                    <a:pt x="8" y="35"/>
                    <a:pt x="7" y="36"/>
                  </a:cubicBezTo>
                  <a:cubicBezTo>
                    <a:pt x="0" y="55"/>
                    <a:pt x="27" y="66"/>
                    <a:pt x="34" y="61"/>
                  </a:cubicBezTo>
                  <a:cubicBezTo>
                    <a:pt x="44" y="54"/>
                    <a:pt x="19" y="46"/>
                    <a:pt x="19" y="46"/>
                  </a:cubicBezTo>
                  <a:cubicBezTo>
                    <a:pt x="19" y="46"/>
                    <a:pt x="38" y="57"/>
                    <a:pt x="43" y="49"/>
                  </a:cubicBezTo>
                  <a:cubicBezTo>
                    <a:pt x="47" y="43"/>
                    <a:pt x="31" y="35"/>
                    <a:pt x="25" y="32"/>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5" name="iśľîḓe">
              <a:extLst>
                <a:ext uri="{FF2B5EF4-FFF2-40B4-BE49-F238E27FC236}">
                  <a16:creationId xmlns:a16="http://schemas.microsoft.com/office/drawing/2014/main" id="{DDE352E8-91C7-F0B7-0EE1-595422AED0E1}"/>
                </a:ext>
              </a:extLst>
            </p:cNvPr>
            <p:cNvSpPr/>
            <p:nvPr/>
          </p:nvSpPr>
          <p:spPr bwMode="auto">
            <a:xfrm>
              <a:off x="4840358" y="4718283"/>
              <a:ext cx="67401" cy="79022"/>
            </a:xfrm>
            <a:custGeom>
              <a:avLst/>
              <a:gdLst>
                <a:gd name="T0" fmla="*/ 27 w 58"/>
                <a:gd name="T1" fmla="*/ 68 h 68"/>
                <a:gd name="T2" fmla="*/ 0 w 58"/>
                <a:gd name="T3" fmla="*/ 53 h 68"/>
                <a:gd name="T4" fmla="*/ 31 w 58"/>
                <a:gd name="T5" fmla="*/ 0 h 68"/>
                <a:gd name="T6" fmla="*/ 58 w 58"/>
                <a:gd name="T7" fmla="*/ 14 h 68"/>
                <a:gd name="T8" fmla="*/ 27 w 58"/>
                <a:gd name="T9" fmla="*/ 68 h 68"/>
              </a:gdLst>
              <a:ahLst/>
              <a:cxnLst>
                <a:cxn ang="0">
                  <a:pos x="T0" y="T1"/>
                </a:cxn>
                <a:cxn ang="0">
                  <a:pos x="T2" y="T3"/>
                </a:cxn>
                <a:cxn ang="0">
                  <a:pos x="T4" y="T5"/>
                </a:cxn>
                <a:cxn ang="0">
                  <a:pos x="T6" y="T7"/>
                </a:cxn>
                <a:cxn ang="0">
                  <a:pos x="T8" y="T9"/>
                </a:cxn>
              </a:cxnLst>
              <a:rect l="0" t="0" r="r" b="b"/>
              <a:pathLst>
                <a:path w="58" h="68">
                  <a:moveTo>
                    <a:pt x="27" y="68"/>
                  </a:moveTo>
                  <a:lnTo>
                    <a:pt x="0" y="53"/>
                  </a:lnTo>
                  <a:lnTo>
                    <a:pt x="31" y="0"/>
                  </a:lnTo>
                  <a:lnTo>
                    <a:pt x="58" y="14"/>
                  </a:lnTo>
                  <a:lnTo>
                    <a:pt x="27" y="6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6" name="îşḷïḋê">
              <a:extLst>
                <a:ext uri="{FF2B5EF4-FFF2-40B4-BE49-F238E27FC236}">
                  <a16:creationId xmlns:a16="http://schemas.microsoft.com/office/drawing/2014/main" id="{75471C49-9B42-2C06-5215-AB228DBB5184}"/>
                </a:ext>
              </a:extLst>
            </p:cNvPr>
            <p:cNvSpPr/>
            <p:nvPr/>
          </p:nvSpPr>
          <p:spPr bwMode="auto">
            <a:xfrm>
              <a:off x="4698582" y="4408004"/>
              <a:ext cx="377681" cy="391626"/>
            </a:xfrm>
            <a:custGeom>
              <a:avLst/>
              <a:gdLst>
                <a:gd name="T0" fmla="*/ 181 w 181"/>
                <a:gd name="T1" fmla="*/ 2 h 188"/>
                <a:gd name="T2" fmla="*/ 176 w 181"/>
                <a:gd name="T3" fmla="*/ 44 h 188"/>
                <a:gd name="T4" fmla="*/ 147 w 181"/>
                <a:gd name="T5" fmla="*/ 44 h 188"/>
                <a:gd name="T6" fmla="*/ 131 w 181"/>
                <a:gd name="T7" fmla="*/ 47 h 188"/>
                <a:gd name="T8" fmla="*/ 92 w 181"/>
                <a:gd name="T9" fmla="*/ 58 h 188"/>
                <a:gd name="T10" fmla="*/ 50 w 181"/>
                <a:gd name="T11" fmla="*/ 96 h 188"/>
                <a:gd name="T12" fmla="*/ 94 w 181"/>
                <a:gd name="T13" fmla="*/ 150 h 188"/>
                <a:gd name="T14" fmla="*/ 75 w 181"/>
                <a:gd name="T15" fmla="*/ 188 h 188"/>
                <a:gd name="T16" fmla="*/ 8 w 181"/>
                <a:gd name="T17" fmla="*/ 91 h 188"/>
                <a:gd name="T18" fmla="*/ 99 w 181"/>
                <a:gd name="T19" fmla="*/ 9 h 188"/>
                <a:gd name="T20" fmla="*/ 134 w 181"/>
                <a:gd name="T21" fmla="*/ 2 h 188"/>
                <a:gd name="T22" fmla="*/ 181 w 181"/>
                <a:gd name="T23" fmla="*/ 2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1" h="188">
                  <a:moveTo>
                    <a:pt x="181" y="2"/>
                  </a:moveTo>
                  <a:cubicBezTo>
                    <a:pt x="176" y="44"/>
                    <a:pt x="176" y="44"/>
                    <a:pt x="176" y="44"/>
                  </a:cubicBezTo>
                  <a:cubicBezTo>
                    <a:pt x="167" y="43"/>
                    <a:pt x="157" y="43"/>
                    <a:pt x="147" y="44"/>
                  </a:cubicBezTo>
                  <a:cubicBezTo>
                    <a:pt x="141" y="45"/>
                    <a:pt x="136" y="46"/>
                    <a:pt x="131" y="47"/>
                  </a:cubicBezTo>
                  <a:cubicBezTo>
                    <a:pt x="117" y="49"/>
                    <a:pt x="104" y="53"/>
                    <a:pt x="92" y="58"/>
                  </a:cubicBezTo>
                  <a:cubicBezTo>
                    <a:pt x="80" y="62"/>
                    <a:pt x="52" y="77"/>
                    <a:pt x="50" y="96"/>
                  </a:cubicBezTo>
                  <a:cubicBezTo>
                    <a:pt x="46" y="130"/>
                    <a:pt x="94" y="149"/>
                    <a:pt x="94" y="150"/>
                  </a:cubicBezTo>
                  <a:cubicBezTo>
                    <a:pt x="75" y="188"/>
                    <a:pt x="75" y="188"/>
                    <a:pt x="75" y="188"/>
                  </a:cubicBezTo>
                  <a:cubicBezTo>
                    <a:pt x="72" y="186"/>
                    <a:pt x="0" y="155"/>
                    <a:pt x="8" y="91"/>
                  </a:cubicBezTo>
                  <a:cubicBezTo>
                    <a:pt x="13" y="50"/>
                    <a:pt x="53" y="22"/>
                    <a:pt x="99" y="9"/>
                  </a:cubicBezTo>
                  <a:cubicBezTo>
                    <a:pt x="110" y="6"/>
                    <a:pt x="122" y="3"/>
                    <a:pt x="134" y="2"/>
                  </a:cubicBezTo>
                  <a:cubicBezTo>
                    <a:pt x="150" y="0"/>
                    <a:pt x="167" y="0"/>
                    <a:pt x="181" y="2"/>
                  </a:cubicBezTo>
                </a:path>
              </a:pathLst>
            </a:custGeom>
            <a:solidFill>
              <a:srgbClr val="2525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7" name="íṣlïḋé">
              <a:extLst>
                <a:ext uri="{FF2B5EF4-FFF2-40B4-BE49-F238E27FC236}">
                  <a16:creationId xmlns:a16="http://schemas.microsoft.com/office/drawing/2014/main" id="{86CEE955-590F-3EEC-A4EB-2149F1946481}"/>
                </a:ext>
              </a:extLst>
            </p:cNvPr>
            <p:cNvSpPr/>
            <p:nvPr/>
          </p:nvSpPr>
          <p:spPr bwMode="auto">
            <a:xfrm>
              <a:off x="5047210" y="4618342"/>
              <a:ext cx="13945" cy="316090"/>
            </a:xfrm>
            <a:custGeom>
              <a:avLst/>
              <a:gdLst>
                <a:gd name="T0" fmla="*/ 0 w 7"/>
                <a:gd name="T1" fmla="*/ 2 h 152"/>
                <a:gd name="T2" fmla="*/ 3 w 7"/>
                <a:gd name="T3" fmla="*/ 150 h 152"/>
                <a:gd name="T4" fmla="*/ 7 w 7"/>
                <a:gd name="T5" fmla="*/ 150 h 152"/>
                <a:gd name="T6" fmla="*/ 4 w 7"/>
                <a:gd name="T7" fmla="*/ 2 h 152"/>
                <a:gd name="T8" fmla="*/ 0 w 7"/>
                <a:gd name="T9" fmla="*/ 2 h 152"/>
              </a:gdLst>
              <a:ahLst/>
              <a:cxnLst>
                <a:cxn ang="0">
                  <a:pos x="T0" y="T1"/>
                </a:cxn>
                <a:cxn ang="0">
                  <a:pos x="T2" y="T3"/>
                </a:cxn>
                <a:cxn ang="0">
                  <a:pos x="T4" y="T5"/>
                </a:cxn>
                <a:cxn ang="0">
                  <a:pos x="T6" y="T7"/>
                </a:cxn>
                <a:cxn ang="0">
                  <a:pos x="T8" y="T9"/>
                </a:cxn>
              </a:cxnLst>
              <a:rect l="0" t="0" r="r" b="b"/>
              <a:pathLst>
                <a:path w="7" h="152">
                  <a:moveTo>
                    <a:pt x="0" y="2"/>
                  </a:moveTo>
                  <a:cubicBezTo>
                    <a:pt x="1" y="52"/>
                    <a:pt x="2" y="101"/>
                    <a:pt x="3" y="150"/>
                  </a:cubicBezTo>
                  <a:cubicBezTo>
                    <a:pt x="3" y="152"/>
                    <a:pt x="7" y="152"/>
                    <a:pt x="7" y="150"/>
                  </a:cubicBezTo>
                  <a:cubicBezTo>
                    <a:pt x="6" y="101"/>
                    <a:pt x="5" y="52"/>
                    <a:pt x="4" y="2"/>
                  </a:cubicBezTo>
                  <a:cubicBezTo>
                    <a:pt x="3" y="0"/>
                    <a:pt x="0" y="0"/>
                    <a:pt x="0" y="2"/>
                  </a:cubicBez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8" name="íŝlïḍè">
              <a:extLst>
                <a:ext uri="{FF2B5EF4-FFF2-40B4-BE49-F238E27FC236}">
                  <a16:creationId xmlns:a16="http://schemas.microsoft.com/office/drawing/2014/main" id="{E2BAE624-2A6A-B769-7083-1A50E9252E99}"/>
                </a:ext>
              </a:extLst>
            </p:cNvPr>
            <p:cNvSpPr/>
            <p:nvPr/>
          </p:nvSpPr>
          <p:spPr bwMode="auto">
            <a:xfrm>
              <a:off x="4976323" y="4423111"/>
              <a:ext cx="149910" cy="219636"/>
            </a:xfrm>
            <a:custGeom>
              <a:avLst/>
              <a:gdLst>
                <a:gd name="T0" fmla="*/ 0 w 129"/>
                <a:gd name="T1" fmla="*/ 0 h 189"/>
                <a:gd name="T2" fmla="*/ 64 w 129"/>
                <a:gd name="T3" fmla="*/ 189 h 189"/>
                <a:gd name="T4" fmla="*/ 129 w 129"/>
                <a:gd name="T5" fmla="*/ 0 h 189"/>
                <a:gd name="T6" fmla="*/ 0 w 129"/>
                <a:gd name="T7" fmla="*/ 0 h 189"/>
              </a:gdLst>
              <a:ahLst/>
              <a:cxnLst>
                <a:cxn ang="0">
                  <a:pos x="T0" y="T1"/>
                </a:cxn>
                <a:cxn ang="0">
                  <a:pos x="T2" y="T3"/>
                </a:cxn>
                <a:cxn ang="0">
                  <a:pos x="T4" y="T5"/>
                </a:cxn>
                <a:cxn ang="0">
                  <a:pos x="T6" y="T7"/>
                </a:cxn>
              </a:cxnLst>
              <a:rect l="0" t="0" r="r" b="b"/>
              <a:pathLst>
                <a:path w="129" h="189">
                  <a:moveTo>
                    <a:pt x="0" y="0"/>
                  </a:moveTo>
                  <a:lnTo>
                    <a:pt x="64" y="189"/>
                  </a:lnTo>
                  <a:lnTo>
                    <a:pt x="129"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9" name="işḻîďé">
              <a:extLst>
                <a:ext uri="{FF2B5EF4-FFF2-40B4-BE49-F238E27FC236}">
                  <a16:creationId xmlns:a16="http://schemas.microsoft.com/office/drawing/2014/main" id="{68AD6B9A-70D9-E93E-8C9C-1AE54224B67C}"/>
                </a:ext>
              </a:extLst>
            </p:cNvPr>
            <p:cNvSpPr/>
            <p:nvPr/>
          </p:nvSpPr>
          <p:spPr bwMode="auto">
            <a:xfrm>
              <a:off x="4976323" y="4423111"/>
              <a:ext cx="149910" cy="219636"/>
            </a:xfrm>
            <a:custGeom>
              <a:avLst/>
              <a:gdLst>
                <a:gd name="T0" fmla="*/ 0 w 129"/>
                <a:gd name="T1" fmla="*/ 0 h 189"/>
                <a:gd name="T2" fmla="*/ 64 w 129"/>
                <a:gd name="T3" fmla="*/ 189 h 189"/>
                <a:gd name="T4" fmla="*/ 129 w 129"/>
                <a:gd name="T5" fmla="*/ 0 h 189"/>
                <a:gd name="T6" fmla="*/ 0 w 129"/>
                <a:gd name="T7" fmla="*/ 0 h 189"/>
              </a:gdLst>
              <a:ahLst/>
              <a:cxnLst>
                <a:cxn ang="0">
                  <a:pos x="T0" y="T1"/>
                </a:cxn>
                <a:cxn ang="0">
                  <a:pos x="T2" y="T3"/>
                </a:cxn>
                <a:cxn ang="0">
                  <a:pos x="T4" y="T5"/>
                </a:cxn>
                <a:cxn ang="0">
                  <a:pos x="T6" y="T7"/>
                </a:cxn>
              </a:cxnLst>
              <a:rect l="0" t="0" r="r" b="b"/>
              <a:pathLst>
                <a:path w="129" h="189">
                  <a:moveTo>
                    <a:pt x="0" y="0"/>
                  </a:moveTo>
                  <a:lnTo>
                    <a:pt x="64" y="189"/>
                  </a:lnTo>
                  <a:lnTo>
                    <a:pt x="129"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0" name="ïşḻíḍè">
              <a:extLst>
                <a:ext uri="{FF2B5EF4-FFF2-40B4-BE49-F238E27FC236}">
                  <a16:creationId xmlns:a16="http://schemas.microsoft.com/office/drawing/2014/main" id="{6E6A3EF7-23F7-CD6E-3693-5D27DDB7B7D2}"/>
                </a:ext>
              </a:extLst>
            </p:cNvPr>
            <p:cNvSpPr/>
            <p:nvPr/>
          </p:nvSpPr>
          <p:spPr bwMode="auto">
            <a:xfrm>
              <a:off x="4976323" y="4425435"/>
              <a:ext cx="149910" cy="82509"/>
            </a:xfrm>
            <a:custGeom>
              <a:avLst/>
              <a:gdLst>
                <a:gd name="T0" fmla="*/ 72 w 72"/>
                <a:gd name="T1" fmla="*/ 11 h 40"/>
                <a:gd name="T2" fmla="*/ 0 w 72"/>
                <a:gd name="T3" fmla="*/ 11 h 40"/>
                <a:gd name="T4" fmla="*/ 10 w 72"/>
                <a:gd name="T5" fmla="*/ 40 h 40"/>
                <a:gd name="T6" fmla="*/ 36 w 72"/>
                <a:gd name="T7" fmla="*/ 21 h 40"/>
                <a:gd name="T8" fmla="*/ 62 w 72"/>
                <a:gd name="T9" fmla="*/ 40 h 40"/>
                <a:gd name="T10" fmla="*/ 72 w 72"/>
                <a:gd name="T11" fmla="*/ 11 h 40"/>
              </a:gdLst>
              <a:ahLst/>
              <a:cxnLst>
                <a:cxn ang="0">
                  <a:pos x="T0" y="T1"/>
                </a:cxn>
                <a:cxn ang="0">
                  <a:pos x="T2" y="T3"/>
                </a:cxn>
                <a:cxn ang="0">
                  <a:pos x="T4" y="T5"/>
                </a:cxn>
                <a:cxn ang="0">
                  <a:pos x="T6" y="T7"/>
                </a:cxn>
                <a:cxn ang="0">
                  <a:pos x="T8" y="T9"/>
                </a:cxn>
                <a:cxn ang="0">
                  <a:pos x="T10" y="T11"/>
                </a:cxn>
              </a:cxnLst>
              <a:rect l="0" t="0" r="r" b="b"/>
              <a:pathLst>
                <a:path w="72" h="40">
                  <a:moveTo>
                    <a:pt x="72" y="11"/>
                  </a:moveTo>
                  <a:cubicBezTo>
                    <a:pt x="49" y="0"/>
                    <a:pt x="22" y="0"/>
                    <a:pt x="0" y="11"/>
                  </a:cubicBezTo>
                  <a:cubicBezTo>
                    <a:pt x="10" y="40"/>
                    <a:pt x="10" y="40"/>
                    <a:pt x="10" y="40"/>
                  </a:cubicBezTo>
                  <a:cubicBezTo>
                    <a:pt x="36" y="21"/>
                    <a:pt x="36" y="21"/>
                    <a:pt x="36" y="21"/>
                  </a:cubicBezTo>
                  <a:cubicBezTo>
                    <a:pt x="62" y="40"/>
                    <a:pt x="62" y="40"/>
                    <a:pt x="62" y="40"/>
                  </a:cubicBezTo>
                  <a:cubicBezTo>
                    <a:pt x="72" y="11"/>
                    <a:pt x="72" y="11"/>
                    <a:pt x="72" y="11"/>
                  </a:cubicBezTo>
                </a:path>
              </a:pathLst>
            </a:custGeom>
            <a:solidFill>
              <a:srgbClr val="AFA2A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1" name="îSľïḓe">
              <a:extLst>
                <a:ext uri="{FF2B5EF4-FFF2-40B4-BE49-F238E27FC236}">
                  <a16:creationId xmlns:a16="http://schemas.microsoft.com/office/drawing/2014/main" id="{05ECA0DC-767E-2D7C-8F9C-B4F090F64D5E}"/>
                </a:ext>
              </a:extLst>
            </p:cNvPr>
            <p:cNvSpPr/>
            <p:nvPr/>
          </p:nvSpPr>
          <p:spPr bwMode="auto">
            <a:xfrm>
              <a:off x="5036752" y="4470757"/>
              <a:ext cx="30214" cy="171990"/>
            </a:xfrm>
            <a:custGeom>
              <a:avLst/>
              <a:gdLst>
                <a:gd name="T0" fmla="*/ 26 w 26"/>
                <a:gd name="T1" fmla="*/ 109 h 148"/>
                <a:gd name="T2" fmla="*/ 12 w 26"/>
                <a:gd name="T3" fmla="*/ 148 h 148"/>
                <a:gd name="T4" fmla="*/ 0 w 26"/>
                <a:gd name="T5" fmla="*/ 109 h 148"/>
                <a:gd name="T6" fmla="*/ 7 w 26"/>
                <a:gd name="T7" fmla="*/ 2 h 148"/>
                <a:gd name="T8" fmla="*/ 18 w 26"/>
                <a:gd name="T9" fmla="*/ 0 h 148"/>
                <a:gd name="T10" fmla="*/ 26 w 26"/>
                <a:gd name="T11" fmla="*/ 109 h 148"/>
              </a:gdLst>
              <a:ahLst/>
              <a:cxnLst>
                <a:cxn ang="0">
                  <a:pos x="T0" y="T1"/>
                </a:cxn>
                <a:cxn ang="0">
                  <a:pos x="T2" y="T3"/>
                </a:cxn>
                <a:cxn ang="0">
                  <a:pos x="T4" y="T5"/>
                </a:cxn>
                <a:cxn ang="0">
                  <a:pos x="T6" y="T7"/>
                </a:cxn>
                <a:cxn ang="0">
                  <a:pos x="T8" y="T9"/>
                </a:cxn>
                <a:cxn ang="0">
                  <a:pos x="T10" y="T11"/>
                </a:cxn>
              </a:cxnLst>
              <a:rect l="0" t="0" r="r" b="b"/>
              <a:pathLst>
                <a:path w="26" h="148">
                  <a:moveTo>
                    <a:pt x="26" y="109"/>
                  </a:moveTo>
                  <a:lnTo>
                    <a:pt x="12" y="148"/>
                  </a:lnTo>
                  <a:lnTo>
                    <a:pt x="0" y="109"/>
                  </a:lnTo>
                  <a:lnTo>
                    <a:pt x="7" y="2"/>
                  </a:lnTo>
                  <a:lnTo>
                    <a:pt x="18" y="0"/>
                  </a:lnTo>
                  <a:lnTo>
                    <a:pt x="26" y="109"/>
                  </a:lnTo>
                  <a:close/>
                </a:path>
              </a:pathLst>
            </a:custGeom>
            <a:solidFill>
              <a:srgbClr val="E23A2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2" name="iSļíḋe">
              <a:extLst>
                <a:ext uri="{FF2B5EF4-FFF2-40B4-BE49-F238E27FC236}">
                  <a16:creationId xmlns:a16="http://schemas.microsoft.com/office/drawing/2014/main" id="{FD10DFC3-B8A0-C040-63CB-7EA14B1F3D7A}"/>
                </a:ext>
              </a:extLst>
            </p:cNvPr>
            <p:cNvSpPr/>
            <p:nvPr/>
          </p:nvSpPr>
          <p:spPr bwMode="auto">
            <a:xfrm>
              <a:off x="5032103" y="4447515"/>
              <a:ext cx="39511" cy="37187"/>
            </a:xfrm>
            <a:custGeom>
              <a:avLst/>
              <a:gdLst>
                <a:gd name="T0" fmla="*/ 18 w 19"/>
                <a:gd name="T1" fmla="*/ 6 h 18"/>
                <a:gd name="T2" fmla="*/ 17 w 19"/>
                <a:gd name="T3" fmla="*/ 9 h 18"/>
                <a:gd name="T4" fmla="*/ 15 w 19"/>
                <a:gd name="T5" fmla="*/ 13 h 18"/>
                <a:gd name="T6" fmla="*/ 4 w 19"/>
                <a:gd name="T7" fmla="*/ 13 h 18"/>
                <a:gd name="T8" fmla="*/ 2 w 19"/>
                <a:gd name="T9" fmla="*/ 9 h 18"/>
                <a:gd name="T10" fmla="*/ 1 w 19"/>
                <a:gd name="T11" fmla="*/ 6 h 18"/>
                <a:gd name="T12" fmla="*/ 6 w 19"/>
                <a:gd name="T13" fmla="*/ 0 h 18"/>
                <a:gd name="T14" fmla="*/ 12 w 19"/>
                <a:gd name="T15" fmla="*/ 0 h 18"/>
                <a:gd name="T16" fmla="*/ 18 w 19"/>
                <a:gd name="T17" fmla="*/ 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18">
                  <a:moveTo>
                    <a:pt x="18" y="6"/>
                  </a:moveTo>
                  <a:cubicBezTo>
                    <a:pt x="17" y="9"/>
                    <a:pt x="17" y="9"/>
                    <a:pt x="17" y="9"/>
                  </a:cubicBezTo>
                  <a:cubicBezTo>
                    <a:pt x="15" y="13"/>
                    <a:pt x="15" y="13"/>
                    <a:pt x="15" y="13"/>
                  </a:cubicBezTo>
                  <a:cubicBezTo>
                    <a:pt x="13" y="18"/>
                    <a:pt x="5" y="18"/>
                    <a:pt x="4" y="13"/>
                  </a:cubicBezTo>
                  <a:cubicBezTo>
                    <a:pt x="2" y="9"/>
                    <a:pt x="2" y="9"/>
                    <a:pt x="2" y="9"/>
                  </a:cubicBezTo>
                  <a:cubicBezTo>
                    <a:pt x="1" y="6"/>
                    <a:pt x="1" y="6"/>
                    <a:pt x="1" y="6"/>
                  </a:cubicBezTo>
                  <a:cubicBezTo>
                    <a:pt x="0" y="3"/>
                    <a:pt x="2" y="0"/>
                    <a:pt x="6" y="0"/>
                  </a:cubicBezTo>
                  <a:cubicBezTo>
                    <a:pt x="12" y="0"/>
                    <a:pt x="12" y="0"/>
                    <a:pt x="12" y="0"/>
                  </a:cubicBezTo>
                  <a:cubicBezTo>
                    <a:pt x="16" y="0"/>
                    <a:pt x="19" y="3"/>
                    <a:pt x="18" y="6"/>
                  </a:cubicBezTo>
                  <a:close/>
                </a:path>
              </a:pathLst>
            </a:custGeom>
            <a:solidFill>
              <a:srgbClr val="E23A2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3" name="isľïdê">
              <a:extLst>
                <a:ext uri="{FF2B5EF4-FFF2-40B4-BE49-F238E27FC236}">
                  <a16:creationId xmlns:a16="http://schemas.microsoft.com/office/drawing/2014/main" id="{C306CBC9-F7D9-5FB4-7530-FCD4C1D754D7}"/>
                </a:ext>
              </a:extLst>
            </p:cNvPr>
            <p:cNvSpPr/>
            <p:nvPr/>
          </p:nvSpPr>
          <p:spPr bwMode="auto">
            <a:xfrm>
              <a:off x="5032103" y="4447515"/>
              <a:ext cx="39511" cy="18594"/>
            </a:xfrm>
            <a:custGeom>
              <a:avLst/>
              <a:gdLst>
                <a:gd name="T0" fmla="*/ 18 w 19"/>
                <a:gd name="T1" fmla="*/ 6 h 9"/>
                <a:gd name="T2" fmla="*/ 17 w 19"/>
                <a:gd name="T3" fmla="*/ 9 h 9"/>
                <a:gd name="T4" fmla="*/ 9 w 19"/>
                <a:gd name="T5" fmla="*/ 3 h 9"/>
                <a:gd name="T6" fmla="*/ 2 w 19"/>
                <a:gd name="T7" fmla="*/ 9 h 9"/>
                <a:gd name="T8" fmla="*/ 1 w 19"/>
                <a:gd name="T9" fmla="*/ 6 h 9"/>
                <a:gd name="T10" fmla="*/ 6 w 19"/>
                <a:gd name="T11" fmla="*/ 0 h 9"/>
                <a:gd name="T12" fmla="*/ 12 w 19"/>
                <a:gd name="T13" fmla="*/ 0 h 9"/>
                <a:gd name="T14" fmla="*/ 18 w 19"/>
                <a:gd name="T15" fmla="*/ 6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9">
                  <a:moveTo>
                    <a:pt x="18" y="6"/>
                  </a:moveTo>
                  <a:cubicBezTo>
                    <a:pt x="17" y="9"/>
                    <a:pt x="17" y="9"/>
                    <a:pt x="17" y="9"/>
                  </a:cubicBezTo>
                  <a:cubicBezTo>
                    <a:pt x="14" y="7"/>
                    <a:pt x="11" y="4"/>
                    <a:pt x="9" y="3"/>
                  </a:cubicBezTo>
                  <a:cubicBezTo>
                    <a:pt x="2" y="9"/>
                    <a:pt x="2" y="9"/>
                    <a:pt x="2" y="9"/>
                  </a:cubicBezTo>
                  <a:cubicBezTo>
                    <a:pt x="1" y="6"/>
                    <a:pt x="1" y="6"/>
                    <a:pt x="1" y="6"/>
                  </a:cubicBezTo>
                  <a:cubicBezTo>
                    <a:pt x="0" y="3"/>
                    <a:pt x="2" y="0"/>
                    <a:pt x="6" y="0"/>
                  </a:cubicBezTo>
                  <a:cubicBezTo>
                    <a:pt x="12" y="0"/>
                    <a:pt x="12" y="0"/>
                    <a:pt x="12" y="0"/>
                  </a:cubicBezTo>
                  <a:cubicBezTo>
                    <a:pt x="16" y="0"/>
                    <a:pt x="19" y="3"/>
                    <a:pt x="18" y="6"/>
                  </a:cubicBezTo>
                  <a:close/>
                </a:path>
              </a:pathLst>
            </a:custGeom>
            <a:solidFill>
              <a:srgbClr val="BF2E2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4" name="iṩḻiḍê">
              <a:extLst>
                <a:ext uri="{FF2B5EF4-FFF2-40B4-BE49-F238E27FC236}">
                  <a16:creationId xmlns:a16="http://schemas.microsoft.com/office/drawing/2014/main" id="{4A79855E-4349-0053-8156-3F922F68C3FF}"/>
                </a:ext>
              </a:extLst>
            </p:cNvPr>
            <p:cNvSpPr/>
            <p:nvPr/>
          </p:nvSpPr>
          <p:spPr bwMode="auto">
            <a:xfrm>
              <a:off x="4963540" y="4383600"/>
              <a:ext cx="174314" cy="99940"/>
            </a:xfrm>
            <a:custGeom>
              <a:avLst/>
              <a:gdLst>
                <a:gd name="T0" fmla="*/ 78 w 84"/>
                <a:gd name="T1" fmla="*/ 19 h 48"/>
                <a:gd name="T2" fmla="*/ 43 w 84"/>
                <a:gd name="T3" fmla="*/ 0 h 48"/>
                <a:gd name="T4" fmla="*/ 6 w 84"/>
                <a:gd name="T5" fmla="*/ 19 h 48"/>
                <a:gd name="T6" fmla="*/ 16 w 84"/>
                <a:gd name="T7" fmla="*/ 48 h 48"/>
                <a:gd name="T8" fmla="*/ 42 w 84"/>
                <a:gd name="T9" fmla="*/ 31 h 48"/>
                <a:gd name="T10" fmla="*/ 69 w 84"/>
                <a:gd name="T11" fmla="*/ 48 h 48"/>
                <a:gd name="T12" fmla="*/ 78 w 84"/>
                <a:gd name="T13" fmla="*/ 19 h 48"/>
              </a:gdLst>
              <a:ahLst/>
              <a:cxnLst>
                <a:cxn ang="0">
                  <a:pos x="T0" y="T1"/>
                </a:cxn>
                <a:cxn ang="0">
                  <a:pos x="T2" y="T3"/>
                </a:cxn>
                <a:cxn ang="0">
                  <a:pos x="T4" y="T5"/>
                </a:cxn>
                <a:cxn ang="0">
                  <a:pos x="T6" y="T7"/>
                </a:cxn>
                <a:cxn ang="0">
                  <a:pos x="T8" y="T9"/>
                </a:cxn>
                <a:cxn ang="0">
                  <a:pos x="T10" y="T11"/>
                </a:cxn>
                <a:cxn ang="0">
                  <a:pos x="T12" y="T13"/>
                </a:cxn>
              </a:cxnLst>
              <a:rect l="0" t="0" r="r" b="b"/>
              <a:pathLst>
                <a:path w="84" h="48">
                  <a:moveTo>
                    <a:pt x="78" y="19"/>
                  </a:moveTo>
                  <a:cubicBezTo>
                    <a:pt x="84" y="4"/>
                    <a:pt x="55" y="0"/>
                    <a:pt x="43" y="0"/>
                  </a:cubicBezTo>
                  <a:cubicBezTo>
                    <a:pt x="30" y="0"/>
                    <a:pt x="0" y="3"/>
                    <a:pt x="6" y="19"/>
                  </a:cubicBezTo>
                  <a:cubicBezTo>
                    <a:pt x="16" y="48"/>
                    <a:pt x="16" y="48"/>
                    <a:pt x="16" y="48"/>
                  </a:cubicBezTo>
                  <a:cubicBezTo>
                    <a:pt x="42" y="31"/>
                    <a:pt x="42" y="31"/>
                    <a:pt x="42" y="31"/>
                  </a:cubicBezTo>
                  <a:cubicBezTo>
                    <a:pt x="69" y="48"/>
                    <a:pt x="69" y="48"/>
                    <a:pt x="69" y="48"/>
                  </a:cubicBezTo>
                  <a:cubicBezTo>
                    <a:pt x="78" y="19"/>
                    <a:pt x="78" y="19"/>
                    <a:pt x="78" y="19"/>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5" name="iS1iḋè">
              <a:extLst>
                <a:ext uri="{FF2B5EF4-FFF2-40B4-BE49-F238E27FC236}">
                  <a16:creationId xmlns:a16="http://schemas.microsoft.com/office/drawing/2014/main" id="{A73D9A14-C410-E61B-D785-6FA0C69DC99E}"/>
                </a:ext>
              </a:extLst>
            </p:cNvPr>
            <p:cNvSpPr/>
            <p:nvPr/>
          </p:nvSpPr>
          <p:spPr bwMode="auto">
            <a:xfrm>
              <a:off x="5050697" y="4418462"/>
              <a:ext cx="128993" cy="233581"/>
            </a:xfrm>
            <a:custGeom>
              <a:avLst/>
              <a:gdLst>
                <a:gd name="T0" fmla="*/ 0 w 111"/>
                <a:gd name="T1" fmla="*/ 201 h 201"/>
                <a:gd name="T2" fmla="*/ 65 w 111"/>
                <a:gd name="T3" fmla="*/ 0 h 201"/>
                <a:gd name="T4" fmla="*/ 111 w 111"/>
                <a:gd name="T5" fmla="*/ 20 h 201"/>
                <a:gd name="T6" fmla="*/ 84 w 111"/>
                <a:gd name="T7" fmla="*/ 57 h 201"/>
                <a:gd name="T8" fmla="*/ 65 w 111"/>
                <a:gd name="T9" fmla="*/ 65 h 201"/>
                <a:gd name="T10" fmla="*/ 74 w 111"/>
                <a:gd name="T11" fmla="*/ 90 h 201"/>
                <a:gd name="T12" fmla="*/ 0 w 111"/>
                <a:gd name="T13" fmla="*/ 201 h 201"/>
              </a:gdLst>
              <a:ahLst/>
              <a:cxnLst>
                <a:cxn ang="0">
                  <a:pos x="T0" y="T1"/>
                </a:cxn>
                <a:cxn ang="0">
                  <a:pos x="T2" y="T3"/>
                </a:cxn>
                <a:cxn ang="0">
                  <a:pos x="T4" y="T5"/>
                </a:cxn>
                <a:cxn ang="0">
                  <a:pos x="T6" y="T7"/>
                </a:cxn>
                <a:cxn ang="0">
                  <a:pos x="T8" y="T9"/>
                </a:cxn>
                <a:cxn ang="0">
                  <a:pos x="T10" y="T11"/>
                </a:cxn>
                <a:cxn ang="0">
                  <a:pos x="T12" y="T13"/>
                </a:cxn>
              </a:cxnLst>
              <a:rect l="0" t="0" r="r" b="b"/>
              <a:pathLst>
                <a:path w="111" h="201">
                  <a:moveTo>
                    <a:pt x="0" y="201"/>
                  </a:moveTo>
                  <a:lnTo>
                    <a:pt x="65" y="0"/>
                  </a:lnTo>
                  <a:lnTo>
                    <a:pt x="111" y="20"/>
                  </a:lnTo>
                  <a:lnTo>
                    <a:pt x="84" y="57"/>
                  </a:lnTo>
                  <a:lnTo>
                    <a:pt x="65" y="65"/>
                  </a:lnTo>
                  <a:lnTo>
                    <a:pt x="74" y="90"/>
                  </a:lnTo>
                  <a:lnTo>
                    <a:pt x="0" y="201"/>
                  </a:ln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6" name="işlïḋe">
              <a:extLst>
                <a:ext uri="{FF2B5EF4-FFF2-40B4-BE49-F238E27FC236}">
                  <a16:creationId xmlns:a16="http://schemas.microsoft.com/office/drawing/2014/main" id="{3909A8C4-4AB8-018A-3FE2-3A7425E59519}"/>
                </a:ext>
              </a:extLst>
            </p:cNvPr>
            <p:cNvSpPr/>
            <p:nvPr/>
          </p:nvSpPr>
          <p:spPr bwMode="auto">
            <a:xfrm>
              <a:off x="5050697" y="4418462"/>
              <a:ext cx="128993" cy="233581"/>
            </a:xfrm>
            <a:custGeom>
              <a:avLst/>
              <a:gdLst>
                <a:gd name="T0" fmla="*/ 0 w 111"/>
                <a:gd name="T1" fmla="*/ 201 h 201"/>
                <a:gd name="T2" fmla="*/ 65 w 111"/>
                <a:gd name="T3" fmla="*/ 0 h 201"/>
                <a:gd name="T4" fmla="*/ 111 w 111"/>
                <a:gd name="T5" fmla="*/ 20 h 201"/>
                <a:gd name="T6" fmla="*/ 84 w 111"/>
                <a:gd name="T7" fmla="*/ 57 h 201"/>
                <a:gd name="T8" fmla="*/ 65 w 111"/>
                <a:gd name="T9" fmla="*/ 65 h 201"/>
                <a:gd name="T10" fmla="*/ 74 w 111"/>
                <a:gd name="T11" fmla="*/ 90 h 201"/>
                <a:gd name="T12" fmla="*/ 0 w 111"/>
                <a:gd name="T13" fmla="*/ 201 h 201"/>
              </a:gdLst>
              <a:ahLst/>
              <a:cxnLst>
                <a:cxn ang="0">
                  <a:pos x="T0" y="T1"/>
                </a:cxn>
                <a:cxn ang="0">
                  <a:pos x="T2" y="T3"/>
                </a:cxn>
                <a:cxn ang="0">
                  <a:pos x="T4" y="T5"/>
                </a:cxn>
                <a:cxn ang="0">
                  <a:pos x="T6" y="T7"/>
                </a:cxn>
                <a:cxn ang="0">
                  <a:pos x="T8" y="T9"/>
                </a:cxn>
                <a:cxn ang="0">
                  <a:pos x="T10" y="T11"/>
                </a:cxn>
                <a:cxn ang="0">
                  <a:pos x="T12" y="T13"/>
                </a:cxn>
              </a:cxnLst>
              <a:rect l="0" t="0" r="r" b="b"/>
              <a:pathLst>
                <a:path w="111" h="201">
                  <a:moveTo>
                    <a:pt x="0" y="201"/>
                  </a:moveTo>
                  <a:lnTo>
                    <a:pt x="65" y="0"/>
                  </a:lnTo>
                  <a:lnTo>
                    <a:pt x="111" y="20"/>
                  </a:lnTo>
                  <a:lnTo>
                    <a:pt x="84" y="57"/>
                  </a:lnTo>
                  <a:lnTo>
                    <a:pt x="65" y="65"/>
                  </a:lnTo>
                  <a:lnTo>
                    <a:pt x="74" y="90"/>
                  </a:lnTo>
                  <a:lnTo>
                    <a:pt x="0" y="20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7" name="iṩ1iḑè">
              <a:extLst>
                <a:ext uri="{FF2B5EF4-FFF2-40B4-BE49-F238E27FC236}">
                  <a16:creationId xmlns:a16="http://schemas.microsoft.com/office/drawing/2014/main" id="{292B3F7D-7E14-6D70-2F8C-CAAA2E9036F1}"/>
                </a:ext>
              </a:extLst>
            </p:cNvPr>
            <p:cNvSpPr/>
            <p:nvPr/>
          </p:nvSpPr>
          <p:spPr bwMode="auto">
            <a:xfrm>
              <a:off x="4905435" y="4414976"/>
              <a:ext cx="145262" cy="237067"/>
            </a:xfrm>
            <a:custGeom>
              <a:avLst/>
              <a:gdLst>
                <a:gd name="T0" fmla="*/ 32 w 70"/>
                <a:gd name="T1" fmla="*/ 44 h 114"/>
                <a:gd name="T2" fmla="*/ 34 w 70"/>
                <a:gd name="T3" fmla="*/ 38 h 114"/>
                <a:gd name="T4" fmla="*/ 23 w 70"/>
                <a:gd name="T5" fmla="*/ 34 h 114"/>
                <a:gd name="T6" fmla="*/ 0 w 70"/>
                <a:gd name="T7" fmla="*/ 6 h 114"/>
                <a:gd name="T8" fmla="*/ 30 w 70"/>
                <a:gd name="T9" fmla="*/ 0 h 114"/>
                <a:gd name="T10" fmla="*/ 45 w 70"/>
                <a:gd name="T11" fmla="*/ 42 h 114"/>
                <a:gd name="T12" fmla="*/ 70 w 70"/>
                <a:gd name="T13" fmla="*/ 114 h 114"/>
                <a:gd name="T14" fmla="*/ 29 w 70"/>
                <a:gd name="T15" fmla="*/ 52 h 114"/>
                <a:gd name="T16" fmla="*/ 32 w 70"/>
                <a:gd name="T17" fmla="*/ 4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114">
                  <a:moveTo>
                    <a:pt x="32" y="44"/>
                  </a:moveTo>
                  <a:cubicBezTo>
                    <a:pt x="34" y="38"/>
                    <a:pt x="34" y="38"/>
                    <a:pt x="34" y="38"/>
                  </a:cubicBezTo>
                  <a:cubicBezTo>
                    <a:pt x="23" y="34"/>
                    <a:pt x="23" y="34"/>
                    <a:pt x="23" y="34"/>
                  </a:cubicBezTo>
                  <a:cubicBezTo>
                    <a:pt x="0" y="6"/>
                    <a:pt x="0" y="6"/>
                    <a:pt x="0" y="6"/>
                  </a:cubicBezTo>
                  <a:cubicBezTo>
                    <a:pt x="11" y="3"/>
                    <a:pt x="18" y="1"/>
                    <a:pt x="30" y="0"/>
                  </a:cubicBezTo>
                  <a:cubicBezTo>
                    <a:pt x="45" y="42"/>
                    <a:pt x="45" y="42"/>
                    <a:pt x="45" y="42"/>
                  </a:cubicBezTo>
                  <a:cubicBezTo>
                    <a:pt x="70" y="114"/>
                    <a:pt x="70" y="114"/>
                    <a:pt x="70" y="114"/>
                  </a:cubicBezTo>
                  <a:cubicBezTo>
                    <a:pt x="29" y="52"/>
                    <a:pt x="29" y="52"/>
                    <a:pt x="29" y="52"/>
                  </a:cubicBezTo>
                  <a:cubicBezTo>
                    <a:pt x="32" y="44"/>
                    <a:pt x="32" y="44"/>
                    <a:pt x="32" y="44"/>
                  </a:cubicBezTo>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8" name="ïṧḷïḑé">
              <a:extLst>
                <a:ext uri="{FF2B5EF4-FFF2-40B4-BE49-F238E27FC236}">
                  <a16:creationId xmlns:a16="http://schemas.microsoft.com/office/drawing/2014/main" id="{9DE0EFEE-8E60-4761-664D-226E16E6BEF8}"/>
                </a:ext>
              </a:extLst>
            </p:cNvPr>
            <p:cNvSpPr/>
            <p:nvPr/>
          </p:nvSpPr>
          <p:spPr bwMode="auto">
            <a:xfrm>
              <a:off x="5050697" y="4383600"/>
              <a:ext cx="139451" cy="259147"/>
            </a:xfrm>
            <a:custGeom>
              <a:avLst/>
              <a:gdLst>
                <a:gd name="T0" fmla="*/ 0 w 120"/>
                <a:gd name="T1" fmla="*/ 223 h 223"/>
                <a:gd name="T2" fmla="*/ 70 w 120"/>
                <a:gd name="T3" fmla="*/ 12 h 223"/>
                <a:gd name="T4" fmla="*/ 90 w 120"/>
                <a:gd name="T5" fmla="*/ 0 h 223"/>
                <a:gd name="T6" fmla="*/ 120 w 120"/>
                <a:gd name="T7" fmla="*/ 21 h 223"/>
                <a:gd name="T8" fmla="*/ 84 w 120"/>
                <a:gd name="T9" fmla="*/ 80 h 223"/>
                <a:gd name="T10" fmla="*/ 65 w 120"/>
                <a:gd name="T11" fmla="*/ 87 h 223"/>
                <a:gd name="T12" fmla="*/ 74 w 120"/>
                <a:gd name="T13" fmla="*/ 112 h 223"/>
                <a:gd name="T14" fmla="*/ 0 w 120"/>
                <a:gd name="T15" fmla="*/ 223 h 2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0" h="223">
                  <a:moveTo>
                    <a:pt x="0" y="223"/>
                  </a:moveTo>
                  <a:lnTo>
                    <a:pt x="70" y="12"/>
                  </a:lnTo>
                  <a:lnTo>
                    <a:pt x="90" y="0"/>
                  </a:lnTo>
                  <a:lnTo>
                    <a:pt x="120" y="21"/>
                  </a:lnTo>
                  <a:lnTo>
                    <a:pt x="84" y="80"/>
                  </a:lnTo>
                  <a:lnTo>
                    <a:pt x="65" y="87"/>
                  </a:lnTo>
                  <a:lnTo>
                    <a:pt x="74" y="112"/>
                  </a:lnTo>
                  <a:lnTo>
                    <a:pt x="0" y="223"/>
                  </a:lnTo>
                  <a:close/>
                </a:path>
              </a:pathLst>
            </a:custGeom>
            <a:solidFill>
              <a:srgbClr val="40405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9" name="iṧḻiḋê">
              <a:extLst>
                <a:ext uri="{FF2B5EF4-FFF2-40B4-BE49-F238E27FC236}">
                  <a16:creationId xmlns:a16="http://schemas.microsoft.com/office/drawing/2014/main" id="{E92142E8-7B4D-6989-858B-1B406A8AF13F}"/>
                </a:ext>
              </a:extLst>
            </p:cNvPr>
            <p:cNvSpPr/>
            <p:nvPr/>
          </p:nvSpPr>
          <p:spPr bwMode="auto">
            <a:xfrm>
              <a:off x="5050697" y="4383600"/>
              <a:ext cx="139451" cy="259147"/>
            </a:xfrm>
            <a:custGeom>
              <a:avLst/>
              <a:gdLst>
                <a:gd name="T0" fmla="*/ 0 w 120"/>
                <a:gd name="T1" fmla="*/ 223 h 223"/>
                <a:gd name="T2" fmla="*/ 70 w 120"/>
                <a:gd name="T3" fmla="*/ 12 h 223"/>
                <a:gd name="T4" fmla="*/ 90 w 120"/>
                <a:gd name="T5" fmla="*/ 0 h 223"/>
                <a:gd name="T6" fmla="*/ 120 w 120"/>
                <a:gd name="T7" fmla="*/ 21 h 223"/>
                <a:gd name="T8" fmla="*/ 84 w 120"/>
                <a:gd name="T9" fmla="*/ 80 h 223"/>
                <a:gd name="T10" fmla="*/ 65 w 120"/>
                <a:gd name="T11" fmla="*/ 87 h 223"/>
                <a:gd name="T12" fmla="*/ 74 w 120"/>
                <a:gd name="T13" fmla="*/ 112 h 223"/>
                <a:gd name="T14" fmla="*/ 0 w 120"/>
                <a:gd name="T15" fmla="*/ 223 h 2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0" h="223">
                  <a:moveTo>
                    <a:pt x="0" y="223"/>
                  </a:moveTo>
                  <a:lnTo>
                    <a:pt x="70" y="12"/>
                  </a:lnTo>
                  <a:lnTo>
                    <a:pt x="90" y="0"/>
                  </a:lnTo>
                  <a:lnTo>
                    <a:pt x="120" y="21"/>
                  </a:lnTo>
                  <a:lnTo>
                    <a:pt x="84" y="80"/>
                  </a:lnTo>
                  <a:lnTo>
                    <a:pt x="65" y="87"/>
                  </a:lnTo>
                  <a:lnTo>
                    <a:pt x="74" y="112"/>
                  </a:lnTo>
                  <a:lnTo>
                    <a:pt x="0" y="223"/>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0" name="íṥļîďé">
              <a:extLst>
                <a:ext uri="{FF2B5EF4-FFF2-40B4-BE49-F238E27FC236}">
                  <a16:creationId xmlns:a16="http://schemas.microsoft.com/office/drawing/2014/main" id="{AB7861A5-C246-4DB3-9423-31FFD9074074}"/>
                </a:ext>
              </a:extLst>
            </p:cNvPr>
            <p:cNvSpPr/>
            <p:nvPr/>
          </p:nvSpPr>
          <p:spPr bwMode="auto">
            <a:xfrm>
              <a:off x="4917056" y="4402193"/>
              <a:ext cx="133641" cy="240554"/>
            </a:xfrm>
            <a:custGeom>
              <a:avLst/>
              <a:gdLst>
                <a:gd name="T0" fmla="*/ 115 w 115"/>
                <a:gd name="T1" fmla="*/ 207 h 207"/>
                <a:gd name="T2" fmla="*/ 47 w 115"/>
                <a:gd name="T3" fmla="*/ 0 h 207"/>
                <a:gd name="T4" fmla="*/ 0 w 115"/>
                <a:gd name="T5" fmla="*/ 18 h 207"/>
                <a:gd name="T6" fmla="*/ 31 w 115"/>
                <a:gd name="T7" fmla="*/ 64 h 207"/>
                <a:gd name="T8" fmla="*/ 51 w 115"/>
                <a:gd name="T9" fmla="*/ 71 h 207"/>
                <a:gd name="T10" fmla="*/ 42 w 115"/>
                <a:gd name="T11" fmla="*/ 96 h 207"/>
                <a:gd name="T12" fmla="*/ 115 w 115"/>
                <a:gd name="T13" fmla="*/ 207 h 207"/>
              </a:gdLst>
              <a:ahLst/>
              <a:cxnLst>
                <a:cxn ang="0">
                  <a:pos x="T0" y="T1"/>
                </a:cxn>
                <a:cxn ang="0">
                  <a:pos x="T2" y="T3"/>
                </a:cxn>
                <a:cxn ang="0">
                  <a:pos x="T4" y="T5"/>
                </a:cxn>
                <a:cxn ang="0">
                  <a:pos x="T6" y="T7"/>
                </a:cxn>
                <a:cxn ang="0">
                  <a:pos x="T8" y="T9"/>
                </a:cxn>
                <a:cxn ang="0">
                  <a:pos x="T10" y="T11"/>
                </a:cxn>
                <a:cxn ang="0">
                  <a:pos x="T12" y="T13"/>
                </a:cxn>
              </a:cxnLst>
              <a:rect l="0" t="0" r="r" b="b"/>
              <a:pathLst>
                <a:path w="115" h="207">
                  <a:moveTo>
                    <a:pt x="115" y="207"/>
                  </a:moveTo>
                  <a:lnTo>
                    <a:pt x="47" y="0"/>
                  </a:lnTo>
                  <a:lnTo>
                    <a:pt x="0" y="18"/>
                  </a:lnTo>
                  <a:lnTo>
                    <a:pt x="31" y="64"/>
                  </a:lnTo>
                  <a:lnTo>
                    <a:pt x="51" y="71"/>
                  </a:lnTo>
                  <a:lnTo>
                    <a:pt x="42" y="96"/>
                  </a:lnTo>
                  <a:lnTo>
                    <a:pt x="115" y="207"/>
                  </a:lnTo>
                  <a:close/>
                </a:path>
              </a:pathLst>
            </a:custGeom>
            <a:solidFill>
              <a:srgbClr val="40405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1" name="iSḻiḋe">
              <a:extLst>
                <a:ext uri="{FF2B5EF4-FFF2-40B4-BE49-F238E27FC236}">
                  <a16:creationId xmlns:a16="http://schemas.microsoft.com/office/drawing/2014/main" id="{3EA2F533-1014-0337-F839-49E4F9F38643}"/>
                </a:ext>
              </a:extLst>
            </p:cNvPr>
            <p:cNvSpPr/>
            <p:nvPr/>
          </p:nvSpPr>
          <p:spPr bwMode="auto">
            <a:xfrm>
              <a:off x="4917056" y="4402193"/>
              <a:ext cx="133641" cy="240554"/>
            </a:xfrm>
            <a:custGeom>
              <a:avLst/>
              <a:gdLst>
                <a:gd name="T0" fmla="*/ 115 w 115"/>
                <a:gd name="T1" fmla="*/ 207 h 207"/>
                <a:gd name="T2" fmla="*/ 47 w 115"/>
                <a:gd name="T3" fmla="*/ 0 h 207"/>
                <a:gd name="T4" fmla="*/ 0 w 115"/>
                <a:gd name="T5" fmla="*/ 18 h 207"/>
                <a:gd name="T6" fmla="*/ 31 w 115"/>
                <a:gd name="T7" fmla="*/ 64 h 207"/>
                <a:gd name="T8" fmla="*/ 51 w 115"/>
                <a:gd name="T9" fmla="*/ 71 h 207"/>
                <a:gd name="T10" fmla="*/ 42 w 115"/>
                <a:gd name="T11" fmla="*/ 96 h 207"/>
                <a:gd name="T12" fmla="*/ 115 w 115"/>
                <a:gd name="T13" fmla="*/ 207 h 207"/>
              </a:gdLst>
              <a:ahLst/>
              <a:cxnLst>
                <a:cxn ang="0">
                  <a:pos x="T0" y="T1"/>
                </a:cxn>
                <a:cxn ang="0">
                  <a:pos x="T2" y="T3"/>
                </a:cxn>
                <a:cxn ang="0">
                  <a:pos x="T4" y="T5"/>
                </a:cxn>
                <a:cxn ang="0">
                  <a:pos x="T6" y="T7"/>
                </a:cxn>
                <a:cxn ang="0">
                  <a:pos x="T8" y="T9"/>
                </a:cxn>
                <a:cxn ang="0">
                  <a:pos x="T10" y="T11"/>
                </a:cxn>
                <a:cxn ang="0">
                  <a:pos x="T12" y="T13"/>
                </a:cxn>
              </a:cxnLst>
              <a:rect l="0" t="0" r="r" b="b"/>
              <a:pathLst>
                <a:path w="115" h="207">
                  <a:moveTo>
                    <a:pt x="115" y="207"/>
                  </a:moveTo>
                  <a:lnTo>
                    <a:pt x="47" y="0"/>
                  </a:lnTo>
                  <a:lnTo>
                    <a:pt x="0" y="18"/>
                  </a:lnTo>
                  <a:lnTo>
                    <a:pt x="31" y="64"/>
                  </a:lnTo>
                  <a:lnTo>
                    <a:pt x="51" y="71"/>
                  </a:lnTo>
                  <a:lnTo>
                    <a:pt x="42" y="96"/>
                  </a:lnTo>
                  <a:lnTo>
                    <a:pt x="115" y="20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2" name="ï$ḻíḓé">
              <a:extLst>
                <a:ext uri="{FF2B5EF4-FFF2-40B4-BE49-F238E27FC236}">
                  <a16:creationId xmlns:a16="http://schemas.microsoft.com/office/drawing/2014/main" id="{87034377-3436-BA7E-9444-FF78CE8DBECD}"/>
                </a:ext>
              </a:extLst>
            </p:cNvPr>
            <p:cNvSpPr/>
            <p:nvPr/>
          </p:nvSpPr>
          <p:spPr bwMode="auto">
            <a:xfrm>
              <a:off x="4753201" y="3907141"/>
              <a:ext cx="504349" cy="376518"/>
            </a:xfrm>
            <a:custGeom>
              <a:avLst/>
              <a:gdLst>
                <a:gd name="T0" fmla="*/ 223 w 242"/>
                <a:gd name="T1" fmla="*/ 86 h 181"/>
                <a:gd name="T2" fmla="*/ 213 w 242"/>
                <a:gd name="T3" fmla="*/ 98 h 181"/>
                <a:gd name="T4" fmla="*/ 188 w 242"/>
                <a:gd name="T5" fmla="*/ 112 h 181"/>
                <a:gd name="T6" fmla="*/ 102 w 242"/>
                <a:gd name="T7" fmla="*/ 158 h 181"/>
                <a:gd name="T8" fmla="*/ 60 w 242"/>
                <a:gd name="T9" fmla="*/ 181 h 181"/>
                <a:gd name="T10" fmla="*/ 60 w 242"/>
                <a:gd name="T11" fmla="*/ 54 h 181"/>
                <a:gd name="T12" fmla="*/ 165 w 242"/>
                <a:gd name="T13" fmla="*/ 18 h 181"/>
                <a:gd name="T14" fmla="*/ 193 w 242"/>
                <a:gd name="T15" fmla="*/ 14 h 181"/>
                <a:gd name="T16" fmla="*/ 200 w 242"/>
                <a:gd name="T17" fmla="*/ 31 h 181"/>
                <a:gd name="T18" fmla="*/ 214 w 242"/>
                <a:gd name="T19" fmla="*/ 13 h 181"/>
                <a:gd name="T20" fmla="*/ 223 w 242"/>
                <a:gd name="T21" fmla="*/ 86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2" h="181">
                  <a:moveTo>
                    <a:pt x="223" y="86"/>
                  </a:moveTo>
                  <a:cubicBezTo>
                    <a:pt x="221" y="90"/>
                    <a:pt x="217" y="94"/>
                    <a:pt x="213" y="98"/>
                  </a:cubicBezTo>
                  <a:cubicBezTo>
                    <a:pt x="188" y="112"/>
                    <a:pt x="188" y="112"/>
                    <a:pt x="188" y="112"/>
                  </a:cubicBezTo>
                  <a:cubicBezTo>
                    <a:pt x="102" y="158"/>
                    <a:pt x="102" y="158"/>
                    <a:pt x="102" y="158"/>
                  </a:cubicBezTo>
                  <a:cubicBezTo>
                    <a:pt x="60" y="181"/>
                    <a:pt x="60" y="181"/>
                    <a:pt x="60" y="181"/>
                  </a:cubicBezTo>
                  <a:cubicBezTo>
                    <a:pt x="60" y="181"/>
                    <a:pt x="0" y="81"/>
                    <a:pt x="60" y="54"/>
                  </a:cubicBezTo>
                  <a:cubicBezTo>
                    <a:pt x="74" y="0"/>
                    <a:pt x="147" y="13"/>
                    <a:pt x="165" y="18"/>
                  </a:cubicBezTo>
                  <a:cubicBezTo>
                    <a:pt x="183" y="23"/>
                    <a:pt x="193" y="14"/>
                    <a:pt x="193" y="14"/>
                  </a:cubicBezTo>
                  <a:cubicBezTo>
                    <a:pt x="199" y="20"/>
                    <a:pt x="200" y="31"/>
                    <a:pt x="200" y="31"/>
                  </a:cubicBezTo>
                  <a:cubicBezTo>
                    <a:pt x="214" y="13"/>
                    <a:pt x="214" y="13"/>
                    <a:pt x="214" y="13"/>
                  </a:cubicBezTo>
                  <a:cubicBezTo>
                    <a:pt x="230" y="23"/>
                    <a:pt x="242" y="58"/>
                    <a:pt x="223" y="86"/>
                  </a:cubicBezTo>
                  <a:close/>
                </a:path>
              </a:pathLst>
            </a:custGeom>
            <a:solidFill>
              <a:srgbClr val="823D1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3" name="îşḷîḋé">
              <a:extLst>
                <a:ext uri="{FF2B5EF4-FFF2-40B4-BE49-F238E27FC236}">
                  <a16:creationId xmlns:a16="http://schemas.microsoft.com/office/drawing/2014/main" id="{A1A094EC-8DFD-BD1D-E469-56C2DF8CA0A4}"/>
                </a:ext>
              </a:extLst>
            </p:cNvPr>
            <p:cNvSpPr/>
            <p:nvPr/>
          </p:nvSpPr>
          <p:spPr bwMode="auto">
            <a:xfrm>
              <a:off x="4798522" y="4019865"/>
              <a:ext cx="241715" cy="263796"/>
            </a:xfrm>
            <a:custGeom>
              <a:avLst/>
              <a:gdLst>
                <a:gd name="T0" fmla="*/ 80 w 116"/>
                <a:gd name="T1" fmla="*/ 104 h 127"/>
                <a:gd name="T2" fmla="*/ 38 w 116"/>
                <a:gd name="T3" fmla="*/ 127 h 127"/>
                <a:gd name="T4" fmla="*/ 14 w 116"/>
                <a:gd name="T5" fmla="*/ 25 h 127"/>
                <a:gd name="T6" fmla="*/ 33 w 116"/>
                <a:gd name="T7" fmla="*/ 2 h 127"/>
                <a:gd name="T8" fmla="*/ 38 w 116"/>
                <a:gd name="T9" fmla="*/ 0 h 127"/>
                <a:gd name="T10" fmla="*/ 48 w 116"/>
                <a:gd name="T11" fmla="*/ 10 h 127"/>
                <a:gd name="T12" fmla="*/ 43 w 116"/>
                <a:gd name="T13" fmla="*/ 16 h 127"/>
                <a:gd name="T14" fmla="*/ 33 w 116"/>
                <a:gd name="T15" fmla="*/ 36 h 127"/>
                <a:gd name="T16" fmla="*/ 31 w 116"/>
                <a:gd name="T17" fmla="*/ 66 h 127"/>
                <a:gd name="T18" fmla="*/ 34 w 116"/>
                <a:gd name="T19" fmla="*/ 106 h 127"/>
                <a:gd name="T20" fmla="*/ 54 w 116"/>
                <a:gd name="T21" fmla="*/ 105 h 127"/>
                <a:gd name="T22" fmla="*/ 65 w 116"/>
                <a:gd name="T23" fmla="*/ 22 h 127"/>
                <a:gd name="T24" fmla="*/ 94 w 116"/>
                <a:gd name="T25" fmla="*/ 28 h 127"/>
                <a:gd name="T26" fmla="*/ 80 w 116"/>
                <a:gd name="T27" fmla="*/ 104 h 1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6" h="127">
                  <a:moveTo>
                    <a:pt x="80" y="104"/>
                  </a:moveTo>
                  <a:cubicBezTo>
                    <a:pt x="38" y="127"/>
                    <a:pt x="38" y="127"/>
                    <a:pt x="38" y="127"/>
                  </a:cubicBezTo>
                  <a:cubicBezTo>
                    <a:pt x="38" y="127"/>
                    <a:pt x="0" y="64"/>
                    <a:pt x="14" y="25"/>
                  </a:cubicBezTo>
                  <a:cubicBezTo>
                    <a:pt x="17" y="16"/>
                    <a:pt x="23" y="8"/>
                    <a:pt x="33" y="2"/>
                  </a:cubicBezTo>
                  <a:cubicBezTo>
                    <a:pt x="34" y="1"/>
                    <a:pt x="36" y="0"/>
                    <a:pt x="38" y="0"/>
                  </a:cubicBezTo>
                  <a:cubicBezTo>
                    <a:pt x="39" y="2"/>
                    <a:pt x="43" y="6"/>
                    <a:pt x="48" y="10"/>
                  </a:cubicBezTo>
                  <a:cubicBezTo>
                    <a:pt x="46" y="12"/>
                    <a:pt x="44" y="14"/>
                    <a:pt x="43" y="16"/>
                  </a:cubicBezTo>
                  <a:cubicBezTo>
                    <a:pt x="39" y="22"/>
                    <a:pt x="36" y="29"/>
                    <a:pt x="33" y="36"/>
                  </a:cubicBezTo>
                  <a:cubicBezTo>
                    <a:pt x="31" y="46"/>
                    <a:pt x="30" y="56"/>
                    <a:pt x="31" y="66"/>
                  </a:cubicBezTo>
                  <a:cubicBezTo>
                    <a:pt x="32" y="79"/>
                    <a:pt x="33" y="93"/>
                    <a:pt x="34" y="106"/>
                  </a:cubicBezTo>
                  <a:cubicBezTo>
                    <a:pt x="35" y="120"/>
                    <a:pt x="55" y="118"/>
                    <a:pt x="54" y="105"/>
                  </a:cubicBezTo>
                  <a:cubicBezTo>
                    <a:pt x="52" y="77"/>
                    <a:pt x="43" y="43"/>
                    <a:pt x="65" y="22"/>
                  </a:cubicBezTo>
                  <a:cubicBezTo>
                    <a:pt x="73" y="26"/>
                    <a:pt x="83" y="29"/>
                    <a:pt x="94" y="28"/>
                  </a:cubicBezTo>
                  <a:cubicBezTo>
                    <a:pt x="116" y="27"/>
                    <a:pt x="100" y="77"/>
                    <a:pt x="80" y="104"/>
                  </a:cubicBezTo>
                  <a:close/>
                </a:path>
              </a:pathLst>
            </a:custGeom>
            <a:solidFill>
              <a:srgbClr val="72311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4" name="isľíďè">
              <a:extLst>
                <a:ext uri="{FF2B5EF4-FFF2-40B4-BE49-F238E27FC236}">
                  <a16:creationId xmlns:a16="http://schemas.microsoft.com/office/drawing/2014/main" id="{E635FCE7-4D3A-C02D-4C88-BF7A36510B53}"/>
                </a:ext>
              </a:extLst>
            </p:cNvPr>
            <p:cNvSpPr/>
            <p:nvPr/>
          </p:nvSpPr>
          <p:spPr bwMode="auto">
            <a:xfrm>
              <a:off x="5121584" y="4001271"/>
              <a:ext cx="105751" cy="138290"/>
            </a:xfrm>
            <a:custGeom>
              <a:avLst/>
              <a:gdLst>
                <a:gd name="T0" fmla="*/ 46 w 51"/>
                <a:gd name="T1" fmla="*/ 41 h 67"/>
                <a:gd name="T2" fmla="*/ 36 w 51"/>
                <a:gd name="T3" fmla="*/ 53 h 67"/>
                <a:gd name="T4" fmla="*/ 11 w 51"/>
                <a:gd name="T5" fmla="*/ 67 h 67"/>
                <a:gd name="T6" fmla="*/ 0 w 51"/>
                <a:gd name="T7" fmla="*/ 41 h 67"/>
                <a:gd name="T8" fmla="*/ 6 w 51"/>
                <a:gd name="T9" fmla="*/ 37 h 67"/>
                <a:gd name="T10" fmla="*/ 14 w 51"/>
                <a:gd name="T11" fmla="*/ 24 h 67"/>
                <a:gd name="T12" fmla="*/ 35 w 51"/>
                <a:gd name="T13" fmla="*/ 0 h 67"/>
                <a:gd name="T14" fmla="*/ 46 w 51"/>
                <a:gd name="T15" fmla="*/ 41 h 6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67">
                  <a:moveTo>
                    <a:pt x="46" y="41"/>
                  </a:moveTo>
                  <a:cubicBezTo>
                    <a:pt x="44" y="45"/>
                    <a:pt x="40" y="49"/>
                    <a:pt x="36" y="53"/>
                  </a:cubicBezTo>
                  <a:cubicBezTo>
                    <a:pt x="11" y="67"/>
                    <a:pt x="11" y="67"/>
                    <a:pt x="11" y="67"/>
                  </a:cubicBezTo>
                  <a:cubicBezTo>
                    <a:pt x="4" y="57"/>
                    <a:pt x="0" y="41"/>
                    <a:pt x="0" y="41"/>
                  </a:cubicBezTo>
                  <a:cubicBezTo>
                    <a:pt x="6" y="37"/>
                    <a:pt x="6" y="37"/>
                    <a:pt x="6" y="37"/>
                  </a:cubicBezTo>
                  <a:cubicBezTo>
                    <a:pt x="8" y="30"/>
                    <a:pt x="6" y="28"/>
                    <a:pt x="14" y="24"/>
                  </a:cubicBezTo>
                  <a:cubicBezTo>
                    <a:pt x="23" y="20"/>
                    <a:pt x="33" y="11"/>
                    <a:pt x="35" y="0"/>
                  </a:cubicBezTo>
                  <a:cubicBezTo>
                    <a:pt x="35" y="0"/>
                    <a:pt x="51" y="16"/>
                    <a:pt x="46" y="41"/>
                  </a:cubicBezTo>
                  <a:close/>
                </a:path>
              </a:pathLst>
            </a:custGeom>
            <a:solidFill>
              <a:srgbClr val="72311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5" name="îSḷiḍé">
              <a:extLst>
                <a:ext uri="{FF2B5EF4-FFF2-40B4-BE49-F238E27FC236}">
                  <a16:creationId xmlns:a16="http://schemas.microsoft.com/office/drawing/2014/main" id="{0D1BEC40-7DDD-9204-D744-964E9D15951B}"/>
                </a:ext>
              </a:extLst>
            </p:cNvPr>
            <p:cNvSpPr/>
            <p:nvPr/>
          </p:nvSpPr>
          <p:spPr bwMode="auto">
            <a:xfrm>
              <a:off x="5011186" y="4304577"/>
              <a:ext cx="79022" cy="131317"/>
            </a:xfrm>
            <a:custGeom>
              <a:avLst/>
              <a:gdLst>
                <a:gd name="T0" fmla="*/ 38 w 38"/>
                <a:gd name="T1" fmla="*/ 46 h 63"/>
                <a:gd name="T2" fmla="*/ 21 w 38"/>
                <a:gd name="T3" fmla="*/ 63 h 63"/>
                <a:gd name="T4" fmla="*/ 17 w 38"/>
                <a:gd name="T5" fmla="*/ 63 h 63"/>
                <a:gd name="T6" fmla="*/ 0 w 38"/>
                <a:gd name="T7" fmla="*/ 46 h 63"/>
                <a:gd name="T8" fmla="*/ 0 w 38"/>
                <a:gd name="T9" fmla="*/ 17 h 63"/>
                <a:gd name="T10" fmla="*/ 17 w 38"/>
                <a:gd name="T11" fmla="*/ 0 h 63"/>
                <a:gd name="T12" fmla="*/ 21 w 38"/>
                <a:gd name="T13" fmla="*/ 0 h 63"/>
                <a:gd name="T14" fmla="*/ 38 w 38"/>
                <a:gd name="T15" fmla="*/ 17 h 63"/>
                <a:gd name="T16" fmla="*/ 38 w 38"/>
                <a:gd name="T17" fmla="*/ 4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 h="63">
                  <a:moveTo>
                    <a:pt x="38" y="46"/>
                  </a:moveTo>
                  <a:cubicBezTo>
                    <a:pt x="38" y="55"/>
                    <a:pt x="31" y="63"/>
                    <a:pt x="21" y="63"/>
                  </a:cubicBezTo>
                  <a:cubicBezTo>
                    <a:pt x="17" y="63"/>
                    <a:pt x="17" y="63"/>
                    <a:pt x="17" y="63"/>
                  </a:cubicBezTo>
                  <a:cubicBezTo>
                    <a:pt x="7" y="63"/>
                    <a:pt x="0" y="55"/>
                    <a:pt x="0" y="46"/>
                  </a:cubicBezTo>
                  <a:cubicBezTo>
                    <a:pt x="0" y="17"/>
                    <a:pt x="0" y="17"/>
                    <a:pt x="0" y="17"/>
                  </a:cubicBezTo>
                  <a:cubicBezTo>
                    <a:pt x="0" y="7"/>
                    <a:pt x="7" y="0"/>
                    <a:pt x="17" y="0"/>
                  </a:cubicBezTo>
                  <a:cubicBezTo>
                    <a:pt x="21" y="0"/>
                    <a:pt x="21" y="0"/>
                    <a:pt x="21" y="0"/>
                  </a:cubicBezTo>
                  <a:cubicBezTo>
                    <a:pt x="31" y="0"/>
                    <a:pt x="38" y="7"/>
                    <a:pt x="38" y="17"/>
                  </a:cubicBezTo>
                  <a:cubicBezTo>
                    <a:pt x="38" y="46"/>
                    <a:pt x="38" y="46"/>
                    <a:pt x="38" y="46"/>
                  </a:cubicBezTo>
                </a:path>
              </a:pathLst>
            </a:custGeom>
            <a:solidFill>
              <a:srgbClr val="FF954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6" name="íṥļídé">
              <a:extLst>
                <a:ext uri="{FF2B5EF4-FFF2-40B4-BE49-F238E27FC236}">
                  <a16:creationId xmlns:a16="http://schemas.microsoft.com/office/drawing/2014/main" id="{47DB5D4D-B94E-9C3B-2653-2E8D7821F6D5}"/>
                </a:ext>
              </a:extLst>
            </p:cNvPr>
            <p:cNvSpPr/>
            <p:nvPr/>
          </p:nvSpPr>
          <p:spPr bwMode="auto">
            <a:xfrm>
              <a:off x="4944946" y="4373141"/>
              <a:ext cx="210339" cy="39511"/>
            </a:xfrm>
            <a:custGeom>
              <a:avLst/>
              <a:gdLst>
                <a:gd name="T0" fmla="*/ 4 w 101"/>
                <a:gd name="T1" fmla="*/ 18 h 19"/>
                <a:gd name="T2" fmla="*/ 3 w 101"/>
                <a:gd name="T3" fmla="*/ 18 h 19"/>
                <a:gd name="T4" fmla="*/ 0 w 101"/>
                <a:gd name="T5" fmla="*/ 19 h 19"/>
                <a:gd name="T6" fmla="*/ 4 w 101"/>
                <a:gd name="T7" fmla="*/ 18 h 19"/>
                <a:gd name="T8" fmla="*/ 16 w 101"/>
                <a:gd name="T9" fmla="*/ 15 h 19"/>
                <a:gd name="T10" fmla="*/ 13 w 101"/>
                <a:gd name="T11" fmla="*/ 16 h 19"/>
                <a:gd name="T12" fmla="*/ 14 w 101"/>
                <a:gd name="T13" fmla="*/ 19 h 19"/>
                <a:gd name="T14" fmla="*/ 14 w 101"/>
                <a:gd name="T15" fmla="*/ 19 h 19"/>
                <a:gd name="T16" fmla="*/ 16 w 101"/>
                <a:gd name="T17" fmla="*/ 15 h 19"/>
                <a:gd name="T18" fmla="*/ 94 w 101"/>
                <a:gd name="T19" fmla="*/ 0 h 19"/>
                <a:gd name="T20" fmla="*/ 70 w 101"/>
                <a:gd name="T21" fmla="*/ 5 h 19"/>
                <a:gd name="T22" fmla="*/ 70 w 101"/>
                <a:gd name="T23" fmla="*/ 7 h 19"/>
                <a:gd name="T24" fmla="*/ 88 w 101"/>
                <a:gd name="T25" fmla="*/ 18 h 19"/>
                <a:gd name="T26" fmla="*/ 88 w 101"/>
                <a:gd name="T27" fmla="*/ 16 h 19"/>
                <a:gd name="T28" fmla="*/ 92 w 101"/>
                <a:gd name="T29" fmla="*/ 1 h 19"/>
                <a:gd name="T30" fmla="*/ 100 w 101"/>
                <a:gd name="T31" fmla="*/ 6 h 19"/>
                <a:gd name="T32" fmla="*/ 101 w 101"/>
                <a:gd name="T33" fmla="*/ 6 h 19"/>
                <a:gd name="T34" fmla="*/ 94 w 101"/>
                <a:gd name="T35"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1" h="19">
                  <a:moveTo>
                    <a:pt x="4" y="18"/>
                  </a:moveTo>
                  <a:cubicBezTo>
                    <a:pt x="3" y="18"/>
                    <a:pt x="3" y="18"/>
                    <a:pt x="3" y="18"/>
                  </a:cubicBezTo>
                  <a:cubicBezTo>
                    <a:pt x="0" y="19"/>
                    <a:pt x="0" y="19"/>
                    <a:pt x="0" y="19"/>
                  </a:cubicBezTo>
                  <a:cubicBezTo>
                    <a:pt x="4" y="18"/>
                    <a:pt x="4" y="18"/>
                    <a:pt x="4" y="18"/>
                  </a:cubicBezTo>
                  <a:moveTo>
                    <a:pt x="16" y="15"/>
                  </a:moveTo>
                  <a:cubicBezTo>
                    <a:pt x="13" y="16"/>
                    <a:pt x="13" y="16"/>
                    <a:pt x="13" y="16"/>
                  </a:cubicBezTo>
                  <a:cubicBezTo>
                    <a:pt x="14" y="19"/>
                    <a:pt x="14" y="19"/>
                    <a:pt x="14" y="19"/>
                  </a:cubicBezTo>
                  <a:cubicBezTo>
                    <a:pt x="14" y="19"/>
                    <a:pt x="14" y="19"/>
                    <a:pt x="14" y="19"/>
                  </a:cubicBezTo>
                  <a:cubicBezTo>
                    <a:pt x="15" y="18"/>
                    <a:pt x="15" y="17"/>
                    <a:pt x="16" y="15"/>
                  </a:cubicBezTo>
                  <a:moveTo>
                    <a:pt x="94" y="0"/>
                  </a:moveTo>
                  <a:cubicBezTo>
                    <a:pt x="70" y="5"/>
                    <a:pt x="70" y="5"/>
                    <a:pt x="70" y="5"/>
                  </a:cubicBezTo>
                  <a:cubicBezTo>
                    <a:pt x="70" y="7"/>
                    <a:pt x="70" y="7"/>
                    <a:pt x="70" y="7"/>
                  </a:cubicBezTo>
                  <a:cubicBezTo>
                    <a:pt x="78" y="9"/>
                    <a:pt x="86" y="12"/>
                    <a:pt x="88" y="18"/>
                  </a:cubicBezTo>
                  <a:cubicBezTo>
                    <a:pt x="88" y="16"/>
                    <a:pt x="88" y="16"/>
                    <a:pt x="88" y="16"/>
                  </a:cubicBezTo>
                  <a:cubicBezTo>
                    <a:pt x="92" y="1"/>
                    <a:pt x="92" y="1"/>
                    <a:pt x="92" y="1"/>
                  </a:cubicBezTo>
                  <a:cubicBezTo>
                    <a:pt x="100" y="6"/>
                    <a:pt x="100" y="6"/>
                    <a:pt x="100" y="6"/>
                  </a:cubicBezTo>
                  <a:cubicBezTo>
                    <a:pt x="101" y="6"/>
                    <a:pt x="101" y="6"/>
                    <a:pt x="101" y="6"/>
                  </a:cubicBezTo>
                  <a:cubicBezTo>
                    <a:pt x="94" y="0"/>
                    <a:pt x="94" y="0"/>
                    <a:pt x="94" y="0"/>
                  </a:cubicBezTo>
                </a:path>
              </a:pathLst>
            </a:custGeom>
            <a:solidFill>
              <a:srgbClr val="D3CCC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7" name="íṣľîďè">
              <a:extLst>
                <a:ext uri="{FF2B5EF4-FFF2-40B4-BE49-F238E27FC236}">
                  <a16:creationId xmlns:a16="http://schemas.microsoft.com/office/drawing/2014/main" id="{CD324FA9-E4A2-882D-3E27-CEE115C3E576}"/>
                </a:ext>
              </a:extLst>
            </p:cNvPr>
            <p:cNvSpPr/>
            <p:nvPr/>
          </p:nvSpPr>
          <p:spPr bwMode="auto">
            <a:xfrm>
              <a:off x="5127395" y="4375465"/>
              <a:ext cx="25566" cy="30214"/>
            </a:xfrm>
            <a:custGeom>
              <a:avLst/>
              <a:gdLst>
                <a:gd name="T0" fmla="*/ 8 w 22"/>
                <a:gd name="T1" fmla="*/ 0 h 26"/>
                <a:gd name="T2" fmla="*/ 0 w 22"/>
                <a:gd name="T3" fmla="*/ 26 h 26"/>
                <a:gd name="T4" fmla="*/ 4 w 22"/>
                <a:gd name="T5" fmla="*/ 19 h 26"/>
                <a:gd name="T6" fmla="*/ 22 w 22"/>
                <a:gd name="T7" fmla="*/ 9 h 26"/>
                <a:gd name="T8" fmla="*/ 8 w 22"/>
                <a:gd name="T9" fmla="*/ 0 h 26"/>
              </a:gdLst>
              <a:ahLst/>
              <a:cxnLst>
                <a:cxn ang="0">
                  <a:pos x="T0" y="T1"/>
                </a:cxn>
                <a:cxn ang="0">
                  <a:pos x="T2" y="T3"/>
                </a:cxn>
                <a:cxn ang="0">
                  <a:pos x="T4" y="T5"/>
                </a:cxn>
                <a:cxn ang="0">
                  <a:pos x="T6" y="T7"/>
                </a:cxn>
                <a:cxn ang="0">
                  <a:pos x="T8" y="T9"/>
                </a:cxn>
              </a:cxnLst>
              <a:rect l="0" t="0" r="r" b="b"/>
              <a:pathLst>
                <a:path w="22" h="26">
                  <a:moveTo>
                    <a:pt x="8" y="0"/>
                  </a:moveTo>
                  <a:lnTo>
                    <a:pt x="0" y="26"/>
                  </a:lnTo>
                  <a:lnTo>
                    <a:pt x="4" y="19"/>
                  </a:lnTo>
                  <a:lnTo>
                    <a:pt x="22" y="9"/>
                  </a:lnTo>
                  <a:lnTo>
                    <a:pt x="8" y="0"/>
                  </a:lnTo>
                  <a:close/>
                </a:path>
              </a:pathLst>
            </a:custGeom>
            <a:solidFill>
              <a:srgbClr val="1F1E2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8" name="ïš1íḍè">
              <a:extLst>
                <a:ext uri="{FF2B5EF4-FFF2-40B4-BE49-F238E27FC236}">
                  <a16:creationId xmlns:a16="http://schemas.microsoft.com/office/drawing/2014/main" id="{1614B64F-F8F5-D513-E9C7-B77A58FD9FB0}"/>
                </a:ext>
              </a:extLst>
            </p:cNvPr>
            <p:cNvSpPr/>
            <p:nvPr/>
          </p:nvSpPr>
          <p:spPr bwMode="auto">
            <a:xfrm>
              <a:off x="5127395" y="4375465"/>
              <a:ext cx="25566" cy="30214"/>
            </a:xfrm>
            <a:custGeom>
              <a:avLst/>
              <a:gdLst>
                <a:gd name="T0" fmla="*/ 8 w 22"/>
                <a:gd name="T1" fmla="*/ 0 h 26"/>
                <a:gd name="T2" fmla="*/ 0 w 22"/>
                <a:gd name="T3" fmla="*/ 26 h 26"/>
                <a:gd name="T4" fmla="*/ 4 w 22"/>
                <a:gd name="T5" fmla="*/ 19 h 26"/>
                <a:gd name="T6" fmla="*/ 22 w 22"/>
                <a:gd name="T7" fmla="*/ 9 h 26"/>
                <a:gd name="T8" fmla="*/ 8 w 22"/>
                <a:gd name="T9" fmla="*/ 0 h 26"/>
              </a:gdLst>
              <a:ahLst/>
              <a:cxnLst>
                <a:cxn ang="0">
                  <a:pos x="T0" y="T1"/>
                </a:cxn>
                <a:cxn ang="0">
                  <a:pos x="T2" y="T3"/>
                </a:cxn>
                <a:cxn ang="0">
                  <a:pos x="T4" y="T5"/>
                </a:cxn>
                <a:cxn ang="0">
                  <a:pos x="T6" y="T7"/>
                </a:cxn>
                <a:cxn ang="0">
                  <a:pos x="T8" y="T9"/>
                </a:cxn>
              </a:cxnLst>
              <a:rect l="0" t="0" r="r" b="b"/>
              <a:pathLst>
                <a:path w="22" h="26">
                  <a:moveTo>
                    <a:pt x="8" y="0"/>
                  </a:moveTo>
                  <a:lnTo>
                    <a:pt x="0" y="26"/>
                  </a:lnTo>
                  <a:lnTo>
                    <a:pt x="4" y="19"/>
                  </a:lnTo>
                  <a:lnTo>
                    <a:pt x="22" y="9"/>
                  </a:lnTo>
                  <a:lnTo>
                    <a:pt x="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9" name="išlïḑé">
              <a:extLst>
                <a:ext uri="{FF2B5EF4-FFF2-40B4-BE49-F238E27FC236}">
                  <a16:creationId xmlns:a16="http://schemas.microsoft.com/office/drawing/2014/main" id="{DC03AAD8-457E-2558-AE56-6220DB7AE953}"/>
                </a:ext>
              </a:extLst>
            </p:cNvPr>
            <p:cNvSpPr/>
            <p:nvPr/>
          </p:nvSpPr>
          <p:spPr bwMode="auto">
            <a:xfrm>
              <a:off x="4973999" y="4412652"/>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path>
              </a:pathLst>
            </a:custGeom>
            <a:solidFill>
              <a:srgbClr val="1F1E2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0" name="iŝ1îḑè">
              <a:extLst>
                <a:ext uri="{FF2B5EF4-FFF2-40B4-BE49-F238E27FC236}">
                  <a16:creationId xmlns:a16="http://schemas.microsoft.com/office/drawing/2014/main" id="{DD407BB1-9D16-6C37-05C7-1407116C7CF1}"/>
                </a:ext>
              </a:extLst>
            </p:cNvPr>
            <p:cNvSpPr/>
            <p:nvPr/>
          </p:nvSpPr>
          <p:spPr bwMode="auto">
            <a:xfrm>
              <a:off x="4973999" y="4387086"/>
              <a:ext cx="153396" cy="58105"/>
            </a:xfrm>
            <a:custGeom>
              <a:avLst/>
              <a:gdLst>
                <a:gd name="T0" fmla="*/ 18 w 74"/>
                <a:gd name="T1" fmla="*/ 5 h 28"/>
                <a:gd name="T2" fmla="*/ 2 w 74"/>
                <a:gd name="T3" fmla="*/ 8 h 28"/>
                <a:gd name="T4" fmla="*/ 0 w 74"/>
                <a:gd name="T5" fmla="*/ 12 h 28"/>
                <a:gd name="T6" fmla="*/ 0 w 74"/>
                <a:gd name="T7" fmla="*/ 12 h 28"/>
                <a:gd name="T8" fmla="*/ 6 w 74"/>
                <a:gd name="T9" fmla="*/ 28 h 28"/>
                <a:gd name="T10" fmla="*/ 22 w 74"/>
                <a:gd name="T11" fmla="*/ 22 h 28"/>
                <a:gd name="T12" fmla="*/ 24 w 74"/>
                <a:gd name="T13" fmla="*/ 22 h 28"/>
                <a:gd name="T14" fmla="*/ 30 w 74"/>
                <a:gd name="T15" fmla="*/ 22 h 28"/>
                <a:gd name="T16" fmla="*/ 30 w 74"/>
                <a:gd name="T17" fmla="*/ 22 h 28"/>
                <a:gd name="T18" fmla="*/ 18 w 74"/>
                <a:gd name="T19" fmla="*/ 6 h 28"/>
                <a:gd name="T20" fmla="*/ 18 w 74"/>
                <a:gd name="T21" fmla="*/ 5 h 28"/>
                <a:gd name="T22" fmla="*/ 56 w 74"/>
                <a:gd name="T23" fmla="*/ 0 h 28"/>
                <a:gd name="T24" fmla="*/ 56 w 74"/>
                <a:gd name="T25" fmla="*/ 6 h 28"/>
                <a:gd name="T26" fmla="*/ 45 w 74"/>
                <a:gd name="T27" fmla="*/ 22 h 28"/>
                <a:gd name="T28" fmla="*/ 55 w 74"/>
                <a:gd name="T29" fmla="*/ 17 h 28"/>
                <a:gd name="T30" fmla="*/ 71 w 74"/>
                <a:gd name="T31" fmla="*/ 20 h 28"/>
                <a:gd name="T32" fmla="*/ 71 w 74"/>
                <a:gd name="T33" fmla="*/ 20 h 28"/>
                <a:gd name="T34" fmla="*/ 74 w 74"/>
                <a:gd name="T35" fmla="*/ 11 h 28"/>
                <a:gd name="T36" fmla="*/ 56 w 74"/>
                <a:gd name="T3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4" h="28">
                  <a:moveTo>
                    <a:pt x="18" y="5"/>
                  </a:moveTo>
                  <a:cubicBezTo>
                    <a:pt x="2" y="8"/>
                    <a:pt x="2" y="8"/>
                    <a:pt x="2" y="8"/>
                  </a:cubicBezTo>
                  <a:cubicBezTo>
                    <a:pt x="1" y="10"/>
                    <a:pt x="1" y="11"/>
                    <a:pt x="0" y="12"/>
                  </a:cubicBezTo>
                  <a:cubicBezTo>
                    <a:pt x="0" y="12"/>
                    <a:pt x="0" y="12"/>
                    <a:pt x="0" y="12"/>
                  </a:cubicBezTo>
                  <a:cubicBezTo>
                    <a:pt x="6" y="28"/>
                    <a:pt x="6" y="28"/>
                    <a:pt x="6" y="28"/>
                  </a:cubicBezTo>
                  <a:cubicBezTo>
                    <a:pt x="8" y="27"/>
                    <a:pt x="19" y="23"/>
                    <a:pt x="22" y="22"/>
                  </a:cubicBezTo>
                  <a:cubicBezTo>
                    <a:pt x="22" y="22"/>
                    <a:pt x="23" y="22"/>
                    <a:pt x="24" y="22"/>
                  </a:cubicBezTo>
                  <a:cubicBezTo>
                    <a:pt x="26" y="22"/>
                    <a:pt x="28" y="22"/>
                    <a:pt x="30" y="22"/>
                  </a:cubicBezTo>
                  <a:cubicBezTo>
                    <a:pt x="30" y="22"/>
                    <a:pt x="30" y="22"/>
                    <a:pt x="30" y="22"/>
                  </a:cubicBezTo>
                  <a:cubicBezTo>
                    <a:pt x="23" y="20"/>
                    <a:pt x="18" y="14"/>
                    <a:pt x="18" y="6"/>
                  </a:cubicBezTo>
                  <a:cubicBezTo>
                    <a:pt x="18" y="5"/>
                    <a:pt x="18" y="5"/>
                    <a:pt x="18" y="5"/>
                  </a:cubicBezTo>
                  <a:moveTo>
                    <a:pt x="56" y="0"/>
                  </a:moveTo>
                  <a:cubicBezTo>
                    <a:pt x="56" y="6"/>
                    <a:pt x="56" y="6"/>
                    <a:pt x="56" y="6"/>
                  </a:cubicBezTo>
                  <a:cubicBezTo>
                    <a:pt x="56" y="13"/>
                    <a:pt x="52" y="19"/>
                    <a:pt x="45" y="22"/>
                  </a:cubicBezTo>
                  <a:cubicBezTo>
                    <a:pt x="49" y="21"/>
                    <a:pt x="53" y="20"/>
                    <a:pt x="55" y="17"/>
                  </a:cubicBezTo>
                  <a:cubicBezTo>
                    <a:pt x="71" y="20"/>
                    <a:pt x="71" y="20"/>
                    <a:pt x="71" y="20"/>
                  </a:cubicBezTo>
                  <a:cubicBezTo>
                    <a:pt x="71" y="20"/>
                    <a:pt x="71" y="20"/>
                    <a:pt x="71" y="20"/>
                  </a:cubicBezTo>
                  <a:cubicBezTo>
                    <a:pt x="74" y="11"/>
                    <a:pt x="74" y="11"/>
                    <a:pt x="74" y="11"/>
                  </a:cubicBezTo>
                  <a:cubicBezTo>
                    <a:pt x="72" y="5"/>
                    <a:pt x="64" y="2"/>
                    <a:pt x="56" y="0"/>
                  </a:cubicBezTo>
                </a:path>
              </a:pathLst>
            </a:custGeom>
            <a:solidFill>
              <a:srgbClr val="D3CCC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1" name="íŝḷiḓe">
              <a:extLst>
                <a:ext uri="{FF2B5EF4-FFF2-40B4-BE49-F238E27FC236}">
                  <a16:creationId xmlns:a16="http://schemas.microsoft.com/office/drawing/2014/main" id="{192E037B-1F22-F507-E7A3-83D08ADC1B33}"/>
                </a:ext>
              </a:extLst>
            </p:cNvPr>
            <p:cNvSpPr/>
            <p:nvPr/>
          </p:nvSpPr>
          <p:spPr bwMode="auto">
            <a:xfrm>
              <a:off x="5121584" y="4385924"/>
              <a:ext cx="54619" cy="42998"/>
            </a:xfrm>
            <a:custGeom>
              <a:avLst/>
              <a:gdLst>
                <a:gd name="T0" fmla="*/ 29 w 47"/>
                <a:gd name="T1" fmla="*/ 0 h 37"/>
                <a:gd name="T2" fmla="*/ 27 w 47"/>
                <a:gd name="T3" fmla="*/ 0 h 37"/>
                <a:gd name="T4" fmla="*/ 9 w 47"/>
                <a:gd name="T5" fmla="*/ 10 h 37"/>
                <a:gd name="T6" fmla="*/ 5 w 47"/>
                <a:gd name="T7" fmla="*/ 17 h 37"/>
                <a:gd name="T8" fmla="*/ 5 w 47"/>
                <a:gd name="T9" fmla="*/ 21 h 37"/>
                <a:gd name="T10" fmla="*/ 0 w 47"/>
                <a:gd name="T11" fmla="*/ 37 h 37"/>
                <a:gd name="T12" fmla="*/ 47 w 47"/>
                <a:gd name="T13" fmla="*/ 12 h 37"/>
                <a:gd name="T14" fmla="*/ 29 w 47"/>
                <a:gd name="T15" fmla="*/ 0 h 3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7">
                  <a:moveTo>
                    <a:pt x="29" y="0"/>
                  </a:moveTo>
                  <a:lnTo>
                    <a:pt x="27" y="0"/>
                  </a:lnTo>
                  <a:lnTo>
                    <a:pt x="9" y="10"/>
                  </a:lnTo>
                  <a:lnTo>
                    <a:pt x="5" y="17"/>
                  </a:lnTo>
                  <a:lnTo>
                    <a:pt x="5" y="21"/>
                  </a:lnTo>
                  <a:lnTo>
                    <a:pt x="0" y="37"/>
                  </a:lnTo>
                  <a:lnTo>
                    <a:pt x="47" y="12"/>
                  </a:lnTo>
                  <a:lnTo>
                    <a:pt x="29" y="0"/>
                  </a:lnTo>
                  <a:close/>
                </a:path>
              </a:pathLst>
            </a:custGeom>
            <a:solidFill>
              <a:srgbClr val="35334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2" name="ïṡḻidé">
              <a:extLst>
                <a:ext uri="{FF2B5EF4-FFF2-40B4-BE49-F238E27FC236}">
                  <a16:creationId xmlns:a16="http://schemas.microsoft.com/office/drawing/2014/main" id="{519134FE-EFD9-D57B-BCCD-DFEA8CD6E598}"/>
                </a:ext>
              </a:extLst>
            </p:cNvPr>
            <p:cNvSpPr/>
            <p:nvPr/>
          </p:nvSpPr>
          <p:spPr bwMode="auto">
            <a:xfrm>
              <a:off x="5121584" y="4385924"/>
              <a:ext cx="54619" cy="42998"/>
            </a:xfrm>
            <a:custGeom>
              <a:avLst/>
              <a:gdLst>
                <a:gd name="T0" fmla="*/ 29 w 47"/>
                <a:gd name="T1" fmla="*/ 0 h 37"/>
                <a:gd name="T2" fmla="*/ 27 w 47"/>
                <a:gd name="T3" fmla="*/ 0 h 37"/>
                <a:gd name="T4" fmla="*/ 9 w 47"/>
                <a:gd name="T5" fmla="*/ 10 h 37"/>
                <a:gd name="T6" fmla="*/ 5 w 47"/>
                <a:gd name="T7" fmla="*/ 17 h 37"/>
                <a:gd name="T8" fmla="*/ 5 w 47"/>
                <a:gd name="T9" fmla="*/ 21 h 37"/>
                <a:gd name="T10" fmla="*/ 0 w 47"/>
                <a:gd name="T11" fmla="*/ 37 h 37"/>
                <a:gd name="T12" fmla="*/ 47 w 47"/>
                <a:gd name="T13" fmla="*/ 12 h 37"/>
                <a:gd name="T14" fmla="*/ 29 w 47"/>
                <a:gd name="T15" fmla="*/ 0 h 3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7">
                  <a:moveTo>
                    <a:pt x="29" y="0"/>
                  </a:moveTo>
                  <a:lnTo>
                    <a:pt x="27" y="0"/>
                  </a:lnTo>
                  <a:lnTo>
                    <a:pt x="9" y="10"/>
                  </a:lnTo>
                  <a:lnTo>
                    <a:pt x="5" y="17"/>
                  </a:lnTo>
                  <a:lnTo>
                    <a:pt x="5" y="21"/>
                  </a:lnTo>
                  <a:lnTo>
                    <a:pt x="0" y="37"/>
                  </a:lnTo>
                  <a:lnTo>
                    <a:pt x="47" y="12"/>
                  </a:lnTo>
                  <a:lnTo>
                    <a:pt x="2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3" name="iṩliḍe">
              <a:extLst>
                <a:ext uri="{FF2B5EF4-FFF2-40B4-BE49-F238E27FC236}">
                  <a16:creationId xmlns:a16="http://schemas.microsoft.com/office/drawing/2014/main" id="{D71B8B1E-4AD1-E34C-4F56-64BC84E0ABF8}"/>
                </a:ext>
              </a:extLst>
            </p:cNvPr>
            <p:cNvSpPr/>
            <p:nvPr/>
          </p:nvSpPr>
          <p:spPr bwMode="auto">
            <a:xfrm>
              <a:off x="4921704" y="4405680"/>
              <a:ext cx="65077" cy="39511"/>
            </a:xfrm>
            <a:custGeom>
              <a:avLst/>
              <a:gdLst>
                <a:gd name="T0" fmla="*/ 24 w 31"/>
                <a:gd name="T1" fmla="*/ 0 h 19"/>
                <a:gd name="T2" fmla="*/ 15 w 31"/>
                <a:gd name="T3" fmla="*/ 2 h 19"/>
                <a:gd name="T4" fmla="*/ 11 w 31"/>
                <a:gd name="T5" fmla="*/ 3 h 19"/>
                <a:gd name="T6" fmla="*/ 0 w 31"/>
                <a:gd name="T7" fmla="*/ 8 h 19"/>
                <a:gd name="T8" fmla="*/ 30 w 31"/>
                <a:gd name="T9" fmla="*/ 19 h 19"/>
                <a:gd name="T10" fmla="*/ 31 w 31"/>
                <a:gd name="T11" fmla="*/ 19 h 19"/>
                <a:gd name="T12" fmla="*/ 25 w 31"/>
                <a:gd name="T13" fmla="*/ 3 h 19"/>
                <a:gd name="T14" fmla="*/ 25 w 31"/>
                <a:gd name="T15" fmla="*/ 3 h 19"/>
                <a:gd name="T16" fmla="*/ 24 w 31"/>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19">
                  <a:moveTo>
                    <a:pt x="24" y="0"/>
                  </a:moveTo>
                  <a:cubicBezTo>
                    <a:pt x="15" y="2"/>
                    <a:pt x="15" y="2"/>
                    <a:pt x="15" y="2"/>
                  </a:cubicBezTo>
                  <a:cubicBezTo>
                    <a:pt x="11" y="3"/>
                    <a:pt x="11" y="3"/>
                    <a:pt x="11" y="3"/>
                  </a:cubicBezTo>
                  <a:cubicBezTo>
                    <a:pt x="0" y="8"/>
                    <a:pt x="0" y="8"/>
                    <a:pt x="0" y="8"/>
                  </a:cubicBezTo>
                  <a:cubicBezTo>
                    <a:pt x="9" y="11"/>
                    <a:pt x="30" y="19"/>
                    <a:pt x="30" y="19"/>
                  </a:cubicBezTo>
                  <a:cubicBezTo>
                    <a:pt x="30" y="19"/>
                    <a:pt x="30" y="19"/>
                    <a:pt x="31" y="19"/>
                  </a:cubicBezTo>
                  <a:cubicBezTo>
                    <a:pt x="25" y="3"/>
                    <a:pt x="25" y="3"/>
                    <a:pt x="25" y="3"/>
                  </a:cubicBezTo>
                  <a:cubicBezTo>
                    <a:pt x="25" y="3"/>
                    <a:pt x="25" y="3"/>
                    <a:pt x="25" y="3"/>
                  </a:cubicBezTo>
                  <a:cubicBezTo>
                    <a:pt x="24" y="0"/>
                    <a:pt x="24" y="0"/>
                    <a:pt x="24" y="0"/>
                  </a:cubicBezTo>
                </a:path>
              </a:pathLst>
            </a:custGeom>
            <a:solidFill>
              <a:srgbClr val="35334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4" name="í$ḷîdè">
              <a:extLst>
                <a:ext uri="{FF2B5EF4-FFF2-40B4-BE49-F238E27FC236}">
                  <a16:creationId xmlns:a16="http://schemas.microsoft.com/office/drawing/2014/main" id="{BF93ABEC-C79B-261D-ACBD-CF0C8682F86A}"/>
                </a:ext>
              </a:extLst>
            </p:cNvPr>
            <p:cNvSpPr/>
            <p:nvPr/>
          </p:nvSpPr>
          <p:spPr bwMode="auto">
            <a:xfrm>
              <a:off x="5011186" y="4383600"/>
              <a:ext cx="79022" cy="49970"/>
            </a:xfrm>
            <a:custGeom>
              <a:avLst/>
              <a:gdLst>
                <a:gd name="T0" fmla="*/ 38 w 38"/>
                <a:gd name="T1" fmla="*/ 0 h 24"/>
                <a:gd name="T2" fmla="*/ 0 w 38"/>
                <a:gd name="T3" fmla="*/ 7 h 24"/>
                <a:gd name="T4" fmla="*/ 0 w 38"/>
                <a:gd name="T5" fmla="*/ 8 h 24"/>
                <a:gd name="T6" fmla="*/ 12 w 38"/>
                <a:gd name="T7" fmla="*/ 24 h 24"/>
                <a:gd name="T8" fmla="*/ 19 w 38"/>
                <a:gd name="T9" fmla="*/ 24 h 24"/>
                <a:gd name="T10" fmla="*/ 27 w 38"/>
                <a:gd name="T11" fmla="*/ 24 h 24"/>
                <a:gd name="T12" fmla="*/ 38 w 38"/>
                <a:gd name="T13" fmla="*/ 8 h 24"/>
                <a:gd name="T14" fmla="*/ 38 w 38"/>
                <a:gd name="T15" fmla="*/ 2 h 24"/>
                <a:gd name="T16" fmla="*/ 38 w 38"/>
                <a:gd name="T1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 h="24">
                  <a:moveTo>
                    <a:pt x="38" y="0"/>
                  </a:moveTo>
                  <a:cubicBezTo>
                    <a:pt x="0" y="7"/>
                    <a:pt x="0" y="7"/>
                    <a:pt x="0" y="7"/>
                  </a:cubicBezTo>
                  <a:cubicBezTo>
                    <a:pt x="0" y="8"/>
                    <a:pt x="0" y="8"/>
                    <a:pt x="0" y="8"/>
                  </a:cubicBezTo>
                  <a:cubicBezTo>
                    <a:pt x="0" y="16"/>
                    <a:pt x="5" y="22"/>
                    <a:pt x="12" y="24"/>
                  </a:cubicBezTo>
                  <a:cubicBezTo>
                    <a:pt x="14" y="24"/>
                    <a:pt x="17" y="24"/>
                    <a:pt x="19" y="24"/>
                  </a:cubicBezTo>
                  <a:cubicBezTo>
                    <a:pt x="22" y="24"/>
                    <a:pt x="24" y="24"/>
                    <a:pt x="27" y="24"/>
                  </a:cubicBezTo>
                  <a:cubicBezTo>
                    <a:pt x="34" y="21"/>
                    <a:pt x="38" y="15"/>
                    <a:pt x="38" y="8"/>
                  </a:cubicBezTo>
                  <a:cubicBezTo>
                    <a:pt x="38" y="2"/>
                    <a:pt x="38" y="2"/>
                    <a:pt x="38" y="2"/>
                  </a:cubicBezTo>
                  <a:cubicBezTo>
                    <a:pt x="38" y="0"/>
                    <a:pt x="38" y="0"/>
                    <a:pt x="38" y="0"/>
                  </a:cubicBezTo>
                </a:path>
              </a:pathLst>
            </a:custGeom>
            <a:solidFill>
              <a:srgbClr val="D3773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5" name="íṥḻïdè">
              <a:extLst>
                <a:ext uri="{FF2B5EF4-FFF2-40B4-BE49-F238E27FC236}">
                  <a16:creationId xmlns:a16="http://schemas.microsoft.com/office/drawing/2014/main" id="{59682664-15B5-F5BC-110F-AD754D407A58}"/>
                </a:ext>
              </a:extLst>
            </p:cNvPr>
            <p:cNvSpPr/>
            <p:nvPr/>
          </p:nvSpPr>
          <p:spPr bwMode="auto">
            <a:xfrm>
              <a:off x="4826412" y="4023350"/>
              <a:ext cx="390463" cy="391626"/>
            </a:xfrm>
            <a:custGeom>
              <a:avLst/>
              <a:gdLst>
                <a:gd name="T0" fmla="*/ 177 w 188"/>
                <a:gd name="T1" fmla="*/ 155 h 188"/>
                <a:gd name="T2" fmla="*/ 135 w 188"/>
                <a:gd name="T3" fmla="*/ 181 h 188"/>
                <a:gd name="T4" fmla="*/ 86 w 188"/>
                <a:gd name="T5" fmla="*/ 185 h 188"/>
                <a:gd name="T6" fmla="*/ 24 w 188"/>
                <a:gd name="T7" fmla="*/ 133 h 188"/>
                <a:gd name="T8" fmla="*/ 24 w 188"/>
                <a:gd name="T9" fmla="*/ 132 h 188"/>
                <a:gd name="T10" fmla="*/ 21 w 188"/>
                <a:gd name="T11" fmla="*/ 133 h 188"/>
                <a:gd name="T12" fmla="*/ 21 w 188"/>
                <a:gd name="T13" fmla="*/ 133 h 188"/>
                <a:gd name="T14" fmla="*/ 1 w 188"/>
                <a:gd name="T15" fmla="*/ 111 h 188"/>
                <a:gd name="T16" fmla="*/ 1 w 188"/>
                <a:gd name="T17" fmla="*/ 111 h 188"/>
                <a:gd name="T18" fmla="*/ 17 w 188"/>
                <a:gd name="T19" fmla="*/ 86 h 188"/>
                <a:gd name="T20" fmla="*/ 17 w 188"/>
                <a:gd name="T21" fmla="*/ 85 h 188"/>
                <a:gd name="T22" fmla="*/ 20 w 188"/>
                <a:gd name="T23" fmla="*/ 85 h 188"/>
                <a:gd name="T24" fmla="*/ 21 w 188"/>
                <a:gd name="T25" fmla="*/ 85 h 188"/>
                <a:gd name="T26" fmla="*/ 19 w 188"/>
                <a:gd name="T27" fmla="*/ 71 h 188"/>
                <a:gd name="T28" fmla="*/ 22 w 188"/>
                <a:gd name="T29" fmla="*/ 47 h 188"/>
                <a:gd name="T30" fmla="*/ 72 w 188"/>
                <a:gd name="T31" fmla="*/ 7 h 188"/>
                <a:gd name="T32" fmla="*/ 120 w 188"/>
                <a:gd name="T33" fmla="*/ 3 h 188"/>
                <a:gd name="T34" fmla="*/ 182 w 188"/>
                <a:gd name="T35" fmla="*/ 58 h 188"/>
                <a:gd name="T36" fmla="*/ 187 w 188"/>
                <a:gd name="T37" fmla="*/ 117 h 188"/>
                <a:gd name="T38" fmla="*/ 177 w 188"/>
                <a:gd name="T39" fmla="*/ 15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8" h="188">
                  <a:moveTo>
                    <a:pt x="177" y="155"/>
                  </a:moveTo>
                  <a:cubicBezTo>
                    <a:pt x="168" y="170"/>
                    <a:pt x="153" y="180"/>
                    <a:pt x="135" y="181"/>
                  </a:cubicBezTo>
                  <a:cubicBezTo>
                    <a:pt x="86" y="185"/>
                    <a:pt x="86" y="185"/>
                    <a:pt x="86" y="185"/>
                  </a:cubicBezTo>
                  <a:cubicBezTo>
                    <a:pt x="55" y="188"/>
                    <a:pt x="28" y="164"/>
                    <a:pt x="24" y="133"/>
                  </a:cubicBezTo>
                  <a:cubicBezTo>
                    <a:pt x="24" y="132"/>
                    <a:pt x="24" y="132"/>
                    <a:pt x="24" y="132"/>
                  </a:cubicBezTo>
                  <a:cubicBezTo>
                    <a:pt x="23" y="133"/>
                    <a:pt x="22" y="133"/>
                    <a:pt x="21" y="133"/>
                  </a:cubicBezTo>
                  <a:cubicBezTo>
                    <a:pt x="21" y="133"/>
                    <a:pt x="21" y="133"/>
                    <a:pt x="21" y="133"/>
                  </a:cubicBezTo>
                  <a:cubicBezTo>
                    <a:pt x="8" y="134"/>
                    <a:pt x="2" y="124"/>
                    <a:pt x="1" y="111"/>
                  </a:cubicBezTo>
                  <a:cubicBezTo>
                    <a:pt x="1" y="111"/>
                    <a:pt x="1" y="111"/>
                    <a:pt x="1" y="111"/>
                  </a:cubicBezTo>
                  <a:cubicBezTo>
                    <a:pt x="0" y="98"/>
                    <a:pt x="4" y="87"/>
                    <a:pt x="17" y="86"/>
                  </a:cubicBezTo>
                  <a:cubicBezTo>
                    <a:pt x="17" y="85"/>
                    <a:pt x="17" y="85"/>
                    <a:pt x="17" y="85"/>
                  </a:cubicBezTo>
                  <a:cubicBezTo>
                    <a:pt x="18" y="85"/>
                    <a:pt x="19" y="85"/>
                    <a:pt x="20" y="85"/>
                  </a:cubicBezTo>
                  <a:cubicBezTo>
                    <a:pt x="21" y="85"/>
                    <a:pt x="21" y="85"/>
                    <a:pt x="21" y="85"/>
                  </a:cubicBezTo>
                  <a:cubicBezTo>
                    <a:pt x="19" y="71"/>
                    <a:pt x="19" y="71"/>
                    <a:pt x="19" y="71"/>
                  </a:cubicBezTo>
                  <a:cubicBezTo>
                    <a:pt x="19" y="63"/>
                    <a:pt x="20" y="54"/>
                    <a:pt x="22" y="47"/>
                  </a:cubicBezTo>
                  <a:cubicBezTo>
                    <a:pt x="29" y="25"/>
                    <a:pt x="48" y="9"/>
                    <a:pt x="72" y="7"/>
                  </a:cubicBezTo>
                  <a:cubicBezTo>
                    <a:pt x="120" y="3"/>
                    <a:pt x="120" y="3"/>
                    <a:pt x="120" y="3"/>
                  </a:cubicBezTo>
                  <a:cubicBezTo>
                    <a:pt x="152" y="0"/>
                    <a:pt x="179" y="25"/>
                    <a:pt x="182" y="58"/>
                  </a:cubicBezTo>
                  <a:cubicBezTo>
                    <a:pt x="187" y="117"/>
                    <a:pt x="187" y="117"/>
                    <a:pt x="187" y="117"/>
                  </a:cubicBezTo>
                  <a:cubicBezTo>
                    <a:pt x="188" y="131"/>
                    <a:pt x="184" y="144"/>
                    <a:pt x="177" y="155"/>
                  </a:cubicBezTo>
                  <a:close/>
                </a:path>
              </a:pathLst>
            </a:custGeom>
            <a:solidFill>
              <a:srgbClr val="FFB37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6" name="îš1iḋè">
              <a:extLst>
                <a:ext uri="{FF2B5EF4-FFF2-40B4-BE49-F238E27FC236}">
                  <a16:creationId xmlns:a16="http://schemas.microsoft.com/office/drawing/2014/main" id="{48854574-5498-0E47-3AEE-8BBFAACDC9AD}"/>
                </a:ext>
              </a:extLst>
            </p:cNvPr>
            <p:cNvSpPr/>
            <p:nvPr/>
          </p:nvSpPr>
          <p:spPr bwMode="auto">
            <a:xfrm>
              <a:off x="4826412" y="4120966"/>
              <a:ext cx="197556" cy="294010"/>
            </a:xfrm>
            <a:custGeom>
              <a:avLst/>
              <a:gdLst>
                <a:gd name="T0" fmla="*/ 86 w 95"/>
                <a:gd name="T1" fmla="*/ 138 h 141"/>
                <a:gd name="T2" fmla="*/ 24 w 95"/>
                <a:gd name="T3" fmla="*/ 86 h 141"/>
                <a:gd name="T4" fmla="*/ 24 w 95"/>
                <a:gd name="T5" fmla="*/ 85 h 141"/>
                <a:gd name="T6" fmla="*/ 21 w 95"/>
                <a:gd name="T7" fmla="*/ 86 h 141"/>
                <a:gd name="T8" fmla="*/ 21 w 95"/>
                <a:gd name="T9" fmla="*/ 86 h 141"/>
                <a:gd name="T10" fmla="*/ 1 w 95"/>
                <a:gd name="T11" fmla="*/ 64 h 141"/>
                <a:gd name="T12" fmla="*/ 1 w 95"/>
                <a:gd name="T13" fmla="*/ 64 h 141"/>
                <a:gd name="T14" fmla="*/ 17 w 95"/>
                <a:gd name="T15" fmla="*/ 39 h 141"/>
                <a:gd name="T16" fmla="*/ 17 w 95"/>
                <a:gd name="T17" fmla="*/ 38 h 141"/>
                <a:gd name="T18" fmla="*/ 20 w 95"/>
                <a:gd name="T19" fmla="*/ 38 h 141"/>
                <a:gd name="T20" fmla="*/ 21 w 95"/>
                <a:gd name="T21" fmla="*/ 38 h 141"/>
                <a:gd name="T22" fmla="*/ 19 w 95"/>
                <a:gd name="T23" fmla="*/ 24 h 141"/>
                <a:gd name="T24" fmla="*/ 22 w 95"/>
                <a:gd name="T25" fmla="*/ 0 h 141"/>
                <a:gd name="T26" fmla="*/ 34 w 95"/>
                <a:gd name="T27" fmla="*/ 29 h 141"/>
                <a:gd name="T28" fmla="*/ 95 w 95"/>
                <a:gd name="T29" fmla="*/ 137 h 141"/>
                <a:gd name="T30" fmla="*/ 86 w 95"/>
                <a:gd name="T31" fmla="*/ 138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5" h="141">
                  <a:moveTo>
                    <a:pt x="86" y="138"/>
                  </a:moveTo>
                  <a:cubicBezTo>
                    <a:pt x="55" y="141"/>
                    <a:pt x="28" y="117"/>
                    <a:pt x="24" y="86"/>
                  </a:cubicBezTo>
                  <a:cubicBezTo>
                    <a:pt x="24" y="85"/>
                    <a:pt x="24" y="85"/>
                    <a:pt x="24" y="85"/>
                  </a:cubicBezTo>
                  <a:cubicBezTo>
                    <a:pt x="23" y="86"/>
                    <a:pt x="22" y="86"/>
                    <a:pt x="21" y="86"/>
                  </a:cubicBezTo>
                  <a:cubicBezTo>
                    <a:pt x="21" y="86"/>
                    <a:pt x="21" y="86"/>
                    <a:pt x="21" y="86"/>
                  </a:cubicBezTo>
                  <a:cubicBezTo>
                    <a:pt x="8" y="87"/>
                    <a:pt x="2" y="77"/>
                    <a:pt x="1" y="64"/>
                  </a:cubicBezTo>
                  <a:cubicBezTo>
                    <a:pt x="1" y="64"/>
                    <a:pt x="1" y="64"/>
                    <a:pt x="1" y="64"/>
                  </a:cubicBezTo>
                  <a:cubicBezTo>
                    <a:pt x="0" y="51"/>
                    <a:pt x="4" y="40"/>
                    <a:pt x="17" y="39"/>
                  </a:cubicBezTo>
                  <a:cubicBezTo>
                    <a:pt x="17" y="38"/>
                    <a:pt x="17" y="38"/>
                    <a:pt x="17" y="38"/>
                  </a:cubicBezTo>
                  <a:cubicBezTo>
                    <a:pt x="18" y="38"/>
                    <a:pt x="19" y="38"/>
                    <a:pt x="20" y="38"/>
                  </a:cubicBezTo>
                  <a:cubicBezTo>
                    <a:pt x="21" y="38"/>
                    <a:pt x="21" y="38"/>
                    <a:pt x="21" y="38"/>
                  </a:cubicBezTo>
                  <a:cubicBezTo>
                    <a:pt x="19" y="24"/>
                    <a:pt x="19" y="24"/>
                    <a:pt x="19" y="24"/>
                  </a:cubicBezTo>
                  <a:cubicBezTo>
                    <a:pt x="19" y="16"/>
                    <a:pt x="20" y="7"/>
                    <a:pt x="22" y="0"/>
                  </a:cubicBezTo>
                  <a:cubicBezTo>
                    <a:pt x="28" y="11"/>
                    <a:pt x="34" y="29"/>
                    <a:pt x="34" y="29"/>
                  </a:cubicBezTo>
                  <a:cubicBezTo>
                    <a:pt x="43" y="90"/>
                    <a:pt x="56" y="133"/>
                    <a:pt x="95" y="137"/>
                  </a:cubicBezTo>
                  <a:lnTo>
                    <a:pt x="86" y="138"/>
                  </a:lnTo>
                  <a:close/>
                </a:path>
              </a:pathLst>
            </a:custGeom>
            <a:solidFill>
              <a:srgbClr val="FF954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7" name="îŝ1ïḍê">
              <a:extLst>
                <a:ext uri="{FF2B5EF4-FFF2-40B4-BE49-F238E27FC236}">
                  <a16:creationId xmlns:a16="http://schemas.microsoft.com/office/drawing/2014/main" id="{5695EC7D-2E62-CFBC-0FB8-EFB0DB659753}"/>
                </a:ext>
              </a:extLst>
            </p:cNvPr>
            <p:cNvSpPr/>
            <p:nvPr/>
          </p:nvSpPr>
          <p:spPr bwMode="auto">
            <a:xfrm>
              <a:off x="4898462" y="3983839"/>
              <a:ext cx="223122" cy="81347"/>
            </a:xfrm>
            <a:custGeom>
              <a:avLst/>
              <a:gdLst>
                <a:gd name="T0" fmla="*/ 94 w 107"/>
                <a:gd name="T1" fmla="*/ 22 h 39"/>
                <a:gd name="T2" fmla="*/ 58 w 107"/>
                <a:gd name="T3" fmla="*/ 25 h 39"/>
                <a:gd name="T4" fmla="*/ 18 w 107"/>
                <a:gd name="T5" fmla="*/ 38 h 39"/>
                <a:gd name="T6" fmla="*/ 17 w 107"/>
                <a:gd name="T7" fmla="*/ 39 h 39"/>
                <a:gd name="T8" fmla="*/ 0 w 107"/>
                <a:gd name="T9" fmla="*/ 27 h 39"/>
                <a:gd name="T10" fmla="*/ 3 w 107"/>
                <a:gd name="T11" fmla="*/ 23 h 39"/>
                <a:gd name="T12" fmla="*/ 53 w 107"/>
                <a:gd name="T13" fmla="*/ 4 h 39"/>
                <a:gd name="T14" fmla="*/ 93 w 107"/>
                <a:gd name="T15" fmla="*/ 1 h 39"/>
                <a:gd name="T16" fmla="*/ 94 w 107"/>
                <a:gd name="T17" fmla="*/ 22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39">
                  <a:moveTo>
                    <a:pt x="94" y="22"/>
                  </a:moveTo>
                  <a:cubicBezTo>
                    <a:pt x="82" y="22"/>
                    <a:pt x="70" y="24"/>
                    <a:pt x="58" y="25"/>
                  </a:cubicBezTo>
                  <a:cubicBezTo>
                    <a:pt x="44" y="26"/>
                    <a:pt x="30" y="27"/>
                    <a:pt x="18" y="38"/>
                  </a:cubicBezTo>
                  <a:cubicBezTo>
                    <a:pt x="18" y="38"/>
                    <a:pt x="17" y="38"/>
                    <a:pt x="17" y="39"/>
                  </a:cubicBezTo>
                  <a:cubicBezTo>
                    <a:pt x="10" y="36"/>
                    <a:pt x="4" y="31"/>
                    <a:pt x="0" y="27"/>
                  </a:cubicBezTo>
                  <a:cubicBezTo>
                    <a:pt x="1" y="26"/>
                    <a:pt x="2" y="25"/>
                    <a:pt x="3" y="23"/>
                  </a:cubicBezTo>
                  <a:cubicBezTo>
                    <a:pt x="18" y="10"/>
                    <a:pt x="35" y="6"/>
                    <a:pt x="53" y="4"/>
                  </a:cubicBezTo>
                  <a:cubicBezTo>
                    <a:pt x="66" y="3"/>
                    <a:pt x="79" y="1"/>
                    <a:pt x="93" y="1"/>
                  </a:cubicBezTo>
                  <a:cubicBezTo>
                    <a:pt x="106" y="0"/>
                    <a:pt x="107" y="21"/>
                    <a:pt x="94" y="22"/>
                  </a:cubicBezTo>
                  <a:close/>
                </a:path>
              </a:pathLst>
            </a:custGeom>
            <a:solidFill>
              <a:srgbClr val="823D1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8" name="íSḷîḓe">
              <a:extLst>
                <a:ext uri="{FF2B5EF4-FFF2-40B4-BE49-F238E27FC236}">
                  <a16:creationId xmlns:a16="http://schemas.microsoft.com/office/drawing/2014/main" id="{A4BBE2F7-8152-43F3-4953-F0676C7A8FDD}"/>
                </a:ext>
              </a:extLst>
            </p:cNvPr>
            <p:cNvSpPr/>
            <p:nvPr/>
          </p:nvSpPr>
          <p:spPr bwMode="auto">
            <a:xfrm>
              <a:off x="4994916" y="4198827"/>
              <a:ext cx="22080" cy="32539"/>
            </a:xfrm>
            <a:custGeom>
              <a:avLst/>
              <a:gdLst>
                <a:gd name="T0" fmla="*/ 11 w 11"/>
                <a:gd name="T1" fmla="*/ 8 h 16"/>
                <a:gd name="T2" fmla="*/ 6 w 11"/>
                <a:gd name="T3" fmla="*/ 16 h 16"/>
                <a:gd name="T4" fmla="*/ 0 w 11"/>
                <a:gd name="T5" fmla="*/ 9 h 16"/>
                <a:gd name="T6" fmla="*/ 5 w 11"/>
                <a:gd name="T7" fmla="*/ 1 h 16"/>
                <a:gd name="T8" fmla="*/ 11 w 11"/>
                <a:gd name="T9" fmla="*/ 8 h 16"/>
              </a:gdLst>
              <a:ahLst/>
              <a:cxnLst>
                <a:cxn ang="0">
                  <a:pos x="T0" y="T1"/>
                </a:cxn>
                <a:cxn ang="0">
                  <a:pos x="T2" y="T3"/>
                </a:cxn>
                <a:cxn ang="0">
                  <a:pos x="T4" y="T5"/>
                </a:cxn>
                <a:cxn ang="0">
                  <a:pos x="T6" y="T7"/>
                </a:cxn>
                <a:cxn ang="0">
                  <a:pos x="T8" y="T9"/>
                </a:cxn>
              </a:cxnLst>
              <a:rect l="0" t="0" r="r" b="b"/>
              <a:pathLst>
                <a:path w="11" h="16">
                  <a:moveTo>
                    <a:pt x="11" y="8"/>
                  </a:moveTo>
                  <a:cubicBezTo>
                    <a:pt x="11" y="12"/>
                    <a:pt x="9" y="15"/>
                    <a:pt x="6" y="16"/>
                  </a:cubicBezTo>
                  <a:cubicBezTo>
                    <a:pt x="3" y="16"/>
                    <a:pt x="0" y="13"/>
                    <a:pt x="0" y="9"/>
                  </a:cubicBezTo>
                  <a:cubicBezTo>
                    <a:pt x="0" y="4"/>
                    <a:pt x="2" y="1"/>
                    <a:pt x="5" y="1"/>
                  </a:cubicBezTo>
                  <a:cubicBezTo>
                    <a:pt x="8" y="0"/>
                    <a:pt x="10" y="4"/>
                    <a:pt x="11" y="8"/>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9" name="îslïḋè">
              <a:extLst>
                <a:ext uri="{FF2B5EF4-FFF2-40B4-BE49-F238E27FC236}">
                  <a16:creationId xmlns:a16="http://schemas.microsoft.com/office/drawing/2014/main" id="{D1658B8D-CE9A-8325-A0C0-4FE7BAB79851}"/>
                </a:ext>
              </a:extLst>
            </p:cNvPr>
            <p:cNvSpPr/>
            <p:nvPr/>
          </p:nvSpPr>
          <p:spPr bwMode="auto">
            <a:xfrm>
              <a:off x="5121584" y="4188368"/>
              <a:ext cx="23242" cy="32539"/>
            </a:xfrm>
            <a:custGeom>
              <a:avLst/>
              <a:gdLst>
                <a:gd name="T0" fmla="*/ 11 w 11"/>
                <a:gd name="T1" fmla="*/ 8 h 16"/>
                <a:gd name="T2" fmla="*/ 6 w 11"/>
                <a:gd name="T3" fmla="*/ 16 h 16"/>
                <a:gd name="T4" fmla="*/ 0 w 11"/>
                <a:gd name="T5" fmla="*/ 9 h 16"/>
                <a:gd name="T6" fmla="*/ 5 w 11"/>
                <a:gd name="T7" fmla="*/ 1 h 16"/>
                <a:gd name="T8" fmla="*/ 11 w 11"/>
                <a:gd name="T9" fmla="*/ 8 h 16"/>
              </a:gdLst>
              <a:ahLst/>
              <a:cxnLst>
                <a:cxn ang="0">
                  <a:pos x="T0" y="T1"/>
                </a:cxn>
                <a:cxn ang="0">
                  <a:pos x="T2" y="T3"/>
                </a:cxn>
                <a:cxn ang="0">
                  <a:pos x="T4" y="T5"/>
                </a:cxn>
                <a:cxn ang="0">
                  <a:pos x="T6" y="T7"/>
                </a:cxn>
                <a:cxn ang="0">
                  <a:pos x="T8" y="T9"/>
                </a:cxn>
              </a:cxnLst>
              <a:rect l="0" t="0" r="r" b="b"/>
              <a:pathLst>
                <a:path w="11" h="16">
                  <a:moveTo>
                    <a:pt x="11" y="8"/>
                  </a:moveTo>
                  <a:cubicBezTo>
                    <a:pt x="11" y="12"/>
                    <a:pt x="9" y="15"/>
                    <a:pt x="6" y="16"/>
                  </a:cubicBezTo>
                  <a:cubicBezTo>
                    <a:pt x="3" y="16"/>
                    <a:pt x="0" y="13"/>
                    <a:pt x="0" y="9"/>
                  </a:cubicBezTo>
                  <a:cubicBezTo>
                    <a:pt x="0" y="5"/>
                    <a:pt x="2" y="1"/>
                    <a:pt x="5" y="1"/>
                  </a:cubicBezTo>
                  <a:cubicBezTo>
                    <a:pt x="8" y="0"/>
                    <a:pt x="11" y="4"/>
                    <a:pt x="11" y="8"/>
                  </a:cubicBezTo>
                  <a:close/>
                </a:path>
              </a:pathLst>
            </a:custGeom>
            <a:solidFill>
              <a:srgbClr val="13151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0" name="îšļíḓe">
              <a:extLst>
                <a:ext uri="{FF2B5EF4-FFF2-40B4-BE49-F238E27FC236}">
                  <a16:creationId xmlns:a16="http://schemas.microsoft.com/office/drawing/2014/main" id="{3BDEDD49-D299-E2CF-F465-0A2DBA2C9799}"/>
                </a:ext>
              </a:extLst>
            </p:cNvPr>
            <p:cNvSpPr/>
            <p:nvPr/>
          </p:nvSpPr>
          <p:spPr bwMode="auto">
            <a:xfrm>
              <a:off x="5105315" y="4133750"/>
              <a:ext cx="61591" cy="31377"/>
            </a:xfrm>
            <a:custGeom>
              <a:avLst/>
              <a:gdLst>
                <a:gd name="T0" fmla="*/ 28 w 30"/>
                <a:gd name="T1" fmla="*/ 9 h 15"/>
                <a:gd name="T2" fmla="*/ 1 w 30"/>
                <a:gd name="T3" fmla="*/ 11 h 15"/>
                <a:gd name="T4" fmla="*/ 5 w 30"/>
                <a:gd name="T5" fmla="*/ 13 h 15"/>
                <a:gd name="T6" fmla="*/ 25 w 30"/>
                <a:gd name="T7" fmla="*/ 12 h 15"/>
                <a:gd name="T8" fmla="*/ 28 w 30"/>
                <a:gd name="T9" fmla="*/ 9 h 15"/>
              </a:gdLst>
              <a:ahLst/>
              <a:cxnLst>
                <a:cxn ang="0">
                  <a:pos x="T0" y="T1"/>
                </a:cxn>
                <a:cxn ang="0">
                  <a:pos x="T2" y="T3"/>
                </a:cxn>
                <a:cxn ang="0">
                  <a:pos x="T4" y="T5"/>
                </a:cxn>
                <a:cxn ang="0">
                  <a:pos x="T6" y="T7"/>
                </a:cxn>
                <a:cxn ang="0">
                  <a:pos x="T8" y="T9"/>
                </a:cxn>
              </a:cxnLst>
              <a:rect l="0" t="0" r="r" b="b"/>
              <a:pathLst>
                <a:path w="30" h="15">
                  <a:moveTo>
                    <a:pt x="28" y="9"/>
                  </a:moveTo>
                  <a:cubicBezTo>
                    <a:pt x="20" y="0"/>
                    <a:pt x="8" y="1"/>
                    <a:pt x="1" y="11"/>
                  </a:cubicBezTo>
                  <a:cubicBezTo>
                    <a:pt x="0" y="13"/>
                    <a:pt x="4" y="15"/>
                    <a:pt x="5" y="13"/>
                  </a:cubicBezTo>
                  <a:cubicBezTo>
                    <a:pt x="10" y="5"/>
                    <a:pt x="19" y="5"/>
                    <a:pt x="25" y="12"/>
                  </a:cubicBezTo>
                  <a:cubicBezTo>
                    <a:pt x="27" y="14"/>
                    <a:pt x="30" y="11"/>
                    <a:pt x="28" y="9"/>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1" name="iSlîḑe">
              <a:extLst>
                <a:ext uri="{FF2B5EF4-FFF2-40B4-BE49-F238E27FC236}">
                  <a16:creationId xmlns:a16="http://schemas.microsoft.com/office/drawing/2014/main" id="{7065CF47-04A8-F16E-B010-211F95EC01AE}"/>
                </a:ext>
              </a:extLst>
            </p:cNvPr>
            <p:cNvSpPr/>
            <p:nvPr/>
          </p:nvSpPr>
          <p:spPr bwMode="auto">
            <a:xfrm>
              <a:off x="4977485" y="4141884"/>
              <a:ext cx="62753" cy="36025"/>
            </a:xfrm>
            <a:custGeom>
              <a:avLst/>
              <a:gdLst>
                <a:gd name="T0" fmla="*/ 5 w 30"/>
                <a:gd name="T1" fmla="*/ 14 h 17"/>
                <a:gd name="T2" fmla="*/ 25 w 30"/>
                <a:gd name="T3" fmla="*/ 13 h 17"/>
                <a:gd name="T4" fmla="*/ 28 w 30"/>
                <a:gd name="T5" fmla="*/ 10 h 17"/>
                <a:gd name="T6" fmla="*/ 1 w 30"/>
                <a:gd name="T7" fmla="*/ 12 h 17"/>
                <a:gd name="T8" fmla="*/ 5 w 30"/>
                <a:gd name="T9" fmla="*/ 14 h 17"/>
              </a:gdLst>
              <a:ahLst/>
              <a:cxnLst>
                <a:cxn ang="0">
                  <a:pos x="T0" y="T1"/>
                </a:cxn>
                <a:cxn ang="0">
                  <a:pos x="T2" y="T3"/>
                </a:cxn>
                <a:cxn ang="0">
                  <a:pos x="T4" y="T5"/>
                </a:cxn>
                <a:cxn ang="0">
                  <a:pos x="T6" y="T7"/>
                </a:cxn>
                <a:cxn ang="0">
                  <a:pos x="T8" y="T9"/>
                </a:cxn>
              </a:cxnLst>
              <a:rect l="0" t="0" r="r" b="b"/>
              <a:pathLst>
                <a:path w="30" h="17">
                  <a:moveTo>
                    <a:pt x="5" y="14"/>
                  </a:moveTo>
                  <a:cubicBezTo>
                    <a:pt x="10" y="7"/>
                    <a:pt x="19" y="6"/>
                    <a:pt x="25" y="13"/>
                  </a:cubicBezTo>
                  <a:cubicBezTo>
                    <a:pt x="27" y="15"/>
                    <a:pt x="30" y="12"/>
                    <a:pt x="28" y="10"/>
                  </a:cubicBezTo>
                  <a:cubicBezTo>
                    <a:pt x="20" y="0"/>
                    <a:pt x="8" y="2"/>
                    <a:pt x="1" y="12"/>
                  </a:cubicBezTo>
                  <a:cubicBezTo>
                    <a:pt x="0" y="15"/>
                    <a:pt x="4" y="17"/>
                    <a:pt x="5" y="14"/>
                  </a:cubicBezTo>
                  <a:close/>
                </a:path>
              </a:pathLst>
            </a:custGeom>
            <a:solidFill>
              <a:srgbClr val="7743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2" name="îşlïḍé">
              <a:extLst>
                <a:ext uri="{FF2B5EF4-FFF2-40B4-BE49-F238E27FC236}">
                  <a16:creationId xmlns:a16="http://schemas.microsoft.com/office/drawing/2014/main" id="{F5BBAB0A-BF83-5C26-718C-241E9F15A322}"/>
                </a:ext>
              </a:extLst>
            </p:cNvPr>
            <p:cNvSpPr/>
            <p:nvPr/>
          </p:nvSpPr>
          <p:spPr bwMode="auto">
            <a:xfrm>
              <a:off x="4858951" y="3972218"/>
              <a:ext cx="335845" cy="226609"/>
            </a:xfrm>
            <a:custGeom>
              <a:avLst/>
              <a:gdLst>
                <a:gd name="T0" fmla="*/ 160 w 161"/>
                <a:gd name="T1" fmla="*/ 16 h 109"/>
                <a:gd name="T2" fmla="*/ 160 w 161"/>
                <a:gd name="T3" fmla="*/ 16 h 109"/>
                <a:gd name="T4" fmla="*/ 101 w 161"/>
                <a:gd name="T5" fmla="*/ 47 h 109"/>
                <a:gd name="T6" fmla="*/ 26 w 161"/>
                <a:gd name="T7" fmla="*/ 66 h 109"/>
                <a:gd name="T8" fmla="*/ 19 w 161"/>
                <a:gd name="T9" fmla="*/ 109 h 109"/>
                <a:gd name="T10" fmla="*/ 54 w 161"/>
                <a:gd name="T11" fmla="*/ 13 h 109"/>
                <a:gd name="T12" fmla="*/ 160 w 161"/>
                <a:gd name="T13" fmla="*/ 11 h 109"/>
                <a:gd name="T14" fmla="*/ 160 w 161"/>
                <a:gd name="T15" fmla="*/ 16 h 10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109">
                  <a:moveTo>
                    <a:pt x="160" y="16"/>
                  </a:moveTo>
                  <a:cubicBezTo>
                    <a:pt x="160" y="16"/>
                    <a:pt x="160" y="16"/>
                    <a:pt x="160" y="16"/>
                  </a:cubicBezTo>
                  <a:cubicBezTo>
                    <a:pt x="157" y="26"/>
                    <a:pt x="147" y="44"/>
                    <a:pt x="101" y="47"/>
                  </a:cubicBezTo>
                  <a:cubicBezTo>
                    <a:pt x="61" y="51"/>
                    <a:pt x="37" y="51"/>
                    <a:pt x="26" y="66"/>
                  </a:cubicBezTo>
                  <a:cubicBezTo>
                    <a:pt x="20" y="74"/>
                    <a:pt x="17" y="87"/>
                    <a:pt x="19" y="109"/>
                  </a:cubicBezTo>
                  <a:cubicBezTo>
                    <a:pt x="19" y="109"/>
                    <a:pt x="0" y="25"/>
                    <a:pt x="54" y="13"/>
                  </a:cubicBezTo>
                  <a:cubicBezTo>
                    <a:pt x="109" y="0"/>
                    <a:pt x="130" y="26"/>
                    <a:pt x="160" y="11"/>
                  </a:cubicBezTo>
                  <a:cubicBezTo>
                    <a:pt x="160" y="11"/>
                    <a:pt x="161" y="13"/>
                    <a:pt x="160" y="16"/>
                  </a:cubicBezTo>
                  <a:close/>
                </a:path>
              </a:pathLst>
            </a:custGeom>
            <a:solidFill>
              <a:srgbClr val="823D1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3" name="ïṩḻîdê">
              <a:extLst>
                <a:ext uri="{FF2B5EF4-FFF2-40B4-BE49-F238E27FC236}">
                  <a16:creationId xmlns:a16="http://schemas.microsoft.com/office/drawing/2014/main" id="{15FCA6E0-4765-3BCB-672B-C331771E697A}"/>
                </a:ext>
              </a:extLst>
            </p:cNvPr>
            <p:cNvSpPr/>
            <p:nvPr/>
          </p:nvSpPr>
          <p:spPr bwMode="auto">
            <a:xfrm>
              <a:off x="5008862" y="4288308"/>
              <a:ext cx="128993" cy="58105"/>
            </a:xfrm>
            <a:custGeom>
              <a:avLst/>
              <a:gdLst>
                <a:gd name="T0" fmla="*/ 3 w 62"/>
                <a:gd name="T1" fmla="*/ 13 h 28"/>
                <a:gd name="T2" fmla="*/ 60 w 62"/>
                <a:gd name="T3" fmla="*/ 8 h 28"/>
                <a:gd name="T4" fmla="*/ 55 w 62"/>
                <a:gd name="T5" fmla="*/ 3 h 28"/>
                <a:gd name="T6" fmla="*/ 8 w 62"/>
                <a:gd name="T7" fmla="*/ 8 h 28"/>
                <a:gd name="T8" fmla="*/ 3 w 62"/>
                <a:gd name="T9" fmla="*/ 13 h 28"/>
              </a:gdLst>
              <a:ahLst/>
              <a:cxnLst>
                <a:cxn ang="0">
                  <a:pos x="T0" y="T1"/>
                </a:cxn>
                <a:cxn ang="0">
                  <a:pos x="T2" y="T3"/>
                </a:cxn>
                <a:cxn ang="0">
                  <a:pos x="T4" y="T5"/>
                </a:cxn>
                <a:cxn ang="0">
                  <a:pos x="T6" y="T7"/>
                </a:cxn>
                <a:cxn ang="0">
                  <a:pos x="T8" y="T9"/>
                </a:cxn>
              </a:cxnLst>
              <a:rect l="0" t="0" r="r" b="b"/>
              <a:pathLst>
                <a:path w="62" h="28">
                  <a:moveTo>
                    <a:pt x="3" y="13"/>
                  </a:moveTo>
                  <a:cubicBezTo>
                    <a:pt x="21" y="28"/>
                    <a:pt x="44" y="24"/>
                    <a:pt x="60" y="8"/>
                  </a:cubicBezTo>
                  <a:cubicBezTo>
                    <a:pt x="62" y="4"/>
                    <a:pt x="58" y="0"/>
                    <a:pt x="55" y="3"/>
                  </a:cubicBezTo>
                  <a:cubicBezTo>
                    <a:pt x="42" y="17"/>
                    <a:pt x="23" y="21"/>
                    <a:pt x="8" y="8"/>
                  </a:cubicBezTo>
                  <a:cubicBezTo>
                    <a:pt x="5" y="6"/>
                    <a:pt x="0" y="10"/>
                    <a:pt x="3" y="13"/>
                  </a:cubicBezTo>
                  <a:close/>
                </a:path>
              </a:pathLst>
            </a:custGeom>
            <a:solidFill>
              <a:srgbClr val="ED804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4" name="îṧḻïḍê">
              <a:extLst>
                <a:ext uri="{FF2B5EF4-FFF2-40B4-BE49-F238E27FC236}">
                  <a16:creationId xmlns:a16="http://schemas.microsoft.com/office/drawing/2014/main" id="{BE556274-7C4D-307D-7839-D32300A053C3}"/>
                </a:ext>
              </a:extLst>
            </p:cNvPr>
            <p:cNvSpPr/>
            <p:nvPr/>
          </p:nvSpPr>
          <p:spPr bwMode="auto">
            <a:xfrm>
              <a:off x="4957729" y="5198228"/>
              <a:ext cx="122020" cy="149910"/>
            </a:xfrm>
            <a:custGeom>
              <a:avLst/>
              <a:gdLst>
                <a:gd name="T0" fmla="*/ 55 w 59"/>
                <a:gd name="T1" fmla="*/ 0 h 72"/>
                <a:gd name="T2" fmla="*/ 0 w 59"/>
                <a:gd name="T3" fmla="*/ 35 h 72"/>
                <a:gd name="T4" fmla="*/ 3 w 59"/>
                <a:gd name="T5" fmla="*/ 64 h 72"/>
                <a:gd name="T6" fmla="*/ 30 w 59"/>
                <a:gd name="T7" fmla="*/ 71 h 72"/>
                <a:gd name="T8" fmla="*/ 50 w 59"/>
                <a:gd name="T9" fmla="*/ 14 h 72"/>
                <a:gd name="T10" fmla="*/ 54 w 59"/>
                <a:gd name="T11" fmla="*/ 64 h 72"/>
                <a:gd name="T12" fmla="*/ 59 w 59"/>
                <a:gd name="T13" fmla="*/ 61 h 72"/>
                <a:gd name="T14" fmla="*/ 55 w 59"/>
                <a:gd name="T15" fmla="*/ 0 h 7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72">
                  <a:moveTo>
                    <a:pt x="55" y="0"/>
                  </a:moveTo>
                  <a:cubicBezTo>
                    <a:pt x="0" y="35"/>
                    <a:pt x="0" y="35"/>
                    <a:pt x="0" y="35"/>
                  </a:cubicBezTo>
                  <a:cubicBezTo>
                    <a:pt x="3" y="64"/>
                    <a:pt x="3" y="64"/>
                    <a:pt x="3" y="64"/>
                  </a:cubicBezTo>
                  <a:cubicBezTo>
                    <a:pt x="3" y="64"/>
                    <a:pt x="15" y="72"/>
                    <a:pt x="30" y="71"/>
                  </a:cubicBezTo>
                  <a:cubicBezTo>
                    <a:pt x="30" y="71"/>
                    <a:pt x="20" y="26"/>
                    <a:pt x="50" y="14"/>
                  </a:cubicBezTo>
                  <a:cubicBezTo>
                    <a:pt x="54" y="64"/>
                    <a:pt x="54" y="64"/>
                    <a:pt x="54" y="64"/>
                  </a:cubicBezTo>
                  <a:cubicBezTo>
                    <a:pt x="59" y="61"/>
                    <a:pt x="59" y="61"/>
                    <a:pt x="59" y="61"/>
                  </a:cubicBezTo>
                  <a:lnTo>
                    <a:pt x="55" y="0"/>
                  </a:ln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5" name="iṥḷîḑè">
              <a:extLst>
                <a:ext uri="{FF2B5EF4-FFF2-40B4-BE49-F238E27FC236}">
                  <a16:creationId xmlns:a16="http://schemas.microsoft.com/office/drawing/2014/main" id="{6599E902-A82B-B8E8-F0F5-045BCE06E711}"/>
                </a:ext>
              </a:extLst>
            </p:cNvPr>
            <p:cNvSpPr/>
            <p:nvPr/>
          </p:nvSpPr>
          <p:spPr bwMode="auto">
            <a:xfrm>
              <a:off x="4942622" y="5026238"/>
              <a:ext cx="118534" cy="105751"/>
            </a:xfrm>
            <a:custGeom>
              <a:avLst/>
              <a:gdLst>
                <a:gd name="T0" fmla="*/ 2 w 102"/>
                <a:gd name="T1" fmla="*/ 91 h 91"/>
                <a:gd name="T2" fmla="*/ 0 w 102"/>
                <a:gd name="T3" fmla="*/ 73 h 91"/>
                <a:gd name="T4" fmla="*/ 102 w 102"/>
                <a:gd name="T5" fmla="*/ 0 h 91"/>
                <a:gd name="T6" fmla="*/ 102 w 102"/>
                <a:gd name="T7" fmla="*/ 17 h 91"/>
                <a:gd name="T8" fmla="*/ 2 w 102"/>
                <a:gd name="T9" fmla="*/ 91 h 91"/>
              </a:gdLst>
              <a:ahLst/>
              <a:cxnLst>
                <a:cxn ang="0">
                  <a:pos x="T0" y="T1"/>
                </a:cxn>
                <a:cxn ang="0">
                  <a:pos x="T2" y="T3"/>
                </a:cxn>
                <a:cxn ang="0">
                  <a:pos x="T4" y="T5"/>
                </a:cxn>
                <a:cxn ang="0">
                  <a:pos x="T6" y="T7"/>
                </a:cxn>
                <a:cxn ang="0">
                  <a:pos x="T8" y="T9"/>
                </a:cxn>
              </a:cxnLst>
              <a:rect l="0" t="0" r="r" b="b"/>
              <a:pathLst>
                <a:path w="102" h="91">
                  <a:moveTo>
                    <a:pt x="2" y="91"/>
                  </a:moveTo>
                  <a:lnTo>
                    <a:pt x="0" y="73"/>
                  </a:lnTo>
                  <a:lnTo>
                    <a:pt x="102" y="0"/>
                  </a:lnTo>
                  <a:lnTo>
                    <a:pt x="102" y="17"/>
                  </a:lnTo>
                  <a:lnTo>
                    <a:pt x="2" y="91"/>
                  </a:ln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6" name="îś1ïḑè">
              <a:extLst>
                <a:ext uri="{FF2B5EF4-FFF2-40B4-BE49-F238E27FC236}">
                  <a16:creationId xmlns:a16="http://schemas.microsoft.com/office/drawing/2014/main" id="{07ACA0D0-03D7-F3E6-CF5E-873306FE1861}"/>
                </a:ext>
              </a:extLst>
            </p:cNvPr>
            <p:cNvSpPr/>
            <p:nvPr/>
          </p:nvSpPr>
          <p:spPr bwMode="auto">
            <a:xfrm>
              <a:off x="4984457" y="5400432"/>
              <a:ext cx="155721" cy="29053"/>
            </a:xfrm>
            <a:custGeom>
              <a:avLst/>
              <a:gdLst>
                <a:gd name="T0" fmla="*/ 6 w 75"/>
                <a:gd name="T1" fmla="*/ 0 h 14"/>
                <a:gd name="T2" fmla="*/ 68 w 75"/>
                <a:gd name="T3" fmla="*/ 0 h 14"/>
                <a:gd name="T4" fmla="*/ 75 w 75"/>
                <a:gd name="T5" fmla="*/ 7 h 14"/>
                <a:gd name="T6" fmla="*/ 75 w 75"/>
                <a:gd name="T7" fmla="*/ 8 h 14"/>
                <a:gd name="T8" fmla="*/ 68 w 75"/>
                <a:gd name="T9" fmla="*/ 14 h 14"/>
                <a:gd name="T10" fmla="*/ 6 w 75"/>
                <a:gd name="T11" fmla="*/ 14 h 14"/>
                <a:gd name="T12" fmla="*/ 0 w 75"/>
                <a:gd name="T13" fmla="*/ 8 h 14"/>
                <a:gd name="T14" fmla="*/ 0 w 75"/>
                <a:gd name="T15" fmla="*/ 7 h 14"/>
                <a:gd name="T16" fmla="*/ 6 w 75"/>
                <a:gd name="T1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14">
                  <a:moveTo>
                    <a:pt x="6" y="0"/>
                  </a:moveTo>
                  <a:cubicBezTo>
                    <a:pt x="68" y="0"/>
                    <a:pt x="68" y="0"/>
                    <a:pt x="68" y="0"/>
                  </a:cubicBezTo>
                  <a:cubicBezTo>
                    <a:pt x="72" y="0"/>
                    <a:pt x="75" y="3"/>
                    <a:pt x="75" y="7"/>
                  </a:cubicBezTo>
                  <a:cubicBezTo>
                    <a:pt x="75" y="8"/>
                    <a:pt x="75" y="8"/>
                    <a:pt x="75" y="8"/>
                  </a:cubicBezTo>
                  <a:cubicBezTo>
                    <a:pt x="75" y="11"/>
                    <a:pt x="72" y="14"/>
                    <a:pt x="68" y="14"/>
                  </a:cubicBezTo>
                  <a:cubicBezTo>
                    <a:pt x="6" y="14"/>
                    <a:pt x="6" y="14"/>
                    <a:pt x="6" y="14"/>
                  </a:cubicBezTo>
                  <a:cubicBezTo>
                    <a:pt x="3" y="14"/>
                    <a:pt x="0" y="11"/>
                    <a:pt x="0" y="8"/>
                  </a:cubicBezTo>
                  <a:cubicBezTo>
                    <a:pt x="0" y="7"/>
                    <a:pt x="0" y="7"/>
                    <a:pt x="0" y="7"/>
                  </a:cubicBezTo>
                  <a:cubicBezTo>
                    <a:pt x="0" y="3"/>
                    <a:pt x="3" y="0"/>
                    <a:pt x="6" y="0"/>
                  </a:cubicBez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7" name="îšľîďé">
              <a:extLst>
                <a:ext uri="{FF2B5EF4-FFF2-40B4-BE49-F238E27FC236}">
                  <a16:creationId xmlns:a16="http://schemas.microsoft.com/office/drawing/2014/main" id="{864521F0-E465-7846-10DF-A14840A56FEC}"/>
                </a:ext>
              </a:extLst>
            </p:cNvPr>
            <p:cNvSpPr/>
            <p:nvPr/>
          </p:nvSpPr>
          <p:spPr bwMode="auto">
            <a:xfrm>
              <a:off x="4997241" y="5348137"/>
              <a:ext cx="142938" cy="68564"/>
            </a:xfrm>
            <a:custGeom>
              <a:avLst/>
              <a:gdLst>
                <a:gd name="T0" fmla="*/ 69 w 69"/>
                <a:gd name="T1" fmla="*/ 33 h 33"/>
                <a:gd name="T2" fmla="*/ 69 w 69"/>
                <a:gd name="T3" fmla="*/ 30 h 33"/>
                <a:gd name="T4" fmla="*/ 38 w 69"/>
                <a:gd name="T5" fmla="*/ 0 h 33"/>
                <a:gd name="T6" fmla="*/ 31 w 69"/>
                <a:gd name="T7" fmla="*/ 0 h 33"/>
                <a:gd name="T8" fmla="*/ 0 w 69"/>
                <a:gd name="T9" fmla="*/ 30 h 33"/>
                <a:gd name="T10" fmla="*/ 0 w 69"/>
                <a:gd name="T11" fmla="*/ 33 h 33"/>
                <a:gd name="T12" fmla="*/ 69 w 69"/>
                <a:gd name="T13" fmla="*/ 33 h 33"/>
              </a:gdLst>
              <a:ahLst/>
              <a:cxnLst>
                <a:cxn ang="0">
                  <a:pos x="T0" y="T1"/>
                </a:cxn>
                <a:cxn ang="0">
                  <a:pos x="T2" y="T3"/>
                </a:cxn>
                <a:cxn ang="0">
                  <a:pos x="T4" y="T5"/>
                </a:cxn>
                <a:cxn ang="0">
                  <a:pos x="T6" y="T7"/>
                </a:cxn>
                <a:cxn ang="0">
                  <a:pos x="T8" y="T9"/>
                </a:cxn>
                <a:cxn ang="0">
                  <a:pos x="T10" y="T11"/>
                </a:cxn>
                <a:cxn ang="0">
                  <a:pos x="T12" y="T13"/>
                </a:cxn>
              </a:cxnLst>
              <a:rect l="0" t="0" r="r" b="b"/>
              <a:pathLst>
                <a:path w="69" h="33">
                  <a:moveTo>
                    <a:pt x="69" y="33"/>
                  </a:moveTo>
                  <a:cubicBezTo>
                    <a:pt x="69" y="30"/>
                    <a:pt x="69" y="30"/>
                    <a:pt x="69" y="30"/>
                  </a:cubicBezTo>
                  <a:cubicBezTo>
                    <a:pt x="69" y="14"/>
                    <a:pt x="55" y="0"/>
                    <a:pt x="38" y="0"/>
                  </a:cubicBezTo>
                  <a:cubicBezTo>
                    <a:pt x="31" y="0"/>
                    <a:pt x="31" y="0"/>
                    <a:pt x="31" y="0"/>
                  </a:cubicBezTo>
                  <a:cubicBezTo>
                    <a:pt x="14" y="0"/>
                    <a:pt x="0" y="14"/>
                    <a:pt x="0" y="30"/>
                  </a:cubicBezTo>
                  <a:cubicBezTo>
                    <a:pt x="0" y="33"/>
                    <a:pt x="0" y="33"/>
                    <a:pt x="0" y="33"/>
                  </a:cubicBezTo>
                  <a:lnTo>
                    <a:pt x="69" y="33"/>
                  </a:lnTo>
                  <a:close/>
                </a:path>
              </a:pathLst>
            </a:custGeom>
            <a:solidFill>
              <a:srgbClr val="6B2A1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8" name="ïṣḷîdé">
              <a:extLst>
                <a:ext uri="{FF2B5EF4-FFF2-40B4-BE49-F238E27FC236}">
                  <a16:creationId xmlns:a16="http://schemas.microsoft.com/office/drawing/2014/main" id="{5EB758E8-FA7D-CB17-2404-E3D8F54ACE80}"/>
                </a:ext>
              </a:extLst>
            </p:cNvPr>
            <p:cNvSpPr/>
            <p:nvPr/>
          </p:nvSpPr>
          <p:spPr bwMode="auto">
            <a:xfrm>
              <a:off x="5021644" y="5351624"/>
              <a:ext cx="97616" cy="49970"/>
            </a:xfrm>
            <a:prstGeom prst="ellipse">
              <a:avLst/>
            </a:prstGeom>
            <a:solidFill>
              <a:srgbClr val="8436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9" name="íšḷîḑê">
              <a:extLst>
                <a:ext uri="{FF2B5EF4-FFF2-40B4-BE49-F238E27FC236}">
                  <a16:creationId xmlns:a16="http://schemas.microsoft.com/office/drawing/2014/main" id="{EDB51A99-77F5-6466-7D09-016298C0A716}"/>
                </a:ext>
              </a:extLst>
            </p:cNvPr>
            <p:cNvSpPr/>
            <p:nvPr/>
          </p:nvSpPr>
          <p:spPr bwMode="auto">
            <a:xfrm>
              <a:off x="5097181" y="5366731"/>
              <a:ext cx="10459" cy="5811"/>
            </a:xfrm>
            <a:custGeom>
              <a:avLst/>
              <a:gdLst>
                <a:gd name="T0" fmla="*/ 5 w 5"/>
                <a:gd name="T1" fmla="*/ 3 h 3"/>
                <a:gd name="T2" fmla="*/ 0 w 5"/>
                <a:gd name="T3" fmla="*/ 0 h 3"/>
              </a:gdLst>
              <a:ahLst/>
              <a:cxnLst>
                <a:cxn ang="0">
                  <a:pos x="T0" y="T1"/>
                </a:cxn>
                <a:cxn ang="0">
                  <a:pos x="T2" y="T3"/>
                </a:cxn>
              </a:cxnLst>
              <a:rect l="0" t="0" r="r" b="b"/>
              <a:pathLst>
                <a:path w="5" h="3">
                  <a:moveTo>
                    <a:pt x="5" y="3"/>
                  </a:moveTo>
                  <a:cubicBezTo>
                    <a:pt x="4" y="2"/>
                    <a:pt x="2" y="1"/>
                    <a:pt x="0" y="0"/>
                  </a:cubicBezTo>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0" name="íṡļíḍe">
              <a:extLst>
                <a:ext uri="{FF2B5EF4-FFF2-40B4-BE49-F238E27FC236}">
                  <a16:creationId xmlns:a16="http://schemas.microsoft.com/office/drawing/2014/main" id="{304FA967-1892-A19E-2179-2F739344B95A}"/>
                </a:ext>
              </a:extLst>
            </p:cNvPr>
            <p:cNvSpPr/>
            <p:nvPr/>
          </p:nvSpPr>
          <p:spPr bwMode="auto">
            <a:xfrm>
              <a:off x="5090208" y="5360921"/>
              <a:ext cx="23242" cy="16269"/>
            </a:xfrm>
            <a:custGeom>
              <a:avLst/>
              <a:gdLst>
                <a:gd name="T0" fmla="*/ 9 w 11"/>
                <a:gd name="T1" fmla="*/ 4 h 8"/>
                <a:gd name="T2" fmla="*/ 4 w 11"/>
                <a:gd name="T3" fmla="*/ 1 h 8"/>
                <a:gd name="T4" fmla="*/ 2 w 11"/>
                <a:gd name="T5" fmla="*/ 4 h 8"/>
                <a:gd name="T6" fmla="*/ 7 w 11"/>
                <a:gd name="T7" fmla="*/ 8 h 8"/>
                <a:gd name="T8" fmla="*/ 10 w 11"/>
                <a:gd name="T9" fmla="*/ 7 h 8"/>
                <a:gd name="T10" fmla="*/ 9 w 11"/>
                <a:gd name="T11" fmla="*/ 4 h 8"/>
              </a:gdLst>
              <a:ahLst/>
              <a:cxnLst>
                <a:cxn ang="0">
                  <a:pos x="T0" y="T1"/>
                </a:cxn>
                <a:cxn ang="0">
                  <a:pos x="T2" y="T3"/>
                </a:cxn>
                <a:cxn ang="0">
                  <a:pos x="T4" y="T5"/>
                </a:cxn>
                <a:cxn ang="0">
                  <a:pos x="T6" y="T7"/>
                </a:cxn>
                <a:cxn ang="0">
                  <a:pos x="T8" y="T9"/>
                </a:cxn>
                <a:cxn ang="0">
                  <a:pos x="T10" y="T11"/>
                </a:cxn>
              </a:cxnLst>
              <a:rect l="0" t="0" r="r" b="b"/>
              <a:pathLst>
                <a:path w="11" h="8">
                  <a:moveTo>
                    <a:pt x="9" y="4"/>
                  </a:moveTo>
                  <a:cubicBezTo>
                    <a:pt x="8" y="3"/>
                    <a:pt x="6" y="2"/>
                    <a:pt x="4" y="1"/>
                  </a:cubicBezTo>
                  <a:cubicBezTo>
                    <a:pt x="2" y="0"/>
                    <a:pt x="0" y="3"/>
                    <a:pt x="2" y="4"/>
                  </a:cubicBezTo>
                  <a:cubicBezTo>
                    <a:pt x="4" y="5"/>
                    <a:pt x="6" y="6"/>
                    <a:pt x="7" y="8"/>
                  </a:cubicBezTo>
                  <a:cubicBezTo>
                    <a:pt x="8" y="8"/>
                    <a:pt x="9" y="8"/>
                    <a:pt x="10" y="7"/>
                  </a:cubicBezTo>
                  <a:cubicBezTo>
                    <a:pt x="11" y="6"/>
                    <a:pt x="10" y="5"/>
                    <a:pt x="9" y="4"/>
                  </a:cubicBezTo>
                  <a:close/>
                </a:path>
              </a:pathLst>
            </a:custGeom>
            <a:solidFill>
              <a:srgbClr val="FCFBF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1" name="îSliḋe">
              <a:extLst>
                <a:ext uri="{FF2B5EF4-FFF2-40B4-BE49-F238E27FC236}">
                  <a16:creationId xmlns:a16="http://schemas.microsoft.com/office/drawing/2014/main" id="{D12F2C21-BADE-F27A-1038-C3D9A2EB52D2}"/>
                </a:ext>
              </a:extLst>
            </p:cNvPr>
            <p:cNvSpPr/>
            <p:nvPr/>
          </p:nvSpPr>
          <p:spPr bwMode="auto">
            <a:xfrm>
              <a:off x="4971675" y="5414377"/>
              <a:ext cx="170828" cy="18594"/>
            </a:xfrm>
            <a:custGeom>
              <a:avLst/>
              <a:gdLst>
                <a:gd name="T0" fmla="*/ 1 w 82"/>
                <a:gd name="T1" fmla="*/ 9 h 9"/>
                <a:gd name="T2" fmla="*/ 80 w 82"/>
                <a:gd name="T3" fmla="*/ 9 h 9"/>
                <a:gd name="T4" fmla="*/ 82 w 82"/>
                <a:gd name="T5" fmla="*/ 7 h 9"/>
                <a:gd name="T6" fmla="*/ 82 w 82"/>
                <a:gd name="T7" fmla="*/ 2 h 9"/>
                <a:gd name="T8" fmla="*/ 80 w 82"/>
                <a:gd name="T9" fmla="*/ 0 h 9"/>
                <a:gd name="T10" fmla="*/ 1 w 82"/>
                <a:gd name="T11" fmla="*/ 0 h 9"/>
                <a:gd name="T12" fmla="*/ 0 w 82"/>
                <a:gd name="T13" fmla="*/ 2 h 9"/>
                <a:gd name="T14" fmla="*/ 0 w 82"/>
                <a:gd name="T15" fmla="*/ 7 h 9"/>
                <a:gd name="T16" fmla="*/ 1 w 82"/>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9">
                  <a:moveTo>
                    <a:pt x="1" y="9"/>
                  </a:moveTo>
                  <a:cubicBezTo>
                    <a:pt x="80" y="9"/>
                    <a:pt x="80" y="9"/>
                    <a:pt x="80" y="9"/>
                  </a:cubicBezTo>
                  <a:cubicBezTo>
                    <a:pt x="81" y="9"/>
                    <a:pt x="82" y="8"/>
                    <a:pt x="82" y="7"/>
                  </a:cubicBezTo>
                  <a:cubicBezTo>
                    <a:pt x="82" y="2"/>
                    <a:pt x="82" y="2"/>
                    <a:pt x="82" y="2"/>
                  </a:cubicBezTo>
                  <a:cubicBezTo>
                    <a:pt x="82" y="1"/>
                    <a:pt x="81" y="0"/>
                    <a:pt x="80" y="0"/>
                  </a:cubicBezTo>
                  <a:cubicBezTo>
                    <a:pt x="1" y="0"/>
                    <a:pt x="1" y="0"/>
                    <a:pt x="1" y="0"/>
                  </a:cubicBezTo>
                  <a:cubicBezTo>
                    <a:pt x="0" y="0"/>
                    <a:pt x="0" y="1"/>
                    <a:pt x="0" y="2"/>
                  </a:cubicBezTo>
                  <a:cubicBezTo>
                    <a:pt x="0" y="7"/>
                    <a:pt x="0" y="7"/>
                    <a:pt x="0" y="7"/>
                  </a:cubicBezTo>
                  <a:cubicBezTo>
                    <a:pt x="0" y="8"/>
                    <a:pt x="0" y="9"/>
                    <a:pt x="1" y="9"/>
                  </a:cubicBezTo>
                  <a:close/>
                </a:path>
              </a:pathLst>
            </a:custGeom>
            <a:solidFill>
              <a:srgbClr val="4D1C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2" name="îsḻîďe">
              <a:extLst>
                <a:ext uri="{FF2B5EF4-FFF2-40B4-BE49-F238E27FC236}">
                  <a16:creationId xmlns:a16="http://schemas.microsoft.com/office/drawing/2014/main" id="{3200A4DC-1F0C-F241-8DEE-FF00669F8F3C}"/>
                </a:ext>
              </a:extLst>
            </p:cNvPr>
            <p:cNvSpPr/>
            <p:nvPr/>
          </p:nvSpPr>
          <p:spPr bwMode="auto">
            <a:xfrm>
              <a:off x="5057669" y="4940243"/>
              <a:ext cx="11621" cy="105751"/>
            </a:xfrm>
            <a:custGeom>
              <a:avLst/>
              <a:gdLst>
                <a:gd name="T0" fmla="*/ 5 w 6"/>
                <a:gd name="T1" fmla="*/ 27 h 51"/>
                <a:gd name="T2" fmla="*/ 3 w 6"/>
                <a:gd name="T3" fmla="*/ 0 h 51"/>
                <a:gd name="T4" fmla="*/ 0 w 6"/>
                <a:gd name="T5" fmla="*/ 0 h 51"/>
                <a:gd name="T6" fmla="*/ 2 w 6"/>
                <a:gd name="T7" fmla="*/ 51 h 51"/>
                <a:gd name="T8" fmla="*/ 5 w 6"/>
                <a:gd name="T9" fmla="*/ 27 h 51"/>
              </a:gdLst>
              <a:ahLst/>
              <a:cxnLst>
                <a:cxn ang="0">
                  <a:pos x="T0" y="T1"/>
                </a:cxn>
                <a:cxn ang="0">
                  <a:pos x="T2" y="T3"/>
                </a:cxn>
                <a:cxn ang="0">
                  <a:pos x="T4" y="T5"/>
                </a:cxn>
                <a:cxn ang="0">
                  <a:pos x="T6" y="T7"/>
                </a:cxn>
                <a:cxn ang="0">
                  <a:pos x="T8" y="T9"/>
                </a:cxn>
              </a:cxnLst>
              <a:rect l="0" t="0" r="r" b="b"/>
              <a:pathLst>
                <a:path w="6" h="51">
                  <a:moveTo>
                    <a:pt x="5" y="27"/>
                  </a:moveTo>
                  <a:cubicBezTo>
                    <a:pt x="3" y="0"/>
                    <a:pt x="3" y="0"/>
                    <a:pt x="3" y="0"/>
                  </a:cubicBezTo>
                  <a:cubicBezTo>
                    <a:pt x="0" y="0"/>
                    <a:pt x="0" y="0"/>
                    <a:pt x="0" y="0"/>
                  </a:cubicBezTo>
                  <a:cubicBezTo>
                    <a:pt x="2" y="51"/>
                    <a:pt x="2" y="51"/>
                    <a:pt x="2" y="51"/>
                  </a:cubicBezTo>
                  <a:cubicBezTo>
                    <a:pt x="6" y="45"/>
                    <a:pt x="5" y="34"/>
                    <a:pt x="5" y="27"/>
                  </a:cubicBez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3" name="îsḻiďê">
              <a:extLst>
                <a:ext uri="{FF2B5EF4-FFF2-40B4-BE49-F238E27FC236}">
                  <a16:creationId xmlns:a16="http://schemas.microsoft.com/office/drawing/2014/main" id="{1A0B0988-2E64-0E62-5A2F-02D44F349B6B}"/>
                </a:ext>
              </a:extLst>
            </p:cNvPr>
            <p:cNvSpPr/>
            <p:nvPr/>
          </p:nvSpPr>
          <p:spPr bwMode="auto">
            <a:xfrm>
              <a:off x="5197121" y="4549779"/>
              <a:ext cx="0" cy="8135"/>
            </a:xfrm>
            <a:custGeom>
              <a:avLst/>
              <a:gdLst>
                <a:gd name="T0" fmla="*/ 0 h 4"/>
                <a:gd name="T1" fmla="*/ 4 h 4"/>
                <a:gd name="T2" fmla="*/ 0 h 4"/>
              </a:gdLst>
              <a:ahLst/>
              <a:cxnLst>
                <a:cxn ang="0">
                  <a:pos x="0" y="T0"/>
                </a:cxn>
                <a:cxn ang="0">
                  <a:pos x="0" y="T1"/>
                </a:cxn>
                <a:cxn ang="0">
                  <a:pos x="0" y="T2"/>
                </a:cxn>
              </a:cxnLst>
              <a:rect l="0" t="0" r="r" b="b"/>
              <a:pathLst>
                <a:path h="4">
                  <a:moveTo>
                    <a:pt x="0" y="0"/>
                  </a:moveTo>
                  <a:cubicBezTo>
                    <a:pt x="0" y="1"/>
                    <a:pt x="0" y="2"/>
                    <a:pt x="0" y="4"/>
                  </a:cubicBezTo>
                  <a:cubicBezTo>
                    <a:pt x="0" y="4"/>
                    <a:pt x="0" y="2"/>
                    <a:pt x="0" y="0"/>
                  </a:cubicBez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4" name="íṩļïḋê">
              <a:extLst>
                <a:ext uri="{FF2B5EF4-FFF2-40B4-BE49-F238E27FC236}">
                  <a16:creationId xmlns:a16="http://schemas.microsoft.com/office/drawing/2014/main" id="{18BA4C99-1C6D-33B8-5203-22EB88E21A83}"/>
                </a:ext>
              </a:extLst>
            </p:cNvPr>
            <p:cNvSpPr/>
            <p:nvPr/>
          </p:nvSpPr>
          <p:spPr bwMode="auto">
            <a:xfrm>
              <a:off x="5197121" y="4481215"/>
              <a:ext cx="287038" cy="171990"/>
            </a:xfrm>
            <a:custGeom>
              <a:avLst/>
              <a:gdLst>
                <a:gd name="T0" fmla="*/ 138 w 138"/>
                <a:gd name="T1" fmla="*/ 76 h 83"/>
                <a:gd name="T2" fmla="*/ 124 w 138"/>
                <a:gd name="T3" fmla="*/ 83 h 83"/>
                <a:gd name="T4" fmla="*/ 124 w 138"/>
                <a:gd name="T5" fmla="*/ 83 h 83"/>
                <a:gd name="T6" fmla="*/ 11 w 138"/>
                <a:gd name="T7" fmla="*/ 27 h 83"/>
                <a:gd name="T8" fmla="*/ 0 w 138"/>
                <a:gd name="T9" fmla="*/ 33 h 83"/>
                <a:gd name="T10" fmla="*/ 0 w 138"/>
                <a:gd name="T11" fmla="*/ 28 h 83"/>
                <a:gd name="T12" fmla="*/ 5 w 138"/>
                <a:gd name="T13" fmla="*/ 5 h 83"/>
                <a:gd name="T14" fmla="*/ 11 w 138"/>
                <a:gd name="T15" fmla="*/ 19 h 83"/>
                <a:gd name="T16" fmla="*/ 138 w 138"/>
                <a:gd name="T17" fmla="*/ 76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8" h="83">
                  <a:moveTo>
                    <a:pt x="138" y="76"/>
                  </a:moveTo>
                  <a:cubicBezTo>
                    <a:pt x="134" y="79"/>
                    <a:pt x="130" y="81"/>
                    <a:pt x="124" y="83"/>
                  </a:cubicBezTo>
                  <a:cubicBezTo>
                    <a:pt x="124" y="83"/>
                    <a:pt x="124" y="83"/>
                    <a:pt x="124" y="83"/>
                  </a:cubicBezTo>
                  <a:cubicBezTo>
                    <a:pt x="117" y="80"/>
                    <a:pt x="24" y="34"/>
                    <a:pt x="11" y="27"/>
                  </a:cubicBezTo>
                  <a:cubicBezTo>
                    <a:pt x="3" y="23"/>
                    <a:pt x="1" y="29"/>
                    <a:pt x="0" y="33"/>
                  </a:cubicBezTo>
                  <a:cubicBezTo>
                    <a:pt x="0" y="31"/>
                    <a:pt x="0" y="29"/>
                    <a:pt x="0" y="28"/>
                  </a:cubicBezTo>
                  <a:cubicBezTo>
                    <a:pt x="1" y="0"/>
                    <a:pt x="5" y="5"/>
                    <a:pt x="5" y="5"/>
                  </a:cubicBezTo>
                  <a:cubicBezTo>
                    <a:pt x="11" y="19"/>
                    <a:pt x="11" y="19"/>
                    <a:pt x="11" y="19"/>
                  </a:cubicBezTo>
                  <a:lnTo>
                    <a:pt x="138" y="76"/>
                  </a:ln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5" name="íşḷiḑe">
              <a:extLst>
                <a:ext uri="{FF2B5EF4-FFF2-40B4-BE49-F238E27FC236}">
                  <a16:creationId xmlns:a16="http://schemas.microsoft.com/office/drawing/2014/main" id="{E30DA277-7024-3098-26DA-3AF375F03BB0}"/>
                </a:ext>
              </a:extLst>
            </p:cNvPr>
            <p:cNvSpPr/>
            <p:nvPr/>
          </p:nvSpPr>
          <p:spPr bwMode="auto">
            <a:xfrm>
              <a:off x="4858951" y="4040782"/>
              <a:ext cx="75536" cy="227770"/>
            </a:xfrm>
            <a:custGeom>
              <a:avLst/>
              <a:gdLst>
                <a:gd name="T0" fmla="*/ 25 w 36"/>
                <a:gd name="T1" fmla="*/ 95 h 110"/>
                <a:gd name="T2" fmla="*/ 5 w 36"/>
                <a:gd name="T3" fmla="*/ 96 h 110"/>
                <a:gd name="T4" fmla="*/ 2 w 36"/>
                <a:gd name="T5" fmla="*/ 56 h 110"/>
                <a:gd name="T6" fmla="*/ 19 w 36"/>
                <a:gd name="T7" fmla="*/ 0 h 110"/>
                <a:gd name="T8" fmla="*/ 36 w 36"/>
                <a:gd name="T9" fmla="*/ 12 h 110"/>
                <a:gd name="T10" fmla="*/ 25 w 36"/>
                <a:gd name="T11" fmla="*/ 95 h 110"/>
              </a:gdLst>
              <a:ahLst/>
              <a:cxnLst>
                <a:cxn ang="0">
                  <a:pos x="T0" y="T1"/>
                </a:cxn>
                <a:cxn ang="0">
                  <a:pos x="T2" y="T3"/>
                </a:cxn>
                <a:cxn ang="0">
                  <a:pos x="T4" y="T5"/>
                </a:cxn>
                <a:cxn ang="0">
                  <a:pos x="T6" y="T7"/>
                </a:cxn>
                <a:cxn ang="0">
                  <a:pos x="T8" y="T9"/>
                </a:cxn>
                <a:cxn ang="0">
                  <a:pos x="T10" y="T11"/>
                </a:cxn>
              </a:cxnLst>
              <a:rect l="0" t="0" r="r" b="b"/>
              <a:pathLst>
                <a:path w="36" h="110">
                  <a:moveTo>
                    <a:pt x="25" y="95"/>
                  </a:moveTo>
                  <a:cubicBezTo>
                    <a:pt x="26" y="108"/>
                    <a:pt x="6" y="110"/>
                    <a:pt x="5" y="96"/>
                  </a:cubicBezTo>
                  <a:cubicBezTo>
                    <a:pt x="4" y="83"/>
                    <a:pt x="3" y="69"/>
                    <a:pt x="2" y="56"/>
                  </a:cubicBezTo>
                  <a:cubicBezTo>
                    <a:pt x="0" y="35"/>
                    <a:pt x="5" y="15"/>
                    <a:pt x="19" y="0"/>
                  </a:cubicBezTo>
                  <a:cubicBezTo>
                    <a:pt x="23" y="4"/>
                    <a:pt x="29" y="9"/>
                    <a:pt x="36" y="12"/>
                  </a:cubicBezTo>
                  <a:cubicBezTo>
                    <a:pt x="14" y="33"/>
                    <a:pt x="23" y="67"/>
                    <a:pt x="25" y="95"/>
                  </a:cubicBezTo>
                  <a:close/>
                </a:path>
              </a:pathLst>
            </a:custGeom>
            <a:solidFill>
              <a:srgbClr val="72311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6" name="îṩľídê">
              <a:extLst>
                <a:ext uri="{FF2B5EF4-FFF2-40B4-BE49-F238E27FC236}">
                  <a16:creationId xmlns:a16="http://schemas.microsoft.com/office/drawing/2014/main" id="{C0A1B9D3-8749-2801-FF45-5A7A736AF616}"/>
                </a:ext>
              </a:extLst>
            </p:cNvPr>
            <p:cNvSpPr/>
            <p:nvPr/>
          </p:nvSpPr>
          <p:spPr bwMode="auto">
            <a:xfrm>
              <a:off x="4827575" y="4023350"/>
              <a:ext cx="73212" cy="73212"/>
            </a:xfrm>
            <a:custGeom>
              <a:avLst/>
              <a:gdLst>
                <a:gd name="T0" fmla="*/ 31 w 35"/>
                <a:gd name="T1" fmla="*/ 31 h 35"/>
                <a:gd name="T2" fmla="*/ 19 w 35"/>
                <a:gd name="T3" fmla="*/ 34 h 35"/>
                <a:gd name="T4" fmla="*/ 0 w 35"/>
                <a:gd name="T5" fmla="*/ 23 h 35"/>
                <a:gd name="T6" fmla="*/ 19 w 35"/>
                <a:gd name="T7" fmla="*/ 0 h 35"/>
                <a:gd name="T8" fmla="*/ 29 w 35"/>
                <a:gd name="T9" fmla="*/ 14 h 35"/>
                <a:gd name="T10" fmla="*/ 31 w 35"/>
                <a:gd name="T11" fmla="*/ 31 h 35"/>
              </a:gdLst>
              <a:ahLst/>
              <a:cxnLst>
                <a:cxn ang="0">
                  <a:pos x="T0" y="T1"/>
                </a:cxn>
                <a:cxn ang="0">
                  <a:pos x="T2" y="T3"/>
                </a:cxn>
                <a:cxn ang="0">
                  <a:pos x="T4" y="T5"/>
                </a:cxn>
                <a:cxn ang="0">
                  <a:pos x="T6" y="T7"/>
                </a:cxn>
                <a:cxn ang="0">
                  <a:pos x="T8" y="T9"/>
                </a:cxn>
                <a:cxn ang="0">
                  <a:pos x="T10" y="T11"/>
                </a:cxn>
              </a:cxnLst>
              <a:rect l="0" t="0" r="r" b="b"/>
              <a:pathLst>
                <a:path w="35" h="35">
                  <a:moveTo>
                    <a:pt x="31" y="31"/>
                  </a:moveTo>
                  <a:cubicBezTo>
                    <a:pt x="28" y="34"/>
                    <a:pt x="24" y="35"/>
                    <a:pt x="19" y="34"/>
                  </a:cubicBezTo>
                  <a:cubicBezTo>
                    <a:pt x="13" y="33"/>
                    <a:pt x="6" y="28"/>
                    <a:pt x="0" y="23"/>
                  </a:cubicBezTo>
                  <a:cubicBezTo>
                    <a:pt x="3" y="14"/>
                    <a:pt x="9" y="6"/>
                    <a:pt x="19" y="0"/>
                  </a:cubicBezTo>
                  <a:cubicBezTo>
                    <a:pt x="22" y="4"/>
                    <a:pt x="26" y="9"/>
                    <a:pt x="29" y="14"/>
                  </a:cubicBezTo>
                  <a:cubicBezTo>
                    <a:pt x="33" y="21"/>
                    <a:pt x="35" y="27"/>
                    <a:pt x="31" y="31"/>
                  </a:cubicBezTo>
                  <a:close/>
                </a:path>
              </a:pathLst>
            </a:custGeom>
            <a:solidFill>
              <a:srgbClr val="823D1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7" name="íšľîďê">
              <a:extLst>
                <a:ext uri="{FF2B5EF4-FFF2-40B4-BE49-F238E27FC236}">
                  <a16:creationId xmlns:a16="http://schemas.microsoft.com/office/drawing/2014/main" id="{9FB0D69C-C510-33CF-C45D-F48ADFD73DE0}"/>
                </a:ext>
              </a:extLst>
            </p:cNvPr>
            <p:cNvSpPr/>
            <p:nvPr/>
          </p:nvSpPr>
          <p:spPr bwMode="auto">
            <a:xfrm>
              <a:off x="4903111" y="4513754"/>
              <a:ext cx="29053" cy="70888"/>
            </a:xfrm>
            <a:custGeom>
              <a:avLst/>
              <a:gdLst>
                <a:gd name="T0" fmla="*/ 14 w 14"/>
                <a:gd name="T1" fmla="*/ 0 h 34"/>
                <a:gd name="T2" fmla="*/ 0 w 14"/>
                <a:gd name="T3" fmla="*/ 34 h 34"/>
                <a:gd name="T4" fmla="*/ 0 w 14"/>
                <a:gd name="T5" fmla="*/ 4 h 34"/>
                <a:gd name="T6" fmla="*/ 1 w 14"/>
                <a:gd name="T7" fmla="*/ 4 h 34"/>
                <a:gd name="T8" fmla="*/ 14 w 14"/>
                <a:gd name="T9" fmla="*/ 0 h 34"/>
              </a:gdLst>
              <a:ahLst/>
              <a:cxnLst>
                <a:cxn ang="0">
                  <a:pos x="T0" y="T1"/>
                </a:cxn>
                <a:cxn ang="0">
                  <a:pos x="T2" y="T3"/>
                </a:cxn>
                <a:cxn ang="0">
                  <a:pos x="T4" y="T5"/>
                </a:cxn>
                <a:cxn ang="0">
                  <a:pos x="T6" y="T7"/>
                </a:cxn>
                <a:cxn ang="0">
                  <a:pos x="T8" y="T9"/>
                </a:cxn>
              </a:cxnLst>
              <a:rect l="0" t="0" r="r" b="b"/>
              <a:pathLst>
                <a:path w="14" h="34">
                  <a:moveTo>
                    <a:pt x="14" y="0"/>
                  </a:moveTo>
                  <a:cubicBezTo>
                    <a:pt x="0" y="34"/>
                    <a:pt x="0" y="34"/>
                    <a:pt x="0" y="34"/>
                  </a:cubicBezTo>
                  <a:cubicBezTo>
                    <a:pt x="0" y="4"/>
                    <a:pt x="0" y="4"/>
                    <a:pt x="0" y="4"/>
                  </a:cubicBezTo>
                  <a:cubicBezTo>
                    <a:pt x="1" y="4"/>
                    <a:pt x="1" y="4"/>
                    <a:pt x="1" y="4"/>
                  </a:cubicBezTo>
                  <a:cubicBezTo>
                    <a:pt x="7" y="2"/>
                    <a:pt x="14" y="0"/>
                    <a:pt x="14" y="0"/>
                  </a:cubicBezTo>
                  <a:close/>
                </a:path>
              </a:pathLst>
            </a:custGeom>
            <a:solidFill>
              <a:srgbClr val="19192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8" name="ïšḻîdè">
              <a:extLst>
                <a:ext uri="{FF2B5EF4-FFF2-40B4-BE49-F238E27FC236}">
                  <a16:creationId xmlns:a16="http://schemas.microsoft.com/office/drawing/2014/main" id="{BD8DDC41-732C-8762-2684-CF96AE3BD2C0}"/>
                </a:ext>
              </a:extLst>
            </p:cNvPr>
            <p:cNvSpPr/>
            <p:nvPr/>
          </p:nvSpPr>
          <p:spPr bwMode="auto">
            <a:xfrm>
              <a:off x="6154686" y="3229641"/>
              <a:ext cx="55780" cy="292848"/>
            </a:xfrm>
            <a:prstGeom prst="rect">
              <a:avLst/>
            </a:prstGeom>
            <a:solidFill>
              <a:srgbClr val="E5801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89" name="isľïde">
              <a:extLst>
                <a:ext uri="{FF2B5EF4-FFF2-40B4-BE49-F238E27FC236}">
                  <a16:creationId xmlns:a16="http://schemas.microsoft.com/office/drawing/2014/main" id="{FC913FE5-2A3F-676B-8A0B-D394C284A196}"/>
                </a:ext>
              </a:extLst>
            </p:cNvPr>
            <p:cNvSpPr/>
            <p:nvPr/>
          </p:nvSpPr>
          <p:spPr bwMode="auto">
            <a:xfrm>
              <a:off x="6154686" y="3229641"/>
              <a:ext cx="55780" cy="292848"/>
            </a:xfrm>
            <a:custGeom>
              <a:avLst/>
              <a:gdLst>
                <a:gd name="T0" fmla="*/ 0 w 48"/>
                <a:gd name="T1" fmla="*/ 0 h 252"/>
                <a:gd name="T2" fmla="*/ 0 w 48"/>
                <a:gd name="T3" fmla="*/ 252 h 252"/>
                <a:gd name="T4" fmla="*/ 48 w 48"/>
                <a:gd name="T5" fmla="*/ 252 h 252"/>
                <a:gd name="T6" fmla="*/ 48 w 48"/>
                <a:gd name="T7" fmla="*/ 0 h 252"/>
              </a:gdLst>
              <a:ahLst/>
              <a:cxnLst>
                <a:cxn ang="0">
                  <a:pos x="T0" y="T1"/>
                </a:cxn>
                <a:cxn ang="0">
                  <a:pos x="T2" y="T3"/>
                </a:cxn>
                <a:cxn ang="0">
                  <a:pos x="T4" y="T5"/>
                </a:cxn>
                <a:cxn ang="0">
                  <a:pos x="T6" y="T7"/>
                </a:cxn>
              </a:cxnLst>
              <a:rect l="0" t="0" r="r" b="b"/>
              <a:pathLst>
                <a:path w="48" h="252">
                  <a:moveTo>
                    <a:pt x="0" y="0"/>
                  </a:moveTo>
                  <a:lnTo>
                    <a:pt x="0" y="252"/>
                  </a:lnTo>
                  <a:lnTo>
                    <a:pt x="48" y="252"/>
                  </a:lnTo>
                  <a:lnTo>
                    <a:pt x="4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0" name="îṥḻîḑè">
              <a:extLst>
                <a:ext uri="{FF2B5EF4-FFF2-40B4-BE49-F238E27FC236}">
                  <a16:creationId xmlns:a16="http://schemas.microsoft.com/office/drawing/2014/main" id="{87F6E449-1AA3-6FCB-82E9-2188446CEB27}"/>
                </a:ext>
              </a:extLst>
            </p:cNvPr>
            <p:cNvSpPr/>
            <p:nvPr/>
          </p:nvSpPr>
          <p:spPr bwMode="auto">
            <a:xfrm>
              <a:off x="6096581" y="3208723"/>
              <a:ext cx="171990" cy="55781"/>
            </a:xfrm>
            <a:prstGeom prst="rect">
              <a:avLst/>
            </a:prstGeom>
            <a:solidFill>
              <a:srgbClr val="E5801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91" name="íṥļîďé">
              <a:extLst>
                <a:ext uri="{FF2B5EF4-FFF2-40B4-BE49-F238E27FC236}">
                  <a16:creationId xmlns:a16="http://schemas.microsoft.com/office/drawing/2014/main" id="{BD6F451B-8A23-3305-9A96-179D113396F5}"/>
                </a:ext>
              </a:extLst>
            </p:cNvPr>
            <p:cNvSpPr/>
            <p:nvPr/>
          </p:nvSpPr>
          <p:spPr bwMode="auto">
            <a:xfrm>
              <a:off x="6096581" y="3208723"/>
              <a:ext cx="171990" cy="55781"/>
            </a:xfrm>
            <a:custGeom>
              <a:avLst/>
              <a:gdLst>
                <a:gd name="T0" fmla="*/ 148 w 148"/>
                <a:gd name="T1" fmla="*/ 0 h 48"/>
                <a:gd name="T2" fmla="*/ 0 w 148"/>
                <a:gd name="T3" fmla="*/ 0 h 48"/>
                <a:gd name="T4" fmla="*/ 0 w 148"/>
                <a:gd name="T5" fmla="*/ 48 h 48"/>
                <a:gd name="T6" fmla="*/ 148 w 148"/>
                <a:gd name="T7" fmla="*/ 48 h 48"/>
              </a:gdLst>
              <a:ahLst/>
              <a:cxnLst>
                <a:cxn ang="0">
                  <a:pos x="T0" y="T1"/>
                </a:cxn>
                <a:cxn ang="0">
                  <a:pos x="T2" y="T3"/>
                </a:cxn>
                <a:cxn ang="0">
                  <a:pos x="T4" y="T5"/>
                </a:cxn>
                <a:cxn ang="0">
                  <a:pos x="T6" y="T7"/>
                </a:cxn>
              </a:cxnLst>
              <a:rect l="0" t="0" r="r" b="b"/>
              <a:pathLst>
                <a:path w="148" h="48">
                  <a:moveTo>
                    <a:pt x="148" y="0"/>
                  </a:moveTo>
                  <a:lnTo>
                    <a:pt x="0" y="0"/>
                  </a:lnTo>
                  <a:lnTo>
                    <a:pt x="0" y="48"/>
                  </a:lnTo>
                  <a:lnTo>
                    <a:pt x="148" y="4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2" name="ïś1ïḓe">
              <a:extLst>
                <a:ext uri="{FF2B5EF4-FFF2-40B4-BE49-F238E27FC236}">
                  <a16:creationId xmlns:a16="http://schemas.microsoft.com/office/drawing/2014/main" id="{8132E61E-5431-5FDC-855D-4DF2AEC4C152}"/>
                </a:ext>
              </a:extLst>
            </p:cNvPr>
            <p:cNvSpPr/>
            <p:nvPr/>
          </p:nvSpPr>
          <p:spPr bwMode="auto">
            <a:xfrm>
              <a:off x="6096581" y="3487626"/>
              <a:ext cx="171990" cy="58105"/>
            </a:xfrm>
            <a:prstGeom prst="rect">
              <a:avLst/>
            </a:prstGeom>
            <a:solidFill>
              <a:srgbClr val="E5801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93" name="íŝļîdè">
              <a:extLst>
                <a:ext uri="{FF2B5EF4-FFF2-40B4-BE49-F238E27FC236}">
                  <a16:creationId xmlns:a16="http://schemas.microsoft.com/office/drawing/2014/main" id="{1AC9CCC3-6C05-5749-C7BE-DA68ED505DFE}"/>
                </a:ext>
              </a:extLst>
            </p:cNvPr>
            <p:cNvSpPr/>
            <p:nvPr/>
          </p:nvSpPr>
          <p:spPr bwMode="auto">
            <a:xfrm>
              <a:off x="6096581" y="3487626"/>
              <a:ext cx="171990" cy="58105"/>
            </a:xfrm>
            <a:custGeom>
              <a:avLst/>
              <a:gdLst>
                <a:gd name="T0" fmla="*/ 148 w 148"/>
                <a:gd name="T1" fmla="*/ 0 h 50"/>
                <a:gd name="T2" fmla="*/ 0 w 148"/>
                <a:gd name="T3" fmla="*/ 0 h 50"/>
                <a:gd name="T4" fmla="*/ 0 w 148"/>
                <a:gd name="T5" fmla="*/ 50 h 50"/>
                <a:gd name="T6" fmla="*/ 148 w 148"/>
                <a:gd name="T7" fmla="*/ 50 h 50"/>
              </a:gdLst>
              <a:ahLst/>
              <a:cxnLst>
                <a:cxn ang="0">
                  <a:pos x="T0" y="T1"/>
                </a:cxn>
                <a:cxn ang="0">
                  <a:pos x="T2" y="T3"/>
                </a:cxn>
                <a:cxn ang="0">
                  <a:pos x="T4" y="T5"/>
                </a:cxn>
                <a:cxn ang="0">
                  <a:pos x="T6" y="T7"/>
                </a:cxn>
              </a:cxnLst>
              <a:rect l="0" t="0" r="r" b="b"/>
              <a:pathLst>
                <a:path w="148" h="50">
                  <a:moveTo>
                    <a:pt x="148" y="0"/>
                  </a:moveTo>
                  <a:lnTo>
                    <a:pt x="0" y="0"/>
                  </a:lnTo>
                  <a:lnTo>
                    <a:pt x="0" y="50"/>
                  </a:lnTo>
                  <a:lnTo>
                    <a:pt x="148" y="5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4" name="ïšḻídè">
              <a:extLst>
                <a:ext uri="{FF2B5EF4-FFF2-40B4-BE49-F238E27FC236}">
                  <a16:creationId xmlns:a16="http://schemas.microsoft.com/office/drawing/2014/main" id="{A24F9385-3F13-2A6A-EBA1-8F8E913FFCFB}"/>
                </a:ext>
              </a:extLst>
            </p:cNvPr>
            <p:cNvSpPr/>
            <p:nvPr/>
          </p:nvSpPr>
          <p:spPr bwMode="auto">
            <a:xfrm>
              <a:off x="6344107" y="3618942"/>
              <a:ext cx="133641" cy="61591"/>
            </a:xfrm>
            <a:custGeom>
              <a:avLst/>
              <a:gdLst>
                <a:gd name="T0" fmla="*/ 64 w 64"/>
                <a:gd name="T1" fmla="*/ 2 h 30"/>
                <a:gd name="T2" fmla="*/ 57 w 64"/>
                <a:gd name="T3" fmla="*/ 1 h 30"/>
                <a:gd name="T4" fmla="*/ 13 w 64"/>
                <a:gd name="T5" fmla="*/ 8 h 30"/>
                <a:gd name="T6" fmla="*/ 0 w 64"/>
                <a:gd name="T7" fmla="*/ 21 h 30"/>
                <a:gd name="T8" fmla="*/ 2 w 64"/>
                <a:gd name="T9" fmla="*/ 26 h 30"/>
                <a:gd name="T10" fmla="*/ 17 w 64"/>
                <a:gd name="T11" fmla="*/ 30 h 30"/>
                <a:gd name="T12" fmla="*/ 49 w 64"/>
                <a:gd name="T13" fmla="*/ 17 h 30"/>
                <a:gd name="T14" fmla="*/ 64 w 64"/>
                <a:gd name="T15" fmla="*/ 4 h 30"/>
                <a:gd name="T16" fmla="*/ 64 w 64"/>
                <a:gd name="T17" fmla="*/ 2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30">
                  <a:moveTo>
                    <a:pt x="64" y="2"/>
                  </a:moveTo>
                  <a:cubicBezTo>
                    <a:pt x="62" y="2"/>
                    <a:pt x="59" y="1"/>
                    <a:pt x="57" y="1"/>
                  </a:cubicBezTo>
                  <a:cubicBezTo>
                    <a:pt x="42" y="0"/>
                    <a:pt x="27" y="1"/>
                    <a:pt x="13" y="8"/>
                  </a:cubicBezTo>
                  <a:cubicBezTo>
                    <a:pt x="7" y="11"/>
                    <a:pt x="2" y="15"/>
                    <a:pt x="0" y="21"/>
                  </a:cubicBezTo>
                  <a:cubicBezTo>
                    <a:pt x="0" y="23"/>
                    <a:pt x="0" y="25"/>
                    <a:pt x="2" y="26"/>
                  </a:cubicBezTo>
                  <a:cubicBezTo>
                    <a:pt x="6" y="29"/>
                    <a:pt x="11" y="30"/>
                    <a:pt x="17" y="30"/>
                  </a:cubicBezTo>
                  <a:cubicBezTo>
                    <a:pt x="29" y="29"/>
                    <a:pt x="39" y="24"/>
                    <a:pt x="49" y="17"/>
                  </a:cubicBezTo>
                  <a:cubicBezTo>
                    <a:pt x="54" y="13"/>
                    <a:pt x="59" y="8"/>
                    <a:pt x="64" y="4"/>
                  </a:cubicBezTo>
                  <a:cubicBezTo>
                    <a:pt x="64" y="3"/>
                    <a:pt x="64" y="3"/>
                    <a:pt x="64" y="2"/>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5" name="ïšľíḓè">
              <a:extLst>
                <a:ext uri="{FF2B5EF4-FFF2-40B4-BE49-F238E27FC236}">
                  <a16:creationId xmlns:a16="http://schemas.microsoft.com/office/drawing/2014/main" id="{6CA16F49-A073-EE55-A56B-8E171C2C95A4}"/>
                </a:ext>
              </a:extLst>
            </p:cNvPr>
            <p:cNvSpPr/>
            <p:nvPr/>
          </p:nvSpPr>
          <p:spPr bwMode="auto">
            <a:xfrm>
              <a:off x="6225573" y="3667750"/>
              <a:ext cx="124344" cy="52295"/>
            </a:xfrm>
            <a:custGeom>
              <a:avLst/>
              <a:gdLst>
                <a:gd name="T0" fmla="*/ 60 w 60"/>
                <a:gd name="T1" fmla="*/ 17 h 25"/>
                <a:gd name="T2" fmla="*/ 49 w 60"/>
                <a:gd name="T3" fmla="*/ 10 h 25"/>
                <a:gd name="T4" fmla="*/ 18 w 60"/>
                <a:gd name="T5" fmla="*/ 0 h 25"/>
                <a:gd name="T6" fmla="*/ 2 w 60"/>
                <a:gd name="T7" fmla="*/ 6 h 25"/>
                <a:gd name="T8" fmla="*/ 1 w 60"/>
                <a:gd name="T9" fmla="*/ 10 h 25"/>
                <a:gd name="T10" fmla="*/ 18 w 60"/>
                <a:gd name="T11" fmla="*/ 21 h 25"/>
                <a:gd name="T12" fmla="*/ 59 w 60"/>
                <a:gd name="T13" fmla="*/ 18 h 25"/>
                <a:gd name="T14" fmla="*/ 60 w 60"/>
                <a:gd name="T15" fmla="*/ 17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25">
                  <a:moveTo>
                    <a:pt x="60" y="17"/>
                  </a:moveTo>
                  <a:cubicBezTo>
                    <a:pt x="56" y="14"/>
                    <a:pt x="53" y="12"/>
                    <a:pt x="49" y="10"/>
                  </a:cubicBezTo>
                  <a:cubicBezTo>
                    <a:pt x="39" y="4"/>
                    <a:pt x="29" y="1"/>
                    <a:pt x="18" y="0"/>
                  </a:cubicBezTo>
                  <a:cubicBezTo>
                    <a:pt x="12" y="0"/>
                    <a:pt x="6" y="1"/>
                    <a:pt x="2" y="6"/>
                  </a:cubicBezTo>
                  <a:cubicBezTo>
                    <a:pt x="0" y="7"/>
                    <a:pt x="0" y="9"/>
                    <a:pt x="1" y="10"/>
                  </a:cubicBezTo>
                  <a:cubicBezTo>
                    <a:pt x="5" y="17"/>
                    <a:pt x="11" y="20"/>
                    <a:pt x="18" y="21"/>
                  </a:cubicBezTo>
                  <a:cubicBezTo>
                    <a:pt x="32" y="25"/>
                    <a:pt x="46" y="23"/>
                    <a:pt x="59" y="18"/>
                  </a:cubicBezTo>
                  <a:cubicBezTo>
                    <a:pt x="60" y="18"/>
                    <a:pt x="60" y="17"/>
                    <a:pt x="60" y="17"/>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6" name="išlidè">
              <a:extLst>
                <a:ext uri="{FF2B5EF4-FFF2-40B4-BE49-F238E27FC236}">
                  <a16:creationId xmlns:a16="http://schemas.microsoft.com/office/drawing/2014/main" id="{BE50853C-670A-03B5-3AEA-E213AAA9AFF7}"/>
                </a:ext>
              </a:extLst>
            </p:cNvPr>
            <p:cNvSpPr/>
            <p:nvPr/>
          </p:nvSpPr>
          <p:spPr bwMode="auto">
            <a:xfrm>
              <a:off x="6420805" y="3516678"/>
              <a:ext cx="96454" cy="81347"/>
            </a:xfrm>
            <a:custGeom>
              <a:avLst/>
              <a:gdLst>
                <a:gd name="T0" fmla="*/ 46 w 46"/>
                <a:gd name="T1" fmla="*/ 0 h 39"/>
                <a:gd name="T2" fmla="*/ 35 w 46"/>
                <a:gd name="T3" fmla="*/ 3 h 39"/>
                <a:gd name="T4" fmla="*/ 5 w 46"/>
                <a:gd name="T5" fmla="*/ 22 h 39"/>
                <a:gd name="T6" fmla="*/ 0 w 46"/>
                <a:gd name="T7" fmla="*/ 35 h 39"/>
                <a:gd name="T8" fmla="*/ 3 w 46"/>
                <a:gd name="T9" fmla="*/ 38 h 39"/>
                <a:gd name="T10" fmla="*/ 20 w 46"/>
                <a:gd name="T11" fmla="*/ 34 h 39"/>
                <a:gd name="T12" fmla="*/ 45 w 46"/>
                <a:gd name="T13" fmla="*/ 3 h 39"/>
                <a:gd name="T14" fmla="*/ 46 w 46"/>
                <a:gd name="T15" fmla="*/ 0 h 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6" h="39">
                  <a:moveTo>
                    <a:pt x="46" y="0"/>
                  </a:moveTo>
                  <a:cubicBezTo>
                    <a:pt x="42" y="1"/>
                    <a:pt x="38" y="2"/>
                    <a:pt x="35" y="3"/>
                  </a:cubicBezTo>
                  <a:cubicBezTo>
                    <a:pt x="24" y="7"/>
                    <a:pt x="13" y="12"/>
                    <a:pt x="5" y="22"/>
                  </a:cubicBezTo>
                  <a:cubicBezTo>
                    <a:pt x="2" y="26"/>
                    <a:pt x="0" y="30"/>
                    <a:pt x="0" y="35"/>
                  </a:cubicBezTo>
                  <a:cubicBezTo>
                    <a:pt x="0" y="37"/>
                    <a:pt x="1" y="38"/>
                    <a:pt x="3" y="38"/>
                  </a:cubicBezTo>
                  <a:cubicBezTo>
                    <a:pt x="9" y="39"/>
                    <a:pt x="15" y="38"/>
                    <a:pt x="20" y="34"/>
                  </a:cubicBezTo>
                  <a:cubicBezTo>
                    <a:pt x="32" y="27"/>
                    <a:pt x="40" y="16"/>
                    <a:pt x="45" y="3"/>
                  </a:cubicBezTo>
                  <a:cubicBezTo>
                    <a:pt x="46" y="3"/>
                    <a:pt x="46" y="2"/>
                    <a:pt x="46"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7" name="í$ḻíḓé">
              <a:extLst>
                <a:ext uri="{FF2B5EF4-FFF2-40B4-BE49-F238E27FC236}">
                  <a16:creationId xmlns:a16="http://schemas.microsoft.com/office/drawing/2014/main" id="{E8659F87-BFC2-2ED4-3260-7E9A2B33DE7E}"/>
                </a:ext>
              </a:extLst>
            </p:cNvPr>
            <p:cNvSpPr/>
            <p:nvPr/>
          </p:nvSpPr>
          <p:spPr bwMode="auto">
            <a:xfrm>
              <a:off x="6289489" y="3582917"/>
              <a:ext cx="77861" cy="76698"/>
            </a:xfrm>
            <a:custGeom>
              <a:avLst/>
              <a:gdLst>
                <a:gd name="T0" fmla="*/ 37 w 37"/>
                <a:gd name="T1" fmla="*/ 1 h 37"/>
                <a:gd name="T2" fmla="*/ 36 w 37"/>
                <a:gd name="T3" fmla="*/ 0 h 37"/>
                <a:gd name="T4" fmla="*/ 3 w 37"/>
                <a:gd name="T5" fmla="*/ 19 h 37"/>
                <a:gd name="T6" fmla="*/ 1 w 37"/>
                <a:gd name="T7" fmla="*/ 32 h 37"/>
                <a:gd name="T8" fmla="*/ 4 w 37"/>
                <a:gd name="T9" fmla="*/ 34 h 37"/>
                <a:gd name="T10" fmla="*/ 19 w 37"/>
                <a:gd name="T11" fmla="*/ 32 h 37"/>
                <a:gd name="T12" fmla="*/ 34 w 37"/>
                <a:gd name="T13" fmla="*/ 11 h 37"/>
                <a:gd name="T14" fmla="*/ 37 w 37"/>
                <a:gd name="T15" fmla="*/ 1 h 3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37">
                  <a:moveTo>
                    <a:pt x="37" y="1"/>
                  </a:moveTo>
                  <a:cubicBezTo>
                    <a:pt x="36" y="0"/>
                    <a:pt x="36" y="0"/>
                    <a:pt x="36" y="0"/>
                  </a:cubicBezTo>
                  <a:cubicBezTo>
                    <a:pt x="22" y="2"/>
                    <a:pt x="10" y="7"/>
                    <a:pt x="3" y="19"/>
                  </a:cubicBezTo>
                  <a:cubicBezTo>
                    <a:pt x="1" y="23"/>
                    <a:pt x="0" y="27"/>
                    <a:pt x="1" y="32"/>
                  </a:cubicBezTo>
                  <a:cubicBezTo>
                    <a:pt x="2" y="33"/>
                    <a:pt x="3" y="34"/>
                    <a:pt x="4" y="34"/>
                  </a:cubicBezTo>
                  <a:cubicBezTo>
                    <a:pt x="9" y="37"/>
                    <a:pt x="15" y="36"/>
                    <a:pt x="19" y="32"/>
                  </a:cubicBezTo>
                  <a:cubicBezTo>
                    <a:pt x="26" y="26"/>
                    <a:pt x="31" y="19"/>
                    <a:pt x="34" y="11"/>
                  </a:cubicBezTo>
                  <a:cubicBezTo>
                    <a:pt x="35" y="7"/>
                    <a:pt x="36" y="4"/>
                    <a:pt x="37" y="1"/>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8" name="íslíḍè">
              <a:extLst>
                <a:ext uri="{FF2B5EF4-FFF2-40B4-BE49-F238E27FC236}">
                  <a16:creationId xmlns:a16="http://schemas.microsoft.com/office/drawing/2014/main" id="{0DD6FD12-48AE-3FFA-656E-1E4EE4CD52AE}"/>
                </a:ext>
              </a:extLst>
            </p:cNvPr>
            <p:cNvSpPr/>
            <p:nvPr/>
          </p:nvSpPr>
          <p:spPr bwMode="auto">
            <a:xfrm>
              <a:off x="6417319" y="3352823"/>
              <a:ext cx="40674" cy="109237"/>
            </a:xfrm>
            <a:custGeom>
              <a:avLst/>
              <a:gdLst>
                <a:gd name="T0" fmla="*/ 7 w 20"/>
                <a:gd name="T1" fmla="*/ 0 h 53"/>
                <a:gd name="T2" fmla="*/ 3 w 20"/>
                <a:gd name="T3" fmla="*/ 13 h 53"/>
                <a:gd name="T4" fmla="*/ 2 w 20"/>
                <a:gd name="T5" fmla="*/ 39 h 53"/>
                <a:gd name="T6" fmla="*/ 9 w 20"/>
                <a:gd name="T7" fmla="*/ 52 h 53"/>
                <a:gd name="T8" fmla="*/ 15 w 20"/>
                <a:gd name="T9" fmla="*/ 51 h 53"/>
                <a:gd name="T10" fmla="*/ 20 w 20"/>
                <a:gd name="T11" fmla="*/ 37 h 53"/>
                <a:gd name="T12" fmla="*/ 8 w 20"/>
                <a:gd name="T13" fmla="*/ 2 h 53"/>
                <a:gd name="T14" fmla="*/ 7 w 20"/>
                <a:gd name="T15" fmla="*/ 0 h 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53">
                  <a:moveTo>
                    <a:pt x="7" y="0"/>
                  </a:moveTo>
                  <a:cubicBezTo>
                    <a:pt x="5" y="5"/>
                    <a:pt x="4" y="9"/>
                    <a:pt x="3" y="13"/>
                  </a:cubicBezTo>
                  <a:cubicBezTo>
                    <a:pt x="1" y="21"/>
                    <a:pt x="0" y="30"/>
                    <a:pt x="2" y="39"/>
                  </a:cubicBezTo>
                  <a:cubicBezTo>
                    <a:pt x="3" y="44"/>
                    <a:pt x="5" y="48"/>
                    <a:pt x="9" y="52"/>
                  </a:cubicBezTo>
                  <a:cubicBezTo>
                    <a:pt x="11" y="53"/>
                    <a:pt x="13" y="53"/>
                    <a:pt x="15" y="51"/>
                  </a:cubicBezTo>
                  <a:cubicBezTo>
                    <a:pt x="18" y="47"/>
                    <a:pt x="20" y="42"/>
                    <a:pt x="20" y="37"/>
                  </a:cubicBezTo>
                  <a:cubicBezTo>
                    <a:pt x="20" y="24"/>
                    <a:pt x="15" y="13"/>
                    <a:pt x="8" y="2"/>
                  </a:cubicBezTo>
                  <a:cubicBezTo>
                    <a:pt x="8" y="2"/>
                    <a:pt x="8" y="1"/>
                    <a:pt x="7"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9" name="îşľîḑé">
              <a:extLst>
                <a:ext uri="{FF2B5EF4-FFF2-40B4-BE49-F238E27FC236}">
                  <a16:creationId xmlns:a16="http://schemas.microsoft.com/office/drawing/2014/main" id="{779657A4-4FE9-5CBF-B4A2-71EDBF92EFB5}"/>
                </a:ext>
              </a:extLst>
            </p:cNvPr>
            <p:cNvSpPr/>
            <p:nvPr/>
          </p:nvSpPr>
          <p:spPr bwMode="auto">
            <a:xfrm>
              <a:off x="6378970" y="3480653"/>
              <a:ext cx="46484" cy="106913"/>
            </a:xfrm>
            <a:custGeom>
              <a:avLst/>
              <a:gdLst>
                <a:gd name="T0" fmla="*/ 18 w 22"/>
                <a:gd name="T1" fmla="*/ 0 h 51"/>
                <a:gd name="T2" fmla="*/ 6 w 22"/>
                <a:gd name="T3" fmla="*/ 17 h 51"/>
                <a:gd name="T4" fmla="*/ 0 w 22"/>
                <a:gd name="T5" fmla="*/ 36 h 51"/>
                <a:gd name="T6" fmla="*/ 4 w 22"/>
                <a:gd name="T7" fmla="*/ 49 h 51"/>
                <a:gd name="T8" fmla="*/ 7 w 22"/>
                <a:gd name="T9" fmla="*/ 50 h 51"/>
                <a:gd name="T10" fmla="*/ 16 w 22"/>
                <a:gd name="T11" fmla="*/ 42 h 51"/>
                <a:gd name="T12" fmla="*/ 21 w 22"/>
                <a:gd name="T13" fmla="*/ 17 h 51"/>
                <a:gd name="T14" fmla="*/ 19 w 22"/>
                <a:gd name="T15" fmla="*/ 0 h 51"/>
                <a:gd name="T16" fmla="*/ 18 w 22"/>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51">
                  <a:moveTo>
                    <a:pt x="18" y="0"/>
                  </a:moveTo>
                  <a:cubicBezTo>
                    <a:pt x="13" y="5"/>
                    <a:pt x="9" y="11"/>
                    <a:pt x="6" y="17"/>
                  </a:cubicBezTo>
                  <a:cubicBezTo>
                    <a:pt x="3" y="23"/>
                    <a:pt x="1" y="29"/>
                    <a:pt x="0" y="36"/>
                  </a:cubicBezTo>
                  <a:cubicBezTo>
                    <a:pt x="0" y="40"/>
                    <a:pt x="1" y="45"/>
                    <a:pt x="4" y="49"/>
                  </a:cubicBezTo>
                  <a:cubicBezTo>
                    <a:pt x="5" y="50"/>
                    <a:pt x="6" y="51"/>
                    <a:pt x="7" y="50"/>
                  </a:cubicBezTo>
                  <a:cubicBezTo>
                    <a:pt x="11" y="48"/>
                    <a:pt x="14" y="46"/>
                    <a:pt x="16" y="42"/>
                  </a:cubicBezTo>
                  <a:cubicBezTo>
                    <a:pt x="20" y="34"/>
                    <a:pt x="22" y="26"/>
                    <a:pt x="21" y="17"/>
                  </a:cubicBezTo>
                  <a:cubicBezTo>
                    <a:pt x="21" y="11"/>
                    <a:pt x="20" y="5"/>
                    <a:pt x="19" y="0"/>
                  </a:cubicBezTo>
                  <a:cubicBezTo>
                    <a:pt x="19" y="0"/>
                    <a:pt x="19" y="0"/>
                    <a:pt x="18"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0" name="í$ľiďe">
              <a:extLst>
                <a:ext uri="{FF2B5EF4-FFF2-40B4-BE49-F238E27FC236}">
                  <a16:creationId xmlns:a16="http://schemas.microsoft.com/office/drawing/2014/main" id="{6C18260B-7551-F26C-3569-0C771CD93E15}"/>
                </a:ext>
              </a:extLst>
            </p:cNvPr>
            <p:cNvSpPr/>
            <p:nvPr/>
          </p:nvSpPr>
          <p:spPr bwMode="auto">
            <a:xfrm>
              <a:off x="6441723" y="3429521"/>
              <a:ext cx="58105" cy="90643"/>
            </a:xfrm>
            <a:custGeom>
              <a:avLst/>
              <a:gdLst>
                <a:gd name="T0" fmla="*/ 27 w 28"/>
                <a:gd name="T1" fmla="*/ 0 h 44"/>
                <a:gd name="T2" fmla="*/ 19 w 28"/>
                <a:gd name="T3" fmla="*/ 6 h 44"/>
                <a:gd name="T4" fmla="*/ 4 w 28"/>
                <a:gd name="T5" fmla="*/ 24 h 44"/>
                <a:gd name="T6" fmla="*/ 1 w 28"/>
                <a:gd name="T7" fmla="*/ 40 h 44"/>
                <a:gd name="T8" fmla="*/ 7 w 28"/>
                <a:gd name="T9" fmla="*/ 43 h 44"/>
                <a:gd name="T10" fmla="*/ 20 w 28"/>
                <a:gd name="T11" fmla="*/ 31 h 44"/>
                <a:gd name="T12" fmla="*/ 28 w 28"/>
                <a:gd name="T13" fmla="*/ 2 h 44"/>
                <a:gd name="T14" fmla="*/ 27 w 28"/>
                <a:gd name="T15" fmla="*/ 0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44">
                  <a:moveTo>
                    <a:pt x="27" y="0"/>
                  </a:moveTo>
                  <a:cubicBezTo>
                    <a:pt x="24" y="2"/>
                    <a:pt x="22" y="4"/>
                    <a:pt x="19" y="6"/>
                  </a:cubicBezTo>
                  <a:cubicBezTo>
                    <a:pt x="13" y="11"/>
                    <a:pt x="8" y="17"/>
                    <a:pt x="4" y="24"/>
                  </a:cubicBezTo>
                  <a:cubicBezTo>
                    <a:pt x="1" y="29"/>
                    <a:pt x="0" y="34"/>
                    <a:pt x="1" y="40"/>
                  </a:cubicBezTo>
                  <a:cubicBezTo>
                    <a:pt x="2" y="44"/>
                    <a:pt x="3" y="44"/>
                    <a:pt x="7" y="43"/>
                  </a:cubicBezTo>
                  <a:cubicBezTo>
                    <a:pt x="13" y="41"/>
                    <a:pt x="17" y="37"/>
                    <a:pt x="20" y="31"/>
                  </a:cubicBezTo>
                  <a:cubicBezTo>
                    <a:pt x="25" y="22"/>
                    <a:pt x="27" y="12"/>
                    <a:pt x="28" y="2"/>
                  </a:cubicBezTo>
                  <a:cubicBezTo>
                    <a:pt x="28" y="1"/>
                    <a:pt x="27" y="1"/>
                    <a:pt x="27"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1" name="iṡļîḓê">
              <a:extLst>
                <a:ext uri="{FF2B5EF4-FFF2-40B4-BE49-F238E27FC236}">
                  <a16:creationId xmlns:a16="http://schemas.microsoft.com/office/drawing/2014/main" id="{C55EBE1F-4DE1-DD3F-2161-AF799D8C3019}"/>
                </a:ext>
              </a:extLst>
            </p:cNvPr>
            <p:cNvSpPr/>
            <p:nvPr/>
          </p:nvSpPr>
          <p:spPr bwMode="auto">
            <a:xfrm>
              <a:off x="5894377" y="3618942"/>
              <a:ext cx="133641" cy="61591"/>
            </a:xfrm>
            <a:custGeom>
              <a:avLst/>
              <a:gdLst>
                <a:gd name="T0" fmla="*/ 0 w 64"/>
                <a:gd name="T1" fmla="*/ 2 h 30"/>
                <a:gd name="T2" fmla="*/ 7 w 64"/>
                <a:gd name="T3" fmla="*/ 1 h 30"/>
                <a:gd name="T4" fmla="*/ 51 w 64"/>
                <a:gd name="T5" fmla="*/ 8 h 30"/>
                <a:gd name="T6" fmla="*/ 64 w 64"/>
                <a:gd name="T7" fmla="*/ 21 h 30"/>
                <a:gd name="T8" fmla="*/ 62 w 64"/>
                <a:gd name="T9" fmla="*/ 26 h 30"/>
                <a:gd name="T10" fmla="*/ 47 w 64"/>
                <a:gd name="T11" fmla="*/ 30 h 30"/>
                <a:gd name="T12" fmla="*/ 15 w 64"/>
                <a:gd name="T13" fmla="*/ 17 h 30"/>
                <a:gd name="T14" fmla="*/ 0 w 64"/>
                <a:gd name="T15" fmla="*/ 4 h 30"/>
                <a:gd name="T16" fmla="*/ 0 w 64"/>
                <a:gd name="T17" fmla="*/ 2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30">
                  <a:moveTo>
                    <a:pt x="0" y="2"/>
                  </a:moveTo>
                  <a:cubicBezTo>
                    <a:pt x="2" y="2"/>
                    <a:pt x="5" y="1"/>
                    <a:pt x="7" y="1"/>
                  </a:cubicBezTo>
                  <a:cubicBezTo>
                    <a:pt x="22" y="0"/>
                    <a:pt x="37" y="1"/>
                    <a:pt x="51" y="8"/>
                  </a:cubicBezTo>
                  <a:cubicBezTo>
                    <a:pt x="57" y="11"/>
                    <a:pt x="62" y="15"/>
                    <a:pt x="64" y="21"/>
                  </a:cubicBezTo>
                  <a:cubicBezTo>
                    <a:pt x="64" y="23"/>
                    <a:pt x="64" y="25"/>
                    <a:pt x="62" y="26"/>
                  </a:cubicBezTo>
                  <a:cubicBezTo>
                    <a:pt x="58" y="29"/>
                    <a:pt x="53" y="30"/>
                    <a:pt x="47" y="30"/>
                  </a:cubicBezTo>
                  <a:cubicBezTo>
                    <a:pt x="35" y="29"/>
                    <a:pt x="25" y="24"/>
                    <a:pt x="15" y="17"/>
                  </a:cubicBezTo>
                  <a:cubicBezTo>
                    <a:pt x="10" y="13"/>
                    <a:pt x="5" y="8"/>
                    <a:pt x="0" y="4"/>
                  </a:cubicBezTo>
                  <a:cubicBezTo>
                    <a:pt x="0" y="3"/>
                    <a:pt x="0" y="3"/>
                    <a:pt x="0" y="2"/>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2" name="ïṡļiḋê">
              <a:extLst>
                <a:ext uri="{FF2B5EF4-FFF2-40B4-BE49-F238E27FC236}">
                  <a16:creationId xmlns:a16="http://schemas.microsoft.com/office/drawing/2014/main" id="{A4249CE6-85B4-CE6D-33A3-0CE965118F41}"/>
                </a:ext>
              </a:extLst>
            </p:cNvPr>
            <p:cNvSpPr/>
            <p:nvPr/>
          </p:nvSpPr>
          <p:spPr bwMode="auto">
            <a:xfrm>
              <a:off x="6021045" y="3667750"/>
              <a:ext cx="125506" cy="52295"/>
            </a:xfrm>
            <a:custGeom>
              <a:avLst/>
              <a:gdLst>
                <a:gd name="T0" fmla="*/ 0 w 60"/>
                <a:gd name="T1" fmla="*/ 17 h 25"/>
                <a:gd name="T2" fmla="*/ 11 w 60"/>
                <a:gd name="T3" fmla="*/ 10 h 25"/>
                <a:gd name="T4" fmla="*/ 42 w 60"/>
                <a:gd name="T5" fmla="*/ 0 h 25"/>
                <a:gd name="T6" fmla="*/ 58 w 60"/>
                <a:gd name="T7" fmla="*/ 6 h 25"/>
                <a:gd name="T8" fmla="*/ 59 w 60"/>
                <a:gd name="T9" fmla="*/ 10 h 25"/>
                <a:gd name="T10" fmla="*/ 42 w 60"/>
                <a:gd name="T11" fmla="*/ 21 h 25"/>
                <a:gd name="T12" fmla="*/ 0 w 60"/>
                <a:gd name="T13" fmla="*/ 18 h 25"/>
                <a:gd name="T14" fmla="*/ 0 w 60"/>
                <a:gd name="T15" fmla="*/ 17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25">
                  <a:moveTo>
                    <a:pt x="0" y="17"/>
                  </a:moveTo>
                  <a:cubicBezTo>
                    <a:pt x="4" y="14"/>
                    <a:pt x="7" y="12"/>
                    <a:pt x="11" y="10"/>
                  </a:cubicBezTo>
                  <a:cubicBezTo>
                    <a:pt x="21" y="4"/>
                    <a:pt x="31" y="1"/>
                    <a:pt x="42" y="0"/>
                  </a:cubicBezTo>
                  <a:cubicBezTo>
                    <a:pt x="48" y="0"/>
                    <a:pt x="54" y="1"/>
                    <a:pt x="58" y="6"/>
                  </a:cubicBezTo>
                  <a:cubicBezTo>
                    <a:pt x="60" y="7"/>
                    <a:pt x="60" y="9"/>
                    <a:pt x="59" y="10"/>
                  </a:cubicBezTo>
                  <a:cubicBezTo>
                    <a:pt x="55" y="17"/>
                    <a:pt x="49" y="20"/>
                    <a:pt x="42" y="21"/>
                  </a:cubicBezTo>
                  <a:cubicBezTo>
                    <a:pt x="28" y="25"/>
                    <a:pt x="14" y="23"/>
                    <a:pt x="0" y="18"/>
                  </a:cubicBezTo>
                  <a:cubicBezTo>
                    <a:pt x="0" y="18"/>
                    <a:pt x="0" y="17"/>
                    <a:pt x="0" y="17"/>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3" name="íṣ1iďê">
              <a:extLst>
                <a:ext uri="{FF2B5EF4-FFF2-40B4-BE49-F238E27FC236}">
                  <a16:creationId xmlns:a16="http://schemas.microsoft.com/office/drawing/2014/main" id="{FAB4518E-5A2A-F839-8EA3-F897D0BFB422}"/>
                </a:ext>
              </a:extLst>
            </p:cNvPr>
            <p:cNvSpPr/>
            <p:nvPr/>
          </p:nvSpPr>
          <p:spPr bwMode="auto">
            <a:xfrm>
              <a:off x="5854866" y="3516678"/>
              <a:ext cx="95292" cy="81347"/>
            </a:xfrm>
            <a:custGeom>
              <a:avLst/>
              <a:gdLst>
                <a:gd name="T0" fmla="*/ 0 w 46"/>
                <a:gd name="T1" fmla="*/ 0 h 39"/>
                <a:gd name="T2" fmla="*/ 11 w 46"/>
                <a:gd name="T3" fmla="*/ 3 h 39"/>
                <a:gd name="T4" fmla="*/ 41 w 46"/>
                <a:gd name="T5" fmla="*/ 22 h 39"/>
                <a:gd name="T6" fmla="*/ 46 w 46"/>
                <a:gd name="T7" fmla="*/ 35 h 39"/>
                <a:gd name="T8" fmla="*/ 43 w 46"/>
                <a:gd name="T9" fmla="*/ 38 h 39"/>
                <a:gd name="T10" fmla="*/ 26 w 46"/>
                <a:gd name="T11" fmla="*/ 34 h 39"/>
                <a:gd name="T12" fmla="*/ 1 w 46"/>
                <a:gd name="T13" fmla="*/ 3 h 39"/>
                <a:gd name="T14" fmla="*/ 0 w 46"/>
                <a:gd name="T15" fmla="*/ 0 h 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6" h="39">
                  <a:moveTo>
                    <a:pt x="0" y="0"/>
                  </a:moveTo>
                  <a:cubicBezTo>
                    <a:pt x="4" y="1"/>
                    <a:pt x="7" y="2"/>
                    <a:pt x="11" y="3"/>
                  </a:cubicBezTo>
                  <a:cubicBezTo>
                    <a:pt x="22" y="7"/>
                    <a:pt x="33" y="12"/>
                    <a:pt x="41" y="22"/>
                  </a:cubicBezTo>
                  <a:cubicBezTo>
                    <a:pt x="44" y="26"/>
                    <a:pt x="46" y="30"/>
                    <a:pt x="46" y="35"/>
                  </a:cubicBezTo>
                  <a:cubicBezTo>
                    <a:pt x="46" y="37"/>
                    <a:pt x="45" y="38"/>
                    <a:pt x="43" y="38"/>
                  </a:cubicBezTo>
                  <a:cubicBezTo>
                    <a:pt x="37" y="39"/>
                    <a:pt x="31" y="38"/>
                    <a:pt x="26" y="34"/>
                  </a:cubicBezTo>
                  <a:cubicBezTo>
                    <a:pt x="14" y="27"/>
                    <a:pt x="6" y="16"/>
                    <a:pt x="1" y="3"/>
                  </a:cubicBezTo>
                  <a:cubicBezTo>
                    <a:pt x="0" y="3"/>
                    <a:pt x="0" y="2"/>
                    <a:pt x="0"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4" name="iṩľiďê">
              <a:extLst>
                <a:ext uri="{FF2B5EF4-FFF2-40B4-BE49-F238E27FC236}">
                  <a16:creationId xmlns:a16="http://schemas.microsoft.com/office/drawing/2014/main" id="{97C8A748-A747-94A1-1DAE-A8A5F052196F}"/>
                </a:ext>
              </a:extLst>
            </p:cNvPr>
            <p:cNvSpPr/>
            <p:nvPr/>
          </p:nvSpPr>
          <p:spPr bwMode="auto">
            <a:xfrm>
              <a:off x="6004775" y="3582917"/>
              <a:ext cx="76698" cy="76698"/>
            </a:xfrm>
            <a:custGeom>
              <a:avLst/>
              <a:gdLst>
                <a:gd name="T0" fmla="*/ 0 w 37"/>
                <a:gd name="T1" fmla="*/ 1 h 37"/>
                <a:gd name="T2" fmla="*/ 1 w 37"/>
                <a:gd name="T3" fmla="*/ 0 h 37"/>
                <a:gd name="T4" fmla="*/ 34 w 37"/>
                <a:gd name="T5" fmla="*/ 19 h 37"/>
                <a:gd name="T6" fmla="*/ 36 w 37"/>
                <a:gd name="T7" fmla="*/ 32 h 37"/>
                <a:gd name="T8" fmla="*/ 33 w 37"/>
                <a:gd name="T9" fmla="*/ 34 h 37"/>
                <a:gd name="T10" fmla="*/ 18 w 37"/>
                <a:gd name="T11" fmla="*/ 32 h 37"/>
                <a:gd name="T12" fmla="*/ 3 w 37"/>
                <a:gd name="T13" fmla="*/ 11 h 37"/>
                <a:gd name="T14" fmla="*/ 0 w 37"/>
                <a:gd name="T15" fmla="*/ 1 h 3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37">
                  <a:moveTo>
                    <a:pt x="0" y="1"/>
                  </a:moveTo>
                  <a:cubicBezTo>
                    <a:pt x="1" y="0"/>
                    <a:pt x="1" y="0"/>
                    <a:pt x="1" y="0"/>
                  </a:cubicBezTo>
                  <a:cubicBezTo>
                    <a:pt x="15" y="2"/>
                    <a:pt x="26" y="7"/>
                    <a:pt x="34" y="19"/>
                  </a:cubicBezTo>
                  <a:cubicBezTo>
                    <a:pt x="36" y="23"/>
                    <a:pt x="37" y="27"/>
                    <a:pt x="36" y="32"/>
                  </a:cubicBezTo>
                  <a:cubicBezTo>
                    <a:pt x="35" y="33"/>
                    <a:pt x="34" y="34"/>
                    <a:pt x="33" y="34"/>
                  </a:cubicBezTo>
                  <a:cubicBezTo>
                    <a:pt x="28" y="37"/>
                    <a:pt x="22" y="36"/>
                    <a:pt x="18" y="32"/>
                  </a:cubicBezTo>
                  <a:cubicBezTo>
                    <a:pt x="11" y="26"/>
                    <a:pt x="6" y="19"/>
                    <a:pt x="3" y="11"/>
                  </a:cubicBezTo>
                  <a:cubicBezTo>
                    <a:pt x="2" y="7"/>
                    <a:pt x="1" y="4"/>
                    <a:pt x="0" y="1"/>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5" name="iṣlîḑê">
              <a:extLst>
                <a:ext uri="{FF2B5EF4-FFF2-40B4-BE49-F238E27FC236}">
                  <a16:creationId xmlns:a16="http://schemas.microsoft.com/office/drawing/2014/main" id="{468B13DD-661A-C1C6-B827-E966C5186C3D}"/>
                </a:ext>
              </a:extLst>
            </p:cNvPr>
            <p:cNvSpPr/>
            <p:nvPr/>
          </p:nvSpPr>
          <p:spPr bwMode="auto">
            <a:xfrm>
              <a:off x="5912970" y="3352823"/>
              <a:ext cx="41835" cy="109237"/>
            </a:xfrm>
            <a:custGeom>
              <a:avLst/>
              <a:gdLst>
                <a:gd name="T0" fmla="*/ 13 w 20"/>
                <a:gd name="T1" fmla="*/ 0 h 53"/>
                <a:gd name="T2" fmla="*/ 17 w 20"/>
                <a:gd name="T3" fmla="*/ 13 h 53"/>
                <a:gd name="T4" fmla="*/ 18 w 20"/>
                <a:gd name="T5" fmla="*/ 39 h 53"/>
                <a:gd name="T6" fmla="*/ 11 w 20"/>
                <a:gd name="T7" fmla="*/ 52 h 53"/>
                <a:gd name="T8" fmla="*/ 5 w 20"/>
                <a:gd name="T9" fmla="*/ 51 h 53"/>
                <a:gd name="T10" fmla="*/ 0 w 20"/>
                <a:gd name="T11" fmla="*/ 37 h 53"/>
                <a:gd name="T12" fmla="*/ 12 w 20"/>
                <a:gd name="T13" fmla="*/ 2 h 53"/>
                <a:gd name="T14" fmla="*/ 13 w 20"/>
                <a:gd name="T15" fmla="*/ 0 h 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53">
                  <a:moveTo>
                    <a:pt x="13" y="0"/>
                  </a:moveTo>
                  <a:cubicBezTo>
                    <a:pt x="15" y="5"/>
                    <a:pt x="16" y="9"/>
                    <a:pt x="17" y="13"/>
                  </a:cubicBezTo>
                  <a:cubicBezTo>
                    <a:pt x="19" y="21"/>
                    <a:pt x="20" y="30"/>
                    <a:pt x="18" y="39"/>
                  </a:cubicBezTo>
                  <a:cubicBezTo>
                    <a:pt x="17" y="44"/>
                    <a:pt x="15" y="48"/>
                    <a:pt x="11" y="52"/>
                  </a:cubicBezTo>
                  <a:cubicBezTo>
                    <a:pt x="8" y="53"/>
                    <a:pt x="7" y="53"/>
                    <a:pt x="5" y="51"/>
                  </a:cubicBezTo>
                  <a:cubicBezTo>
                    <a:pt x="2" y="47"/>
                    <a:pt x="0" y="42"/>
                    <a:pt x="0" y="37"/>
                  </a:cubicBezTo>
                  <a:cubicBezTo>
                    <a:pt x="0" y="24"/>
                    <a:pt x="5" y="13"/>
                    <a:pt x="12" y="2"/>
                  </a:cubicBezTo>
                  <a:cubicBezTo>
                    <a:pt x="12" y="2"/>
                    <a:pt x="12" y="1"/>
                    <a:pt x="13"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6" name="ïślïḋè">
              <a:extLst>
                <a:ext uri="{FF2B5EF4-FFF2-40B4-BE49-F238E27FC236}">
                  <a16:creationId xmlns:a16="http://schemas.microsoft.com/office/drawing/2014/main" id="{1763C38F-A1E0-16D2-1A3D-CA4C92FBC12B}"/>
                </a:ext>
              </a:extLst>
            </p:cNvPr>
            <p:cNvSpPr/>
            <p:nvPr/>
          </p:nvSpPr>
          <p:spPr bwMode="auto">
            <a:xfrm>
              <a:off x="5946671" y="3480653"/>
              <a:ext cx="45322" cy="106913"/>
            </a:xfrm>
            <a:custGeom>
              <a:avLst/>
              <a:gdLst>
                <a:gd name="T0" fmla="*/ 4 w 22"/>
                <a:gd name="T1" fmla="*/ 0 h 51"/>
                <a:gd name="T2" fmla="*/ 16 w 22"/>
                <a:gd name="T3" fmla="*/ 17 h 51"/>
                <a:gd name="T4" fmla="*/ 22 w 22"/>
                <a:gd name="T5" fmla="*/ 36 h 51"/>
                <a:gd name="T6" fmla="*/ 18 w 22"/>
                <a:gd name="T7" fmla="*/ 49 h 51"/>
                <a:gd name="T8" fmla="*/ 15 w 22"/>
                <a:gd name="T9" fmla="*/ 50 h 51"/>
                <a:gd name="T10" fmla="*/ 6 w 22"/>
                <a:gd name="T11" fmla="*/ 42 h 51"/>
                <a:gd name="T12" fmla="*/ 1 w 22"/>
                <a:gd name="T13" fmla="*/ 17 h 51"/>
                <a:gd name="T14" fmla="*/ 2 w 22"/>
                <a:gd name="T15" fmla="*/ 0 h 51"/>
                <a:gd name="T16" fmla="*/ 4 w 22"/>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51">
                  <a:moveTo>
                    <a:pt x="4" y="0"/>
                  </a:moveTo>
                  <a:cubicBezTo>
                    <a:pt x="9" y="5"/>
                    <a:pt x="13" y="11"/>
                    <a:pt x="16" y="17"/>
                  </a:cubicBezTo>
                  <a:cubicBezTo>
                    <a:pt x="19" y="23"/>
                    <a:pt x="21" y="29"/>
                    <a:pt x="22" y="36"/>
                  </a:cubicBezTo>
                  <a:cubicBezTo>
                    <a:pt x="22" y="40"/>
                    <a:pt x="21" y="45"/>
                    <a:pt x="18" y="49"/>
                  </a:cubicBezTo>
                  <a:cubicBezTo>
                    <a:pt x="17" y="50"/>
                    <a:pt x="16" y="51"/>
                    <a:pt x="15" y="50"/>
                  </a:cubicBezTo>
                  <a:cubicBezTo>
                    <a:pt x="11" y="48"/>
                    <a:pt x="8" y="46"/>
                    <a:pt x="6" y="42"/>
                  </a:cubicBezTo>
                  <a:cubicBezTo>
                    <a:pt x="2" y="34"/>
                    <a:pt x="0" y="26"/>
                    <a:pt x="1" y="17"/>
                  </a:cubicBezTo>
                  <a:cubicBezTo>
                    <a:pt x="1" y="11"/>
                    <a:pt x="2" y="5"/>
                    <a:pt x="2" y="0"/>
                  </a:cubicBezTo>
                  <a:cubicBezTo>
                    <a:pt x="3" y="0"/>
                    <a:pt x="3" y="0"/>
                    <a:pt x="4"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7" name="iŝľíḑê">
              <a:extLst>
                <a:ext uri="{FF2B5EF4-FFF2-40B4-BE49-F238E27FC236}">
                  <a16:creationId xmlns:a16="http://schemas.microsoft.com/office/drawing/2014/main" id="{318CF79B-444B-6E41-0D0E-EAB8B853D918}"/>
                </a:ext>
              </a:extLst>
            </p:cNvPr>
            <p:cNvSpPr/>
            <p:nvPr/>
          </p:nvSpPr>
          <p:spPr bwMode="auto">
            <a:xfrm>
              <a:off x="5871135" y="3429521"/>
              <a:ext cx="58105" cy="90643"/>
            </a:xfrm>
            <a:custGeom>
              <a:avLst/>
              <a:gdLst>
                <a:gd name="T0" fmla="*/ 1 w 28"/>
                <a:gd name="T1" fmla="*/ 0 h 44"/>
                <a:gd name="T2" fmla="*/ 9 w 28"/>
                <a:gd name="T3" fmla="*/ 6 h 44"/>
                <a:gd name="T4" fmla="*/ 24 w 28"/>
                <a:gd name="T5" fmla="*/ 24 h 44"/>
                <a:gd name="T6" fmla="*/ 27 w 28"/>
                <a:gd name="T7" fmla="*/ 40 h 44"/>
                <a:gd name="T8" fmla="*/ 21 w 28"/>
                <a:gd name="T9" fmla="*/ 43 h 44"/>
                <a:gd name="T10" fmla="*/ 8 w 28"/>
                <a:gd name="T11" fmla="*/ 31 h 44"/>
                <a:gd name="T12" fmla="*/ 0 w 28"/>
                <a:gd name="T13" fmla="*/ 2 h 44"/>
                <a:gd name="T14" fmla="*/ 1 w 28"/>
                <a:gd name="T15" fmla="*/ 0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44">
                  <a:moveTo>
                    <a:pt x="1" y="0"/>
                  </a:moveTo>
                  <a:cubicBezTo>
                    <a:pt x="4" y="2"/>
                    <a:pt x="6" y="4"/>
                    <a:pt x="9" y="6"/>
                  </a:cubicBezTo>
                  <a:cubicBezTo>
                    <a:pt x="15" y="11"/>
                    <a:pt x="20" y="17"/>
                    <a:pt x="24" y="24"/>
                  </a:cubicBezTo>
                  <a:cubicBezTo>
                    <a:pt x="27" y="29"/>
                    <a:pt x="28" y="34"/>
                    <a:pt x="27" y="40"/>
                  </a:cubicBezTo>
                  <a:cubicBezTo>
                    <a:pt x="26" y="44"/>
                    <a:pt x="25" y="44"/>
                    <a:pt x="21" y="43"/>
                  </a:cubicBezTo>
                  <a:cubicBezTo>
                    <a:pt x="15" y="41"/>
                    <a:pt x="11" y="37"/>
                    <a:pt x="8" y="31"/>
                  </a:cubicBezTo>
                  <a:cubicBezTo>
                    <a:pt x="3" y="22"/>
                    <a:pt x="1" y="12"/>
                    <a:pt x="0" y="2"/>
                  </a:cubicBezTo>
                  <a:cubicBezTo>
                    <a:pt x="0" y="1"/>
                    <a:pt x="1" y="1"/>
                    <a:pt x="1" y="0"/>
                  </a:cubicBezTo>
                  <a:close/>
                </a:path>
              </a:pathLst>
            </a:custGeom>
            <a:solidFill>
              <a:srgbClr val="E5801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grpSp>
      <p:sp>
        <p:nvSpPr>
          <p:cNvPr id="4" name="Content Placeholder 2">
            <a:extLst>
              <a:ext uri="{FF2B5EF4-FFF2-40B4-BE49-F238E27FC236}">
                <a16:creationId xmlns:a16="http://schemas.microsoft.com/office/drawing/2014/main" id="{FB2092B6-A64A-6AB8-75E0-8136E2026452}"/>
              </a:ext>
            </a:extLst>
          </p:cNvPr>
          <p:cNvSpPr txBox="1">
            <a:spLocks/>
          </p:cNvSpPr>
          <p:nvPr/>
        </p:nvSpPr>
        <p:spPr>
          <a:xfrm>
            <a:off x="177800" y="1123952"/>
            <a:ext cx="8835303" cy="5304508"/>
          </a:xfrm>
          <a:prstGeom prst="rect">
            <a:avLst/>
          </a:prstGeom>
        </p:spPr>
        <p:txBody>
          <a:bodyPr anchor="t"/>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None/>
            </a:pPr>
            <a:r>
              <a:rPr lang="en-US" altLang="zh-CN" dirty="0"/>
              <a:t>We identified the shortcomings, designed the solution, and mapped out the path forward.
Immediate initiation of tissue diagnostics;
piloting LDP projects in the technical sector;
Establish a formal "Leadership Academy" within half a year;
Incorporate succession reviews into the annual strategy process.</a:t>
            </a:r>
          </a:p>
          <a:p>
            <a:pPr>
              <a:buNone/>
            </a:pPr>
            <a:r>
              <a:rPr lang="en-US" altLang="zh-CN" dirty="0"/>
              <a:t>According to Longe &amp; Needham (2024), clear phase division and process tracking are key to ensuring the success of leadership programs. The impact of the time dimension on training effectiveness is also emphasized by Getha-Taylor et al. (2021).</a:t>
            </a:r>
          </a:p>
          <a:p>
            <a:pPr>
              <a:buNone/>
            </a:pPr>
            <a:r>
              <a:rPr lang="en-US" altLang="zh-CN" dirty="0"/>
              <a:t>Organizations from different backgrounds, such as family businesses, the military, and hospitals, have successful succession experiences. For example, Defense University promotes professional succession of military leadership (Al-Thabit &amp; Al-Jumaili, 2024), and the willingness of former leaders in family businesses to "let go" is also one of the key factors (Ringo &amp; </a:t>
            </a:r>
            <a:r>
              <a:rPr lang="en-US" altLang="zh-CN" dirty="0" err="1"/>
              <a:t>Kibambila</a:t>
            </a:r>
            <a:r>
              <a:rPr lang="en-US" altLang="zh-CN" dirty="0"/>
              <a:t>, 2025).</a:t>
            </a:r>
          </a:p>
          <a:p>
            <a:pPr>
              <a:buNone/>
            </a:pPr>
            <a:r>
              <a:rPr lang="en-US" altLang="zh-CN" dirty="0"/>
              <a:t>These cases inspire us to take into account both structural design and humane arrangements during implementation.</a:t>
            </a:r>
          </a:p>
          <a:p>
            <a:pPr>
              <a:buNone/>
            </a:pPr>
            <a:r>
              <a:rPr lang="en-US" altLang="zh-CN" dirty="0"/>
              <a:t>Establishing an effective leadership development and succession system is the only way for XYZ Company to move towards the future. As Jackson &amp; Dunn-Jensen (2021) pointed out, succession planning is inseparable from organizational behavior and must become part of corporate culture.</a:t>
            </a:r>
          </a:p>
          <a:p>
            <a:pPr>
              <a:buNone/>
            </a:pPr>
            <a:r>
              <a:rPr lang="en-US" altLang="zh-CN" dirty="0"/>
              <a:t>In the future, we will also consider heterogeneous leadership, diverse echelons, and cross-departmental linkage mechanisms to achieve comprehensive strategic adaptation (Xu et al., 2023).</a:t>
            </a:r>
          </a:p>
          <a:p>
            <a:pPr>
              <a:buNone/>
            </a:pPr>
            <a:r>
              <a:rPr lang="en-US" altLang="zh-CN" dirty="0"/>
              <a:t>Finally, let's work together to build XYZ's future leadership echelon!</a:t>
            </a:r>
            <a:endParaRPr lang="zh-CN" altLang="en-US" dirty="0"/>
          </a:p>
          <a:p>
            <a:endParaRPr lang="en-US" altLang="zh-CN" dirty="0"/>
          </a:p>
          <a:p>
            <a:pPr marL="0" indent="0">
              <a:buNone/>
            </a:pPr>
            <a:endParaRPr lang="en-US" altLang="zh-CN" dirty="0"/>
          </a:p>
        </p:txBody>
      </p:sp>
      <p:sp>
        <p:nvSpPr>
          <p:cNvPr id="308" name="文本框 307">
            <a:extLst>
              <a:ext uri="{FF2B5EF4-FFF2-40B4-BE49-F238E27FC236}">
                <a16:creationId xmlns:a16="http://schemas.microsoft.com/office/drawing/2014/main" id="{0AC165C7-AB1B-9059-2D7C-E0A5F2B33615}"/>
              </a:ext>
            </a:extLst>
          </p:cNvPr>
          <p:cNvSpPr txBox="1"/>
          <p:nvPr/>
        </p:nvSpPr>
        <p:spPr>
          <a:xfrm>
            <a:off x="8140700" y="6400800"/>
            <a:ext cx="615950" cy="369332"/>
          </a:xfrm>
          <a:prstGeom prst="rect">
            <a:avLst/>
          </a:prstGeom>
          <a:noFill/>
        </p:spPr>
        <p:txBody>
          <a:bodyPr wrap="square" rtlCol="0">
            <a:spAutoFit/>
          </a:bodyPr>
          <a:lstStyle/>
          <a:p>
            <a:r>
              <a:rPr lang="en-US" altLang="zh-CN" dirty="0">
                <a:solidFill>
                  <a:schemeClr val="bg1"/>
                </a:solidFill>
              </a:rPr>
              <a:t>10</a:t>
            </a:r>
            <a:endParaRPr lang="zh-CN" altLang="en-US" dirty="0">
              <a:solidFill>
                <a:schemeClr val="bg1"/>
              </a:solidFill>
            </a:endParaRPr>
          </a:p>
        </p:txBody>
      </p:sp>
    </p:spTree>
    <p:extLst>
      <p:ext uri="{BB962C8B-B14F-4D97-AF65-F5344CB8AC3E}">
        <p14:creationId xmlns:p14="http://schemas.microsoft.com/office/powerpoint/2010/main" val="231319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80">
                                          <p:stCondLst>
                                            <p:cond delay="0"/>
                                          </p:stCondLst>
                                        </p:cTn>
                                        <p:tgtEl>
                                          <p:spTgt spid="5"/>
                                        </p:tgtEl>
                                      </p:cBhvr>
                                    </p:animEffect>
                                    <p:anim calcmode="lin" valueType="num">
                                      <p:cBhvr>
                                        <p:cTn id="1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1" dur="26">
                                          <p:stCondLst>
                                            <p:cond delay="650"/>
                                          </p:stCondLst>
                                        </p:cTn>
                                        <p:tgtEl>
                                          <p:spTgt spid="5"/>
                                        </p:tgtEl>
                                      </p:cBhvr>
                                      <p:to x="100000" y="60000"/>
                                    </p:animScale>
                                    <p:animScale>
                                      <p:cBhvr>
                                        <p:cTn id="22" dur="166" decel="50000">
                                          <p:stCondLst>
                                            <p:cond delay="676"/>
                                          </p:stCondLst>
                                        </p:cTn>
                                        <p:tgtEl>
                                          <p:spTgt spid="5"/>
                                        </p:tgtEl>
                                      </p:cBhvr>
                                      <p:to x="100000" y="100000"/>
                                    </p:animScale>
                                    <p:animScale>
                                      <p:cBhvr>
                                        <p:cTn id="23" dur="26">
                                          <p:stCondLst>
                                            <p:cond delay="1312"/>
                                          </p:stCondLst>
                                        </p:cTn>
                                        <p:tgtEl>
                                          <p:spTgt spid="5"/>
                                        </p:tgtEl>
                                      </p:cBhvr>
                                      <p:to x="100000" y="80000"/>
                                    </p:animScale>
                                    <p:animScale>
                                      <p:cBhvr>
                                        <p:cTn id="24" dur="166" decel="50000">
                                          <p:stCondLst>
                                            <p:cond delay="1338"/>
                                          </p:stCondLst>
                                        </p:cTn>
                                        <p:tgtEl>
                                          <p:spTgt spid="5"/>
                                        </p:tgtEl>
                                      </p:cBhvr>
                                      <p:to x="100000" y="100000"/>
                                    </p:animScale>
                                    <p:animScale>
                                      <p:cBhvr>
                                        <p:cTn id="25" dur="26">
                                          <p:stCondLst>
                                            <p:cond delay="1642"/>
                                          </p:stCondLst>
                                        </p:cTn>
                                        <p:tgtEl>
                                          <p:spTgt spid="5"/>
                                        </p:tgtEl>
                                      </p:cBhvr>
                                      <p:to x="100000" y="90000"/>
                                    </p:animScale>
                                    <p:animScale>
                                      <p:cBhvr>
                                        <p:cTn id="26" dur="166" decel="50000">
                                          <p:stCondLst>
                                            <p:cond delay="1668"/>
                                          </p:stCondLst>
                                        </p:cTn>
                                        <p:tgtEl>
                                          <p:spTgt spid="5"/>
                                        </p:tgtEl>
                                      </p:cBhvr>
                                      <p:to x="100000" y="100000"/>
                                    </p:animScale>
                                    <p:animScale>
                                      <p:cBhvr>
                                        <p:cTn id="27" dur="26">
                                          <p:stCondLst>
                                            <p:cond delay="1808"/>
                                          </p:stCondLst>
                                        </p:cTn>
                                        <p:tgtEl>
                                          <p:spTgt spid="5"/>
                                        </p:tgtEl>
                                      </p:cBhvr>
                                      <p:to x="100000" y="95000"/>
                                    </p:animScale>
                                    <p:animScale>
                                      <p:cBhvr>
                                        <p:cTn id="2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D80B9A72-8031-D4A3-66ED-6B32F482C8AB}"/>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2CCC49FD-02DB-4C16-598C-D3F83957294E}"/>
              </a:ext>
            </a:extLst>
          </p:cNvPr>
          <p:cNvSpPr>
            <a:spLocks noGrp="1"/>
          </p:cNvSpPr>
          <p:nvPr>
            <p:ph type="title"/>
          </p:nvPr>
        </p:nvSpPr>
        <p:spPr/>
        <p:txBody>
          <a:bodyPr/>
          <a:lstStyle/>
          <a:p>
            <a:r>
              <a:rPr lang="en-US" altLang="zh-CN"/>
              <a:t>References</a:t>
            </a:r>
            <a:endParaRPr lang="zh-CN" altLang="en-US"/>
          </a:p>
        </p:txBody>
      </p:sp>
      <p:sp>
        <p:nvSpPr>
          <p:cNvPr id="4" name="Content Placeholder 2">
            <a:extLst>
              <a:ext uri="{FF2B5EF4-FFF2-40B4-BE49-F238E27FC236}">
                <a16:creationId xmlns:a16="http://schemas.microsoft.com/office/drawing/2014/main" id="{F68BA4C9-F254-CE74-5877-787B2C9A5EFE}"/>
              </a:ext>
            </a:extLst>
          </p:cNvPr>
          <p:cNvSpPr txBox="1">
            <a:spLocks/>
          </p:cNvSpPr>
          <p:nvPr/>
        </p:nvSpPr>
        <p:spPr>
          <a:xfrm>
            <a:off x="502444" y="1123951"/>
            <a:ext cx="8137922" cy="5019675"/>
          </a:xfrm>
          <a:prstGeom prst="rect">
            <a:avLst/>
          </a:prstGeom>
        </p:spPr>
        <p:txBody>
          <a:bodyPr anchor="t">
            <a:noAutofit/>
          </a:bodyPr>
          <a:lstStyle>
            <a:lvl1pPr marL="171442" indent="-171442" algn="l" defTabSz="685766" rtl="0" eaLnBrk="1" latinLnBrk="0" hangingPunct="1">
              <a:lnSpc>
                <a:spcPct val="90000"/>
              </a:lnSpc>
              <a:spcBef>
                <a:spcPts val="750"/>
              </a:spcBef>
              <a:buFont typeface="Arial" panose="020B0604020202020204" pitchFamily="34" charset="0"/>
              <a:buChar char="•"/>
              <a:defRPr sz="1500" kern="1200">
                <a:solidFill>
                  <a:schemeClr val="tx1"/>
                </a:solidFill>
                <a:latin typeface="+mn-lt"/>
                <a:ea typeface="+mn-ea"/>
                <a:cs typeface="+mn-cs"/>
              </a:defRPr>
            </a:lvl1pPr>
            <a:lvl2pPr marL="51432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2pPr>
            <a:lvl3pPr marL="857207" indent="-171442" algn="l" defTabSz="685766"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3pPr>
            <a:lvl4pPr marL="1200090"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4pPr>
            <a:lvl5pPr marL="1542974" indent="-171442" algn="l" defTabSz="685766"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856"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39"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22"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05" indent="-171442" algn="l" defTabSz="685766"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sp>
        <p:nvSpPr>
          <p:cNvPr id="8" name="文本框 7">
            <a:extLst>
              <a:ext uri="{FF2B5EF4-FFF2-40B4-BE49-F238E27FC236}">
                <a16:creationId xmlns:a16="http://schemas.microsoft.com/office/drawing/2014/main" id="{46F15A7C-649C-DC23-9AE3-35E996F2452C}"/>
              </a:ext>
            </a:extLst>
          </p:cNvPr>
          <p:cNvSpPr txBox="1"/>
          <p:nvPr/>
        </p:nvSpPr>
        <p:spPr>
          <a:xfrm>
            <a:off x="596900" y="1028701"/>
            <a:ext cx="8137922" cy="6309420"/>
          </a:xfrm>
          <a:prstGeom prst="rect">
            <a:avLst/>
          </a:prstGeom>
          <a:noFill/>
        </p:spPr>
        <p:txBody>
          <a:bodyPr wrap="square" rtlCol="0">
            <a:spAutoFit/>
          </a:bodyPr>
          <a:lstStyle/>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Al Hajri, A.K. (2024) 'Succession Planning and Leadership Development in Nursing: A Bibliometric Analysis (2000–2023)', </a:t>
            </a:r>
            <a:r>
              <a:rPr lang="en-US" altLang="zh-CN" sz="1200" i="1" kern="100" dirty="0">
                <a:effectLst/>
                <a:ea typeface="等线" panose="02010600030101010101" pitchFamily="2" charset="-122"/>
                <a:cs typeface="Times New Roman" panose="02020603050405020304" pitchFamily="18" charset="0"/>
              </a:rPr>
              <a:t>Nursing Research and Practice</a:t>
            </a:r>
            <a:r>
              <a:rPr lang="en-US" altLang="zh-CN" sz="1200" kern="100" dirty="0">
                <a:effectLst/>
                <a:ea typeface="等线" panose="02010600030101010101" pitchFamily="2" charset="-122"/>
                <a:cs typeface="Times New Roman" panose="02020603050405020304" pitchFamily="18" charset="0"/>
              </a:rPr>
              <a:t>, 2024(1), pp. 1–12.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3"/>
              </a:rPr>
              <a:t>https://doi.org/10.1155/2024/6191008</a:t>
            </a:r>
            <a:r>
              <a:rPr lang="en-US" altLang="zh-CN" sz="1200" kern="100" dirty="0">
                <a:effectLst/>
                <a:ea typeface="等线" panose="02010600030101010101" pitchFamily="2" charset="-122"/>
                <a:cs typeface="Times New Roman" panose="02020603050405020304" pitchFamily="18" charset="0"/>
              </a:rPr>
              <a:t>.</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Al Suwaidi, M., Jabeen, F., Stachowicz-</a:t>
            </a:r>
            <a:r>
              <a:rPr lang="en-US" altLang="zh-CN" sz="1200" kern="100" dirty="0" err="1">
                <a:effectLst/>
                <a:ea typeface="等线" panose="02010600030101010101" pitchFamily="2" charset="-122"/>
                <a:cs typeface="Times New Roman" panose="02020603050405020304" pitchFamily="18" charset="0"/>
              </a:rPr>
              <a:t>Stanusch</a:t>
            </a:r>
            <a:r>
              <a:rPr lang="en-US" altLang="zh-CN" sz="1200" kern="100" dirty="0">
                <a:effectLst/>
                <a:ea typeface="等线" panose="02010600030101010101" pitchFamily="2" charset="-122"/>
                <a:cs typeface="Times New Roman" panose="02020603050405020304" pitchFamily="18" charset="0"/>
              </a:rPr>
              <a:t>, A. and Webb, M. (2020) 'Determinants Linked to Executive Succession Planning in Public Sector Organizations', </a:t>
            </a:r>
            <a:r>
              <a:rPr lang="en-US" altLang="zh-CN" sz="1200" i="1" kern="100" dirty="0">
                <a:effectLst/>
                <a:ea typeface="等线" panose="02010600030101010101" pitchFamily="2" charset="-122"/>
                <a:cs typeface="Times New Roman" panose="02020603050405020304" pitchFamily="18" charset="0"/>
              </a:rPr>
              <a:t>Global Business Review</a:t>
            </a:r>
            <a:r>
              <a:rPr lang="en-US" altLang="zh-CN" sz="1200" kern="100" dirty="0">
                <a:effectLst/>
                <a:ea typeface="等线" panose="02010600030101010101" pitchFamily="2" charset="-122"/>
                <a:cs typeface="Times New Roman" panose="02020603050405020304" pitchFamily="18" charset="0"/>
              </a:rPr>
              <a:t>, 21(3), pp. 1–15.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4"/>
              </a:rPr>
              <a:t>https://doi.org/10.1177/0972262920932405</a:t>
            </a:r>
            <a:r>
              <a:rPr lang="en-US" altLang="zh-CN" sz="1200" kern="100" dirty="0">
                <a:effectLst/>
                <a:ea typeface="等线" panose="02010600030101010101" pitchFamily="2" charset="-122"/>
                <a:cs typeface="Times New Roman" panose="02020603050405020304" pitchFamily="18" charset="0"/>
              </a:rPr>
              <a:t>.</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Al-Thabit, A.S.N. and Al-Jumaili, O.I.O. (2024) 'The impact of succession planning strategy for security leaders in achieving professional professionalism: Exploratory research at Defense University for military studies', </a:t>
            </a:r>
            <a:r>
              <a:rPr lang="en-US" altLang="zh-CN" sz="1200" i="1" kern="100" dirty="0">
                <a:effectLst/>
                <a:ea typeface="等线" panose="02010600030101010101" pitchFamily="2" charset="-122"/>
                <a:cs typeface="Times New Roman" panose="02020603050405020304" pitchFamily="18" charset="0"/>
              </a:rPr>
              <a:t>International Journal of Human Resource Management and Research</a:t>
            </a:r>
            <a:r>
              <a:rPr lang="en-US" altLang="zh-CN" sz="1200" kern="100" dirty="0">
                <a:effectLst/>
                <a:ea typeface="等线" panose="02010600030101010101" pitchFamily="2" charset="-122"/>
                <a:cs typeface="Times New Roman" panose="02020603050405020304" pitchFamily="18" charset="0"/>
              </a:rPr>
              <a:t>, 6(2), pp. 1–10.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5"/>
              </a:rPr>
              <a:t>https://doi.org/10.33545/26633213.2024.v6.i2a.201</a:t>
            </a:r>
            <a:r>
              <a:rPr lang="en-US" altLang="zh-CN" sz="1200" kern="100" dirty="0">
                <a:effectLst/>
                <a:ea typeface="等线" panose="02010600030101010101" pitchFamily="2" charset="-122"/>
                <a:cs typeface="Times New Roman" panose="02020603050405020304" pitchFamily="18" charset="0"/>
              </a:rPr>
              <a:t>.</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Coffie, I.S., Müller, R.-A., Marfo, M., </a:t>
            </a:r>
            <a:r>
              <a:rPr lang="en-US" altLang="zh-CN" sz="1200" kern="100" dirty="0" err="1">
                <a:effectLst/>
                <a:ea typeface="等线" panose="02010600030101010101" pitchFamily="2" charset="-122"/>
                <a:cs typeface="Times New Roman" panose="02020603050405020304" pitchFamily="18" charset="0"/>
              </a:rPr>
              <a:t>Ocloo</a:t>
            </a:r>
            <a:r>
              <a:rPr lang="en-US" altLang="zh-CN" sz="1200" kern="100" dirty="0">
                <a:effectLst/>
                <a:ea typeface="等线" panose="02010600030101010101" pitchFamily="2" charset="-122"/>
                <a:cs typeface="Times New Roman" panose="02020603050405020304" pitchFamily="18" charset="0"/>
              </a:rPr>
              <a:t>, E.C. and de Klerk, N. (2024) 'Succession planning practices and succession success in family-owned businesses: the role of leadership style as internal branding mechanism', </a:t>
            </a:r>
            <a:r>
              <a:rPr lang="en-US" altLang="zh-CN" sz="1200" i="1" kern="100" dirty="0">
                <a:effectLst/>
                <a:ea typeface="等线" panose="02010600030101010101" pitchFamily="2" charset="-122"/>
                <a:cs typeface="Times New Roman" panose="02020603050405020304" pitchFamily="18" charset="0"/>
              </a:rPr>
              <a:t>Journal of Family Business Management</a:t>
            </a:r>
            <a:r>
              <a:rPr lang="en-US" altLang="zh-CN" sz="1200" kern="100" dirty="0">
                <a:effectLst/>
                <a:ea typeface="等线" panose="02010600030101010101" pitchFamily="2" charset="-122"/>
                <a:cs typeface="Times New Roman" panose="02020603050405020304" pitchFamily="18" charset="0"/>
              </a:rPr>
              <a:t>, ahead-of-print.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6"/>
              </a:rPr>
              <a:t>https://doi.org/10.1108/JFBM-09-2024-0207</a:t>
            </a:r>
            <a:r>
              <a:rPr lang="en-US" altLang="zh-CN" sz="1200" kern="100" dirty="0">
                <a:effectLst/>
                <a:ea typeface="等线" panose="02010600030101010101" pitchFamily="2" charset="-122"/>
                <a:cs typeface="Times New Roman" panose="02020603050405020304" pitchFamily="18" charset="0"/>
              </a:rPr>
              <a:t>.</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Getha-Taylor, H., Fowles, J., Silvia, C. and Merritt, C.C. (2021) 'Considering the Effects of Time on Leadership Development: A Local Government Training Evaluation', </a:t>
            </a:r>
            <a:r>
              <a:rPr lang="en-US" altLang="zh-CN" sz="1200" i="1" kern="100" dirty="0">
                <a:effectLst/>
                <a:ea typeface="等线" panose="02010600030101010101" pitchFamily="2" charset="-122"/>
                <a:cs typeface="Times New Roman" panose="02020603050405020304" pitchFamily="18" charset="0"/>
              </a:rPr>
              <a:t>Public Personnel Management</a:t>
            </a:r>
            <a:r>
              <a:rPr lang="en-US" altLang="zh-CN" sz="1200" kern="100" dirty="0">
                <a:effectLst/>
                <a:ea typeface="等线" panose="02010600030101010101" pitchFamily="2" charset="-122"/>
                <a:cs typeface="Times New Roman" panose="02020603050405020304" pitchFamily="18" charset="0"/>
              </a:rPr>
              <a:t>, 50(2), pp. 295–316.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7"/>
              </a:rPr>
              <a:t>https://doi.org/10.1177/009102601558626</a:t>
            </a:r>
            <a:r>
              <a:rPr lang="en-US" altLang="zh-CN" sz="1200" kern="100" dirty="0">
                <a:effectLst/>
                <a:ea typeface="等线" panose="02010600030101010101" pitchFamily="2" charset="-122"/>
                <a:cs typeface="Times New Roman" panose="02020603050405020304" pitchFamily="18" charset="0"/>
              </a:rPr>
              <a:t>. </a:t>
            </a:r>
          </a:p>
          <a:p>
            <a:pPr marL="342900" indent="-342900">
              <a:buFont typeface="+mj-lt"/>
              <a:buAutoNum type="arabicPeriod"/>
            </a:pPr>
            <a:r>
              <a:rPr lang="en-US" altLang="zh-CN" sz="1200" kern="100" dirty="0" err="1">
                <a:effectLst/>
                <a:ea typeface="等线" panose="02010600030101010101" pitchFamily="2" charset="-122"/>
                <a:cs typeface="Times New Roman" panose="02020603050405020304" pitchFamily="18" charset="0"/>
              </a:rPr>
              <a:t>Glamuzina</a:t>
            </a:r>
            <a:r>
              <a:rPr lang="en-US" altLang="zh-CN" sz="1200" kern="100" dirty="0">
                <a:effectLst/>
                <a:ea typeface="等线" panose="02010600030101010101" pitchFamily="2" charset="-122"/>
                <a:cs typeface="Times New Roman" panose="02020603050405020304" pitchFamily="18" charset="0"/>
              </a:rPr>
              <a:t>, M. (2020) 'Levels of Leadership Development and Top Management’s Effectiveness: Is There a Clear-Cut Relationship?', </a:t>
            </a:r>
            <a:r>
              <a:rPr lang="en-US" altLang="zh-CN" sz="1200" i="1" kern="100" dirty="0">
                <a:effectLst/>
                <a:ea typeface="等线" panose="02010600030101010101" pitchFamily="2" charset="-122"/>
                <a:cs typeface="Times New Roman" panose="02020603050405020304" pitchFamily="18" charset="0"/>
              </a:rPr>
              <a:t>Management: Journal of Contemporary Management Issues</a:t>
            </a:r>
            <a:r>
              <a:rPr lang="en-US" altLang="zh-CN" sz="1200" kern="100" dirty="0">
                <a:effectLst/>
                <a:ea typeface="等线" panose="02010600030101010101" pitchFamily="2" charset="-122"/>
                <a:cs typeface="Times New Roman" panose="02020603050405020304" pitchFamily="18" charset="0"/>
              </a:rPr>
              <a:t>, 25(1), pp. 89–131.</a:t>
            </a: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Gren, L. and Ralph, P. (2022) 'What Makes Effective Leadership in Agile Software Development Teams?', </a:t>
            </a:r>
            <a:r>
              <a:rPr lang="en-US" altLang="zh-CN" sz="1200" i="1" kern="100" dirty="0" err="1">
                <a:effectLst/>
                <a:ea typeface="等线" panose="02010600030101010101" pitchFamily="2" charset="-122"/>
                <a:cs typeface="Times New Roman" panose="02020603050405020304" pitchFamily="18" charset="0"/>
              </a:rPr>
              <a:t>arXiv</a:t>
            </a:r>
            <a:r>
              <a:rPr lang="en-US" altLang="zh-CN" sz="1200" i="1" kern="100" dirty="0">
                <a:effectLst/>
                <a:ea typeface="等线" panose="02010600030101010101" pitchFamily="2" charset="-122"/>
                <a:cs typeface="Times New Roman" panose="02020603050405020304" pitchFamily="18" charset="0"/>
              </a:rPr>
              <a:t> preprint</a:t>
            </a:r>
            <a:r>
              <a:rPr lang="en-US" altLang="zh-CN" sz="1200" kern="100" dirty="0">
                <a:effectLst/>
                <a:ea typeface="等线" panose="02010600030101010101" pitchFamily="2" charset="-122"/>
                <a:cs typeface="Times New Roman" panose="02020603050405020304" pitchFamily="18" charset="0"/>
              </a:rPr>
              <a:t>.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8"/>
              </a:rPr>
              <a:t>https://arxiv.org/abs/2201.08058</a:t>
            </a:r>
            <a:r>
              <a:rPr lang="en-US" altLang="zh-CN" sz="1200" kern="100" dirty="0">
                <a:effectLst/>
                <a:ea typeface="等线" panose="02010600030101010101" pitchFamily="2" charset="-122"/>
                <a:cs typeface="Times New Roman" panose="02020603050405020304" pitchFamily="18" charset="0"/>
              </a:rPr>
              <a:t>.</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Gubler, T., Arnold, J. and Coombs, C. (2020) 'Succession Planning for Organizational Resilience: A Review and Synthesis of Current Research', </a:t>
            </a:r>
            <a:r>
              <a:rPr lang="en-US" altLang="zh-CN" sz="1200" i="1" kern="100" dirty="0">
                <a:effectLst/>
                <a:ea typeface="等线" panose="02010600030101010101" pitchFamily="2" charset="-122"/>
                <a:cs typeface="Times New Roman" panose="02020603050405020304" pitchFamily="18" charset="0"/>
              </a:rPr>
              <a:t>Journal of Leadership &amp; Organizational Studies</a:t>
            </a:r>
            <a:r>
              <a:rPr lang="en-US" altLang="zh-CN" sz="1200" kern="100" dirty="0">
                <a:effectLst/>
                <a:ea typeface="等线" panose="02010600030101010101" pitchFamily="2" charset="-122"/>
                <a:cs typeface="Times New Roman" panose="02020603050405020304" pitchFamily="18" charset="0"/>
              </a:rPr>
              <a:t>, 27(1), pp. 50–66.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9"/>
              </a:rPr>
              <a:t>https://doi.org/10.1177/1548051819876178</a:t>
            </a:r>
            <a:r>
              <a:rPr lang="en-US" altLang="zh-CN" sz="1200" kern="100" dirty="0">
                <a:effectLst/>
                <a:ea typeface="等线" panose="02010600030101010101" pitchFamily="2" charset="-122"/>
                <a:cs typeface="Times New Roman" panose="02020603050405020304" pitchFamily="18" charset="0"/>
              </a:rPr>
              <a:t>.</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Hor, F.C., Huang, L.-C., Shih, H.-S., Lee, Y.-H. and Lee, E.S. (2020) 'Establishing Talent Management for Company’s Succession Planning through Analytic Network Process: Application to an MNC Semiconductor Company in Taiwan', </a:t>
            </a:r>
            <a:r>
              <a:rPr lang="en-US" altLang="zh-CN" sz="1200" i="1" kern="100" dirty="0">
                <a:effectLst/>
                <a:ea typeface="等线" panose="02010600030101010101" pitchFamily="2" charset="-122"/>
                <a:cs typeface="Times New Roman" panose="02020603050405020304" pitchFamily="18" charset="0"/>
              </a:rPr>
              <a:t>Computers &amp; Mathematics with Applications</a:t>
            </a:r>
            <a:r>
              <a:rPr lang="en-US" altLang="zh-CN" sz="1200" kern="100" dirty="0">
                <a:effectLst/>
                <a:ea typeface="等线" panose="02010600030101010101" pitchFamily="2" charset="-122"/>
                <a:cs typeface="Times New Roman" panose="02020603050405020304" pitchFamily="18" charset="0"/>
              </a:rPr>
              <a:t>, 60(3), pp. 528–540.</a:t>
            </a:r>
            <a:endParaRPr lang="zh-CN" altLang="zh-CN" sz="1200" kern="100" dirty="0">
              <a:effectLst/>
              <a:ea typeface="等线" panose="02010600030101010101" pitchFamily="2" charset="-122"/>
              <a:cs typeface="Times New Roman" panose="02020603050405020304" pitchFamily="18" charset="0"/>
            </a:endParaRPr>
          </a:p>
          <a:p>
            <a:pPr marL="342900" indent="-342900">
              <a:buFont typeface="+mj-lt"/>
              <a:buAutoNum type="arabicPeriod"/>
            </a:pPr>
            <a:r>
              <a:rPr lang="en-US" altLang="zh-CN" sz="1200" kern="100" dirty="0">
                <a:effectLst/>
                <a:ea typeface="等线" panose="02010600030101010101" pitchFamily="2" charset="-122"/>
                <a:cs typeface="Times New Roman" panose="02020603050405020304" pitchFamily="18" charset="0"/>
              </a:rPr>
              <a:t>Jackson, B.A. and Allen, S. (2022) 'Succession planning for senior leaders: is it always a good idea?', </a:t>
            </a:r>
            <a:r>
              <a:rPr lang="en-US" altLang="zh-CN" sz="1200" i="1" kern="100" dirty="0">
                <a:effectLst/>
                <a:ea typeface="等线" panose="02010600030101010101" pitchFamily="2" charset="-122"/>
                <a:cs typeface="Times New Roman" panose="02020603050405020304" pitchFamily="18" charset="0"/>
              </a:rPr>
              <a:t>International Journal of Educational Management</a:t>
            </a:r>
            <a:r>
              <a:rPr lang="en-US" altLang="zh-CN" sz="1200" kern="100" dirty="0">
                <a:effectLst/>
                <a:ea typeface="等线" panose="02010600030101010101" pitchFamily="2" charset="-122"/>
                <a:cs typeface="Times New Roman" panose="02020603050405020304" pitchFamily="18" charset="0"/>
              </a:rPr>
              <a:t>, 36(5), pp. 800–811. Available at: </a:t>
            </a:r>
            <a:r>
              <a:rPr lang="en-US" altLang="zh-CN" sz="1200" u="sng" kern="100" dirty="0">
                <a:solidFill>
                  <a:srgbClr val="467886"/>
                </a:solidFill>
                <a:effectLst/>
                <a:ea typeface="等线" panose="02010600030101010101" pitchFamily="2" charset="-122"/>
                <a:cs typeface="Times New Roman" panose="02020603050405020304" pitchFamily="18" charset="0"/>
                <a:hlinkClick r:id="rId10"/>
              </a:rPr>
              <a:t>https://doi.org/10.1108/IJEM-12-2020-0576</a:t>
            </a:r>
            <a:r>
              <a:rPr lang="en-US" altLang="zh-CN" sz="1200" kern="100" dirty="0">
                <a:effectLst/>
                <a:ea typeface="等线" panose="02010600030101010101" pitchFamily="2" charset="-122"/>
                <a:cs typeface="Times New Roman" panose="02020603050405020304" pitchFamily="18" charset="0"/>
              </a:rPr>
              <a:t>.</a:t>
            </a:r>
          </a:p>
          <a:p>
            <a:pPr marL="342900" indent="-342900">
              <a:buFont typeface="+mj-lt"/>
              <a:buAutoNum type="arabicPeriod"/>
            </a:pPr>
            <a:endParaRPr lang="zh-CN" altLang="zh-CN" sz="1100" kern="100" dirty="0">
              <a:effectLst/>
              <a:latin typeface="等线" panose="02010600030101010101" pitchFamily="2" charset="-122"/>
              <a:ea typeface="等线" panose="02010600030101010101" pitchFamily="2" charset="-122"/>
              <a:cs typeface="Times New Roman" panose="02020603050405020304" pitchFamily="18" charset="0"/>
            </a:endParaRPr>
          </a:p>
          <a:p>
            <a:endParaRPr lang="zh-CN" altLang="zh-CN" sz="11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indent="-342900">
              <a:buFont typeface="+mj-lt"/>
              <a:buAutoNum type="arabicPeriod"/>
            </a:pPr>
            <a:endParaRPr lang="zh-CN" altLang="zh-CN" sz="11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indent="-342900">
              <a:buFont typeface="+mj-lt"/>
              <a:buAutoNum type="arabicPeriod"/>
            </a:pPr>
            <a:endParaRPr lang="zh-CN" altLang="en-US" sz="1100" dirty="0"/>
          </a:p>
        </p:txBody>
      </p:sp>
    </p:spTree>
    <p:extLst>
      <p:ext uri="{BB962C8B-B14F-4D97-AF65-F5344CB8AC3E}">
        <p14:creationId xmlns:p14="http://schemas.microsoft.com/office/powerpoint/2010/main" val="1251359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224AFE8A-9168-51B9-82ED-D12647737CFD}"/>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9A1DB274-4539-667C-C1D3-F89796D272B1}"/>
              </a:ext>
            </a:extLst>
          </p:cNvPr>
          <p:cNvSpPr>
            <a:spLocks noGrp="1"/>
          </p:cNvSpPr>
          <p:nvPr>
            <p:ph type="title"/>
          </p:nvPr>
        </p:nvSpPr>
        <p:spPr/>
        <p:txBody>
          <a:bodyPr/>
          <a:lstStyle/>
          <a:p>
            <a:br>
              <a:rPr lang="en-US" altLang="zh-CN" dirty="0"/>
            </a:br>
            <a:r>
              <a:rPr lang="en-US" altLang="zh-CN" dirty="0"/>
              <a:t>References</a:t>
            </a:r>
            <a:endParaRPr lang="zh-CN" altLang="en-US" dirty="0"/>
          </a:p>
        </p:txBody>
      </p:sp>
      <p:sp>
        <p:nvSpPr>
          <p:cNvPr id="4" name="文本框 3">
            <a:extLst>
              <a:ext uri="{FF2B5EF4-FFF2-40B4-BE49-F238E27FC236}">
                <a16:creationId xmlns:a16="http://schemas.microsoft.com/office/drawing/2014/main" id="{9C43EC02-D6CE-76D6-E18F-C8A2B355CA6A}"/>
              </a:ext>
            </a:extLst>
          </p:cNvPr>
          <p:cNvSpPr txBox="1"/>
          <p:nvPr/>
        </p:nvSpPr>
        <p:spPr>
          <a:xfrm>
            <a:off x="584200" y="1168400"/>
            <a:ext cx="8056166" cy="4493538"/>
          </a:xfrm>
          <a:prstGeom prst="rect">
            <a:avLst/>
          </a:prstGeom>
          <a:noFill/>
        </p:spPr>
        <p:txBody>
          <a:bodyPr wrap="square" rtlCol="0">
            <a:spAutoFit/>
          </a:bodyPr>
          <a:lstStyle/>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Jackson, S.E. and Dunn-Jensen, L.M. (2021) 'Succession Planning: A Review and Synthesis of the Literature', in Johnson, R.A. and Cavanaugh, R.S. (eds.) </a:t>
            </a:r>
            <a:r>
              <a:rPr lang="en-US" altLang="zh-CN" sz="1100" i="1" kern="100" dirty="0">
                <a:effectLst/>
                <a:ea typeface="等线" panose="02010600030101010101" pitchFamily="2" charset="-122"/>
                <a:cs typeface="Times New Roman" panose="02020603050405020304" pitchFamily="18" charset="0"/>
              </a:rPr>
              <a:t>Handbook of Organizational Behavior Management</a:t>
            </a:r>
            <a:r>
              <a:rPr lang="en-US" altLang="zh-CN" sz="1100" kern="100" dirty="0">
                <a:effectLst/>
                <a:ea typeface="等线" panose="02010600030101010101" pitchFamily="2" charset="-122"/>
                <a:cs typeface="Times New Roman" panose="02020603050405020304" pitchFamily="18" charset="0"/>
              </a:rPr>
              <a:t>. Routledge, pp. 187–209.</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Kandasamy, U.C. (2024) 'Ethical Leadership in the Age of AI: Challenges, Opportunities and Framework for Ethical Leadership', </a:t>
            </a:r>
            <a:r>
              <a:rPr lang="en-US" altLang="zh-CN" sz="1100" i="1" kern="100" dirty="0" err="1">
                <a:effectLst/>
                <a:ea typeface="等线" panose="02010600030101010101" pitchFamily="2" charset="-122"/>
                <a:cs typeface="Times New Roman" panose="02020603050405020304" pitchFamily="18" charset="0"/>
              </a:rPr>
              <a:t>arXiv</a:t>
            </a:r>
            <a:r>
              <a:rPr lang="en-US" altLang="zh-CN" sz="1100" i="1" kern="100" dirty="0">
                <a:effectLst/>
                <a:ea typeface="等线" panose="02010600030101010101" pitchFamily="2" charset="-122"/>
                <a:cs typeface="Times New Roman" panose="02020603050405020304" pitchFamily="18" charset="0"/>
              </a:rPr>
              <a:t> preprint</a:t>
            </a:r>
            <a:r>
              <a:rPr lang="en-US" altLang="zh-CN" sz="1100" kern="100" dirty="0">
                <a:effectLst/>
                <a:ea typeface="等线" panose="02010600030101010101" pitchFamily="2" charset="-122"/>
                <a:cs typeface="Times New Roman" panose="02020603050405020304" pitchFamily="18" charset="0"/>
              </a:rPr>
              <a:t>.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3"/>
              </a:rPr>
              <a:t>https://arxiv.org/abs/2410.18095</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Longe, T. and Needham, C. (2024) 'A Qualitative Exploration of Effective Leadership Development Programs and Leadership Process on Succession Planning and Organizational Performance', </a:t>
            </a:r>
            <a:r>
              <a:rPr lang="en-US" altLang="zh-CN" sz="1100" i="1" kern="100" dirty="0">
                <a:effectLst/>
                <a:ea typeface="等线" panose="02010600030101010101" pitchFamily="2" charset="-122"/>
                <a:cs typeface="Times New Roman" panose="02020603050405020304" pitchFamily="18" charset="0"/>
              </a:rPr>
              <a:t>International Journal of Business Administration</a:t>
            </a:r>
            <a:r>
              <a:rPr lang="en-US" altLang="zh-CN" sz="1100" kern="100" dirty="0">
                <a:effectLst/>
                <a:ea typeface="等线" panose="02010600030101010101" pitchFamily="2" charset="-122"/>
                <a:cs typeface="Times New Roman" panose="02020603050405020304" pitchFamily="18" charset="0"/>
              </a:rPr>
              <a:t>, 15(1), pp. 1–15.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4"/>
              </a:rPr>
              <a:t>https://doi.org/10.5430/ijba.v15n1p1</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Mihaylov, G. and </a:t>
            </a:r>
            <a:r>
              <a:rPr lang="en-US" altLang="zh-CN" sz="1100" kern="100" dirty="0" err="1">
                <a:effectLst/>
                <a:ea typeface="等线" panose="02010600030101010101" pitchFamily="2" charset="-122"/>
                <a:cs typeface="Times New Roman" panose="02020603050405020304" pitchFamily="18" charset="0"/>
              </a:rPr>
              <a:t>Zurbruegg</a:t>
            </a:r>
            <a:r>
              <a:rPr lang="en-US" altLang="zh-CN" sz="1100" kern="100" dirty="0">
                <a:effectLst/>
                <a:ea typeface="等线" panose="02010600030101010101" pitchFamily="2" charset="-122"/>
                <a:cs typeface="Times New Roman" panose="02020603050405020304" pitchFamily="18" charset="0"/>
              </a:rPr>
              <a:t>, R. (2021) 'Succession Planning: A Review of Current Research and Future Directions', </a:t>
            </a:r>
            <a:r>
              <a:rPr lang="en-US" altLang="zh-CN" sz="1100" i="1" kern="100" dirty="0">
                <a:effectLst/>
                <a:ea typeface="等线" panose="02010600030101010101" pitchFamily="2" charset="-122"/>
                <a:cs typeface="Times New Roman" panose="02020603050405020304" pitchFamily="18" charset="0"/>
              </a:rPr>
              <a:t>Journal of Business Research</a:t>
            </a:r>
            <a:r>
              <a:rPr lang="en-US" altLang="zh-CN" sz="1100" kern="100" dirty="0">
                <a:effectLst/>
                <a:ea typeface="等线" panose="02010600030101010101" pitchFamily="2" charset="-122"/>
                <a:cs typeface="Times New Roman" panose="02020603050405020304" pitchFamily="18" charset="0"/>
              </a:rPr>
              <a:t>, 129, pp. 121–136.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5"/>
              </a:rPr>
              <a:t>https://doi.org/10.1016/j.jbusres.2021.07.022</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Othman, M.I., Oweidat, I., Nashwan, A.J., Hijazi, H. and Abu Jaber, A. (2024) 'Identifying and selecting the next generation of nursing leaders through effective succession planning: a policy analysis', </a:t>
            </a:r>
            <a:r>
              <a:rPr lang="en-US" altLang="zh-CN" sz="1100" i="1" kern="100" dirty="0">
                <a:effectLst/>
                <a:ea typeface="等线" panose="02010600030101010101" pitchFamily="2" charset="-122"/>
                <a:cs typeface="Times New Roman" panose="02020603050405020304" pitchFamily="18" charset="0"/>
              </a:rPr>
              <a:t>Discover Health Systems</a:t>
            </a:r>
            <a:r>
              <a:rPr lang="en-US" altLang="zh-CN" sz="1100" kern="100" dirty="0">
                <a:effectLst/>
                <a:ea typeface="等线" panose="02010600030101010101" pitchFamily="2" charset="-122"/>
                <a:cs typeface="Times New Roman" panose="02020603050405020304" pitchFamily="18" charset="0"/>
              </a:rPr>
              <a:t>, 3, Article 73.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6"/>
              </a:rPr>
              <a:t>https://doi.org/10.1007/s44250-024-00130-5</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Ringo, D.S. and </a:t>
            </a:r>
            <a:r>
              <a:rPr lang="en-US" altLang="zh-CN" sz="1100" kern="100" dirty="0" err="1">
                <a:effectLst/>
                <a:ea typeface="等线" panose="02010600030101010101" pitchFamily="2" charset="-122"/>
                <a:cs typeface="Times New Roman" panose="02020603050405020304" pitchFamily="18" charset="0"/>
              </a:rPr>
              <a:t>Kibambila</a:t>
            </a:r>
            <a:r>
              <a:rPr lang="en-US" altLang="zh-CN" sz="1100" kern="100" dirty="0">
                <a:effectLst/>
                <a:ea typeface="等线" panose="02010600030101010101" pitchFamily="2" charset="-122"/>
                <a:cs typeface="Times New Roman" panose="02020603050405020304" pitchFamily="18" charset="0"/>
              </a:rPr>
              <a:t>, V.K. (2025) 'Transcending the past into the future: the effects of succession planning and incumbents’ willingness to step aside on the sustainability of family businesses', </a:t>
            </a:r>
            <a:r>
              <a:rPr lang="en-US" altLang="zh-CN" sz="1100" i="1" kern="100" dirty="0">
                <a:effectLst/>
                <a:ea typeface="等线" panose="02010600030101010101" pitchFamily="2" charset="-122"/>
                <a:cs typeface="Times New Roman" panose="02020603050405020304" pitchFamily="18" charset="0"/>
              </a:rPr>
              <a:t>Journal of Trade Science</a:t>
            </a:r>
            <a:r>
              <a:rPr lang="en-US" altLang="zh-CN" sz="1100" kern="100" dirty="0">
                <a:effectLst/>
                <a:ea typeface="等线" panose="02010600030101010101" pitchFamily="2" charset="-122"/>
                <a:cs typeface="Times New Roman" panose="02020603050405020304" pitchFamily="18" charset="0"/>
              </a:rPr>
              <a:t>, ahead-of-print.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7"/>
              </a:rPr>
              <a:t>https://doi.org/10.1108/JTS-03-2024-0013</a:t>
            </a:r>
            <a:r>
              <a:rPr lang="en-US" altLang="zh-CN" sz="1100" kern="100" dirty="0">
                <a:effectLst/>
                <a:ea typeface="等线" panose="02010600030101010101" pitchFamily="2" charset="-122"/>
                <a:cs typeface="Times New Roman" panose="02020603050405020304" pitchFamily="18" charset="0"/>
              </a:rPr>
              <a:t>.</a:t>
            </a: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Ritchie, B. (2020) 'Succession Planning in the 21st Century: A Systematic Review of Current Research and Directions for the Future', </a:t>
            </a:r>
            <a:r>
              <a:rPr lang="en-US" altLang="zh-CN" sz="1100" i="1" kern="100" dirty="0">
                <a:effectLst/>
                <a:ea typeface="等线" panose="02010600030101010101" pitchFamily="2" charset="-122"/>
                <a:cs typeface="Times New Roman" panose="02020603050405020304" pitchFamily="18" charset="0"/>
              </a:rPr>
              <a:t>Human Resource Development Review</a:t>
            </a:r>
            <a:r>
              <a:rPr lang="en-US" altLang="zh-CN" sz="1100" kern="100" dirty="0">
                <a:effectLst/>
                <a:ea typeface="等线" panose="02010600030101010101" pitchFamily="2" charset="-122"/>
                <a:cs typeface="Times New Roman" panose="02020603050405020304" pitchFamily="18" charset="0"/>
              </a:rPr>
              <a:t>, 19(4), pp. 418–442.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8"/>
              </a:rPr>
              <a:t>https://doi.org/10.1177/1534484320929074</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Schmitt, M. (2024) 'Strategic Integration of Artificial Intelligence in the C-Suite: The Role of the Chief AI Officer', </a:t>
            </a:r>
            <a:r>
              <a:rPr lang="en-US" altLang="zh-CN" sz="1100" i="1" kern="100" dirty="0" err="1">
                <a:effectLst/>
                <a:ea typeface="等线" panose="02010600030101010101" pitchFamily="2" charset="-122"/>
                <a:cs typeface="Times New Roman" panose="02020603050405020304" pitchFamily="18" charset="0"/>
              </a:rPr>
              <a:t>arXiv</a:t>
            </a:r>
            <a:r>
              <a:rPr lang="en-US" altLang="zh-CN" sz="1100" i="1" kern="100" dirty="0">
                <a:effectLst/>
                <a:ea typeface="等线" panose="02010600030101010101" pitchFamily="2" charset="-122"/>
                <a:cs typeface="Times New Roman" panose="02020603050405020304" pitchFamily="18" charset="0"/>
              </a:rPr>
              <a:t> preprint</a:t>
            </a:r>
            <a:r>
              <a:rPr lang="en-US" altLang="zh-CN" sz="1100" kern="100" dirty="0">
                <a:effectLst/>
                <a:ea typeface="等线" panose="02010600030101010101" pitchFamily="2" charset="-122"/>
                <a:cs typeface="Times New Roman" panose="02020603050405020304" pitchFamily="18" charset="0"/>
              </a:rPr>
              <a:t>.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9"/>
              </a:rPr>
              <a:t>https://arxiv.org/abs/2407.10247</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Spina, J.D. and Spina, L.J. (2021) </a:t>
            </a:r>
            <a:r>
              <a:rPr lang="en-US" altLang="zh-CN" sz="1100" i="1" kern="100" dirty="0">
                <a:effectLst/>
                <a:ea typeface="等线" panose="02010600030101010101" pitchFamily="2" charset="-122"/>
                <a:cs typeface="Times New Roman" panose="02020603050405020304" pitchFamily="18" charset="0"/>
              </a:rPr>
              <a:t>Beyond Succession Planning: New Ways to Develop Talent</a:t>
            </a:r>
            <a:r>
              <a:rPr lang="en-US" altLang="zh-CN" sz="1100" kern="100" dirty="0">
                <a:effectLst/>
                <a:ea typeface="等线" panose="02010600030101010101" pitchFamily="2" charset="-122"/>
                <a:cs typeface="Times New Roman" panose="02020603050405020304" pitchFamily="18" charset="0"/>
              </a:rPr>
              <a:t>. Emerald Publishing Limited.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10"/>
              </a:rPr>
              <a:t>https://doi.org/10.1108/9781839820786</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r>
              <a:rPr lang="en-US" altLang="zh-CN" sz="1100" kern="100" dirty="0">
                <a:effectLst/>
                <a:ea typeface="等线" panose="02010600030101010101" pitchFamily="2" charset="-122"/>
                <a:cs typeface="Times New Roman" panose="02020603050405020304" pitchFamily="18" charset="0"/>
              </a:rPr>
              <a:t>Xu, H., Liu, M., Bu, Y., Sun, S., Zhang, Y., Zhang, C., Acuna, D.E., Gray, S., Meyer, E. and Ding, Y. (2023) 'The Impact of Heterogeneous Shared Leadership in Scientific Teams', </a:t>
            </a:r>
            <a:r>
              <a:rPr lang="en-US" altLang="zh-CN" sz="1100" i="1" kern="100" dirty="0" err="1">
                <a:effectLst/>
                <a:ea typeface="等线" panose="02010600030101010101" pitchFamily="2" charset="-122"/>
                <a:cs typeface="Times New Roman" panose="02020603050405020304" pitchFamily="18" charset="0"/>
              </a:rPr>
              <a:t>arXiv</a:t>
            </a:r>
            <a:r>
              <a:rPr lang="en-US" altLang="zh-CN" sz="1100" i="1" kern="100" dirty="0">
                <a:effectLst/>
                <a:ea typeface="等线" panose="02010600030101010101" pitchFamily="2" charset="-122"/>
                <a:cs typeface="Times New Roman" panose="02020603050405020304" pitchFamily="18" charset="0"/>
              </a:rPr>
              <a:t> preprint</a:t>
            </a:r>
            <a:r>
              <a:rPr lang="en-US" altLang="zh-CN" sz="1100" kern="100" dirty="0">
                <a:effectLst/>
                <a:ea typeface="等线" panose="02010600030101010101" pitchFamily="2" charset="-122"/>
                <a:cs typeface="Times New Roman" panose="02020603050405020304" pitchFamily="18" charset="0"/>
              </a:rPr>
              <a:t>. Available at: </a:t>
            </a:r>
            <a:r>
              <a:rPr lang="en-US" altLang="zh-CN" sz="1100" u="sng" kern="100" dirty="0">
                <a:solidFill>
                  <a:srgbClr val="467886"/>
                </a:solidFill>
                <a:effectLst/>
                <a:ea typeface="等线" panose="02010600030101010101" pitchFamily="2" charset="-122"/>
                <a:cs typeface="Times New Roman" panose="02020603050405020304" pitchFamily="18" charset="0"/>
                <a:hlinkClick r:id="rId11"/>
              </a:rPr>
              <a:t>https://arxiv.org/abs/2306.15804</a:t>
            </a:r>
            <a:r>
              <a:rPr lang="en-US" altLang="zh-CN" sz="1100" kern="100" dirty="0">
                <a:effectLst/>
                <a:ea typeface="等线" panose="02010600030101010101" pitchFamily="2" charset="-122"/>
                <a:cs typeface="Times New Roman" panose="02020603050405020304" pitchFamily="18" charset="0"/>
              </a:rPr>
              <a:t>.</a:t>
            </a:r>
            <a:endParaRPr lang="zh-CN" altLang="zh-CN" sz="1100" kern="100" dirty="0">
              <a:effectLst/>
              <a:ea typeface="等线" panose="02010600030101010101" pitchFamily="2" charset="-122"/>
              <a:cs typeface="Times New Roman" panose="02020603050405020304" pitchFamily="18" charset="0"/>
            </a:endParaRPr>
          </a:p>
          <a:p>
            <a:pPr marL="342900" indent="-342900" algn="just">
              <a:buFont typeface="+mj-lt"/>
              <a:buAutoNum type="arabicPeriod" startAt="11"/>
              <a:tabLst>
                <a:tab pos="457200" algn="l"/>
              </a:tabLst>
            </a:pPr>
            <a:endParaRPr lang="zh-CN" altLang="zh-CN" sz="11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just">
              <a:buFont typeface="+mj-lt"/>
              <a:buAutoNum type="arabicPeriod" startAt="11"/>
              <a:tabLst>
                <a:tab pos="457200" algn="l"/>
              </a:tabLst>
            </a:pPr>
            <a:endParaRPr lang="en-US" altLang="zh-CN" sz="1100" dirty="0"/>
          </a:p>
        </p:txBody>
      </p:sp>
    </p:spTree>
    <p:extLst>
      <p:ext uri="{BB962C8B-B14F-4D97-AF65-F5344CB8AC3E}">
        <p14:creationId xmlns:p14="http://schemas.microsoft.com/office/powerpoint/2010/main" val="1228368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5AA2C72-343E-BB14-CA9A-57F22F13B773}"/>
              </a:ext>
            </a:extLst>
          </p:cNvPr>
          <p:cNvPicPr>
            <a:picLocks/>
          </p:cNvPicPr>
          <p:nvPr/>
        </p:nvPicPr>
        <p:blipFill>
          <a:blip r:embed="rId2"/>
          <a:stretch>
            <a:fillRect/>
          </a:stretch>
        </p:blipFill>
        <p:spPr>
          <a:xfrm>
            <a:off x="0" y="2"/>
            <a:ext cx="9144000" cy="6857998"/>
          </a:xfrm>
          <a:prstGeom prst="rect">
            <a:avLst/>
          </a:prstGeom>
        </p:spPr>
      </p:pic>
      <p:sp>
        <p:nvSpPr>
          <p:cNvPr id="2" name="标题 1">
            <a:extLst>
              <a:ext uri="{FF2B5EF4-FFF2-40B4-BE49-F238E27FC236}">
                <a16:creationId xmlns:a16="http://schemas.microsoft.com/office/drawing/2014/main" id="{2BDE662D-7A82-EE60-0723-286A452F0AA6}"/>
              </a:ext>
            </a:extLst>
          </p:cNvPr>
          <p:cNvSpPr>
            <a:spLocks noGrp="1"/>
          </p:cNvSpPr>
          <p:nvPr>
            <p:ph type="title"/>
          </p:nvPr>
        </p:nvSpPr>
        <p:spPr>
          <a:xfrm>
            <a:off x="1898650" y="2768600"/>
            <a:ext cx="5651500" cy="857250"/>
          </a:xfrm>
        </p:spPr>
        <p:txBody>
          <a:bodyPr>
            <a:normAutofit fontScale="90000"/>
          </a:bodyPr>
          <a:lstStyle/>
          <a:p>
            <a:r>
              <a:rPr lang="en-US" altLang="zh-CN" sz="3600" dirty="0"/>
              <a:t>Thank you for your patience</a:t>
            </a:r>
            <a:r>
              <a:rPr lang="zh-CN" altLang="en-US" sz="3600" dirty="0"/>
              <a:t>！</a:t>
            </a:r>
          </a:p>
        </p:txBody>
      </p:sp>
    </p:spTree>
    <p:extLst>
      <p:ext uri="{BB962C8B-B14F-4D97-AF65-F5344CB8AC3E}">
        <p14:creationId xmlns:p14="http://schemas.microsoft.com/office/powerpoint/2010/main" val="413146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PLUS-V2-0ae77c2a-1efe-4278-a141-331d34597ffc">
  <a:themeElements>
    <a:clrScheme name="自定义 13">
      <a:dk1>
        <a:sysClr val="windowText" lastClr="000000"/>
      </a:dk1>
      <a:lt1>
        <a:sysClr val="window" lastClr="FFFFFF"/>
      </a:lt1>
      <a:dk2>
        <a:srgbClr val="373545"/>
      </a:dk2>
      <a:lt2>
        <a:srgbClr val="DCD8DC"/>
      </a:lt2>
      <a:accent1>
        <a:srgbClr val="5D739A"/>
      </a:accent1>
      <a:accent2>
        <a:srgbClr val="6997AF"/>
      </a:accent2>
      <a:accent3>
        <a:srgbClr val="84ACB6"/>
      </a:accent3>
      <a:accent4>
        <a:srgbClr val="455673"/>
      </a:accent4>
      <a:accent5>
        <a:srgbClr val="497388"/>
      </a:accent5>
      <a:accent6>
        <a:srgbClr val="6F8183"/>
      </a:accent6>
      <a:hlink>
        <a:srgbClr val="5D739A"/>
      </a:hlink>
      <a:folHlink>
        <a:srgbClr val="8C8C8C"/>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PLUS-V2-0ae77c2a-1efe-4278-a141-331d34597ffc" id="{036CF9CB-94CB-43E2-9037-B29583E67456}" vid="{BAF72E86-DF2D-42FA-9DFF-E690AC94F215}"/>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253</TotalTime>
  <Words>2373</Words>
  <Application>Microsoft Office PowerPoint</Application>
  <PresentationFormat>全屏显示(4:3)</PresentationFormat>
  <Paragraphs>90</Paragraphs>
  <Slides>13</Slides>
  <Notes>0</Notes>
  <HiddenSlides>0</HiddenSlides>
  <MMClips>0</MMClips>
  <ScaleCrop>false</ScaleCrop>
  <HeadingPairs>
    <vt:vector size="6" baseType="variant">
      <vt:variant>
        <vt:lpstr>已用的字体</vt:lpstr>
      </vt:variant>
      <vt:variant>
        <vt:i4>3</vt:i4>
      </vt:variant>
      <vt:variant>
        <vt:lpstr>主题</vt:lpstr>
      </vt:variant>
      <vt:variant>
        <vt:i4>2</vt:i4>
      </vt:variant>
      <vt:variant>
        <vt:lpstr>幻灯片标题</vt:lpstr>
      </vt:variant>
      <vt:variant>
        <vt:i4>13</vt:i4>
      </vt:variant>
    </vt:vector>
  </HeadingPairs>
  <TitlesOfParts>
    <vt:vector size="18" baseType="lpstr">
      <vt:lpstr>等线</vt:lpstr>
      <vt:lpstr>Arial</vt:lpstr>
      <vt:lpstr>Calibri</vt:lpstr>
      <vt:lpstr>1_Office Theme</vt:lpstr>
      <vt:lpstr>OfficePLUS-V2-0ae77c2a-1efe-4278-a141-331d34597ffc</vt:lpstr>
      <vt:lpstr>Developing an Employee Leadership Program with Succession Planning</vt:lpstr>
      <vt:lpstr>Introduction and Objectives</vt:lpstr>
      <vt:lpstr>Organizational Challenge Context</vt:lpstr>
      <vt:lpstr>The complexity of leadership</vt:lpstr>
      <vt:lpstr>Analysis of existing issues: current leadership development issues</vt:lpstr>
      <vt:lpstr>The dilemma of succession planning</vt:lpstr>
      <vt:lpstr>Strategic framework</vt:lpstr>
      <vt:lpstr>The path of theoretical support and implementation</vt:lpstr>
      <vt:lpstr>   Succession planning mechanisms</vt:lpstr>
      <vt:lpstr>Conclusions and action plans</vt:lpstr>
      <vt:lpstr>References</vt:lpstr>
      <vt:lpstr> References</vt:lpstr>
      <vt:lpstr>Thank you for your patience！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杨阳</dc:creator>
  <cp:keywords/>
  <dc:description>generated using python-pptx</dc:description>
  <cp:lastModifiedBy>阳 杨</cp:lastModifiedBy>
  <cp:revision>14</cp:revision>
  <dcterms:created xsi:type="dcterms:W3CDTF">2013-01-27T09:14:16Z</dcterms:created>
  <dcterms:modified xsi:type="dcterms:W3CDTF">2025-05-06T15:05:43Z</dcterms:modified>
  <cp:category/>
</cp:coreProperties>
</file>