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B3DBBE-8700-4748-A779-4B8033422A2B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ACB4BC-00D6-4A6A-9FD5-58FC934F4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245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ACB4BC-00D6-4A6A-9FD5-58FC934F4B0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400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048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439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88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58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9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545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140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75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359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26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7476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883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463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9038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5764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590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379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C5C581FD-41DA-4EC3-A1C3-817A6D50284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0E9DA50-BC1F-48A9-8646-66B9E409C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473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C97DD77-3A55-A14D-832D-A75A831D0A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2211794"/>
              </p:ext>
            </p:extLst>
          </p:nvPr>
        </p:nvGraphicFramePr>
        <p:xfrm>
          <a:off x="-3863340" y="-777240"/>
          <a:ext cx="17306724" cy="94592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68880">
                  <a:extLst>
                    <a:ext uri="{9D8B030D-6E8A-4147-A177-3AD203B41FA5}">
                      <a16:colId xmlns:a16="http://schemas.microsoft.com/office/drawing/2014/main" val="2574746235"/>
                    </a:ext>
                  </a:extLst>
                </a:gridCol>
                <a:gridCol w="2400300">
                  <a:extLst>
                    <a:ext uri="{9D8B030D-6E8A-4147-A177-3AD203B41FA5}">
                      <a16:colId xmlns:a16="http://schemas.microsoft.com/office/drawing/2014/main" val="1180136521"/>
                    </a:ext>
                  </a:extLst>
                </a:gridCol>
                <a:gridCol w="1988236">
                  <a:extLst>
                    <a:ext uri="{9D8B030D-6E8A-4147-A177-3AD203B41FA5}">
                      <a16:colId xmlns:a16="http://schemas.microsoft.com/office/drawing/2014/main" val="3760629461"/>
                    </a:ext>
                  </a:extLst>
                </a:gridCol>
                <a:gridCol w="1988236">
                  <a:extLst>
                    <a:ext uri="{9D8B030D-6E8A-4147-A177-3AD203B41FA5}">
                      <a16:colId xmlns:a16="http://schemas.microsoft.com/office/drawing/2014/main" val="3693471798"/>
                    </a:ext>
                  </a:extLst>
                </a:gridCol>
                <a:gridCol w="1880820">
                  <a:extLst>
                    <a:ext uri="{9D8B030D-6E8A-4147-A177-3AD203B41FA5}">
                      <a16:colId xmlns:a16="http://schemas.microsoft.com/office/drawing/2014/main" val="3621659214"/>
                    </a:ext>
                  </a:extLst>
                </a:gridCol>
                <a:gridCol w="116840">
                  <a:extLst>
                    <a:ext uri="{9D8B030D-6E8A-4147-A177-3AD203B41FA5}">
                      <a16:colId xmlns:a16="http://schemas.microsoft.com/office/drawing/2014/main" val="3932244007"/>
                    </a:ext>
                  </a:extLst>
                </a:gridCol>
                <a:gridCol w="1638248">
                  <a:extLst>
                    <a:ext uri="{9D8B030D-6E8A-4147-A177-3AD203B41FA5}">
                      <a16:colId xmlns:a16="http://schemas.microsoft.com/office/drawing/2014/main" val="1381244330"/>
                    </a:ext>
                  </a:extLst>
                </a:gridCol>
                <a:gridCol w="1996873">
                  <a:extLst>
                    <a:ext uri="{9D8B030D-6E8A-4147-A177-3AD203B41FA5}">
                      <a16:colId xmlns:a16="http://schemas.microsoft.com/office/drawing/2014/main" val="1663916827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3456069917"/>
                    </a:ext>
                  </a:extLst>
                </a:gridCol>
                <a:gridCol w="2620011">
                  <a:extLst>
                    <a:ext uri="{9D8B030D-6E8A-4147-A177-3AD203B41FA5}">
                      <a16:colId xmlns:a16="http://schemas.microsoft.com/office/drawing/2014/main" val="1931866979"/>
                    </a:ext>
                  </a:extLst>
                </a:gridCol>
              </a:tblGrid>
              <a:tr h="930041">
                <a:tc rowSpan="2" gridSpan="2">
                  <a:txBody>
                    <a:bodyPr/>
                    <a:lstStyle/>
                    <a:p>
                      <a:r>
                        <a:rPr lang="en-GB" sz="1200"/>
                        <a:t>Communication</a:t>
                      </a:r>
                    </a:p>
                    <a:p>
                      <a:r>
                        <a:rPr lang="en-GB" sz="1200"/>
                        <a:t>Potential Benefits                               How to improve?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Enhanced Productivity            Speak clear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Improved employee                  Prepare ahead of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200"/>
                        <a:t>Satisfaction                                          time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/>
                        <a:t>Better team collaboration      Encourage                     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200"/>
                        <a:t>                                                        feedback            </a:t>
                      </a:r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r>
                        <a:rPr lang="en-GB" sz="1400"/>
                        <a:t>Decision making                 How to improve?</a:t>
                      </a:r>
                    </a:p>
                    <a:p>
                      <a:r>
                        <a:rPr lang="en-GB" sz="1400"/>
                        <a:t>Potential benefits   Learn from experiences              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err="1"/>
                        <a:t>Enhacned</a:t>
                      </a:r>
                      <a:r>
                        <a:rPr lang="en-GB" sz="1400"/>
                        <a:t>              Set Clear objectives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Problem-solving           Practice mindfulness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Increased efficiency 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Improved confidence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                                                           </a:t>
                      </a:r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4">
                  <a:txBody>
                    <a:bodyPr/>
                    <a:lstStyle/>
                    <a:p>
                      <a:r>
                        <a:rPr lang="en-GB"/>
                        <a:t> </a:t>
                      </a:r>
                      <a:r>
                        <a:rPr lang="en-GB" sz="1400"/>
                        <a:t>Mental health                          How to improve?</a:t>
                      </a:r>
                    </a:p>
                    <a:p>
                      <a:r>
                        <a:rPr lang="en-GB" sz="1400"/>
                        <a:t> Potential benefits                       Practice gratitude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Greater life satisfaction         Be physically active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Improved physical health     Maintain a healthy sleep 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Reduced stress and anxiety         patterns  </a:t>
                      </a:r>
                      <a:r>
                        <a:rPr lang="en-GB"/>
                        <a:t>                                            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2"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Emotional intelligence test result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162859470"/>
                  </a:ext>
                </a:extLst>
              </a:tr>
              <a:tr h="73452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Self-awareness: 8-strong ability to regulate emotions and stay composed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943375166"/>
                  </a:ext>
                </a:extLst>
              </a:tr>
              <a:tr h="1308721">
                <a:tc rowSpan="2">
                  <a:txBody>
                    <a:bodyPr/>
                    <a:lstStyle/>
                    <a:p>
                      <a:r>
                        <a:rPr lang="en-GB" sz="1400"/>
                        <a:t>Physical health</a:t>
                      </a:r>
                    </a:p>
                    <a:p>
                      <a:endParaRPr lang="en-GB" sz="1400"/>
                    </a:p>
                    <a:p>
                      <a:r>
                        <a:rPr lang="en-GB" sz="1400"/>
                        <a:t>Potential benefits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Weight management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Cardiovascular health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Mental health improvement</a:t>
                      </a:r>
                    </a:p>
                    <a:p>
                      <a:endParaRPr lang="en-GB" sz="140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400"/>
                        <a:t>How to improve?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Regular exercise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Balanced nutrition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Hydration</a:t>
                      </a:r>
                    </a:p>
                  </a:txBody>
                  <a:tcPr/>
                </a:tc>
                <a:tc rowSpan="5" gridSpan="2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 gridSpan="3">
                  <a:txBody>
                    <a:bodyPr/>
                    <a:lstStyle/>
                    <a:p>
                      <a:r>
                        <a:rPr lang="en-GB" sz="1400"/>
                        <a:t>Relationship management at work</a:t>
                      </a:r>
                    </a:p>
                    <a:p>
                      <a:r>
                        <a:rPr lang="en-GB" sz="1400"/>
                        <a:t>Potential benefits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Enhanced communication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Conflict resolution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Talent retention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 gridSpan="2"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How to improve?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Team building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Activities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Training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Programs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Lead by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example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Self-management: 8-strong ability to regulate emotions and stay composed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605058714"/>
                  </a:ext>
                </a:extLst>
              </a:tr>
              <a:tr h="1097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Social awareness: 5- moderate awareness of understanding other’s emotions and empathizing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643087114"/>
                  </a:ext>
                </a:extLst>
              </a:tr>
              <a:tr h="210961">
                <a:tc rowSpan="3">
                  <a:txBody>
                    <a:bodyPr/>
                    <a:lstStyle/>
                    <a:p>
                      <a:r>
                        <a:rPr lang="en-GB" sz="1400"/>
                        <a:t>Relationship management</a:t>
                      </a:r>
                    </a:p>
                    <a:p>
                      <a:r>
                        <a:rPr lang="en-GB" sz="1400"/>
                        <a:t> with friends and family</a:t>
                      </a:r>
                    </a:p>
                    <a:p>
                      <a:br>
                        <a:rPr lang="en-GB" sz="1400"/>
                      </a:br>
                      <a:r>
                        <a:rPr lang="en-GB" sz="1400"/>
                        <a:t>Potential benefits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Emotional support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Well-being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Improved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communication</a:t>
                      </a: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How to improve?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Prioritize Quality time together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Express feelings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Show Appreciation always</a:t>
                      </a:r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307095919"/>
                  </a:ext>
                </a:extLst>
              </a:tr>
              <a:tr h="2323399">
                <a:tc vMerge="1">
                  <a:txBody>
                    <a:bodyPr/>
                    <a:lstStyle/>
                    <a:p>
                      <a:r>
                        <a:rPr lang="en-GB" sz="1400"/>
                        <a:t>Relationship management</a:t>
                      </a:r>
                    </a:p>
                    <a:p>
                      <a:r>
                        <a:rPr lang="en-GB" sz="1400"/>
                        <a:t> with friends and family</a:t>
                      </a:r>
                    </a:p>
                    <a:p>
                      <a:br>
                        <a:rPr lang="en-GB" sz="1400"/>
                      </a:br>
                      <a:r>
                        <a:rPr lang="en-GB" sz="1400"/>
                        <a:t>Potential benefits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Emotional support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Well-being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Improved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communication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How to improve?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Prioritize Quality time together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Express feelings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Show Appreciation always</a:t>
                      </a:r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algn="l"/>
                      <a:r>
                        <a:rPr lang="en-GB" sz="1400"/>
                        <a:t>Resilience</a:t>
                      </a:r>
                    </a:p>
                    <a:p>
                      <a:pPr algn="l"/>
                      <a:endParaRPr lang="en-GB" sz="1400"/>
                    </a:p>
                    <a:p>
                      <a:pPr algn="l"/>
                      <a:r>
                        <a:rPr lang="en-GB" sz="1400"/>
                        <a:t>Potential benefits</a:t>
                      </a:r>
                    </a:p>
                    <a:p>
                      <a:pPr algn="l"/>
                      <a:endParaRPr lang="en-GB" sz="140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Improved mental 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Health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Increased emotional intelligence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Better adaptability</a:t>
                      </a:r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l"/>
                      <a:r>
                        <a:rPr lang="en-GB" sz="1600"/>
                        <a:t>How to improve?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Practice self care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Stay with positive mindset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Set realistic goals</a:t>
                      </a:r>
                    </a:p>
                  </a:txBody>
                  <a:tcPr/>
                </a:tc>
                <a:tc rowSpan="3" gridSpan="2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Relationship management: 9-excellent understanding of how to manage relationship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3321595"/>
                  </a:ext>
                </a:extLst>
              </a:tr>
              <a:tr h="156709">
                <a:tc vMerge="1"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40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400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420769"/>
                  </a:ext>
                </a:extLst>
              </a:tr>
              <a:tr h="2697117">
                <a:tc>
                  <a:txBody>
                    <a:bodyPr/>
                    <a:lstStyle/>
                    <a:p>
                      <a:r>
                        <a:rPr lang="en-GB" sz="1400"/>
                        <a:t>Self management</a:t>
                      </a:r>
                    </a:p>
                    <a:p>
                      <a:endParaRPr lang="en-GB" sz="1400"/>
                    </a:p>
                    <a:p>
                      <a:r>
                        <a:rPr lang="en-GB" sz="1400"/>
                        <a:t>Potential benefits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Improved job satisfaction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Better work-life balance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Development of leadership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How to improve?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Improve time management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Set clear goals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Encourage regular reflection and feedback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Social intelligence</a:t>
                      </a:r>
                    </a:p>
                    <a:p>
                      <a:endParaRPr lang="en-GB" sz="1400"/>
                    </a:p>
                    <a:p>
                      <a:r>
                        <a:rPr lang="en-GB" sz="1400"/>
                        <a:t>Potential benefits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Stronger relationships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Increased emotional well-being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Enhanced leadership abilities</a:t>
                      </a:r>
                    </a:p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How to improve?</a:t>
                      </a:r>
                    </a:p>
                    <a:p>
                      <a:endParaRPr lang="en-GB" sz="140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develop self awareness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Practice active listening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Learn about new cultures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/>
                        <a:t>Work experience</a:t>
                      </a:r>
                    </a:p>
                    <a:p>
                      <a:pPr algn="l"/>
                      <a:endParaRPr lang="en-GB" sz="1400"/>
                    </a:p>
                    <a:p>
                      <a:pPr algn="l"/>
                      <a:r>
                        <a:rPr lang="en-GB" sz="1400"/>
                        <a:t>Potential benefits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Skill development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Networking opportunities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Career exploration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en-GB" sz="1400"/>
                        <a:t>How to improve?</a:t>
                      </a:r>
                    </a:p>
                    <a:p>
                      <a:pPr algn="l"/>
                      <a:endParaRPr lang="en-GB" sz="140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Show long-term vision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Connect with company values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Be honest about your goals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8910137"/>
                  </a:ext>
                </a:extLst>
              </a:tr>
            </a:tbl>
          </a:graphicData>
        </a:graphic>
      </p:graphicFrame>
      <p:pic>
        <p:nvPicPr>
          <p:cNvPr id="8" name="Picture 7" descr="A person wearing a hat and sunglasses&#10;&#10;Description automatically generated">
            <a:extLst>
              <a:ext uri="{FF2B5EF4-FFF2-40B4-BE49-F238E27FC236}">
                <a16:creationId xmlns:a16="http://schemas.microsoft.com/office/drawing/2014/main" id="{3CBB6997-FB4E-C916-BFDC-8D600F2904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516" y="1954115"/>
            <a:ext cx="3879533" cy="2846485"/>
          </a:xfrm>
          <a:prstGeom prst="rect">
            <a:avLst/>
          </a:prstGeom>
        </p:spPr>
      </p:pic>
      <p:pic>
        <p:nvPicPr>
          <p:cNvPr id="12" name="Picture 11" descr="A person and person talking and laughing&#10;&#10;Description automatically generated">
            <a:extLst>
              <a:ext uri="{FF2B5EF4-FFF2-40B4-BE49-F238E27FC236}">
                <a16:creationId xmlns:a16="http://schemas.microsoft.com/office/drawing/2014/main" id="{B3B06302-19DC-528D-BB5C-2387FD60D5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52227" y="51916"/>
            <a:ext cx="1292357" cy="795539"/>
          </a:xfrm>
          <a:prstGeom prst="rect">
            <a:avLst/>
          </a:prstGeom>
        </p:spPr>
      </p:pic>
      <p:pic>
        <p:nvPicPr>
          <p:cNvPr id="14" name="Picture 13" descr="A person running on a track&#10;&#10;Description automatically generated">
            <a:extLst>
              <a:ext uri="{FF2B5EF4-FFF2-40B4-BE49-F238E27FC236}">
                <a16:creationId xmlns:a16="http://schemas.microsoft.com/office/drawing/2014/main" id="{72855D77-2CF5-6574-B312-CB10037417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417320" y="1902449"/>
            <a:ext cx="2457450" cy="1446541"/>
          </a:xfrm>
          <a:prstGeom prst="rect">
            <a:avLst/>
          </a:prstGeom>
        </p:spPr>
      </p:pic>
      <p:pic>
        <p:nvPicPr>
          <p:cNvPr id="16" name="Picture 15" descr="A group of people carrying children&#10;&#10;Description automatically generated">
            <a:extLst>
              <a:ext uri="{FF2B5EF4-FFF2-40B4-BE49-F238E27FC236}">
                <a16:creationId xmlns:a16="http://schemas.microsoft.com/office/drawing/2014/main" id="{414BBF35-2832-4786-94B1-7B2081B799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417320" y="4663440"/>
            <a:ext cx="2457450" cy="1365239"/>
          </a:xfrm>
          <a:prstGeom prst="rect">
            <a:avLst/>
          </a:prstGeom>
        </p:spPr>
      </p:pic>
      <p:pic>
        <p:nvPicPr>
          <p:cNvPr id="18" name="Picture 17" descr="A person with many hands and many objects&#10;&#10;Description automatically generated">
            <a:extLst>
              <a:ext uri="{FF2B5EF4-FFF2-40B4-BE49-F238E27FC236}">
                <a16:creationId xmlns:a16="http://schemas.microsoft.com/office/drawing/2014/main" id="{66D3E079-7B12-BD43-6F84-E187F67373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417320" y="7578090"/>
            <a:ext cx="2457450" cy="1040130"/>
          </a:xfrm>
          <a:prstGeom prst="rect">
            <a:avLst/>
          </a:prstGeom>
        </p:spPr>
      </p:pic>
      <p:pic>
        <p:nvPicPr>
          <p:cNvPr id="20" name="Picture 19" descr="A close-up of a person's head&#10;&#10;Description automatically generated">
            <a:extLst>
              <a:ext uri="{FF2B5EF4-FFF2-40B4-BE49-F238E27FC236}">
                <a16:creationId xmlns:a16="http://schemas.microsoft.com/office/drawing/2014/main" id="{310E91AA-432C-82C2-5C6D-35D434BC41D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0130" y="4791705"/>
            <a:ext cx="1908810" cy="1236974"/>
          </a:xfrm>
          <a:prstGeom prst="rect">
            <a:avLst/>
          </a:prstGeom>
        </p:spPr>
      </p:pic>
      <p:pic>
        <p:nvPicPr>
          <p:cNvPr id="22" name="Picture 21" descr="A person pushing a large rock&#10;&#10;Description automatically generated">
            <a:extLst>
              <a:ext uri="{FF2B5EF4-FFF2-40B4-BE49-F238E27FC236}">
                <a16:creationId xmlns:a16="http://schemas.microsoft.com/office/drawing/2014/main" id="{1733F0E5-369E-C6C6-44F2-83DBAB1E1FF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48940" y="4800600"/>
            <a:ext cx="2023110" cy="1236974"/>
          </a:xfrm>
          <a:prstGeom prst="rect">
            <a:avLst/>
          </a:prstGeom>
        </p:spPr>
      </p:pic>
      <p:pic>
        <p:nvPicPr>
          <p:cNvPr id="24" name="Picture 23" descr="A notepad with a pen on top of it&#10;&#10;Description automatically generated">
            <a:extLst>
              <a:ext uri="{FF2B5EF4-FFF2-40B4-BE49-F238E27FC236}">
                <a16:creationId xmlns:a16="http://schemas.microsoft.com/office/drawing/2014/main" id="{E0B39E92-82E5-6F98-2E77-F89BF610BCD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56319" y="6037574"/>
            <a:ext cx="2157781" cy="2580646"/>
          </a:xfrm>
          <a:prstGeom prst="rect">
            <a:avLst/>
          </a:prstGeom>
        </p:spPr>
      </p:pic>
      <p:pic>
        <p:nvPicPr>
          <p:cNvPr id="26" name="Picture 25" descr="A handshake with puzzle pieces&#10;&#10;Description automatically generated">
            <a:extLst>
              <a:ext uri="{FF2B5EF4-FFF2-40B4-BE49-F238E27FC236}">
                <a16:creationId xmlns:a16="http://schemas.microsoft.com/office/drawing/2014/main" id="{95831F57-8909-E121-E62F-428E2B1D64C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024437" y="2117984"/>
            <a:ext cx="3548063" cy="1463040"/>
          </a:xfrm>
          <a:prstGeom prst="rect">
            <a:avLst/>
          </a:prstGeom>
        </p:spPr>
      </p:pic>
      <p:pic>
        <p:nvPicPr>
          <p:cNvPr id="28" name="Picture 27" descr="A cartoon of a brain lifting weights&#10;&#10;Description automatically generated">
            <a:extLst>
              <a:ext uri="{FF2B5EF4-FFF2-40B4-BE49-F238E27FC236}">
                <a16:creationId xmlns:a16="http://schemas.microsoft.com/office/drawing/2014/main" id="{11A97786-A5F7-A804-0595-3E5AE0C1C76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624887" y="2457450"/>
            <a:ext cx="2189213" cy="1123574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0A6D756C-9389-D612-FD29-055FA8346F5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40129" y="884280"/>
            <a:ext cx="3931919" cy="1018169"/>
          </a:xfrm>
          <a:prstGeom prst="rect">
            <a:avLst/>
          </a:prstGeom>
        </p:spPr>
      </p:pic>
      <p:pic>
        <p:nvPicPr>
          <p:cNvPr id="32" name="Picture 31" descr="A red text on a white background&#10;&#10;Description automatically generated">
            <a:extLst>
              <a:ext uri="{FF2B5EF4-FFF2-40B4-BE49-F238E27FC236}">
                <a16:creationId xmlns:a16="http://schemas.microsoft.com/office/drawing/2014/main" id="{3B79B7AF-C94B-8F69-A732-E14FDEA2112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814101" y="5780146"/>
            <a:ext cx="2629284" cy="2838074"/>
          </a:xfrm>
          <a:prstGeom prst="rect">
            <a:avLst/>
          </a:prstGeom>
        </p:spPr>
      </p:pic>
      <p:pic>
        <p:nvPicPr>
          <p:cNvPr id="34" name="Picture 33" descr="A tree with a brain and a tree roots&#10;&#10;Description automatically generated with medium confidence">
            <a:extLst>
              <a:ext uri="{FF2B5EF4-FFF2-40B4-BE49-F238E27FC236}">
                <a16:creationId xmlns:a16="http://schemas.microsoft.com/office/drawing/2014/main" id="{B0BE8F65-74B5-A9C6-7374-EAFCE4C6963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656318" y="3559760"/>
            <a:ext cx="2157781" cy="247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182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TM02900722[[fn=Ion Boardroom]]</Template>
  <Application>Microsoft Office PowerPoint</Application>
  <PresentationFormat>Widescreen</PresentationFormat>
  <Slides>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Ion Boardroom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Donatas Keliauskas</dc:creator>
  <cp:lastModifiedBy>Donatas Keliauskas</cp:lastModifiedBy>
  <cp:revision>1</cp:revision>
  <dcterms:created xsi:type="dcterms:W3CDTF">2024-12-14T10:22:56Z</dcterms:created>
  <dcterms:modified xsi:type="dcterms:W3CDTF">2024-12-14T23:19:12Z</dcterms:modified>
</cp:coreProperties>
</file>