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56" r:id="rId2"/>
    <p:sldId id="262" r:id="rId3"/>
    <p:sldId id="263" r:id="rId4"/>
    <p:sldId id="264" r:id="rId5"/>
    <p:sldId id="269" r:id="rId6"/>
    <p:sldId id="265" r:id="rId7"/>
    <p:sldId id="267" r:id="rId8"/>
    <p:sldId id="268" r:id="rId9"/>
    <p:sldId id="266"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440"/>
    <a:srgbClr val="1C543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6C830-45F0-4A86-9CCB-B01E75D379B1}" v="1" dt="2023-02-19T19:44:37.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95356" autoAdjust="0"/>
  </p:normalViewPr>
  <p:slideViewPr>
    <p:cSldViewPr snapToGrid="0" showGuides="1">
      <p:cViewPr varScale="1">
        <p:scale>
          <a:sx n="79" d="100"/>
          <a:sy n="79" d="100"/>
        </p:scale>
        <p:origin x="86" y="130"/>
      </p:cViewPr>
      <p:guideLst>
        <p:guide orient="horz" pos="2160"/>
        <p:guide pos="3840"/>
      </p:guideLst>
    </p:cSldViewPr>
  </p:slideViewPr>
  <p:notesTextViewPr>
    <p:cViewPr>
      <p:scale>
        <a:sx n="1" d="1"/>
        <a:sy n="1" d="1"/>
      </p:scale>
      <p:origin x="0" y="0"/>
    </p:cViewPr>
  </p:notesTextViewPr>
  <p:notesViewPr>
    <p:cSldViewPr snapToGrid="0" showGuides="1">
      <p:cViewPr varScale="1">
        <p:scale>
          <a:sx n="92" d="100"/>
          <a:sy n="92" d="100"/>
        </p:scale>
        <p:origin x="3732"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71C2F0-0406-4EA1-97B6-209DC96E9FC7}" type="doc">
      <dgm:prSet loTypeId="urn:microsoft.com/office/officeart/2016/7/layout/BasicProcessNew" loCatId="process" qsTypeId="urn:microsoft.com/office/officeart/2005/8/quickstyle/simple1" qsCatId="simple" csTypeId="urn:microsoft.com/office/officeart/2005/8/colors/colorful3" csCatId="colorful" phldr="1"/>
      <dgm:spPr/>
      <dgm:t>
        <a:bodyPr/>
        <a:lstStyle/>
        <a:p>
          <a:endParaRPr lang="en-US"/>
        </a:p>
      </dgm:t>
    </dgm:pt>
    <dgm:pt modelId="{7F6317E0-ED95-47BA-B70F-E696842185AC}">
      <dgm:prSet/>
      <dgm:spPr/>
      <dgm:t>
        <a:bodyPr/>
        <a:lstStyle/>
        <a:p>
          <a:r>
            <a:rPr lang="en-US"/>
            <a:t>Computer literacy</a:t>
          </a:r>
        </a:p>
      </dgm:t>
    </dgm:pt>
    <dgm:pt modelId="{07F750C5-63D7-4F4B-875F-CDAD222C0527}" type="parTrans" cxnId="{3B1F53A2-18CD-444F-9C4D-1A1774436FD7}">
      <dgm:prSet/>
      <dgm:spPr/>
      <dgm:t>
        <a:bodyPr/>
        <a:lstStyle/>
        <a:p>
          <a:endParaRPr lang="en-US"/>
        </a:p>
      </dgm:t>
    </dgm:pt>
    <dgm:pt modelId="{4C8C155A-0B2C-4998-96C1-F2743CA9AF1D}" type="sibTrans" cxnId="{3B1F53A2-18CD-444F-9C4D-1A1774436FD7}">
      <dgm:prSet/>
      <dgm:spPr/>
      <dgm:t>
        <a:bodyPr/>
        <a:lstStyle/>
        <a:p>
          <a:endParaRPr lang="en-US"/>
        </a:p>
      </dgm:t>
    </dgm:pt>
    <dgm:pt modelId="{ED6A5D52-DD1E-4BDF-9E80-0753044593D3}">
      <dgm:prSet/>
      <dgm:spPr/>
      <dgm:t>
        <a:bodyPr/>
        <a:lstStyle/>
        <a:p>
          <a:r>
            <a:rPr lang="en-US"/>
            <a:t>Data entry</a:t>
          </a:r>
        </a:p>
      </dgm:t>
    </dgm:pt>
    <dgm:pt modelId="{2CDA6382-FF10-4816-A733-6D77BAFDE6C5}" type="parTrans" cxnId="{23659D26-F9AA-4B5F-A9DF-3BA7FED0414A}">
      <dgm:prSet/>
      <dgm:spPr/>
      <dgm:t>
        <a:bodyPr/>
        <a:lstStyle/>
        <a:p>
          <a:endParaRPr lang="en-US"/>
        </a:p>
      </dgm:t>
    </dgm:pt>
    <dgm:pt modelId="{7DA7E00F-EFA2-48C7-BF19-5FECF315C6CA}" type="sibTrans" cxnId="{23659D26-F9AA-4B5F-A9DF-3BA7FED0414A}">
      <dgm:prSet/>
      <dgm:spPr/>
      <dgm:t>
        <a:bodyPr/>
        <a:lstStyle/>
        <a:p>
          <a:endParaRPr lang="en-US"/>
        </a:p>
      </dgm:t>
    </dgm:pt>
    <dgm:pt modelId="{910B5706-6A1E-4CE1-89EE-0FBB5400FBD3}">
      <dgm:prSet/>
      <dgm:spPr/>
      <dgm:t>
        <a:bodyPr/>
        <a:lstStyle/>
        <a:p>
          <a:r>
            <a:rPr lang="en-US"/>
            <a:t>Social media</a:t>
          </a:r>
        </a:p>
      </dgm:t>
    </dgm:pt>
    <dgm:pt modelId="{FBC84882-BB74-4B91-A320-265E364EFA84}" type="parTrans" cxnId="{7545F0C9-2706-4187-8E42-D0E3CA5984A1}">
      <dgm:prSet/>
      <dgm:spPr/>
      <dgm:t>
        <a:bodyPr/>
        <a:lstStyle/>
        <a:p>
          <a:endParaRPr lang="en-US"/>
        </a:p>
      </dgm:t>
    </dgm:pt>
    <dgm:pt modelId="{EA5021C5-42E1-414E-A228-EE238A7A047E}" type="sibTrans" cxnId="{7545F0C9-2706-4187-8E42-D0E3CA5984A1}">
      <dgm:prSet/>
      <dgm:spPr/>
      <dgm:t>
        <a:bodyPr/>
        <a:lstStyle/>
        <a:p>
          <a:endParaRPr lang="en-US"/>
        </a:p>
      </dgm:t>
    </dgm:pt>
    <dgm:pt modelId="{F4C5D034-8BDA-465D-BC52-D9DEBCBE6310}">
      <dgm:prSet/>
      <dgm:spPr/>
      <dgm:t>
        <a:bodyPr/>
        <a:lstStyle/>
        <a:p>
          <a:r>
            <a:rPr lang="en-US"/>
            <a:t>Web-based communications and research</a:t>
          </a:r>
        </a:p>
      </dgm:t>
    </dgm:pt>
    <dgm:pt modelId="{E707673E-59B6-425B-BD09-2EE0E47FE652}" type="parTrans" cxnId="{2C45B9E9-AAA5-4F05-9ED8-9BCB31E67E9A}">
      <dgm:prSet/>
      <dgm:spPr/>
      <dgm:t>
        <a:bodyPr/>
        <a:lstStyle/>
        <a:p>
          <a:endParaRPr lang="en-US"/>
        </a:p>
      </dgm:t>
    </dgm:pt>
    <dgm:pt modelId="{5E8BB5E8-433A-440B-9880-105B1124C811}" type="sibTrans" cxnId="{2C45B9E9-AAA5-4F05-9ED8-9BCB31E67E9A}">
      <dgm:prSet/>
      <dgm:spPr/>
      <dgm:t>
        <a:bodyPr/>
        <a:lstStyle/>
        <a:p>
          <a:endParaRPr lang="en-US"/>
        </a:p>
      </dgm:t>
    </dgm:pt>
    <dgm:pt modelId="{8B59241D-BC47-451A-89A5-13DAFFB6078C}">
      <dgm:prSet/>
      <dgm:spPr/>
      <dgm:t>
        <a:bodyPr/>
        <a:lstStyle/>
        <a:p>
          <a:r>
            <a:rPr lang="en-US" dirty="0"/>
            <a:t>Word processing</a:t>
          </a:r>
        </a:p>
      </dgm:t>
    </dgm:pt>
    <dgm:pt modelId="{7DD6F75C-05EB-4E8D-B3FB-01DC05A03103}" type="parTrans" cxnId="{E89D6D85-9989-4C38-A206-5AD39CE8CF25}">
      <dgm:prSet/>
      <dgm:spPr/>
      <dgm:t>
        <a:bodyPr/>
        <a:lstStyle/>
        <a:p>
          <a:endParaRPr lang="en-US"/>
        </a:p>
      </dgm:t>
    </dgm:pt>
    <dgm:pt modelId="{8CF367FC-1C2A-42C4-A620-A995A88D0B1B}" type="sibTrans" cxnId="{E89D6D85-9989-4C38-A206-5AD39CE8CF25}">
      <dgm:prSet/>
      <dgm:spPr/>
      <dgm:t>
        <a:bodyPr/>
        <a:lstStyle/>
        <a:p>
          <a:endParaRPr lang="en-US"/>
        </a:p>
      </dgm:t>
    </dgm:pt>
    <dgm:pt modelId="{DF3FE431-60DC-45DB-AB09-BE87C8EDECF1}">
      <dgm:prSet/>
      <dgm:spPr/>
      <dgm:t>
        <a:bodyPr/>
        <a:lstStyle/>
        <a:p>
          <a:r>
            <a:rPr lang="en-US"/>
            <a:t>Email and chat</a:t>
          </a:r>
        </a:p>
      </dgm:t>
    </dgm:pt>
    <dgm:pt modelId="{DB14B1A1-56E9-4115-8E7C-86DACDB4DF91}" type="parTrans" cxnId="{F414FFC1-A350-4294-A832-D899D0CFF862}">
      <dgm:prSet/>
      <dgm:spPr/>
      <dgm:t>
        <a:bodyPr/>
        <a:lstStyle/>
        <a:p>
          <a:endParaRPr lang="en-US"/>
        </a:p>
      </dgm:t>
    </dgm:pt>
    <dgm:pt modelId="{CEF259A0-3413-48B3-B7CB-885449551E3E}" type="sibTrans" cxnId="{F414FFC1-A350-4294-A832-D899D0CFF862}">
      <dgm:prSet/>
      <dgm:spPr/>
      <dgm:t>
        <a:bodyPr/>
        <a:lstStyle/>
        <a:p>
          <a:endParaRPr lang="en-US"/>
        </a:p>
      </dgm:t>
    </dgm:pt>
    <dgm:pt modelId="{B67E076D-0CA6-4504-839A-09B26DCC3EBE}">
      <dgm:prSet/>
      <dgm:spPr/>
      <dgm:t>
        <a:bodyPr/>
        <a:lstStyle/>
        <a:p>
          <a:r>
            <a:rPr lang="en-US" dirty="0"/>
            <a:t>Secure information processing</a:t>
          </a:r>
        </a:p>
      </dgm:t>
    </dgm:pt>
    <dgm:pt modelId="{F3674A8B-3272-4780-9C63-FA00095FE07A}" type="parTrans" cxnId="{2081D743-85D1-419C-82A9-D66E6500271F}">
      <dgm:prSet/>
      <dgm:spPr/>
      <dgm:t>
        <a:bodyPr/>
        <a:lstStyle/>
        <a:p>
          <a:endParaRPr lang="en-US"/>
        </a:p>
      </dgm:t>
    </dgm:pt>
    <dgm:pt modelId="{4357217C-13B3-4040-ADC9-303379842F71}" type="sibTrans" cxnId="{2081D743-85D1-419C-82A9-D66E6500271F}">
      <dgm:prSet/>
      <dgm:spPr/>
      <dgm:t>
        <a:bodyPr/>
        <a:lstStyle/>
        <a:p>
          <a:endParaRPr lang="en-US"/>
        </a:p>
      </dgm:t>
    </dgm:pt>
    <dgm:pt modelId="{9AA0EFC9-2A80-4E43-A478-6CA8C7385C12}">
      <dgm:prSet/>
      <dgm:spPr/>
      <dgm:t>
        <a:bodyPr/>
        <a:lstStyle/>
        <a:p>
          <a:r>
            <a:rPr lang="en-US"/>
            <a:t>Advanced digital skills can include:</a:t>
          </a:r>
        </a:p>
      </dgm:t>
    </dgm:pt>
    <dgm:pt modelId="{9F51D802-3ADD-44C4-8225-457CFBF203FE}" type="parTrans" cxnId="{71998187-7398-4518-B6E3-6DE147D44CBB}">
      <dgm:prSet/>
      <dgm:spPr/>
      <dgm:t>
        <a:bodyPr/>
        <a:lstStyle/>
        <a:p>
          <a:endParaRPr lang="en-US"/>
        </a:p>
      </dgm:t>
    </dgm:pt>
    <dgm:pt modelId="{04468459-3547-40B8-9892-2A23AAAFB18A}" type="sibTrans" cxnId="{71998187-7398-4518-B6E3-6DE147D44CBB}">
      <dgm:prSet/>
      <dgm:spPr/>
      <dgm:t>
        <a:bodyPr/>
        <a:lstStyle/>
        <a:p>
          <a:endParaRPr lang="en-US"/>
        </a:p>
      </dgm:t>
    </dgm:pt>
    <dgm:pt modelId="{D45F6D4E-F8EB-4806-BF77-78950EB67E44}">
      <dgm:prSet/>
      <dgm:spPr/>
      <dgm:t>
        <a:bodyPr/>
        <a:lstStyle/>
        <a:p>
          <a:r>
            <a:rPr lang="en-US" dirty="0" err="1"/>
            <a:t>Programmin</a:t>
          </a:r>
          <a:r>
            <a:rPr lang="en-US" dirty="0"/>
            <a:t>, web, and app development</a:t>
          </a:r>
        </a:p>
      </dgm:t>
    </dgm:pt>
    <dgm:pt modelId="{710CE7B4-EB60-4AFE-9DF9-C65629BBFDA0}" type="parTrans" cxnId="{BBC7AB84-31B1-4AD8-B1A2-DDB9C0580138}">
      <dgm:prSet/>
      <dgm:spPr/>
      <dgm:t>
        <a:bodyPr/>
        <a:lstStyle/>
        <a:p>
          <a:endParaRPr lang="en-US"/>
        </a:p>
      </dgm:t>
    </dgm:pt>
    <dgm:pt modelId="{1F58FD5A-DCB7-4FB7-986B-ABB3216024DA}" type="sibTrans" cxnId="{BBC7AB84-31B1-4AD8-B1A2-DDB9C0580138}">
      <dgm:prSet/>
      <dgm:spPr/>
      <dgm:t>
        <a:bodyPr/>
        <a:lstStyle/>
        <a:p>
          <a:endParaRPr lang="en-US"/>
        </a:p>
      </dgm:t>
    </dgm:pt>
    <dgm:pt modelId="{BC559DAC-429E-456A-BAE7-611BF05CAA16}" type="pres">
      <dgm:prSet presAssocID="{5971C2F0-0406-4EA1-97B6-209DC96E9FC7}" presName="Name0" presStyleCnt="0">
        <dgm:presLayoutVars>
          <dgm:dir/>
          <dgm:resizeHandles val="exact"/>
        </dgm:presLayoutVars>
      </dgm:prSet>
      <dgm:spPr/>
    </dgm:pt>
    <dgm:pt modelId="{14B0BA06-7DDD-4AC3-943A-B3403846F4CE}" type="pres">
      <dgm:prSet presAssocID="{7F6317E0-ED95-47BA-B70F-E696842185AC}" presName="node" presStyleLbl="node1" presStyleIdx="0" presStyleCnt="17">
        <dgm:presLayoutVars>
          <dgm:bulletEnabled val="1"/>
        </dgm:presLayoutVars>
      </dgm:prSet>
      <dgm:spPr/>
    </dgm:pt>
    <dgm:pt modelId="{4601A1A7-05D4-454A-9E80-E6895334C50D}" type="pres">
      <dgm:prSet presAssocID="{4C8C155A-0B2C-4998-96C1-F2743CA9AF1D}" presName="sibTransSpacerBeforeConnector" presStyleCnt="0"/>
      <dgm:spPr/>
    </dgm:pt>
    <dgm:pt modelId="{8E2EC84C-CA76-4DA4-9D1F-93ABCCEE4709}" type="pres">
      <dgm:prSet presAssocID="{4C8C155A-0B2C-4998-96C1-F2743CA9AF1D}" presName="sibTrans" presStyleLbl="node1" presStyleIdx="1" presStyleCnt="17"/>
      <dgm:spPr/>
    </dgm:pt>
    <dgm:pt modelId="{0732AE38-DC3B-4EC2-B208-0DF79B8BF473}" type="pres">
      <dgm:prSet presAssocID="{4C8C155A-0B2C-4998-96C1-F2743CA9AF1D}" presName="sibTransSpacerAfterConnector" presStyleCnt="0"/>
      <dgm:spPr/>
    </dgm:pt>
    <dgm:pt modelId="{35F71DE1-2A74-40C9-B088-258B6999B903}" type="pres">
      <dgm:prSet presAssocID="{ED6A5D52-DD1E-4BDF-9E80-0753044593D3}" presName="node" presStyleLbl="node1" presStyleIdx="2" presStyleCnt="17">
        <dgm:presLayoutVars>
          <dgm:bulletEnabled val="1"/>
        </dgm:presLayoutVars>
      </dgm:prSet>
      <dgm:spPr/>
    </dgm:pt>
    <dgm:pt modelId="{117B3FFC-9A16-45A5-AA3D-F97242E8FF54}" type="pres">
      <dgm:prSet presAssocID="{7DA7E00F-EFA2-48C7-BF19-5FECF315C6CA}" presName="sibTransSpacerBeforeConnector" presStyleCnt="0"/>
      <dgm:spPr/>
    </dgm:pt>
    <dgm:pt modelId="{A1164DB5-F9BA-48EB-A776-E8FEF719FE6D}" type="pres">
      <dgm:prSet presAssocID="{7DA7E00F-EFA2-48C7-BF19-5FECF315C6CA}" presName="sibTrans" presStyleLbl="node1" presStyleIdx="3" presStyleCnt="17"/>
      <dgm:spPr/>
    </dgm:pt>
    <dgm:pt modelId="{8B430612-F804-4640-872E-0AC3C8902626}" type="pres">
      <dgm:prSet presAssocID="{7DA7E00F-EFA2-48C7-BF19-5FECF315C6CA}" presName="sibTransSpacerAfterConnector" presStyleCnt="0"/>
      <dgm:spPr/>
    </dgm:pt>
    <dgm:pt modelId="{57701953-8DCB-482C-8E78-3DFA390F1FA0}" type="pres">
      <dgm:prSet presAssocID="{910B5706-6A1E-4CE1-89EE-0FBB5400FBD3}" presName="node" presStyleLbl="node1" presStyleIdx="4" presStyleCnt="17">
        <dgm:presLayoutVars>
          <dgm:bulletEnabled val="1"/>
        </dgm:presLayoutVars>
      </dgm:prSet>
      <dgm:spPr/>
    </dgm:pt>
    <dgm:pt modelId="{1B7499A7-C0EE-42DD-9F4B-D49EB9FFC934}" type="pres">
      <dgm:prSet presAssocID="{EA5021C5-42E1-414E-A228-EE238A7A047E}" presName="sibTransSpacerBeforeConnector" presStyleCnt="0"/>
      <dgm:spPr/>
    </dgm:pt>
    <dgm:pt modelId="{80A0DE8D-044A-45BB-9FFA-B472AE732D89}" type="pres">
      <dgm:prSet presAssocID="{EA5021C5-42E1-414E-A228-EE238A7A047E}" presName="sibTrans" presStyleLbl="node1" presStyleIdx="5" presStyleCnt="17"/>
      <dgm:spPr/>
    </dgm:pt>
    <dgm:pt modelId="{BE559E02-36C9-4C73-848C-2F35327FE6DB}" type="pres">
      <dgm:prSet presAssocID="{EA5021C5-42E1-414E-A228-EE238A7A047E}" presName="sibTransSpacerAfterConnector" presStyleCnt="0"/>
      <dgm:spPr/>
    </dgm:pt>
    <dgm:pt modelId="{8B6657A8-91B4-48AB-B5B7-252DD1B4DA5C}" type="pres">
      <dgm:prSet presAssocID="{F4C5D034-8BDA-465D-BC52-D9DEBCBE6310}" presName="node" presStyleLbl="node1" presStyleIdx="6" presStyleCnt="17">
        <dgm:presLayoutVars>
          <dgm:bulletEnabled val="1"/>
        </dgm:presLayoutVars>
      </dgm:prSet>
      <dgm:spPr/>
    </dgm:pt>
    <dgm:pt modelId="{1074E3AD-365C-41CA-9DCE-573C65F9B944}" type="pres">
      <dgm:prSet presAssocID="{5E8BB5E8-433A-440B-9880-105B1124C811}" presName="sibTransSpacerBeforeConnector" presStyleCnt="0"/>
      <dgm:spPr/>
    </dgm:pt>
    <dgm:pt modelId="{4B60A086-1C53-4FB2-B2DC-1DB50E5322B0}" type="pres">
      <dgm:prSet presAssocID="{5E8BB5E8-433A-440B-9880-105B1124C811}" presName="sibTrans" presStyleLbl="node1" presStyleIdx="7" presStyleCnt="17"/>
      <dgm:spPr/>
    </dgm:pt>
    <dgm:pt modelId="{0FB14D2B-2203-40FE-90D4-E9B25E31DE14}" type="pres">
      <dgm:prSet presAssocID="{5E8BB5E8-433A-440B-9880-105B1124C811}" presName="sibTransSpacerAfterConnector" presStyleCnt="0"/>
      <dgm:spPr/>
    </dgm:pt>
    <dgm:pt modelId="{6B4A877D-57B9-40DA-9147-7B27FFCF9817}" type="pres">
      <dgm:prSet presAssocID="{8B59241D-BC47-451A-89A5-13DAFFB6078C}" presName="node" presStyleLbl="node1" presStyleIdx="8" presStyleCnt="17">
        <dgm:presLayoutVars>
          <dgm:bulletEnabled val="1"/>
        </dgm:presLayoutVars>
      </dgm:prSet>
      <dgm:spPr/>
    </dgm:pt>
    <dgm:pt modelId="{FD897B88-FA80-42C3-865E-604C73EB8C92}" type="pres">
      <dgm:prSet presAssocID="{8CF367FC-1C2A-42C4-A620-A995A88D0B1B}" presName="sibTransSpacerBeforeConnector" presStyleCnt="0"/>
      <dgm:spPr/>
    </dgm:pt>
    <dgm:pt modelId="{351FD70A-226F-4A47-83A7-256C6E8A60B4}" type="pres">
      <dgm:prSet presAssocID="{8CF367FC-1C2A-42C4-A620-A995A88D0B1B}" presName="sibTrans" presStyleLbl="node1" presStyleIdx="9" presStyleCnt="17"/>
      <dgm:spPr/>
    </dgm:pt>
    <dgm:pt modelId="{1A77C6B0-E613-416B-8492-E56BE89BDB8D}" type="pres">
      <dgm:prSet presAssocID="{8CF367FC-1C2A-42C4-A620-A995A88D0B1B}" presName="sibTransSpacerAfterConnector" presStyleCnt="0"/>
      <dgm:spPr/>
    </dgm:pt>
    <dgm:pt modelId="{F64C681D-371B-4685-992C-B4C328F7BB6D}" type="pres">
      <dgm:prSet presAssocID="{DF3FE431-60DC-45DB-AB09-BE87C8EDECF1}" presName="node" presStyleLbl="node1" presStyleIdx="10" presStyleCnt="17">
        <dgm:presLayoutVars>
          <dgm:bulletEnabled val="1"/>
        </dgm:presLayoutVars>
      </dgm:prSet>
      <dgm:spPr/>
    </dgm:pt>
    <dgm:pt modelId="{3E625093-346A-44E1-8D5C-B3517844C195}" type="pres">
      <dgm:prSet presAssocID="{CEF259A0-3413-48B3-B7CB-885449551E3E}" presName="sibTransSpacerBeforeConnector" presStyleCnt="0"/>
      <dgm:spPr/>
    </dgm:pt>
    <dgm:pt modelId="{52A3CF52-2099-4B94-A1D0-15D3A440575B}" type="pres">
      <dgm:prSet presAssocID="{CEF259A0-3413-48B3-B7CB-885449551E3E}" presName="sibTrans" presStyleLbl="node1" presStyleIdx="11" presStyleCnt="17"/>
      <dgm:spPr/>
    </dgm:pt>
    <dgm:pt modelId="{48C3AD73-8EA3-40EA-9573-63A7E931424E}" type="pres">
      <dgm:prSet presAssocID="{CEF259A0-3413-48B3-B7CB-885449551E3E}" presName="sibTransSpacerAfterConnector" presStyleCnt="0"/>
      <dgm:spPr/>
    </dgm:pt>
    <dgm:pt modelId="{85562658-791C-490B-BAD2-1E93E0C2371B}" type="pres">
      <dgm:prSet presAssocID="{B67E076D-0CA6-4504-839A-09B26DCC3EBE}" presName="node" presStyleLbl="node1" presStyleIdx="12" presStyleCnt="17">
        <dgm:presLayoutVars>
          <dgm:bulletEnabled val="1"/>
        </dgm:presLayoutVars>
      </dgm:prSet>
      <dgm:spPr/>
    </dgm:pt>
    <dgm:pt modelId="{C3D91B03-DE63-4C55-9711-AC7E537AB07A}" type="pres">
      <dgm:prSet presAssocID="{4357217C-13B3-4040-ADC9-303379842F71}" presName="sibTransSpacerBeforeConnector" presStyleCnt="0"/>
      <dgm:spPr/>
    </dgm:pt>
    <dgm:pt modelId="{1B6F5B78-795A-42D6-B268-375BB4038860}" type="pres">
      <dgm:prSet presAssocID="{4357217C-13B3-4040-ADC9-303379842F71}" presName="sibTrans" presStyleLbl="node1" presStyleIdx="13" presStyleCnt="17"/>
      <dgm:spPr/>
    </dgm:pt>
    <dgm:pt modelId="{53E86F31-54D5-4691-A4C1-B08178B240C7}" type="pres">
      <dgm:prSet presAssocID="{4357217C-13B3-4040-ADC9-303379842F71}" presName="sibTransSpacerAfterConnector" presStyleCnt="0"/>
      <dgm:spPr/>
    </dgm:pt>
    <dgm:pt modelId="{98E9D3AD-8AF9-4D2B-A87E-088352A7D47B}" type="pres">
      <dgm:prSet presAssocID="{9AA0EFC9-2A80-4E43-A478-6CA8C7385C12}" presName="node" presStyleLbl="node1" presStyleIdx="14" presStyleCnt="17">
        <dgm:presLayoutVars>
          <dgm:bulletEnabled val="1"/>
        </dgm:presLayoutVars>
      </dgm:prSet>
      <dgm:spPr/>
    </dgm:pt>
    <dgm:pt modelId="{926C66DB-5EB3-41F9-A6D1-DE0867D2A7F6}" type="pres">
      <dgm:prSet presAssocID="{04468459-3547-40B8-9892-2A23AAAFB18A}" presName="sibTransSpacerBeforeConnector" presStyleCnt="0"/>
      <dgm:spPr/>
    </dgm:pt>
    <dgm:pt modelId="{38AFFBEF-C323-4FFA-9627-59A7B8296F64}" type="pres">
      <dgm:prSet presAssocID="{04468459-3547-40B8-9892-2A23AAAFB18A}" presName="sibTrans" presStyleLbl="node1" presStyleIdx="15" presStyleCnt="17"/>
      <dgm:spPr/>
    </dgm:pt>
    <dgm:pt modelId="{4B08EAD3-4CFE-4BE2-98DE-FC33ACB194D3}" type="pres">
      <dgm:prSet presAssocID="{04468459-3547-40B8-9892-2A23AAAFB18A}" presName="sibTransSpacerAfterConnector" presStyleCnt="0"/>
      <dgm:spPr/>
    </dgm:pt>
    <dgm:pt modelId="{82AF07AE-BA6A-490A-9A78-10F24BBA52A5}" type="pres">
      <dgm:prSet presAssocID="{D45F6D4E-F8EB-4806-BF77-78950EB67E44}" presName="node" presStyleLbl="node1" presStyleIdx="16" presStyleCnt="17">
        <dgm:presLayoutVars>
          <dgm:bulletEnabled val="1"/>
        </dgm:presLayoutVars>
      </dgm:prSet>
      <dgm:spPr/>
    </dgm:pt>
  </dgm:ptLst>
  <dgm:cxnLst>
    <dgm:cxn modelId="{AED4B10C-0814-45DE-81F3-5DF36B892472}" type="presOf" srcId="{CEF259A0-3413-48B3-B7CB-885449551E3E}" destId="{52A3CF52-2099-4B94-A1D0-15D3A440575B}" srcOrd="0" destOrd="0" presId="urn:microsoft.com/office/officeart/2016/7/layout/BasicProcessNew"/>
    <dgm:cxn modelId="{8A3B8317-A3C8-4C53-B678-A9E5B03B460B}" type="presOf" srcId="{04468459-3547-40B8-9892-2A23AAAFB18A}" destId="{38AFFBEF-C323-4FFA-9627-59A7B8296F64}" srcOrd="0" destOrd="0" presId="urn:microsoft.com/office/officeart/2016/7/layout/BasicProcessNew"/>
    <dgm:cxn modelId="{F99D0D1E-62CA-4D2A-89C8-45BF87699C37}" type="presOf" srcId="{5E8BB5E8-433A-440B-9880-105B1124C811}" destId="{4B60A086-1C53-4FB2-B2DC-1DB50E5322B0}" srcOrd="0" destOrd="0" presId="urn:microsoft.com/office/officeart/2016/7/layout/BasicProcessNew"/>
    <dgm:cxn modelId="{1FA42C20-56CE-4666-A547-27B770FA8337}" type="presOf" srcId="{F4C5D034-8BDA-465D-BC52-D9DEBCBE6310}" destId="{8B6657A8-91B4-48AB-B5B7-252DD1B4DA5C}" srcOrd="0" destOrd="0" presId="urn:microsoft.com/office/officeart/2016/7/layout/BasicProcessNew"/>
    <dgm:cxn modelId="{23659D26-F9AA-4B5F-A9DF-3BA7FED0414A}" srcId="{5971C2F0-0406-4EA1-97B6-209DC96E9FC7}" destId="{ED6A5D52-DD1E-4BDF-9E80-0753044593D3}" srcOrd="1" destOrd="0" parTransId="{2CDA6382-FF10-4816-A733-6D77BAFDE6C5}" sibTransId="{7DA7E00F-EFA2-48C7-BF19-5FECF315C6CA}"/>
    <dgm:cxn modelId="{C2610732-0B32-429C-A6F8-258901346832}" type="presOf" srcId="{ED6A5D52-DD1E-4BDF-9E80-0753044593D3}" destId="{35F71DE1-2A74-40C9-B088-258B6999B903}" srcOrd="0" destOrd="0" presId="urn:microsoft.com/office/officeart/2016/7/layout/BasicProcessNew"/>
    <dgm:cxn modelId="{DD7AC53C-CF28-4368-930C-C5967156D678}" type="presOf" srcId="{D45F6D4E-F8EB-4806-BF77-78950EB67E44}" destId="{82AF07AE-BA6A-490A-9A78-10F24BBA52A5}" srcOrd="0" destOrd="0" presId="urn:microsoft.com/office/officeart/2016/7/layout/BasicProcessNew"/>
    <dgm:cxn modelId="{2081D743-85D1-419C-82A9-D66E6500271F}" srcId="{5971C2F0-0406-4EA1-97B6-209DC96E9FC7}" destId="{B67E076D-0CA6-4504-839A-09B26DCC3EBE}" srcOrd="6" destOrd="0" parTransId="{F3674A8B-3272-4780-9C63-FA00095FE07A}" sibTransId="{4357217C-13B3-4040-ADC9-303379842F71}"/>
    <dgm:cxn modelId="{0F40BA45-DD57-4CB1-95BA-BE3D860A33D9}" type="presOf" srcId="{DF3FE431-60DC-45DB-AB09-BE87C8EDECF1}" destId="{F64C681D-371B-4685-992C-B4C328F7BB6D}" srcOrd="0" destOrd="0" presId="urn:microsoft.com/office/officeart/2016/7/layout/BasicProcessNew"/>
    <dgm:cxn modelId="{EBD4FF6B-C38E-4D05-9789-BF67544ACE0B}" type="presOf" srcId="{8B59241D-BC47-451A-89A5-13DAFFB6078C}" destId="{6B4A877D-57B9-40DA-9147-7B27FFCF9817}" srcOrd="0" destOrd="0" presId="urn:microsoft.com/office/officeart/2016/7/layout/BasicProcessNew"/>
    <dgm:cxn modelId="{EFF18C4D-36D9-405E-A741-EA66DA9452D5}" type="presOf" srcId="{EA5021C5-42E1-414E-A228-EE238A7A047E}" destId="{80A0DE8D-044A-45BB-9FFA-B472AE732D89}" srcOrd="0" destOrd="0" presId="urn:microsoft.com/office/officeart/2016/7/layout/BasicProcessNew"/>
    <dgm:cxn modelId="{7DEB707E-8124-41FB-ADCB-B6B4A40437A5}" type="presOf" srcId="{4C8C155A-0B2C-4998-96C1-F2743CA9AF1D}" destId="{8E2EC84C-CA76-4DA4-9D1F-93ABCCEE4709}" srcOrd="0" destOrd="0" presId="urn:microsoft.com/office/officeart/2016/7/layout/BasicProcessNew"/>
    <dgm:cxn modelId="{BBC7AB84-31B1-4AD8-B1A2-DDB9C0580138}" srcId="{5971C2F0-0406-4EA1-97B6-209DC96E9FC7}" destId="{D45F6D4E-F8EB-4806-BF77-78950EB67E44}" srcOrd="8" destOrd="0" parTransId="{710CE7B4-EB60-4AFE-9DF9-C65629BBFDA0}" sibTransId="{1F58FD5A-DCB7-4FB7-986B-ABB3216024DA}"/>
    <dgm:cxn modelId="{E89D6D85-9989-4C38-A206-5AD39CE8CF25}" srcId="{5971C2F0-0406-4EA1-97B6-209DC96E9FC7}" destId="{8B59241D-BC47-451A-89A5-13DAFFB6078C}" srcOrd="4" destOrd="0" parTransId="{7DD6F75C-05EB-4E8D-B3FB-01DC05A03103}" sibTransId="{8CF367FC-1C2A-42C4-A620-A995A88D0B1B}"/>
    <dgm:cxn modelId="{71998187-7398-4518-B6E3-6DE147D44CBB}" srcId="{5971C2F0-0406-4EA1-97B6-209DC96E9FC7}" destId="{9AA0EFC9-2A80-4E43-A478-6CA8C7385C12}" srcOrd="7" destOrd="0" parTransId="{9F51D802-3ADD-44C4-8225-457CFBF203FE}" sibTransId="{04468459-3547-40B8-9892-2A23AAAFB18A}"/>
    <dgm:cxn modelId="{3B1F53A2-18CD-444F-9C4D-1A1774436FD7}" srcId="{5971C2F0-0406-4EA1-97B6-209DC96E9FC7}" destId="{7F6317E0-ED95-47BA-B70F-E696842185AC}" srcOrd="0" destOrd="0" parTransId="{07F750C5-63D7-4F4B-875F-CDAD222C0527}" sibTransId="{4C8C155A-0B2C-4998-96C1-F2743CA9AF1D}"/>
    <dgm:cxn modelId="{59DBBDB6-4158-4879-939E-6FA154A3F564}" type="presOf" srcId="{8CF367FC-1C2A-42C4-A620-A995A88D0B1B}" destId="{351FD70A-226F-4A47-83A7-256C6E8A60B4}" srcOrd="0" destOrd="0" presId="urn:microsoft.com/office/officeart/2016/7/layout/BasicProcessNew"/>
    <dgm:cxn modelId="{3CC771BB-5C0F-45B8-AD44-8E96201DB363}" type="presOf" srcId="{910B5706-6A1E-4CE1-89EE-0FBB5400FBD3}" destId="{57701953-8DCB-482C-8E78-3DFA390F1FA0}" srcOrd="0" destOrd="0" presId="urn:microsoft.com/office/officeart/2016/7/layout/BasicProcessNew"/>
    <dgm:cxn modelId="{F414FFC1-A350-4294-A832-D899D0CFF862}" srcId="{5971C2F0-0406-4EA1-97B6-209DC96E9FC7}" destId="{DF3FE431-60DC-45DB-AB09-BE87C8EDECF1}" srcOrd="5" destOrd="0" parTransId="{DB14B1A1-56E9-4115-8E7C-86DACDB4DF91}" sibTransId="{CEF259A0-3413-48B3-B7CB-885449551E3E}"/>
    <dgm:cxn modelId="{AE9004C8-C105-429D-831C-CC4FD4D8C758}" type="presOf" srcId="{4357217C-13B3-4040-ADC9-303379842F71}" destId="{1B6F5B78-795A-42D6-B268-375BB4038860}" srcOrd="0" destOrd="0" presId="urn:microsoft.com/office/officeart/2016/7/layout/BasicProcessNew"/>
    <dgm:cxn modelId="{606FACC9-1698-42ED-B82A-B884275DC604}" type="presOf" srcId="{9AA0EFC9-2A80-4E43-A478-6CA8C7385C12}" destId="{98E9D3AD-8AF9-4D2B-A87E-088352A7D47B}" srcOrd="0" destOrd="0" presId="urn:microsoft.com/office/officeart/2016/7/layout/BasicProcessNew"/>
    <dgm:cxn modelId="{7545F0C9-2706-4187-8E42-D0E3CA5984A1}" srcId="{5971C2F0-0406-4EA1-97B6-209DC96E9FC7}" destId="{910B5706-6A1E-4CE1-89EE-0FBB5400FBD3}" srcOrd="2" destOrd="0" parTransId="{FBC84882-BB74-4B91-A320-265E364EFA84}" sibTransId="{EA5021C5-42E1-414E-A228-EE238A7A047E}"/>
    <dgm:cxn modelId="{B044E0CC-E1B6-42E0-A3CD-5405E4AFF8F0}" type="presOf" srcId="{7F6317E0-ED95-47BA-B70F-E696842185AC}" destId="{14B0BA06-7DDD-4AC3-943A-B3403846F4CE}" srcOrd="0" destOrd="0" presId="urn:microsoft.com/office/officeart/2016/7/layout/BasicProcessNew"/>
    <dgm:cxn modelId="{34842EE0-9E2B-414E-B373-4052DCD30893}" type="presOf" srcId="{5971C2F0-0406-4EA1-97B6-209DC96E9FC7}" destId="{BC559DAC-429E-456A-BAE7-611BF05CAA16}" srcOrd="0" destOrd="0" presId="urn:microsoft.com/office/officeart/2016/7/layout/BasicProcessNew"/>
    <dgm:cxn modelId="{2C45B9E9-AAA5-4F05-9ED8-9BCB31E67E9A}" srcId="{5971C2F0-0406-4EA1-97B6-209DC96E9FC7}" destId="{F4C5D034-8BDA-465D-BC52-D9DEBCBE6310}" srcOrd="3" destOrd="0" parTransId="{E707673E-59B6-425B-BD09-2EE0E47FE652}" sibTransId="{5E8BB5E8-433A-440B-9880-105B1124C811}"/>
    <dgm:cxn modelId="{3A206FF6-8574-4885-A671-14495145EB47}" type="presOf" srcId="{B67E076D-0CA6-4504-839A-09B26DCC3EBE}" destId="{85562658-791C-490B-BAD2-1E93E0C2371B}" srcOrd="0" destOrd="0" presId="urn:microsoft.com/office/officeart/2016/7/layout/BasicProcessNew"/>
    <dgm:cxn modelId="{75E927F9-C7E6-4335-B8D5-4AAA8E5F2DF0}" type="presOf" srcId="{7DA7E00F-EFA2-48C7-BF19-5FECF315C6CA}" destId="{A1164DB5-F9BA-48EB-A776-E8FEF719FE6D}" srcOrd="0" destOrd="0" presId="urn:microsoft.com/office/officeart/2016/7/layout/BasicProcessNew"/>
    <dgm:cxn modelId="{C0BB1CB8-EBDA-4786-87DA-0F412CE611E1}" type="presParOf" srcId="{BC559DAC-429E-456A-BAE7-611BF05CAA16}" destId="{14B0BA06-7DDD-4AC3-943A-B3403846F4CE}" srcOrd="0" destOrd="0" presId="urn:microsoft.com/office/officeart/2016/7/layout/BasicProcessNew"/>
    <dgm:cxn modelId="{A658018F-1453-424A-89F4-D80A4642E7D2}" type="presParOf" srcId="{BC559DAC-429E-456A-BAE7-611BF05CAA16}" destId="{4601A1A7-05D4-454A-9E80-E6895334C50D}" srcOrd="1" destOrd="0" presId="urn:microsoft.com/office/officeart/2016/7/layout/BasicProcessNew"/>
    <dgm:cxn modelId="{640848C1-D33A-469E-9595-F1D9D916F10B}" type="presParOf" srcId="{BC559DAC-429E-456A-BAE7-611BF05CAA16}" destId="{8E2EC84C-CA76-4DA4-9D1F-93ABCCEE4709}" srcOrd="2" destOrd="0" presId="urn:microsoft.com/office/officeart/2016/7/layout/BasicProcessNew"/>
    <dgm:cxn modelId="{07167CD9-7B35-401E-B775-8AC3500C1971}" type="presParOf" srcId="{BC559DAC-429E-456A-BAE7-611BF05CAA16}" destId="{0732AE38-DC3B-4EC2-B208-0DF79B8BF473}" srcOrd="3" destOrd="0" presId="urn:microsoft.com/office/officeart/2016/7/layout/BasicProcessNew"/>
    <dgm:cxn modelId="{D2C181DE-8DED-4ACC-835A-D638816097FA}" type="presParOf" srcId="{BC559DAC-429E-456A-BAE7-611BF05CAA16}" destId="{35F71DE1-2A74-40C9-B088-258B6999B903}" srcOrd="4" destOrd="0" presId="urn:microsoft.com/office/officeart/2016/7/layout/BasicProcessNew"/>
    <dgm:cxn modelId="{69DAAF18-9A34-450D-877A-3DA5623BA752}" type="presParOf" srcId="{BC559DAC-429E-456A-BAE7-611BF05CAA16}" destId="{117B3FFC-9A16-45A5-AA3D-F97242E8FF54}" srcOrd="5" destOrd="0" presId="urn:microsoft.com/office/officeart/2016/7/layout/BasicProcessNew"/>
    <dgm:cxn modelId="{308D1E6C-0EF5-46EF-85C6-06062EDC9064}" type="presParOf" srcId="{BC559DAC-429E-456A-BAE7-611BF05CAA16}" destId="{A1164DB5-F9BA-48EB-A776-E8FEF719FE6D}" srcOrd="6" destOrd="0" presId="urn:microsoft.com/office/officeart/2016/7/layout/BasicProcessNew"/>
    <dgm:cxn modelId="{EB46C9C4-EB31-4F70-8FC9-375AB253359E}" type="presParOf" srcId="{BC559DAC-429E-456A-BAE7-611BF05CAA16}" destId="{8B430612-F804-4640-872E-0AC3C8902626}" srcOrd="7" destOrd="0" presId="urn:microsoft.com/office/officeart/2016/7/layout/BasicProcessNew"/>
    <dgm:cxn modelId="{F61A04A9-A619-4AF1-9C84-B58DBB39910D}" type="presParOf" srcId="{BC559DAC-429E-456A-BAE7-611BF05CAA16}" destId="{57701953-8DCB-482C-8E78-3DFA390F1FA0}" srcOrd="8" destOrd="0" presId="urn:microsoft.com/office/officeart/2016/7/layout/BasicProcessNew"/>
    <dgm:cxn modelId="{F643FC1A-E759-46F2-AEF1-F6238489D43F}" type="presParOf" srcId="{BC559DAC-429E-456A-BAE7-611BF05CAA16}" destId="{1B7499A7-C0EE-42DD-9F4B-D49EB9FFC934}" srcOrd="9" destOrd="0" presId="urn:microsoft.com/office/officeart/2016/7/layout/BasicProcessNew"/>
    <dgm:cxn modelId="{23737F01-0363-480D-A832-B96A61BDA19F}" type="presParOf" srcId="{BC559DAC-429E-456A-BAE7-611BF05CAA16}" destId="{80A0DE8D-044A-45BB-9FFA-B472AE732D89}" srcOrd="10" destOrd="0" presId="urn:microsoft.com/office/officeart/2016/7/layout/BasicProcessNew"/>
    <dgm:cxn modelId="{0F5A511C-D2CD-4D19-9093-135D5ED20549}" type="presParOf" srcId="{BC559DAC-429E-456A-BAE7-611BF05CAA16}" destId="{BE559E02-36C9-4C73-848C-2F35327FE6DB}" srcOrd="11" destOrd="0" presId="urn:microsoft.com/office/officeart/2016/7/layout/BasicProcessNew"/>
    <dgm:cxn modelId="{FF5E8C18-C8FD-4AE4-9C6E-5840853913DC}" type="presParOf" srcId="{BC559DAC-429E-456A-BAE7-611BF05CAA16}" destId="{8B6657A8-91B4-48AB-B5B7-252DD1B4DA5C}" srcOrd="12" destOrd="0" presId="urn:microsoft.com/office/officeart/2016/7/layout/BasicProcessNew"/>
    <dgm:cxn modelId="{48155AF4-D43A-4E54-BF5B-A47B44075BB0}" type="presParOf" srcId="{BC559DAC-429E-456A-BAE7-611BF05CAA16}" destId="{1074E3AD-365C-41CA-9DCE-573C65F9B944}" srcOrd="13" destOrd="0" presId="urn:microsoft.com/office/officeart/2016/7/layout/BasicProcessNew"/>
    <dgm:cxn modelId="{BDD638DC-F44F-4039-878D-37D6D24E67C6}" type="presParOf" srcId="{BC559DAC-429E-456A-BAE7-611BF05CAA16}" destId="{4B60A086-1C53-4FB2-B2DC-1DB50E5322B0}" srcOrd="14" destOrd="0" presId="urn:microsoft.com/office/officeart/2016/7/layout/BasicProcessNew"/>
    <dgm:cxn modelId="{23C202ED-A870-4154-9B67-24B1642E3BA2}" type="presParOf" srcId="{BC559DAC-429E-456A-BAE7-611BF05CAA16}" destId="{0FB14D2B-2203-40FE-90D4-E9B25E31DE14}" srcOrd="15" destOrd="0" presId="urn:microsoft.com/office/officeart/2016/7/layout/BasicProcessNew"/>
    <dgm:cxn modelId="{032E265E-F4ED-414D-A01D-D27F37C7F238}" type="presParOf" srcId="{BC559DAC-429E-456A-BAE7-611BF05CAA16}" destId="{6B4A877D-57B9-40DA-9147-7B27FFCF9817}" srcOrd="16" destOrd="0" presId="urn:microsoft.com/office/officeart/2016/7/layout/BasicProcessNew"/>
    <dgm:cxn modelId="{79BDB764-FAB6-465C-8A84-526F30AF51E6}" type="presParOf" srcId="{BC559DAC-429E-456A-BAE7-611BF05CAA16}" destId="{FD897B88-FA80-42C3-865E-604C73EB8C92}" srcOrd="17" destOrd="0" presId="urn:microsoft.com/office/officeart/2016/7/layout/BasicProcessNew"/>
    <dgm:cxn modelId="{AB6CABB0-674B-4920-B718-C088A88527B5}" type="presParOf" srcId="{BC559DAC-429E-456A-BAE7-611BF05CAA16}" destId="{351FD70A-226F-4A47-83A7-256C6E8A60B4}" srcOrd="18" destOrd="0" presId="urn:microsoft.com/office/officeart/2016/7/layout/BasicProcessNew"/>
    <dgm:cxn modelId="{64E4ABA1-B2ED-43F4-B2D6-A6D0C149166A}" type="presParOf" srcId="{BC559DAC-429E-456A-BAE7-611BF05CAA16}" destId="{1A77C6B0-E613-416B-8492-E56BE89BDB8D}" srcOrd="19" destOrd="0" presId="urn:microsoft.com/office/officeart/2016/7/layout/BasicProcessNew"/>
    <dgm:cxn modelId="{30D2906A-B1FB-4F35-9523-67BAA1DD1860}" type="presParOf" srcId="{BC559DAC-429E-456A-BAE7-611BF05CAA16}" destId="{F64C681D-371B-4685-992C-B4C328F7BB6D}" srcOrd="20" destOrd="0" presId="urn:microsoft.com/office/officeart/2016/7/layout/BasicProcessNew"/>
    <dgm:cxn modelId="{01E0721A-4660-4B97-B3C8-6523182AF873}" type="presParOf" srcId="{BC559DAC-429E-456A-BAE7-611BF05CAA16}" destId="{3E625093-346A-44E1-8D5C-B3517844C195}" srcOrd="21" destOrd="0" presId="urn:microsoft.com/office/officeart/2016/7/layout/BasicProcessNew"/>
    <dgm:cxn modelId="{4F98DB8C-7471-4CE3-87C1-F2F8321AAA02}" type="presParOf" srcId="{BC559DAC-429E-456A-BAE7-611BF05CAA16}" destId="{52A3CF52-2099-4B94-A1D0-15D3A440575B}" srcOrd="22" destOrd="0" presId="urn:microsoft.com/office/officeart/2016/7/layout/BasicProcessNew"/>
    <dgm:cxn modelId="{58FAD868-95A4-497B-B8A1-8EB58B5F2FF1}" type="presParOf" srcId="{BC559DAC-429E-456A-BAE7-611BF05CAA16}" destId="{48C3AD73-8EA3-40EA-9573-63A7E931424E}" srcOrd="23" destOrd="0" presId="urn:microsoft.com/office/officeart/2016/7/layout/BasicProcessNew"/>
    <dgm:cxn modelId="{B2D959CD-295E-4568-94FE-24B0EC5F10E4}" type="presParOf" srcId="{BC559DAC-429E-456A-BAE7-611BF05CAA16}" destId="{85562658-791C-490B-BAD2-1E93E0C2371B}" srcOrd="24" destOrd="0" presId="urn:microsoft.com/office/officeart/2016/7/layout/BasicProcessNew"/>
    <dgm:cxn modelId="{119FA64C-D2B8-4FFB-B7D8-68101AEB6782}" type="presParOf" srcId="{BC559DAC-429E-456A-BAE7-611BF05CAA16}" destId="{C3D91B03-DE63-4C55-9711-AC7E537AB07A}" srcOrd="25" destOrd="0" presId="urn:microsoft.com/office/officeart/2016/7/layout/BasicProcessNew"/>
    <dgm:cxn modelId="{796109B8-9C94-4C4E-BDE2-B9A9E820159C}" type="presParOf" srcId="{BC559DAC-429E-456A-BAE7-611BF05CAA16}" destId="{1B6F5B78-795A-42D6-B268-375BB4038860}" srcOrd="26" destOrd="0" presId="urn:microsoft.com/office/officeart/2016/7/layout/BasicProcessNew"/>
    <dgm:cxn modelId="{BA14395B-F692-4B30-A4A5-3097A97DC465}" type="presParOf" srcId="{BC559DAC-429E-456A-BAE7-611BF05CAA16}" destId="{53E86F31-54D5-4691-A4C1-B08178B240C7}" srcOrd="27" destOrd="0" presId="urn:microsoft.com/office/officeart/2016/7/layout/BasicProcessNew"/>
    <dgm:cxn modelId="{87C9AFA5-F07D-4DDB-9122-994540ED9D56}" type="presParOf" srcId="{BC559DAC-429E-456A-BAE7-611BF05CAA16}" destId="{98E9D3AD-8AF9-4D2B-A87E-088352A7D47B}" srcOrd="28" destOrd="0" presId="urn:microsoft.com/office/officeart/2016/7/layout/BasicProcessNew"/>
    <dgm:cxn modelId="{5C48A8E7-7979-405B-A0EF-6FBDB743ACF5}" type="presParOf" srcId="{BC559DAC-429E-456A-BAE7-611BF05CAA16}" destId="{926C66DB-5EB3-41F9-A6D1-DE0867D2A7F6}" srcOrd="29" destOrd="0" presId="urn:microsoft.com/office/officeart/2016/7/layout/BasicProcessNew"/>
    <dgm:cxn modelId="{F942FAC9-9F64-42A3-9A0F-8A1FD6BD0C30}" type="presParOf" srcId="{BC559DAC-429E-456A-BAE7-611BF05CAA16}" destId="{38AFFBEF-C323-4FFA-9627-59A7B8296F64}" srcOrd="30" destOrd="0" presId="urn:microsoft.com/office/officeart/2016/7/layout/BasicProcessNew"/>
    <dgm:cxn modelId="{DB6A41B2-12C9-4E79-9D77-0A74E5B3C300}" type="presParOf" srcId="{BC559DAC-429E-456A-BAE7-611BF05CAA16}" destId="{4B08EAD3-4CFE-4BE2-98DE-FC33ACB194D3}" srcOrd="31" destOrd="0" presId="urn:microsoft.com/office/officeart/2016/7/layout/BasicProcessNew"/>
    <dgm:cxn modelId="{E0AA850A-1108-48EB-B56E-3ED0B95D8C42}" type="presParOf" srcId="{BC559DAC-429E-456A-BAE7-611BF05CAA16}" destId="{82AF07AE-BA6A-490A-9A78-10F24BBA52A5}" srcOrd="32"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0BA06-7DDD-4AC3-943A-B3403846F4CE}">
      <dsp:nvSpPr>
        <dsp:cNvPr id="0" name=""/>
        <dsp:cNvSpPr/>
      </dsp:nvSpPr>
      <dsp:spPr>
        <a:xfrm>
          <a:off x="6641" y="748884"/>
          <a:ext cx="1125361" cy="1144043"/>
        </a:xfrm>
        <a:prstGeom prst="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Computer literacy</a:t>
          </a:r>
        </a:p>
      </dsp:txBody>
      <dsp:txXfrm>
        <a:off x="6641" y="748884"/>
        <a:ext cx="1125361" cy="1144043"/>
      </dsp:txXfrm>
    </dsp:sp>
    <dsp:sp modelId="{8E2EC84C-CA76-4DA4-9D1F-93ABCCEE4709}">
      <dsp:nvSpPr>
        <dsp:cNvPr id="0" name=""/>
        <dsp:cNvSpPr/>
      </dsp:nvSpPr>
      <dsp:spPr>
        <a:xfrm>
          <a:off x="1147531" y="1199406"/>
          <a:ext cx="168804" cy="243000"/>
        </a:xfrm>
        <a:prstGeom prst="rightArrow">
          <a:avLst>
            <a:gd name="adj1" fmla="val 50000"/>
            <a:gd name="adj2" fmla="val 50000"/>
          </a:avLst>
        </a:prstGeom>
        <a:solidFill>
          <a:schemeClr val="accent3">
            <a:hueOff val="-728594"/>
            <a:satOff val="-43"/>
            <a:lumOff val="539"/>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F71DE1-2A74-40C9-B088-258B6999B903}">
      <dsp:nvSpPr>
        <dsp:cNvPr id="0" name=""/>
        <dsp:cNvSpPr/>
      </dsp:nvSpPr>
      <dsp:spPr>
        <a:xfrm>
          <a:off x="1331863" y="748884"/>
          <a:ext cx="1125361" cy="1144043"/>
        </a:xfrm>
        <a:prstGeom prst="rect">
          <a:avLst/>
        </a:prstGeom>
        <a:solidFill>
          <a:schemeClr val="accent3">
            <a:hueOff val="-1457189"/>
            <a:satOff val="-87"/>
            <a:lumOff val="1078"/>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Data entry</a:t>
          </a:r>
        </a:p>
      </dsp:txBody>
      <dsp:txXfrm>
        <a:off x="1331863" y="748884"/>
        <a:ext cx="1125361" cy="1144043"/>
      </dsp:txXfrm>
    </dsp:sp>
    <dsp:sp modelId="{A1164DB5-F9BA-48EB-A776-E8FEF719FE6D}">
      <dsp:nvSpPr>
        <dsp:cNvPr id="0" name=""/>
        <dsp:cNvSpPr/>
      </dsp:nvSpPr>
      <dsp:spPr>
        <a:xfrm>
          <a:off x="2472753" y="1199406"/>
          <a:ext cx="168804" cy="243000"/>
        </a:xfrm>
        <a:prstGeom prst="rightArrow">
          <a:avLst>
            <a:gd name="adj1" fmla="val 50000"/>
            <a:gd name="adj2" fmla="val 50000"/>
          </a:avLst>
        </a:prstGeom>
        <a:solidFill>
          <a:schemeClr val="accent3">
            <a:hueOff val="-2185783"/>
            <a:satOff val="-130"/>
            <a:lumOff val="1618"/>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701953-8DCB-482C-8E78-3DFA390F1FA0}">
      <dsp:nvSpPr>
        <dsp:cNvPr id="0" name=""/>
        <dsp:cNvSpPr/>
      </dsp:nvSpPr>
      <dsp:spPr>
        <a:xfrm>
          <a:off x="2657085" y="748884"/>
          <a:ext cx="1125361" cy="1144043"/>
        </a:xfrm>
        <a:prstGeom prst="rect">
          <a:avLst/>
        </a:prstGeom>
        <a:solidFill>
          <a:schemeClr val="accent3">
            <a:hueOff val="-2914377"/>
            <a:satOff val="-174"/>
            <a:lumOff val="2157"/>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Social media</a:t>
          </a:r>
        </a:p>
      </dsp:txBody>
      <dsp:txXfrm>
        <a:off x="2657085" y="748884"/>
        <a:ext cx="1125361" cy="1144043"/>
      </dsp:txXfrm>
    </dsp:sp>
    <dsp:sp modelId="{80A0DE8D-044A-45BB-9FFA-B472AE732D89}">
      <dsp:nvSpPr>
        <dsp:cNvPr id="0" name=""/>
        <dsp:cNvSpPr/>
      </dsp:nvSpPr>
      <dsp:spPr>
        <a:xfrm>
          <a:off x="3797975" y="1199406"/>
          <a:ext cx="168804" cy="243000"/>
        </a:xfrm>
        <a:prstGeom prst="rightArrow">
          <a:avLst>
            <a:gd name="adj1" fmla="val 50000"/>
            <a:gd name="adj2" fmla="val 50000"/>
          </a:avLst>
        </a:prstGeom>
        <a:solidFill>
          <a:schemeClr val="accent3">
            <a:hueOff val="-3642971"/>
            <a:satOff val="-217"/>
            <a:lumOff val="2696"/>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6657A8-91B4-48AB-B5B7-252DD1B4DA5C}">
      <dsp:nvSpPr>
        <dsp:cNvPr id="0" name=""/>
        <dsp:cNvSpPr/>
      </dsp:nvSpPr>
      <dsp:spPr>
        <a:xfrm>
          <a:off x="3982307" y="748884"/>
          <a:ext cx="1125361" cy="1144043"/>
        </a:xfrm>
        <a:prstGeom prst="rect">
          <a:avLst/>
        </a:prstGeom>
        <a:solidFill>
          <a:schemeClr val="accent3">
            <a:hueOff val="-4371566"/>
            <a:satOff val="-261"/>
            <a:lumOff val="3235"/>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Web-based communications and research</a:t>
          </a:r>
        </a:p>
      </dsp:txBody>
      <dsp:txXfrm>
        <a:off x="3982307" y="748884"/>
        <a:ext cx="1125361" cy="1144043"/>
      </dsp:txXfrm>
    </dsp:sp>
    <dsp:sp modelId="{4B60A086-1C53-4FB2-B2DC-1DB50E5322B0}">
      <dsp:nvSpPr>
        <dsp:cNvPr id="0" name=""/>
        <dsp:cNvSpPr/>
      </dsp:nvSpPr>
      <dsp:spPr>
        <a:xfrm>
          <a:off x="5123197" y="1199406"/>
          <a:ext cx="168804" cy="243000"/>
        </a:xfrm>
        <a:prstGeom prst="rightArrow">
          <a:avLst>
            <a:gd name="adj1" fmla="val 50000"/>
            <a:gd name="adj2" fmla="val 50000"/>
          </a:avLst>
        </a:prstGeom>
        <a:solidFill>
          <a:schemeClr val="accent3">
            <a:hueOff val="-5100160"/>
            <a:satOff val="-304"/>
            <a:lumOff val="3774"/>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A877D-57B9-40DA-9147-7B27FFCF9817}">
      <dsp:nvSpPr>
        <dsp:cNvPr id="0" name=""/>
        <dsp:cNvSpPr/>
      </dsp:nvSpPr>
      <dsp:spPr>
        <a:xfrm>
          <a:off x="5307529" y="748884"/>
          <a:ext cx="1125361" cy="1144043"/>
        </a:xfrm>
        <a:prstGeom prst="rect">
          <a:avLst/>
        </a:prstGeom>
        <a:solidFill>
          <a:schemeClr val="accent3">
            <a:hueOff val="-5828754"/>
            <a:satOff val="-348"/>
            <a:lumOff val="4314"/>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Word processing</a:t>
          </a:r>
        </a:p>
      </dsp:txBody>
      <dsp:txXfrm>
        <a:off x="5307529" y="748884"/>
        <a:ext cx="1125361" cy="1144043"/>
      </dsp:txXfrm>
    </dsp:sp>
    <dsp:sp modelId="{351FD70A-226F-4A47-83A7-256C6E8A60B4}">
      <dsp:nvSpPr>
        <dsp:cNvPr id="0" name=""/>
        <dsp:cNvSpPr/>
      </dsp:nvSpPr>
      <dsp:spPr>
        <a:xfrm>
          <a:off x="6448419" y="1199406"/>
          <a:ext cx="168804" cy="243000"/>
        </a:xfrm>
        <a:prstGeom prst="rightArrow">
          <a:avLst>
            <a:gd name="adj1" fmla="val 50000"/>
            <a:gd name="adj2" fmla="val 50000"/>
          </a:avLst>
        </a:prstGeom>
        <a:solidFill>
          <a:schemeClr val="accent3">
            <a:hueOff val="-6557348"/>
            <a:satOff val="-391"/>
            <a:lumOff val="4853"/>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C681D-371B-4685-992C-B4C328F7BB6D}">
      <dsp:nvSpPr>
        <dsp:cNvPr id="0" name=""/>
        <dsp:cNvSpPr/>
      </dsp:nvSpPr>
      <dsp:spPr>
        <a:xfrm>
          <a:off x="6632751" y="748884"/>
          <a:ext cx="1125361" cy="1144043"/>
        </a:xfrm>
        <a:prstGeom prst="rect">
          <a:avLst/>
        </a:prstGeom>
        <a:solidFill>
          <a:schemeClr val="accent3">
            <a:hueOff val="-7285943"/>
            <a:satOff val="-435"/>
            <a:lumOff val="5392"/>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Email and chat</a:t>
          </a:r>
        </a:p>
      </dsp:txBody>
      <dsp:txXfrm>
        <a:off x="6632751" y="748884"/>
        <a:ext cx="1125361" cy="1144043"/>
      </dsp:txXfrm>
    </dsp:sp>
    <dsp:sp modelId="{52A3CF52-2099-4B94-A1D0-15D3A440575B}">
      <dsp:nvSpPr>
        <dsp:cNvPr id="0" name=""/>
        <dsp:cNvSpPr/>
      </dsp:nvSpPr>
      <dsp:spPr>
        <a:xfrm>
          <a:off x="7773641" y="1199406"/>
          <a:ext cx="168804" cy="243000"/>
        </a:xfrm>
        <a:prstGeom prst="rightArrow">
          <a:avLst>
            <a:gd name="adj1" fmla="val 50000"/>
            <a:gd name="adj2" fmla="val 50000"/>
          </a:avLst>
        </a:prstGeom>
        <a:solidFill>
          <a:schemeClr val="accent3">
            <a:hueOff val="-8014537"/>
            <a:satOff val="-478"/>
            <a:lumOff val="5931"/>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62658-791C-490B-BAD2-1E93E0C2371B}">
      <dsp:nvSpPr>
        <dsp:cNvPr id="0" name=""/>
        <dsp:cNvSpPr/>
      </dsp:nvSpPr>
      <dsp:spPr>
        <a:xfrm>
          <a:off x="7957973" y="748884"/>
          <a:ext cx="1125361" cy="1144043"/>
        </a:xfrm>
        <a:prstGeom prst="rect">
          <a:avLst/>
        </a:prstGeom>
        <a:solidFill>
          <a:schemeClr val="accent3">
            <a:hueOff val="-8743131"/>
            <a:satOff val="-522"/>
            <a:lumOff val="647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Secure information processing</a:t>
          </a:r>
        </a:p>
      </dsp:txBody>
      <dsp:txXfrm>
        <a:off x="7957973" y="748884"/>
        <a:ext cx="1125361" cy="1144043"/>
      </dsp:txXfrm>
    </dsp:sp>
    <dsp:sp modelId="{1B6F5B78-795A-42D6-B268-375BB4038860}">
      <dsp:nvSpPr>
        <dsp:cNvPr id="0" name=""/>
        <dsp:cNvSpPr/>
      </dsp:nvSpPr>
      <dsp:spPr>
        <a:xfrm>
          <a:off x="9098863" y="1199406"/>
          <a:ext cx="168804" cy="243000"/>
        </a:xfrm>
        <a:prstGeom prst="rightArrow">
          <a:avLst>
            <a:gd name="adj1" fmla="val 50000"/>
            <a:gd name="adj2" fmla="val 50000"/>
          </a:avLst>
        </a:prstGeom>
        <a:solidFill>
          <a:schemeClr val="accent3">
            <a:hueOff val="-9471725"/>
            <a:satOff val="-565"/>
            <a:lumOff val="7009"/>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9D3AD-8AF9-4D2B-A87E-088352A7D47B}">
      <dsp:nvSpPr>
        <dsp:cNvPr id="0" name=""/>
        <dsp:cNvSpPr/>
      </dsp:nvSpPr>
      <dsp:spPr>
        <a:xfrm>
          <a:off x="9283195" y="748884"/>
          <a:ext cx="1125361" cy="1144043"/>
        </a:xfrm>
        <a:prstGeom prst="rect">
          <a:avLst/>
        </a:prstGeom>
        <a:solidFill>
          <a:schemeClr val="accent3">
            <a:hueOff val="-10200320"/>
            <a:satOff val="-609"/>
            <a:lumOff val="7549"/>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Advanced digital skills can include:</a:t>
          </a:r>
        </a:p>
      </dsp:txBody>
      <dsp:txXfrm>
        <a:off x="9283195" y="748884"/>
        <a:ext cx="1125361" cy="1144043"/>
      </dsp:txXfrm>
    </dsp:sp>
    <dsp:sp modelId="{38AFFBEF-C323-4FFA-9627-59A7B8296F64}">
      <dsp:nvSpPr>
        <dsp:cNvPr id="0" name=""/>
        <dsp:cNvSpPr/>
      </dsp:nvSpPr>
      <dsp:spPr>
        <a:xfrm>
          <a:off x="10424085" y="1199406"/>
          <a:ext cx="168804" cy="243000"/>
        </a:xfrm>
        <a:prstGeom prst="rightArrow">
          <a:avLst>
            <a:gd name="adj1" fmla="val 50000"/>
            <a:gd name="adj2" fmla="val 50000"/>
          </a:avLst>
        </a:prstGeom>
        <a:solidFill>
          <a:schemeClr val="accent3">
            <a:hueOff val="-10928914"/>
            <a:satOff val="-652"/>
            <a:lumOff val="8088"/>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AF07AE-BA6A-490A-9A78-10F24BBA52A5}">
      <dsp:nvSpPr>
        <dsp:cNvPr id="0" name=""/>
        <dsp:cNvSpPr/>
      </dsp:nvSpPr>
      <dsp:spPr>
        <a:xfrm>
          <a:off x="10608417" y="748884"/>
          <a:ext cx="1125361" cy="1144043"/>
        </a:xfrm>
        <a:prstGeom prst="rect">
          <a:avLst/>
        </a:prstGeom>
        <a:solidFill>
          <a:schemeClr val="accent3">
            <a:hueOff val="-11657509"/>
            <a:satOff val="-696"/>
            <a:lumOff val="8627"/>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err="1"/>
            <a:t>Programmin</a:t>
          </a:r>
          <a:r>
            <a:rPr lang="en-US" sz="1100" kern="1200" dirty="0"/>
            <a:t>, web, and app development</a:t>
          </a:r>
        </a:p>
      </dsp:txBody>
      <dsp:txXfrm>
        <a:off x="10608417" y="748884"/>
        <a:ext cx="1125361" cy="1144043"/>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2/17/2023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‹Nº›</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2/17/2023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‹Nº›</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cs typeface="Arial" pitchFamily="34" charset="0"/>
              </a:rPr>
              <a:t>NOTE: </a:t>
            </a:r>
            <a:r>
              <a:rPr lang="en-US" sz="1200" dirty="0">
                <a:cs typeface="Arial" pitchFamily="34" charset="0"/>
              </a:rPr>
              <a:t>Want a different image on this slide? Select the picture and delete it. Now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205551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A3C37BE-C303-496D-B5CD-85F2937540FC}" type="slidenum">
              <a:rPr lang="en-US"/>
              <a:t>3</a:t>
            </a:fld>
            <a:endParaRPr lang="en-US"/>
          </a:p>
        </p:txBody>
      </p:sp>
    </p:spTree>
    <p:extLst>
      <p:ext uri="{BB962C8B-B14F-4D97-AF65-F5344CB8AC3E}">
        <p14:creationId xmlns:p14="http://schemas.microsoft.com/office/powerpoint/2010/main" val="3424689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A3C37BE-C303-496D-B5CD-85F2937540FC}" type="slidenum">
              <a:rPr lang="en-US"/>
              <a:t>4</a:t>
            </a:fld>
            <a:endParaRPr lang="en-US"/>
          </a:p>
        </p:txBody>
      </p:sp>
    </p:spTree>
    <p:extLst>
      <p:ext uri="{BB962C8B-B14F-4D97-AF65-F5344CB8AC3E}">
        <p14:creationId xmlns:p14="http://schemas.microsoft.com/office/powerpoint/2010/main" val="4175560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A3C37BE-C303-496D-B5CD-85F2937540FC}" type="slidenum">
              <a:rPr lang="en-US"/>
              <a:t>6</a:t>
            </a:fld>
            <a:endParaRPr lang="en-US"/>
          </a:p>
        </p:txBody>
      </p:sp>
    </p:spTree>
    <p:extLst>
      <p:ext uri="{BB962C8B-B14F-4D97-AF65-F5344CB8AC3E}">
        <p14:creationId xmlns:p14="http://schemas.microsoft.com/office/powerpoint/2010/main" val="3186144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t>Click to edit Master title style</a:t>
            </a: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t>Click to edit Master subtitle style</a:t>
            </a:r>
          </a:p>
        </p:txBody>
      </p:sp>
      <p:sp>
        <p:nvSpPr>
          <p:cNvPr id="4" name="Date Placeholder 3"/>
          <p:cNvSpPr>
            <a:spLocks noGrp="1"/>
          </p:cNvSpPr>
          <p:nvPr>
            <p:ph type="dt" sz="half" idx="10"/>
          </p:nvPr>
        </p:nvSpPr>
        <p:spPr/>
        <p:txBody>
          <a:bodyPr/>
          <a:lstStyle/>
          <a:p>
            <a:fld id="{402B9795-92DC-40DC-A1CA-9A4B349D7824}" type="datetimeFigureOut">
              <a:rPr lang="en-US" smtClean="0"/>
              <a:t>2/17/2023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‹Nº›</a:t>
            </a:fld>
            <a:endParaRPr/>
          </a:p>
        </p:txBody>
      </p:sp>
      <p:pic>
        <p:nvPicPr>
          <p:cNvPr id="11" name="Picture 10" title="Ribbon tab"/>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Content Placeholder 2"/>
          <p:cNvSpPr>
            <a:spLocks noGrp="1"/>
          </p:cNvSpPr>
          <p:nvPr>
            <p:ph idx="1"/>
          </p:nvPr>
        </p:nvSpPr>
        <p:spPr/>
        <p:txBody>
          <a:bodyPr/>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02B9795-92DC-40DC-A1CA-9A4B349D7824}" type="datetimeFigureOut">
              <a:rPr lang="en-US" smtClean="0"/>
              <a:t>2/17/2023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t>Click to edit Master title style</a:t>
            </a:r>
          </a:p>
        </p:txBody>
      </p:sp>
      <p:sp>
        <p:nvSpPr>
          <p:cNvPr id="11" name="Picture Placeholder 10" title="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t>Click to edit Master subtitle style</a:t>
            </a:r>
          </a:p>
        </p:txBody>
      </p:sp>
      <p:pic>
        <p:nvPicPr>
          <p:cNvPr id="10" name="Picture 9" title="Ribbon tab"/>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t>Click to edit Master title style</a:t>
            </a: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t>2/17/2023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‹Nº›</a:t>
            </a:fld>
            <a:endParaRPr/>
          </a:p>
        </p:txBody>
      </p:sp>
      <p:pic>
        <p:nvPicPr>
          <p:cNvPr id="7" name="Picture 6" title="Ribbon tab"/>
          <p:cNvPicPr>
            <a:picLocks noChangeAspect="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t>Click to edit Master text styles</a:t>
            </a:r>
          </a:p>
          <a:p>
            <a:pPr lvl="1"/>
            <a:r>
              <a:t>Second level</a:t>
            </a:r>
          </a:p>
          <a:p>
            <a:pPr lvl="2"/>
            <a:r>
              <a:t>Third level</a:t>
            </a:r>
          </a:p>
          <a:p>
            <a:pPr lvl="3"/>
            <a:r>
              <a:t>Fourth level</a:t>
            </a:r>
          </a:p>
          <a:p>
            <a:pPr lvl="4"/>
            <a:r>
              <a:t>Fifth level</a:t>
            </a: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t>Click to edit Master text styles</a:t>
            </a:r>
          </a:p>
          <a:p>
            <a:pPr lvl="1"/>
            <a:r>
              <a:t>Second level</a:t>
            </a:r>
          </a:p>
          <a:p>
            <a:pPr lvl="2"/>
            <a:r>
              <a:t>Third level</a:t>
            </a:r>
          </a:p>
          <a:p>
            <a:pPr lvl="3"/>
            <a:r>
              <a:t>Fourth level</a:t>
            </a:r>
          </a:p>
          <a:p>
            <a:pPr lvl="4"/>
            <a:r>
              <a:t>Fifth level</a:t>
            </a:r>
          </a:p>
        </p:txBody>
      </p:sp>
      <p:sp>
        <p:nvSpPr>
          <p:cNvPr id="5" name="Date Placeholder 4"/>
          <p:cNvSpPr>
            <a:spLocks noGrp="1"/>
          </p:cNvSpPr>
          <p:nvPr>
            <p:ph type="dt" sz="half" idx="10"/>
          </p:nvPr>
        </p:nvSpPr>
        <p:spPr/>
        <p:txBody>
          <a:bodyPr/>
          <a:lstStyle/>
          <a:p>
            <a:fld id="{402B9795-92DC-40DC-A1CA-9A4B349D7824}" type="datetimeFigureOut">
              <a:rPr lang="en-US" smtClean="0"/>
              <a:t>2/17/2023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7" name="Date Placeholder 6"/>
          <p:cNvSpPr>
            <a:spLocks noGrp="1"/>
          </p:cNvSpPr>
          <p:nvPr>
            <p:ph type="dt" sz="half" idx="10"/>
          </p:nvPr>
        </p:nvSpPr>
        <p:spPr/>
        <p:txBody>
          <a:bodyPr/>
          <a:lstStyle/>
          <a:p>
            <a:fld id="{402B9795-92DC-40DC-A1CA-9A4B349D7824}" type="datetimeFigureOut">
              <a:rPr lang="en-US" smtClean="0"/>
              <a:t>2/17/2023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Date Placeholder 2"/>
          <p:cNvSpPr>
            <a:spLocks noGrp="1"/>
          </p:cNvSpPr>
          <p:nvPr>
            <p:ph type="dt" sz="half" idx="10"/>
          </p:nvPr>
        </p:nvSpPr>
        <p:spPr/>
        <p:txBody>
          <a:bodyPr/>
          <a:lstStyle/>
          <a:p>
            <a:fld id="{402B9795-92DC-40DC-A1CA-9A4B349D7824}" type="datetimeFigureOut">
              <a:rPr lang="en-US" smtClean="0"/>
              <a:t>2/17/2023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smtClean="0"/>
              <a:t>2/17/2023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t>Click to edit Master title style</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t>Click to edit Master text styles</a:t>
            </a:r>
          </a:p>
          <a:p>
            <a:pPr lvl="1"/>
            <a:r>
              <a:t>Second level</a:t>
            </a:r>
          </a:p>
          <a:p>
            <a:pPr lvl="2"/>
            <a:r>
              <a:t>Third level</a:t>
            </a:r>
          </a:p>
          <a:p>
            <a:pPr lvl="3"/>
            <a:r>
              <a:t>Fourth level</a:t>
            </a:r>
          </a:p>
          <a:p>
            <a:pPr lvl="4"/>
            <a:r>
              <a:t>Fifth level</a:t>
            </a: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2/17/2023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t>Click to edit Master title style</a:t>
            </a:r>
          </a:p>
        </p:txBody>
      </p:sp>
      <p:sp>
        <p:nvSpPr>
          <p:cNvPr id="3" name="Picture Placeholder 2" title="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2/17/2023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Vertical Text Placeholder 2"/>
          <p:cNvSpPr>
            <a:spLocks noGrp="1"/>
          </p:cNvSpPr>
          <p:nvPr>
            <p:ph type="body" orient="vert" idx="1"/>
          </p:nvPr>
        </p:nvSpPr>
        <p:spPr/>
        <p:txBody>
          <a:bodyPr vert="eaVert"/>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02B9795-92DC-40DC-A1CA-9A4B349D7824}" type="datetimeFigureOut">
              <a:rPr lang="en-US" smtClean="0"/>
              <a:t>2/17/2023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‹Nº›</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t>Click to edit Master title style</a:t>
            </a: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02B9795-92DC-40DC-A1CA-9A4B349D7824}" type="datetimeFigureOut">
              <a:rPr lang="en-US" smtClean="0"/>
              <a:t>2/17/2023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‹Nº›</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t>Click to edit Master title style</a:t>
            </a: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t>Click to edit Master text styles</a:t>
            </a:r>
          </a:p>
          <a:p>
            <a:pPr lvl="1"/>
            <a:r>
              <a:t>Second level</a:t>
            </a:r>
          </a:p>
          <a:p>
            <a:pPr lvl="2"/>
            <a:r>
              <a:t>Third level</a:t>
            </a:r>
          </a:p>
          <a:p>
            <a:pPr lvl="3"/>
            <a:r>
              <a:t>Fourth level</a:t>
            </a:r>
          </a:p>
          <a:p>
            <a:pPr lvl="4"/>
            <a:r>
              <a:t>Fifth level</a:t>
            </a:r>
          </a:p>
          <a:p>
            <a:pPr lvl="5"/>
            <a:r>
              <a:t>Sixth level</a:t>
            </a:r>
          </a:p>
          <a:p>
            <a:pPr lvl="6"/>
            <a:r>
              <a:t>Seventh level</a:t>
            </a:r>
          </a:p>
          <a:p>
            <a:pPr lvl="7"/>
            <a:r>
              <a:t>Eighth level</a:t>
            </a:r>
          </a:p>
          <a:p>
            <a:pPr lvl="8"/>
            <a:r>
              <a:t>Ninth level</a:t>
            </a: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a:solidFill>
                  <a:schemeClr val="tx1">
                    <a:lumMod val="75000"/>
                  </a:schemeClr>
                </a:solidFill>
              </a:defRPr>
            </a:lvl1pPr>
          </a:lstStyle>
          <a:p>
            <a:fld id="{402B9795-92DC-40DC-A1CA-9A4B349D7824}" type="datetimeFigureOut">
              <a:rPr lang="en-US" smtClean="0"/>
              <a:pPr/>
              <a:t>2/17/2023</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a:solidFill>
                  <a:schemeClr val="tx1">
                    <a:lumMod val="75000"/>
                  </a:schemeClr>
                </a:solidFill>
              </a:defRPr>
            </a:lvl1pPr>
          </a:lstStyle>
          <a:p>
            <a:fld id="{0FF54DE5-C571-48E8-A5BC-B369434E2F44}" type="slidenum">
              <a:rPr lang="en-US" smtClean="0"/>
              <a:pPr/>
              <a:t>‹Nº›</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forms.office.com/pages/designpagev2.aspx?lang=es&amp;origin=OfficeDotCom&amp;route=Start&amp;subpage=design&amp;id=-REPTm4EBUWcuNshUjEeIet0X5FRRnxJg1ey0SXKAJJURFo1QzU2UlFKRFE4TVFBOUE0SVgyTFgxSC4u&amp;topview=Preview" TargetMode="External"/><Relationship Id="rId1" Type="http://schemas.openxmlformats.org/officeDocument/2006/relationships/slideLayout" Target="../slideLayouts/slideLayout1.xml"/><Relationship Id="rId4" Type="http://schemas.openxmlformats.org/officeDocument/2006/relationships/hyperlink" Target="https://freepngimg.com/png/88452-standing-human-business-question-mark-behavior"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socialsci.libretexts.org/Bookshelves/Political_Science_and_Civics/Book%3A_Introduction_to_Political_Science_Research_Methods_(Franco_et_al.)/09%3A_Research_Ethics/9.04%3A_Research_Ethics_in_Quantitative_Research#:~:text=According%20to%20this%20document%2C%20quantitatively,considered%20meeting%20the%20ethical%20standard" TargetMode="External"/><Relationship Id="rId2" Type="http://schemas.openxmlformats.org/officeDocument/2006/relationships/hyperlink" Target="https://www.salesforce.com/news/stories/what-are-digital-skills/#:~:text=sharing%20related%20research.-,What%20are%20digital%20skills%3F,to%20specialist%20programming%20and%20development"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pngall.com/thank-you-png" TargetMode="External"/><Relationship Id="rId2" Type="http://schemas.openxmlformats.org/officeDocument/2006/relationships/image" Target="../media/image1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a:extLst>
              <a:ext uri="{FF2B5EF4-FFF2-40B4-BE49-F238E27FC236}">
                <a16:creationId xmlns:a16="http://schemas.microsoft.com/office/drawing/2014/main" id="{DF4D3013-9E0D-9CC1-2769-6253DB3D6681}"/>
              </a:ext>
            </a:extLst>
          </p:cNvPr>
          <p:cNvPicPr>
            <a:picLocks noChangeAspect="1"/>
          </p:cNvPicPr>
          <p:nvPr/>
        </p:nvPicPr>
        <p:blipFill rotWithShape="1">
          <a:blip r:embed="rId3"/>
          <a:srcRect t="4817" r="23714" b="140"/>
          <a:stretch/>
        </p:blipFill>
        <p:spPr>
          <a:xfrm>
            <a:off x="3523488" y="10"/>
            <a:ext cx="8668512" cy="6857990"/>
          </a:xfrm>
          <a:prstGeom prst="rect">
            <a:avLst/>
          </a:prstGeom>
        </p:spPr>
      </p:pic>
      <p:sp>
        <p:nvSpPr>
          <p:cNvPr id="37" name="Rectangle 3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ctrTitle"/>
          </p:nvPr>
        </p:nvSpPr>
        <p:spPr>
          <a:xfrm>
            <a:off x="198062" y="72828"/>
            <a:ext cx="4943105" cy="3204134"/>
          </a:xfrm>
        </p:spPr>
        <p:txBody>
          <a:bodyPr vert="horz" lIns="91440" tIns="45720" rIns="91440" bIns="45720" rtlCol="0" anchor="b">
            <a:normAutofit/>
          </a:bodyPr>
          <a:lstStyle/>
          <a:p>
            <a:pPr marL="285750" indent="-285750"/>
            <a:r>
              <a:rPr lang="en-US" sz="3400" b="1" dirty="0"/>
              <a:t>  Which digital skill do UWTSD students think is most important? </a:t>
            </a:r>
          </a:p>
          <a:p>
            <a:endParaRPr lang="en-US" sz="3400" dirty="0"/>
          </a:p>
        </p:txBody>
      </p:sp>
      <p:sp>
        <p:nvSpPr>
          <p:cNvPr id="7" name="Subtitle 6"/>
          <p:cNvSpPr>
            <a:spLocks noGrp="1"/>
          </p:cNvSpPr>
          <p:nvPr>
            <p:ph type="subTitle" idx="1"/>
          </p:nvPr>
        </p:nvSpPr>
        <p:spPr>
          <a:xfrm>
            <a:off x="433156" y="4615188"/>
            <a:ext cx="3812273" cy="1042484"/>
          </a:xfrm>
        </p:spPr>
        <p:txBody>
          <a:bodyPr vert="horz" lIns="91440" tIns="45720" rIns="91440" bIns="45720" rtlCol="0">
            <a:normAutofit fontScale="92500" lnSpcReduction="10000"/>
          </a:bodyPr>
          <a:lstStyle/>
          <a:p>
            <a:pPr>
              <a:spcBef>
                <a:spcPts val="1000"/>
              </a:spcBef>
            </a:pPr>
            <a:r>
              <a:rPr lang="en-US" sz="2000" b="1" dirty="0"/>
              <a:t>Student Names &amp; Numbers:</a:t>
            </a:r>
          </a:p>
          <a:p>
            <a:pPr>
              <a:spcBef>
                <a:spcPts val="1000"/>
              </a:spcBef>
            </a:pPr>
            <a:r>
              <a:rPr lang="en-US" sz="2000" b="1" dirty="0"/>
              <a:t>Karen Ona 2225180</a:t>
            </a:r>
          </a:p>
          <a:p>
            <a:pPr>
              <a:spcBef>
                <a:spcPts val="1000"/>
              </a:spcBef>
            </a:pPr>
            <a:r>
              <a:rPr lang="en-US" sz="2000" b="1" dirty="0" err="1"/>
              <a:t>Nayyah</a:t>
            </a:r>
            <a:r>
              <a:rPr lang="en-US" sz="2000" b="1" dirty="0"/>
              <a:t> Aftab 2223305</a:t>
            </a:r>
          </a:p>
        </p:txBody>
      </p:sp>
      <p:sp>
        <p:nvSpPr>
          <p:cNvPr id="39" name="Rectangle 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B51BF88-D5ED-DF5B-1E02-7716CD29723B}"/>
              </a:ext>
            </a:extLst>
          </p:cNvPr>
          <p:cNvSpPr txBox="1"/>
          <p:nvPr/>
        </p:nvSpPr>
        <p:spPr>
          <a:xfrm>
            <a:off x="93268" y="6175007"/>
            <a:ext cx="117690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dirty="0">
                <a:ea typeface="+mn-lt"/>
                <a:cs typeface="+mn-lt"/>
              </a:rPr>
              <a:t>Zahida</a:t>
            </a:r>
            <a:endParaRPr lang="en-US" sz="1600" dirty="0">
              <a:ea typeface="+mn-lt"/>
              <a:cs typeface="+mn-lt"/>
            </a:endParaRPr>
          </a:p>
          <a:p>
            <a:pPr>
              <a:spcAft>
                <a:spcPts val="600"/>
              </a:spcAft>
            </a:pPr>
            <a:r>
              <a:rPr lang="en-US" b="1" dirty="0"/>
              <a:t>Digital Skills and Research Methods (LCHS4002_BIRM)</a:t>
            </a:r>
            <a:endParaRPr lang="en-US" dirty="0"/>
          </a:p>
          <a:p>
            <a:pPr>
              <a:spcAft>
                <a:spcPts val="600"/>
              </a:spcAft>
            </a:pPr>
            <a:endParaRPr lang="en-US" sz="2800" b="1" dirty="0">
              <a:solidFill>
                <a:schemeClr val="bg1"/>
              </a:solidFill>
            </a:endParaRPr>
          </a:p>
        </p:txBody>
      </p:sp>
    </p:spTree>
    <p:extLst>
      <p:ext uri="{BB962C8B-B14F-4D97-AF65-F5344CB8AC3E}">
        <p14:creationId xmlns:p14="http://schemas.microsoft.com/office/powerpoint/2010/main" val="16521339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2" name="Rectangle 21">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6927968" y="415047"/>
            <a:ext cx="4589328" cy="1889135"/>
          </a:xfrm>
        </p:spPr>
        <p:txBody>
          <a:bodyPr vert="horz" lIns="91440" tIns="45720" rIns="91440" bIns="45720" rtlCol="0" anchor="b">
            <a:normAutofit/>
          </a:bodyPr>
          <a:lstStyle/>
          <a:p>
            <a:r>
              <a:rPr lang="en-US" sz="4800" b="1" u="sng" kern="1200" dirty="0">
                <a:solidFill>
                  <a:schemeClr val="tx1"/>
                </a:solidFill>
                <a:latin typeface="+mj-lt"/>
                <a:ea typeface="+mj-ea"/>
                <a:cs typeface="+mj-cs"/>
              </a:rPr>
              <a:t>Introduction </a:t>
            </a:r>
            <a:endParaRPr lang="en-US" sz="4800" u="sng" kern="1200" dirty="0">
              <a:solidFill>
                <a:schemeClr val="tx1"/>
              </a:solidFill>
              <a:latin typeface="+mj-lt"/>
              <a:ea typeface="+mj-ea"/>
              <a:cs typeface="+mj-cs"/>
            </a:endParaRPr>
          </a:p>
        </p:txBody>
      </p:sp>
      <p:pic>
        <p:nvPicPr>
          <p:cNvPr id="5" name="Picture 5">
            <a:extLst>
              <a:ext uri="{FF2B5EF4-FFF2-40B4-BE49-F238E27FC236}">
                <a16:creationId xmlns:a16="http://schemas.microsoft.com/office/drawing/2014/main" id="{E08DC885-46EF-9316-2522-BCDDB15B4627}"/>
              </a:ext>
            </a:extLst>
          </p:cNvPr>
          <p:cNvPicPr>
            <a:picLocks noChangeAspect="1"/>
          </p:cNvPicPr>
          <p:nvPr/>
        </p:nvPicPr>
        <p:blipFill>
          <a:blip r:embed="rId3"/>
          <a:stretch>
            <a:fillRect/>
          </a:stretch>
        </p:blipFill>
        <p:spPr>
          <a:xfrm>
            <a:off x="720807" y="1989179"/>
            <a:ext cx="5468347" cy="2870881"/>
          </a:xfrm>
          <a:prstGeom prst="rect">
            <a:avLst/>
          </a:prstGeom>
        </p:spPr>
      </p:pic>
      <p:sp>
        <p:nvSpPr>
          <p:cNvPr id="4" name="Content Placeholder 3"/>
          <p:cNvSpPr>
            <a:spLocks noGrp="1"/>
          </p:cNvSpPr>
          <p:nvPr>
            <p:ph sz="half" idx="2"/>
          </p:nvPr>
        </p:nvSpPr>
        <p:spPr>
          <a:xfrm>
            <a:off x="6455997" y="2462972"/>
            <a:ext cx="4739678" cy="2203567"/>
          </a:xfrm>
        </p:spPr>
        <p:txBody>
          <a:bodyPr vert="horz" lIns="91440" tIns="45720" rIns="91440" bIns="45720" rtlCol="0" anchor="t">
            <a:normAutofit/>
          </a:bodyPr>
          <a:lstStyle/>
          <a:p>
            <a:pPr algn="just">
              <a:buFont typeface="Arial" panose="020B0604020202020204" pitchFamily="34" charset="0"/>
              <a:buChar char="•"/>
            </a:pPr>
            <a:r>
              <a:rPr lang="en-US" sz="1800" dirty="0"/>
              <a:t>In this presentation, we will </a:t>
            </a:r>
            <a:r>
              <a:rPr lang="en-US" sz="1800" dirty="0" err="1"/>
              <a:t>analyse</a:t>
            </a:r>
            <a:r>
              <a:rPr lang="en-US" sz="1800" dirty="0"/>
              <a:t> </a:t>
            </a:r>
            <a:r>
              <a:rPr lang="en-US" sz="1800" b="1" dirty="0"/>
              <a:t>which digital skills UWTSD students consider are the most essential and why.</a:t>
            </a:r>
          </a:p>
          <a:p>
            <a:pPr algn="just">
              <a:buFont typeface="Arial" panose="020B0604020202020204" pitchFamily="34" charset="0"/>
              <a:buChar char="•"/>
            </a:pPr>
            <a:r>
              <a:rPr lang="en-US" sz="1800" dirty="0"/>
              <a:t>We will also look over the various types of capabilities and skills that a student may require.</a:t>
            </a:r>
          </a:p>
        </p:txBody>
      </p:sp>
      <p:sp>
        <p:nvSpPr>
          <p:cNvPr id="6" name="TextBox 5">
            <a:extLst>
              <a:ext uri="{FF2B5EF4-FFF2-40B4-BE49-F238E27FC236}">
                <a16:creationId xmlns:a16="http://schemas.microsoft.com/office/drawing/2014/main" id="{92A25D9B-28E1-182D-7C53-ADAA4799C347}"/>
              </a:ext>
            </a:extLst>
          </p:cNvPr>
          <p:cNvSpPr txBox="1"/>
          <p:nvPr/>
        </p:nvSpPr>
        <p:spPr>
          <a:xfrm>
            <a:off x="10393626" y="5768323"/>
            <a:ext cx="30395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Karen Ona</a:t>
            </a:r>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1000"/>
                                        <p:tgtEl>
                                          <p:spTgt spid="4">
                                            <p:txEl>
                                              <p:pRg st="0" end="0"/>
                                            </p:txEl>
                                          </p:spTgt>
                                        </p:tgtEl>
                                      </p:cBhvr>
                                    </p:animEffect>
                                    <p:anim calcmode="lin" valueType="num">
                                      <p:cBhvr>
                                        <p:cTn id="2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9716DC3-AB04-A8CC-B411-167DA943785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Different types of Digital Skills </a:t>
            </a:r>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1923CE-8644-F9A3-C990-ACF58B98EBDD}"/>
              </a:ext>
            </a:extLst>
          </p:cNvPr>
          <p:cNvSpPr txBox="1"/>
          <p:nvPr/>
        </p:nvSpPr>
        <p:spPr>
          <a:xfrm>
            <a:off x="512033" y="247936"/>
            <a:ext cx="99404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4" algn="ctr"/>
            <a:r>
              <a:rPr lang="en-US" sz="3600" b="1" u="sng" dirty="0"/>
              <a:t>What are digital skills and why are they Important?</a:t>
            </a:r>
            <a:endParaRPr lang="en-US" sz="3600" dirty="0"/>
          </a:p>
        </p:txBody>
      </p:sp>
      <p:sp>
        <p:nvSpPr>
          <p:cNvPr id="3" name="TextBox 2">
            <a:extLst>
              <a:ext uri="{FF2B5EF4-FFF2-40B4-BE49-F238E27FC236}">
                <a16:creationId xmlns:a16="http://schemas.microsoft.com/office/drawing/2014/main" id="{21CFA8BB-1E75-55BB-6A67-FDCE0D96CA84}"/>
              </a:ext>
            </a:extLst>
          </p:cNvPr>
          <p:cNvSpPr txBox="1"/>
          <p:nvPr/>
        </p:nvSpPr>
        <p:spPr>
          <a:xfrm>
            <a:off x="1232646" y="1507244"/>
            <a:ext cx="8499184"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ea typeface="+mn-lt"/>
                <a:cs typeface="+mn-lt"/>
              </a:rPr>
              <a:t>Digital skills are generally described as the capacity to "access and handle data using digital devices, communication applications, and networks," ranging from basic internet searching and sending emails to expert software development and programming.(Solis, B. (2022) </a:t>
            </a:r>
          </a:p>
          <a:p>
            <a:endParaRPr lang="en-US" sz="1600" dirty="0"/>
          </a:p>
          <a:p>
            <a:pPr algn="just"/>
            <a:r>
              <a:rPr lang="en-US" sz="1600" dirty="0"/>
              <a:t>The most used digital skill would be social media as students at UWTSD have access to the different types of social medias such as </a:t>
            </a:r>
            <a:r>
              <a:rPr lang="en-US" sz="1600" b="1" dirty="0"/>
              <a:t>Snapchat, Instagram, Facebook</a:t>
            </a:r>
            <a:r>
              <a:rPr lang="en-US" sz="1600" dirty="0"/>
              <a:t> and other social media platforms. </a:t>
            </a:r>
          </a:p>
        </p:txBody>
      </p:sp>
      <p:sp>
        <p:nvSpPr>
          <p:cNvPr id="4" name="TextBox 3">
            <a:extLst>
              <a:ext uri="{FF2B5EF4-FFF2-40B4-BE49-F238E27FC236}">
                <a16:creationId xmlns:a16="http://schemas.microsoft.com/office/drawing/2014/main" id="{65D02F06-1187-D033-B781-6054FBB88746}"/>
              </a:ext>
            </a:extLst>
          </p:cNvPr>
          <p:cNvSpPr txBox="1"/>
          <p:nvPr/>
        </p:nvSpPr>
        <p:spPr>
          <a:xfrm>
            <a:off x="512033" y="4034230"/>
            <a:ext cx="103537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u="sng" dirty="0"/>
              <a:t>Different Types Of Digital Skills</a:t>
            </a:r>
            <a:endParaRPr lang="en-US" sz="3600" b="1" dirty="0"/>
          </a:p>
        </p:txBody>
      </p:sp>
      <p:sp>
        <p:nvSpPr>
          <p:cNvPr id="5" name="TextBox 4">
            <a:extLst>
              <a:ext uri="{FF2B5EF4-FFF2-40B4-BE49-F238E27FC236}">
                <a16:creationId xmlns:a16="http://schemas.microsoft.com/office/drawing/2014/main" id="{51E7B473-78E5-2722-190D-CDD5C6C60301}"/>
              </a:ext>
            </a:extLst>
          </p:cNvPr>
          <p:cNvSpPr txBox="1"/>
          <p:nvPr/>
        </p:nvSpPr>
        <p:spPr>
          <a:xfrm>
            <a:off x="10583953" y="6488668"/>
            <a:ext cx="22266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Nayyah</a:t>
            </a:r>
            <a:r>
              <a:rPr lang="en-US" dirty="0"/>
              <a:t> Aftab</a:t>
            </a:r>
          </a:p>
        </p:txBody>
      </p:sp>
      <p:pic>
        <p:nvPicPr>
          <p:cNvPr id="7" name="Picture 7" descr="A picture containing text, computer&#10;&#10;Description automatically generated">
            <a:extLst>
              <a:ext uri="{FF2B5EF4-FFF2-40B4-BE49-F238E27FC236}">
                <a16:creationId xmlns:a16="http://schemas.microsoft.com/office/drawing/2014/main" id="{E5123E0B-8658-A6A3-B764-644EF76AD810}"/>
              </a:ext>
            </a:extLst>
          </p:cNvPr>
          <p:cNvPicPr>
            <a:picLocks noChangeAspect="1"/>
          </p:cNvPicPr>
          <p:nvPr/>
        </p:nvPicPr>
        <p:blipFill>
          <a:blip r:embed="rId3"/>
          <a:stretch>
            <a:fillRect/>
          </a:stretch>
        </p:blipFill>
        <p:spPr>
          <a:xfrm>
            <a:off x="9832169" y="1892579"/>
            <a:ext cx="2254370" cy="2141651"/>
          </a:xfrm>
          <a:prstGeom prst="rect">
            <a:avLst/>
          </a:prstGeom>
        </p:spPr>
      </p:pic>
      <p:graphicFrame>
        <p:nvGraphicFramePr>
          <p:cNvPr id="9" name="TextBox 5">
            <a:extLst>
              <a:ext uri="{FF2B5EF4-FFF2-40B4-BE49-F238E27FC236}">
                <a16:creationId xmlns:a16="http://schemas.microsoft.com/office/drawing/2014/main" id="{700A2D7B-625B-A919-18BE-E5EC0FEA9E30}"/>
              </a:ext>
            </a:extLst>
          </p:cNvPr>
          <p:cNvGraphicFramePr/>
          <p:nvPr>
            <p:extLst>
              <p:ext uri="{D42A27DB-BD31-4B8C-83A1-F6EECF244321}">
                <p14:modId xmlns:p14="http://schemas.microsoft.com/office/powerpoint/2010/main" val="2377969671"/>
              </p:ext>
            </p:extLst>
          </p:nvPr>
        </p:nvGraphicFramePr>
        <p:xfrm>
          <a:off x="128118" y="4357396"/>
          <a:ext cx="11740421" cy="26418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03801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linds(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Graphic spid="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12A26C8E-76DE-C929-0A31-4E9B92DC407F}"/>
              </a:ext>
            </a:extLst>
          </p:cNvPr>
          <p:cNvSpPr>
            <a:spLocks noGrp="1"/>
          </p:cNvSpPr>
          <p:nvPr>
            <p:ph type="ctrTitle"/>
          </p:nvPr>
        </p:nvSpPr>
        <p:spPr>
          <a:xfrm>
            <a:off x="6161533" y="-167168"/>
            <a:ext cx="6323469" cy="1293871"/>
          </a:xfrm>
        </p:spPr>
        <p:txBody>
          <a:bodyPr>
            <a:normAutofit/>
          </a:bodyPr>
          <a:lstStyle/>
          <a:p>
            <a:r>
              <a:rPr lang="es-ES" dirty="0" err="1"/>
              <a:t>Proposed</a:t>
            </a:r>
            <a:r>
              <a:rPr lang="es-ES" dirty="0"/>
              <a:t> </a:t>
            </a:r>
            <a:r>
              <a:rPr lang="es-ES" dirty="0" err="1"/>
              <a:t>method</a:t>
            </a:r>
            <a:endParaRPr lang="en-GB" dirty="0"/>
          </a:p>
        </p:txBody>
      </p:sp>
      <p:sp>
        <p:nvSpPr>
          <p:cNvPr id="24" name="Freeform: Shape 14">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6">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18">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 name="Imagen 7" descr="Icono&#10;&#10;Descripción generada automáticamente">
            <a:hlinkClick r:id="rId2"/>
            <a:extLst>
              <a:ext uri="{FF2B5EF4-FFF2-40B4-BE49-F238E27FC236}">
                <a16:creationId xmlns:a16="http://schemas.microsoft.com/office/drawing/2014/main" id="{A4495C20-9CA8-7467-8789-C073E79FC1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 b="3"/>
          <a:stretch/>
        </p:blipFill>
        <p:spPr>
          <a:xfrm>
            <a:off x="-223054" y="594106"/>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5" name="Freeform: Shape 24">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extBox 8">
            <a:extLst>
              <a:ext uri="{FF2B5EF4-FFF2-40B4-BE49-F238E27FC236}">
                <a16:creationId xmlns:a16="http://schemas.microsoft.com/office/drawing/2014/main" id="{B0C4F734-880E-C28A-FB76-52A98A89B3EE}"/>
              </a:ext>
            </a:extLst>
          </p:cNvPr>
          <p:cNvSpPr txBox="1"/>
          <p:nvPr/>
        </p:nvSpPr>
        <p:spPr>
          <a:xfrm>
            <a:off x="10831103" y="6441285"/>
            <a:ext cx="29835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Karen Ona</a:t>
            </a:r>
            <a:endParaRPr lang="en-US" b="1" dirty="0"/>
          </a:p>
        </p:txBody>
      </p:sp>
      <p:sp>
        <p:nvSpPr>
          <p:cNvPr id="11" name="CuadroTexto 10">
            <a:extLst>
              <a:ext uri="{FF2B5EF4-FFF2-40B4-BE49-F238E27FC236}">
                <a16:creationId xmlns:a16="http://schemas.microsoft.com/office/drawing/2014/main" id="{E1D480C3-677C-5D21-9961-43C886E93ACD}"/>
              </a:ext>
            </a:extLst>
          </p:cNvPr>
          <p:cNvSpPr txBox="1"/>
          <p:nvPr/>
        </p:nvSpPr>
        <p:spPr>
          <a:xfrm>
            <a:off x="3350677" y="1066426"/>
            <a:ext cx="6923314" cy="1200329"/>
          </a:xfrm>
          <a:prstGeom prst="rect">
            <a:avLst/>
          </a:prstGeom>
          <a:noFill/>
        </p:spPr>
        <p:txBody>
          <a:bodyPr wrap="square" rtlCol="0">
            <a:spAutoFit/>
          </a:bodyPr>
          <a:lstStyle/>
          <a:p>
            <a:pPr marL="285750" indent="-285750">
              <a:buFont typeface="Arial" panose="020B0604020202020204" pitchFamily="34" charset="0"/>
              <a:buChar char="•"/>
            </a:pPr>
            <a:r>
              <a:rPr lang="en-GB" b="1" i="0" dirty="0">
                <a:solidFill>
                  <a:srgbClr val="000000"/>
                </a:solidFill>
                <a:effectLst/>
              </a:rPr>
              <a:t>Do you consider MS Teams to be an important digital skill?</a:t>
            </a:r>
          </a:p>
          <a:p>
            <a:pPr marL="742950" lvl="1" indent="-285750">
              <a:buFont typeface="Arial" panose="020B0604020202020204" pitchFamily="34" charset="0"/>
              <a:buChar char="•"/>
            </a:pPr>
            <a:r>
              <a:rPr lang="en-GB" dirty="0">
                <a:solidFill>
                  <a:srgbClr val="000000"/>
                </a:solidFill>
              </a:rPr>
              <a:t>Yes</a:t>
            </a:r>
          </a:p>
          <a:p>
            <a:pPr marL="742950" lvl="1" indent="-285750">
              <a:buFont typeface="Arial" panose="020B0604020202020204" pitchFamily="34" charset="0"/>
              <a:buChar char="•"/>
            </a:pPr>
            <a:r>
              <a:rPr lang="en-GB" dirty="0">
                <a:solidFill>
                  <a:srgbClr val="000000"/>
                </a:solidFill>
              </a:rPr>
              <a:t>Maybe</a:t>
            </a:r>
          </a:p>
          <a:p>
            <a:pPr marL="742950" lvl="1" indent="-285750">
              <a:buFont typeface="Arial" panose="020B0604020202020204" pitchFamily="34" charset="0"/>
              <a:buChar char="•"/>
            </a:pPr>
            <a:r>
              <a:rPr lang="en-GB" dirty="0">
                <a:solidFill>
                  <a:srgbClr val="000000"/>
                </a:solidFill>
              </a:rPr>
              <a:t>No</a:t>
            </a:r>
            <a:endParaRPr lang="en-GB" dirty="0"/>
          </a:p>
        </p:txBody>
      </p:sp>
      <p:sp>
        <p:nvSpPr>
          <p:cNvPr id="20" name="Rectangle 3">
            <a:extLst>
              <a:ext uri="{FF2B5EF4-FFF2-40B4-BE49-F238E27FC236}">
                <a16:creationId xmlns:a16="http://schemas.microsoft.com/office/drawing/2014/main" id="{D2958B9C-B37B-FE02-99B8-501C90D896D6}"/>
              </a:ext>
            </a:extLst>
          </p:cNvPr>
          <p:cNvSpPr>
            <a:spLocks noChangeArrowheads="1"/>
          </p:cNvSpPr>
          <p:nvPr/>
        </p:nvSpPr>
        <p:spPr bwMode="auto">
          <a:xfrm>
            <a:off x="5796684" y="2331566"/>
            <a:ext cx="6688318"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696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333333"/>
                </a:solidFill>
                <a:effectLst/>
                <a:latin typeface="+mn-lt"/>
                <a:cs typeface="Segoe UI" panose="020B0502040204020203" pitchFamily="34" charset="0"/>
              </a:rPr>
              <a:t>Rank these words in order of according to how you feel about your level of digital skill</a:t>
            </a:r>
            <a:r>
              <a:rPr kumimoji="0" lang="en-US" altLang="en-US" sz="1200" b="1" i="0" u="none" strike="noStrike" cap="none" normalizeH="0" baseline="0" dirty="0">
                <a:ln>
                  <a:noFill/>
                </a:ln>
                <a:solidFill>
                  <a:srgbClr val="333333"/>
                </a:solidFill>
                <a:effectLst/>
                <a:latin typeface="+mn-lt"/>
                <a:cs typeface="Segoe UI" panose="020B0502040204020203" pitchFamily="34" charset="0"/>
              </a:rPr>
              <a:t>.</a:t>
            </a:r>
          </a:p>
          <a:p>
            <a:pPr marL="1200150" lvl="2" indent="-285750">
              <a:buFont typeface="Arial" panose="020B0604020202020204" pitchFamily="34" charset="0"/>
              <a:buChar char="•"/>
            </a:pPr>
            <a:r>
              <a:rPr lang="en-US" altLang="en-US" dirty="0">
                <a:solidFill>
                  <a:srgbClr val="333333"/>
                </a:solidFill>
                <a:latin typeface="+mn-lt"/>
                <a:cs typeface="Segoe UI" panose="020B0502040204020203" pitchFamily="34" charset="0"/>
              </a:rPr>
              <a:t>Moodle</a:t>
            </a:r>
          </a:p>
          <a:p>
            <a:pPr marL="1200150" lvl="2" indent="-285750">
              <a:buFont typeface="Arial" panose="020B0604020202020204" pitchFamily="34" charset="0"/>
              <a:buChar char="•"/>
            </a:pPr>
            <a:r>
              <a:rPr kumimoji="0" lang="en-US" altLang="en-US" b="0" i="0" u="none" strike="noStrike" cap="none" normalizeH="0" baseline="0" dirty="0">
                <a:ln>
                  <a:noFill/>
                </a:ln>
                <a:solidFill>
                  <a:srgbClr val="333333"/>
                </a:solidFill>
                <a:effectLst/>
                <a:latin typeface="+mn-lt"/>
                <a:cs typeface="Segoe UI" panose="020B0502040204020203" pitchFamily="34" charset="0"/>
              </a:rPr>
              <a:t>WhatsApp</a:t>
            </a:r>
          </a:p>
          <a:p>
            <a:pPr marL="1200150" lvl="2" indent="-285750">
              <a:buFont typeface="Arial" panose="020B0604020202020204" pitchFamily="34" charset="0"/>
              <a:buChar char="•"/>
            </a:pPr>
            <a:r>
              <a:rPr lang="en-US" altLang="en-US" dirty="0">
                <a:solidFill>
                  <a:srgbClr val="333333"/>
                </a:solidFill>
                <a:latin typeface="+mn-lt"/>
                <a:cs typeface="Segoe UI" panose="020B0502040204020203" pitchFamily="34" charset="0"/>
              </a:rPr>
              <a:t>OneDrive</a:t>
            </a:r>
          </a:p>
          <a:p>
            <a:pPr marL="1200150" lvl="2" indent="-285750">
              <a:buFont typeface="Arial" panose="020B0604020202020204" pitchFamily="34" charset="0"/>
              <a:buChar char="•"/>
            </a:pPr>
            <a:r>
              <a:rPr kumimoji="0" lang="en-US" altLang="en-US" b="0" i="0" u="none" strike="noStrike" cap="none" normalizeH="0" baseline="0" dirty="0">
                <a:ln>
                  <a:noFill/>
                </a:ln>
                <a:solidFill>
                  <a:srgbClr val="333333"/>
                </a:solidFill>
                <a:effectLst/>
                <a:latin typeface="+mn-lt"/>
                <a:cs typeface="Segoe UI" panose="020B0502040204020203" pitchFamily="34" charset="0"/>
              </a:rPr>
              <a:t>MS</a:t>
            </a:r>
            <a:r>
              <a:rPr kumimoji="0" lang="en-US" altLang="en-US" b="0" i="0" u="none" strike="noStrike" cap="none" normalizeH="0" dirty="0">
                <a:ln>
                  <a:noFill/>
                </a:ln>
                <a:solidFill>
                  <a:srgbClr val="333333"/>
                </a:solidFill>
                <a:effectLst/>
                <a:latin typeface="+mn-lt"/>
                <a:cs typeface="Segoe UI" panose="020B0502040204020203" pitchFamily="34" charset="0"/>
              </a:rPr>
              <a:t> Word</a:t>
            </a:r>
          </a:p>
          <a:p>
            <a:pPr marL="1200150" lvl="2" indent="-285750">
              <a:buFont typeface="Arial" panose="020B0604020202020204" pitchFamily="34" charset="0"/>
              <a:buChar char="•"/>
            </a:pPr>
            <a:r>
              <a:rPr lang="en-US" altLang="en-US" baseline="0" dirty="0">
                <a:solidFill>
                  <a:srgbClr val="333333"/>
                </a:solidFill>
                <a:latin typeface="+mn-lt"/>
                <a:cs typeface="Segoe UI" panose="020B0502040204020203" pitchFamily="34" charset="0"/>
              </a:rPr>
              <a:t>MS</a:t>
            </a:r>
            <a:r>
              <a:rPr lang="en-US" altLang="en-US" dirty="0">
                <a:solidFill>
                  <a:srgbClr val="333333"/>
                </a:solidFill>
                <a:latin typeface="+mn-lt"/>
                <a:cs typeface="Segoe UI" panose="020B0502040204020203" pitchFamily="34" charset="0"/>
              </a:rPr>
              <a:t> Teams</a:t>
            </a:r>
            <a:br>
              <a:rPr kumimoji="0" lang="en-US" altLang="en-US" b="0" i="0" u="none" strike="noStrike" cap="none" normalizeH="0" baseline="0" dirty="0">
                <a:ln>
                  <a:noFill/>
                </a:ln>
                <a:solidFill>
                  <a:srgbClr val="333333"/>
                </a:solidFill>
                <a:effectLst/>
                <a:latin typeface="+mn-lt"/>
                <a:cs typeface="Segoe UI" panose="020B0502040204020203" pitchFamily="34" charset="0"/>
              </a:rPr>
            </a:br>
            <a:endParaRPr kumimoji="0" lang="en-US" altLang="en-US" b="0" i="0" u="none" strike="noStrike" cap="none" normalizeH="0" baseline="0" dirty="0">
              <a:ln>
                <a:noFill/>
              </a:ln>
              <a:solidFill>
                <a:srgbClr val="333333"/>
              </a:solidFill>
              <a:effectLst/>
              <a:latin typeface="+mn-lt"/>
              <a:cs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dirty="0">
                <a:ln>
                  <a:noFill/>
                </a:ln>
                <a:solidFill>
                  <a:srgbClr val="333333"/>
                </a:solidFill>
                <a:effectLst/>
                <a:latin typeface="Segoe UI" panose="020B0502040204020203" pitchFamily="34" charset="0"/>
                <a:cs typeface="Segoe UI" panose="020B0502040204020203"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CuadroTexto 27">
            <a:extLst>
              <a:ext uri="{FF2B5EF4-FFF2-40B4-BE49-F238E27FC236}">
                <a16:creationId xmlns:a16="http://schemas.microsoft.com/office/drawing/2014/main" id="{6323218F-0767-0E30-08D8-B47B046654BB}"/>
              </a:ext>
            </a:extLst>
          </p:cNvPr>
          <p:cNvSpPr txBox="1"/>
          <p:nvPr/>
        </p:nvSpPr>
        <p:spPr>
          <a:xfrm>
            <a:off x="3350677" y="4516029"/>
            <a:ext cx="7939364" cy="1200329"/>
          </a:xfrm>
          <a:prstGeom prst="rect">
            <a:avLst/>
          </a:prstGeom>
          <a:noFill/>
        </p:spPr>
        <p:txBody>
          <a:bodyPr wrap="square" rtlCol="0">
            <a:spAutoFit/>
          </a:bodyPr>
          <a:lstStyle/>
          <a:p>
            <a:pPr marL="285750" indent="-285750">
              <a:buFont typeface="Arial" panose="020B0604020202020204" pitchFamily="34" charset="0"/>
              <a:buChar char="•"/>
            </a:pPr>
            <a:r>
              <a:rPr lang="en-GB" b="1" i="0" dirty="0">
                <a:solidFill>
                  <a:srgbClr val="333333"/>
                </a:solidFill>
                <a:effectLst/>
              </a:rPr>
              <a:t>Do you suggest utilising OneDrive to be the most popular online skill?</a:t>
            </a:r>
          </a:p>
          <a:p>
            <a:pPr marL="742950" lvl="1" indent="-285750">
              <a:buFont typeface="Arial" panose="020B0604020202020204" pitchFamily="34" charset="0"/>
              <a:buChar char="•"/>
            </a:pPr>
            <a:r>
              <a:rPr lang="en-GB" dirty="0">
                <a:solidFill>
                  <a:srgbClr val="333333"/>
                </a:solidFill>
              </a:rPr>
              <a:t>Yes</a:t>
            </a:r>
          </a:p>
          <a:p>
            <a:pPr marL="742950" lvl="1" indent="-285750">
              <a:buFont typeface="Arial" panose="020B0604020202020204" pitchFamily="34" charset="0"/>
              <a:buChar char="•"/>
            </a:pPr>
            <a:r>
              <a:rPr lang="en-GB" dirty="0">
                <a:solidFill>
                  <a:srgbClr val="333333"/>
                </a:solidFill>
              </a:rPr>
              <a:t>Maybe</a:t>
            </a:r>
          </a:p>
          <a:p>
            <a:pPr marL="742950" lvl="1" indent="-285750">
              <a:buFont typeface="Arial" panose="020B0604020202020204" pitchFamily="34" charset="0"/>
              <a:buChar char="•"/>
            </a:pPr>
            <a:r>
              <a:rPr lang="en-GB" dirty="0">
                <a:solidFill>
                  <a:srgbClr val="333333"/>
                </a:solidFill>
              </a:rPr>
              <a:t>No</a:t>
            </a:r>
            <a:endParaRPr lang="en-GB" dirty="0"/>
          </a:p>
        </p:txBody>
      </p:sp>
    </p:spTree>
    <p:extLst>
      <p:ext uri="{BB962C8B-B14F-4D97-AF65-F5344CB8AC3E}">
        <p14:creationId xmlns:p14="http://schemas.microsoft.com/office/powerpoint/2010/main" val="2748513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fill="hold"/>
                                        <p:tgtEl>
                                          <p:spTgt spid="11"/>
                                        </p:tgtEl>
                                        <p:attrNameLst>
                                          <p:attrName>ppt_x</p:attrName>
                                        </p:attrNameLst>
                                      </p:cBhvr>
                                      <p:tavLst>
                                        <p:tav tm="0">
                                          <p:val>
                                            <p:strVal val="#ppt_x"/>
                                          </p:val>
                                        </p:tav>
                                        <p:tav tm="100000">
                                          <p:val>
                                            <p:strVal val="#ppt_x"/>
                                          </p:val>
                                        </p:tav>
                                      </p:tavLst>
                                    </p:anim>
                                    <p:anim calcmode="lin" valueType="num">
                                      <p:cBhvr additive="base">
                                        <p:cTn id="1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20" grpId="0"/>
      <p:bldP spid="2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t>Ethical Considerations</a:t>
            </a:r>
            <a:endParaRPr lang="en-US" sz="4000" dirty="0"/>
          </a:p>
        </p:txBody>
      </p:sp>
      <p:sp>
        <p:nvSpPr>
          <p:cNvPr id="4" name="Text Placeholder 3"/>
          <p:cNvSpPr>
            <a:spLocks noGrp="1"/>
          </p:cNvSpPr>
          <p:nvPr>
            <p:ph type="body" sz="half" idx="2"/>
          </p:nvPr>
        </p:nvSpPr>
        <p:spPr>
          <a:xfrm>
            <a:off x="591350" y="1677132"/>
            <a:ext cx="4325881" cy="3888442"/>
          </a:xfrm>
        </p:spPr>
        <p:txBody>
          <a:bodyPr vert="horz" lIns="0" tIns="45720" rIns="0" bIns="45720" rtlCol="0" anchor="t">
            <a:normAutofit/>
          </a:bodyPr>
          <a:lstStyle/>
          <a:p>
            <a:pPr algn="ctr"/>
            <a:r>
              <a:rPr lang="en-US" sz="2400" b="1" u="sng" dirty="0"/>
              <a:t>What is Ethical Considerations?</a:t>
            </a:r>
          </a:p>
          <a:p>
            <a:r>
              <a:rPr lang="en-US" sz="2000" dirty="0">
                <a:ea typeface="+mn-lt"/>
                <a:cs typeface="+mn-lt"/>
              </a:rPr>
              <a:t>According to the report, quantitative research must adhere to three major principles of ethical research: data access, production transparency, analytical transparency, confidentiality and </a:t>
            </a:r>
            <a:r>
              <a:rPr lang="en-US" sz="2000" dirty="0" err="1">
                <a:ea typeface="+mn-lt"/>
                <a:cs typeface="+mn-lt"/>
              </a:rPr>
              <a:t>privacity</a:t>
            </a:r>
            <a:r>
              <a:rPr lang="en-US" sz="2000" dirty="0">
                <a:ea typeface="+mn-lt"/>
                <a:cs typeface="+mn-lt"/>
              </a:rPr>
              <a:t>. All five must be evident when undertaking quantitative political studies in order for it to be considered ethical. (</a:t>
            </a:r>
            <a:r>
              <a:rPr lang="en-US" sz="2000" dirty="0" err="1">
                <a:ea typeface="+mn-lt"/>
                <a:cs typeface="+mn-lt"/>
              </a:rPr>
              <a:t>Libretexts</a:t>
            </a:r>
            <a:r>
              <a:rPr lang="en-US" sz="2000" dirty="0">
                <a:ea typeface="+mn-lt"/>
                <a:cs typeface="+mn-lt"/>
              </a:rPr>
              <a:t> (2021) </a:t>
            </a:r>
            <a:r>
              <a:rPr lang="en-US" sz="2000" i="1" dirty="0">
                <a:ea typeface="+mn-lt"/>
                <a:cs typeface="+mn-lt"/>
              </a:rPr>
              <a:t>9.4)</a:t>
            </a:r>
            <a:endParaRPr lang="en-US" dirty="0"/>
          </a:p>
        </p:txBody>
      </p:sp>
      <p:pic>
        <p:nvPicPr>
          <p:cNvPr id="5" name="Picture 5">
            <a:extLst>
              <a:ext uri="{FF2B5EF4-FFF2-40B4-BE49-F238E27FC236}">
                <a16:creationId xmlns:a16="http://schemas.microsoft.com/office/drawing/2014/main" id="{DA608B64-848D-3B7D-B67A-97FBF9D9F664}"/>
              </a:ext>
            </a:extLst>
          </p:cNvPr>
          <p:cNvPicPr>
            <a:picLocks noChangeAspect="1"/>
          </p:cNvPicPr>
          <p:nvPr/>
        </p:nvPicPr>
        <p:blipFill>
          <a:blip r:embed="rId3"/>
          <a:stretch>
            <a:fillRect/>
          </a:stretch>
        </p:blipFill>
        <p:spPr>
          <a:xfrm>
            <a:off x="1306285" y="5272342"/>
            <a:ext cx="2218707" cy="1353609"/>
          </a:xfrm>
          <a:prstGeom prst="rect">
            <a:avLst/>
          </a:prstGeom>
        </p:spPr>
      </p:pic>
      <p:grpSp>
        <p:nvGrpSpPr>
          <p:cNvPr id="11" name="Grupo 10">
            <a:extLst>
              <a:ext uri="{FF2B5EF4-FFF2-40B4-BE49-F238E27FC236}">
                <a16:creationId xmlns:a16="http://schemas.microsoft.com/office/drawing/2014/main" id="{986F76A5-D4D0-C863-9F5C-13C493C7BD0B}"/>
              </a:ext>
            </a:extLst>
          </p:cNvPr>
          <p:cNvGrpSpPr/>
          <p:nvPr/>
        </p:nvGrpSpPr>
        <p:grpSpPr>
          <a:xfrm>
            <a:off x="5433114" y="1677132"/>
            <a:ext cx="5934269" cy="3699452"/>
            <a:chOff x="5433114" y="1677132"/>
            <a:chExt cx="5934269" cy="3699452"/>
          </a:xfrm>
        </p:grpSpPr>
        <p:sp>
          <p:nvSpPr>
            <p:cNvPr id="3" name="Content Placeholder 2"/>
            <p:cNvSpPr>
              <a:spLocks/>
            </p:cNvSpPr>
            <p:nvPr>
              <p:ph idx="1"/>
            </p:nvPr>
          </p:nvSpPr>
          <p:spPr>
            <a:xfrm>
              <a:off x="6095241" y="2089976"/>
              <a:ext cx="4460578" cy="3286608"/>
            </a:xfrm>
            <a:ln>
              <a:noFill/>
            </a:ln>
            <a:effectLst>
              <a:outerShdw blurRad="152400" dist="317500" dir="5400000" sx="90000" sy="-19000" rotWithShape="0">
                <a:prstClr val="black">
                  <a:alpha val="15000"/>
                </a:prstClr>
              </a:outerShdw>
            </a:effectLst>
          </p:spPr>
          <p:txBody>
            <a:bodyPr vert="horz" lIns="0" tIns="45720" rIns="0" bIns="45720" rtlCol="0" anchor="t">
              <a:normAutofit/>
            </a:bodyPr>
            <a:lstStyle/>
            <a:p>
              <a:pPr marL="0" indent="0" algn="ctr">
                <a:buNone/>
              </a:pPr>
              <a:r>
                <a:rPr lang="en-US" sz="3200" b="1" u="sng" dirty="0"/>
                <a:t>How?</a:t>
              </a:r>
            </a:p>
            <a:p>
              <a:pPr marL="0" indent="0" algn="just">
                <a:buNone/>
              </a:pPr>
              <a:r>
                <a:rPr lang="en-US" b="1" dirty="0">
                  <a:solidFill>
                    <a:schemeClr val="accent3">
                      <a:lumMod val="60000"/>
                      <a:lumOff val="40000"/>
                    </a:schemeClr>
                  </a:solidFill>
                  <a:ea typeface="+mn-lt"/>
                  <a:cs typeface="+mn-lt"/>
                </a:rPr>
                <a:t>Myself and Karen will ensure that we obtain data from UWTSD students using a survey form. In addition, posters with the QR code to scan and access the survey via phone will be posted around the university campus</a:t>
              </a:r>
              <a:r>
                <a:rPr lang="en-US" dirty="0">
                  <a:solidFill>
                    <a:schemeClr val="accent3">
                      <a:lumMod val="60000"/>
                      <a:lumOff val="40000"/>
                    </a:schemeClr>
                  </a:solidFill>
                  <a:ea typeface="+mn-lt"/>
                  <a:cs typeface="+mn-lt"/>
                </a:rPr>
                <a:t>.</a:t>
              </a:r>
              <a:endParaRPr lang="en-US" dirty="0">
                <a:solidFill>
                  <a:schemeClr val="accent3">
                    <a:lumMod val="60000"/>
                    <a:lumOff val="40000"/>
                  </a:schemeClr>
                </a:solidFill>
              </a:endParaRPr>
            </a:p>
          </p:txBody>
        </p:sp>
        <p:sp>
          <p:nvSpPr>
            <p:cNvPr id="8" name="Marco 7">
              <a:extLst>
                <a:ext uri="{FF2B5EF4-FFF2-40B4-BE49-F238E27FC236}">
                  <a16:creationId xmlns:a16="http://schemas.microsoft.com/office/drawing/2014/main" id="{16981686-C7A7-9087-AF12-4A044A2F414D}"/>
                </a:ext>
              </a:extLst>
            </p:cNvPr>
            <p:cNvSpPr>
              <a:spLocks/>
            </p:cNvSpPr>
            <p:nvPr/>
          </p:nvSpPr>
          <p:spPr>
            <a:xfrm>
              <a:off x="5433114" y="1677132"/>
              <a:ext cx="5934269" cy="3503736"/>
            </a:xfrm>
            <a:prstGeom prst="frame">
              <a:avLst>
                <a:gd name="adj1" fmla="val 8772"/>
              </a:avLst>
            </a:prstGeom>
            <a:ln>
              <a:solidFill>
                <a:schemeClr val="bg2">
                  <a:lumMod val="25000"/>
                </a:schemeClr>
              </a:solidFill>
            </a:ln>
            <a:effectLst>
              <a:glow rad="139700">
                <a:schemeClr val="accent6">
                  <a:satMod val="175000"/>
                  <a:alpha val="40000"/>
                </a:schemeClr>
              </a:glow>
              <a:outerShdw blurRad="76200" dist="12700" dir="2700000" sy="-23000" kx="-800400" algn="bl" rotWithShape="0">
                <a:prstClr val="black">
                  <a:alpha val="2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chemeClr val="tx1"/>
                </a:solidFill>
              </a:endParaRPr>
            </a:p>
          </p:txBody>
        </p:sp>
      </p:grpSp>
      <p:sp>
        <p:nvSpPr>
          <p:cNvPr id="12" name="TextBox 4">
            <a:extLst>
              <a:ext uri="{FF2B5EF4-FFF2-40B4-BE49-F238E27FC236}">
                <a16:creationId xmlns:a16="http://schemas.microsoft.com/office/drawing/2014/main" id="{43F2792C-7792-1F1F-7AF7-018ED319EAC7}"/>
              </a:ext>
            </a:extLst>
          </p:cNvPr>
          <p:cNvSpPr txBox="1"/>
          <p:nvPr/>
        </p:nvSpPr>
        <p:spPr>
          <a:xfrm>
            <a:off x="10583953" y="6488668"/>
            <a:ext cx="22266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Nayyah</a:t>
            </a:r>
            <a:r>
              <a:rPr lang="en-US" dirty="0"/>
              <a:t> Aftab</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900" decel="100000" fill="hold"/>
                                        <p:tgtEl>
                                          <p:spTgt spid="4"/>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randombar(horizontal)">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60FA4-60B4-9330-08F4-7439468643BF}"/>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b="1" u="sng"/>
              <a:t>Research Timeline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A6934BD-E86F-8A29-8661-E46967F62FF4}"/>
              </a:ext>
            </a:extLst>
          </p:cNvPr>
          <p:cNvSpPr>
            <a:spLocks noGrp="1"/>
          </p:cNvSpPr>
          <p:nvPr>
            <p:ph type="body" sz="half" idx="2"/>
          </p:nvPr>
        </p:nvSpPr>
        <p:spPr>
          <a:xfrm>
            <a:off x="534212" y="1518742"/>
            <a:ext cx="4559425" cy="3979585"/>
          </a:xfrm>
        </p:spPr>
        <p:txBody>
          <a:bodyPr vert="horz" lIns="91440" tIns="45720" rIns="91440" bIns="45720" rtlCol="0" anchor="ctr">
            <a:normAutofit/>
          </a:bodyPr>
          <a:lstStyle/>
          <a:p>
            <a:pPr indent="-228600">
              <a:buFont typeface="Arial" panose="020B0604020202020204" pitchFamily="34" charset="0"/>
              <a:buChar char="•"/>
            </a:pPr>
            <a:r>
              <a:rPr lang="en-US" sz="2000" dirty="0"/>
              <a:t>The goal of this research timeline is to evaluate all of the data being processed in order to oversee the research project's results. This will help us understand what is the most commonly used digital skill at UWTSD. Because we will be conducting a survey.</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 company name&#10;&#10;Description automatically generated">
            <a:extLst>
              <a:ext uri="{FF2B5EF4-FFF2-40B4-BE49-F238E27FC236}">
                <a16:creationId xmlns:a16="http://schemas.microsoft.com/office/drawing/2014/main" id="{C9562374-3E6B-B872-FC8C-89CC28273D47}"/>
              </a:ext>
            </a:extLst>
          </p:cNvPr>
          <p:cNvPicPr>
            <a:picLocks noChangeAspect="1"/>
          </p:cNvPicPr>
          <p:nvPr/>
        </p:nvPicPr>
        <p:blipFill rotWithShape="1">
          <a:blip r:embed="rId2"/>
          <a:srcRect t="3062"/>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052BBB72-D24C-4895-E75C-A5CF7BE09640}"/>
              </a:ext>
            </a:extLst>
          </p:cNvPr>
          <p:cNvSpPr txBox="1"/>
          <p:nvPr/>
        </p:nvSpPr>
        <p:spPr>
          <a:xfrm>
            <a:off x="9362515" y="6488033"/>
            <a:ext cx="2829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Karen Ona</a:t>
            </a:r>
          </a:p>
        </p:txBody>
      </p:sp>
      <p:graphicFrame>
        <p:nvGraphicFramePr>
          <p:cNvPr id="3" name="Tabla 6">
            <a:extLst>
              <a:ext uri="{FF2B5EF4-FFF2-40B4-BE49-F238E27FC236}">
                <a16:creationId xmlns:a16="http://schemas.microsoft.com/office/drawing/2014/main" id="{1299A82D-F2C6-8611-78E8-574C6B73D1A7}"/>
              </a:ext>
            </a:extLst>
          </p:cNvPr>
          <p:cNvGraphicFramePr>
            <a:graphicFrameLocks noGrp="1"/>
          </p:cNvGraphicFramePr>
          <p:nvPr>
            <p:extLst>
              <p:ext uri="{D42A27DB-BD31-4B8C-83A1-F6EECF244321}">
                <p14:modId xmlns:p14="http://schemas.microsoft.com/office/powerpoint/2010/main" val="9548743"/>
              </p:ext>
            </p:extLst>
          </p:nvPr>
        </p:nvGraphicFramePr>
        <p:xfrm>
          <a:off x="355196" y="5086955"/>
          <a:ext cx="8127999" cy="10058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794696865"/>
                    </a:ext>
                  </a:extLst>
                </a:gridCol>
                <a:gridCol w="2709333">
                  <a:extLst>
                    <a:ext uri="{9D8B030D-6E8A-4147-A177-3AD203B41FA5}">
                      <a16:colId xmlns:a16="http://schemas.microsoft.com/office/drawing/2014/main" val="932812195"/>
                    </a:ext>
                  </a:extLst>
                </a:gridCol>
                <a:gridCol w="2709333">
                  <a:extLst>
                    <a:ext uri="{9D8B030D-6E8A-4147-A177-3AD203B41FA5}">
                      <a16:colId xmlns:a16="http://schemas.microsoft.com/office/drawing/2014/main" val="579823157"/>
                    </a:ext>
                  </a:extLst>
                </a:gridCol>
              </a:tblGrid>
              <a:tr h="360346">
                <a:tc>
                  <a:txBody>
                    <a:bodyPr/>
                    <a:lstStyle/>
                    <a:p>
                      <a:pPr algn="ctr"/>
                      <a:r>
                        <a:rPr lang="es-ES" dirty="0" err="1"/>
                        <a:t>Week</a:t>
                      </a:r>
                      <a:r>
                        <a:rPr lang="es-ES" dirty="0"/>
                        <a:t> 7</a:t>
                      </a:r>
                      <a:endParaRPr lang="en-GB" dirty="0"/>
                    </a:p>
                  </a:txBody>
                  <a:tcPr/>
                </a:tc>
                <a:tc>
                  <a:txBody>
                    <a:bodyPr/>
                    <a:lstStyle/>
                    <a:p>
                      <a:pPr algn="ctr"/>
                      <a:r>
                        <a:rPr lang="es-ES" dirty="0" err="1"/>
                        <a:t>Week</a:t>
                      </a:r>
                      <a:r>
                        <a:rPr lang="es-ES" dirty="0"/>
                        <a:t> 8</a:t>
                      </a:r>
                      <a:endParaRPr lang="en-GB" dirty="0"/>
                    </a:p>
                  </a:txBody>
                  <a:tcPr/>
                </a:tc>
                <a:tc>
                  <a:txBody>
                    <a:bodyPr/>
                    <a:lstStyle/>
                    <a:p>
                      <a:pPr algn="ctr"/>
                      <a:r>
                        <a:rPr lang="es-ES" dirty="0" err="1"/>
                        <a:t>Week</a:t>
                      </a:r>
                      <a:r>
                        <a:rPr lang="es-ES" dirty="0"/>
                        <a:t> 9/10</a:t>
                      </a:r>
                      <a:endParaRPr lang="en-GB" dirty="0"/>
                    </a:p>
                  </a:txBody>
                  <a:tcPr/>
                </a:tc>
                <a:extLst>
                  <a:ext uri="{0D108BD9-81ED-4DB2-BD59-A6C34878D82A}">
                    <a16:rowId xmlns:a16="http://schemas.microsoft.com/office/drawing/2014/main" val="3567834921"/>
                  </a:ext>
                </a:extLst>
              </a:tr>
              <a:tr h="370840">
                <a:tc>
                  <a:txBody>
                    <a:bodyPr/>
                    <a:lstStyle/>
                    <a:p>
                      <a:pPr algn="ctr"/>
                      <a:r>
                        <a:rPr lang="es-ES" dirty="0" err="1"/>
                        <a:t>We</a:t>
                      </a:r>
                      <a:r>
                        <a:rPr lang="es-ES" dirty="0"/>
                        <a:t> plan </a:t>
                      </a:r>
                      <a:r>
                        <a:rPr lang="es-ES" dirty="0" err="1"/>
                        <a:t>recollect</a:t>
                      </a:r>
                      <a:r>
                        <a:rPr lang="es-ES" dirty="0"/>
                        <a:t> </a:t>
                      </a:r>
                      <a:r>
                        <a:rPr lang="es-ES" dirty="0" err="1"/>
                        <a:t>the</a:t>
                      </a:r>
                      <a:r>
                        <a:rPr lang="es-ES" dirty="0"/>
                        <a:t> data </a:t>
                      </a:r>
                      <a:r>
                        <a:rPr lang="es-ES" dirty="0" err="1"/>
                        <a:t>collection</a:t>
                      </a:r>
                      <a:endParaRPr lang="es-ES" dirty="0"/>
                    </a:p>
                  </a:txBody>
                  <a:tcPr/>
                </a:tc>
                <a:tc>
                  <a:txBody>
                    <a:bodyPr/>
                    <a:lstStyle/>
                    <a:p>
                      <a:pPr algn="ctr"/>
                      <a:r>
                        <a:rPr lang="es-ES" dirty="0" err="1"/>
                        <a:t>We</a:t>
                      </a:r>
                      <a:r>
                        <a:rPr lang="es-ES" dirty="0"/>
                        <a:t> plan </a:t>
                      </a:r>
                      <a:r>
                        <a:rPr lang="es-ES" dirty="0" err="1"/>
                        <a:t>our</a:t>
                      </a:r>
                      <a:r>
                        <a:rPr lang="es-ES" dirty="0"/>
                        <a:t> data </a:t>
                      </a:r>
                      <a:r>
                        <a:rPr lang="es-ES" dirty="0" err="1"/>
                        <a:t>analysis</a:t>
                      </a:r>
                      <a:endParaRPr lang="en-GB" dirty="0"/>
                    </a:p>
                  </a:txBody>
                  <a:tcPr/>
                </a:tc>
                <a:tc>
                  <a:txBody>
                    <a:bodyPr/>
                    <a:lstStyle/>
                    <a:p>
                      <a:pPr algn="ctr"/>
                      <a:r>
                        <a:rPr lang="es-ES" dirty="0"/>
                        <a:t>Final </a:t>
                      </a:r>
                      <a:r>
                        <a:rPr lang="es-ES" dirty="0" err="1"/>
                        <a:t>report</a:t>
                      </a:r>
                      <a:r>
                        <a:rPr lang="es-ES" dirty="0"/>
                        <a:t> </a:t>
                      </a:r>
                      <a:r>
                        <a:rPr lang="es-ES" dirty="0" err="1"/>
                        <a:t>write</a:t>
                      </a:r>
                      <a:r>
                        <a:rPr lang="es-ES" dirty="0"/>
                        <a:t>-up</a:t>
                      </a:r>
                      <a:endParaRPr lang="en-GB" dirty="0"/>
                    </a:p>
                  </a:txBody>
                  <a:tcPr/>
                </a:tc>
                <a:extLst>
                  <a:ext uri="{0D108BD9-81ED-4DB2-BD59-A6C34878D82A}">
                    <a16:rowId xmlns:a16="http://schemas.microsoft.com/office/drawing/2014/main" val="375486868"/>
                  </a:ext>
                </a:extLst>
              </a:tr>
            </a:tbl>
          </a:graphicData>
        </a:graphic>
      </p:graphicFrame>
    </p:spTree>
    <p:extLst>
      <p:ext uri="{BB962C8B-B14F-4D97-AF65-F5344CB8AC3E}">
        <p14:creationId xmlns:p14="http://schemas.microsoft.com/office/powerpoint/2010/main" val="273788330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anim calcmode="lin" valueType="num">
                                      <p:cBhvr>
                                        <p:cTn id="25" dur="1000" fill="hold"/>
                                        <p:tgtEl>
                                          <p:spTgt spid="3"/>
                                        </p:tgtEl>
                                        <p:attrNameLst>
                                          <p:attrName>ppt_x</p:attrName>
                                        </p:attrNameLst>
                                      </p:cBhvr>
                                      <p:tavLst>
                                        <p:tav tm="0">
                                          <p:val>
                                            <p:strVal val="#ppt_x"/>
                                          </p:val>
                                        </p:tav>
                                        <p:tav tm="100000">
                                          <p:val>
                                            <p:strVal val="#ppt_x"/>
                                          </p:val>
                                        </p:tav>
                                      </p:tavLst>
                                    </p:anim>
                                    <p:anim calcmode="lin" valueType="num">
                                      <p:cBhvr>
                                        <p:cTn id="2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6" descr="Chart, pie chart&#10;&#10;Description automatically generated">
            <a:extLst>
              <a:ext uri="{FF2B5EF4-FFF2-40B4-BE49-F238E27FC236}">
                <a16:creationId xmlns:a16="http://schemas.microsoft.com/office/drawing/2014/main" id="{033BD1A7-E822-BF3A-563C-4E4DBDE35401}"/>
              </a:ext>
            </a:extLst>
          </p:cNvPr>
          <p:cNvPicPr>
            <a:picLocks noChangeAspect="1"/>
          </p:cNvPicPr>
          <p:nvPr/>
        </p:nvPicPr>
        <p:blipFill rotWithShape="1">
          <a:blip r:embed="rId2"/>
          <a:srcRect l="26270" r="12841" b="-1"/>
          <a:stretch/>
        </p:blipFill>
        <p:spPr>
          <a:xfrm>
            <a:off x="1" y="1"/>
            <a:ext cx="12192000" cy="6857999"/>
          </a:xfrm>
          <a:prstGeom prst="rect">
            <a:avLst/>
          </a:prstGeom>
        </p:spPr>
      </p:pic>
      <p:sp useBgFill="1">
        <p:nvSpPr>
          <p:cNvPr id="33" name="Freeform: Shape 27">
            <a:extLst>
              <a:ext uri="{FF2B5EF4-FFF2-40B4-BE49-F238E27FC236}">
                <a16:creationId xmlns:a16="http://schemas.microsoft.com/office/drawing/2014/main" id="{1BF4DD63-CE83-4A2A-994E-8598C22E6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B93E9A-D30B-1D87-163C-AB1541DBFF38}"/>
              </a:ext>
            </a:extLst>
          </p:cNvPr>
          <p:cNvSpPr>
            <a:spLocks noGrp="1"/>
          </p:cNvSpPr>
          <p:nvPr>
            <p:ph type="title"/>
          </p:nvPr>
        </p:nvSpPr>
        <p:spPr>
          <a:xfrm>
            <a:off x="1287462" y="2037441"/>
            <a:ext cx="4391024" cy="707886"/>
          </a:xfrm>
        </p:spPr>
        <p:txBody>
          <a:bodyPr vert="horz" lIns="91440" tIns="45720" rIns="91440" bIns="45720" rtlCol="0" anchor="t">
            <a:normAutofit/>
          </a:bodyPr>
          <a:lstStyle/>
          <a:p>
            <a:r>
              <a:rPr lang="en-US" sz="4000" b="1" dirty="0">
                <a:solidFill>
                  <a:schemeClr val="bg1"/>
                </a:solidFill>
              </a:rPr>
              <a:t>Hypothesis</a:t>
            </a:r>
            <a:endParaRPr lang="en-US" sz="4000" dirty="0">
              <a:solidFill>
                <a:schemeClr val="bg1"/>
              </a:solidFill>
            </a:endParaRPr>
          </a:p>
        </p:txBody>
      </p:sp>
      <p:sp>
        <p:nvSpPr>
          <p:cNvPr id="4" name="Text Placeholder 3">
            <a:extLst>
              <a:ext uri="{FF2B5EF4-FFF2-40B4-BE49-F238E27FC236}">
                <a16:creationId xmlns:a16="http://schemas.microsoft.com/office/drawing/2014/main" id="{D5EAD939-F1F1-97AC-A115-EC29BEFB1ECC}"/>
              </a:ext>
            </a:extLst>
          </p:cNvPr>
          <p:cNvSpPr>
            <a:spLocks noGrp="1"/>
          </p:cNvSpPr>
          <p:nvPr>
            <p:ph type="body" sz="half" idx="2"/>
          </p:nvPr>
        </p:nvSpPr>
        <p:spPr>
          <a:xfrm>
            <a:off x="1287463" y="2926800"/>
            <a:ext cx="4391024" cy="2291086"/>
          </a:xfrm>
        </p:spPr>
        <p:txBody>
          <a:bodyPr vert="horz" lIns="91440" tIns="45720" rIns="91440" bIns="45720" rtlCol="0">
            <a:normAutofit/>
          </a:bodyPr>
          <a:lstStyle/>
          <a:p>
            <a:pPr indent="-228600">
              <a:buFont typeface="Arial" panose="020B0604020202020204" pitchFamily="34" charset="0"/>
              <a:buChar char="•"/>
            </a:pPr>
            <a:r>
              <a:rPr lang="en-US" sz="1700" dirty="0">
                <a:solidFill>
                  <a:schemeClr val="bg1">
                    <a:alpha val="80000"/>
                  </a:schemeClr>
                </a:solidFill>
              </a:rPr>
              <a:t>Our hypothesis is that we will discover what the most common digital skill used by UWTSD students is. We will have data to read as well as the results of the survey we chose. We believe that quantitative research is the best way to create an effective data schedule to support our research question.</a:t>
            </a:r>
          </a:p>
        </p:txBody>
      </p:sp>
      <p:sp>
        <p:nvSpPr>
          <p:cNvPr id="34" name="Freeform: Shape 29">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4">
            <a:extLst>
              <a:ext uri="{FF2B5EF4-FFF2-40B4-BE49-F238E27FC236}">
                <a16:creationId xmlns:a16="http://schemas.microsoft.com/office/drawing/2014/main" id="{90AEAA75-4ECD-6824-10D8-22978628EA49}"/>
              </a:ext>
            </a:extLst>
          </p:cNvPr>
          <p:cNvSpPr txBox="1"/>
          <p:nvPr/>
        </p:nvSpPr>
        <p:spPr>
          <a:xfrm>
            <a:off x="10583953" y="6488668"/>
            <a:ext cx="22266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Nayyah Aftab</a:t>
            </a:r>
          </a:p>
        </p:txBody>
      </p:sp>
    </p:spTree>
    <p:extLst>
      <p:ext uri="{BB962C8B-B14F-4D97-AF65-F5344CB8AC3E}">
        <p14:creationId xmlns:p14="http://schemas.microsoft.com/office/powerpoint/2010/main" val="1301839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p:cTn id="13"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9E624-28AC-B9B7-E2C2-FE5C57351EFD}"/>
              </a:ext>
            </a:extLst>
          </p:cNvPr>
          <p:cNvSpPr>
            <a:spLocks noGrp="1"/>
          </p:cNvSpPr>
          <p:nvPr>
            <p:ph type="title"/>
          </p:nvPr>
        </p:nvSpPr>
        <p:spPr/>
        <p:txBody>
          <a:bodyPr>
            <a:normAutofit/>
          </a:bodyPr>
          <a:lstStyle/>
          <a:p>
            <a:pPr algn="ctr"/>
            <a:r>
              <a:rPr lang="en-US" sz="4800" b="1" u="sng" dirty="0"/>
              <a:t>References</a:t>
            </a:r>
          </a:p>
        </p:txBody>
      </p:sp>
      <p:sp>
        <p:nvSpPr>
          <p:cNvPr id="4" name="Text Placeholder 3">
            <a:extLst>
              <a:ext uri="{FF2B5EF4-FFF2-40B4-BE49-F238E27FC236}">
                <a16:creationId xmlns:a16="http://schemas.microsoft.com/office/drawing/2014/main" id="{7AE4430B-88E2-9E95-2C3E-2403EA72B5A5}"/>
              </a:ext>
            </a:extLst>
          </p:cNvPr>
          <p:cNvSpPr>
            <a:spLocks noGrp="1"/>
          </p:cNvSpPr>
          <p:nvPr>
            <p:ph type="body" sz="half" idx="2"/>
          </p:nvPr>
        </p:nvSpPr>
        <p:spPr>
          <a:xfrm>
            <a:off x="1104900" y="1600200"/>
            <a:ext cx="10301253" cy="4572000"/>
          </a:xfrm>
        </p:spPr>
        <p:txBody>
          <a:bodyPr vert="horz" lIns="0" tIns="45720" rIns="0" bIns="45720" rtlCol="0" anchor="t">
            <a:normAutofit/>
          </a:bodyPr>
          <a:lstStyle/>
          <a:p>
            <a:pPr marL="342900" indent="-342900">
              <a:buAutoNum type="arabicPeriod"/>
            </a:pPr>
            <a:r>
              <a:rPr lang="en-US" dirty="0">
                <a:ea typeface="+mn-lt"/>
                <a:cs typeface="+mn-lt"/>
              </a:rPr>
              <a:t>Solis, B. (2022) : </a:t>
            </a:r>
            <a:r>
              <a:rPr lang="en-US" dirty="0">
                <a:ea typeface="+mn-lt"/>
                <a:cs typeface="+mn-lt"/>
                <a:hlinkClick r:id="rId2"/>
              </a:rPr>
              <a:t>https://www.salesforce.com/news/stories/what-are-digital-skills/#:~:text=sharing%20related%20research.-,What%20are%20digital%20skills%3F,to%20specialist%20programming%20and%20development</a:t>
            </a:r>
            <a:endParaRPr lang="en-US" dirty="0"/>
          </a:p>
          <a:p>
            <a:pPr marL="342900" indent="-342900">
              <a:buAutoNum type="arabicPeriod"/>
            </a:pPr>
            <a:r>
              <a:rPr lang="en-US" dirty="0" err="1">
                <a:ea typeface="+mn-lt"/>
                <a:cs typeface="+mn-lt"/>
              </a:rPr>
              <a:t>Libretexts</a:t>
            </a:r>
            <a:r>
              <a:rPr lang="en-US" dirty="0">
                <a:ea typeface="+mn-lt"/>
                <a:cs typeface="+mn-lt"/>
              </a:rPr>
              <a:t> (2021) </a:t>
            </a:r>
            <a:r>
              <a:rPr lang="en-US" i="1" dirty="0">
                <a:ea typeface="+mn-lt"/>
                <a:cs typeface="+mn-lt"/>
              </a:rPr>
              <a:t>9.4:</a:t>
            </a:r>
            <a:r>
              <a:rPr lang="en-US" dirty="0">
                <a:ea typeface="+mn-lt"/>
                <a:cs typeface="+mn-lt"/>
              </a:rPr>
              <a:t> </a:t>
            </a:r>
            <a:r>
              <a:rPr lang="en-US" dirty="0">
                <a:ea typeface="+mn-lt"/>
                <a:cs typeface="+mn-lt"/>
                <a:hlinkClick r:id="rId3"/>
              </a:rPr>
              <a:t>https://socialsci.libretexts.org/Bookshelves/Political_Science_and_Civics/Book%3A_Introduction_to_Political_Science_Research_Methods_(Franco_et_al.)/09%3A_Research_Ethics/9.04%3A_Research_Ethics_in_Quantitative_Research#:~:text=According%20to%20this%20document%2C%20quantitatively,considered%20meeting%20the%20ethical%20standard</a:t>
            </a:r>
            <a:r>
              <a:rPr lang="en-US" dirty="0">
                <a:ea typeface="+mn-lt"/>
                <a:cs typeface="+mn-lt"/>
              </a:rPr>
              <a:t>. </a:t>
            </a:r>
            <a:endParaRPr lang="en-US" dirty="0"/>
          </a:p>
          <a:p>
            <a:endParaRPr lang="en-US" dirty="0"/>
          </a:p>
          <a:p>
            <a:endParaRPr lang="en-US" dirty="0"/>
          </a:p>
        </p:txBody>
      </p:sp>
    </p:spTree>
    <p:extLst>
      <p:ext uri="{BB962C8B-B14F-4D97-AF65-F5344CB8AC3E}">
        <p14:creationId xmlns:p14="http://schemas.microsoft.com/office/powerpoint/2010/main" val="3883138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descr="Texto&#10;&#10;Descripción generada automáticamente con confianza media">
            <a:extLst>
              <a:ext uri="{FF2B5EF4-FFF2-40B4-BE49-F238E27FC236}">
                <a16:creationId xmlns:a16="http://schemas.microsoft.com/office/drawing/2014/main" id="{5948D3ED-2885-A365-9B9D-2F9223185C5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2467" y="609860"/>
            <a:ext cx="1061155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61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3223</TotalTime>
  <Words>684</Words>
  <Application>Microsoft Office PowerPoint</Application>
  <PresentationFormat>Panorámica</PresentationFormat>
  <Paragraphs>69</Paragraphs>
  <Slides>10</Slides>
  <Notes>4</Notes>
  <HiddenSlides>0</HiddenSlides>
  <MMClips>1</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10</vt:i4>
      </vt:variant>
    </vt:vector>
  </HeadingPairs>
  <TitlesOfParts>
    <vt:vector size="17" baseType="lpstr">
      <vt:lpstr>Arial</vt:lpstr>
      <vt:lpstr>Calibri</vt:lpstr>
      <vt:lpstr>Euphemia</vt:lpstr>
      <vt:lpstr>Plantagenet Cherokee</vt:lpstr>
      <vt:lpstr>Segoe UI</vt:lpstr>
      <vt:lpstr>Wingdings</vt:lpstr>
      <vt:lpstr>Academic Literature 16x9</vt:lpstr>
      <vt:lpstr>  Which digital skill do UWTSD students think is most important?  </vt:lpstr>
      <vt:lpstr>Introduction </vt:lpstr>
      <vt:lpstr>Different types of Digital Skills </vt:lpstr>
      <vt:lpstr>Presentación de PowerPoint</vt:lpstr>
      <vt:lpstr>Proposed method</vt:lpstr>
      <vt:lpstr>Ethical Considerations</vt:lpstr>
      <vt:lpstr>Research Timeline </vt:lpstr>
      <vt:lpstr>Hypothesis</vt:lpstr>
      <vt:lpstr>References</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 Layout</dc:title>
  <dc:creator>Karen y Jorge</dc:creator>
  <cp:lastModifiedBy>Karen Dayana OÑa Limones (2225180)</cp:lastModifiedBy>
  <cp:revision>456</cp:revision>
  <dcterms:created xsi:type="dcterms:W3CDTF">2023-02-10T14:58:55Z</dcterms:created>
  <dcterms:modified xsi:type="dcterms:W3CDTF">2023-02-19T19:47:27Z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