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168555-7EE7-45D7-AC36-A4436B1B60C7}" v="14" dt="2026-10-18T21:17:56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xin Atlas Jessopp (2400788)" userId="5b79517a-87cd-4fcd-b395-b1bb46e6849c" providerId="ADAL" clId="{1F67F3A2-D265-4B09-A471-70E5E00638E1}"/>
    <pc:docChg chg="modSld">
      <pc:chgData name="Lexin Atlas Jessopp (2400788)" userId="5b79517a-87cd-4fcd-b395-b1bb46e6849c" providerId="ADAL" clId="{1F67F3A2-D265-4B09-A471-70E5E00638E1}" dt="2026-10-18T21:17:56.555" v="17"/>
      <pc:docMkLst>
        <pc:docMk/>
      </pc:docMkLst>
      <pc:sldChg chg="modSp">
        <pc:chgData name="Lexin Atlas Jessopp (2400788)" userId="5b79517a-87cd-4fcd-b395-b1bb46e6849c" providerId="ADAL" clId="{1F67F3A2-D265-4B09-A471-70E5E00638E1}" dt="2026-10-16T09:37:34.325" v="4"/>
        <pc:sldMkLst>
          <pc:docMk/>
          <pc:sldMk cId="2924614376" sldId="256"/>
        </pc:sldMkLst>
        <pc:spChg chg="mod">
          <ac:chgData name="Lexin Atlas Jessopp (2400788)" userId="5b79517a-87cd-4fcd-b395-b1bb46e6849c" providerId="ADAL" clId="{1F67F3A2-D265-4B09-A471-70E5E00638E1}" dt="2026-10-16T09:37:34.325" v="4"/>
          <ac:spMkLst>
            <pc:docMk/>
            <pc:sldMk cId="2924614376" sldId="256"/>
            <ac:spMk id="2" creationId="{B6217E99-1601-D36D-E9E7-51AE85A62249}"/>
          </ac:spMkLst>
        </pc:spChg>
      </pc:sldChg>
      <pc:sldChg chg="addSp delSp modSp">
        <pc:chgData name="Lexin Atlas Jessopp (2400788)" userId="5b79517a-87cd-4fcd-b395-b1bb46e6849c" providerId="ADAL" clId="{1F67F3A2-D265-4B09-A471-70E5E00638E1}" dt="2026-10-18T20:16:16.920" v="13"/>
        <pc:sldMkLst>
          <pc:docMk/>
          <pc:sldMk cId="618374525" sldId="257"/>
        </pc:sldMkLst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618374525" sldId="257"/>
            <ac:spMk id="2" creationId="{F98ACF29-649F-A5FE-D29E-16C5B9B1C729}"/>
          </ac:spMkLst>
        </pc:spChg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618374525" sldId="257"/>
            <ac:spMk id="4" creationId="{4B2403E8-E0C0-4CB7-4A4E-AE1ED5C98254}"/>
          </ac:spMkLst>
        </pc:spChg>
        <pc:spChg chg="add del mod">
          <ac:chgData name="Lexin Atlas Jessopp (2400788)" userId="5b79517a-87cd-4fcd-b395-b1bb46e6849c" providerId="ADAL" clId="{1F67F3A2-D265-4B09-A471-70E5E00638E1}" dt="2026-10-18T19:40:13.252" v="6"/>
          <ac:spMkLst>
            <pc:docMk/>
            <pc:sldMk cId="618374525" sldId="257"/>
            <ac:spMk id="11" creationId="{00C1212F-339F-6E41-4459-8283AA9C0126}"/>
          </ac:spMkLst>
        </pc:spChg>
        <pc:spChg chg="add mod">
          <ac:chgData name="Lexin Atlas Jessopp (2400788)" userId="5b79517a-87cd-4fcd-b395-b1bb46e6849c" providerId="ADAL" clId="{1F67F3A2-D265-4B09-A471-70E5E00638E1}" dt="2026-10-18T19:40:20.924" v="7" actId="767"/>
          <ac:spMkLst>
            <pc:docMk/>
            <pc:sldMk cId="618374525" sldId="257"/>
            <ac:spMk id="12" creationId="{94810993-36C9-3D8A-CCD8-BAF35DEA9344}"/>
          </ac:spMkLst>
        </pc:spChg>
      </pc:sldChg>
      <pc:sldChg chg="modSp">
        <pc:chgData name="Lexin Atlas Jessopp (2400788)" userId="5b79517a-87cd-4fcd-b395-b1bb46e6849c" providerId="ADAL" clId="{1F67F3A2-D265-4B09-A471-70E5E00638E1}" dt="2026-10-18T21:17:56.555" v="17"/>
        <pc:sldMkLst>
          <pc:docMk/>
          <pc:sldMk cId="4114185342" sldId="258"/>
        </pc:sldMkLst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4114185342" sldId="258"/>
            <ac:spMk id="2" creationId="{B34C5D83-8EFB-7BCF-83CA-42153A9834CB}"/>
          </ac:spMkLst>
        </pc:spChg>
        <pc:spChg chg="mod">
          <ac:chgData name="Lexin Atlas Jessopp (2400788)" userId="5b79517a-87cd-4fcd-b395-b1bb46e6849c" providerId="ADAL" clId="{1F67F3A2-D265-4B09-A471-70E5E00638E1}" dt="2026-10-18T21:17:56.555" v="17"/>
          <ac:spMkLst>
            <pc:docMk/>
            <pc:sldMk cId="4114185342" sldId="258"/>
            <ac:spMk id="3" creationId="{F99F3AA8-087E-F197-DCE2-9D050BBA050D}"/>
          </ac:spMkLst>
        </pc:spChg>
      </pc:sldChg>
      <pc:sldChg chg="modSp">
        <pc:chgData name="Lexin Atlas Jessopp (2400788)" userId="5b79517a-87cd-4fcd-b395-b1bb46e6849c" providerId="ADAL" clId="{1F67F3A2-D265-4B09-A471-70E5E00638E1}" dt="2026-10-18T20:16:16.920" v="13"/>
        <pc:sldMkLst>
          <pc:docMk/>
          <pc:sldMk cId="667615947" sldId="259"/>
        </pc:sldMkLst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667615947" sldId="259"/>
            <ac:spMk id="2" creationId="{B074174C-67C7-3E0E-3411-7CA4B88865B3}"/>
          </ac:spMkLst>
        </pc:spChg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667615947" sldId="259"/>
            <ac:spMk id="3" creationId="{18E5313F-0DE4-FB14-69E9-9C0D421E8F54}"/>
          </ac:spMkLst>
        </pc:spChg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667615947" sldId="259"/>
            <ac:spMk id="4" creationId="{ACC9DB1B-C145-D78D-C229-17B80E3F7C62}"/>
          </ac:spMkLst>
        </pc:spChg>
      </pc:sldChg>
      <pc:sldChg chg="modSp">
        <pc:chgData name="Lexin Atlas Jessopp (2400788)" userId="5b79517a-87cd-4fcd-b395-b1bb46e6849c" providerId="ADAL" clId="{1F67F3A2-D265-4B09-A471-70E5E00638E1}" dt="2026-10-18T20:16:16.920" v="13"/>
        <pc:sldMkLst>
          <pc:docMk/>
          <pc:sldMk cId="3444864809" sldId="260"/>
        </pc:sldMkLst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3444864809" sldId="260"/>
            <ac:spMk id="2" creationId="{303B57F3-240E-4EB8-FCCD-8ED1B0F9C92F}"/>
          </ac:spMkLst>
        </pc:spChg>
        <pc:spChg chg="mod">
          <ac:chgData name="Lexin Atlas Jessopp (2400788)" userId="5b79517a-87cd-4fcd-b395-b1bb46e6849c" providerId="ADAL" clId="{1F67F3A2-D265-4B09-A471-70E5E00638E1}" dt="2026-10-18T20:16:16.920" v="13"/>
          <ac:spMkLst>
            <pc:docMk/>
            <pc:sldMk cId="3444864809" sldId="260"/>
            <ac:spMk id="3" creationId="{F526956A-C491-A211-E219-A12349F68D2B}"/>
          </ac:spMkLst>
        </pc:spChg>
      </pc:sldChg>
      <pc:sldChg chg="modSp">
        <pc:chgData name="Lexin Atlas Jessopp (2400788)" userId="5b79517a-87cd-4fcd-b395-b1bb46e6849c" providerId="ADAL" clId="{1F67F3A2-D265-4B09-A471-70E5E00638E1}" dt="2026-10-18T20:33:13.479" v="14"/>
        <pc:sldMkLst>
          <pc:docMk/>
          <pc:sldMk cId="2425727813" sldId="261"/>
        </pc:sldMkLst>
        <pc:spChg chg="mod">
          <ac:chgData name="Lexin Atlas Jessopp (2400788)" userId="5b79517a-87cd-4fcd-b395-b1bb46e6849c" providerId="ADAL" clId="{1F67F3A2-D265-4B09-A471-70E5E00638E1}" dt="2026-10-18T20:33:13.479" v="14"/>
          <ac:spMkLst>
            <pc:docMk/>
            <pc:sldMk cId="2425727813" sldId="261"/>
            <ac:spMk id="3" creationId="{C05B96BD-B61E-9091-2B1D-119F5B397F8E}"/>
          </ac:spMkLst>
        </pc:spChg>
      </pc:sldChg>
      <pc:sldChg chg="modSp">
        <pc:chgData name="Lexin Atlas Jessopp (2400788)" userId="5b79517a-87cd-4fcd-b395-b1bb46e6849c" providerId="ADAL" clId="{1F67F3A2-D265-4B09-A471-70E5E00638E1}" dt="2026-10-18T21:17:23.917" v="16"/>
        <pc:sldMkLst>
          <pc:docMk/>
          <pc:sldMk cId="159666111" sldId="262"/>
        </pc:sldMkLst>
        <pc:spChg chg="mod">
          <ac:chgData name="Lexin Atlas Jessopp (2400788)" userId="5b79517a-87cd-4fcd-b395-b1bb46e6849c" providerId="ADAL" clId="{1F67F3A2-D265-4B09-A471-70E5E00638E1}" dt="2026-10-18T21:17:23.917" v="16"/>
          <ac:spMkLst>
            <pc:docMk/>
            <pc:sldMk cId="159666111" sldId="262"/>
            <ac:spMk id="2" creationId="{99BD5871-811A-36F9-887F-1CFD4A8E0F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7081211" y="1747209"/>
            <a:ext cx="6857999" cy="3363581"/>
          </a:xfrm>
          <a:custGeom>
            <a:avLst/>
            <a:gdLst>
              <a:gd name="connsiteX0" fmla="*/ 6857999 w 6857999"/>
              <a:gd name="connsiteY0" fmla="*/ 123826 h 3363581"/>
              <a:gd name="connsiteX1" fmla="*/ 6857999 w 6857999"/>
              <a:gd name="connsiteY1" fmla="*/ 3363581 h 3363581"/>
              <a:gd name="connsiteX2" fmla="*/ 0 w 6857999"/>
              <a:gd name="connsiteY2" fmla="*/ 3363580 h 3363581"/>
              <a:gd name="connsiteX3" fmla="*/ 0 w 6857999"/>
              <a:gd name="connsiteY3" fmla="*/ 393588 h 3363581"/>
              <a:gd name="connsiteX4" fmla="*/ 23185 w 6857999"/>
              <a:gd name="connsiteY4" fmla="*/ 395032 h 3363581"/>
              <a:gd name="connsiteX5" fmla="*/ 998435 w 6857999"/>
              <a:gd name="connsiteY5" fmla="*/ 32794 h 3363581"/>
              <a:gd name="connsiteX6" fmla="*/ 1917762 w 6857999"/>
              <a:gd name="connsiteY6" fmla="*/ 395033 h 3363581"/>
              <a:gd name="connsiteX7" fmla="*/ 2868155 w 6857999"/>
              <a:gd name="connsiteY7" fmla="*/ 110307 h 3363581"/>
              <a:gd name="connsiteX8" fmla="*/ 3812338 w 6857999"/>
              <a:gd name="connsiteY8" fmla="*/ 395033 h 3363581"/>
              <a:gd name="connsiteX9" fmla="*/ 4753412 w 6857999"/>
              <a:gd name="connsiteY9" fmla="*/ 0 h 3363581"/>
              <a:gd name="connsiteX10" fmla="*/ 5712709 w 6857999"/>
              <a:gd name="connsiteY10" fmla="*/ 395033 h 3363581"/>
              <a:gd name="connsiteX11" fmla="*/ 6672424 w 6857999"/>
              <a:gd name="connsiteY11" fmla="*/ 98381 h 3363581"/>
              <a:gd name="connsiteX12" fmla="*/ 6849948 w 6857999"/>
              <a:gd name="connsiteY12" fmla="*/ 121630 h 336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6838856" y="456164"/>
            <a:ext cx="3152835" cy="2985662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8178315" y="4701550"/>
            <a:ext cx="2333558" cy="2005494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46144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2920"/>
            <a:ext cx="10515600" cy="9784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10515600" cy="45994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409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133061"/>
            <a:ext cx="4576888" cy="3588027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8593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602083" y="1542762"/>
            <a:ext cx="5707601" cy="5315238"/>
          </a:xfrm>
          <a:custGeom>
            <a:avLst/>
            <a:gdLst>
              <a:gd name="connsiteX0" fmla="*/ 2576006 w 5441943"/>
              <a:gd name="connsiteY0" fmla="*/ 41 h 5067842"/>
              <a:gd name="connsiteX1" fmla="*/ 2988480 w 5441943"/>
              <a:gd name="connsiteY1" fmla="*/ 43413 h 5067842"/>
              <a:gd name="connsiteX2" fmla="*/ 4955377 w 5441943"/>
              <a:gd name="connsiteY2" fmla="*/ 1075549 h 5067842"/>
              <a:gd name="connsiteX3" fmla="*/ 5037577 w 5441943"/>
              <a:gd name="connsiteY3" fmla="*/ 4123286 h 5067842"/>
              <a:gd name="connsiteX4" fmla="*/ 3951424 w 5441943"/>
              <a:gd name="connsiteY4" fmla="*/ 5012975 h 5067842"/>
              <a:gd name="connsiteX5" fmla="*/ 3820826 w 5441943"/>
              <a:gd name="connsiteY5" fmla="*/ 5067842 h 5067842"/>
              <a:gd name="connsiteX6" fmla="*/ 2092196 w 5441943"/>
              <a:gd name="connsiteY6" fmla="*/ 5067842 h 5067842"/>
              <a:gd name="connsiteX7" fmla="*/ 2013774 w 5441943"/>
              <a:gd name="connsiteY7" fmla="*/ 5044835 h 5067842"/>
              <a:gd name="connsiteX8" fmla="*/ 34896 w 5441943"/>
              <a:gd name="connsiteY8" fmla="*/ 2881395 h 5067842"/>
              <a:gd name="connsiteX9" fmla="*/ 940110 w 5441943"/>
              <a:gd name="connsiteY9" fmla="*/ 624396 h 5067842"/>
              <a:gd name="connsiteX10" fmla="*/ 2576006 w 5441943"/>
              <a:gd name="connsiteY10" fmla="*/ 41 h 5067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/>
        </p:nvSpPr>
        <p:spPr>
          <a:xfrm>
            <a:off x="8166776" y="0"/>
            <a:ext cx="4025224" cy="2166290"/>
          </a:xfrm>
          <a:custGeom>
            <a:avLst/>
            <a:gdLst>
              <a:gd name="csX0" fmla="*/ 0 w 4025224"/>
              <a:gd name="csY0" fmla="*/ 0 h 2166290"/>
              <a:gd name="csX1" fmla="*/ 1171925 w 4025224"/>
              <a:gd name="csY1" fmla="*/ 0 h 2166290"/>
              <a:gd name="csX2" fmla="*/ 1194569 w 4025224"/>
              <a:gd name="csY2" fmla="*/ 50285 h 2166290"/>
              <a:gd name="csX3" fmla="*/ 1616851 w 4025224"/>
              <a:gd name="csY3" fmla="*/ 585873 h 2166290"/>
              <a:gd name="csX4" fmla="*/ 2897449 w 4025224"/>
              <a:gd name="csY4" fmla="*/ 999115 h 2166290"/>
              <a:gd name="csX5" fmla="*/ 3639922 w 4025224"/>
              <a:gd name="csY5" fmla="*/ 748153 h 2166290"/>
              <a:gd name="csX6" fmla="*/ 4008437 w 4025224"/>
              <a:gd name="csY6" fmla="*/ 379803 h 2166290"/>
              <a:gd name="csX7" fmla="*/ 4025224 w 4025224"/>
              <a:gd name="csY7" fmla="*/ 353041 h 2166290"/>
              <a:gd name="csX8" fmla="*/ 4025224 w 4025224"/>
              <a:gd name="csY8" fmla="*/ 1866594 h 2166290"/>
              <a:gd name="csX9" fmla="*/ 3945842 w 4025224"/>
              <a:gd name="csY9" fmla="*/ 1913593 h 2166290"/>
              <a:gd name="csX10" fmla="*/ 3108626 w 4025224"/>
              <a:gd name="csY10" fmla="*/ 2153724 h 2166290"/>
              <a:gd name="csX11" fmla="*/ 564359 w 4025224"/>
              <a:gd name="csY11" fmla="*/ 1326027 h 2166290"/>
              <a:gd name="csX12" fmla="*/ 9289 w 4025224"/>
              <a:gd name="csY12" fmla="*/ 63825 h 2166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07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855167 w 12192000"/>
              <a:gd name="connsiteY0" fmla="*/ 6129871 h 6858000"/>
              <a:gd name="connsiteX1" fmla="*/ 9418143 w 12192000"/>
              <a:gd name="connsiteY1" fmla="*/ 6214139 h 6858000"/>
              <a:gd name="connsiteX2" fmla="*/ 9940232 w 12192000"/>
              <a:gd name="connsiteY2" fmla="*/ 6580765 h 6858000"/>
              <a:gd name="connsiteX3" fmla="*/ 10003724 w 12192000"/>
              <a:gd name="connsiteY3" fmla="*/ 6723989 h 6858000"/>
              <a:gd name="connsiteX4" fmla="*/ 10046063 w 12192000"/>
              <a:gd name="connsiteY4" fmla="*/ 6858000 h 6858000"/>
              <a:gd name="connsiteX5" fmla="*/ 7595601 w 12192000"/>
              <a:gd name="connsiteY5" fmla="*/ 6858000 h 6858000"/>
              <a:gd name="connsiteX6" fmla="*/ 7645247 w 12192000"/>
              <a:gd name="connsiteY6" fmla="*/ 6757511 h 6858000"/>
              <a:gd name="connsiteX7" fmla="*/ 8305226 w 12192000"/>
              <a:gd name="connsiteY7" fmla="*/ 6218074 h 6858000"/>
              <a:gd name="connsiteX8" fmla="*/ 8855167 w 12192000"/>
              <a:gd name="connsiteY8" fmla="*/ 6129871 h 6858000"/>
              <a:gd name="connsiteX9" fmla="*/ 11660333 w 12192000"/>
              <a:gd name="connsiteY9" fmla="*/ 739228 h 6858000"/>
              <a:gd name="connsiteX10" fmla="*/ 6228080 w 12192000"/>
              <a:gd name="connsiteY10" fmla="*/ 915837 h 6858000"/>
              <a:gd name="connsiteX11" fmla="*/ 6385355 w 12192000"/>
              <a:gd name="connsiteY11" fmla="*/ 2733681 h 6858000"/>
              <a:gd name="connsiteX12" fmla="*/ 7145125 w 12192000"/>
              <a:gd name="connsiteY12" fmla="*/ 4559224 h 6858000"/>
              <a:gd name="connsiteX13" fmla="*/ 7941628 w 12192000"/>
              <a:gd name="connsiteY13" fmla="*/ 5097598 h 6858000"/>
              <a:gd name="connsiteX14" fmla="*/ 9033448 w 12192000"/>
              <a:gd name="connsiteY14" fmla="*/ 5224198 h 6858000"/>
              <a:gd name="connsiteX15" fmla="*/ 10238924 w 12192000"/>
              <a:gd name="connsiteY15" fmla="*/ 5154274 h 6858000"/>
              <a:gd name="connsiteX16" fmla="*/ 11483653 w 12192000"/>
              <a:gd name="connsiteY16" fmla="*/ 3710684 h 6858000"/>
              <a:gd name="connsiteX17" fmla="*/ 11646617 w 12192000"/>
              <a:gd name="connsiteY17" fmla="*/ 2471509 h 6858000"/>
              <a:gd name="connsiteX18" fmla="*/ 11660333 w 12192000"/>
              <a:gd name="connsiteY18" fmla="*/ 739228 h 6858000"/>
              <a:gd name="connsiteX19" fmla="*/ 0 w 12192000"/>
              <a:gd name="connsiteY19" fmla="*/ 0 h 6858000"/>
              <a:gd name="connsiteX20" fmla="*/ 12192000 w 12192000"/>
              <a:gd name="connsiteY20" fmla="*/ 0 h 6858000"/>
              <a:gd name="connsiteX21" fmla="*/ 12192000 w 12192000"/>
              <a:gd name="connsiteY21" fmla="*/ 6858000 h 6858000"/>
              <a:gd name="connsiteX22" fmla="*/ 11062506 w 12192000"/>
              <a:gd name="connsiteY22" fmla="*/ 6858000 h 6858000"/>
              <a:gd name="connsiteX23" fmla="*/ 11047856 w 12192000"/>
              <a:gd name="connsiteY23" fmla="*/ 6794231 h 6858000"/>
              <a:gd name="connsiteX24" fmla="*/ 9892865 w 12192000"/>
              <a:gd name="connsiteY24" fmla="*/ 5335072 h 6858000"/>
              <a:gd name="connsiteX25" fmla="*/ 9004162 w 12192000"/>
              <a:gd name="connsiteY25" fmla="*/ 5223527 h 6858000"/>
              <a:gd name="connsiteX26" fmla="*/ 7713673 w 12192000"/>
              <a:gd name="connsiteY26" fmla="*/ 5425100 h 6858000"/>
              <a:gd name="connsiteX27" fmla="*/ 6806707 w 12192000"/>
              <a:gd name="connsiteY27" fmla="*/ 6439693 h 6858000"/>
              <a:gd name="connsiteX28" fmla="*/ 6654677 w 12192000"/>
              <a:gd name="connsiteY28" fmla="*/ 6796868 h 6858000"/>
              <a:gd name="connsiteX29" fmla="*/ 6646736 w 12192000"/>
              <a:gd name="connsiteY29" fmla="*/ 6858000 h 6858000"/>
              <a:gd name="connsiteX30" fmla="*/ 0 w 12192000"/>
              <a:gd name="connsiteY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6213837" y="739228"/>
            <a:ext cx="5448722" cy="4494463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77429"/>
              <a:gd name="connsiteX1" fmla="*/ 4711018 w 4723365"/>
              <a:gd name="connsiteY1" fmla="*/ 120927 h 3077429"/>
              <a:gd name="connsiteX2" fmla="*/ 4574680 w 4723365"/>
              <a:gd name="connsiteY2" fmla="*/ 1365633 h 3077429"/>
              <a:gd name="connsiteX3" fmla="*/ 3916054 w 4723365"/>
              <a:gd name="connsiteY3" fmla="*/ 2615611 h 3077429"/>
              <a:gd name="connsiteX4" fmla="*/ 3225585 w 4723365"/>
              <a:gd name="connsiteY4" fmla="*/ 2984244 h 3077429"/>
              <a:gd name="connsiteX5" fmla="*/ 2279113 w 4723365"/>
              <a:gd name="connsiteY5" fmla="*/ 3070929 h 3077429"/>
              <a:gd name="connsiteX6" fmla="*/ 1234115 w 4723365"/>
              <a:gd name="connsiteY6" fmla="*/ 3023051 h 3077429"/>
              <a:gd name="connsiteX7" fmla="*/ 155089 w 4723365"/>
              <a:gd name="connsiteY7" fmla="*/ 2034602 h 3077429"/>
              <a:gd name="connsiteX8" fmla="*/ 13820 w 4723365"/>
              <a:gd name="connsiteY8" fmla="*/ 1186120 h 3077429"/>
              <a:gd name="connsiteX9" fmla="*/ 1930 w 4723365"/>
              <a:gd name="connsiteY9" fmla="*/ 0 h 3077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6644615" y="5223305"/>
            <a:ext cx="4421642" cy="1651023"/>
          </a:xfrm>
          <a:custGeom>
            <a:avLst/>
            <a:gdLst>
              <a:gd name="connsiteX0" fmla="*/ 2359547 w 4421642"/>
              <a:gd name="connsiteY0" fmla="*/ 1650801 h 1651023"/>
              <a:gd name="connsiteX1" fmla="*/ 3248250 w 4421642"/>
              <a:gd name="connsiteY1" fmla="*/ 1539256 h 1651023"/>
              <a:gd name="connsiteX2" fmla="*/ 4403241 w 4421642"/>
              <a:gd name="connsiteY2" fmla="*/ 80097 h 1651023"/>
              <a:gd name="connsiteX3" fmla="*/ 4421642 w 4421642"/>
              <a:gd name="connsiteY3" fmla="*/ 0 h 1651023"/>
              <a:gd name="connsiteX4" fmla="*/ 3406227 w 4421642"/>
              <a:gd name="connsiteY4" fmla="*/ 0 h 1651023"/>
              <a:gd name="connsiteX5" fmla="*/ 3405801 w 4421642"/>
              <a:gd name="connsiteY5" fmla="*/ 2549 h 1651023"/>
              <a:gd name="connsiteX6" fmla="*/ 3295617 w 4421642"/>
              <a:gd name="connsiteY6" fmla="*/ 293563 h 1651023"/>
              <a:gd name="connsiteX7" fmla="*/ 2773528 w 4421642"/>
              <a:gd name="connsiteY7" fmla="*/ 660189 h 1651023"/>
              <a:gd name="connsiteX8" fmla="*/ 1660611 w 4421642"/>
              <a:gd name="connsiteY8" fmla="*/ 656254 h 1651023"/>
              <a:gd name="connsiteX9" fmla="*/ 945245 w 4421642"/>
              <a:gd name="connsiteY9" fmla="*/ 4709 h 1651023"/>
              <a:gd name="connsiteX10" fmla="*/ 943844 w 4421642"/>
              <a:gd name="connsiteY10" fmla="*/ 0 h 1651023"/>
              <a:gd name="connsiteX11" fmla="*/ 0 w 4421642"/>
              <a:gd name="connsiteY11" fmla="*/ 0 h 1651023"/>
              <a:gd name="connsiteX12" fmla="*/ 10062 w 4421642"/>
              <a:gd name="connsiteY12" fmla="*/ 77460 h 1651023"/>
              <a:gd name="connsiteX13" fmla="*/ 162092 w 4421642"/>
              <a:gd name="connsiteY13" fmla="*/ 434635 h 1651023"/>
              <a:gd name="connsiteX14" fmla="*/ 1069058 w 4421642"/>
              <a:gd name="connsiteY14" fmla="*/ 1449228 h 1651023"/>
              <a:gd name="connsiteX15" fmla="*/ 2359547 w 4421642"/>
              <a:gd name="connsiteY15" fmla="*/ 1650801 h 1651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2503" y="1335635"/>
            <a:ext cx="4010358" cy="2396362"/>
          </a:xfrm>
        </p:spPr>
        <p:txBody>
          <a:bodyPr anchor="ctr">
            <a:normAutofit/>
          </a:bodyPr>
          <a:lstStyle>
            <a:lvl1pPr algn="ctr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704" y="3850055"/>
            <a:ext cx="3042459" cy="100385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35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649554" y="649107"/>
            <a:ext cx="6879229" cy="5580115"/>
          </a:xfrm>
          <a:custGeom>
            <a:avLst/>
            <a:gdLst>
              <a:gd name="connsiteX0" fmla="*/ 0 w 6879229"/>
              <a:gd name="connsiteY0" fmla="*/ 5580115 h 5580115"/>
              <a:gd name="connsiteX1" fmla="*/ 0 w 6879229"/>
              <a:gd name="connsiteY1" fmla="*/ 336408 h 5580115"/>
              <a:gd name="connsiteX2" fmla="*/ 14600 w 6879229"/>
              <a:gd name="connsiteY2" fmla="*/ 341265 h 5580115"/>
              <a:gd name="connsiteX3" fmla="*/ 407674 w 6879229"/>
              <a:gd name="connsiteY3" fmla="*/ 406739 h 5580115"/>
              <a:gd name="connsiteX4" fmla="*/ 1396779 w 6879229"/>
              <a:gd name="connsiteY4" fmla="*/ 33767 h 5580115"/>
              <a:gd name="connsiteX5" fmla="*/ 2329167 w 6879229"/>
              <a:gd name="connsiteY5" fmla="*/ 406739 h 5580115"/>
              <a:gd name="connsiteX6" fmla="*/ 3293063 w 6879229"/>
              <a:gd name="connsiteY6" fmla="*/ 113574 h 5580115"/>
              <a:gd name="connsiteX7" fmla="*/ 4250658 w 6879229"/>
              <a:gd name="connsiteY7" fmla="*/ 406739 h 5580115"/>
              <a:gd name="connsiteX8" fmla="*/ 5205103 w 6879229"/>
              <a:gd name="connsiteY8" fmla="*/ 0 h 5580115"/>
              <a:gd name="connsiteX9" fmla="*/ 6178027 w 6879229"/>
              <a:gd name="connsiteY9" fmla="*/ 406740 h 5580115"/>
              <a:gd name="connsiteX10" fmla="*/ 6842247 w 6879229"/>
              <a:gd name="connsiteY10" fmla="*/ 151396 h 5580115"/>
              <a:gd name="connsiteX11" fmla="*/ 6879229 w 6879229"/>
              <a:gd name="connsiteY11" fmla="*/ 141992 h 5580115"/>
              <a:gd name="connsiteX12" fmla="*/ 6866459 w 6879229"/>
              <a:gd name="connsiteY12" fmla="*/ 5580115 h 558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>
            <a:lvl1pPr algn="ctr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264" y="948906"/>
            <a:ext cx="4331108" cy="50550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41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310" y="1070670"/>
            <a:ext cx="4488575" cy="1453080"/>
          </a:xfrm>
        </p:spPr>
        <p:txBody>
          <a:bodyPr/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45730"/>
            <a:ext cx="4488575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21048132">
            <a:off x="1031694" y="796632"/>
            <a:ext cx="3725672" cy="3664445"/>
          </a:xfrm>
          <a:custGeom>
            <a:avLst/>
            <a:gdLst>
              <a:gd name="connsiteX0" fmla="*/ 1608654 w 2955473"/>
              <a:gd name="connsiteY0" fmla="*/ 1 h 2975231"/>
              <a:gd name="connsiteX1" fmla="*/ 1907042 w 2955473"/>
              <a:gd name="connsiteY1" fmla="*/ 40268 h 2975231"/>
              <a:gd name="connsiteX2" fmla="*/ 2955473 w 2955473"/>
              <a:gd name="connsiteY2" fmla="*/ 1389745 h 2975231"/>
              <a:gd name="connsiteX3" fmla="*/ 1894542 w 2955473"/>
              <a:gd name="connsiteY3" fmla="*/ 2940652 h 2975231"/>
              <a:gd name="connsiteX4" fmla="*/ 215597 w 2955473"/>
              <a:gd name="connsiteY4" fmla="*/ 2314973 h 2975231"/>
              <a:gd name="connsiteX5" fmla="*/ 51635 w 2955473"/>
              <a:gd name="connsiteY5" fmla="*/ 1085943 h 2975231"/>
              <a:gd name="connsiteX6" fmla="*/ 663171 w 2955473"/>
              <a:gd name="connsiteY6" fmla="*/ 240863 h 2975231"/>
              <a:gd name="connsiteX7" fmla="*/ 1608654 w 2955473"/>
              <a:gd name="connsiteY7" fmla="*/ 1 h 2975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769839" y="4353227"/>
            <a:ext cx="2448883" cy="123041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581156" y="5591494"/>
            <a:ext cx="2315009" cy="1266376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581419" y="4775542"/>
            <a:ext cx="626222" cy="44974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2C3431"/>
                  </a:solidFill>
                </a:ln>
                <a:solidFill>
                  <a:schemeClr val="tx2"/>
                </a:solidFill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66613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905498" y="1677624"/>
            <a:ext cx="12803897" cy="5197757"/>
          </a:xfrm>
          <a:custGeom>
            <a:avLst/>
            <a:gdLst>
              <a:gd name="connsiteX0" fmla="*/ 0 w 12803897"/>
              <a:gd name="connsiteY0" fmla="*/ 215826 h 5197757"/>
              <a:gd name="connsiteX1" fmla="*/ 7265655 w 12803897"/>
              <a:gd name="connsiteY1" fmla="*/ 186960 h 5197757"/>
              <a:gd name="connsiteX2" fmla="*/ 7010816 w 12803897"/>
              <a:gd name="connsiteY2" fmla="*/ 1624595 h 5197757"/>
              <a:gd name="connsiteX3" fmla="*/ 6977045 w 12803897"/>
              <a:gd name="connsiteY3" fmla="*/ 1720315 h 5197757"/>
              <a:gd name="connsiteX4" fmla="*/ 7021935 w 12803897"/>
              <a:gd name="connsiteY4" fmla="*/ 1659818 h 5197757"/>
              <a:gd name="connsiteX5" fmla="*/ 9081366 w 12803897"/>
              <a:gd name="connsiteY5" fmla="*/ 191287 h 5197757"/>
              <a:gd name="connsiteX6" fmla="*/ 12803897 w 12803897"/>
              <a:gd name="connsiteY6" fmla="*/ 1329451 h 5197757"/>
              <a:gd name="connsiteX7" fmla="*/ 11646289 w 12803897"/>
              <a:gd name="connsiteY7" fmla="*/ 2444351 h 5197757"/>
              <a:gd name="connsiteX8" fmla="*/ 10703071 w 12803897"/>
              <a:gd name="connsiteY8" fmla="*/ 1801280 h 5197757"/>
              <a:gd name="connsiteX9" fmla="*/ 9611631 w 12803897"/>
              <a:gd name="connsiteY9" fmla="*/ 1844412 h 5197757"/>
              <a:gd name="connsiteX10" fmla="*/ 8242239 w 12803897"/>
              <a:gd name="connsiteY10" fmla="*/ 3063993 h 5197757"/>
              <a:gd name="connsiteX11" fmla="*/ 8285777 w 12803897"/>
              <a:gd name="connsiteY11" fmla="*/ 4735422 h 5197757"/>
              <a:gd name="connsiteX12" fmla="*/ 8288961 w 12803897"/>
              <a:gd name="connsiteY12" fmla="*/ 4740118 h 5197757"/>
              <a:gd name="connsiteX13" fmla="*/ 6708028 w 12803897"/>
              <a:gd name="connsiteY13" fmla="*/ 5197757 h 5197757"/>
              <a:gd name="connsiteX14" fmla="*/ 6590215 w 12803897"/>
              <a:gd name="connsiteY14" fmla="*/ 5015394 h 5197757"/>
              <a:gd name="connsiteX15" fmla="*/ 6381330 w 12803897"/>
              <a:gd name="connsiteY15" fmla="*/ 4559771 h 5197757"/>
              <a:gd name="connsiteX16" fmla="*/ 6446023 w 12803897"/>
              <a:gd name="connsiteY16" fmla="*/ 2638685 h 5197757"/>
              <a:gd name="connsiteX17" fmla="*/ 6579563 w 12803897"/>
              <a:gd name="connsiteY17" fmla="*/ 2344774 h 5197757"/>
              <a:gd name="connsiteX18" fmla="*/ 6581210 w 12803897"/>
              <a:gd name="connsiteY18" fmla="*/ 2341768 h 5197757"/>
              <a:gd name="connsiteX19" fmla="*/ 6390775 w 12803897"/>
              <a:gd name="connsiteY19" fmla="*/ 2558036 h 5197757"/>
              <a:gd name="connsiteX20" fmla="*/ 5091615 w 12803897"/>
              <a:gd name="connsiteY20" fmla="*/ 3522488 h 5197757"/>
              <a:gd name="connsiteX21" fmla="*/ 1850877 w 12803897"/>
              <a:gd name="connsiteY21" fmla="*/ 3321467 h 5197757"/>
              <a:gd name="connsiteX22" fmla="*/ 436663 w 12803897"/>
              <a:gd name="connsiteY22" fmla="*/ 1564029 h 5197757"/>
              <a:gd name="connsiteX23" fmla="*/ 0 w 12803897"/>
              <a:gd name="connsiteY23" fmla="*/ 215826 h 519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38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834373"/>
            <a:ext cx="4451073" cy="144731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39" y="1834374"/>
            <a:ext cx="4566440" cy="3722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6439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72309" y="5403881"/>
            <a:ext cx="2210866" cy="1146496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686615" y="3570969"/>
            <a:ext cx="1886784" cy="190095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689157" y="5224197"/>
            <a:ext cx="2003020" cy="10967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660758"/>
              <a:gd name="connsiteY0" fmla="*/ 1967436 h 1967436"/>
              <a:gd name="connsiteX1" fmla="*/ 103200 w 3660758"/>
              <a:gd name="connsiteY1" fmla="*/ 1967436 h 1967436"/>
              <a:gd name="connsiteX2" fmla="*/ 96094 w 3660758"/>
              <a:gd name="connsiteY2" fmla="*/ 1904172 h 1967436"/>
              <a:gd name="connsiteX3" fmla="*/ 30923 w 3660758"/>
              <a:gd name="connsiteY3" fmla="*/ 873691 h 1967436"/>
              <a:gd name="connsiteX4" fmla="*/ 12232 w 3660758"/>
              <a:gd name="connsiteY4" fmla="*/ 0 h 1967436"/>
              <a:gd name="connsiteX5" fmla="*/ 3416309 w 3660758"/>
              <a:gd name="connsiteY5" fmla="*/ 4176 h 1967436"/>
              <a:gd name="connsiteX6" fmla="*/ 3389093 w 3660758"/>
              <a:gd name="connsiteY6" fmla="*/ 1921570 h 1967436"/>
              <a:gd name="connsiteX7" fmla="*/ 3383099 w 3660758"/>
              <a:gd name="connsiteY7" fmla="*/ 1967436 h 1967436"/>
              <a:gd name="connsiteX0" fmla="*/ 3383099 w 3431409"/>
              <a:gd name="connsiteY0" fmla="*/ 1967436 h 1967436"/>
              <a:gd name="connsiteX1" fmla="*/ 103200 w 3431409"/>
              <a:gd name="connsiteY1" fmla="*/ 1967436 h 1967436"/>
              <a:gd name="connsiteX2" fmla="*/ 96094 w 3431409"/>
              <a:gd name="connsiteY2" fmla="*/ 1904172 h 1967436"/>
              <a:gd name="connsiteX3" fmla="*/ 30923 w 3431409"/>
              <a:gd name="connsiteY3" fmla="*/ 873691 h 1967436"/>
              <a:gd name="connsiteX4" fmla="*/ 12232 w 3431409"/>
              <a:gd name="connsiteY4" fmla="*/ 0 h 1967436"/>
              <a:gd name="connsiteX5" fmla="*/ 3416309 w 3431409"/>
              <a:gd name="connsiteY5" fmla="*/ 4176 h 1967436"/>
              <a:gd name="connsiteX6" fmla="*/ 3389093 w 3431409"/>
              <a:gd name="connsiteY6" fmla="*/ 1921570 h 1967436"/>
              <a:gd name="connsiteX7" fmla="*/ 3383099 w 3431409"/>
              <a:gd name="connsiteY7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301013" y="4314649"/>
            <a:ext cx="689925" cy="312906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582081" y="4689445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3359115" y="5822161"/>
            <a:ext cx="529288" cy="367128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15197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10225495" y="4902832"/>
            <a:ext cx="1947856" cy="196248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6667414" y="5271714"/>
            <a:ext cx="2235932" cy="121380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8676787" y="5159997"/>
            <a:ext cx="1904644" cy="1134193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31404"/>
              <a:gd name="connsiteY0" fmla="*/ 1967436 h 1967436"/>
              <a:gd name="connsiteX1" fmla="*/ 103200 w 3431404"/>
              <a:gd name="connsiteY1" fmla="*/ 1967436 h 1967436"/>
              <a:gd name="connsiteX2" fmla="*/ 96094 w 3431404"/>
              <a:gd name="connsiteY2" fmla="*/ 1904172 h 1967436"/>
              <a:gd name="connsiteX3" fmla="*/ 30923 w 3431404"/>
              <a:gd name="connsiteY3" fmla="*/ 873691 h 1967436"/>
              <a:gd name="connsiteX4" fmla="*/ 12232 w 3431404"/>
              <a:gd name="connsiteY4" fmla="*/ 0 h 1967436"/>
              <a:gd name="connsiteX5" fmla="*/ 3416309 w 3431404"/>
              <a:gd name="connsiteY5" fmla="*/ 4176 h 1967436"/>
              <a:gd name="connsiteX6" fmla="*/ 3419269 w 3431404"/>
              <a:gd name="connsiteY6" fmla="*/ 1195523 h 1967436"/>
              <a:gd name="connsiteX7" fmla="*/ 3389093 w 3431404"/>
              <a:gd name="connsiteY7" fmla="*/ 1921570 h 1967436"/>
              <a:gd name="connsiteX8" fmla="*/ 3383099 w 3431404"/>
              <a:gd name="connsiteY8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10982019" y="5688860"/>
            <a:ext cx="558077" cy="403937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7458153" y="5732841"/>
            <a:ext cx="654454" cy="291551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9395005" y="5246710"/>
            <a:ext cx="606354" cy="325031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057"/>
            <a:ext cx="3847847" cy="21717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975" y="922246"/>
            <a:ext cx="5618483" cy="30955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991" y="6356350"/>
            <a:ext cx="2066535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77382" y="6356350"/>
            <a:ext cx="491834" cy="365125"/>
          </a:xfrm>
        </p:spPr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44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3673573" y="4743092"/>
            <a:ext cx="2146968" cy="2044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5215 h 4845608"/>
              <a:gd name="connsiteX1" fmla="*/ 1612941 w 5102525"/>
              <a:gd name="connsiteY1" fmla="*/ 2135243 h 4845608"/>
              <a:gd name="connsiteX2" fmla="*/ 485506 w 5102525"/>
              <a:gd name="connsiteY2" fmla="*/ 937374 h 4845608"/>
              <a:gd name="connsiteX3" fmla="*/ 2767493 w 5102525"/>
              <a:gd name="connsiteY3" fmla="*/ 3648 h 4845608"/>
              <a:gd name="connsiteX4" fmla="*/ 3163847 w 5102525"/>
              <a:gd name="connsiteY4" fmla="*/ 1282362 h 4845608"/>
              <a:gd name="connsiteX5" fmla="*/ 4697917 w 5102525"/>
              <a:gd name="connsiteY5" fmla="*/ 714872 h 4845608"/>
              <a:gd name="connsiteX6" fmla="*/ 4272825 w 5102525"/>
              <a:gd name="connsiteY6" fmla="*/ 1484639 h 4845608"/>
              <a:gd name="connsiteX7" fmla="*/ 3922732 w 5102525"/>
              <a:gd name="connsiteY7" fmla="*/ 2016633 h 4845608"/>
              <a:gd name="connsiteX8" fmla="*/ 5102434 w 5102525"/>
              <a:gd name="connsiteY8" fmla="*/ 2343037 h 4845608"/>
              <a:gd name="connsiteX9" fmla="*/ 3863684 w 5102525"/>
              <a:gd name="connsiteY9" fmla="*/ 2815289 h 4845608"/>
              <a:gd name="connsiteX10" fmla="*/ 4828313 w 5102525"/>
              <a:gd name="connsiteY10" fmla="*/ 3991080 h 4845608"/>
              <a:gd name="connsiteX11" fmla="*/ 3349200 w 5102525"/>
              <a:gd name="connsiteY11" fmla="*/ 3476200 h 4845608"/>
              <a:gd name="connsiteX12" fmla="*/ 3184113 w 5102525"/>
              <a:gd name="connsiteY12" fmla="*/ 4844160 h 4845608"/>
              <a:gd name="connsiteX13" fmla="*/ 2421951 w 5102525"/>
              <a:gd name="connsiteY13" fmla="*/ 3721821 h 4845608"/>
              <a:gd name="connsiteX14" fmla="*/ 1092964 w 5102525"/>
              <a:gd name="connsiteY14" fmla="*/ 4440704 h 4845608"/>
              <a:gd name="connsiteX15" fmla="*/ 1577326 w 5102525"/>
              <a:gd name="connsiteY15" fmla="*/ 2985443 h 4845608"/>
              <a:gd name="connsiteX16" fmla="*/ -1 w 5102525"/>
              <a:gd name="connsiteY16" fmla="*/ 2875215 h 4845608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2767495 w 5102527"/>
              <a:gd name="connsiteY2" fmla="*/ 0 h 4841960"/>
              <a:gd name="connsiteX3" fmla="*/ 3163849 w 5102527"/>
              <a:gd name="connsiteY3" fmla="*/ 1278714 h 4841960"/>
              <a:gd name="connsiteX4" fmla="*/ 4697919 w 5102527"/>
              <a:gd name="connsiteY4" fmla="*/ 711224 h 4841960"/>
              <a:gd name="connsiteX5" fmla="*/ 4272827 w 5102527"/>
              <a:gd name="connsiteY5" fmla="*/ 1480991 h 4841960"/>
              <a:gd name="connsiteX6" fmla="*/ 3922734 w 5102527"/>
              <a:gd name="connsiteY6" fmla="*/ 2012985 h 4841960"/>
              <a:gd name="connsiteX7" fmla="*/ 5102436 w 5102527"/>
              <a:gd name="connsiteY7" fmla="*/ 2339389 h 4841960"/>
              <a:gd name="connsiteX8" fmla="*/ 3863686 w 5102527"/>
              <a:gd name="connsiteY8" fmla="*/ 2811641 h 4841960"/>
              <a:gd name="connsiteX9" fmla="*/ 4828315 w 5102527"/>
              <a:gd name="connsiteY9" fmla="*/ 3987432 h 4841960"/>
              <a:gd name="connsiteX10" fmla="*/ 3349202 w 5102527"/>
              <a:gd name="connsiteY10" fmla="*/ 3472552 h 4841960"/>
              <a:gd name="connsiteX11" fmla="*/ 3184115 w 5102527"/>
              <a:gd name="connsiteY11" fmla="*/ 4840512 h 4841960"/>
              <a:gd name="connsiteX12" fmla="*/ 2421953 w 5102527"/>
              <a:gd name="connsiteY12" fmla="*/ 3718173 h 4841960"/>
              <a:gd name="connsiteX13" fmla="*/ 1092966 w 5102527"/>
              <a:gd name="connsiteY13" fmla="*/ 4437056 h 4841960"/>
              <a:gd name="connsiteX14" fmla="*/ 1577328 w 5102527"/>
              <a:gd name="connsiteY14" fmla="*/ 2981795 h 4841960"/>
              <a:gd name="connsiteX15" fmla="*/ 1 w 5102527"/>
              <a:gd name="connsiteY15" fmla="*/ 2871567 h 4841960"/>
              <a:gd name="connsiteX0" fmla="*/ -1 w 5102525"/>
              <a:gd name="connsiteY0" fmla="*/ 2815753 h 4786146"/>
              <a:gd name="connsiteX1" fmla="*/ 1612941 w 5102525"/>
              <a:gd name="connsiteY1" fmla="*/ 2075781 h 4786146"/>
              <a:gd name="connsiteX2" fmla="*/ 2330067 w 5102525"/>
              <a:gd name="connsiteY2" fmla="*/ -1 h 4786146"/>
              <a:gd name="connsiteX3" fmla="*/ 3163847 w 5102525"/>
              <a:gd name="connsiteY3" fmla="*/ 1222900 h 4786146"/>
              <a:gd name="connsiteX4" fmla="*/ 4697917 w 5102525"/>
              <a:gd name="connsiteY4" fmla="*/ 655410 h 4786146"/>
              <a:gd name="connsiteX5" fmla="*/ 4272825 w 5102525"/>
              <a:gd name="connsiteY5" fmla="*/ 1425177 h 4786146"/>
              <a:gd name="connsiteX6" fmla="*/ 3922732 w 5102525"/>
              <a:gd name="connsiteY6" fmla="*/ 1957171 h 4786146"/>
              <a:gd name="connsiteX7" fmla="*/ 5102434 w 5102525"/>
              <a:gd name="connsiteY7" fmla="*/ 2283575 h 4786146"/>
              <a:gd name="connsiteX8" fmla="*/ 3863684 w 5102525"/>
              <a:gd name="connsiteY8" fmla="*/ 2755827 h 4786146"/>
              <a:gd name="connsiteX9" fmla="*/ 4828313 w 5102525"/>
              <a:gd name="connsiteY9" fmla="*/ 3931618 h 4786146"/>
              <a:gd name="connsiteX10" fmla="*/ 3349200 w 5102525"/>
              <a:gd name="connsiteY10" fmla="*/ 3416738 h 4786146"/>
              <a:gd name="connsiteX11" fmla="*/ 3184113 w 5102525"/>
              <a:gd name="connsiteY11" fmla="*/ 4784698 h 4786146"/>
              <a:gd name="connsiteX12" fmla="*/ 2421951 w 5102525"/>
              <a:gd name="connsiteY12" fmla="*/ 3662359 h 4786146"/>
              <a:gd name="connsiteX13" fmla="*/ 1092964 w 5102525"/>
              <a:gd name="connsiteY13" fmla="*/ 4381242 h 4786146"/>
              <a:gd name="connsiteX14" fmla="*/ 1577326 w 5102525"/>
              <a:gd name="connsiteY14" fmla="*/ 2925981 h 4786146"/>
              <a:gd name="connsiteX15" fmla="*/ -1 w 5102525"/>
              <a:gd name="connsiteY15" fmla="*/ 2815753 h 4786146"/>
              <a:gd name="connsiteX0" fmla="*/ 0 w 4853634"/>
              <a:gd name="connsiteY0" fmla="*/ 1626981 h 4786148"/>
              <a:gd name="connsiteX1" fmla="*/ 1364050 w 4853634"/>
              <a:gd name="connsiteY1" fmla="*/ 207578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0 w 4853634"/>
              <a:gd name="connsiteY0" fmla="*/ 1626979 h 4786146"/>
              <a:gd name="connsiteX1" fmla="*/ 1603369 w 4853634"/>
              <a:gd name="connsiteY1" fmla="*/ 1571261 h 4786146"/>
              <a:gd name="connsiteX2" fmla="*/ 2081176 w 4853634"/>
              <a:gd name="connsiteY2" fmla="*/ -1 h 4786146"/>
              <a:gd name="connsiteX3" fmla="*/ 2914956 w 4853634"/>
              <a:gd name="connsiteY3" fmla="*/ 1222900 h 4786146"/>
              <a:gd name="connsiteX4" fmla="*/ 4449026 w 4853634"/>
              <a:gd name="connsiteY4" fmla="*/ 655410 h 4786146"/>
              <a:gd name="connsiteX5" fmla="*/ 4023934 w 4853634"/>
              <a:gd name="connsiteY5" fmla="*/ 1425177 h 4786146"/>
              <a:gd name="connsiteX6" fmla="*/ 3673841 w 4853634"/>
              <a:gd name="connsiteY6" fmla="*/ 1957171 h 4786146"/>
              <a:gd name="connsiteX7" fmla="*/ 4853543 w 4853634"/>
              <a:gd name="connsiteY7" fmla="*/ 2283575 h 4786146"/>
              <a:gd name="connsiteX8" fmla="*/ 3614793 w 4853634"/>
              <a:gd name="connsiteY8" fmla="*/ 2755827 h 4786146"/>
              <a:gd name="connsiteX9" fmla="*/ 4579422 w 4853634"/>
              <a:gd name="connsiteY9" fmla="*/ 3931618 h 4786146"/>
              <a:gd name="connsiteX10" fmla="*/ 3100309 w 4853634"/>
              <a:gd name="connsiteY10" fmla="*/ 3416738 h 4786146"/>
              <a:gd name="connsiteX11" fmla="*/ 2935222 w 4853634"/>
              <a:gd name="connsiteY11" fmla="*/ 4784698 h 4786146"/>
              <a:gd name="connsiteX12" fmla="*/ 2173060 w 4853634"/>
              <a:gd name="connsiteY12" fmla="*/ 3662359 h 4786146"/>
              <a:gd name="connsiteX13" fmla="*/ 844073 w 4853634"/>
              <a:gd name="connsiteY13" fmla="*/ 4381242 h 4786146"/>
              <a:gd name="connsiteX14" fmla="*/ 1328435 w 4853634"/>
              <a:gd name="connsiteY14" fmla="*/ 2925981 h 4786146"/>
              <a:gd name="connsiteX15" fmla="*/ 0 w 4853634"/>
              <a:gd name="connsiteY15" fmla="*/ 1626979 h 4786146"/>
              <a:gd name="connsiteX0" fmla="*/ 0 w 4853634"/>
              <a:gd name="connsiteY0" fmla="*/ 1626981 h 4786148"/>
              <a:gd name="connsiteX1" fmla="*/ 1603369 w 4853634"/>
              <a:gd name="connsiteY1" fmla="*/ 157126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814647 w 4824208"/>
              <a:gd name="connsiteY13" fmla="*/ 4381242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814649 w 4824210"/>
              <a:gd name="connsiteY13" fmla="*/ 4381244 h 4786148"/>
              <a:gd name="connsiteX14" fmla="*/ 1299011 w 4824210"/>
              <a:gd name="connsiteY14" fmla="*/ 2925983 h 4786148"/>
              <a:gd name="connsiteX15" fmla="*/ 1 w 4824210"/>
              <a:gd name="connsiteY15" fmla="*/ 1515908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354842 w 4824208"/>
              <a:gd name="connsiteY13" fmla="*/ 3823584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354844 w 4824210"/>
              <a:gd name="connsiteY13" fmla="*/ 3823586 h 4786148"/>
              <a:gd name="connsiteX14" fmla="*/ 1306700 w 4824210"/>
              <a:gd name="connsiteY14" fmla="*/ 2597830 h 4786148"/>
              <a:gd name="connsiteX15" fmla="*/ 1 w 4824210"/>
              <a:gd name="connsiteY15" fmla="*/ 1515908 h 4786148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885530 w 4824208"/>
              <a:gd name="connsiteY3" fmla="*/ 1222900 h 4785882"/>
              <a:gd name="connsiteX4" fmla="*/ 4419600 w 4824208"/>
              <a:gd name="connsiteY4" fmla="*/ 655410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4419602 w 4824210"/>
              <a:gd name="connsiteY4" fmla="*/ 655412 h 4785884"/>
              <a:gd name="connsiteX5" fmla="*/ 3994510 w 4824210"/>
              <a:gd name="connsiteY5" fmla="*/ 1425179 h 4785884"/>
              <a:gd name="connsiteX6" fmla="*/ 3644417 w 4824210"/>
              <a:gd name="connsiteY6" fmla="*/ 1957173 h 4785884"/>
              <a:gd name="connsiteX7" fmla="*/ 4824119 w 4824210"/>
              <a:gd name="connsiteY7" fmla="*/ 2283577 h 4785884"/>
              <a:gd name="connsiteX8" fmla="*/ 3585369 w 4824210"/>
              <a:gd name="connsiteY8" fmla="*/ 2755829 h 4785884"/>
              <a:gd name="connsiteX9" fmla="*/ 4549998 w 4824210"/>
              <a:gd name="connsiteY9" fmla="*/ 3931620 h 4785884"/>
              <a:gd name="connsiteX10" fmla="*/ 3070885 w 4824210"/>
              <a:gd name="connsiteY10" fmla="*/ 3416740 h 4785884"/>
              <a:gd name="connsiteX11" fmla="*/ 2905798 w 4824210"/>
              <a:gd name="connsiteY11" fmla="*/ 4784700 h 4785884"/>
              <a:gd name="connsiteX12" fmla="*/ 2017369 w 4824210"/>
              <a:gd name="connsiteY12" fmla="*/ 3391175 h 4785884"/>
              <a:gd name="connsiteX13" fmla="*/ 354844 w 4824210"/>
              <a:gd name="connsiteY13" fmla="*/ 3823586 h 4785884"/>
              <a:gd name="connsiteX14" fmla="*/ 1306700 w 4824210"/>
              <a:gd name="connsiteY14" fmla="*/ 2597830 h 4785884"/>
              <a:gd name="connsiteX15" fmla="*/ 1 w 4824210"/>
              <a:gd name="connsiteY15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787860 w 4824208"/>
              <a:gd name="connsiteY3" fmla="*/ 1342310 h 4785882"/>
              <a:gd name="connsiteX4" fmla="*/ 3924153 w 4824208"/>
              <a:gd name="connsiteY4" fmla="*/ 431702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816877"/>
              <a:gd name="connsiteX1" fmla="*/ 1681474 w 4824210"/>
              <a:gd name="connsiteY1" fmla="*/ 1764603 h 4816877"/>
              <a:gd name="connsiteX2" fmla="*/ 2051752 w 4824210"/>
              <a:gd name="connsiteY2" fmla="*/ 1 h 4816877"/>
              <a:gd name="connsiteX3" fmla="*/ 2692151 w 4824210"/>
              <a:gd name="connsiteY3" fmla="*/ 1634454 h 4816877"/>
              <a:gd name="connsiteX4" fmla="*/ 3924155 w 4824210"/>
              <a:gd name="connsiteY4" fmla="*/ 431704 h 4816877"/>
              <a:gd name="connsiteX5" fmla="*/ 3501933 w 4824210"/>
              <a:gd name="connsiteY5" fmla="*/ 2011010 h 4816877"/>
              <a:gd name="connsiteX6" fmla="*/ 4824119 w 4824210"/>
              <a:gd name="connsiteY6" fmla="*/ 2283577 h 4816877"/>
              <a:gd name="connsiteX7" fmla="*/ 3585369 w 4824210"/>
              <a:gd name="connsiteY7" fmla="*/ 2755829 h 4816877"/>
              <a:gd name="connsiteX8" fmla="*/ 4549998 w 4824210"/>
              <a:gd name="connsiteY8" fmla="*/ 3931620 h 4816877"/>
              <a:gd name="connsiteX9" fmla="*/ 3070885 w 4824210"/>
              <a:gd name="connsiteY9" fmla="*/ 3416740 h 4816877"/>
              <a:gd name="connsiteX10" fmla="*/ 2769359 w 4824210"/>
              <a:gd name="connsiteY10" fmla="*/ 4815717 h 4816877"/>
              <a:gd name="connsiteX11" fmla="*/ 2017369 w 4824210"/>
              <a:gd name="connsiteY11" fmla="*/ 3391175 h 4816877"/>
              <a:gd name="connsiteX12" fmla="*/ 354844 w 4824210"/>
              <a:gd name="connsiteY12" fmla="*/ 3823586 h 4816877"/>
              <a:gd name="connsiteX13" fmla="*/ 1306700 w 4824210"/>
              <a:gd name="connsiteY13" fmla="*/ 2597830 h 4816877"/>
              <a:gd name="connsiteX14" fmla="*/ 1 w 4824210"/>
              <a:gd name="connsiteY14" fmla="*/ 1515908 h 4816877"/>
              <a:gd name="connsiteX0" fmla="*/ -1 w 4824208"/>
              <a:gd name="connsiteY0" fmla="*/ 1515906 h 4816873"/>
              <a:gd name="connsiteX1" fmla="*/ 1681472 w 4824208"/>
              <a:gd name="connsiteY1" fmla="*/ 1764601 h 4816873"/>
              <a:gd name="connsiteX2" fmla="*/ 2051750 w 4824208"/>
              <a:gd name="connsiteY2" fmla="*/ -1 h 4816873"/>
              <a:gd name="connsiteX3" fmla="*/ 2588999 w 4824208"/>
              <a:gd name="connsiteY3" fmla="*/ 1677665 h 4816873"/>
              <a:gd name="connsiteX4" fmla="*/ 3924153 w 4824208"/>
              <a:gd name="connsiteY4" fmla="*/ 431702 h 4816873"/>
              <a:gd name="connsiteX5" fmla="*/ 3501931 w 4824208"/>
              <a:gd name="connsiteY5" fmla="*/ 2011008 h 4816873"/>
              <a:gd name="connsiteX6" fmla="*/ 4824117 w 4824208"/>
              <a:gd name="connsiteY6" fmla="*/ 2283575 h 4816873"/>
              <a:gd name="connsiteX7" fmla="*/ 3585367 w 4824208"/>
              <a:gd name="connsiteY7" fmla="*/ 2755827 h 4816873"/>
              <a:gd name="connsiteX8" fmla="*/ 4549996 w 4824208"/>
              <a:gd name="connsiteY8" fmla="*/ 3931618 h 4816873"/>
              <a:gd name="connsiteX9" fmla="*/ 3070883 w 4824208"/>
              <a:gd name="connsiteY9" fmla="*/ 3416738 h 4816873"/>
              <a:gd name="connsiteX10" fmla="*/ 2769357 w 4824208"/>
              <a:gd name="connsiteY10" fmla="*/ 4815715 h 4816873"/>
              <a:gd name="connsiteX11" fmla="*/ 2017367 w 4824208"/>
              <a:gd name="connsiteY11" fmla="*/ 3391173 h 4816873"/>
              <a:gd name="connsiteX12" fmla="*/ 354842 w 4824208"/>
              <a:gd name="connsiteY12" fmla="*/ 3823584 h 4816873"/>
              <a:gd name="connsiteX13" fmla="*/ 1306698 w 4824208"/>
              <a:gd name="connsiteY13" fmla="*/ 2597828 h 4816873"/>
              <a:gd name="connsiteX14" fmla="*/ -1 w 4824208"/>
              <a:gd name="connsiteY14" fmla="*/ 1515906 h 4816873"/>
              <a:gd name="connsiteX0" fmla="*/ 1 w 4824210"/>
              <a:gd name="connsiteY0" fmla="*/ 1450607 h 4751576"/>
              <a:gd name="connsiteX1" fmla="*/ 1681474 w 4824210"/>
              <a:gd name="connsiteY1" fmla="*/ 1699302 h 4751576"/>
              <a:gd name="connsiteX2" fmla="*/ 1872212 w 4824210"/>
              <a:gd name="connsiteY2" fmla="*/ 0 h 4751576"/>
              <a:gd name="connsiteX3" fmla="*/ 2589001 w 4824210"/>
              <a:gd name="connsiteY3" fmla="*/ 1612366 h 4751576"/>
              <a:gd name="connsiteX4" fmla="*/ 3924155 w 4824210"/>
              <a:gd name="connsiteY4" fmla="*/ 366403 h 4751576"/>
              <a:gd name="connsiteX5" fmla="*/ 3501933 w 4824210"/>
              <a:gd name="connsiteY5" fmla="*/ 1945709 h 4751576"/>
              <a:gd name="connsiteX6" fmla="*/ 4824119 w 4824210"/>
              <a:gd name="connsiteY6" fmla="*/ 2218276 h 4751576"/>
              <a:gd name="connsiteX7" fmla="*/ 3585369 w 4824210"/>
              <a:gd name="connsiteY7" fmla="*/ 2690528 h 4751576"/>
              <a:gd name="connsiteX8" fmla="*/ 4549998 w 4824210"/>
              <a:gd name="connsiteY8" fmla="*/ 3866319 h 4751576"/>
              <a:gd name="connsiteX9" fmla="*/ 3070885 w 4824210"/>
              <a:gd name="connsiteY9" fmla="*/ 3351439 h 4751576"/>
              <a:gd name="connsiteX10" fmla="*/ 2769359 w 4824210"/>
              <a:gd name="connsiteY10" fmla="*/ 4750416 h 4751576"/>
              <a:gd name="connsiteX11" fmla="*/ 2017369 w 4824210"/>
              <a:gd name="connsiteY11" fmla="*/ 3325874 h 4751576"/>
              <a:gd name="connsiteX12" fmla="*/ 354844 w 4824210"/>
              <a:gd name="connsiteY12" fmla="*/ 3758285 h 4751576"/>
              <a:gd name="connsiteX13" fmla="*/ 1306700 w 4824210"/>
              <a:gd name="connsiteY13" fmla="*/ 2532529 h 4751576"/>
              <a:gd name="connsiteX14" fmla="*/ 1 w 4824210"/>
              <a:gd name="connsiteY14" fmla="*/ 1450607 h 475157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589001 w 4824210"/>
              <a:gd name="connsiteY3" fmla="*/ 148555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60383 w 4824208"/>
              <a:gd name="connsiteY3" fmla="*/ 138277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6368 h 4627335"/>
              <a:gd name="connsiteX1" fmla="*/ 1681472 w 4824208"/>
              <a:gd name="connsiteY1" fmla="*/ 1575063 h 4627335"/>
              <a:gd name="connsiteX2" fmla="*/ 1951479 w 4824208"/>
              <a:gd name="connsiteY2" fmla="*/ 2572 h 4627335"/>
              <a:gd name="connsiteX3" fmla="*/ 2660383 w 4824208"/>
              <a:gd name="connsiteY3" fmla="*/ 1385347 h 4627335"/>
              <a:gd name="connsiteX4" fmla="*/ 3924153 w 4824208"/>
              <a:gd name="connsiteY4" fmla="*/ 242164 h 4627335"/>
              <a:gd name="connsiteX5" fmla="*/ 3501931 w 4824208"/>
              <a:gd name="connsiteY5" fmla="*/ 1821470 h 4627335"/>
              <a:gd name="connsiteX6" fmla="*/ 4824117 w 4824208"/>
              <a:gd name="connsiteY6" fmla="*/ 2094037 h 4627335"/>
              <a:gd name="connsiteX7" fmla="*/ 3585367 w 4824208"/>
              <a:gd name="connsiteY7" fmla="*/ 2566289 h 4627335"/>
              <a:gd name="connsiteX8" fmla="*/ 4549996 w 4824208"/>
              <a:gd name="connsiteY8" fmla="*/ 3742080 h 4627335"/>
              <a:gd name="connsiteX9" fmla="*/ 3070883 w 4824208"/>
              <a:gd name="connsiteY9" fmla="*/ 3227200 h 4627335"/>
              <a:gd name="connsiteX10" fmla="*/ 2769357 w 4824208"/>
              <a:gd name="connsiteY10" fmla="*/ 4626177 h 4627335"/>
              <a:gd name="connsiteX11" fmla="*/ 2017367 w 4824208"/>
              <a:gd name="connsiteY11" fmla="*/ 3201635 h 4627335"/>
              <a:gd name="connsiteX12" fmla="*/ 354842 w 4824208"/>
              <a:gd name="connsiteY12" fmla="*/ 3634046 h 4627335"/>
              <a:gd name="connsiteX13" fmla="*/ 1306698 w 4824208"/>
              <a:gd name="connsiteY13" fmla="*/ 2408290 h 4627335"/>
              <a:gd name="connsiteX14" fmla="*/ -1 w 4824208"/>
              <a:gd name="connsiteY14" fmla="*/ 1326368 h 4627335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55"/>
              <a:gd name="connsiteY0" fmla="*/ 1326370 h 4627337"/>
              <a:gd name="connsiteX1" fmla="*/ 1681472 w 4858855"/>
              <a:gd name="connsiteY1" fmla="*/ 1575065 h 4627337"/>
              <a:gd name="connsiteX2" fmla="*/ 1951479 w 4858855"/>
              <a:gd name="connsiteY2" fmla="*/ 2574 h 4627337"/>
              <a:gd name="connsiteX3" fmla="*/ 2660383 w 4858855"/>
              <a:gd name="connsiteY3" fmla="*/ 1385349 h 4627337"/>
              <a:gd name="connsiteX4" fmla="*/ 3924153 w 4858855"/>
              <a:gd name="connsiteY4" fmla="*/ 242166 h 4627337"/>
              <a:gd name="connsiteX5" fmla="*/ 3501931 w 4858855"/>
              <a:gd name="connsiteY5" fmla="*/ 1821472 h 4627337"/>
              <a:gd name="connsiteX6" fmla="*/ 4858768 w 4858855"/>
              <a:gd name="connsiteY6" fmla="*/ 2100005 h 4627337"/>
              <a:gd name="connsiteX7" fmla="*/ 3585367 w 4858855"/>
              <a:gd name="connsiteY7" fmla="*/ 2566291 h 4627337"/>
              <a:gd name="connsiteX8" fmla="*/ 4549996 w 4858855"/>
              <a:gd name="connsiteY8" fmla="*/ 3742082 h 4627337"/>
              <a:gd name="connsiteX9" fmla="*/ 3070883 w 4858855"/>
              <a:gd name="connsiteY9" fmla="*/ 3227202 h 4627337"/>
              <a:gd name="connsiteX10" fmla="*/ 2769357 w 4858855"/>
              <a:gd name="connsiteY10" fmla="*/ 4626179 h 4627337"/>
              <a:gd name="connsiteX11" fmla="*/ 2017367 w 4858855"/>
              <a:gd name="connsiteY11" fmla="*/ 3201637 h 4627337"/>
              <a:gd name="connsiteX12" fmla="*/ 354842 w 4858855"/>
              <a:gd name="connsiteY12" fmla="*/ 3634048 h 4627337"/>
              <a:gd name="connsiteX13" fmla="*/ 1306698 w 4858855"/>
              <a:gd name="connsiteY13" fmla="*/ 2408292 h 4627337"/>
              <a:gd name="connsiteX14" fmla="*/ -1 w 4858855"/>
              <a:gd name="connsiteY14" fmla="*/ 1326370 h 4627337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45"/>
              <a:gd name="connsiteY0" fmla="*/ 1326370 h 4627337"/>
              <a:gd name="connsiteX1" fmla="*/ 1681472 w 4858845"/>
              <a:gd name="connsiteY1" fmla="*/ 1575065 h 4627337"/>
              <a:gd name="connsiteX2" fmla="*/ 1951479 w 4858845"/>
              <a:gd name="connsiteY2" fmla="*/ 2574 h 4627337"/>
              <a:gd name="connsiteX3" fmla="*/ 2660383 w 4858845"/>
              <a:gd name="connsiteY3" fmla="*/ 1385349 h 4627337"/>
              <a:gd name="connsiteX4" fmla="*/ 3924153 w 4858845"/>
              <a:gd name="connsiteY4" fmla="*/ 242166 h 4627337"/>
              <a:gd name="connsiteX5" fmla="*/ 3501931 w 4858845"/>
              <a:gd name="connsiteY5" fmla="*/ 1821472 h 4627337"/>
              <a:gd name="connsiteX6" fmla="*/ 4858768 w 4858845"/>
              <a:gd name="connsiteY6" fmla="*/ 2100005 h 4627337"/>
              <a:gd name="connsiteX7" fmla="*/ 3585367 w 4858845"/>
              <a:gd name="connsiteY7" fmla="*/ 2566291 h 4627337"/>
              <a:gd name="connsiteX8" fmla="*/ 4549996 w 4858845"/>
              <a:gd name="connsiteY8" fmla="*/ 3742082 h 4627337"/>
              <a:gd name="connsiteX9" fmla="*/ 3070883 w 4858845"/>
              <a:gd name="connsiteY9" fmla="*/ 3227202 h 4627337"/>
              <a:gd name="connsiteX10" fmla="*/ 2769357 w 4858845"/>
              <a:gd name="connsiteY10" fmla="*/ 4626179 h 4627337"/>
              <a:gd name="connsiteX11" fmla="*/ 2017367 w 4858845"/>
              <a:gd name="connsiteY11" fmla="*/ 3201637 h 4627337"/>
              <a:gd name="connsiteX12" fmla="*/ 354842 w 4858845"/>
              <a:gd name="connsiteY12" fmla="*/ 3634048 h 4627337"/>
              <a:gd name="connsiteX13" fmla="*/ 1306698 w 4858845"/>
              <a:gd name="connsiteY13" fmla="*/ 2408292 h 4627337"/>
              <a:gd name="connsiteX14" fmla="*/ -1 w 4858845"/>
              <a:gd name="connsiteY14" fmla="*/ 1326370 h 4627337"/>
              <a:gd name="connsiteX0" fmla="*/ 1 w 4858847"/>
              <a:gd name="connsiteY0" fmla="*/ 1326583 h 4627552"/>
              <a:gd name="connsiteX1" fmla="*/ 1681474 w 4858847"/>
              <a:gd name="connsiteY1" fmla="*/ 1575278 h 4627552"/>
              <a:gd name="connsiteX2" fmla="*/ 1951481 w 4858847"/>
              <a:gd name="connsiteY2" fmla="*/ 2787 h 4627552"/>
              <a:gd name="connsiteX3" fmla="*/ 2628117 w 4858847"/>
              <a:gd name="connsiteY3" fmla="*/ 1285257 h 4627552"/>
              <a:gd name="connsiteX4" fmla="*/ 3924155 w 4858847"/>
              <a:gd name="connsiteY4" fmla="*/ 242379 h 4627552"/>
              <a:gd name="connsiteX5" fmla="*/ 3501933 w 4858847"/>
              <a:gd name="connsiteY5" fmla="*/ 1821685 h 4627552"/>
              <a:gd name="connsiteX6" fmla="*/ 4858770 w 4858847"/>
              <a:gd name="connsiteY6" fmla="*/ 2100218 h 4627552"/>
              <a:gd name="connsiteX7" fmla="*/ 3585369 w 4858847"/>
              <a:gd name="connsiteY7" fmla="*/ 2566504 h 4627552"/>
              <a:gd name="connsiteX8" fmla="*/ 4549998 w 4858847"/>
              <a:gd name="connsiteY8" fmla="*/ 3742295 h 4627552"/>
              <a:gd name="connsiteX9" fmla="*/ 3070885 w 4858847"/>
              <a:gd name="connsiteY9" fmla="*/ 3227415 h 4627552"/>
              <a:gd name="connsiteX10" fmla="*/ 2769359 w 4858847"/>
              <a:gd name="connsiteY10" fmla="*/ 4626392 h 4627552"/>
              <a:gd name="connsiteX11" fmla="*/ 2017369 w 4858847"/>
              <a:gd name="connsiteY11" fmla="*/ 3201850 h 4627552"/>
              <a:gd name="connsiteX12" fmla="*/ 354844 w 4858847"/>
              <a:gd name="connsiteY12" fmla="*/ 3634261 h 4627552"/>
              <a:gd name="connsiteX13" fmla="*/ 1306700 w 4858847"/>
              <a:gd name="connsiteY13" fmla="*/ 2408505 h 4627552"/>
              <a:gd name="connsiteX14" fmla="*/ 1 w 4858847"/>
              <a:gd name="connsiteY14" fmla="*/ 1326583 h 4627552"/>
              <a:gd name="connsiteX0" fmla="*/ -1 w 4858845"/>
              <a:gd name="connsiteY0" fmla="*/ 1326583 h 4627550"/>
              <a:gd name="connsiteX1" fmla="*/ 1729268 w 4858845"/>
              <a:gd name="connsiteY1" fmla="*/ 1510282 h 4627550"/>
              <a:gd name="connsiteX2" fmla="*/ 1951479 w 4858845"/>
              <a:gd name="connsiteY2" fmla="*/ 2787 h 4627550"/>
              <a:gd name="connsiteX3" fmla="*/ 2628115 w 4858845"/>
              <a:gd name="connsiteY3" fmla="*/ 1285257 h 4627550"/>
              <a:gd name="connsiteX4" fmla="*/ 3924153 w 4858845"/>
              <a:gd name="connsiteY4" fmla="*/ 242379 h 4627550"/>
              <a:gd name="connsiteX5" fmla="*/ 3501931 w 4858845"/>
              <a:gd name="connsiteY5" fmla="*/ 1821685 h 4627550"/>
              <a:gd name="connsiteX6" fmla="*/ 4858768 w 4858845"/>
              <a:gd name="connsiteY6" fmla="*/ 2100218 h 4627550"/>
              <a:gd name="connsiteX7" fmla="*/ 3585367 w 4858845"/>
              <a:gd name="connsiteY7" fmla="*/ 2566504 h 4627550"/>
              <a:gd name="connsiteX8" fmla="*/ 4549996 w 4858845"/>
              <a:gd name="connsiteY8" fmla="*/ 3742295 h 4627550"/>
              <a:gd name="connsiteX9" fmla="*/ 3070883 w 4858845"/>
              <a:gd name="connsiteY9" fmla="*/ 3227415 h 4627550"/>
              <a:gd name="connsiteX10" fmla="*/ 2769357 w 4858845"/>
              <a:gd name="connsiteY10" fmla="*/ 4626392 h 4627550"/>
              <a:gd name="connsiteX11" fmla="*/ 2017367 w 4858845"/>
              <a:gd name="connsiteY11" fmla="*/ 3201850 h 4627550"/>
              <a:gd name="connsiteX12" fmla="*/ 354842 w 4858845"/>
              <a:gd name="connsiteY12" fmla="*/ 3634261 h 4627550"/>
              <a:gd name="connsiteX13" fmla="*/ 1306698 w 4858845"/>
              <a:gd name="connsiteY13" fmla="*/ 2408505 h 4627550"/>
              <a:gd name="connsiteX14" fmla="*/ -1 w 4858845"/>
              <a:gd name="connsiteY14" fmla="*/ 1326583 h 4627550"/>
              <a:gd name="connsiteX0" fmla="*/ 1 w 4858847"/>
              <a:gd name="connsiteY0" fmla="*/ 1326620 h 4627589"/>
              <a:gd name="connsiteX1" fmla="*/ 1729270 w 4858847"/>
              <a:gd name="connsiteY1" fmla="*/ 1510319 h 4627589"/>
              <a:gd name="connsiteX2" fmla="*/ 1951481 w 4858847"/>
              <a:gd name="connsiteY2" fmla="*/ 2824 h 4627589"/>
              <a:gd name="connsiteX3" fmla="*/ 2678273 w 4858847"/>
              <a:gd name="connsiteY3" fmla="*/ 1269160 h 4627589"/>
              <a:gd name="connsiteX4" fmla="*/ 3924155 w 4858847"/>
              <a:gd name="connsiteY4" fmla="*/ 242416 h 4627589"/>
              <a:gd name="connsiteX5" fmla="*/ 3501933 w 4858847"/>
              <a:gd name="connsiteY5" fmla="*/ 1821722 h 4627589"/>
              <a:gd name="connsiteX6" fmla="*/ 4858770 w 4858847"/>
              <a:gd name="connsiteY6" fmla="*/ 2100255 h 4627589"/>
              <a:gd name="connsiteX7" fmla="*/ 3585369 w 4858847"/>
              <a:gd name="connsiteY7" fmla="*/ 2566541 h 4627589"/>
              <a:gd name="connsiteX8" fmla="*/ 4549998 w 4858847"/>
              <a:gd name="connsiteY8" fmla="*/ 3742332 h 4627589"/>
              <a:gd name="connsiteX9" fmla="*/ 3070885 w 4858847"/>
              <a:gd name="connsiteY9" fmla="*/ 3227452 h 4627589"/>
              <a:gd name="connsiteX10" fmla="*/ 2769359 w 4858847"/>
              <a:gd name="connsiteY10" fmla="*/ 4626429 h 4627589"/>
              <a:gd name="connsiteX11" fmla="*/ 2017369 w 4858847"/>
              <a:gd name="connsiteY11" fmla="*/ 3201887 h 4627589"/>
              <a:gd name="connsiteX12" fmla="*/ 354844 w 4858847"/>
              <a:gd name="connsiteY12" fmla="*/ 3634298 h 4627589"/>
              <a:gd name="connsiteX13" fmla="*/ 1306700 w 4858847"/>
              <a:gd name="connsiteY13" fmla="*/ 2408542 h 4627589"/>
              <a:gd name="connsiteX14" fmla="*/ 1 w 4858847"/>
              <a:gd name="connsiteY14" fmla="*/ 1326620 h 4627589"/>
              <a:gd name="connsiteX0" fmla="*/ -1 w 4858845"/>
              <a:gd name="connsiteY0" fmla="*/ 1326722 h 4627689"/>
              <a:gd name="connsiteX1" fmla="*/ 1729268 w 4858845"/>
              <a:gd name="connsiteY1" fmla="*/ 1510421 h 4627689"/>
              <a:gd name="connsiteX2" fmla="*/ 1951479 w 4858845"/>
              <a:gd name="connsiteY2" fmla="*/ 2926 h 4627689"/>
              <a:gd name="connsiteX3" fmla="*/ 2682153 w 4858845"/>
              <a:gd name="connsiteY3" fmla="*/ 1227936 h 4627689"/>
              <a:gd name="connsiteX4" fmla="*/ 3924153 w 4858845"/>
              <a:gd name="connsiteY4" fmla="*/ 242518 h 4627689"/>
              <a:gd name="connsiteX5" fmla="*/ 3501931 w 4858845"/>
              <a:gd name="connsiteY5" fmla="*/ 1821824 h 4627689"/>
              <a:gd name="connsiteX6" fmla="*/ 4858768 w 4858845"/>
              <a:gd name="connsiteY6" fmla="*/ 2100357 h 4627689"/>
              <a:gd name="connsiteX7" fmla="*/ 3585367 w 4858845"/>
              <a:gd name="connsiteY7" fmla="*/ 2566643 h 4627689"/>
              <a:gd name="connsiteX8" fmla="*/ 4549996 w 4858845"/>
              <a:gd name="connsiteY8" fmla="*/ 3742434 h 4627689"/>
              <a:gd name="connsiteX9" fmla="*/ 3070883 w 4858845"/>
              <a:gd name="connsiteY9" fmla="*/ 3227554 h 4627689"/>
              <a:gd name="connsiteX10" fmla="*/ 2769357 w 4858845"/>
              <a:gd name="connsiteY10" fmla="*/ 4626531 h 4627689"/>
              <a:gd name="connsiteX11" fmla="*/ 2017367 w 4858845"/>
              <a:gd name="connsiteY11" fmla="*/ 3201989 h 4627689"/>
              <a:gd name="connsiteX12" fmla="*/ 354842 w 4858845"/>
              <a:gd name="connsiteY12" fmla="*/ 3634400 h 4627689"/>
              <a:gd name="connsiteX13" fmla="*/ 1306698 w 4858845"/>
              <a:gd name="connsiteY13" fmla="*/ 2408644 h 4627689"/>
              <a:gd name="connsiteX14" fmla="*/ -1 w 4858845"/>
              <a:gd name="connsiteY14" fmla="*/ 1326722 h 4627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89" y="970539"/>
            <a:ext cx="3672139" cy="211634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3102503"/>
            <a:ext cx="2694536" cy="274919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217348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73141" y="6356350"/>
            <a:ext cx="1252515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60000">
            <a:off x="5326181" y="503529"/>
            <a:ext cx="6470404" cy="6381741"/>
          </a:xfrm>
          <a:custGeom>
            <a:avLst/>
            <a:gdLst>
              <a:gd name="connsiteX0" fmla="*/ 263541 w 6470404"/>
              <a:gd name="connsiteY0" fmla="*/ 0 h 6381741"/>
              <a:gd name="connsiteX1" fmla="*/ 6470404 w 6470404"/>
              <a:gd name="connsiteY1" fmla="*/ 418971 h 6381741"/>
              <a:gd name="connsiteX2" fmla="*/ 6058123 w 6470404"/>
              <a:gd name="connsiteY2" fmla="*/ 6381741 h 6381741"/>
              <a:gd name="connsiteX3" fmla="*/ 0 w 6470404"/>
              <a:gd name="connsiteY3" fmla="*/ 5981218 h 6381741"/>
              <a:gd name="connsiteX4" fmla="*/ 8833 w 6470404"/>
              <a:gd name="connsiteY4" fmla="*/ 5781428 h 6381741"/>
              <a:gd name="connsiteX5" fmla="*/ 13710 w 6470404"/>
              <a:gd name="connsiteY5" fmla="*/ 5661968 h 6381741"/>
              <a:gd name="connsiteX6" fmla="*/ 26674 w 6470404"/>
              <a:gd name="connsiteY6" fmla="*/ 5664322 h 6381741"/>
              <a:gd name="connsiteX7" fmla="*/ 296409 w 6470404"/>
              <a:gd name="connsiteY7" fmla="*/ 5699488 h 6381741"/>
              <a:gd name="connsiteX8" fmla="*/ 102515 w 6470404"/>
              <a:gd name="connsiteY8" fmla="*/ 5469989 h 6381741"/>
              <a:gd name="connsiteX9" fmla="*/ 24411 w 6470404"/>
              <a:gd name="connsiteY9" fmla="*/ 5387472 h 6381741"/>
              <a:gd name="connsiteX10" fmla="*/ 25185 w 6470404"/>
              <a:gd name="connsiteY10" fmla="*/ 5367338 h 6381741"/>
              <a:gd name="connsiteX11" fmla="*/ 37950 w 6470404"/>
              <a:gd name="connsiteY11" fmla="*/ 5027262 h 6381741"/>
              <a:gd name="connsiteX12" fmla="*/ 38343 w 6470404"/>
              <a:gd name="connsiteY12" fmla="*/ 5016631 h 6381741"/>
              <a:gd name="connsiteX13" fmla="*/ 94366 w 6470404"/>
              <a:gd name="connsiteY13" fmla="*/ 4964535 h 6381741"/>
              <a:gd name="connsiteX14" fmla="*/ 414068 w 6470404"/>
              <a:gd name="connsiteY14" fmla="*/ 4664176 h 6381741"/>
              <a:gd name="connsiteX15" fmla="*/ 166546 w 6470404"/>
              <a:gd name="connsiteY15" fmla="*/ 4692305 h 6381741"/>
              <a:gd name="connsiteX16" fmla="*/ 49514 w 6470404"/>
              <a:gd name="connsiteY16" fmla="*/ 4714276 h 6381741"/>
              <a:gd name="connsiteX17" fmla="*/ 52039 w 6470404"/>
              <a:gd name="connsiteY17" fmla="*/ 4645777 h 6381741"/>
              <a:gd name="connsiteX18" fmla="*/ 263541 w 6470404"/>
              <a:gd name="connsiteY18" fmla="*/ 0 h 6381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4528770" y="5602945"/>
            <a:ext cx="511470" cy="258450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733078" y="5936343"/>
            <a:ext cx="134669" cy="45719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821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393947"/>
            <a:ext cx="4317777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1866073"/>
            <a:ext cx="4317777" cy="41848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08607" y="715327"/>
            <a:ext cx="6174128" cy="5170603"/>
          </a:xfrm>
          <a:custGeom>
            <a:avLst/>
            <a:gdLst>
              <a:gd name="connsiteX0" fmla="*/ 194215 w 6174128"/>
              <a:gd name="connsiteY0" fmla="*/ 0 h 5170603"/>
              <a:gd name="connsiteX1" fmla="*/ 6164780 w 6174128"/>
              <a:gd name="connsiteY1" fmla="*/ 136351 h 5170603"/>
              <a:gd name="connsiteX2" fmla="*/ 6174128 w 6174128"/>
              <a:gd name="connsiteY2" fmla="*/ 380097 h 5170603"/>
              <a:gd name="connsiteX3" fmla="*/ 6025458 w 6174128"/>
              <a:gd name="connsiteY3" fmla="*/ 5170603 h 5170603"/>
              <a:gd name="connsiteX4" fmla="*/ 550169 w 6174128"/>
              <a:gd name="connsiteY4" fmla="*/ 5018512 h 5170603"/>
              <a:gd name="connsiteX5" fmla="*/ 421477 w 6174128"/>
              <a:gd name="connsiteY5" fmla="*/ 5009858 h 5170603"/>
              <a:gd name="connsiteX6" fmla="*/ 92991 w 6174128"/>
              <a:gd name="connsiteY6" fmla="*/ 4857238 h 5170603"/>
              <a:gd name="connsiteX7" fmla="*/ 0 w 6174128"/>
              <a:gd name="connsiteY7" fmla="*/ 4817341 h 5170603"/>
              <a:gd name="connsiteX8" fmla="*/ 5212 w 6174128"/>
              <a:gd name="connsiteY8" fmla="*/ 4689916 h 5170603"/>
              <a:gd name="connsiteX9" fmla="*/ 194215 w 6174128"/>
              <a:gd name="connsiteY9" fmla="*/ 0 h 517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5226311" y="5728725"/>
            <a:ext cx="2131513" cy="1040024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6096000" y="6050957"/>
            <a:ext cx="604535" cy="324056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49067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936564" y="5732033"/>
            <a:ext cx="2409819" cy="1099578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742142 w 2920534"/>
              <a:gd name="connsiteY0" fmla="*/ 1390335 h 1560220"/>
              <a:gd name="connsiteX1" fmla="*/ 160426 w 2920534"/>
              <a:gd name="connsiteY1" fmla="*/ 590029 h 1560220"/>
              <a:gd name="connsiteX2" fmla="*/ 0 w 2920534"/>
              <a:gd name="connsiteY2" fmla="*/ 83887 h 1560220"/>
              <a:gd name="connsiteX3" fmla="*/ 618027 w 2920534"/>
              <a:gd name="connsiteY3" fmla="*/ 0 h 1560220"/>
              <a:gd name="connsiteX4" fmla="*/ 636459 w 2920534"/>
              <a:gd name="connsiteY4" fmla="*/ 142333 h 1560220"/>
              <a:gd name="connsiteX5" fmla="*/ 1121557 w 2920534"/>
              <a:gd name="connsiteY5" fmla="*/ 764841 h 1560220"/>
              <a:gd name="connsiteX6" fmla="*/ 1835368 w 2920534"/>
              <a:gd name="connsiteY6" fmla="*/ 767945 h 1560220"/>
              <a:gd name="connsiteX7" fmla="*/ 2170229 w 2920534"/>
              <a:gd name="connsiteY7" fmla="*/ 478752 h 1560220"/>
              <a:gd name="connsiteX8" fmla="*/ 2254549 w 2920534"/>
              <a:gd name="connsiteY8" fmla="*/ 23807 h 1560220"/>
              <a:gd name="connsiteX9" fmla="*/ 2920534 w 2920534"/>
              <a:gd name="connsiteY9" fmla="*/ 39276 h 1560220"/>
              <a:gd name="connsiteX10" fmla="*/ 2128040 w 2920534"/>
              <a:gd name="connsiteY10" fmla="*/ 1412939 h 1560220"/>
              <a:gd name="connsiteX11" fmla="*/ 742142 w 2920534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4549 w 2913516"/>
              <a:gd name="connsiteY8" fmla="*/ 23807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1909" y="524414"/>
            <a:ext cx="5099448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9267" y="2090182"/>
            <a:ext cx="3810250" cy="369108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1909" y="1996540"/>
            <a:ext cx="5099448" cy="40825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1909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721815" y="671469"/>
            <a:ext cx="2138987" cy="2029695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68546 w 5102527"/>
              <a:gd name="connsiteY6" fmla="*/ 557980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349202 w 5283459"/>
              <a:gd name="connsiteY12" fmla="*/ 3472552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163959 w 5283459"/>
              <a:gd name="connsiteY12" fmla="*/ 3382797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993481"/>
              <a:gd name="connsiteX1" fmla="*/ 1612943 w 5283459"/>
              <a:gd name="connsiteY1" fmla="*/ 2131595 h 4993481"/>
              <a:gd name="connsiteX2" fmla="*/ 485508 w 5283459"/>
              <a:gd name="connsiteY2" fmla="*/ 933726 h 4993481"/>
              <a:gd name="connsiteX3" fmla="*/ 2253602 w 5283459"/>
              <a:gd name="connsiteY3" fmla="*/ 1457047 h 4993481"/>
              <a:gd name="connsiteX4" fmla="*/ 2767495 w 5283459"/>
              <a:gd name="connsiteY4" fmla="*/ 0 h 4993481"/>
              <a:gd name="connsiteX5" fmla="*/ 3119650 w 5283459"/>
              <a:gd name="connsiteY5" fmla="*/ 1641633 h 4993481"/>
              <a:gd name="connsiteX6" fmla="*/ 4668546 w 5283459"/>
              <a:gd name="connsiteY6" fmla="*/ 557980 h 4993481"/>
              <a:gd name="connsiteX7" fmla="*/ 4566662 w 5283459"/>
              <a:gd name="connsiteY7" fmla="*/ 855782 h 4993481"/>
              <a:gd name="connsiteX8" fmla="*/ 3783552 w 5283459"/>
              <a:gd name="connsiteY8" fmla="*/ 2109324 h 4993481"/>
              <a:gd name="connsiteX9" fmla="*/ 5283387 w 5283459"/>
              <a:gd name="connsiteY9" fmla="*/ 2288814 h 4993481"/>
              <a:gd name="connsiteX10" fmla="*/ 3863686 w 5283459"/>
              <a:gd name="connsiteY10" fmla="*/ 2811641 h 4993481"/>
              <a:gd name="connsiteX11" fmla="*/ 4828315 w 5283459"/>
              <a:gd name="connsiteY11" fmla="*/ 3987432 h 4993481"/>
              <a:gd name="connsiteX12" fmla="*/ 3163959 w 5283459"/>
              <a:gd name="connsiteY12" fmla="*/ 3382797 h 4993481"/>
              <a:gd name="connsiteX13" fmla="*/ 3087331 w 5283459"/>
              <a:gd name="connsiteY13" fmla="*/ 4992275 h 4993481"/>
              <a:gd name="connsiteX14" fmla="*/ 2321840 w 5283459"/>
              <a:gd name="connsiteY14" fmla="*/ 3521052 h 4993481"/>
              <a:gd name="connsiteX15" fmla="*/ 1092966 w 5283459"/>
              <a:gd name="connsiteY15" fmla="*/ 4437056 h 4993481"/>
              <a:gd name="connsiteX16" fmla="*/ 1577328 w 5283459"/>
              <a:gd name="connsiteY16" fmla="*/ 2981795 h 4993481"/>
              <a:gd name="connsiteX17" fmla="*/ 1 w 5283459"/>
              <a:gd name="connsiteY17" fmla="*/ 2871567 h 4993481"/>
              <a:gd name="connsiteX0" fmla="*/ 1 w 5283459"/>
              <a:gd name="connsiteY0" fmla="*/ 2871567 h 4993411"/>
              <a:gd name="connsiteX1" fmla="*/ 1612943 w 5283459"/>
              <a:gd name="connsiteY1" fmla="*/ 2131595 h 4993411"/>
              <a:gd name="connsiteX2" fmla="*/ 485508 w 5283459"/>
              <a:gd name="connsiteY2" fmla="*/ 933726 h 4993411"/>
              <a:gd name="connsiteX3" fmla="*/ 2253602 w 5283459"/>
              <a:gd name="connsiteY3" fmla="*/ 1457047 h 4993411"/>
              <a:gd name="connsiteX4" fmla="*/ 2767495 w 5283459"/>
              <a:gd name="connsiteY4" fmla="*/ 0 h 4993411"/>
              <a:gd name="connsiteX5" fmla="*/ 3119650 w 5283459"/>
              <a:gd name="connsiteY5" fmla="*/ 1641633 h 4993411"/>
              <a:gd name="connsiteX6" fmla="*/ 4668546 w 5283459"/>
              <a:gd name="connsiteY6" fmla="*/ 557980 h 4993411"/>
              <a:gd name="connsiteX7" fmla="*/ 4566662 w 5283459"/>
              <a:gd name="connsiteY7" fmla="*/ 855782 h 4993411"/>
              <a:gd name="connsiteX8" fmla="*/ 3783552 w 5283459"/>
              <a:gd name="connsiteY8" fmla="*/ 2109324 h 4993411"/>
              <a:gd name="connsiteX9" fmla="*/ 5283387 w 5283459"/>
              <a:gd name="connsiteY9" fmla="*/ 2288814 h 4993411"/>
              <a:gd name="connsiteX10" fmla="*/ 3863686 w 5283459"/>
              <a:gd name="connsiteY10" fmla="*/ 2811641 h 4993411"/>
              <a:gd name="connsiteX11" fmla="*/ 4828315 w 5283459"/>
              <a:gd name="connsiteY11" fmla="*/ 3987432 h 4993411"/>
              <a:gd name="connsiteX12" fmla="*/ 3163959 w 5283459"/>
              <a:gd name="connsiteY12" fmla="*/ 3382797 h 4993411"/>
              <a:gd name="connsiteX13" fmla="*/ 3087331 w 5283459"/>
              <a:gd name="connsiteY13" fmla="*/ 4992275 h 4993411"/>
              <a:gd name="connsiteX14" fmla="*/ 2321840 w 5283459"/>
              <a:gd name="connsiteY14" fmla="*/ 3521052 h 4993411"/>
              <a:gd name="connsiteX15" fmla="*/ 1092966 w 5283459"/>
              <a:gd name="connsiteY15" fmla="*/ 4437056 h 4993411"/>
              <a:gd name="connsiteX16" fmla="*/ 1577328 w 5283459"/>
              <a:gd name="connsiteY16" fmla="*/ 2981795 h 4993411"/>
              <a:gd name="connsiteX17" fmla="*/ 1 w 5283459"/>
              <a:gd name="connsiteY17" fmla="*/ 2871567 h 4993411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180755 w 5283459"/>
              <a:gd name="connsiteY3" fmla="*/ 1529671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3163959 w 5283459"/>
              <a:gd name="connsiteY13" fmla="*/ 3402890 h 5013502"/>
              <a:gd name="connsiteX14" fmla="*/ 3087331 w 5283459"/>
              <a:gd name="connsiteY14" fmla="*/ 5012368 h 5013502"/>
              <a:gd name="connsiteX15" fmla="*/ 2321840 w 5283459"/>
              <a:gd name="connsiteY15" fmla="*/ 3541145 h 5013502"/>
              <a:gd name="connsiteX16" fmla="*/ 1092966 w 5283459"/>
              <a:gd name="connsiteY16" fmla="*/ 4457149 h 5013502"/>
              <a:gd name="connsiteX17" fmla="*/ 1577328 w 5283459"/>
              <a:gd name="connsiteY17" fmla="*/ 3001888 h 5013502"/>
              <a:gd name="connsiteX18" fmla="*/ 1 w 5283459"/>
              <a:gd name="connsiteY18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94311 w 5283459"/>
              <a:gd name="connsiteY13" fmla="*/ 4082278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239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646981"/>
            <a:ext cx="3924475" cy="17748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437418"/>
            <a:ext cx="3924475" cy="361590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30779" y="1"/>
            <a:ext cx="6561221" cy="6857999"/>
          </a:xfrm>
          <a:custGeom>
            <a:avLst/>
            <a:gdLst>
              <a:gd name="connsiteX0" fmla="*/ 163902 w 6576203"/>
              <a:gd name="connsiteY0" fmla="*/ 0 h 6857999"/>
              <a:gd name="connsiteX1" fmla="*/ 6576203 w 6576203"/>
              <a:gd name="connsiteY1" fmla="*/ 0 h 6857999"/>
              <a:gd name="connsiteX2" fmla="*/ 6576203 w 6576203"/>
              <a:gd name="connsiteY2" fmla="*/ 6857999 h 6857999"/>
              <a:gd name="connsiteX3" fmla="*/ 0 w 6576203"/>
              <a:gd name="connsiteY3" fmla="*/ 6857999 h 6857999"/>
              <a:gd name="connsiteX4" fmla="*/ 163902 w 6576203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6341919"/>
            <a:ext cx="264944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0239" y="6356350"/>
            <a:ext cx="1267193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9288" y="6356350"/>
            <a:ext cx="491834" cy="365125"/>
          </a:xfrm>
        </p:spPr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988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45552">
            <a:off x="6850601" y="1238846"/>
            <a:ext cx="4920503" cy="5710219"/>
          </a:xfrm>
          <a:custGeom>
            <a:avLst/>
            <a:gdLst>
              <a:gd name="connsiteX0" fmla="*/ 411479 w 4071298"/>
              <a:gd name="connsiteY0" fmla="*/ 0 h 4927971"/>
              <a:gd name="connsiteX1" fmla="*/ 4066810 w 4071298"/>
              <a:gd name="connsiteY1" fmla="*/ 297084 h 4927971"/>
              <a:gd name="connsiteX2" fmla="*/ 3830054 w 4071298"/>
              <a:gd name="connsiteY2" fmla="*/ 3228906 h 4927971"/>
              <a:gd name="connsiteX3" fmla="*/ 3682055 w 4071298"/>
              <a:gd name="connsiteY3" fmla="*/ 4820224 h 4927971"/>
              <a:gd name="connsiteX4" fmla="*/ 3667113 w 4071298"/>
              <a:gd name="connsiteY4" fmla="*/ 4927971 h 4927971"/>
              <a:gd name="connsiteX5" fmla="*/ 0 w 4071298"/>
              <a:gd name="connsiteY5" fmla="*/ 4680097 h 4927971"/>
              <a:gd name="connsiteX6" fmla="*/ 411479 w 4071298"/>
              <a:gd name="connsiteY6" fmla="*/ 0 h 492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4911" y="6356350"/>
            <a:ext cx="1801089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10293274" y="488579"/>
            <a:ext cx="1998763" cy="950307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91884"/>
              <a:gd name="connsiteX1" fmla="*/ 116789 w 2876897"/>
              <a:gd name="connsiteY1" fmla="*/ 590029 h 1591884"/>
              <a:gd name="connsiteX2" fmla="*/ 0 w 2876897"/>
              <a:gd name="connsiteY2" fmla="*/ 83689 h 1591884"/>
              <a:gd name="connsiteX3" fmla="*/ 574390 w 2876897"/>
              <a:gd name="connsiteY3" fmla="*/ 0 h 1591884"/>
              <a:gd name="connsiteX4" fmla="*/ 592822 w 2876897"/>
              <a:gd name="connsiteY4" fmla="*/ 142333 h 1591884"/>
              <a:gd name="connsiteX5" fmla="*/ 1077920 w 2876897"/>
              <a:gd name="connsiteY5" fmla="*/ 764841 h 1591884"/>
              <a:gd name="connsiteX6" fmla="*/ 1791731 w 2876897"/>
              <a:gd name="connsiteY6" fmla="*/ 767945 h 1591884"/>
              <a:gd name="connsiteX7" fmla="*/ 2126592 w 2876897"/>
              <a:gd name="connsiteY7" fmla="*/ 478752 h 1591884"/>
              <a:gd name="connsiteX8" fmla="*/ 2210912 w 2876897"/>
              <a:gd name="connsiteY8" fmla="*/ 23807 h 1591884"/>
              <a:gd name="connsiteX9" fmla="*/ 2876897 w 2876897"/>
              <a:gd name="connsiteY9" fmla="*/ 39276 h 1591884"/>
              <a:gd name="connsiteX10" fmla="*/ 2096211 w 2876897"/>
              <a:gd name="connsiteY10" fmla="*/ 1461348 h 1591884"/>
              <a:gd name="connsiteX11" fmla="*/ 698505 w 2876897"/>
              <a:gd name="connsiteY11" fmla="*/ 1390335 h 1591884"/>
              <a:gd name="connsiteX0" fmla="*/ 698505 w 2876897"/>
              <a:gd name="connsiteY0" fmla="*/ 1390335 h 1549509"/>
              <a:gd name="connsiteX1" fmla="*/ 116789 w 2876897"/>
              <a:gd name="connsiteY1" fmla="*/ 590029 h 1549509"/>
              <a:gd name="connsiteX2" fmla="*/ 0 w 2876897"/>
              <a:gd name="connsiteY2" fmla="*/ 83689 h 1549509"/>
              <a:gd name="connsiteX3" fmla="*/ 574390 w 2876897"/>
              <a:gd name="connsiteY3" fmla="*/ 0 h 1549509"/>
              <a:gd name="connsiteX4" fmla="*/ 592822 w 2876897"/>
              <a:gd name="connsiteY4" fmla="*/ 142333 h 1549509"/>
              <a:gd name="connsiteX5" fmla="*/ 1077920 w 2876897"/>
              <a:gd name="connsiteY5" fmla="*/ 764841 h 1549509"/>
              <a:gd name="connsiteX6" fmla="*/ 1791731 w 2876897"/>
              <a:gd name="connsiteY6" fmla="*/ 767945 h 1549509"/>
              <a:gd name="connsiteX7" fmla="*/ 2126592 w 2876897"/>
              <a:gd name="connsiteY7" fmla="*/ 478752 h 1549509"/>
              <a:gd name="connsiteX8" fmla="*/ 2210912 w 2876897"/>
              <a:gd name="connsiteY8" fmla="*/ 23807 h 1549509"/>
              <a:gd name="connsiteX9" fmla="*/ 2876897 w 2876897"/>
              <a:gd name="connsiteY9" fmla="*/ 39276 h 1549509"/>
              <a:gd name="connsiteX10" fmla="*/ 2096211 w 2876897"/>
              <a:gd name="connsiteY10" fmla="*/ 1461348 h 1549509"/>
              <a:gd name="connsiteX11" fmla="*/ 698505 w 2876897"/>
              <a:gd name="connsiteY11" fmla="*/ 1390335 h 1549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877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30973"/>
            <a:ext cx="5395210" cy="145651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29196">
            <a:off x="6624315" y="183622"/>
            <a:ext cx="5543342" cy="6080538"/>
          </a:xfrm>
          <a:custGeom>
            <a:avLst/>
            <a:gdLst>
              <a:gd name="connsiteX0" fmla="*/ 516568 w 5543342"/>
              <a:gd name="connsiteY0" fmla="*/ 0 h 6080538"/>
              <a:gd name="connsiteX1" fmla="*/ 5542764 w 5543342"/>
              <a:gd name="connsiteY1" fmla="*/ 510009 h 6080538"/>
              <a:gd name="connsiteX2" fmla="*/ 5340089 w 5543342"/>
              <a:gd name="connsiteY2" fmla="*/ 3610175 h 6080538"/>
              <a:gd name="connsiteX3" fmla="*/ 5118358 w 5543342"/>
              <a:gd name="connsiteY3" fmla="*/ 6080538 h 6080538"/>
              <a:gd name="connsiteX4" fmla="*/ 1287318 w 5543342"/>
              <a:gd name="connsiteY4" fmla="*/ 5769564 h 6080538"/>
              <a:gd name="connsiteX5" fmla="*/ 1291721 w 5543342"/>
              <a:gd name="connsiteY5" fmla="*/ 5758465 h 6080538"/>
              <a:gd name="connsiteX6" fmla="*/ 1332268 w 5543342"/>
              <a:gd name="connsiteY6" fmla="*/ 5554724 h 6080538"/>
              <a:gd name="connsiteX7" fmla="*/ 1006825 w 5543342"/>
              <a:gd name="connsiteY7" fmla="*/ 4870534 h 6080538"/>
              <a:gd name="connsiteX8" fmla="*/ 420574 w 5543342"/>
              <a:gd name="connsiteY8" fmla="*/ 4651036 h 6080538"/>
              <a:gd name="connsiteX9" fmla="*/ 16166 w 5543342"/>
              <a:gd name="connsiteY9" fmla="*/ 4725372 h 6080538"/>
              <a:gd name="connsiteX10" fmla="*/ 0 w 5543342"/>
              <a:gd name="connsiteY10" fmla="*/ 4733953 h 6080538"/>
              <a:gd name="connsiteX11" fmla="*/ 25673 w 5543342"/>
              <a:gd name="connsiteY11" fmla="*/ 4477145 h 6080538"/>
              <a:gd name="connsiteX12" fmla="*/ 268217 w 5543342"/>
              <a:gd name="connsiteY12" fmla="*/ 2031585 h 6080538"/>
              <a:gd name="connsiteX13" fmla="*/ 494239 w 5543342"/>
              <a:gd name="connsiteY13" fmla="*/ 128602 h 6080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2711" y="6356350"/>
            <a:ext cx="1801089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6252667" y="4935505"/>
            <a:ext cx="1800041" cy="17757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891213" y="5570054"/>
            <a:ext cx="626222" cy="44974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0301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345440"/>
            <a:ext cx="6472566" cy="113324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494301"/>
            <a:ext cx="6472566" cy="46016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324262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0976" y="6356350"/>
            <a:ext cx="1801089" cy="365125"/>
          </a:xfrm>
        </p:spPr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4241" y="6356350"/>
            <a:ext cx="547255" cy="365125"/>
          </a:xfrm>
        </p:spPr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4872" y="0"/>
            <a:ext cx="4147127" cy="6858000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82425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4426528"/>
            <a:ext cx="3853453" cy="16896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106174"/>
          </a:xfrm>
          <a:custGeom>
            <a:avLst/>
            <a:gdLst>
              <a:gd name="connsiteX0" fmla="*/ 0 w 12192000"/>
              <a:gd name="connsiteY0" fmla="*/ 0 h 4106174"/>
              <a:gd name="connsiteX1" fmla="*/ 12192000 w 12192000"/>
              <a:gd name="connsiteY1" fmla="*/ 0 h 4106174"/>
              <a:gd name="connsiteX2" fmla="*/ 12192000 w 12192000"/>
              <a:gd name="connsiteY2" fmla="*/ 4031835 h 4106174"/>
              <a:gd name="connsiteX3" fmla="*/ 0 w 12192000"/>
              <a:gd name="connsiteY3" fmla="*/ 3969361 h 410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961" y="4426528"/>
            <a:ext cx="6602723" cy="18588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3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59" y="947783"/>
            <a:ext cx="3055595" cy="157097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5586" y="3232355"/>
            <a:ext cx="3496759" cy="2961002"/>
          </a:xfrm>
          <a:custGeom>
            <a:avLst/>
            <a:gdLst>
              <a:gd name="connsiteX0" fmla="*/ 3341940 w 3496759"/>
              <a:gd name="connsiteY0" fmla="*/ 0 h 2961002"/>
              <a:gd name="connsiteX1" fmla="*/ 3496759 w 3496759"/>
              <a:gd name="connsiteY1" fmla="*/ 2746153 h 2961002"/>
              <a:gd name="connsiteX2" fmla="*/ 136061 w 3496759"/>
              <a:gd name="connsiteY2" fmla="*/ 2961002 h 2961002"/>
              <a:gd name="connsiteX3" fmla="*/ 0 w 3496759"/>
              <a:gd name="connsiteY3" fmla="*/ 174175 h 2961002"/>
              <a:gd name="connsiteX4" fmla="*/ 2023692 w 3496759"/>
              <a:gd name="connsiteY4" fmla="*/ 64436 h 2961002"/>
              <a:gd name="connsiteX5" fmla="*/ 2256538 w 3496759"/>
              <a:gd name="connsiteY5" fmla="*/ 52682 h 2961002"/>
              <a:gd name="connsiteX6" fmla="*/ 2247977 w 3496759"/>
              <a:gd name="connsiteY6" fmla="*/ 72592 h 2961002"/>
              <a:gd name="connsiteX7" fmla="*/ 2225535 w 3496759"/>
              <a:gd name="connsiteY7" fmla="*/ 164386 h 2961002"/>
              <a:gd name="connsiteX8" fmla="*/ 2307513 w 3496759"/>
              <a:gd name="connsiteY8" fmla="*/ 318345 h 2961002"/>
              <a:gd name="connsiteX9" fmla="*/ 2428894 w 3496759"/>
              <a:gd name="connsiteY9" fmla="*/ 296195 h 2961002"/>
              <a:gd name="connsiteX10" fmla="*/ 2542559 w 3496759"/>
              <a:gd name="connsiteY10" fmla="*/ 145939 h 2961002"/>
              <a:gd name="connsiteX11" fmla="*/ 2634775 w 3496759"/>
              <a:gd name="connsiteY11" fmla="*/ 309655 h 2961002"/>
              <a:gd name="connsiteX12" fmla="*/ 2816626 w 3496759"/>
              <a:gd name="connsiteY12" fmla="*/ 238732 h 2961002"/>
              <a:gd name="connsiteX13" fmla="*/ 2795835 w 3496759"/>
              <a:gd name="connsiteY13" fmla="*/ 69972 h 2961002"/>
              <a:gd name="connsiteX14" fmla="*/ 2988306 w 3496759"/>
              <a:gd name="connsiteY14" fmla="*/ 94882 h 2961002"/>
              <a:gd name="connsiteX15" fmla="*/ 3087045 w 3496759"/>
              <a:gd name="connsiteY15" fmla="*/ 18236 h 2961002"/>
              <a:gd name="connsiteX16" fmla="*/ 3090490 w 3496759"/>
              <a:gd name="connsiteY16" fmla="*/ 11851 h 2961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7783"/>
            <a:ext cx="7298771" cy="5245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2396934" y="2544071"/>
            <a:ext cx="1039389" cy="104719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1379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994" y="4478218"/>
            <a:ext cx="7057007" cy="147866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27488" y="825500"/>
            <a:ext cx="7746596" cy="4500979"/>
          </a:xfrm>
        </p:spPr>
        <p:txBody>
          <a:bodyPr anchor="b"/>
          <a:lstStyle>
            <a:lvl1pPr>
              <a:buNone/>
              <a:defRPr sz="30000" b="1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20995" y="6356350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16558" y="3042542"/>
            <a:ext cx="3272136" cy="373206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5215 h 4845608"/>
                <a:gd name="connsiteX1" fmla="*/ 1612941 w 5102525"/>
                <a:gd name="connsiteY1" fmla="*/ 2135243 h 4845608"/>
                <a:gd name="connsiteX2" fmla="*/ 485506 w 5102525"/>
                <a:gd name="connsiteY2" fmla="*/ 937374 h 4845608"/>
                <a:gd name="connsiteX3" fmla="*/ 2767493 w 5102525"/>
                <a:gd name="connsiteY3" fmla="*/ 3648 h 4845608"/>
                <a:gd name="connsiteX4" fmla="*/ 3163847 w 5102525"/>
                <a:gd name="connsiteY4" fmla="*/ 1282362 h 4845608"/>
                <a:gd name="connsiteX5" fmla="*/ 4697917 w 5102525"/>
                <a:gd name="connsiteY5" fmla="*/ 714872 h 4845608"/>
                <a:gd name="connsiteX6" fmla="*/ 4272825 w 5102525"/>
                <a:gd name="connsiteY6" fmla="*/ 1484639 h 4845608"/>
                <a:gd name="connsiteX7" fmla="*/ 3922732 w 5102525"/>
                <a:gd name="connsiteY7" fmla="*/ 2016633 h 4845608"/>
                <a:gd name="connsiteX8" fmla="*/ 5102434 w 5102525"/>
                <a:gd name="connsiteY8" fmla="*/ 2343037 h 4845608"/>
                <a:gd name="connsiteX9" fmla="*/ 3863684 w 5102525"/>
                <a:gd name="connsiteY9" fmla="*/ 2815289 h 4845608"/>
                <a:gd name="connsiteX10" fmla="*/ 4828313 w 5102525"/>
                <a:gd name="connsiteY10" fmla="*/ 3991080 h 4845608"/>
                <a:gd name="connsiteX11" fmla="*/ 3349200 w 5102525"/>
                <a:gd name="connsiteY11" fmla="*/ 3476200 h 4845608"/>
                <a:gd name="connsiteX12" fmla="*/ 3184113 w 5102525"/>
                <a:gd name="connsiteY12" fmla="*/ 4844160 h 4845608"/>
                <a:gd name="connsiteX13" fmla="*/ 2421951 w 5102525"/>
                <a:gd name="connsiteY13" fmla="*/ 3721821 h 4845608"/>
                <a:gd name="connsiteX14" fmla="*/ 1092964 w 5102525"/>
                <a:gd name="connsiteY14" fmla="*/ 4440704 h 4845608"/>
                <a:gd name="connsiteX15" fmla="*/ 1577326 w 5102525"/>
                <a:gd name="connsiteY15" fmla="*/ 2985443 h 4845608"/>
                <a:gd name="connsiteX16" fmla="*/ -1 w 5102525"/>
                <a:gd name="connsiteY16" fmla="*/ 2875215 h 4845608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2767495 w 5102527"/>
                <a:gd name="connsiteY2" fmla="*/ 0 h 4841960"/>
                <a:gd name="connsiteX3" fmla="*/ 3163849 w 5102527"/>
                <a:gd name="connsiteY3" fmla="*/ 1278714 h 4841960"/>
                <a:gd name="connsiteX4" fmla="*/ 4697919 w 5102527"/>
                <a:gd name="connsiteY4" fmla="*/ 711224 h 4841960"/>
                <a:gd name="connsiteX5" fmla="*/ 4272827 w 5102527"/>
                <a:gd name="connsiteY5" fmla="*/ 1480991 h 4841960"/>
                <a:gd name="connsiteX6" fmla="*/ 3922734 w 5102527"/>
                <a:gd name="connsiteY6" fmla="*/ 2012985 h 4841960"/>
                <a:gd name="connsiteX7" fmla="*/ 5102436 w 5102527"/>
                <a:gd name="connsiteY7" fmla="*/ 2339389 h 4841960"/>
                <a:gd name="connsiteX8" fmla="*/ 3863686 w 5102527"/>
                <a:gd name="connsiteY8" fmla="*/ 2811641 h 4841960"/>
                <a:gd name="connsiteX9" fmla="*/ 4828315 w 5102527"/>
                <a:gd name="connsiteY9" fmla="*/ 3987432 h 4841960"/>
                <a:gd name="connsiteX10" fmla="*/ 3349202 w 5102527"/>
                <a:gd name="connsiteY10" fmla="*/ 3472552 h 4841960"/>
                <a:gd name="connsiteX11" fmla="*/ 3184115 w 5102527"/>
                <a:gd name="connsiteY11" fmla="*/ 4840512 h 4841960"/>
                <a:gd name="connsiteX12" fmla="*/ 2421953 w 5102527"/>
                <a:gd name="connsiteY12" fmla="*/ 3718173 h 4841960"/>
                <a:gd name="connsiteX13" fmla="*/ 1092966 w 5102527"/>
                <a:gd name="connsiteY13" fmla="*/ 4437056 h 4841960"/>
                <a:gd name="connsiteX14" fmla="*/ 1577328 w 5102527"/>
                <a:gd name="connsiteY14" fmla="*/ 2981795 h 4841960"/>
                <a:gd name="connsiteX15" fmla="*/ 1 w 5102527"/>
                <a:gd name="connsiteY15" fmla="*/ 2871567 h 4841960"/>
                <a:gd name="connsiteX0" fmla="*/ -1 w 5102525"/>
                <a:gd name="connsiteY0" fmla="*/ 2815753 h 4786146"/>
                <a:gd name="connsiteX1" fmla="*/ 1612941 w 5102525"/>
                <a:gd name="connsiteY1" fmla="*/ 2075781 h 4786146"/>
                <a:gd name="connsiteX2" fmla="*/ 2330067 w 5102525"/>
                <a:gd name="connsiteY2" fmla="*/ -1 h 4786146"/>
                <a:gd name="connsiteX3" fmla="*/ 3163847 w 5102525"/>
                <a:gd name="connsiteY3" fmla="*/ 1222900 h 4786146"/>
                <a:gd name="connsiteX4" fmla="*/ 4697917 w 5102525"/>
                <a:gd name="connsiteY4" fmla="*/ 655410 h 4786146"/>
                <a:gd name="connsiteX5" fmla="*/ 4272825 w 5102525"/>
                <a:gd name="connsiteY5" fmla="*/ 1425177 h 4786146"/>
                <a:gd name="connsiteX6" fmla="*/ 3922732 w 5102525"/>
                <a:gd name="connsiteY6" fmla="*/ 1957171 h 4786146"/>
                <a:gd name="connsiteX7" fmla="*/ 5102434 w 5102525"/>
                <a:gd name="connsiteY7" fmla="*/ 2283575 h 4786146"/>
                <a:gd name="connsiteX8" fmla="*/ 3863684 w 5102525"/>
                <a:gd name="connsiteY8" fmla="*/ 2755827 h 4786146"/>
                <a:gd name="connsiteX9" fmla="*/ 4828313 w 5102525"/>
                <a:gd name="connsiteY9" fmla="*/ 3931618 h 4786146"/>
                <a:gd name="connsiteX10" fmla="*/ 3349200 w 5102525"/>
                <a:gd name="connsiteY10" fmla="*/ 3416738 h 4786146"/>
                <a:gd name="connsiteX11" fmla="*/ 3184113 w 5102525"/>
                <a:gd name="connsiteY11" fmla="*/ 4784698 h 4786146"/>
                <a:gd name="connsiteX12" fmla="*/ 2421951 w 5102525"/>
                <a:gd name="connsiteY12" fmla="*/ 3662359 h 4786146"/>
                <a:gd name="connsiteX13" fmla="*/ 1092964 w 5102525"/>
                <a:gd name="connsiteY13" fmla="*/ 4381242 h 4786146"/>
                <a:gd name="connsiteX14" fmla="*/ 1577326 w 5102525"/>
                <a:gd name="connsiteY14" fmla="*/ 2925981 h 4786146"/>
                <a:gd name="connsiteX15" fmla="*/ -1 w 5102525"/>
                <a:gd name="connsiteY15" fmla="*/ 2815753 h 4786146"/>
                <a:gd name="connsiteX0" fmla="*/ 0 w 4853634"/>
                <a:gd name="connsiteY0" fmla="*/ 1626981 h 4786148"/>
                <a:gd name="connsiteX1" fmla="*/ 1364050 w 4853634"/>
                <a:gd name="connsiteY1" fmla="*/ 207578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0 w 4853634"/>
                <a:gd name="connsiteY0" fmla="*/ 1626979 h 4786146"/>
                <a:gd name="connsiteX1" fmla="*/ 1603369 w 4853634"/>
                <a:gd name="connsiteY1" fmla="*/ 1571261 h 4786146"/>
                <a:gd name="connsiteX2" fmla="*/ 2081176 w 4853634"/>
                <a:gd name="connsiteY2" fmla="*/ -1 h 4786146"/>
                <a:gd name="connsiteX3" fmla="*/ 2914956 w 4853634"/>
                <a:gd name="connsiteY3" fmla="*/ 1222900 h 4786146"/>
                <a:gd name="connsiteX4" fmla="*/ 4449026 w 4853634"/>
                <a:gd name="connsiteY4" fmla="*/ 655410 h 4786146"/>
                <a:gd name="connsiteX5" fmla="*/ 4023934 w 4853634"/>
                <a:gd name="connsiteY5" fmla="*/ 1425177 h 4786146"/>
                <a:gd name="connsiteX6" fmla="*/ 3673841 w 4853634"/>
                <a:gd name="connsiteY6" fmla="*/ 1957171 h 4786146"/>
                <a:gd name="connsiteX7" fmla="*/ 4853543 w 4853634"/>
                <a:gd name="connsiteY7" fmla="*/ 2283575 h 4786146"/>
                <a:gd name="connsiteX8" fmla="*/ 3614793 w 4853634"/>
                <a:gd name="connsiteY8" fmla="*/ 2755827 h 4786146"/>
                <a:gd name="connsiteX9" fmla="*/ 4579422 w 4853634"/>
                <a:gd name="connsiteY9" fmla="*/ 3931618 h 4786146"/>
                <a:gd name="connsiteX10" fmla="*/ 3100309 w 4853634"/>
                <a:gd name="connsiteY10" fmla="*/ 3416738 h 4786146"/>
                <a:gd name="connsiteX11" fmla="*/ 2935222 w 4853634"/>
                <a:gd name="connsiteY11" fmla="*/ 4784698 h 4786146"/>
                <a:gd name="connsiteX12" fmla="*/ 2173060 w 4853634"/>
                <a:gd name="connsiteY12" fmla="*/ 3662359 h 4786146"/>
                <a:gd name="connsiteX13" fmla="*/ 844073 w 4853634"/>
                <a:gd name="connsiteY13" fmla="*/ 4381242 h 4786146"/>
                <a:gd name="connsiteX14" fmla="*/ 1328435 w 4853634"/>
                <a:gd name="connsiteY14" fmla="*/ 2925981 h 4786146"/>
                <a:gd name="connsiteX15" fmla="*/ 0 w 4853634"/>
                <a:gd name="connsiteY15" fmla="*/ 1626979 h 4786146"/>
                <a:gd name="connsiteX0" fmla="*/ 0 w 4853634"/>
                <a:gd name="connsiteY0" fmla="*/ 1626981 h 4786148"/>
                <a:gd name="connsiteX1" fmla="*/ 1603369 w 4853634"/>
                <a:gd name="connsiteY1" fmla="*/ 157126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814647 w 4824208"/>
                <a:gd name="connsiteY13" fmla="*/ 4381242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814649 w 4824210"/>
                <a:gd name="connsiteY13" fmla="*/ 4381244 h 4786148"/>
                <a:gd name="connsiteX14" fmla="*/ 1299011 w 4824210"/>
                <a:gd name="connsiteY14" fmla="*/ 2925983 h 4786148"/>
                <a:gd name="connsiteX15" fmla="*/ 1 w 4824210"/>
                <a:gd name="connsiteY15" fmla="*/ 1515908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354842 w 4824208"/>
                <a:gd name="connsiteY13" fmla="*/ 3823584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354844 w 4824210"/>
                <a:gd name="connsiteY13" fmla="*/ 3823586 h 4786148"/>
                <a:gd name="connsiteX14" fmla="*/ 1306700 w 4824210"/>
                <a:gd name="connsiteY14" fmla="*/ 2597830 h 4786148"/>
                <a:gd name="connsiteX15" fmla="*/ 1 w 4824210"/>
                <a:gd name="connsiteY15" fmla="*/ 1515908 h 4786148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885530 w 4824208"/>
                <a:gd name="connsiteY3" fmla="*/ 1222900 h 4785882"/>
                <a:gd name="connsiteX4" fmla="*/ 4419600 w 4824208"/>
                <a:gd name="connsiteY4" fmla="*/ 655410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4419602 w 4824210"/>
                <a:gd name="connsiteY4" fmla="*/ 655412 h 4785884"/>
                <a:gd name="connsiteX5" fmla="*/ 3994510 w 4824210"/>
                <a:gd name="connsiteY5" fmla="*/ 1425179 h 4785884"/>
                <a:gd name="connsiteX6" fmla="*/ 3644417 w 4824210"/>
                <a:gd name="connsiteY6" fmla="*/ 1957173 h 4785884"/>
                <a:gd name="connsiteX7" fmla="*/ 4824119 w 4824210"/>
                <a:gd name="connsiteY7" fmla="*/ 2283577 h 4785884"/>
                <a:gd name="connsiteX8" fmla="*/ 3585369 w 4824210"/>
                <a:gd name="connsiteY8" fmla="*/ 2755829 h 4785884"/>
                <a:gd name="connsiteX9" fmla="*/ 4549998 w 4824210"/>
                <a:gd name="connsiteY9" fmla="*/ 3931620 h 4785884"/>
                <a:gd name="connsiteX10" fmla="*/ 3070885 w 4824210"/>
                <a:gd name="connsiteY10" fmla="*/ 3416740 h 4785884"/>
                <a:gd name="connsiteX11" fmla="*/ 2905798 w 4824210"/>
                <a:gd name="connsiteY11" fmla="*/ 4784700 h 4785884"/>
                <a:gd name="connsiteX12" fmla="*/ 2017369 w 4824210"/>
                <a:gd name="connsiteY12" fmla="*/ 3391175 h 4785884"/>
                <a:gd name="connsiteX13" fmla="*/ 354844 w 4824210"/>
                <a:gd name="connsiteY13" fmla="*/ 3823586 h 4785884"/>
                <a:gd name="connsiteX14" fmla="*/ 1306700 w 4824210"/>
                <a:gd name="connsiteY14" fmla="*/ 2597830 h 4785884"/>
                <a:gd name="connsiteX15" fmla="*/ 1 w 4824210"/>
                <a:gd name="connsiteY15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787860 w 4824208"/>
                <a:gd name="connsiteY3" fmla="*/ 1342310 h 4785882"/>
                <a:gd name="connsiteX4" fmla="*/ 3924153 w 4824208"/>
                <a:gd name="connsiteY4" fmla="*/ 431702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816877"/>
                <a:gd name="connsiteX1" fmla="*/ 1681474 w 4824210"/>
                <a:gd name="connsiteY1" fmla="*/ 1764603 h 4816877"/>
                <a:gd name="connsiteX2" fmla="*/ 2051752 w 4824210"/>
                <a:gd name="connsiteY2" fmla="*/ 1 h 4816877"/>
                <a:gd name="connsiteX3" fmla="*/ 2692151 w 4824210"/>
                <a:gd name="connsiteY3" fmla="*/ 1634454 h 4816877"/>
                <a:gd name="connsiteX4" fmla="*/ 3924155 w 4824210"/>
                <a:gd name="connsiteY4" fmla="*/ 431704 h 4816877"/>
                <a:gd name="connsiteX5" fmla="*/ 3501933 w 4824210"/>
                <a:gd name="connsiteY5" fmla="*/ 2011010 h 4816877"/>
                <a:gd name="connsiteX6" fmla="*/ 4824119 w 4824210"/>
                <a:gd name="connsiteY6" fmla="*/ 2283577 h 4816877"/>
                <a:gd name="connsiteX7" fmla="*/ 3585369 w 4824210"/>
                <a:gd name="connsiteY7" fmla="*/ 2755829 h 4816877"/>
                <a:gd name="connsiteX8" fmla="*/ 4549998 w 4824210"/>
                <a:gd name="connsiteY8" fmla="*/ 3931620 h 4816877"/>
                <a:gd name="connsiteX9" fmla="*/ 3070885 w 4824210"/>
                <a:gd name="connsiteY9" fmla="*/ 3416740 h 4816877"/>
                <a:gd name="connsiteX10" fmla="*/ 2769359 w 4824210"/>
                <a:gd name="connsiteY10" fmla="*/ 4815717 h 4816877"/>
                <a:gd name="connsiteX11" fmla="*/ 2017369 w 4824210"/>
                <a:gd name="connsiteY11" fmla="*/ 3391175 h 4816877"/>
                <a:gd name="connsiteX12" fmla="*/ 354844 w 4824210"/>
                <a:gd name="connsiteY12" fmla="*/ 3823586 h 4816877"/>
                <a:gd name="connsiteX13" fmla="*/ 1306700 w 4824210"/>
                <a:gd name="connsiteY13" fmla="*/ 2597830 h 4816877"/>
                <a:gd name="connsiteX14" fmla="*/ 1 w 4824210"/>
                <a:gd name="connsiteY14" fmla="*/ 1515908 h 4816877"/>
                <a:gd name="connsiteX0" fmla="*/ -1 w 4824208"/>
                <a:gd name="connsiteY0" fmla="*/ 1515906 h 4816873"/>
                <a:gd name="connsiteX1" fmla="*/ 1681472 w 4824208"/>
                <a:gd name="connsiteY1" fmla="*/ 1764601 h 4816873"/>
                <a:gd name="connsiteX2" fmla="*/ 2051750 w 4824208"/>
                <a:gd name="connsiteY2" fmla="*/ -1 h 4816873"/>
                <a:gd name="connsiteX3" fmla="*/ 2588999 w 4824208"/>
                <a:gd name="connsiteY3" fmla="*/ 1677665 h 4816873"/>
                <a:gd name="connsiteX4" fmla="*/ 3924153 w 4824208"/>
                <a:gd name="connsiteY4" fmla="*/ 431702 h 4816873"/>
                <a:gd name="connsiteX5" fmla="*/ 3501931 w 4824208"/>
                <a:gd name="connsiteY5" fmla="*/ 2011008 h 4816873"/>
                <a:gd name="connsiteX6" fmla="*/ 4824117 w 4824208"/>
                <a:gd name="connsiteY6" fmla="*/ 2283575 h 4816873"/>
                <a:gd name="connsiteX7" fmla="*/ 3585367 w 4824208"/>
                <a:gd name="connsiteY7" fmla="*/ 2755827 h 4816873"/>
                <a:gd name="connsiteX8" fmla="*/ 4549996 w 4824208"/>
                <a:gd name="connsiteY8" fmla="*/ 3931618 h 4816873"/>
                <a:gd name="connsiteX9" fmla="*/ 3070883 w 4824208"/>
                <a:gd name="connsiteY9" fmla="*/ 3416738 h 4816873"/>
                <a:gd name="connsiteX10" fmla="*/ 2769357 w 4824208"/>
                <a:gd name="connsiteY10" fmla="*/ 4815715 h 4816873"/>
                <a:gd name="connsiteX11" fmla="*/ 2017367 w 4824208"/>
                <a:gd name="connsiteY11" fmla="*/ 3391173 h 4816873"/>
                <a:gd name="connsiteX12" fmla="*/ 354842 w 4824208"/>
                <a:gd name="connsiteY12" fmla="*/ 3823584 h 4816873"/>
                <a:gd name="connsiteX13" fmla="*/ 1306698 w 4824208"/>
                <a:gd name="connsiteY13" fmla="*/ 2597828 h 4816873"/>
                <a:gd name="connsiteX14" fmla="*/ -1 w 4824208"/>
                <a:gd name="connsiteY14" fmla="*/ 1515906 h 4816873"/>
                <a:gd name="connsiteX0" fmla="*/ 1 w 4824210"/>
                <a:gd name="connsiteY0" fmla="*/ 1450607 h 4751576"/>
                <a:gd name="connsiteX1" fmla="*/ 1681474 w 4824210"/>
                <a:gd name="connsiteY1" fmla="*/ 1699302 h 4751576"/>
                <a:gd name="connsiteX2" fmla="*/ 1872212 w 4824210"/>
                <a:gd name="connsiteY2" fmla="*/ 0 h 4751576"/>
                <a:gd name="connsiteX3" fmla="*/ 2589001 w 4824210"/>
                <a:gd name="connsiteY3" fmla="*/ 1612366 h 4751576"/>
                <a:gd name="connsiteX4" fmla="*/ 3924155 w 4824210"/>
                <a:gd name="connsiteY4" fmla="*/ 366403 h 4751576"/>
                <a:gd name="connsiteX5" fmla="*/ 3501933 w 4824210"/>
                <a:gd name="connsiteY5" fmla="*/ 1945709 h 4751576"/>
                <a:gd name="connsiteX6" fmla="*/ 4824119 w 4824210"/>
                <a:gd name="connsiteY6" fmla="*/ 2218276 h 4751576"/>
                <a:gd name="connsiteX7" fmla="*/ 3585369 w 4824210"/>
                <a:gd name="connsiteY7" fmla="*/ 2690528 h 4751576"/>
                <a:gd name="connsiteX8" fmla="*/ 4549998 w 4824210"/>
                <a:gd name="connsiteY8" fmla="*/ 3866319 h 4751576"/>
                <a:gd name="connsiteX9" fmla="*/ 3070885 w 4824210"/>
                <a:gd name="connsiteY9" fmla="*/ 3351439 h 4751576"/>
                <a:gd name="connsiteX10" fmla="*/ 2769359 w 4824210"/>
                <a:gd name="connsiteY10" fmla="*/ 4750416 h 4751576"/>
                <a:gd name="connsiteX11" fmla="*/ 2017369 w 4824210"/>
                <a:gd name="connsiteY11" fmla="*/ 3325874 h 4751576"/>
                <a:gd name="connsiteX12" fmla="*/ 354844 w 4824210"/>
                <a:gd name="connsiteY12" fmla="*/ 3758285 h 4751576"/>
                <a:gd name="connsiteX13" fmla="*/ 1306700 w 4824210"/>
                <a:gd name="connsiteY13" fmla="*/ 2532529 h 4751576"/>
                <a:gd name="connsiteX14" fmla="*/ 1 w 4824210"/>
                <a:gd name="connsiteY14" fmla="*/ 1450607 h 475157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589001 w 4824210"/>
                <a:gd name="connsiteY3" fmla="*/ 1485556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652997 w 4824210"/>
                <a:gd name="connsiteY3" fmla="*/ 1403752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8793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5318" y="1570716"/>
            <a:ext cx="7941365" cy="381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1pPr>
            <a:lvl2pPr marL="4572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2pPr>
            <a:lvl3pPr marL="9144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3pPr>
            <a:lvl4pPr marL="13716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4pPr>
            <a:lvl5pPr marL="18288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900060" y="3022504"/>
            <a:ext cx="4798434" cy="4772083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7248091" y="616479"/>
            <a:ext cx="4949074" cy="498623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98866" y="1426895"/>
            <a:ext cx="6033509" cy="27786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324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10241755" y="4995728"/>
            <a:ext cx="1858039" cy="1910197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  <a:gd name="connsiteX0" fmla="*/ 32809 w 2812930"/>
              <a:gd name="connsiteY0" fmla="*/ 1703227 h 2891892"/>
              <a:gd name="connsiteX1" fmla="*/ 409564 w 2812930"/>
              <a:gd name="connsiteY1" fmla="*/ 436711 h 2891892"/>
              <a:gd name="connsiteX2" fmla="*/ 1437038 w 2812930"/>
              <a:gd name="connsiteY2" fmla="*/ 1129 h 2891892"/>
              <a:gd name="connsiteX3" fmla="*/ 2446323 w 2812930"/>
              <a:gd name="connsiteY3" fmla="*/ 536592 h 2891892"/>
              <a:gd name="connsiteX4" fmla="*/ 2686706 w 2812930"/>
              <a:gd name="connsiteY4" fmla="*/ 2046174 h 2891892"/>
              <a:gd name="connsiteX5" fmla="*/ 1184817 w 2812930"/>
              <a:gd name="connsiteY5" fmla="*/ 2881864 h 2891892"/>
              <a:gd name="connsiteX6" fmla="*/ 32809 w 2812930"/>
              <a:gd name="connsiteY6" fmla="*/ 1703227 h 289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1375079"/>
            <a:ext cx="7394054" cy="320168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5125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03516" y="6356350"/>
            <a:ext cx="49183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8540964" y="5072757"/>
            <a:ext cx="2167730" cy="1145130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9934395" y="2992309"/>
            <a:ext cx="2033560" cy="2048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11181008" y="6103856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9403125" y="5495877"/>
            <a:ext cx="529288" cy="367128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11003564" y="5662962"/>
            <a:ext cx="552720" cy="258450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10710179" y="3942564"/>
            <a:ext cx="688256" cy="306609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109675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9893999" cy="10773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6581"/>
            <a:ext cx="4421459" cy="42442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7557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74" y="365126"/>
            <a:ext cx="10515600" cy="12612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674" y="1626420"/>
            <a:ext cx="4434163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675" y="2293205"/>
            <a:ext cx="4412432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26420"/>
            <a:ext cx="4434164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93205"/>
            <a:ext cx="4434163" cy="39849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0349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10515600" cy="114594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3926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4629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8787028" y="3746728"/>
            <a:ext cx="2188889" cy="2052424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9746009" y="1839456"/>
            <a:ext cx="1689472" cy="1726240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8965047" y="5760735"/>
            <a:ext cx="2447828" cy="1139851"/>
          </a:xfrm>
          <a:custGeom>
            <a:avLst/>
            <a:gdLst>
              <a:gd name="connsiteX0" fmla="*/ 1127699 w 2447828"/>
              <a:gd name="connsiteY0" fmla="*/ 1136708 h 1139851"/>
              <a:gd name="connsiteX1" fmla="*/ 598906 w 2447828"/>
              <a:gd name="connsiteY1" fmla="*/ 1015738 h 1139851"/>
              <a:gd name="connsiteX2" fmla="*/ 100136 w 2447828"/>
              <a:gd name="connsiteY2" fmla="*/ 431058 h 1139851"/>
              <a:gd name="connsiteX3" fmla="*/ 0 w 2447828"/>
              <a:gd name="connsiteY3" fmla="*/ 61141 h 1139851"/>
              <a:gd name="connsiteX4" fmla="*/ 492488 w 2447828"/>
              <a:gd name="connsiteY4" fmla="*/ 0 h 1139851"/>
              <a:gd name="connsiteX5" fmla="*/ 508292 w 2447828"/>
              <a:gd name="connsiteY5" fmla="*/ 103984 h 1139851"/>
              <a:gd name="connsiteX6" fmla="*/ 924220 w 2447828"/>
              <a:gd name="connsiteY6" fmla="*/ 558770 h 1139851"/>
              <a:gd name="connsiteX7" fmla="*/ 1536249 w 2447828"/>
              <a:gd name="connsiteY7" fmla="*/ 561038 h 1139851"/>
              <a:gd name="connsiteX8" fmla="*/ 1823363 w 2447828"/>
              <a:gd name="connsiteY8" fmla="*/ 349762 h 1139851"/>
              <a:gd name="connsiteX9" fmla="*/ 1883957 w 2447828"/>
              <a:gd name="connsiteY9" fmla="*/ 182059 h 1139851"/>
              <a:gd name="connsiteX10" fmla="*/ 1897166 w 2447828"/>
              <a:gd name="connsiteY10" fmla="*/ 99190 h 1139851"/>
              <a:gd name="connsiteX11" fmla="*/ 2447828 w 2447828"/>
              <a:gd name="connsiteY11" fmla="*/ 147117 h 1139851"/>
              <a:gd name="connsiteX12" fmla="*/ 2442885 w 2447828"/>
              <a:gd name="connsiteY12" fmla="*/ 171771 h 1139851"/>
              <a:gd name="connsiteX13" fmla="*/ 1787190 w 2447828"/>
              <a:gd name="connsiteY13" fmla="*/ 1032252 h 1139851"/>
              <a:gd name="connsiteX14" fmla="*/ 1127699 w 2447828"/>
              <a:gd name="connsiteY14" fmla="*/ 1136708 h 113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9707582" y="5040635"/>
            <a:ext cx="586901" cy="424800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2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10231744" y="2603461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46860"/>
            <a:ext cx="6096249" cy="1566172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3120527"/>
            <a:ext cx="4595828" cy="202859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97039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84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9000950" y="5728012"/>
            <a:ext cx="2396342" cy="1094132"/>
          </a:xfrm>
          <a:custGeom>
            <a:avLst/>
            <a:gdLst>
              <a:gd name="connsiteX0" fmla="*/ 1404498 w 2396342"/>
              <a:gd name="connsiteY0" fmla="*/ 1078663 h 1094132"/>
              <a:gd name="connsiteX1" fmla="*/ 575698 w 2396342"/>
              <a:gd name="connsiteY1" fmla="*/ 973151 h 1094132"/>
              <a:gd name="connsiteX2" fmla="*/ 89515 w 2396342"/>
              <a:gd name="connsiteY2" fmla="*/ 403226 h 1094132"/>
              <a:gd name="connsiteX3" fmla="*/ 8018 w 2396342"/>
              <a:gd name="connsiteY3" fmla="*/ 202590 h 1094132"/>
              <a:gd name="connsiteX4" fmla="*/ 0 w 2396342"/>
              <a:gd name="connsiteY4" fmla="*/ 137907 h 1094132"/>
              <a:gd name="connsiteX5" fmla="*/ 484422 w 2396342"/>
              <a:gd name="connsiteY5" fmla="*/ 65000 h 1094132"/>
              <a:gd name="connsiteX6" fmla="*/ 487371 w 2396342"/>
              <a:gd name="connsiteY6" fmla="*/ 84406 h 1094132"/>
              <a:gd name="connsiteX7" fmla="*/ 892804 w 2396342"/>
              <a:gd name="connsiteY7" fmla="*/ 527715 h 1094132"/>
              <a:gd name="connsiteX8" fmla="*/ 1489388 w 2396342"/>
              <a:gd name="connsiteY8" fmla="*/ 529926 h 1094132"/>
              <a:gd name="connsiteX9" fmla="*/ 1769257 w 2396342"/>
              <a:gd name="connsiteY9" fmla="*/ 323982 h 1094132"/>
              <a:gd name="connsiteX10" fmla="*/ 1839729 w 2396342"/>
              <a:gd name="connsiteY10" fmla="*/ 0 h 1094132"/>
              <a:gd name="connsiteX11" fmla="*/ 2396342 w 2396342"/>
              <a:gd name="connsiteY11" fmla="*/ 11016 h 1094132"/>
              <a:gd name="connsiteX12" fmla="*/ 1733996 w 2396342"/>
              <a:gd name="connsiteY12" fmla="*/ 989248 h 1094132"/>
              <a:gd name="connsiteX13" fmla="*/ 1404498 w 2396342"/>
              <a:gd name="connsiteY13" fmla="*/ 1078663 h 1094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10043602" y="4079772"/>
            <a:ext cx="1794766" cy="183382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10606797" y="4942265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35974"/>
            <a:ext cx="6096249" cy="1446597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993457"/>
            <a:ext cx="8894912" cy="215566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87577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53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F801-A318-8F2F-1706-D835A1925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7EB726-3793-8739-FE6F-E8B2E026D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45413-9438-9363-A2D2-3A65935AD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8AE239-5BF5-78D2-3426-163C605F0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C3B00-1CD0-D281-0637-AC01F2604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020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F0BA4-FA63-088A-C4CE-5D114E4B0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75B2B7-9B45-8E29-26FA-A2FBC92EB31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03D57A-5D79-DEF6-A5BE-B2F3FC5EA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FA56F-969C-AB47-B968-0974FDBF4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3EDAF0-0963-C94F-B5A3-1DDF5AF23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436834-9D91-685A-DAEA-5F3F2975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964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5522"/>
            <a:ext cx="10515600" cy="981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660" y="1514531"/>
            <a:ext cx="10515600" cy="45977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9660" y="6356350"/>
            <a:ext cx="31726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66713" y="6356350"/>
            <a:ext cx="20665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855EEC4A-5081-4541-B2E7-BC8F4705254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5104" y="6356350"/>
            <a:ext cx="4918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8442E44C-71E7-44D6-AE2C-5CE641FFE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44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</p:sldLayoutIdLst>
  <p:txStyles>
    <p:titleStyle>
      <a:lvl1pPr algn="l" defTabSz="914400" rtl="0" eaLnBrk="1" latinLnBrk="0" hangingPunct="1">
        <a:lnSpc>
          <a:spcPct val="55000"/>
        </a:lnSpc>
        <a:spcBef>
          <a:spcPct val="0"/>
        </a:spcBef>
        <a:buNone/>
        <a:defRPr sz="4400" b="1" kern="1200" spc="-3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cientcyprus.com/people/jennifermweb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7E99-1601-D36D-E9E7-51AE85A622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884" y="934065"/>
            <a:ext cx="9606116" cy="31854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Socio-spatial discontinuities in burial ritual in prehistoric Bronze Age Cyprus </a:t>
            </a:r>
            <a:br>
              <a:rPr lang="en-GB" dirty="0">
                <a:solidFill>
                  <a:schemeClr val="accent6"/>
                </a:solidFill>
              </a:rPr>
            </a:br>
            <a:r>
              <a:rPr lang="en-GB" dirty="0">
                <a:solidFill>
                  <a:schemeClr val="accent6"/>
                </a:solidFill>
              </a:rPr>
              <a:t>Jennifer M. Webb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927DF5-217D-1962-272D-1A54394EA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18115"/>
            <a:ext cx="9144000" cy="96013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6"/>
                </a:solidFill>
              </a:rPr>
              <a:t>Lexin Jessopp – 2400788</a:t>
            </a:r>
          </a:p>
          <a:p>
            <a:r>
              <a:rPr lang="en-GB" dirty="0">
                <a:solidFill>
                  <a:schemeClr val="accent6"/>
                </a:solidFill>
              </a:rPr>
              <a:t>NO AI HAS BEEN USED. </a:t>
            </a:r>
          </a:p>
        </p:txBody>
      </p:sp>
    </p:spTree>
    <p:extLst>
      <p:ext uri="{BB962C8B-B14F-4D97-AF65-F5344CB8AC3E}">
        <p14:creationId xmlns:p14="http://schemas.microsoft.com/office/powerpoint/2010/main" val="2924614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ACF29-649F-A5FE-D29E-16C5B9B1C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17" y="457200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accent6"/>
                </a:solidFill>
              </a:rPr>
              <a:t>Jennifer M. Webb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2403E8-E0C0-4CB7-4A4E-AE1ED5C9825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La Trobe Excavations, Marki Alonia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Co-director with David Frankel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Cataloguing in Queensland of Cypriot artefacts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Both directed and participated in excavations in Dheni, Marki Alonia and </a:t>
            </a:r>
            <a:r>
              <a:rPr lang="en-GB" dirty="0" err="1">
                <a:solidFill>
                  <a:schemeClr val="accent6"/>
                </a:solidFill>
              </a:rPr>
              <a:t>Politiko-Kokkinorostos</a:t>
            </a:r>
            <a:r>
              <a:rPr lang="en-GB" dirty="0">
                <a:solidFill>
                  <a:schemeClr val="accent6"/>
                </a:solidFill>
              </a:rPr>
              <a:t>, </a:t>
            </a:r>
            <a:r>
              <a:rPr lang="en-GB" dirty="0" err="1">
                <a:solidFill>
                  <a:schemeClr val="accent6"/>
                </a:solidFill>
              </a:rPr>
              <a:t>Cyrpus</a:t>
            </a:r>
            <a:r>
              <a:rPr lang="en-GB" dirty="0">
                <a:solidFill>
                  <a:schemeClr val="accent6"/>
                </a:solidFill>
              </a:rPr>
              <a:t>, from 1990 – 2004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E58AB35-C418-CE94-62A7-7CB5FE3B8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1109" y="1121318"/>
            <a:ext cx="7165616" cy="43257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4810993-36C9-3D8A-CCD8-BAF35DEA9344}"/>
              </a:ext>
            </a:extLst>
          </p:cNvPr>
          <p:cNvSpPr txBox="1"/>
          <p:nvPr/>
        </p:nvSpPr>
        <p:spPr>
          <a:xfrm>
            <a:off x="8175287" y="5466738"/>
            <a:ext cx="3701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  <a:latin typeface="+mj-lt"/>
              </a:rPr>
              <a:t>Map of </a:t>
            </a:r>
            <a:r>
              <a:rPr lang="en-GB" dirty="0" err="1">
                <a:solidFill>
                  <a:schemeClr val="accent6"/>
                </a:solidFill>
                <a:latin typeface="+mj-lt"/>
              </a:rPr>
              <a:t>Cyrpriot</a:t>
            </a:r>
            <a:r>
              <a:rPr lang="en-GB" dirty="0">
                <a:solidFill>
                  <a:schemeClr val="accent6"/>
                </a:solidFill>
                <a:latin typeface="+mj-lt"/>
              </a:rPr>
              <a:t> Excavation Sites, Ancient Cyrprus.com</a:t>
            </a:r>
          </a:p>
        </p:txBody>
      </p:sp>
    </p:spTree>
    <p:extLst>
      <p:ext uri="{BB962C8B-B14F-4D97-AF65-F5344CB8AC3E}">
        <p14:creationId xmlns:p14="http://schemas.microsoft.com/office/powerpoint/2010/main" val="618374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4174C-67C7-3E0E-3411-7CA4B8886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/>
                </a:solidFill>
              </a:rPr>
              <a:t>Objectives of Article – Successful?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5313F-0DE4-FB14-69E9-9C0D421E8F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5032546" cy="42442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accent6"/>
                </a:solidFill>
              </a:rPr>
              <a:t> Analysis of the intra- and inter-site aspects of ritual variability in Cyprus, during the Bronze Age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accent6"/>
                </a:solidFill>
              </a:rPr>
              <a:t>Assess evolution of key symbolic elements of both Middle Bronze Age agricultural communities, and complex polities of the Late Bronze Age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C9DB1B-C145-D78D-C229-17B80E3F7C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Clear discussion of the functionality of sites, both as a burial location and visible ritual location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Contest of sites as a socially significant landscape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615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B57F3-240E-4EB8-FCCD-8ED1B0F9C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Cited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6956A-C491-A211-E219-A12349F68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 err="1">
                <a:solidFill>
                  <a:schemeClr val="accent6"/>
                </a:solidFill>
              </a:rPr>
              <a:t>Baxevani</a:t>
            </a:r>
            <a:r>
              <a:rPr lang="en-GB" sz="2400" dirty="0">
                <a:solidFill>
                  <a:schemeClr val="accent6"/>
                </a:solidFill>
              </a:rPr>
              <a:t>, 1997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Charles &amp; </a:t>
            </a:r>
            <a:r>
              <a:rPr lang="en-GB" sz="2400" dirty="0" err="1">
                <a:solidFill>
                  <a:schemeClr val="accent6"/>
                </a:solidFill>
              </a:rPr>
              <a:t>Buikstra</a:t>
            </a:r>
            <a:r>
              <a:rPr lang="en-GB" sz="2400" dirty="0">
                <a:solidFill>
                  <a:schemeClr val="accent6"/>
                </a:solidFill>
              </a:rPr>
              <a:t>, 1999, 2002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Whitley, 2002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Morris 1991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Gluckman 1937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Webb &amp; Frankel 2010, 2013a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 Webb 2014a, 2016a, 2016b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 Keswani 2004, 2005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 Knapp 2013: 311–322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6"/>
                </a:solidFill>
              </a:rPr>
              <a:t>Etc… </a:t>
            </a:r>
          </a:p>
        </p:txBody>
      </p:sp>
    </p:spTree>
    <p:extLst>
      <p:ext uri="{BB962C8B-B14F-4D97-AF65-F5344CB8AC3E}">
        <p14:creationId xmlns:p14="http://schemas.microsoft.com/office/powerpoint/2010/main" val="3444864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BF62-F726-6BC0-E20D-2256BD3F4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Data Sets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B96BD-B61E-9091-2B1D-119F5B397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5396340" cy="45994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6"/>
                </a:solidFill>
              </a:rPr>
              <a:t>Excavatory</a:t>
            </a:r>
            <a:r>
              <a:rPr lang="en-GB" dirty="0">
                <a:solidFill>
                  <a:schemeClr val="accent6"/>
                </a:solidFill>
              </a:rPr>
              <a:t> work completed in sites – limitations of this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Use of imagery of the archaeological finds and sites, such as the pottery found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Graphs and photography of the excavation sites, including placement of graves in proximity to one another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/>
                </a:solidFill>
              </a:rPr>
              <a:t>Comparison of burial sites geographically alongside their contents </a:t>
            </a:r>
          </a:p>
          <a:p>
            <a:endParaRPr lang="en-GB" sz="1000" dirty="0">
              <a:solidFill>
                <a:schemeClr val="accent6"/>
              </a:solidFill>
            </a:endParaRPr>
          </a:p>
          <a:p>
            <a:endParaRPr lang="en-GB" sz="1000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accent6"/>
                </a:solidFill>
              </a:rPr>
              <a:t>a. Tulip bowls from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(Tombs 153.10, 84.12, 89.6, 120.13, 155.8, 111.45, 111.36, 161.34A) (after Stewart 1999: figs 20.5, 21.5, 22.3–4, 23.2, 24.4, 25.2, 6); b. Deep bowls from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(Tombs 155.1, 105.17, 160B.12) (after Webb &amp; Frankel 2012: figs 22.6, 23.1, 5); c. Jug,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Tomb 160A.16 (</a:t>
            </a:r>
            <a:r>
              <a:rPr lang="en-GB" sz="1000" dirty="0" err="1">
                <a:solidFill>
                  <a:schemeClr val="accent6"/>
                </a:solidFill>
              </a:rPr>
              <a:t>Ht</a:t>
            </a:r>
            <a:r>
              <a:rPr lang="en-GB" sz="1000" dirty="0">
                <a:solidFill>
                  <a:schemeClr val="accent6"/>
                </a:solidFill>
              </a:rPr>
              <a:t> 79.4cm) (after Hennessy 1974: fig. 1.2); d. Incised motif (expanded) on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Tomb 91.14 (after Hennessy 1974: fig. 2.1); e. Pedestal bowl,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Tomb 160A.13 (</a:t>
            </a:r>
            <a:r>
              <a:rPr lang="en-GB" sz="1000" dirty="0" err="1">
                <a:solidFill>
                  <a:schemeClr val="accent6"/>
                </a:solidFill>
              </a:rPr>
              <a:t>Ht</a:t>
            </a:r>
            <a:r>
              <a:rPr lang="en-GB" sz="1000" dirty="0">
                <a:solidFill>
                  <a:schemeClr val="accent6"/>
                </a:solidFill>
              </a:rPr>
              <a:t> to rim 32.5cm) (after Hennessy 1974: fig. 1.1); f. Pedestal bowl, </a:t>
            </a:r>
            <a:r>
              <a:rPr lang="en-GB" sz="1000" dirty="0" err="1">
                <a:solidFill>
                  <a:schemeClr val="accent6"/>
                </a:solidFill>
              </a:rPr>
              <a:t>Vounous</a:t>
            </a:r>
            <a:r>
              <a:rPr lang="en-GB" sz="1000" dirty="0">
                <a:solidFill>
                  <a:schemeClr val="accent6"/>
                </a:solidFill>
              </a:rPr>
              <a:t> Tomb 160A.13 with attachments (Stewart &amp; Stewart 1950: pls LXXXI–LXXXIII). Image courtesy of the article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4234C2-B0AC-08DF-A307-DB419DC22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1421" y="334758"/>
            <a:ext cx="4435224" cy="6020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727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D5871-811A-36F9-887F-1CFD4A8E0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accent6"/>
                </a:solidFill>
              </a:rPr>
              <a:t>Red Polished ware plank-shaped figurines. From left to right: </a:t>
            </a:r>
            <a:r>
              <a:rPr lang="en-GB" sz="3200" dirty="0" err="1">
                <a:solidFill>
                  <a:schemeClr val="accent6"/>
                </a:solidFill>
              </a:rPr>
              <a:t>Lapithos</a:t>
            </a:r>
            <a:r>
              <a:rPr lang="en-GB" sz="3200" dirty="0">
                <a:solidFill>
                  <a:schemeClr val="accent6"/>
                </a:solidFill>
              </a:rPr>
              <a:t> Tomb 313A.40, </a:t>
            </a:r>
            <a:r>
              <a:rPr lang="en-GB" sz="3200" dirty="0" err="1">
                <a:solidFill>
                  <a:schemeClr val="accent6"/>
                </a:solidFill>
              </a:rPr>
              <a:t>Lapithos</a:t>
            </a:r>
            <a:r>
              <a:rPr lang="en-GB" sz="3200" dirty="0">
                <a:solidFill>
                  <a:schemeClr val="accent6"/>
                </a:solidFill>
              </a:rPr>
              <a:t> Tomb 307B.13, </a:t>
            </a:r>
            <a:r>
              <a:rPr lang="en-GB" sz="3200" dirty="0" err="1">
                <a:solidFill>
                  <a:schemeClr val="accent6"/>
                </a:solidFill>
              </a:rPr>
              <a:t>Lapithos</a:t>
            </a:r>
            <a:r>
              <a:rPr lang="en-GB" sz="3200" dirty="0">
                <a:solidFill>
                  <a:schemeClr val="accent6"/>
                </a:solidFill>
              </a:rPr>
              <a:t> Tomb 315B.–C.28 and </a:t>
            </a:r>
            <a:r>
              <a:rPr lang="en-GB" sz="3200" dirty="0" err="1">
                <a:solidFill>
                  <a:schemeClr val="accent6"/>
                </a:solidFill>
              </a:rPr>
              <a:t>Medelhavsmuseet</a:t>
            </a:r>
            <a:r>
              <a:rPr lang="en-GB" sz="3200" dirty="0">
                <a:solidFill>
                  <a:schemeClr val="accent6"/>
                </a:solidFill>
              </a:rPr>
              <a:t> L.S.N. 1 (</a:t>
            </a:r>
            <a:r>
              <a:rPr lang="en-GB" sz="3200" dirty="0" err="1">
                <a:solidFill>
                  <a:schemeClr val="accent6"/>
                </a:solidFill>
              </a:rPr>
              <a:t>Lapithos</a:t>
            </a:r>
            <a:r>
              <a:rPr lang="en-GB" sz="3200" dirty="0">
                <a:solidFill>
                  <a:schemeClr val="accent6"/>
                </a:solidFill>
              </a:rPr>
              <a:t>?) (The </a:t>
            </a:r>
            <a:r>
              <a:rPr lang="en-GB" sz="3200" dirty="0" err="1">
                <a:solidFill>
                  <a:schemeClr val="accent6"/>
                </a:solidFill>
              </a:rPr>
              <a:t>Medelhavsmuseet</a:t>
            </a:r>
            <a:r>
              <a:rPr lang="en-GB" sz="3200" dirty="0">
                <a:solidFill>
                  <a:schemeClr val="accent6"/>
                </a:solidFill>
              </a:rPr>
              <a:t>, Stockholm)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84E660-25E9-6CBC-0332-B53310747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881" y="2064955"/>
            <a:ext cx="10120237" cy="4320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6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A00552-C95A-709F-C24A-44DFF68FD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1747A3-B7CC-2AB0-264E-2AF6D8D8C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68791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C5D83-8EFB-7BCF-83CA-42153A983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3AA8-087E-F197-DCE2-9D050BBA0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accent6"/>
                </a:solidFill>
              </a:rPr>
              <a:t>Ancient Cyprus (2026b) </a:t>
            </a:r>
            <a:r>
              <a:rPr lang="en-GB" sz="1800" i="1" dirty="0">
                <a:solidFill>
                  <a:schemeClr val="accent6"/>
                </a:solidFill>
              </a:rPr>
              <a:t>Ancient Cyprus: History &amp; </a:t>
            </a:r>
            <a:r>
              <a:rPr lang="en-GB" sz="1800" i="1" dirty="0" err="1">
                <a:solidFill>
                  <a:schemeClr val="accent6"/>
                </a:solidFill>
              </a:rPr>
              <a:t>Archeology</a:t>
            </a:r>
            <a:r>
              <a:rPr lang="en-GB" sz="1800" dirty="0">
                <a:solidFill>
                  <a:schemeClr val="accent6"/>
                </a:solidFill>
              </a:rPr>
              <a:t>. </a:t>
            </a:r>
            <a:r>
              <a:rPr lang="en-GB" sz="1800" dirty="0">
                <a:solidFill>
                  <a:schemeClr val="accent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https://www.ancientcyprus.com/people/jennifermwebb</a:t>
            </a:r>
            <a:r>
              <a:rPr lang="en-GB" sz="1800" dirty="0">
                <a:solidFill>
                  <a:schemeClr val="accent6"/>
                </a:solidFill>
              </a:rPr>
              <a:t>.</a:t>
            </a:r>
          </a:p>
          <a:p>
            <a:r>
              <a:rPr lang="en-GB" sz="1800" dirty="0"/>
              <a:t>Astrom Editions (2019) 'UNLOCKING SACRED LANDSCAPES: SPATIAL ANALYSIS OF RITUAL AND CULT IN THE MEDITERRANEAN,' </a:t>
            </a:r>
            <a:r>
              <a:rPr lang="en-GB" sz="1800" i="1" dirty="0"/>
              <a:t>STUDIES IN MEDITERRANEAN ARCHAEOLOGY VOL. CLI</a:t>
            </a:r>
            <a:r>
              <a:rPr lang="en-GB" sz="1800" dirty="0"/>
              <a:t>, CLI</a:t>
            </a:r>
          </a:p>
          <a:p>
            <a:r>
              <a:rPr lang="en-GB" sz="1800" dirty="0">
                <a:solidFill>
                  <a:schemeClr val="accent6"/>
                </a:solidFill>
              </a:rPr>
              <a:t>Red Polished ware plank figurines, </a:t>
            </a:r>
            <a:r>
              <a:rPr lang="en-GB" sz="1800" dirty="0"/>
              <a:t>The </a:t>
            </a:r>
            <a:r>
              <a:rPr lang="en-GB" sz="1800" dirty="0" err="1"/>
              <a:t>Medelhavsmuseet</a:t>
            </a:r>
            <a:r>
              <a:rPr lang="en-GB" sz="1800" dirty="0"/>
              <a:t>, Stockholm</a:t>
            </a:r>
            <a:endParaRPr lang="en-GB" sz="1800" dirty="0">
              <a:solidFill>
                <a:schemeClr val="accent6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185342"/>
      </p:ext>
    </p:extLst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1">
      <a:majorFont>
        <a:latin typeface="JasmineUPC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" id="{A3F6A081-B6B6-4005-A8B4-E4DB51F0D83A}" vid="{06B4A534-080E-4F92-B8E7-6D90CB76FF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School Days</Template>
  <TotalTime>10989</TotalTime>
  <Words>522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JasmineUPC</vt:lpstr>
      <vt:lpstr>Raleway</vt:lpstr>
      <vt:lpstr>Wingdings</vt:lpstr>
      <vt:lpstr>School Days</vt:lpstr>
      <vt:lpstr>Socio-spatial discontinuities in burial ritual in prehistoric Bronze Age Cyprus  Jennifer M. Webb</vt:lpstr>
      <vt:lpstr>Jennifer M. Webb</vt:lpstr>
      <vt:lpstr>Objectives of Article – Successful? </vt:lpstr>
      <vt:lpstr>Cited References </vt:lpstr>
      <vt:lpstr>Data Sets</vt:lpstr>
      <vt:lpstr>Red Polished ware plank-shaped figurines. From left to right: Lapithos Tomb 313A.40, Lapithos Tomb 307B.13, Lapithos Tomb 315B.–C.28 and Medelhavsmuseet L.S.N. 1 (Lapithos?) (The Medelhavsmuseet, Stockholm)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Lexin Atlas Jessopp (2400788)</dc:creator>
  <cp:lastModifiedBy>Lexin Atlas Jessopp (2400788)</cp:lastModifiedBy>
  <cp:revision>2</cp:revision>
  <dcterms:created xsi:type="dcterms:W3CDTF">2026-10-09T08:55:08Z</dcterms:created>
  <dcterms:modified xsi:type="dcterms:W3CDTF">2026-10-18T21:33:59Z</dcterms:modified>
</cp:coreProperties>
</file>