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B9BB5D-CDC0-4052-9E06-C91EF5BA2B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9EA7F7-55D6-4A46-A8A5-149249A861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Overview of Marketing Concepts:</a:t>
          </a:r>
        </a:p>
      </dgm:t>
    </dgm:pt>
    <dgm:pt modelId="{994F68F3-107E-4C24-BABB-25B302F876E7}" type="parTrans" cxnId="{2E6124F7-7CBD-45F4-A560-F2EBEB3F196E}">
      <dgm:prSet/>
      <dgm:spPr/>
      <dgm:t>
        <a:bodyPr/>
        <a:lstStyle/>
        <a:p>
          <a:endParaRPr lang="en-US"/>
        </a:p>
      </dgm:t>
    </dgm:pt>
    <dgm:pt modelId="{5498F430-6C8E-49D3-8D48-5B9EC049A2D8}" type="sibTrans" cxnId="{2E6124F7-7CBD-45F4-A560-F2EBEB3F196E}">
      <dgm:prSet/>
      <dgm:spPr/>
      <dgm:t>
        <a:bodyPr/>
        <a:lstStyle/>
        <a:p>
          <a:endParaRPr lang="en-US"/>
        </a:p>
      </dgm:t>
    </dgm:pt>
    <dgm:pt modelId="{EB868A94-9792-4E76-9790-33A59DBE72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Production Concept: Efficiency &amp; affordability</a:t>
          </a:r>
        </a:p>
      </dgm:t>
    </dgm:pt>
    <dgm:pt modelId="{5DBC75D0-99FF-4838-B987-4D4328059F34}" type="parTrans" cxnId="{03A6788C-761E-47FE-B127-EBBC12C64CB7}">
      <dgm:prSet/>
      <dgm:spPr/>
      <dgm:t>
        <a:bodyPr/>
        <a:lstStyle/>
        <a:p>
          <a:endParaRPr lang="en-US"/>
        </a:p>
      </dgm:t>
    </dgm:pt>
    <dgm:pt modelId="{A045F777-A614-4E05-BEA3-D3EA289F57C2}" type="sibTrans" cxnId="{03A6788C-761E-47FE-B127-EBBC12C64CB7}">
      <dgm:prSet/>
      <dgm:spPr/>
      <dgm:t>
        <a:bodyPr/>
        <a:lstStyle/>
        <a:p>
          <a:endParaRPr lang="en-US"/>
        </a:p>
      </dgm:t>
    </dgm:pt>
    <dgm:pt modelId="{A6D8D049-E529-4086-BF01-A220F9BA8C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Product Concept: Quality &amp; innovation</a:t>
          </a:r>
        </a:p>
      </dgm:t>
    </dgm:pt>
    <dgm:pt modelId="{9393DD71-3A5E-4E2D-ACD6-9EA348466A2A}" type="parTrans" cxnId="{1693582A-34C7-4D11-A30C-FB96457A0909}">
      <dgm:prSet/>
      <dgm:spPr/>
      <dgm:t>
        <a:bodyPr/>
        <a:lstStyle/>
        <a:p>
          <a:endParaRPr lang="en-US"/>
        </a:p>
      </dgm:t>
    </dgm:pt>
    <dgm:pt modelId="{8B9850FB-25D8-45DB-90AB-173E4189884B}" type="sibTrans" cxnId="{1693582A-34C7-4D11-A30C-FB96457A0909}">
      <dgm:prSet/>
      <dgm:spPr/>
      <dgm:t>
        <a:bodyPr/>
        <a:lstStyle/>
        <a:p>
          <a:endParaRPr lang="en-US"/>
        </a:p>
      </dgm:t>
    </dgm:pt>
    <dgm:pt modelId="{8AE67599-7D4B-4906-B984-C38CD0BFBC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Selling Concept: Aggressive sales</a:t>
          </a:r>
        </a:p>
      </dgm:t>
    </dgm:pt>
    <dgm:pt modelId="{50BBF6F6-975B-4AFD-8872-294555B7253B}" type="parTrans" cxnId="{A61785DC-68BF-4FD9-B2F3-333DC9AA9648}">
      <dgm:prSet/>
      <dgm:spPr/>
      <dgm:t>
        <a:bodyPr/>
        <a:lstStyle/>
        <a:p>
          <a:endParaRPr lang="en-US"/>
        </a:p>
      </dgm:t>
    </dgm:pt>
    <dgm:pt modelId="{BE4E0731-4E7E-4B9D-A0D5-DC45F7714EA1}" type="sibTrans" cxnId="{A61785DC-68BF-4FD9-B2F3-333DC9AA9648}">
      <dgm:prSet/>
      <dgm:spPr/>
      <dgm:t>
        <a:bodyPr/>
        <a:lstStyle/>
        <a:p>
          <a:endParaRPr lang="en-US"/>
        </a:p>
      </dgm:t>
    </dgm:pt>
    <dgm:pt modelId="{99621C7E-28E9-4196-BD26-8672F5C027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Marketing Concept: Customer needs</a:t>
          </a:r>
        </a:p>
      </dgm:t>
    </dgm:pt>
    <dgm:pt modelId="{ADF1B59A-B33F-44D1-AAA4-24AF39F31CC5}" type="parTrans" cxnId="{F8415B46-9A53-4885-9FA9-AC25C1B41CEA}">
      <dgm:prSet/>
      <dgm:spPr/>
      <dgm:t>
        <a:bodyPr/>
        <a:lstStyle/>
        <a:p>
          <a:endParaRPr lang="en-US"/>
        </a:p>
      </dgm:t>
    </dgm:pt>
    <dgm:pt modelId="{48E079F8-A1AC-4A8A-884B-06BA0052AA16}" type="sibTrans" cxnId="{F8415B46-9A53-4885-9FA9-AC25C1B41CEA}">
      <dgm:prSet/>
      <dgm:spPr/>
      <dgm:t>
        <a:bodyPr/>
        <a:lstStyle/>
        <a:p>
          <a:endParaRPr lang="en-US"/>
        </a:p>
      </dgm:t>
    </dgm:pt>
    <dgm:pt modelId="{A112E07F-F4F2-4052-A7F3-AE32859AD7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Societal Concept: Ethics &amp; sustainability</a:t>
          </a:r>
        </a:p>
      </dgm:t>
    </dgm:pt>
    <dgm:pt modelId="{0EDE3358-0522-447A-8504-56171979E609}" type="parTrans" cxnId="{10F8F483-4182-4FE6-BDB6-BFB1DA620BAE}">
      <dgm:prSet/>
      <dgm:spPr/>
      <dgm:t>
        <a:bodyPr/>
        <a:lstStyle/>
        <a:p>
          <a:endParaRPr lang="en-US"/>
        </a:p>
      </dgm:t>
    </dgm:pt>
    <dgm:pt modelId="{4C903F83-12DC-462F-BEB4-1B87BE4F6BEC}" type="sibTrans" cxnId="{10F8F483-4182-4FE6-BDB6-BFB1DA620BAE}">
      <dgm:prSet/>
      <dgm:spPr/>
      <dgm:t>
        <a:bodyPr/>
        <a:lstStyle/>
        <a:p>
          <a:endParaRPr lang="en-US"/>
        </a:p>
      </dgm:t>
    </dgm:pt>
    <dgm:pt modelId="{B72E166B-D51E-4C0E-8F6D-9B016239EA1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Which model best suits business in 2025?</a:t>
          </a:r>
        </a:p>
      </dgm:t>
    </dgm:pt>
    <dgm:pt modelId="{57847355-629B-467D-A1DE-721E1CE49F56}" type="parTrans" cxnId="{4E34395F-70A8-4622-88FC-B7E46C005A33}">
      <dgm:prSet/>
      <dgm:spPr/>
      <dgm:t>
        <a:bodyPr/>
        <a:lstStyle/>
        <a:p>
          <a:endParaRPr lang="en-US"/>
        </a:p>
      </dgm:t>
    </dgm:pt>
    <dgm:pt modelId="{CAB0C4DD-633F-4BA3-B774-B7BFE2C45E5F}" type="sibTrans" cxnId="{4E34395F-70A8-4622-88FC-B7E46C005A33}">
      <dgm:prSet/>
      <dgm:spPr/>
      <dgm:t>
        <a:bodyPr/>
        <a:lstStyle/>
        <a:p>
          <a:endParaRPr lang="en-US"/>
        </a:p>
      </dgm:t>
    </dgm:pt>
    <dgm:pt modelId="{9C3CF32D-DC11-4E01-A890-A8E31DE7CD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Answer: The Production Concept, driven by efficiency, automation, and affordability.</a:t>
          </a:r>
        </a:p>
      </dgm:t>
    </dgm:pt>
    <dgm:pt modelId="{532CACAB-B03B-4960-9EAD-1582734BDAFC}" type="parTrans" cxnId="{2E3470D6-D2BE-432A-B456-12F672AF34E8}">
      <dgm:prSet/>
      <dgm:spPr/>
      <dgm:t>
        <a:bodyPr/>
        <a:lstStyle/>
        <a:p>
          <a:endParaRPr lang="en-US"/>
        </a:p>
      </dgm:t>
    </dgm:pt>
    <dgm:pt modelId="{B08D2CC2-B4C4-4983-A810-5AD11034D8F3}" type="sibTrans" cxnId="{2E3470D6-D2BE-432A-B456-12F672AF34E8}">
      <dgm:prSet/>
      <dgm:spPr/>
      <dgm:t>
        <a:bodyPr/>
        <a:lstStyle/>
        <a:p>
          <a:endParaRPr lang="en-US"/>
        </a:p>
      </dgm:t>
    </dgm:pt>
    <dgm:pt modelId="{05797D94-D781-413C-8A24-CA7D9C09DB41}" type="pres">
      <dgm:prSet presAssocID="{0EB9BB5D-CDC0-4052-9E06-C91EF5BA2B3F}" presName="root" presStyleCnt="0">
        <dgm:presLayoutVars>
          <dgm:dir/>
          <dgm:resizeHandles val="exact"/>
        </dgm:presLayoutVars>
      </dgm:prSet>
      <dgm:spPr/>
    </dgm:pt>
    <dgm:pt modelId="{6AA69B38-BC90-4DF2-85A5-B1A48930C6F1}" type="pres">
      <dgm:prSet presAssocID="{609EA7F7-55D6-4A46-A8A5-149249A861E9}" presName="compNode" presStyleCnt="0"/>
      <dgm:spPr/>
    </dgm:pt>
    <dgm:pt modelId="{AB399223-501A-4F03-AE1D-E6E640ED6686}" type="pres">
      <dgm:prSet presAssocID="{609EA7F7-55D6-4A46-A8A5-149249A861E9}" presName="bgRect" presStyleLbl="bgShp" presStyleIdx="0" presStyleCnt="8"/>
      <dgm:spPr/>
    </dgm:pt>
    <dgm:pt modelId="{CE5324C9-E73B-4DFC-A411-69B44655EA53}" type="pres">
      <dgm:prSet presAssocID="{609EA7F7-55D6-4A46-A8A5-149249A861E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9F5F73F5-31DE-45D8-9E00-C3DB99783D62}" type="pres">
      <dgm:prSet presAssocID="{609EA7F7-55D6-4A46-A8A5-149249A861E9}" presName="spaceRect" presStyleCnt="0"/>
      <dgm:spPr/>
    </dgm:pt>
    <dgm:pt modelId="{20791B0B-18F6-43F3-93EA-6CF5FCE96796}" type="pres">
      <dgm:prSet presAssocID="{609EA7F7-55D6-4A46-A8A5-149249A861E9}" presName="parTx" presStyleLbl="revTx" presStyleIdx="0" presStyleCnt="8">
        <dgm:presLayoutVars>
          <dgm:chMax val="0"/>
          <dgm:chPref val="0"/>
        </dgm:presLayoutVars>
      </dgm:prSet>
      <dgm:spPr/>
    </dgm:pt>
    <dgm:pt modelId="{67FD0834-CFEB-4C4C-8CF8-B167556F22D4}" type="pres">
      <dgm:prSet presAssocID="{5498F430-6C8E-49D3-8D48-5B9EC049A2D8}" presName="sibTrans" presStyleCnt="0"/>
      <dgm:spPr/>
    </dgm:pt>
    <dgm:pt modelId="{6F47F849-4BDF-45D7-9CC5-E1E571E8511A}" type="pres">
      <dgm:prSet presAssocID="{EB868A94-9792-4E76-9790-33A59DBE72AD}" presName="compNode" presStyleCnt="0"/>
      <dgm:spPr/>
    </dgm:pt>
    <dgm:pt modelId="{87816CFE-C5AD-486C-8731-4D293DF924FC}" type="pres">
      <dgm:prSet presAssocID="{EB868A94-9792-4E76-9790-33A59DBE72AD}" presName="bgRect" presStyleLbl="bgShp" presStyleIdx="1" presStyleCnt="8"/>
      <dgm:spPr/>
    </dgm:pt>
    <dgm:pt modelId="{DB71A98B-7430-47AF-986A-D300460E4EC2}" type="pres">
      <dgm:prSet presAssocID="{EB868A94-9792-4E76-9790-33A59DBE72A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D2CEB29-1C13-49E4-B541-5F9108A882D9}" type="pres">
      <dgm:prSet presAssocID="{EB868A94-9792-4E76-9790-33A59DBE72AD}" presName="spaceRect" presStyleCnt="0"/>
      <dgm:spPr/>
    </dgm:pt>
    <dgm:pt modelId="{E5792D45-68E3-48A4-91EA-E57554AD4B01}" type="pres">
      <dgm:prSet presAssocID="{EB868A94-9792-4E76-9790-33A59DBE72AD}" presName="parTx" presStyleLbl="revTx" presStyleIdx="1" presStyleCnt="8">
        <dgm:presLayoutVars>
          <dgm:chMax val="0"/>
          <dgm:chPref val="0"/>
        </dgm:presLayoutVars>
      </dgm:prSet>
      <dgm:spPr/>
    </dgm:pt>
    <dgm:pt modelId="{F185861C-36DD-42FC-A914-56AA6A84FFAB}" type="pres">
      <dgm:prSet presAssocID="{A045F777-A614-4E05-BEA3-D3EA289F57C2}" presName="sibTrans" presStyleCnt="0"/>
      <dgm:spPr/>
    </dgm:pt>
    <dgm:pt modelId="{0EE078AF-3564-4C76-B5FF-6D2D8A30739C}" type="pres">
      <dgm:prSet presAssocID="{A6D8D049-E529-4086-BF01-A220F9BA8C28}" presName="compNode" presStyleCnt="0"/>
      <dgm:spPr/>
    </dgm:pt>
    <dgm:pt modelId="{DA1CDFE8-DCA5-4141-937C-74079A8504E2}" type="pres">
      <dgm:prSet presAssocID="{A6D8D049-E529-4086-BF01-A220F9BA8C28}" presName="bgRect" presStyleLbl="bgShp" presStyleIdx="2" presStyleCnt="8"/>
      <dgm:spPr/>
    </dgm:pt>
    <dgm:pt modelId="{25C3ECCE-3B4E-4859-A826-C32377DDABDE}" type="pres">
      <dgm:prSet presAssocID="{A6D8D049-E529-4086-BF01-A220F9BA8C28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28DCF04-2217-4A1F-8A53-80895A60DCC8}" type="pres">
      <dgm:prSet presAssocID="{A6D8D049-E529-4086-BF01-A220F9BA8C28}" presName="spaceRect" presStyleCnt="0"/>
      <dgm:spPr/>
    </dgm:pt>
    <dgm:pt modelId="{55E697DA-7CA1-492B-916E-6054C88DCC84}" type="pres">
      <dgm:prSet presAssocID="{A6D8D049-E529-4086-BF01-A220F9BA8C28}" presName="parTx" presStyleLbl="revTx" presStyleIdx="2" presStyleCnt="8">
        <dgm:presLayoutVars>
          <dgm:chMax val="0"/>
          <dgm:chPref val="0"/>
        </dgm:presLayoutVars>
      </dgm:prSet>
      <dgm:spPr/>
    </dgm:pt>
    <dgm:pt modelId="{A6FC09CB-3BE8-4BC4-9FA9-AEAC7744F294}" type="pres">
      <dgm:prSet presAssocID="{8B9850FB-25D8-45DB-90AB-173E4189884B}" presName="sibTrans" presStyleCnt="0"/>
      <dgm:spPr/>
    </dgm:pt>
    <dgm:pt modelId="{8771CB92-02DF-41F2-8099-3DCF7EBC49DD}" type="pres">
      <dgm:prSet presAssocID="{8AE67599-7D4B-4906-B984-C38CD0BFBC3E}" presName="compNode" presStyleCnt="0"/>
      <dgm:spPr/>
    </dgm:pt>
    <dgm:pt modelId="{7C6F4547-C354-48AA-8F0E-3F044724E82D}" type="pres">
      <dgm:prSet presAssocID="{8AE67599-7D4B-4906-B984-C38CD0BFBC3E}" presName="bgRect" presStyleLbl="bgShp" presStyleIdx="3" presStyleCnt="8"/>
      <dgm:spPr/>
    </dgm:pt>
    <dgm:pt modelId="{876C1C4B-A0CA-4215-A77D-F1DFA81C6031}" type="pres">
      <dgm:prSet presAssocID="{8AE67599-7D4B-4906-B984-C38CD0BFBC3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D2E85A98-DD76-4A22-AA6A-16BBDC659B60}" type="pres">
      <dgm:prSet presAssocID="{8AE67599-7D4B-4906-B984-C38CD0BFBC3E}" presName="spaceRect" presStyleCnt="0"/>
      <dgm:spPr/>
    </dgm:pt>
    <dgm:pt modelId="{5BC32978-73B5-416A-B6BF-60318A90F2ED}" type="pres">
      <dgm:prSet presAssocID="{8AE67599-7D4B-4906-B984-C38CD0BFBC3E}" presName="parTx" presStyleLbl="revTx" presStyleIdx="3" presStyleCnt="8">
        <dgm:presLayoutVars>
          <dgm:chMax val="0"/>
          <dgm:chPref val="0"/>
        </dgm:presLayoutVars>
      </dgm:prSet>
      <dgm:spPr/>
    </dgm:pt>
    <dgm:pt modelId="{05B8BE41-99CB-4382-A3A7-83DFFCA86FB6}" type="pres">
      <dgm:prSet presAssocID="{BE4E0731-4E7E-4B9D-A0D5-DC45F7714EA1}" presName="sibTrans" presStyleCnt="0"/>
      <dgm:spPr/>
    </dgm:pt>
    <dgm:pt modelId="{04835ACF-C6DE-4E5B-BF2B-022951CB91DE}" type="pres">
      <dgm:prSet presAssocID="{99621C7E-28E9-4196-BD26-8672F5C02709}" presName="compNode" presStyleCnt="0"/>
      <dgm:spPr/>
    </dgm:pt>
    <dgm:pt modelId="{45429FF2-E91F-4CBA-8317-374898FDB8B9}" type="pres">
      <dgm:prSet presAssocID="{99621C7E-28E9-4196-BD26-8672F5C02709}" presName="bgRect" presStyleLbl="bgShp" presStyleIdx="4" presStyleCnt="8"/>
      <dgm:spPr/>
    </dgm:pt>
    <dgm:pt modelId="{941C993B-FC23-4260-8BB2-5C80810658DB}" type="pres">
      <dgm:prSet presAssocID="{99621C7E-28E9-4196-BD26-8672F5C0270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1B9D074F-5B67-4F07-B1B1-7DEECA5C7D13}" type="pres">
      <dgm:prSet presAssocID="{99621C7E-28E9-4196-BD26-8672F5C02709}" presName="spaceRect" presStyleCnt="0"/>
      <dgm:spPr/>
    </dgm:pt>
    <dgm:pt modelId="{1FB3C450-5433-4798-8591-23E117979850}" type="pres">
      <dgm:prSet presAssocID="{99621C7E-28E9-4196-BD26-8672F5C02709}" presName="parTx" presStyleLbl="revTx" presStyleIdx="4" presStyleCnt="8">
        <dgm:presLayoutVars>
          <dgm:chMax val="0"/>
          <dgm:chPref val="0"/>
        </dgm:presLayoutVars>
      </dgm:prSet>
      <dgm:spPr/>
    </dgm:pt>
    <dgm:pt modelId="{B7FE2993-4B16-4B65-B746-97971963012C}" type="pres">
      <dgm:prSet presAssocID="{48E079F8-A1AC-4A8A-884B-06BA0052AA16}" presName="sibTrans" presStyleCnt="0"/>
      <dgm:spPr/>
    </dgm:pt>
    <dgm:pt modelId="{ABE70A34-7053-437F-80EC-FF827686FC4F}" type="pres">
      <dgm:prSet presAssocID="{A112E07F-F4F2-4052-A7F3-AE32859AD7F1}" presName="compNode" presStyleCnt="0"/>
      <dgm:spPr/>
    </dgm:pt>
    <dgm:pt modelId="{918EBDC0-B7B0-4DBC-A3F2-78F4AD3ED696}" type="pres">
      <dgm:prSet presAssocID="{A112E07F-F4F2-4052-A7F3-AE32859AD7F1}" presName="bgRect" presStyleLbl="bgShp" presStyleIdx="5" presStyleCnt="8"/>
      <dgm:spPr/>
    </dgm:pt>
    <dgm:pt modelId="{A9C1CDBE-F93C-4495-A6F9-9E5E5DD1B299}" type="pres">
      <dgm:prSet presAssocID="{A112E07F-F4F2-4052-A7F3-AE32859AD7F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B0F0DF1-70B1-47B8-B1CE-CC540FC4F119}" type="pres">
      <dgm:prSet presAssocID="{A112E07F-F4F2-4052-A7F3-AE32859AD7F1}" presName="spaceRect" presStyleCnt="0"/>
      <dgm:spPr/>
    </dgm:pt>
    <dgm:pt modelId="{C02F375E-7943-46BE-A526-E2979F67610D}" type="pres">
      <dgm:prSet presAssocID="{A112E07F-F4F2-4052-A7F3-AE32859AD7F1}" presName="parTx" presStyleLbl="revTx" presStyleIdx="5" presStyleCnt="8">
        <dgm:presLayoutVars>
          <dgm:chMax val="0"/>
          <dgm:chPref val="0"/>
        </dgm:presLayoutVars>
      </dgm:prSet>
      <dgm:spPr/>
    </dgm:pt>
    <dgm:pt modelId="{DDB03511-0406-4898-BF66-9724DBBCE6B9}" type="pres">
      <dgm:prSet presAssocID="{4C903F83-12DC-462F-BEB4-1B87BE4F6BEC}" presName="sibTrans" presStyleCnt="0"/>
      <dgm:spPr/>
    </dgm:pt>
    <dgm:pt modelId="{9A34A74A-2BFA-42FC-B7B8-1D7054DD063A}" type="pres">
      <dgm:prSet presAssocID="{B72E166B-D51E-4C0E-8F6D-9B016239EA1B}" presName="compNode" presStyleCnt="0"/>
      <dgm:spPr/>
    </dgm:pt>
    <dgm:pt modelId="{8021857B-D958-4985-8A92-4279F063C86F}" type="pres">
      <dgm:prSet presAssocID="{B72E166B-D51E-4C0E-8F6D-9B016239EA1B}" presName="bgRect" presStyleLbl="bgShp" presStyleIdx="6" presStyleCnt="8"/>
      <dgm:spPr/>
    </dgm:pt>
    <dgm:pt modelId="{61CBB8C3-0F20-41E2-ADFD-ED1DDCFDE575}" type="pres">
      <dgm:prSet presAssocID="{B72E166B-D51E-4C0E-8F6D-9B016239EA1B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it"/>
        </a:ext>
      </dgm:extLst>
    </dgm:pt>
    <dgm:pt modelId="{4C26FFC0-B1A9-4C22-8C3B-D16A8FCAADB2}" type="pres">
      <dgm:prSet presAssocID="{B72E166B-D51E-4C0E-8F6D-9B016239EA1B}" presName="spaceRect" presStyleCnt="0"/>
      <dgm:spPr/>
    </dgm:pt>
    <dgm:pt modelId="{EC6391CA-E31C-438D-B342-9188D66A0AE1}" type="pres">
      <dgm:prSet presAssocID="{B72E166B-D51E-4C0E-8F6D-9B016239EA1B}" presName="parTx" presStyleLbl="revTx" presStyleIdx="6" presStyleCnt="8">
        <dgm:presLayoutVars>
          <dgm:chMax val="0"/>
          <dgm:chPref val="0"/>
        </dgm:presLayoutVars>
      </dgm:prSet>
      <dgm:spPr/>
    </dgm:pt>
    <dgm:pt modelId="{F921DB71-4A29-40FC-B864-C8460BF4236D}" type="pres">
      <dgm:prSet presAssocID="{CAB0C4DD-633F-4BA3-B774-B7BFE2C45E5F}" presName="sibTrans" presStyleCnt="0"/>
      <dgm:spPr/>
    </dgm:pt>
    <dgm:pt modelId="{6979CA56-65EA-4909-98C6-532F9B2CBBBC}" type="pres">
      <dgm:prSet presAssocID="{9C3CF32D-DC11-4E01-A890-A8E31DE7CD86}" presName="compNode" presStyleCnt="0"/>
      <dgm:spPr/>
    </dgm:pt>
    <dgm:pt modelId="{BDDDF301-4685-4F09-8668-50AFCCBE6ADD}" type="pres">
      <dgm:prSet presAssocID="{9C3CF32D-DC11-4E01-A890-A8E31DE7CD86}" presName="bgRect" presStyleLbl="bgShp" presStyleIdx="7" presStyleCnt="8"/>
      <dgm:spPr/>
    </dgm:pt>
    <dgm:pt modelId="{512251D6-BC7E-4739-B893-3E0D13FE6055}" type="pres">
      <dgm:prSet presAssocID="{9C3CF32D-DC11-4E01-A890-A8E31DE7CD86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13AF66D-D7CE-4726-83AD-C83FD8C2DBB6}" type="pres">
      <dgm:prSet presAssocID="{9C3CF32D-DC11-4E01-A890-A8E31DE7CD86}" presName="spaceRect" presStyleCnt="0"/>
      <dgm:spPr/>
    </dgm:pt>
    <dgm:pt modelId="{82EB7E04-4603-42F4-90B0-E0B765150BF2}" type="pres">
      <dgm:prSet presAssocID="{9C3CF32D-DC11-4E01-A890-A8E31DE7CD86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DFC511F-DE50-457E-A5C5-76BA7FC80C48}" type="presOf" srcId="{EB868A94-9792-4E76-9790-33A59DBE72AD}" destId="{E5792D45-68E3-48A4-91EA-E57554AD4B01}" srcOrd="0" destOrd="0" presId="urn:microsoft.com/office/officeart/2018/2/layout/IconVerticalSolidList"/>
    <dgm:cxn modelId="{1693582A-34C7-4D11-A30C-FB96457A0909}" srcId="{0EB9BB5D-CDC0-4052-9E06-C91EF5BA2B3F}" destId="{A6D8D049-E529-4086-BF01-A220F9BA8C28}" srcOrd="2" destOrd="0" parTransId="{9393DD71-3A5E-4E2D-ACD6-9EA348466A2A}" sibTransId="{8B9850FB-25D8-45DB-90AB-173E4189884B}"/>
    <dgm:cxn modelId="{4E34395F-70A8-4622-88FC-B7E46C005A33}" srcId="{0EB9BB5D-CDC0-4052-9E06-C91EF5BA2B3F}" destId="{B72E166B-D51E-4C0E-8F6D-9B016239EA1B}" srcOrd="6" destOrd="0" parTransId="{57847355-629B-467D-A1DE-721E1CE49F56}" sibTransId="{CAB0C4DD-633F-4BA3-B774-B7BFE2C45E5F}"/>
    <dgm:cxn modelId="{A2094061-D4F2-4472-8E3E-F73F2718C51A}" type="presOf" srcId="{0EB9BB5D-CDC0-4052-9E06-C91EF5BA2B3F}" destId="{05797D94-D781-413C-8A24-CA7D9C09DB41}" srcOrd="0" destOrd="0" presId="urn:microsoft.com/office/officeart/2018/2/layout/IconVerticalSolidList"/>
    <dgm:cxn modelId="{F8415B46-9A53-4885-9FA9-AC25C1B41CEA}" srcId="{0EB9BB5D-CDC0-4052-9E06-C91EF5BA2B3F}" destId="{99621C7E-28E9-4196-BD26-8672F5C02709}" srcOrd="4" destOrd="0" parTransId="{ADF1B59A-B33F-44D1-AAA4-24AF39F31CC5}" sibTransId="{48E079F8-A1AC-4A8A-884B-06BA0052AA16}"/>
    <dgm:cxn modelId="{8A8D8246-CA3B-4C88-AFF0-AD9D7C3CF886}" type="presOf" srcId="{99621C7E-28E9-4196-BD26-8672F5C02709}" destId="{1FB3C450-5433-4798-8591-23E117979850}" srcOrd="0" destOrd="0" presId="urn:microsoft.com/office/officeart/2018/2/layout/IconVerticalSolidList"/>
    <dgm:cxn modelId="{83BD7A6B-FE56-45F9-8E0A-53A3F5CB7920}" type="presOf" srcId="{8AE67599-7D4B-4906-B984-C38CD0BFBC3E}" destId="{5BC32978-73B5-416A-B6BF-60318A90F2ED}" srcOrd="0" destOrd="0" presId="urn:microsoft.com/office/officeart/2018/2/layout/IconVerticalSolidList"/>
    <dgm:cxn modelId="{77DF1357-4824-4FA2-B69A-4B14385CF1DA}" type="presOf" srcId="{609EA7F7-55D6-4A46-A8A5-149249A861E9}" destId="{20791B0B-18F6-43F3-93EA-6CF5FCE96796}" srcOrd="0" destOrd="0" presId="urn:microsoft.com/office/officeart/2018/2/layout/IconVerticalSolidList"/>
    <dgm:cxn modelId="{10F8F483-4182-4FE6-BDB6-BFB1DA620BAE}" srcId="{0EB9BB5D-CDC0-4052-9E06-C91EF5BA2B3F}" destId="{A112E07F-F4F2-4052-A7F3-AE32859AD7F1}" srcOrd="5" destOrd="0" parTransId="{0EDE3358-0522-447A-8504-56171979E609}" sibTransId="{4C903F83-12DC-462F-BEB4-1B87BE4F6BEC}"/>
    <dgm:cxn modelId="{03A6788C-761E-47FE-B127-EBBC12C64CB7}" srcId="{0EB9BB5D-CDC0-4052-9E06-C91EF5BA2B3F}" destId="{EB868A94-9792-4E76-9790-33A59DBE72AD}" srcOrd="1" destOrd="0" parTransId="{5DBC75D0-99FF-4838-B987-4D4328059F34}" sibTransId="{A045F777-A614-4E05-BEA3-D3EA289F57C2}"/>
    <dgm:cxn modelId="{38BE0E97-E249-43C4-AB41-CE4A6FE6CB39}" type="presOf" srcId="{A112E07F-F4F2-4052-A7F3-AE32859AD7F1}" destId="{C02F375E-7943-46BE-A526-E2979F67610D}" srcOrd="0" destOrd="0" presId="urn:microsoft.com/office/officeart/2018/2/layout/IconVerticalSolidList"/>
    <dgm:cxn modelId="{AB1F5BB9-3E4A-4431-A086-40DC1F7E498B}" type="presOf" srcId="{B72E166B-D51E-4C0E-8F6D-9B016239EA1B}" destId="{EC6391CA-E31C-438D-B342-9188D66A0AE1}" srcOrd="0" destOrd="0" presId="urn:microsoft.com/office/officeart/2018/2/layout/IconVerticalSolidList"/>
    <dgm:cxn modelId="{DFF005C7-0234-45CE-94D3-A1C330E26709}" type="presOf" srcId="{A6D8D049-E529-4086-BF01-A220F9BA8C28}" destId="{55E697DA-7CA1-492B-916E-6054C88DCC84}" srcOrd="0" destOrd="0" presId="urn:microsoft.com/office/officeart/2018/2/layout/IconVerticalSolidList"/>
    <dgm:cxn modelId="{8BFCEDD0-7D6E-4B5A-BC51-3392B95D60DF}" type="presOf" srcId="{9C3CF32D-DC11-4E01-A890-A8E31DE7CD86}" destId="{82EB7E04-4603-42F4-90B0-E0B765150BF2}" srcOrd="0" destOrd="0" presId="urn:microsoft.com/office/officeart/2018/2/layout/IconVerticalSolidList"/>
    <dgm:cxn modelId="{2E3470D6-D2BE-432A-B456-12F672AF34E8}" srcId="{0EB9BB5D-CDC0-4052-9E06-C91EF5BA2B3F}" destId="{9C3CF32D-DC11-4E01-A890-A8E31DE7CD86}" srcOrd="7" destOrd="0" parTransId="{532CACAB-B03B-4960-9EAD-1582734BDAFC}" sibTransId="{B08D2CC2-B4C4-4983-A810-5AD11034D8F3}"/>
    <dgm:cxn modelId="{A61785DC-68BF-4FD9-B2F3-333DC9AA9648}" srcId="{0EB9BB5D-CDC0-4052-9E06-C91EF5BA2B3F}" destId="{8AE67599-7D4B-4906-B984-C38CD0BFBC3E}" srcOrd="3" destOrd="0" parTransId="{50BBF6F6-975B-4AFD-8872-294555B7253B}" sibTransId="{BE4E0731-4E7E-4B9D-A0D5-DC45F7714EA1}"/>
    <dgm:cxn modelId="{2E6124F7-7CBD-45F4-A560-F2EBEB3F196E}" srcId="{0EB9BB5D-CDC0-4052-9E06-C91EF5BA2B3F}" destId="{609EA7F7-55D6-4A46-A8A5-149249A861E9}" srcOrd="0" destOrd="0" parTransId="{994F68F3-107E-4C24-BABB-25B302F876E7}" sibTransId="{5498F430-6C8E-49D3-8D48-5B9EC049A2D8}"/>
    <dgm:cxn modelId="{6E9834FB-A65F-41E7-973E-1190B587AC25}" type="presParOf" srcId="{05797D94-D781-413C-8A24-CA7D9C09DB41}" destId="{6AA69B38-BC90-4DF2-85A5-B1A48930C6F1}" srcOrd="0" destOrd="0" presId="urn:microsoft.com/office/officeart/2018/2/layout/IconVerticalSolidList"/>
    <dgm:cxn modelId="{864C9CDF-E054-47F1-B493-FBF49C6AB556}" type="presParOf" srcId="{6AA69B38-BC90-4DF2-85A5-B1A48930C6F1}" destId="{AB399223-501A-4F03-AE1D-E6E640ED6686}" srcOrd="0" destOrd="0" presId="urn:microsoft.com/office/officeart/2018/2/layout/IconVerticalSolidList"/>
    <dgm:cxn modelId="{30FE0F81-6D8F-4642-8ACE-87BC270CADEC}" type="presParOf" srcId="{6AA69B38-BC90-4DF2-85A5-B1A48930C6F1}" destId="{CE5324C9-E73B-4DFC-A411-69B44655EA53}" srcOrd="1" destOrd="0" presId="urn:microsoft.com/office/officeart/2018/2/layout/IconVerticalSolidList"/>
    <dgm:cxn modelId="{666878DE-1BFD-4D36-9371-E2CAB42DD384}" type="presParOf" srcId="{6AA69B38-BC90-4DF2-85A5-B1A48930C6F1}" destId="{9F5F73F5-31DE-45D8-9E00-C3DB99783D62}" srcOrd="2" destOrd="0" presId="urn:microsoft.com/office/officeart/2018/2/layout/IconVerticalSolidList"/>
    <dgm:cxn modelId="{0DB85932-B613-4CBF-8618-8A876FC78F65}" type="presParOf" srcId="{6AA69B38-BC90-4DF2-85A5-B1A48930C6F1}" destId="{20791B0B-18F6-43F3-93EA-6CF5FCE96796}" srcOrd="3" destOrd="0" presId="urn:microsoft.com/office/officeart/2018/2/layout/IconVerticalSolidList"/>
    <dgm:cxn modelId="{F11BB9CD-625A-4894-9635-238A42A73775}" type="presParOf" srcId="{05797D94-D781-413C-8A24-CA7D9C09DB41}" destId="{67FD0834-CFEB-4C4C-8CF8-B167556F22D4}" srcOrd="1" destOrd="0" presId="urn:microsoft.com/office/officeart/2018/2/layout/IconVerticalSolidList"/>
    <dgm:cxn modelId="{9E9B9BD4-6BE6-4ABB-81D5-97ED9F9FEB17}" type="presParOf" srcId="{05797D94-D781-413C-8A24-CA7D9C09DB41}" destId="{6F47F849-4BDF-45D7-9CC5-E1E571E8511A}" srcOrd="2" destOrd="0" presId="urn:microsoft.com/office/officeart/2018/2/layout/IconVerticalSolidList"/>
    <dgm:cxn modelId="{F703FA78-E5D6-4DE1-99C2-9853617B4B76}" type="presParOf" srcId="{6F47F849-4BDF-45D7-9CC5-E1E571E8511A}" destId="{87816CFE-C5AD-486C-8731-4D293DF924FC}" srcOrd="0" destOrd="0" presId="urn:microsoft.com/office/officeart/2018/2/layout/IconVerticalSolidList"/>
    <dgm:cxn modelId="{C39C4FCF-8176-412F-9713-659A62A05BCE}" type="presParOf" srcId="{6F47F849-4BDF-45D7-9CC5-E1E571E8511A}" destId="{DB71A98B-7430-47AF-986A-D300460E4EC2}" srcOrd="1" destOrd="0" presId="urn:microsoft.com/office/officeart/2018/2/layout/IconVerticalSolidList"/>
    <dgm:cxn modelId="{92FC8A6E-D179-4449-A420-9DE927338553}" type="presParOf" srcId="{6F47F849-4BDF-45D7-9CC5-E1E571E8511A}" destId="{3D2CEB29-1C13-49E4-B541-5F9108A882D9}" srcOrd="2" destOrd="0" presId="urn:microsoft.com/office/officeart/2018/2/layout/IconVerticalSolidList"/>
    <dgm:cxn modelId="{31514DF3-A0CC-4BB9-B3A2-FA0A94B990A2}" type="presParOf" srcId="{6F47F849-4BDF-45D7-9CC5-E1E571E8511A}" destId="{E5792D45-68E3-48A4-91EA-E57554AD4B01}" srcOrd="3" destOrd="0" presId="urn:microsoft.com/office/officeart/2018/2/layout/IconVerticalSolidList"/>
    <dgm:cxn modelId="{1F84E172-6E27-49E9-95A5-66B73B185FCA}" type="presParOf" srcId="{05797D94-D781-413C-8A24-CA7D9C09DB41}" destId="{F185861C-36DD-42FC-A914-56AA6A84FFAB}" srcOrd="3" destOrd="0" presId="urn:microsoft.com/office/officeart/2018/2/layout/IconVerticalSolidList"/>
    <dgm:cxn modelId="{87E4F261-00C5-47FF-B754-654E60458483}" type="presParOf" srcId="{05797D94-D781-413C-8A24-CA7D9C09DB41}" destId="{0EE078AF-3564-4C76-B5FF-6D2D8A30739C}" srcOrd="4" destOrd="0" presId="urn:microsoft.com/office/officeart/2018/2/layout/IconVerticalSolidList"/>
    <dgm:cxn modelId="{FC417C2C-DC5B-4321-A764-5C7A6C695F93}" type="presParOf" srcId="{0EE078AF-3564-4C76-B5FF-6D2D8A30739C}" destId="{DA1CDFE8-DCA5-4141-937C-74079A8504E2}" srcOrd="0" destOrd="0" presId="urn:microsoft.com/office/officeart/2018/2/layout/IconVerticalSolidList"/>
    <dgm:cxn modelId="{64F4B216-DCE0-471E-9072-EA0F0CD4D911}" type="presParOf" srcId="{0EE078AF-3564-4C76-B5FF-6D2D8A30739C}" destId="{25C3ECCE-3B4E-4859-A826-C32377DDABDE}" srcOrd="1" destOrd="0" presId="urn:microsoft.com/office/officeart/2018/2/layout/IconVerticalSolidList"/>
    <dgm:cxn modelId="{2CFEA130-6B7D-42F9-9CAF-F0915ED18B01}" type="presParOf" srcId="{0EE078AF-3564-4C76-B5FF-6D2D8A30739C}" destId="{128DCF04-2217-4A1F-8A53-80895A60DCC8}" srcOrd="2" destOrd="0" presId="urn:microsoft.com/office/officeart/2018/2/layout/IconVerticalSolidList"/>
    <dgm:cxn modelId="{BC34C108-8645-4B30-9418-6D315F7E8B7D}" type="presParOf" srcId="{0EE078AF-3564-4C76-B5FF-6D2D8A30739C}" destId="{55E697DA-7CA1-492B-916E-6054C88DCC84}" srcOrd="3" destOrd="0" presId="urn:microsoft.com/office/officeart/2018/2/layout/IconVerticalSolidList"/>
    <dgm:cxn modelId="{D8BA8BAB-DFA4-4A29-BBB1-170EE29D9D0D}" type="presParOf" srcId="{05797D94-D781-413C-8A24-CA7D9C09DB41}" destId="{A6FC09CB-3BE8-4BC4-9FA9-AEAC7744F294}" srcOrd="5" destOrd="0" presId="urn:microsoft.com/office/officeart/2018/2/layout/IconVerticalSolidList"/>
    <dgm:cxn modelId="{657E2B12-CF89-4B37-94E7-2A5E59B70D7F}" type="presParOf" srcId="{05797D94-D781-413C-8A24-CA7D9C09DB41}" destId="{8771CB92-02DF-41F2-8099-3DCF7EBC49DD}" srcOrd="6" destOrd="0" presId="urn:microsoft.com/office/officeart/2018/2/layout/IconVerticalSolidList"/>
    <dgm:cxn modelId="{B67C5428-A75B-417C-991E-754E6AF6255A}" type="presParOf" srcId="{8771CB92-02DF-41F2-8099-3DCF7EBC49DD}" destId="{7C6F4547-C354-48AA-8F0E-3F044724E82D}" srcOrd="0" destOrd="0" presId="urn:microsoft.com/office/officeart/2018/2/layout/IconVerticalSolidList"/>
    <dgm:cxn modelId="{A47F0241-68C7-4E63-A1C5-033EE18C1D09}" type="presParOf" srcId="{8771CB92-02DF-41F2-8099-3DCF7EBC49DD}" destId="{876C1C4B-A0CA-4215-A77D-F1DFA81C6031}" srcOrd="1" destOrd="0" presId="urn:microsoft.com/office/officeart/2018/2/layout/IconVerticalSolidList"/>
    <dgm:cxn modelId="{3AECAE20-D9A7-4D50-860B-8D0B4AD47929}" type="presParOf" srcId="{8771CB92-02DF-41F2-8099-3DCF7EBC49DD}" destId="{D2E85A98-DD76-4A22-AA6A-16BBDC659B60}" srcOrd="2" destOrd="0" presId="urn:microsoft.com/office/officeart/2018/2/layout/IconVerticalSolidList"/>
    <dgm:cxn modelId="{440136F1-A365-4666-8DB0-7C7C8D5D986C}" type="presParOf" srcId="{8771CB92-02DF-41F2-8099-3DCF7EBC49DD}" destId="{5BC32978-73B5-416A-B6BF-60318A90F2ED}" srcOrd="3" destOrd="0" presId="urn:microsoft.com/office/officeart/2018/2/layout/IconVerticalSolidList"/>
    <dgm:cxn modelId="{2C28F750-7F53-47BB-B6B8-3C892A69B747}" type="presParOf" srcId="{05797D94-D781-413C-8A24-CA7D9C09DB41}" destId="{05B8BE41-99CB-4382-A3A7-83DFFCA86FB6}" srcOrd="7" destOrd="0" presId="urn:microsoft.com/office/officeart/2018/2/layout/IconVerticalSolidList"/>
    <dgm:cxn modelId="{F03CDEA6-ADAB-4420-85E1-98BEAAB5540C}" type="presParOf" srcId="{05797D94-D781-413C-8A24-CA7D9C09DB41}" destId="{04835ACF-C6DE-4E5B-BF2B-022951CB91DE}" srcOrd="8" destOrd="0" presId="urn:microsoft.com/office/officeart/2018/2/layout/IconVerticalSolidList"/>
    <dgm:cxn modelId="{363A3975-02F4-411B-8E28-372646F7E26F}" type="presParOf" srcId="{04835ACF-C6DE-4E5B-BF2B-022951CB91DE}" destId="{45429FF2-E91F-4CBA-8317-374898FDB8B9}" srcOrd="0" destOrd="0" presId="urn:microsoft.com/office/officeart/2018/2/layout/IconVerticalSolidList"/>
    <dgm:cxn modelId="{DC38981B-D01F-47DB-A578-7A45FD1F8F01}" type="presParOf" srcId="{04835ACF-C6DE-4E5B-BF2B-022951CB91DE}" destId="{941C993B-FC23-4260-8BB2-5C80810658DB}" srcOrd="1" destOrd="0" presId="urn:microsoft.com/office/officeart/2018/2/layout/IconVerticalSolidList"/>
    <dgm:cxn modelId="{3B7A8D8D-E99C-4476-B40E-4C0E88F058F4}" type="presParOf" srcId="{04835ACF-C6DE-4E5B-BF2B-022951CB91DE}" destId="{1B9D074F-5B67-4F07-B1B1-7DEECA5C7D13}" srcOrd="2" destOrd="0" presId="urn:microsoft.com/office/officeart/2018/2/layout/IconVerticalSolidList"/>
    <dgm:cxn modelId="{E6BE04D1-173E-4B5D-BF88-1BD327A409CD}" type="presParOf" srcId="{04835ACF-C6DE-4E5B-BF2B-022951CB91DE}" destId="{1FB3C450-5433-4798-8591-23E117979850}" srcOrd="3" destOrd="0" presId="urn:microsoft.com/office/officeart/2018/2/layout/IconVerticalSolidList"/>
    <dgm:cxn modelId="{375CE1AC-1208-472B-AC22-BC2E4D33DDA5}" type="presParOf" srcId="{05797D94-D781-413C-8A24-CA7D9C09DB41}" destId="{B7FE2993-4B16-4B65-B746-97971963012C}" srcOrd="9" destOrd="0" presId="urn:microsoft.com/office/officeart/2018/2/layout/IconVerticalSolidList"/>
    <dgm:cxn modelId="{451ABBF0-EFFA-4492-8EF7-F5549F74DEB2}" type="presParOf" srcId="{05797D94-D781-413C-8A24-CA7D9C09DB41}" destId="{ABE70A34-7053-437F-80EC-FF827686FC4F}" srcOrd="10" destOrd="0" presId="urn:microsoft.com/office/officeart/2018/2/layout/IconVerticalSolidList"/>
    <dgm:cxn modelId="{721FC245-783E-4172-9425-69D549424184}" type="presParOf" srcId="{ABE70A34-7053-437F-80EC-FF827686FC4F}" destId="{918EBDC0-B7B0-4DBC-A3F2-78F4AD3ED696}" srcOrd="0" destOrd="0" presId="urn:microsoft.com/office/officeart/2018/2/layout/IconVerticalSolidList"/>
    <dgm:cxn modelId="{8BFA43D0-3B64-4095-897C-DF0D5C211706}" type="presParOf" srcId="{ABE70A34-7053-437F-80EC-FF827686FC4F}" destId="{A9C1CDBE-F93C-4495-A6F9-9E5E5DD1B299}" srcOrd="1" destOrd="0" presId="urn:microsoft.com/office/officeart/2018/2/layout/IconVerticalSolidList"/>
    <dgm:cxn modelId="{23309C22-5649-43F1-8A2F-09A5ACDAEB13}" type="presParOf" srcId="{ABE70A34-7053-437F-80EC-FF827686FC4F}" destId="{8B0F0DF1-70B1-47B8-B1CE-CC540FC4F119}" srcOrd="2" destOrd="0" presId="urn:microsoft.com/office/officeart/2018/2/layout/IconVerticalSolidList"/>
    <dgm:cxn modelId="{36BAF794-5788-4004-8E6C-70F56C937316}" type="presParOf" srcId="{ABE70A34-7053-437F-80EC-FF827686FC4F}" destId="{C02F375E-7943-46BE-A526-E2979F67610D}" srcOrd="3" destOrd="0" presId="urn:microsoft.com/office/officeart/2018/2/layout/IconVerticalSolidList"/>
    <dgm:cxn modelId="{BB93E8D1-670C-42AC-A8F3-F70D41634469}" type="presParOf" srcId="{05797D94-D781-413C-8A24-CA7D9C09DB41}" destId="{DDB03511-0406-4898-BF66-9724DBBCE6B9}" srcOrd="11" destOrd="0" presId="urn:microsoft.com/office/officeart/2018/2/layout/IconVerticalSolidList"/>
    <dgm:cxn modelId="{B33364F1-6322-48E5-BC8C-4B375528C26D}" type="presParOf" srcId="{05797D94-D781-413C-8A24-CA7D9C09DB41}" destId="{9A34A74A-2BFA-42FC-B7B8-1D7054DD063A}" srcOrd="12" destOrd="0" presId="urn:microsoft.com/office/officeart/2018/2/layout/IconVerticalSolidList"/>
    <dgm:cxn modelId="{6DEEF2A5-8750-458F-B310-3DEC57E41AB1}" type="presParOf" srcId="{9A34A74A-2BFA-42FC-B7B8-1D7054DD063A}" destId="{8021857B-D958-4985-8A92-4279F063C86F}" srcOrd="0" destOrd="0" presId="urn:microsoft.com/office/officeart/2018/2/layout/IconVerticalSolidList"/>
    <dgm:cxn modelId="{17D90A88-7E51-43F5-90EF-E380E7A56807}" type="presParOf" srcId="{9A34A74A-2BFA-42FC-B7B8-1D7054DD063A}" destId="{61CBB8C3-0F20-41E2-ADFD-ED1DDCFDE575}" srcOrd="1" destOrd="0" presId="urn:microsoft.com/office/officeart/2018/2/layout/IconVerticalSolidList"/>
    <dgm:cxn modelId="{0ABAE2EC-A76A-4C67-9130-ED7DD657A257}" type="presParOf" srcId="{9A34A74A-2BFA-42FC-B7B8-1D7054DD063A}" destId="{4C26FFC0-B1A9-4C22-8C3B-D16A8FCAADB2}" srcOrd="2" destOrd="0" presId="urn:microsoft.com/office/officeart/2018/2/layout/IconVerticalSolidList"/>
    <dgm:cxn modelId="{AB7E745E-60E0-42EA-962F-3ED12435F029}" type="presParOf" srcId="{9A34A74A-2BFA-42FC-B7B8-1D7054DD063A}" destId="{EC6391CA-E31C-438D-B342-9188D66A0AE1}" srcOrd="3" destOrd="0" presId="urn:microsoft.com/office/officeart/2018/2/layout/IconVerticalSolidList"/>
    <dgm:cxn modelId="{481F053C-E93B-43E9-B4D4-E0BA6FC496C0}" type="presParOf" srcId="{05797D94-D781-413C-8A24-CA7D9C09DB41}" destId="{F921DB71-4A29-40FC-B864-C8460BF4236D}" srcOrd="13" destOrd="0" presId="urn:microsoft.com/office/officeart/2018/2/layout/IconVerticalSolidList"/>
    <dgm:cxn modelId="{6983611D-D4F1-4C34-96EC-EFE5888A20CB}" type="presParOf" srcId="{05797D94-D781-413C-8A24-CA7D9C09DB41}" destId="{6979CA56-65EA-4909-98C6-532F9B2CBBBC}" srcOrd="14" destOrd="0" presId="urn:microsoft.com/office/officeart/2018/2/layout/IconVerticalSolidList"/>
    <dgm:cxn modelId="{14955AB7-DDAD-4C3B-8083-E0D164F6719A}" type="presParOf" srcId="{6979CA56-65EA-4909-98C6-532F9B2CBBBC}" destId="{BDDDF301-4685-4F09-8668-50AFCCBE6ADD}" srcOrd="0" destOrd="0" presId="urn:microsoft.com/office/officeart/2018/2/layout/IconVerticalSolidList"/>
    <dgm:cxn modelId="{9CBEE7A8-95F2-4CB9-9D64-2514BC58AF18}" type="presParOf" srcId="{6979CA56-65EA-4909-98C6-532F9B2CBBBC}" destId="{512251D6-BC7E-4739-B893-3E0D13FE6055}" srcOrd="1" destOrd="0" presId="urn:microsoft.com/office/officeart/2018/2/layout/IconVerticalSolidList"/>
    <dgm:cxn modelId="{14AD9D3F-4611-4D9D-A656-056CE25DCAFA}" type="presParOf" srcId="{6979CA56-65EA-4909-98C6-532F9B2CBBBC}" destId="{113AF66D-D7CE-4726-83AD-C83FD8C2DBB6}" srcOrd="2" destOrd="0" presId="urn:microsoft.com/office/officeart/2018/2/layout/IconVerticalSolidList"/>
    <dgm:cxn modelId="{B6A386D7-6878-49BC-90C3-1296C7BDC92C}" type="presParOf" srcId="{6979CA56-65EA-4909-98C6-532F9B2CBBBC}" destId="{82EB7E04-4603-42F4-90B0-E0B765150B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6D50C7-A545-48A0-BD5A-91C5D0B14A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C4E604-DEEF-4330-9AB8-7BE1CB390822}">
      <dgm:prSet custT="1"/>
      <dgm:spPr/>
      <dgm:t>
        <a:bodyPr/>
        <a:lstStyle/>
        <a:p>
          <a:r>
            <a:rPr lang="en-US" sz="1600" b="1" dirty="0"/>
            <a:t>1. Economic and Social Trends</a:t>
          </a:r>
        </a:p>
      </dgm:t>
    </dgm:pt>
    <dgm:pt modelId="{CD6F2F3E-78CD-495E-A8AD-14C5C3152CCC}" type="parTrans" cxnId="{7513D26F-5137-4891-A39B-83E41F867527}">
      <dgm:prSet/>
      <dgm:spPr/>
      <dgm:t>
        <a:bodyPr/>
        <a:lstStyle/>
        <a:p>
          <a:endParaRPr lang="en-US"/>
        </a:p>
      </dgm:t>
    </dgm:pt>
    <dgm:pt modelId="{2047092B-216D-4B08-B93A-6EBB35AC8533}" type="sibTrans" cxnId="{7513D26F-5137-4891-A39B-83E41F867527}">
      <dgm:prSet/>
      <dgm:spPr/>
      <dgm:t>
        <a:bodyPr/>
        <a:lstStyle/>
        <a:p>
          <a:endParaRPr lang="en-US"/>
        </a:p>
      </dgm:t>
    </dgm:pt>
    <dgm:pt modelId="{3D3A0E18-6D09-4635-AB38-C3AD025FAD66}">
      <dgm:prSet custT="1"/>
      <dgm:spPr/>
      <dgm:t>
        <a:bodyPr/>
        <a:lstStyle/>
        <a:p>
          <a:r>
            <a:rPr lang="en-US" sz="1600" dirty="0"/>
            <a:t>Global cost pressures → affordability matters</a:t>
          </a:r>
        </a:p>
      </dgm:t>
    </dgm:pt>
    <dgm:pt modelId="{10590616-E11B-48A1-94E5-7F8E98E90C5E}" type="parTrans" cxnId="{60DA01F4-568D-420B-8709-253BB6BEAA44}">
      <dgm:prSet/>
      <dgm:spPr/>
      <dgm:t>
        <a:bodyPr/>
        <a:lstStyle/>
        <a:p>
          <a:endParaRPr lang="en-US"/>
        </a:p>
      </dgm:t>
    </dgm:pt>
    <dgm:pt modelId="{B420E2FA-2432-4044-9904-D04F6C8E2144}" type="sibTrans" cxnId="{60DA01F4-568D-420B-8709-253BB6BEAA44}">
      <dgm:prSet/>
      <dgm:spPr/>
      <dgm:t>
        <a:bodyPr/>
        <a:lstStyle/>
        <a:p>
          <a:endParaRPr lang="en-US"/>
        </a:p>
      </dgm:t>
    </dgm:pt>
    <dgm:pt modelId="{7A5EC583-D330-42BB-B804-8FE7130D39F3}">
      <dgm:prSet custT="1"/>
      <dgm:spPr/>
      <dgm:t>
        <a:bodyPr/>
        <a:lstStyle/>
        <a:p>
          <a:r>
            <a:rPr lang="en-US" sz="1600" dirty="0"/>
            <a:t>Increasing demand for emerging markets</a:t>
          </a:r>
        </a:p>
      </dgm:t>
    </dgm:pt>
    <dgm:pt modelId="{EB7F4C01-A60C-4AE4-945B-B056170A855E}" type="parTrans" cxnId="{1E73962D-BB26-47B1-A650-67E521528B57}">
      <dgm:prSet/>
      <dgm:spPr/>
      <dgm:t>
        <a:bodyPr/>
        <a:lstStyle/>
        <a:p>
          <a:endParaRPr lang="en-US"/>
        </a:p>
      </dgm:t>
    </dgm:pt>
    <dgm:pt modelId="{05F91053-4004-4436-BB75-C891C267076F}" type="sibTrans" cxnId="{1E73962D-BB26-47B1-A650-67E521528B57}">
      <dgm:prSet/>
      <dgm:spPr/>
      <dgm:t>
        <a:bodyPr/>
        <a:lstStyle/>
        <a:p>
          <a:endParaRPr lang="en-US"/>
        </a:p>
      </dgm:t>
    </dgm:pt>
    <dgm:pt modelId="{197F6BA0-E8D3-4B0F-9D6E-D1E0CE80F5F9}">
      <dgm:prSet custT="1"/>
      <dgm:spPr/>
      <dgm:t>
        <a:bodyPr/>
        <a:lstStyle/>
        <a:p>
          <a:r>
            <a:rPr lang="en-US" sz="1600" b="1" dirty="0"/>
            <a:t>2. Technological Change</a:t>
          </a:r>
        </a:p>
      </dgm:t>
    </dgm:pt>
    <dgm:pt modelId="{85B347BB-8805-48E0-A0CD-71685B66705A}" type="parTrans" cxnId="{F38EF8F1-5950-43BE-B09D-EA802CBF4075}">
      <dgm:prSet/>
      <dgm:spPr/>
      <dgm:t>
        <a:bodyPr/>
        <a:lstStyle/>
        <a:p>
          <a:endParaRPr lang="en-US"/>
        </a:p>
      </dgm:t>
    </dgm:pt>
    <dgm:pt modelId="{5619E6DE-7F4F-47C6-9316-040F86FD022F}" type="sibTrans" cxnId="{F38EF8F1-5950-43BE-B09D-EA802CBF4075}">
      <dgm:prSet/>
      <dgm:spPr/>
      <dgm:t>
        <a:bodyPr/>
        <a:lstStyle/>
        <a:p>
          <a:endParaRPr lang="en-US"/>
        </a:p>
      </dgm:t>
    </dgm:pt>
    <dgm:pt modelId="{FA03FF8B-BBEE-44C3-8DF5-ACC2CB9994FB}">
      <dgm:prSet custT="1"/>
      <dgm:spPr/>
      <dgm:t>
        <a:bodyPr/>
        <a:lstStyle/>
        <a:p>
          <a:r>
            <a:rPr lang="en-US" sz="1600" dirty="0"/>
            <a:t>AI and automation will enable smarter and cheaper production</a:t>
          </a:r>
        </a:p>
      </dgm:t>
    </dgm:pt>
    <dgm:pt modelId="{2BF6531B-7BB0-471C-B467-CE11287BAF85}" type="parTrans" cxnId="{41151A89-C24F-46D0-B596-0C4CC948034B}">
      <dgm:prSet/>
      <dgm:spPr/>
      <dgm:t>
        <a:bodyPr/>
        <a:lstStyle/>
        <a:p>
          <a:endParaRPr lang="en-US"/>
        </a:p>
      </dgm:t>
    </dgm:pt>
    <dgm:pt modelId="{0F666833-A5DA-40DC-A17A-5743D7AC4D9D}" type="sibTrans" cxnId="{41151A89-C24F-46D0-B596-0C4CC948034B}">
      <dgm:prSet/>
      <dgm:spPr/>
      <dgm:t>
        <a:bodyPr/>
        <a:lstStyle/>
        <a:p>
          <a:endParaRPr lang="en-US"/>
        </a:p>
      </dgm:t>
    </dgm:pt>
    <dgm:pt modelId="{342CDB02-3090-4805-8F82-71131F6A9F37}">
      <dgm:prSet custT="1"/>
      <dgm:spPr/>
      <dgm:t>
        <a:bodyPr/>
        <a:lstStyle/>
        <a:p>
          <a:r>
            <a:rPr lang="en-US" sz="1600" dirty="0"/>
            <a:t>Digitised supply chains will improve speed as well as consistency</a:t>
          </a:r>
        </a:p>
      </dgm:t>
    </dgm:pt>
    <dgm:pt modelId="{394FA1FC-AC9C-4EF9-AE03-BB0A13E8DC33}" type="parTrans" cxnId="{2AFA12AD-5A76-4B9C-A48D-48CE2DB085D7}">
      <dgm:prSet/>
      <dgm:spPr/>
      <dgm:t>
        <a:bodyPr/>
        <a:lstStyle/>
        <a:p>
          <a:endParaRPr lang="en-US"/>
        </a:p>
      </dgm:t>
    </dgm:pt>
    <dgm:pt modelId="{38670F41-0B97-43F0-B16E-52EB6EF3C0F4}" type="sibTrans" cxnId="{2AFA12AD-5A76-4B9C-A48D-48CE2DB085D7}">
      <dgm:prSet/>
      <dgm:spPr/>
      <dgm:t>
        <a:bodyPr/>
        <a:lstStyle/>
        <a:p>
          <a:endParaRPr lang="en-US"/>
        </a:p>
      </dgm:t>
    </dgm:pt>
    <dgm:pt modelId="{61D5D517-A24C-4448-9AFC-4EE83D249B98}">
      <dgm:prSet custT="1"/>
      <dgm:spPr/>
      <dgm:t>
        <a:bodyPr/>
        <a:lstStyle/>
        <a:p>
          <a:r>
            <a:rPr lang="en-US" sz="1600" b="1" dirty="0"/>
            <a:t>3. Sustainability Impact</a:t>
          </a:r>
        </a:p>
      </dgm:t>
    </dgm:pt>
    <dgm:pt modelId="{52506D4E-C2C6-44D3-A3FE-F242210DA93C}" type="parTrans" cxnId="{BE6761CA-2C8C-4E53-9A24-1D74C9E7CAC5}">
      <dgm:prSet/>
      <dgm:spPr/>
      <dgm:t>
        <a:bodyPr/>
        <a:lstStyle/>
        <a:p>
          <a:endParaRPr lang="en-US"/>
        </a:p>
      </dgm:t>
    </dgm:pt>
    <dgm:pt modelId="{F9492945-FC8D-4547-99F3-38D5B352D675}" type="sibTrans" cxnId="{BE6761CA-2C8C-4E53-9A24-1D74C9E7CAC5}">
      <dgm:prSet/>
      <dgm:spPr/>
      <dgm:t>
        <a:bodyPr/>
        <a:lstStyle/>
        <a:p>
          <a:endParaRPr lang="en-US"/>
        </a:p>
      </dgm:t>
    </dgm:pt>
    <dgm:pt modelId="{5F4EC23E-DE6C-407C-94C4-9602F771A716}">
      <dgm:prSet custT="1"/>
      <dgm:spPr/>
      <dgm:t>
        <a:bodyPr/>
        <a:lstStyle/>
        <a:p>
          <a:r>
            <a:rPr lang="en-US" sz="1600" dirty="0"/>
            <a:t>Efficiency eliminates waste and emissions</a:t>
          </a:r>
        </a:p>
      </dgm:t>
    </dgm:pt>
    <dgm:pt modelId="{273248C9-47A0-4152-8177-DFB955675EE5}" type="parTrans" cxnId="{AB0169C3-0482-4D0E-B866-DAC2F51DF0AF}">
      <dgm:prSet/>
      <dgm:spPr/>
      <dgm:t>
        <a:bodyPr/>
        <a:lstStyle/>
        <a:p>
          <a:endParaRPr lang="en-US"/>
        </a:p>
      </dgm:t>
    </dgm:pt>
    <dgm:pt modelId="{C42EBAE2-22A8-4838-BBD1-CB1163B54D9D}" type="sibTrans" cxnId="{AB0169C3-0482-4D0E-B866-DAC2F51DF0AF}">
      <dgm:prSet/>
      <dgm:spPr/>
      <dgm:t>
        <a:bodyPr/>
        <a:lstStyle/>
        <a:p>
          <a:endParaRPr lang="en-US"/>
        </a:p>
      </dgm:t>
    </dgm:pt>
    <dgm:pt modelId="{F1A79F79-BE6D-409F-A3C5-88B056327429}">
      <dgm:prSet custT="1"/>
      <dgm:spPr/>
      <dgm:t>
        <a:bodyPr/>
        <a:lstStyle/>
        <a:p>
          <a:r>
            <a:rPr lang="en-US" sz="1600" dirty="0"/>
            <a:t>Suits the goal of green production</a:t>
          </a:r>
        </a:p>
      </dgm:t>
    </dgm:pt>
    <dgm:pt modelId="{922F55FA-7F00-4C90-B364-1D3390C74605}" type="parTrans" cxnId="{E70DF8CC-4187-4864-95EC-489A44A9308A}">
      <dgm:prSet/>
      <dgm:spPr/>
      <dgm:t>
        <a:bodyPr/>
        <a:lstStyle/>
        <a:p>
          <a:endParaRPr lang="en-US"/>
        </a:p>
      </dgm:t>
    </dgm:pt>
    <dgm:pt modelId="{DD85AA74-E93C-4239-B267-EBA71DDFAA89}" type="sibTrans" cxnId="{E70DF8CC-4187-4864-95EC-489A44A9308A}">
      <dgm:prSet/>
      <dgm:spPr/>
      <dgm:t>
        <a:bodyPr/>
        <a:lstStyle/>
        <a:p>
          <a:endParaRPr lang="en-US"/>
        </a:p>
      </dgm:t>
    </dgm:pt>
    <dgm:pt modelId="{8F3C0631-9DD2-4476-B1C9-50D692560E80}" type="pres">
      <dgm:prSet presAssocID="{6B6D50C7-A545-48A0-BD5A-91C5D0B14A7F}" presName="linear" presStyleCnt="0">
        <dgm:presLayoutVars>
          <dgm:animLvl val="lvl"/>
          <dgm:resizeHandles val="exact"/>
        </dgm:presLayoutVars>
      </dgm:prSet>
      <dgm:spPr/>
    </dgm:pt>
    <dgm:pt modelId="{85F2272D-ABDD-4460-BDFF-39DB6B6570C7}" type="pres">
      <dgm:prSet presAssocID="{68C4E604-DEEF-4330-9AB8-7BE1CB39082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85B2139-FA53-41DF-90FD-EDBC0E2D20E5}" type="pres">
      <dgm:prSet presAssocID="{68C4E604-DEEF-4330-9AB8-7BE1CB390822}" presName="childText" presStyleLbl="revTx" presStyleIdx="0" presStyleCnt="3">
        <dgm:presLayoutVars>
          <dgm:bulletEnabled val="1"/>
        </dgm:presLayoutVars>
      </dgm:prSet>
      <dgm:spPr/>
    </dgm:pt>
    <dgm:pt modelId="{2E175407-396B-4C70-9659-D8A9205F1772}" type="pres">
      <dgm:prSet presAssocID="{197F6BA0-E8D3-4B0F-9D6E-D1E0CE80F5F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010DFE4-A972-4E6E-8BC2-B97FA1B2492D}" type="pres">
      <dgm:prSet presAssocID="{197F6BA0-E8D3-4B0F-9D6E-D1E0CE80F5F9}" presName="childText" presStyleLbl="revTx" presStyleIdx="1" presStyleCnt="3">
        <dgm:presLayoutVars>
          <dgm:bulletEnabled val="1"/>
        </dgm:presLayoutVars>
      </dgm:prSet>
      <dgm:spPr/>
    </dgm:pt>
    <dgm:pt modelId="{E0E1A6F4-9FD3-437C-9061-E0D6E7B3A4D8}" type="pres">
      <dgm:prSet presAssocID="{61D5D517-A24C-4448-9AFC-4EE83D249B9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5C44C9B-C064-450E-BA62-8600671B223C}" type="pres">
      <dgm:prSet presAssocID="{61D5D517-A24C-4448-9AFC-4EE83D249B9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AA68011B-EB96-45A8-B95D-608EEC2C8BEC}" type="presOf" srcId="{68C4E604-DEEF-4330-9AB8-7BE1CB390822}" destId="{85F2272D-ABDD-4460-BDFF-39DB6B6570C7}" srcOrd="0" destOrd="0" presId="urn:microsoft.com/office/officeart/2005/8/layout/vList2"/>
    <dgm:cxn modelId="{F20BC921-2E08-4A8E-BA1B-4452EDE90AE0}" type="presOf" srcId="{342CDB02-3090-4805-8F82-71131F6A9F37}" destId="{E010DFE4-A972-4E6E-8BC2-B97FA1B2492D}" srcOrd="0" destOrd="1" presId="urn:microsoft.com/office/officeart/2005/8/layout/vList2"/>
    <dgm:cxn modelId="{1E73962D-BB26-47B1-A650-67E521528B57}" srcId="{68C4E604-DEEF-4330-9AB8-7BE1CB390822}" destId="{7A5EC583-D330-42BB-B804-8FE7130D39F3}" srcOrd="1" destOrd="0" parTransId="{EB7F4C01-A60C-4AE4-945B-B056170A855E}" sibTransId="{05F91053-4004-4436-BB75-C891C267076F}"/>
    <dgm:cxn modelId="{7590B530-2E6B-472B-B3BB-8B748AF82802}" type="presOf" srcId="{F1A79F79-BE6D-409F-A3C5-88B056327429}" destId="{95C44C9B-C064-450E-BA62-8600671B223C}" srcOrd="0" destOrd="1" presId="urn:microsoft.com/office/officeart/2005/8/layout/vList2"/>
    <dgm:cxn modelId="{3FEDBB60-94B6-4797-8371-F4385369538E}" type="presOf" srcId="{6B6D50C7-A545-48A0-BD5A-91C5D0B14A7F}" destId="{8F3C0631-9DD2-4476-B1C9-50D692560E80}" srcOrd="0" destOrd="0" presId="urn:microsoft.com/office/officeart/2005/8/layout/vList2"/>
    <dgm:cxn modelId="{975E726A-BE6A-41E7-8378-EC0BD46266D4}" type="presOf" srcId="{197F6BA0-E8D3-4B0F-9D6E-D1E0CE80F5F9}" destId="{2E175407-396B-4C70-9659-D8A9205F1772}" srcOrd="0" destOrd="0" presId="urn:microsoft.com/office/officeart/2005/8/layout/vList2"/>
    <dgm:cxn modelId="{7513D26F-5137-4891-A39B-83E41F867527}" srcId="{6B6D50C7-A545-48A0-BD5A-91C5D0B14A7F}" destId="{68C4E604-DEEF-4330-9AB8-7BE1CB390822}" srcOrd="0" destOrd="0" parTransId="{CD6F2F3E-78CD-495E-A8AD-14C5C3152CCC}" sibTransId="{2047092B-216D-4B08-B93A-6EBB35AC8533}"/>
    <dgm:cxn modelId="{40759A57-DCF7-49D3-8755-3538838FDE64}" type="presOf" srcId="{61D5D517-A24C-4448-9AFC-4EE83D249B98}" destId="{E0E1A6F4-9FD3-437C-9061-E0D6E7B3A4D8}" srcOrd="0" destOrd="0" presId="urn:microsoft.com/office/officeart/2005/8/layout/vList2"/>
    <dgm:cxn modelId="{49566188-943D-4CF8-8B92-7E654B2BC550}" type="presOf" srcId="{FA03FF8B-BBEE-44C3-8DF5-ACC2CB9994FB}" destId="{E010DFE4-A972-4E6E-8BC2-B97FA1B2492D}" srcOrd="0" destOrd="0" presId="urn:microsoft.com/office/officeart/2005/8/layout/vList2"/>
    <dgm:cxn modelId="{41151A89-C24F-46D0-B596-0C4CC948034B}" srcId="{197F6BA0-E8D3-4B0F-9D6E-D1E0CE80F5F9}" destId="{FA03FF8B-BBEE-44C3-8DF5-ACC2CB9994FB}" srcOrd="0" destOrd="0" parTransId="{2BF6531B-7BB0-471C-B467-CE11287BAF85}" sibTransId="{0F666833-A5DA-40DC-A17A-5743D7AC4D9D}"/>
    <dgm:cxn modelId="{222B28A7-AF80-406C-8E0A-CC685C820356}" type="presOf" srcId="{3D3A0E18-6D09-4635-AB38-C3AD025FAD66}" destId="{685B2139-FA53-41DF-90FD-EDBC0E2D20E5}" srcOrd="0" destOrd="0" presId="urn:microsoft.com/office/officeart/2005/8/layout/vList2"/>
    <dgm:cxn modelId="{32425EA8-E3E3-44AE-99CA-11BEE0CCE5BA}" type="presOf" srcId="{5F4EC23E-DE6C-407C-94C4-9602F771A716}" destId="{95C44C9B-C064-450E-BA62-8600671B223C}" srcOrd="0" destOrd="0" presId="urn:microsoft.com/office/officeart/2005/8/layout/vList2"/>
    <dgm:cxn modelId="{2AFA12AD-5A76-4B9C-A48D-48CE2DB085D7}" srcId="{197F6BA0-E8D3-4B0F-9D6E-D1E0CE80F5F9}" destId="{342CDB02-3090-4805-8F82-71131F6A9F37}" srcOrd="1" destOrd="0" parTransId="{394FA1FC-AC9C-4EF9-AE03-BB0A13E8DC33}" sibTransId="{38670F41-0B97-43F0-B16E-52EB6EF3C0F4}"/>
    <dgm:cxn modelId="{AB0169C3-0482-4D0E-B866-DAC2F51DF0AF}" srcId="{61D5D517-A24C-4448-9AFC-4EE83D249B98}" destId="{5F4EC23E-DE6C-407C-94C4-9602F771A716}" srcOrd="0" destOrd="0" parTransId="{273248C9-47A0-4152-8177-DFB955675EE5}" sibTransId="{C42EBAE2-22A8-4838-BBD1-CB1163B54D9D}"/>
    <dgm:cxn modelId="{BE6761CA-2C8C-4E53-9A24-1D74C9E7CAC5}" srcId="{6B6D50C7-A545-48A0-BD5A-91C5D0B14A7F}" destId="{61D5D517-A24C-4448-9AFC-4EE83D249B98}" srcOrd="2" destOrd="0" parTransId="{52506D4E-C2C6-44D3-A3FE-F242210DA93C}" sibTransId="{F9492945-FC8D-4547-99F3-38D5B352D675}"/>
    <dgm:cxn modelId="{E70DF8CC-4187-4864-95EC-489A44A9308A}" srcId="{61D5D517-A24C-4448-9AFC-4EE83D249B98}" destId="{F1A79F79-BE6D-409F-A3C5-88B056327429}" srcOrd="1" destOrd="0" parTransId="{922F55FA-7F00-4C90-B364-1D3390C74605}" sibTransId="{DD85AA74-E93C-4239-B267-EBA71DDFAA89}"/>
    <dgm:cxn modelId="{070AF8DD-B5C2-4632-9247-CEAC037B97C3}" type="presOf" srcId="{7A5EC583-D330-42BB-B804-8FE7130D39F3}" destId="{685B2139-FA53-41DF-90FD-EDBC0E2D20E5}" srcOrd="0" destOrd="1" presId="urn:microsoft.com/office/officeart/2005/8/layout/vList2"/>
    <dgm:cxn modelId="{F38EF8F1-5950-43BE-B09D-EA802CBF4075}" srcId="{6B6D50C7-A545-48A0-BD5A-91C5D0B14A7F}" destId="{197F6BA0-E8D3-4B0F-9D6E-D1E0CE80F5F9}" srcOrd="1" destOrd="0" parTransId="{85B347BB-8805-48E0-A0CD-71685B66705A}" sibTransId="{5619E6DE-7F4F-47C6-9316-040F86FD022F}"/>
    <dgm:cxn modelId="{60DA01F4-568D-420B-8709-253BB6BEAA44}" srcId="{68C4E604-DEEF-4330-9AB8-7BE1CB390822}" destId="{3D3A0E18-6D09-4635-AB38-C3AD025FAD66}" srcOrd="0" destOrd="0" parTransId="{10590616-E11B-48A1-94E5-7F8E98E90C5E}" sibTransId="{B420E2FA-2432-4044-9904-D04F6C8E2144}"/>
    <dgm:cxn modelId="{D10FC0CB-9BB1-45E6-BFF5-8851377BFC2B}" type="presParOf" srcId="{8F3C0631-9DD2-4476-B1C9-50D692560E80}" destId="{85F2272D-ABDD-4460-BDFF-39DB6B6570C7}" srcOrd="0" destOrd="0" presId="urn:microsoft.com/office/officeart/2005/8/layout/vList2"/>
    <dgm:cxn modelId="{8F2CFD6A-6F07-4FCB-9952-7B72B8129DC9}" type="presParOf" srcId="{8F3C0631-9DD2-4476-B1C9-50D692560E80}" destId="{685B2139-FA53-41DF-90FD-EDBC0E2D20E5}" srcOrd="1" destOrd="0" presId="urn:microsoft.com/office/officeart/2005/8/layout/vList2"/>
    <dgm:cxn modelId="{FE2BA701-83C7-4725-8511-7650BCF4DD75}" type="presParOf" srcId="{8F3C0631-9DD2-4476-B1C9-50D692560E80}" destId="{2E175407-396B-4C70-9659-D8A9205F1772}" srcOrd="2" destOrd="0" presId="urn:microsoft.com/office/officeart/2005/8/layout/vList2"/>
    <dgm:cxn modelId="{F99F4916-722F-4AFC-84D9-EB37136D7E85}" type="presParOf" srcId="{8F3C0631-9DD2-4476-B1C9-50D692560E80}" destId="{E010DFE4-A972-4E6E-8BC2-B97FA1B2492D}" srcOrd="3" destOrd="0" presId="urn:microsoft.com/office/officeart/2005/8/layout/vList2"/>
    <dgm:cxn modelId="{242A858B-7571-4BE8-AF80-77C54868E0C2}" type="presParOf" srcId="{8F3C0631-9DD2-4476-B1C9-50D692560E80}" destId="{E0E1A6F4-9FD3-437C-9061-E0D6E7B3A4D8}" srcOrd="4" destOrd="0" presId="urn:microsoft.com/office/officeart/2005/8/layout/vList2"/>
    <dgm:cxn modelId="{73C19BF7-F265-48C5-A5C9-48A794AEC6F3}" type="presParOf" srcId="{8F3C0631-9DD2-4476-B1C9-50D692560E80}" destId="{95C44C9B-C064-450E-BA62-8600671B223C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68A8E0-65EF-4FD2-A972-7BF7567D67B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C08885-1523-4CDD-8E5D-61AFB2FCC707}">
      <dgm:prSet custT="1"/>
      <dgm:spPr/>
      <dgm:t>
        <a:bodyPr/>
        <a:lstStyle/>
        <a:p>
          <a:r>
            <a:rPr lang="en-US" sz="1600" b="1" dirty="0"/>
            <a:t>Disadvantages:</a:t>
          </a:r>
        </a:p>
      </dgm:t>
    </dgm:pt>
    <dgm:pt modelId="{139C0C56-5CE8-4B28-9643-DC53114BC91F}" type="parTrans" cxnId="{73FE5CC2-03B4-4AE2-A7DF-EC8D90FDFC9D}">
      <dgm:prSet/>
      <dgm:spPr/>
      <dgm:t>
        <a:bodyPr/>
        <a:lstStyle/>
        <a:p>
          <a:endParaRPr lang="en-US"/>
        </a:p>
      </dgm:t>
    </dgm:pt>
    <dgm:pt modelId="{CFB86DAF-0C36-4D62-865F-6C40B07CC593}" type="sibTrans" cxnId="{73FE5CC2-03B4-4AE2-A7DF-EC8D90FDFC9D}">
      <dgm:prSet/>
      <dgm:spPr/>
      <dgm:t>
        <a:bodyPr/>
        <a:lstStyle/>
        <a:p>
          <a:endParaRPr lang="en-US"/>
        </a:p>
      </dgm:t>
    </dgm:pt>
    <dgm:pt modelId="{0FB92089-9B67-404F-9022-A85D08A2A7B2}">
      <dgm:prSet custT="1"/>
      <dgm:spPr/>
      <dgm:t>
        <a:bodyPr/>
        <a:lstStyle/>
        <a:p>
          <a:r>
            <a:rPr lang="en-US" sz="1600" dirty="0"/>
            <a:t>Could overlook unique needs of consumers</a:t>
          </a:r>
        </a:p>
      </dgm:t>
    </dgm:pt>
    <dgm:pt modelId="{0ADC07C2-39EF-48CA-8493-1B5004051143}" type="parTrans" cxnId="{9F4608D5-0290-4F30-BBEB-F6B717CFA648}">
      <dgm:prSet/>
      <dgm:spPr/>
      <dgm:t>
        <a:bodyPr/>
        <a:lstStyle/>
        <a:p>
          <a:endParaRPr lang="en-US"/>
        </a:p>
      </dgm:t>
    </dgm:pt>
    <dgm:pt modelId="{3C249932-ECFD-46F8-83D3-7A4354DC8981}" type="sibTrans" cxnId="{9F4608D5-0290-4F30-BBEB-F6B717CFA648}">
      <dgm:prSet/>
      <dgm:spPr/>
      <dgm:t>
        <a:bodyPr/>
        <a:lstStyle/>
        <a:p>
          <a:endParaRPr lang="en-US"/>
        </a:p>
      </dgm:t>
    </dgm:pt>
    <dgm:pt modelId="{9CEAA9CE-1413-4027-B16A-BC54C5BA1018}">
      <dgm:prSet custT="1"/>
      <dgm:spPr/>
      <dgm:t>
        <a:bodyPr/>
        <a:lstStyle/>
        <a:p>
          <a:r>
            <a:rPr lang="en-US" sz="1600" dirty="0"/>
            <a:t>Risk for declining innovation/</a:t>
          </a:r>
          <a:r>
            <a:rPr lang="en-US" sz="1600" dirty="0" err="1"/>
            <a:t>personalisation</a:t>
          </a:r>
          <a:endParaRPr lang="en-US" sz="1600" dirty="0"/>
        </a:p>
      </dgm:t>
    </dgm:pt>
    <dgm:pt modelId="{D5F0AFB3-D946-4BE0-BAC8-799A6C611C64}" type="parTrans" cxnId="{567C41E6-FD99-4861-9D67-209B4FDB91F8}">
      <dgm:prSet/>
      <dgm:spPr/>
      <dgm:t>
        <a:bodyPr/>
        <a:lstStyle/>
        <a:p>
          <a:endParaRPr lang="en-US"/>
        </a:p>
      </dgm:t>
    </dgm:pt>
    <dgm:pt modelId="{41AC6236-09AD-4316-B9DC-89F2DE9B53E6}" type="sibTrans" cxnId="{567C41E6-FD99-4861-9D67-209B4FDB91F8}">
      <dgm:prSet/>
      <dgm:spPr/>
      <dgm:t>
        <a:bodyPr/>
        <a:lstStyle/>
        <a:p>
          <a:endParaRPr lang="en-US"/>
        </a:p>
      </dgm:t>
    </dgm:pt>
    <dgm:pt modelId="{FA3CFC94-D895-4043-8C3C-F7297861A866}">
      <dgm:prSet custT="1"/>
      <dgm:spPr/>
      <dgm:t>
        <a:bodyPr/>
        <a:lstStyle/>
        <a:p>
          <a:r>
            <a:rPr lang="en-US" sz="1600" b="1" dirty="0"/>
            <a:t>A Balanced Perspective: </a:t>
          </a:r>
        </a:p>
      </dgm:t>
    </dgm:pt>
    <dgm:pt modelId="{F596A9B7-B6B5-4A24-988F-96C56D48E905}" type="parTrans" cxnId="{2E5CEE64-EA44-497C-AAE3-E8A0E1BAB89B}">
      <dgm:prSet/>
      <dgm:spPr/>
      <dgm:t>
        <a:bodyPr/>
        <a:lstStyle/>
        <a:p>
          <a:endParaRPr lang="en-US"/>
        </a:p>
      </dgm:t>
    </dgm:pt>
    <dgm:pt modelId="{8CFACB9C-082D-4B0C-8119-3E090492A130}" type="sibTrans" cxnId="{2E5CEE64-EA44-497C-AAE3-E8A0E1BAB89B}">
      <dgm:prSet/>
      <dgm:spPr/>
      <dgm:t>
        <a:bodyPr/>
        <a:lstStyle/>
        <a:p>
          <a:endParaRPr lang="en-US"/>
        </a:p>
      </dgm:t>
    </dgm:pt>
    <dgm:pt modelId="{078D381F-1E54-47FC-B616-70FFEFA7EB2A}">
      <dgm:prSet custT="1"/>
      <dgm:spPr/>
      <dgm:t>
        <a:bodyPr/>
        <a:lstStyle/>
        <a:p>
          <a:r>
            <a:rPr lang="en-US" sz="1600" dirty="0"/>
            <a:t>Combination of efficiency of Production Concept with the insight of Marketing Concept for the long-term success.</a:t>
          </a:r>
        </a:p>
      </dgm:t>
    </dgm:pt>
    <dgm:pt modelId="{E4D7439A-C404-4939-AD19-A154C961DF1A}" type="parTrans" cxnId="{89EE6AC2-3D01-4E35-9672-445EBEFF1B93}">
      <dgm:prSet/>
      <dgm:spPr/>
      <dgm:t>
        <a:bodyPr/>
        <a:lstStyle/>
        <a:p>
          <a:endParaRPr lang="en-US"/>
        </a:p>
      </dgm:t>
    </dgm:pt>
    <dgm:pt modelId="{CBC05A73-8423-4A30-BBA7-857EA040944A}" type="sibTrans" cxnId="{89EE6AC2-3D01-4E35-9672-445EBEFF1B93}">
      <dgm:prSet/>
      <dgm:spPr/>
      <dgm:t>
        <a:bodyPr/>
        <a:lstStyle/>
        <a:p>
          <a:endParaRPr lang="en-US"/>
        </a:p>
      </dgm:t>
    </dgm:pt>
    <dgm:pt modelId="{D34A63BB-6FB7-483F-82CF-3FADF2AA3F28}">
      <dgm:prSet custT="1"/>
      <dgm:spPr/>
      <dgm:t>
        <a:bodyPr/>
        <a:lstStyle/>
        <a:p>
          <a:r>
            <a:rPr lang="en-US" sz="1600" b="1" dirty="0"/>
            <a:t>To conclude: </a:t>
          </a:r>
        </a:p>
      </dgm:t>
    </dgm:pt>
    <dgm:pt modelId="{F5FAC8AB-D0D5-4085-B220-87598C08E645}" type="parTrans" cxnId="{B5173BD5-388B-4895-9162-AAAF30AFBDAB}">
      <dgm:prSet/>
      <dgm:spPr/>
      <dgm:t>
        <a:bodyPr/>
        <a:lstStyle/>
        <a:p>
          <a:endParaRPr lang="en-US"/>
        </a:p>
      </dgm:t>
    </dgm:pt>
    <dgm:pt modelId="{DA366CFC-A8B5-4000-ABCB-2775A7FB2407}" type="sibTrans" cxnId="{B5173BD5-388B-4895-9162-AAAF30AFBDAB}">
      <dgm:prSet/>
      <dgm:spPr/>
      <dgm:t>
        <a:bodyPr/>
        <a:lstStyle/>
        <a:p>
          <a:endParaRPr lang="en-US"/>
        </a:p>
      </dgm:t>
    </dgm:pt>
    <dgm:pt modelId="{850C035B-B203-4BAE-BDEA-648308623EE6}">
      <dgm:prSet custT="1"/>
      <dgm:spPr/>
      <dgm:t>
        <a:bodyPr/>
        <a:lstStyle/>
        <a:p>
          <a:r>
            <a:rPr lang="en-US" sz="1600" b="1" dirty="0"/>
            <a:t>In 2025, Production Concept is the best marketing model because it:</a:t>
          </a:r>
        </a:p>
      </dgm:t>
    </dgm:pt>
    <dgm:pt modelId="{D079F986-5FBA-48D3-A8FD-D592B52AE465}" type="parTrans" cxnId="{BB79E4DE-21B4-42E2-B718-E96629761500}">
      <dgm:prSet/>
      <dgm:spPr/>
      <dgm:t>
        <a:bodyPr/>
        <a:lstStyle/>
        <a:p>
          <a:endParaRPr lang="en-US"/>
        </a:p>
      </dgm:t>
    </dgm:pt>
    <dgm:pt modelId="{2A28903E-1E17-4C5B-B942-B9DFEE5544B8}" type="sibTrans" cxnId="{BB79E4DE-21B4-42E2-B718-E96629761500}">
      <dgm:prSet/>
      <dgm:spPr/>
      <dgm:t>
        <a:bodyPr/>
        <a:lstStyle/>
        <a:p>
          <a:endParaRPr lang="en-US"/>
        </a:p>
      </dgm:t>
    </dgm:pt>
    <dgm:pt modelId="{D81BCB79-83A7-4FF4-A311-D4C98951CFEC}">
      <dgm:prSet custT="1"/>
      <dgm:spPr/>
      <dgm:t>
        <a:bodyPr/>
        <a:lstStyle/>
        <a:p>
          <a:r>
            <a:rPr lang="en-US" sz="1600" dirty="0"/>
            <a:t>Fits the global economy</a:t>
          </a:r>
        </a:p>
      </dgm:t>
    </dgm:pt>
    <dgm:pt modelId="{E85A40C6-E446-4923-9727-7EC1F01028D5}" type="parTrans" cxnId="{43E73DB7-9141-4D22-9B3F-0C58B5A56A5E}">
      <dgm:prSet/>
      <dgm:spPr/>
      <dgm:t>
        <a:bodyPr/>
        <a:lstStyle/>
        <a:p>
          <a:endParaRPr lang="en-US"/>
        </a:p>
      </dgm:t>
    </dgm:pt>
    <dgm:pt modelId="{550E1C60-478C-4BA6-BF12-71EA5AE1142B}" type="sibTrans" cxnId="{43E73DB7-9141-4D22-9B3F-0C58B5A56A5E}">
      <dgm:prSet/>
      <dgm:spPr/>
      <dgm:t>
        <a:bodyPr/>
        <a:lstStyle/>
        <a:p>
          <a:endParaRPr lang="en-US"/>
        </a:p>
      </dgm:t>
    </dgm:pt>
    <dgm:pt modelId="{0F12351A-29A0-430D-B936-D2A3CEF3AADB}">
      <dgm:prSet custT="1"/>
      <dgm:spPr/>
      <dgm:t>
        <a:bodyPr/>
        <a:lstStyle/>
        <a:p>
          <a:r>
            <a:rPr lang="en-US" sz="1600" dirty="0"/>
            <a:t>Uses technology for efficiency</a:t>
          </a:r>
        </a:p>
      </dgm:t>
    </dgm:pt>
    <dgm:pt modelId="{D349DC29-4133-40CC-8CA4-229E46D7B3AC}" type="parTrans" cxnId="{2BE5FB4B-C20D-48D5-9143-D40C4EF94CEA}">
      <dgm:prSet/>
      <dgm:spPr/>
      <dgm:t>
        <a:bodyPr/>
        <a:lstStyle/>
        <a:p>
          <a:endParaRPr lang="en-US"/>
        </a:p>
      </dgm:t>
    </dgm:pt>
    <dgm:pt modelId="{8794E8F0-2865-4B48-993C-AC62EA244089}" type="sibTrans" cxnId="{2BE5FB4B-C20D-48D5-9143-D40C4EF94CEA}">
      <dgm:prSet/>
      <dgm:spPr/>
      <dgm:t>
        <a:bodyPr/>
        <a:lstStyle/>
        <a:p>
          <a:endParaRPr lang="en-US"/>
        </a:p>
      </dgm:t>
    </dgm:pt>
    <dgm:pt modelId="{76661D97-C602-4290-AB6E-140B349F8F68}">
      <dgm:prSet custT="1"/>
      <dgm:spPr/>
      <dgm:t>
        <a:bodyPr/>
        <a:lstStyle/>
        <a:p>
          <a:r>
            <a:rPr lang="en-US" sz="1600" dirty="0"/>
            <a:t>Provides sustainable, growth in affordability</a:t>
          </a:r>
        </a:p>
      </dgm:t>
    </dgm:pt>
    <dgm:pt modelId="{B259A139-AC17-41ED-AB09-DEB705FE19F4}" type="parTrans" cxnId="{C7FA0B95-31E6-4F3A-98E3-2CCCE946DF8B}">
      <dgm:prSet/>
      <dgm:spPr/>
      <dgm:t>
        <a:bodyPr/>
        <a:lstStyle/>
        <a:p>
          <a:endParaRPr lang="en-US"/>
        </a:p>
      </dgm:t>
    </dgm:pt>
    <dgm:pt modelId="{5B889EF6-FA22-49F3-AF90-F750E092CAF1}" type="sibTrans" cxnId="{C7FA0B95-31E6-4F3A-98E3-2CCCE946DF8B}">
      <dgm:prSet/>
      <dgm:spPr/>
      <dgm:t>
        <a:bodyPr/>
        <a:lstStyle/>
        <a:p>
          <a:endParaRPr lang="en-US"/>
        </a:p>
      </dgm:t>
    </dgm:pt>
    <dgm:pt modelId="{161EAE31-D45D-4FAC-8E29-5B3529EA0641}" type="pres">
      <dgm:prSet presAssocID="{E368A8E0-65EF-4FD2-A972-7BF7567D67B1}" presName="linear" presStyleCnt="0">
        <dgm:presLayoutVars>
          <dgm:animLvl val="lvl"/>
          <dgm:resizeHandles val="exact"/>
        </dgm:presLayoutVars>
      </dgm:prSet>
      <dgm:spPr/>
    </dgm:pt>
    <dgm:pt modelId="{8D7D0A71-D51B-46E5-B596-23D183F5DBBB}" type="pres">
      <dgm:prSet presAssocID="{B9C08885-1523-4CDD-8E5D-61AFB2FCC70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86FA578-3F86-4F57-8B29-C39FE28014B7}" type="pres">
      <dgm:prSet presAssocID="{B9C08885-1523-4CDD-8E5D-61AFB2FCC707}" presName="childText" presStyleLbl="revTx" presStyleIdx="0" presStyleCnt="3">
        <dgm:presLayoutVars>
          <dgm:bulletEnabled val="1"/>
        </dgm:presLayoutVars>
      </dgm:prSet>
      <dgm:spPr/>
    </dgm:pt>
    <dgm:pt modelId="{E78458E9-2326-413F-ABD0-E9CCA964C86C}" type="pres">
      <dgm:prSet presAssocID="{FA3CFC94-D895-4043-8C3C-F7297861A86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A082BE2-8AC4-41AF-8D1F-64C4FAF96967}" type="pres">
      <dgm:prSet presAssocID="{FA3CFC94-D895-4043-8C3C-F7297861A866}" presName="childText" presStyleLbl="revTx" presStyleIdx="1" presStyleCnt="3">
        <dgm:presLayoutVars>
          <dgm:bulletEnabled val="1"/>
        </dgm:presLayoutVars>
      </dgm:prSet>
      <dgm:spPr/>
    </dgm:pt>
    <dgm:pt modelId="{7540D49B-B810-4E7C-8376-41A6AE99C83A}" type="pres">
      <dgm:prSet presAssocID="{D34A63BB-6FB7-483F-82CF-3FADF2AA3F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25FABB7-2A06-43D7-9444-296CDA9E9F30}" type="pres">
      <dgm:prSet presAssocID="{DA366CFC-A8B5-4000-ABCB-2775A7FB2407}" presName="spacer" presStyleCnt="0"/>
      <dgm:spPr/>
    </dgm:pt>
    <dgm:pt modelId="{1DA7D1D4-E3F3-4B9C-9ECF-0D52E99FCB46}" type="pres">
      <dgm:prSet presAssocID="{850C035B-B203-4BAE-BDEA-648308623EE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940CF51-0670-418B-817C-F546D7F063F6}" type="pres">
      <dgm:prSet presAssocID="{850C035B-B203-4BAE-BDEA-648308623EE6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791AF05-E7F0-4692-9108-A2A69F73F6DE}" type="presOf" srcId="{0FB92089-9B67-404F-9022-A85D08A2A7B2}" destId="{A86FA578-3F86-4F57-8B29-C39FE28014B7}" srcOrd="0" destOrd="0" presId="urn:microsoft.com/office/officeart/2005/8/layout/vList2"/>
    <dgm:cxn modelId="{141C8C06-C63E-48BD-8547-E748AC65D9BC}" type="presOf" srcId="{D34A63BB-6FB7-483F-82CF-3FADF2AA3F28}" destId="{7540D49B-B810-4E7C-8376-41A6AE99C83A}" srcOrd="0" destOrd="0" presId="urn:microsoft.com/office/officeart/2005/8/layout/vList2"/>
    <dgm:cxn modelId="{9D345E1F-5D1C-4B5C-9DAB-93357E63A7FD}" type="presOf" srcId="{9CEAA9CE-1413-4027-B16A-BC54C5BA1018}" destId="{A86FA578-3F86-4F57-8B29-C39FE28014B7}" srcOrd="0" destOrd="1" presId="urn:microsoft.com/office/officeart/2005/8/layout/vList2"/>
    <dgm:cxn modelId="{8999AA61-D829-475E-8FC4-5FCDB83D5B2F}" type="presOf" srcId="{D81BCB79-83A7-4FF4-A311-D4C98951CFEC}" destId="{E940CF51-0670-418B-817C-F546D7F063F6}" srcOrd="0" destOrd="0" presId="urn:microsoft.com/office/officeart/2005/8/layout/vList2"/>
    <dgm:cxn modelId="{2E5CEE64-EA44-497C-AAE3-E8A0E1BAB89B}" srcId="{E368A8E0-65EF-4FD2-A972-7BF7567D67B1}" destId="{FA3CFC94-D895-4043-8C3C-F7297861A866}" srcOrd="1" destOrd="0" parTransId="{F596A9B7-B6B5-4A24-988F-96C56D48E905}" sibTransId="{8CFACB9C-082D-4B0C-8119-3E090492A130}"/>
    <dgm:cxn modelId="{2BE5FB4B-C20D-48D5-9143-D40C4EF94CEA}" srcId="{850C035B-B203-4BAE-BDEA-648308623EE6}" destId="{0F12351A-29A0-430D-B936-D2A3CEF3AADB}" srcOrd="1" destOrd="0" parTransId="{D349DC29-4133-40CC-8CA4-229E46D7B3AC}" sibTransId="{8794E8F0-2865-4B48-993C-AC62EA244089}"/>
    <dgm:cxn modelId="{EA0CD24C-1DB6-4989-9D5E-3A888F87B482}" type="presOf" srcId="{E368A8E0-65EF-4FD2-A972-7BF7567D67B1}" destId="{161EAE31-D45D-4FAC-8E29-5B3529EA0641}" srcOrd="0" destOrd="0" presId="urn:microsoft.com/office/officeart/2005/8/layout/vList2"/>
    <dgm:cxn modelId="{C7FA0B95-31E6-4F3A-98E3-2CCCE946DF8B}" srcId="{850C035B-B203-4BAE-BDEA-648308623EE6}" destId="{76661D97-C602-4290-AB6E-140B349F8F68}" srcOrd="2" destOrd="0" parTransId="{B259A139-AC17-41ED-AB09-DEB705FE19F4}" sibTransId="{5B889EF6-FA22-49F3-AF90-F750E092CAF1}"/>
    <dgm:cxn modelId="{AB46619E-5CE5-4032-9852-7F24F0C892FD}" type="presOf" srcId="{B9C08885-1523-4CDD-8E5D-61AFB2FCC707}" destId="{8D7D0A71-D51B-46E5-B596-23D183F5DBBB}" srcOrd="0" destOrd="0" presId="urn:microsoft.com/office/officeart/2005/8/layout/vList2"/>
    <dgm:cxn modelId="{580505AD-06F2-4348-88B9-B0CD63C1BE78}" type="presOf" srcId="{850C035B-B203-4BAE-BDEA-648308623EE6}" destId="{1DA7D1D4-E3F3-4B9C-9ECF-0D52E99FCB46}" srcOrd="0" destOrd="0" presId="urn:microsoft.com/office/officeart/2005/8/layout/vList2"/>
    <dgm:cxn modelId="{43E73DB7-9141-4D22-9B3F-0C58B5A56A5E}" srcId="{850C035B-B203-4BAE-BDEA-648308623EE6}" destId="{D81BCB79-83A7-4FF4-A311-D4C98951CFEC}" srcOrd="0" destOrd="0" parTransId="{E85A40C6-E446-4923-9727-7EC1F01028D5}" sibTransId="{550E1C60-478C-4BA6-BF12-71EA5AE1142B}"/>
    <dgm:cxn modelId="{73FE5CC2-03B4-4AE2-A7DF-EC8D90FDFC9D}" srcId="{E368A8E0-65EF-4FD2-A972-7BF7567D67B1}" destId="{B9C08885-1523-4CDD-8E5D-61AFB2FCC707}" srcOrd="0" destOrd="0" parTransId="{139C0C56-5CE8-4B28-9643-DC53114BC91F}" sibTransId="{CFB86DAF-0C36-4D62-865F-6C40B07CC593}"/>
    <dgm:cxn modelId="{89EE6AC2-3D01-4E35-9672-445EBEFF1B93}" srcId="{FA3CFC94-D895-4043-8C3C-F7297861A866}" destId="{078D381F-1E54-47FC-B616-70FFEFA7EB2A}" srcOrd="0" destOrd="0" parTransId="{E4D7439A-C404-4939-AD19-A154C961DF1A}" sibTransId="{CBC05A73-8423-4A30-BBA7-857EA040944A}"/>
    <dgm:cxn modelId="{9F4608D5-0290-4F30-BBEB-F6B717CFA648}" srcId="{B9C08885-1523-4CDD-8E5D-61AFB2FCC707}" destId="{0FB92089-9B67-404F-9022-A85D08A2A7B2}" srcOrd="0" destOrd="0" parTransId="{0ADC07C2-39EF-48CA-8493-1B5004051143}" sibTransId="{3C249932-ECFD-46F8-83D3-7A4354DC8981}"/>
    <dgm:cxn modelId="{B5173BD5-388B-4895-9162-AAAF30AFBDAB}" srcId="{E368A8E0-65EF-4FD2-A972-7BF7567D67B1}" destId="{D34A63BB-6FB7-483F-82CF-3FADF2AA3F28}" srcOrd="2" destOrd="0" parTransId="{F5FAC8AB-D0D5-4085-B220-87598C08E645}" sibTransId="{DA366CFC-A8B5-4000-ABCB-2775A7FB2407}"/>
    <dgm:cxn modelId="{8672BADC-282A-4ECF-9282-E7995413A7A6}" type="presOf" srcId="{0F12351A-29A0-430D-B936-D2A3CEF3AADB}" destId="{E940CF51-0670-418B-817C-F546D7F063F6}" srcOrd="0" destOrd="1" presId="urn:microsoft.com/office/officeart/2005/8/layout/vList2"/>
    <dgm:cxn modelId="{BB79E4DE-21B4-42E2-B718-E96629761500}" srcId="{E368A8E0-65EF-4FD2-A972-7BF7567D67B1}" destId="{850C035B-B203-4BAE-BDEA-648308623EE6}" srcOrd="3" destOrd="0" parTransId="{D079F986-5FBA-48D3-A8FD-D592B52AE465}" sibTransId="{2A28903E-1E17-4C5B-B942-B9DFEE5544B8}"/>
    <dgm:cxn modelId="{567C41E6-FD99-4861-9D67-209B4FDB91F8}" srcId="{B9C08885-1523-4CDD-8E5D-61AFB2FCC707}" destId="{9CEAA9CE-1413-4027-B16A-BC54C5BA1018}" srcOrd="1" destOrd="0" parTransId="{D5F0AFB3-D946-4BE0-BAC8-799A6C611C64}" sibTransId="{41AC6236-09AD-4316-B9DC-89F2DE9B53E6}"/>
    <dgm:cxn modelId="{108B97E8-1A5E-4CA2-A1BB-BDF1F7EE163A}" type="presOf" srcId="{078D381F-1E54-47FC-B616-70FFEFA7EB2A}" destId="{0A082BE2-8AC4-41AF-8D1F-64C4FAF96967}" srcOrd="0" destOrd="0" presId="urn:microsoft.com/office/officeart/2005/8/layout/vList2"/>
    <dgm:cxn modelId="{72518DF4-963D-4EFA-8AE7-0B389514AD2B}" type="presOf" srcId="{FA3CFC94-D895-4043-8C3C-F7297861A866}" destId="{E78458E9-2326-413F-ABD0-E9CCA964C86C}" srcOrd="0" destOrd="0" presId="urn:microsoft.com/office/officeart/2005/8/layout/vList2"/>
    <dgm:cxn modelId="{46BA66FB-3C2B-4977-B56F-965D7F11983D}" type="presOf" srcId="{76661D97-C602-4290-AB6E-140B349F8F68}" destId="{E940CF51-0670-418B-817C-F546D7F063F6}" srcOrd="0" destOrd="2" presId="urn:microsoft.com/office/officeart/2005/8/layout/vList2"/>
    <dgm:cxn modelId="{62431AD8-552F-4F27-B69D-F96888DA3D3E}" type="presParOf" srcId="{161EAE31-D45D-4FAC-8E29-5B3529EA0641}" destId="{8D7D0A71-D51B-46E5-B596-23D183F5DBBB}" srcOrd="0" destOrd="0" presId="urn:microsoft.com/office/officeart/2005/8/layout/vList2"/>
    <dgm:cxn modelId="{C78383E8-4780-4E88-847B-3287A955DE37}" type="presParOf" srcId="{161EAE31-D45D-4FAC-8E29-5B3529EA0641}" destId="{A86FA578-3F86-4F57-8B29-C39FE28014B7}" srcOrd="1" destOrd="0" presId="urn:microsoft.com/office/officeart/2005/8/layout/vList2"/>
    <dgm:cxn modelId="{22DADCA6-42AE-414D-9658-240ECC04058A}" type="presParOf" srcId="{161EAE31-D45D-4FAC-8E29-5B3529EA0641}" destId="{E78458E9-2326-413F-ABD0-E9CCA964C86C}" srcOrd="2" destOrd="0" presId="urn:microsoft.com/office/officeart/2005/8/layout/vList2"/>
    <dgm:cxn modelId="{EDA3D38B-DCBD-420D-8A67-724665CB3C6A}" type="presParOf" srcId="{161EAE31-D45D-4FAC-8E29-5B3529EA0641}" destId="{0A082BE2-8AC4-41AF-8D1F-64C4FAF96967}" srcOrd="3" destOrd="0" presId="urn:microsoft.com/office/officeart/2005/8/layout/vList2"/>
    <dgm:cxn modelId="{E6BA1A97-BE30-46DD-B301-295D8EAB3652}" type="presParOf" srcId="{161EAE31-D45D-4FAC-8E29-5B3529EA0641}" destId="{7540D49B-B810-4E7C-8376-41A6AE99C83A}" srcOrd="4" destOrd="0" presId="urn:microsoft.com/office/officeart/2005/8/layout/vList2"/>
    <dgm:cxn modelId="{A1396900-EE8E-47D9-BD0B-63061E433D41}" type="presParOf" srcId="{161EAE31-D45D-4FAC-8E29-5B3529EA0641}" destId="{C25FABB7-2A06-43D7-9444-296CDA9E9F30}" srcOrd="5" destOrd="0" presId="urn:microsoft.com/office/officeart/2005/8/layout/vList2"/>
    <dgm:cxn modelId="{AA1C1506-39EC-4334-9C4B-298A0E5FC92F}" type="presParOf" srcId="{161EAE31-D45D-4FAC-8E29-5B3529EA0641}" destId="{1DA7D1D4-E3F3-4B9C-9ECF-0D52E99FCB46}" srcOrd="6" destOrd="0" presId="urn:microsoft.com/office/officeart/2005/8/layout/vList2"/>
    <dgm:cxn modelId="{11BE46A9-E1B4-4E02-85C8-48F1DFC29192}" type="presParOf" srcId="{161EAE31-D45D-4FAC-8E29-5B3529EA0641}" destId="{E940CF51-0670-418B-817C-F546D7F063F6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399223-501A-4F03-AE1D-E6E640ED6686}">
      <dsp:nvSpPr>
        <dsp:cNvPr id="0" name=""/>
        <dsp:cNvSpPr/>
      </dsp:nvSpPr>
      <dsp:spPr>
        <a:xfrm>
          <a:off x="0" y="494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5324C9-E73B-4DFC-A411-69B44655EA53}">
      <dsp:nvSpPr>
        <dsp:cNvPr id="0" name=""/>
        <dsp:cNvSpPr/>
      </dsp:nvSpPr>
      <dsp:spPr>
        <a:xfrm>
          <a:off x="125647" y="93951"/>
          <a:ext cx="228450" cy="2284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91B0B-18F6-43F3-93EA-6CF5FCE96796}">
      <dsp:nvSpPr>
        <dsp:cNvPr id="0" name=""/>
        <dsp:cNvSpPr/>
      </dsp:nvSpPr>
      <dsp:spPr>
        <a:xfrm>
          <a:off x="479745" y="494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Overview of Marketing Concepts:</a:t>
          </a:r>
        </a:p>
      </dsp:txBody>
      <dsp:txXfrm>
        <a:off x="479745" y="494"/>
        <a:ext cx="9578654" cy="415364"/>
      </dsp:txXfrm>
    </dsp:sp>
    <dsp:sp modelId="{87816CFE-C5AD-486C-8731-4D293DF924FC}">
      <dsp:nvSpPr>
        <dsp:cNvPr id="0" name=""/>
        <dsp:cNvSpPr/>
      </dsp:nvSpPr>
      <dsp:spPr>
        <a:xfrm>
          <a:off x="0" y="519699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1A98B-7430-47AF-986A-D300460E4EC2}">
      <dsp:nvSpPr>
        <dsp:cNvPr id="0" name=""/>
        <dsp:cNvSpPr/>
      </dsp:nvSpPr>
      <dsp:spPr>
        <a:xfrm>
          <a:off x="125647" y="613156"/>
          <a:ext cx="228450" cy="2284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92D45-68E3-48A4-91EA-E57554AD4B01}">
      <dsp:nvSpPr>
        <dsp:cNvPr id="0" name=""/>
        <dsp:cNvSpPr/>
      </dsp:nvSpPr>
      <dsp:spPr>
        <a:xfrm>
          <a:off x="479745" y="519699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Production Concept: Efficiency &amp; affordability</a:t>
          </a:r>
        </a:p>
      </dsp:txBody>
      <dsp:txXfrm>
        <a:off x="479745" y="519699"/>
        <a:ext cx="9578654" cy="415364"/>
      </dsp:txXfrm>
    </dsp:sp>
    <dsp:sp modelId="{DA1CDFE8-DCA5-4141-937C-74079A8504E2}">
      <dsp:nvSpPr>
        <dsp:cNvPr id="0" name=""/>
        <dsp:cNvSpPr/>
      </dsp:nvSpPr>
      <dsp:spPr>
        <a:xfrm>
          <a:off x="0" y="1038905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3ECCE-3B4E-4859-A826-C32377DDABDE}">
      <dsp:nvSpPr>
        <dsp:cNvPr id="0" name=""/>
        <dsp:cNvSpPr/>
      </dsp:nvSpPr>
      <dsp:spPr>
        <a:xfrm>
          <a:off x="125647" y="1132362"/>
          <a:ext cx="228450" cy="2284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697DA-7CA1-492B-916E-6054C88DCC84}">
      <dsp:nvSpPr>
        <dsp:cNvPr id="0" name=""/>
        <dsp:cNvSpPr/>
      </dsp:nvSpPr>
      <dsp:spPr>
        <a:xfrm>
          <a:off x="479745" y="1038905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Product Concept: Quality &amp; innovation</a:t>
          </a:r>
        </a:p>
      </dsp:txBody>
      <dsp:txXfrm>
        <a:off x="479745" y="1038905"/>
        <a:ext cx="9578654" cy="415364"/>
      </dsp:txXfrm>
    </dsp:sp>
    <dsp:sp modelId="{7C6F4547-C354-48AA-8F0E-3F044724E82D}">
      <dsp:nvSpPr>
        <dsp:cNvPr id="0" name=""/>
        <dsp:cNvSpPr/>
      </dsp:nvSpPr>
      <dsp:spPr>
        <a:xfrm>
          <a:off x="0" y="1558111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6C1C4B-A0CA-4215-A77D-F1DFA81C6031}">
      <dsp:nvSpPr>
        <dsp:cNvPr id="0" name=""/>
        <dsp:cNvSpPr/>
      </dsp:nvSpPr>
      <dsp:spPr>
        <a:xfrm>
          <a:off x="125647" y="1651568"/>
          <a:ext cx="228450" cy="2284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32978-73B5-416A-B6BF-60318A90F2ED}">
      <dsp:nvSpPr>
        <dsp:cNvPr id="0" name=""/>
        <dsp:cNvSpPr/>
      </dsp:nvSpPr>
      <dsp:spPr>
        <a:xfrm>
          <a:off x="479745" y="1558111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Selling Concept: Aggressive sales</a:t>
          </a:r>
        </a:p>
      </dsp:txBody>
      <dsp:txXfrm>
        <a:off x="479745" y="1558111"/>
        <a:ext cx="9578654" cy="415364"/>
      </dsp:txXfrm>
    </dsp:sp>
    <dsp:sp modelId="{45429FF2-E91F-4CBA-8317-374898FDB8B9}">
      <dsp:nvSpPr>
        <dsp:cNvPr id="0" name=""/>
        <dsp:cNvSpPr/>
      </dsp:nvSpPr>
      <dsp:spPr>
        <a:xfrm>
          <a:off x="0" y="2077316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1C993B-FC23-4260-8BB2-5C80810658DB}">
      <dsp:nvSpPr>
        <dsp:cNvPr id="0" name=""/>
        <dsp:cNvSpPr/>
      </dsp:nvSpPr>
      <dsp:spPr>
        <a:xfrm>
          <a:off x="125647" y="2170773"/>
          <a:ext cx="228450" cy="2284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3C450-5433-4798-8591-23E117979850}">
      <dsp:nvSpPr>
        <dsp:cNvPr id="0" name=""/>
        <dsp:cNvSpPr/>
      </dsp:nvSpPr>
      <dsp:spPr>
        <a:xfrm>
          <a:off x="479745" y="2077316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Marketing Concept: Customer needs</a:t>
          </a:r>
        </a:p>
      </dsp:txBody>
      <dsp:txXfrm>
        <a:off x="479745" y="2077316"/>
        <a:ext cx="9578654" cy="415364"/>
      </dsp:txXfrm>
    </dsp:sp>
    <dsp:sp modelId="{918EBDC0-B7B0-4DBC-A3F2-78F4AD3ED696}">
      <dsp:nvSpPr>
        <dsp:cNvPr id="0" name=""/>
        <dsp:cNvSpPr/>
      </dsp:nvSpPr>
      <dsp:spPr>
        <a:xfrm>
          <a:off x="0" y="2596522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1CDBE-F93C-4495-A6F9-9E5E5DD1B299}">
      <dsp:nvSpPr>
        <dsp:cNvPr id="0" name=""/>
        <dsp:cNvSpPr/>
      </dsp:nvSpPr>
      <dsp:spPr>
        <a:xfrm>
          <a:off x="125647" y="2689979"/>
          <a:ext cx="228450" cy="2284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F375E-7943-46BE-A526-E2979F67610D}">
      <dsp:nvSpPr>
        <dsp:cNvPr id="0" name=""/>
        <dsp:cNvSpPr/>
      </dsp:nvSpPr>
      <dsp:spPr>
        <a:xfrm>
          <a:off x="479745" y="2596522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Societal Concept: Ethics &amp; sustainability</a:t>
          </a:r>
        </a:p>
      </dsp:txBody>
      <dsp:txXfrm>
        <a:off x="479745" y="2596522"/>
        <a:ext cx="9578654" cy="415364"/>
      </dsp:txXfrm>
    </dsp:sp>
    <dsp:sp modelId="{8021857B-D958-4985-8A92-4279F063C86F}">
      <dsp:nvSpPr>
        <dsp:cNvPr id="0" name=""/>
        <dsp:cNvSpPr/>
      </dsp:nvSpPr>
      <dsp:spPr>
        <a:xfrm>
          <a:off x="0" y="3115727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CBB8C3-0F20-41E2-ADFD-ED1DDCFDE575}">
      <dsp:nvSpPr>
        <dsp:cNvPr id="0" name=""/>
        <dsp:cNvSpPr/>
      </dsp:nvSpPr>
      <dsp:spPr>
        <a:xfrm>
          <a:off x="125647" y="3209184"/>
          <a:ext cx="228450" cy="2284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391CA-E31C-438D-B342-9188D66A0AE1}">
      <dsp:nvSpPr>
        <dsp:cNvPr id="0" name=""/>
        <dsp:cNvSpPr/>
      </dsp:nvSpPr>
      <dsp:spPr>
        <a:xfrm>
          <a:off x="479745" y="3115727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Which model best suits business in 2025?</a:t>
          </a:r>
        </a:p>
      </dsp:txBody>
      <dsp:txXfrm>
        <a:off x="479745" y="3115727"/>
        <a:ext cx="9578654" cy="415364"/>
      </dsp:txXfrm>
    </dsp:sp>
    <dsp:sp modelId="{BDDDF301-4685-4F09-8668-50AFCCBE6ADD}">
      <dsp:nvSpPr>
        <dsp:cNvPr id="0" name=""/>
        <dsp:cNvSpPr/>
      </dsp:nvSpPr>
      <dsp:spPr>
        <a:xfrm>
          <a:off x="0" y="3634933"/>
          <a:ext cx="10058399" cy="4153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2251D6-BC7E-4739-B893-3E0D13FE6055}">
      <dsp:nvSpPr>
        <dsp:cNvPr id="0" name=""/>
        <dsp:cNvSpPr/>
      </dsp:nvSpPr>
      <dsp:spPr>
        <a:xfrm>
          <a:off x="125647" y="3728390"/>
          <a:ext cx="228450" cy="22845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EB7E04-4603-42F4-90B0-E0B765150BF2}">
      <dsp:nvSpPr>
        <dsp:cNvPr id="0" name=""/>
        <dsp:cNvSpPr/>
      </dsp:nvSpPr>
      <dsp:spPr>
        <a:xfrm>
          <a:off x="479745" y="3634933"/>
          <a:ext cx="9578654" cy="415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959" tIns="43959" rIns="43959" bIns="4395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Answer: The Production Concept, driven by efficiency, automation, and affordability.</a:t>
          </a:r>
        </a:p>
      </dsp:txBody>
      <dsp:txXfrm>
        <a:off x="479745" y="3634933"/>
        <a:ext cx="9578654" cy="4153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2272D-ABDD-4460-BDFF-39DB6B6570C7}">
      <dsp:nvSpPr>
        <dsp:cNvPr id="0" name=""/>
        <dsp:cNvSpPr/>
      </dsp:nvSpPr>
      <dsp:spPr>
        <a:xfrm>
          <a:off x="0" y="14435"/>
          <a:ext cx="10058399" cy="71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1. Economic and Social Trends</a:t>
          </a:r>
        </a:p>
      </dsp:txBody>
      <dsp:txXfrm>
        <a:off x="34726" y="49161"/>
        <a:ext cx="9988947" cy="641908"/>
      </dsp:txXfrm>
    </dsp:sp>
    <dsp:sp modelId="{685B2139-FA53-41DF-90FD-EDBC0E2D20E5}">
      <dsp:nvSpPr>
        <dsp:cNvPr id="0" name=""/>
        <dsp:cNvSpPr/>
      </dsp:nvSpPr>
      <dsp:spPr>
        <a:xfrm>
          <a:off x="0" y="725795"/>
          <a:ext cx="10058399" cy="62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Global cost pressures → affordability matters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Increasing demand for emerging markets</a:t>
          </a:r>
        </a:p>
      </dsp:txBody>
      <dsp:txXfrm>
        <a:off x="0" y="725795"/>
        <a:ext cx="10058399" cy="629280"/>
      </dsp:txXfrm>
    </dsp:sp>
    <dsp:sp modelId="{2E175407-396B-4C70-9659-D8A9205F1772}">
      <dsp:nvSpPr>
        <dsp:cNvPr id="0" name=""/>
        <dsp:cNvSpPr/>
      </dsp:nvSpPr>
      <dsp:spPr>
        <a:xfrm>
          <a:off x="0" y="1355076"/>
          <a:ext cx="10058399" cy="71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2. Technological Change</a:t>
          </a:r>
        </a:p>
      </dsp:txBody>
      <dsp:txXfrm>
        <a:off x="34726" y="1389802"/>
        <a:ext cx="9988947" cy="641908"/>
      </dsp:txXfrm>
    </dsp:sp>
    <dsp:sp modelId="{E010DFE4-A972-4E6E-8BC2-B97FA1B2492D}">
      <dsp:nvSpPr>
        <dsp:cNvPr id="0" name=""/>
        <dsp:cNvSpPr/>
      </dsp:nvSpPr>
      <dsp:spPr>
        <a:xfrm>
          <a:off x="0" y="2066436"/>
          <a:ext cx="10058399" cy="62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AI and automation will enable smarter and cheaper production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Digitised supply chains will improve speed as well as consistency</a:t>
          </a:r>
        </a:p>
      </dsp:txBody>
      <dsp:txXfrm>
        <a:off x="0" y="2066436"/>
        <a:ext cx="10058399" cy="629280"/>
      </dsp:txXfrm>
    </dsp:sp>
    <dsp:sp modelId="{E0E1A6F4-9FD3-437C-9061-E0D6E7B3A4D8}">
      <dsp:nvSpPr>
        <dsp:cNvPr id="0" name=""/>
        <dsp:cNvSpPr/>
      </dsp:nvSpPr>
      <dsp:spPr>
        <a:xfrm>
          <a:off x="0" y="2695716"/>
          <a:ext cx="10058399" cy="71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3. Sustainability Impact</a:t>
          </a:r>
        </a:p>
      </dsp:txBody>
      <dsp:txXfrm>
        <a:off x="34726" y="2730442"/>
        <a:ext cx="9988947" cy="641908"/>
      </dsp:txXfrm>
    </dsp:sp>
    <dsp:sp modelId="{95C44C9B-C064-450E-BA62-8600671B223C}">
      <dsp:nvSpPr>
        <dsp:cNvPr id="0" name=""/>
        <dsp:cNvSpPr/>
      </dsp:nvSpPr>
      <dsp:spPr>
        <a:xfrm>
          <a:off x="0" y="3407076"/>
          <a:ext cx="10058399" cy="62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Efficiency eliminates waste and emissions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Suits the goal of green production</a:t>
          </a:r>
        </a:p>
      </dsp:txBody>
      <dsp:txXfrm>
        <a:off x="0" y="3407076"/>
        <a:ext cx="10058399" cy="629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D0A71-D51B-46E5-B596-23D183F5DBBB}">
      <dsp:nvSpPr>
        <dsp:cNvPr id="0" name=""/>
        <dsp:cNvSpPr/>
      </dsp:nvSpPr>
      <dsp:spPr>
        <a:xfrm>
          <a:off x="0" y="45620"/>
          <a:ext cx="1005839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Disadvantages:</a:t>
          </a:r>
        </a:p>
      </dsp:txBody>
      <dsp:txXfrm>
        <a:off x="25587" y="71207"/>
        <a:ext cx="10007225" cy="472986"/>
      </dsp:txXfrm>
    </dsp:sp>
    <dsp:sp modelId="{A86FA578-3F86-4F57-8B29-C39FE28014B7}">
      <dsp:nvSpPr>
        <dsp:cNvPr id="0" name=""/>
        <dsp:cNvSpPr/>
      </dsp:nvSpPr>
      <dsp:spPr>
        <a:xfrm>
          <a:off x="0" y="569780"/>
          <a:ext cx="10058399" cy="5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Could overlook unique needs of consumers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Risk for declining innovation/</a:t>
          </a:r>
          <a:r>
            <a:rPr lang="en-US" sz="1600" kern="1200" dirty="0" err="1"/>
            <a:t>personalisation</a:t>
          </a:r>
          <a:endParaRPr lang="en-US" sz="1600" kern="1200" dirty="0"/>
        </a:p>
      </dsp:txBody>
      <dsp:txXfrm>
        <a:off x="0" y="569780"/>
        <a:ext cx="10058399" cy="521640"/>
      </dsp:txXfrm>
    </dsp:sp>
    <dsp:sp modelId="{E78458E9-2326-413F-ABD0-E9CCA964C86C}">
      <dsp:nvSpPr>
        <dsp:cNvPr id="0" name=""/>
        <dsp:cNvSpPr/>
      </dsp:nvSpPr>
      <dsp:spPr>
        <a:xfrm>
          <a:off x="0" y="1091421"/>
          <a:ext cx="1005839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 Balanced Perspective: </a:t>
          </a:r>
        </a:p>
      </dsp:txBody>
      <dsp:txXfrm>
        <a:off x="25587" y="1117008"/>
        <a:ext cx="10007225" cy="472986"/>
      </dsp:txXfrm>
    </dsp:sp>
    <dsp:sp modelId="{0A082BE2-8AC4-41AF-8D1F-64C4FAF96967}">
      <dsp:nvSpPr>
        <dsp:cNvPr id="0" name=""/>
        <dsp:cNvSpPr/>
      </dsp:nvSpPr>
      <dsp:spPr>
        <a:xfrm>
          <a:off x="0" y="1615581"/>
          <a:ext cx="10058399" cy="478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Combination of efficiency of Production Concept with the insight of Marketing Concept for the long-term success.</a:t>
          </a:r>
        </a:p>
      </dsp:txBody>
      <dsp:txXfrm>
        <a:off x="0" y="1615581"/>
        <a:ext cx="10058399" cy="478170"/>
      </dsp:txXfrm>
    </dsp:sp>
    <dsp:sp modelId="{7540D49B-B810-4E7C-8376-41A6AE99C83A}">
      <dsp:nvSpPr>
        <dsp:cNvPr id="0" name=""/>
        <dsp:cNvSpPr/>
      </dsp:nvSpPr>
      <dsp:spPr>
        <a:xfrm>
          <a:off x="0" y="2093751"/>
          <a:ext cx="1005839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To conclude: </a:t>
          </a:r>
        </a:p>
      </dsp:txBody>
      <dsp:txXfrm>
        <a:off x="25587" y="2119338"/>
        <a:ext cx="10007225" cy="472986"/>
      </dsp:txXfrm>
    </dsp:sp>
    <dsp:sp modelId="{1DA7D1D4-E3F3-4B9C-9ECF-0D52E99FCB46}">
      <dsp:nvSpPr>
        <dsp:cNvPr id="0" name=""/>
        <dsp:cNvSpPr/>
      </dsp:nvSpPr>
      <dsp:spPr>
        <a:xfrm>
          <a:off x="0" y="2698551"/>
          <a:ext cx="1005839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In 2025, Production Concept is the best marketing model because it:</a:t>
          </a:r>
        </a:p>
      </dsp:txBody>
      <dsp:txXfrm>
        <a:off x="25587" y="2724138"/>
        <a:ext cx="10007225" cy="472986"/>
      </dsp:txXfrm>
    </dsp:sp>
    <dsp:sp modelId="{E940CF51-0670-418B-817C-F546D7F063F6}">
      <dsp:nvSpPr>
        <dsp:cNvPr id="0" name=""/>
        <dsp:cNvSpPr/>
      </dsp:nvSpPr>
      <dsp:spPr>
        <a:xfrm>
          <a:off x="0" y="3222711"/>
          <a:ext cx="10058399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Fits the global economy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Uses technology for efficiency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Provides sustainable, growth in affordability</a:t>
          </a:r>
        </a:p>
      </dsp:txBody>
      <dsp:txXfrm>
        <a:off x="0" y="3222711"/>
        <a:ext cx="10058399" cy="782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47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29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442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327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583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6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79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38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667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666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56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D32D049-D182-408A-9FCD-7EFB22D58439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E2F007A0-908A-47D5-B706-0D6522196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18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plutuseducation.com/blog/what-is-production-concept-in-marke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455F0-8489-4C28-EE78-464EB61D09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6386" y="1432223"/>
            <a:ext cx="7412133" cy="3035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Production Concept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CCB6C5-04D5-A3E1-DF06-E5A14B07FD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714" y="5656668"/>
            <a:ext cx="5354733" cy="1069848"/>
          </a:xfrm>
        </p:spPr>
        <p:txBody>
          <a:bodyPr>
            <a:normAutofit/>
          </a:bodyPr>
          <a:lstStyle/>
          <a:p>
            <a:r>
              <a:rPr lang="en-GB" sz="4800" b="1" dirty="0"/>
              <a:t>Marius Roman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B1FC15-5020-4C9C-FA29-8DB931B241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75" r="20244" b="3"/>
          <a:stretch>
            <a:fillRect/>
          </a:stretch>
        </p:blipFill>
        <p:spPr>
          <a:xfrm>
            <a:off x="923544" y="1481328"/>
            <a:ext cx="243369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084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DB00E-1A1D-3D2A-CFF3-F0082F20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Introduction - Marketing Concepts &amp; 2025 Focus</a:t>
            </a:r>
            <a:endParaRPr lang="en-GB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70F41E-9B1D-BDBF-1936-D7F769E0CD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7191569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8142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E5EFF9-B12A-4A10-94DD-F33EDBCD2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69317" cy="3355942"/>
          </a:xfrm>
          <a:prstGeom prst="rect">
            <a:avLst/>
          </a:prstGeom>
          <a:blipFill dpi="0" rotWithShape="1">
            <a:blip r:embed="rId2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327826-5FC6-F1D7-9971-AA047BCC78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34" r="14957" b="-3"/>
          <a:stretch>
            <a:fillRect/>
          </a:stretch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4244347-6ECC-0A7B-CED0-0B19DD8C5E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025"/>
          <a:stretch>
            <a:fillRect/>
          </a:stretch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26EEE46-1E2E-459B-85C5-B12A77BED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307C0-4D95-22CB-0D10-0AAF1C794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0532" y="772055"/>
            <a:ext cx="6526923" cy="1465658"/>
          </a:xfrm>
          <a:ln>
            <a:noFill/>
          </a:ln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The Production Concept - Definition &amp; Core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21BF4-607C-BB34-F377-22D9691AF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0983" y="2985138"/>
            <a:ext cx="5406790" cy="34731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b="1" dirty="0"/>
              <a:t>Definition:</a:t>
            </a:r>
          </a:p>
          <a:p>
            <a:r>
              <a:rPr lang="en-US" sz="1600" dirty="0"/>
              <a:t>Emphasises the effective production of goods at scale under the assumption that consumers want low-cost and low-available products.</a:t>
            </a:r>
          </a:p>
          <a:p>
            <a:pPr marL="0" indent="0">
              <a:buNone/>
            </a:pPr>
            <a:r>
              <a:rPr lang="en-US" sz="1600" b="1" dirty="0"/>
              <a:t>Key Features:</a:t>
            </a:r>
          </a:p>
          <a:p>
            <a:r>
              <a:rPr lang="en-US" sz="1600" dirty="0"/>
              <a:t>Operational efficiency and minimising cost</a:t>
            </a:r>
          </a:p>
          <a:p>
            <a:r>
              <a:rPr lang="en-US" sz="1600" dirty="0"/>
              <a:t>Mass production and standardisation</a:t>
            </a:r>
          </a:p>
          <a:p>
            <a:r>
              <a:rPr lang="en-US" sz="1600" dirty="0"/>
              <a:t>Economies of scale to reduce cost per unit</a:t>
            </a:r>
          </a:p>
          <a:p>
            <a:r>
              <a:rPr lang="en-US" sz="1600" dirty="0"/>
              <a:t>Combining AI, robotics, and data analytics</a:t>
            </a:r>
          </a:p>
          <a:p>
            <a:r>
              <a:rPr lang="en-US" sz="1600" dirty="0"/>
              <a:t>Example: Apple, Tesla, Amazon, McDonald's</a:t>
            </a:r>
            <a:endParaRPr lang="en-GB" sz="16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B3C3B5B-B6A2-4C52-831F-3D4FBEF92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4E7942F-7C05-45E8-B6CD-0D22951E7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91AFEAF-5CBA-4B38-AFF0-10ED1F5F9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49386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45558-C680-5802-5EF3-E3C60B73B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Why It Works Best For 2025</a:t>
            </a:r>
            <a:endParaRPr lang="en-GB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290D24-CA20-28FB-2E24-6FD60EA3BF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155904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8077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CE5EFF9-B12A-4A10-94DD-F33EDBCD2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69317" cy="3355942"/>
          </a:xfrm>
          <a:prstGeom prst="rect">
            <a:avLst/>
          </a:prstGeom>
          <a:blipFill dpi="0" rotWithShape="1">
            <a:blip r:embed="rId2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0740AD-75B8-28DA-D798-D048059269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86" r="22792" b="-2"/>
          <a:stretch>
            <a:fillRect/>
          </a:stretch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CE5AAB-B9D6-8967-D0D5-70A2D903CE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682" r="-1" b="9293"/>
          <a:stretch>
            <a:fillRect/>
          </a:stretch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26EEE46-1E2E-459B-85C5-B12A77BED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5B0CC-ABCC-2B50-E1C4-91EF587F5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675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Case Example &amp;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A58BD-EDAD-B063-DFE5-844159A68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578608"/>
            <a:ext cx="5299585" cy="3593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b="1" dirty="0"/>
              <a:t>Case: Tesla’s Gigafactories</a:t>
            </a:r>
          </a:p>
          <a:p>
            <a:r>
              <a:rPr lang="en-US" sz="1600" dirty="0"/>
              <a:t>High automation → lower battery costs</a:t>
            </a:r>
          </a:p>
          <a:p>
            <a:r>
              <a:rPr lang="en-US" sz="1600" dirty="0"/>
              <a:t>Mass production of EVs → Affordability and scale</a:t>
            </a:r>
          </a:p>
          <a:p>
            <a:pPr marL="0" indent="0">
              <a:buNone/>
            </a:pPr>
            <a:r>
              <a:rPr lang="en-US" sz="1600" b="1" dirty="0"/>
              <a:t>Pros of Production Concept (2025)</a:t>
            </a:r>
          </a:p>
          <a:p>
            <a:r>
              <a:rPr lang="en-US" sz="1600" dirty="0"/>
              <a:t>Cost leadership &amp; scalability</a:t>
            </a:r>
          </a:p>
          <a:p>
            <a:r>
              <a:rPr lang="en-US" sz="1600" dirty="0"/>
              <a:t>Sustainable, efficient production</a:t>
            </a:r>
          </a:p>
          <a:p>
            <a:r>
              <a:rPr lang="en-US" sz="1600" dirty="0"/>
              <a:t>Ability to access larger markets for the product</a:t>
            </a:r>
          </a:p>
          <a:p>
            <a:r>
              <a:rPr lang="en-US" sz="1600" dirty="0"/>
              <a:t>Strong fit with technology</a:t>
            </a:r>
          </a:p>
          <a:p>
            <a:endParaRPr lang="en-GB" sz="180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B3C3B5B-B6A2-4C52-831F-3D4FBEF92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4E7942F-7C05-45E8-B6CD-0D22951E7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91AFEAF-5CBA-4B38-AFF0-10ED1F5F9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4340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3D92-024C-FC82-0E9D-AF64408A0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Evaluation &amp;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FDB84F-1979-DFEC-7526-0F0FCBFBEB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620838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9114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A85AD-C3AF-BAD6-2136-1EDF05055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668" y="484632"/>
            <a:ext cx="10043580" cy="160934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11DF3-FAE9-4281-5767-2DCA12E81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371" y="2320412"/>
            <a:ext cx="11735851" cy="3851787"/>
          </a:xfrm>
        </p:spPr>
        <p:txBody>
          <a:bodyPr>
            <a:noAutofit/>
          </a:bodyPr>
          <a:lstStyle/>
          <a:p>
            <a:r>
              <a:rPr lang="en-US" sz="1400" dirty="0" err="1"/>
              <a:t>Achrol</a:t>
            </a:r>
            <a:r>
              <a:rPr lang="en-US" sz="1400" dirty="0"/>
              <a:t>, R. S., &amp; Kotler, P. (2022). Distributed marketing networks: The fourth industrial revolution. </a:t>
            </a:r>
            <a:r>
              <a:rPr lang="en-US" sz="1400" i="1" dirty="0"/>
              <a:t>Journal of Business Research, </a:t>
            </a:r>
            <a:r>
              <a:rPr lang="en-US" sz="1400" dirty="0"/>
              <a:t>150, 515-527.</a:t>
            </a:r>
          </a:p>
          <a:p>
            <a:r>
              <a:rPr lang="en-US" sz="1400" dirty="0"/>
              <a:t>Darmawan, D., &amp; Grenier, E. (2021). Competitive advantage and service marketing mix. </a:t>
            </a:r>
            <a:r>
              <a:rPr lang="en-US" sz="1400" i="1" dirty="0"/>
              <a:t>Journal of Social Science Studies (JOS3), 1</a:t>
            </a:r>
            <a:r>
              <a:rPr lang="en-US" sz="1400" dirty="0"/>
              <a:t>(2), 75-80.</a:t>
            </a:r>
            <a:endParaRPr lang="en-GB" sz="1400" dirty="0"/>
          </a:p>
          <a:p>
            <a:r>
              <a:rPr lang="en-GB" sz="1400" dirty="0" err="1"/>
              <a:t>Favoretto</a:t>
            </a:r>
            <a:r>
              <a:rPr lang="en-GB" sz="1400" dirty="0"/>
              <a:t>, C., Mendes, G. H. D. S., Filho, M. G., Gouvea de Oliveira, M., &amp; Ganga, G. M. D. (2022). Digital transformation of business model in manufacturing companies: challenges and research agenda. </a:t>
            </a:r>
            <a:r>
              <a:rPr lang="en-GB" sz="1400" i="1" dirty="0"/>
              <a:t>Journal of Business &amp; Industrial Marketing, 37</a:t>
            </a:r>
            <a:r>
              <a:rPr lang="en-GB" sz="1400" dirty="0"/>
              <a:t>(4), 748-767.</a:t>
            </a:r>
          </a:p>
          <a:p>
            <a:r>
              <a:rPr lang="en-GB" sz="1400" dirty="0"/>
              <a:t>Kotler, P., </a:t>
            </a:r>
            <a:r>
              <a:rPr lang="en-GB" sz="1400" dirty="0" err="1"/>
              <a:t>Pfoertsch</a:t>
            </a:r>
            <a:r>
              <a:rPr lang="en-GB" sz="1400" dirty="0"/>
              <a:t>, W., &amp; Sponholz, U. (2021). </a:t>
            </a:r>
            <a:r>
              <a:rPr lang="en-GB" sz="1400" i="1" dirty="0"/>
              <a:t>H2H Marketing</a:t>
            </a:r>
            <a:r>
              <a:rPr lang="en-GB" sz="1400" dirty="0"/>
              <a:t>. Cham: Springer International Publishing.</a:t>
            </a:r>
          </a:p>
          <a:p>
            <a:r>
              <a:rPr lang="en-US" sz="1400" dirty="0"/>
              <a:t>Kumar, V., &amp; Kotler, P. (2024). Transformative marketing with machine learning (ML). In </a:t>
            </a:r>
            <a:r>
              <a:rPr lang="en-US" sz="1400" i="1" dirty="0"/>
              <a:t>Transformative Marketing: Combining New Age Technologies and Human Insights (pp. 103-140).</a:t>
            </a:r>
            <a:r>
              <a:rPr lang="en-US" sz="1400" dirty="0"/>
              <a:t> Cham: Springer Nature Switzerland.</a:t>
            </a:r>
            <a:endParaRPr lang="en-GB" sz="1400" dirty="0"/>
          </a:p>
          <a:p>
            <a:r>
              <a:rPr lang="en-US" sz="1400" dirty="0"/>
              <a:t>Kemp, A. (2024). Competitive advantage through artificial intelligence: Toward a theory of situated AI. </a:t>
            </a:r>
            <a:r>
              <a:rPr lang="en-US" sz="1400" i="1" dirty="0"/>
              <a:t>Academy of Management Review, 49</a:t>
            </a:r>
            <a:r>
              <a:rPr lang="en-US" sz="1400" dirty="0"/>
              <a:t>(3), 618-635.</a:t>
            </a:r>
            <a:endParaRPr lang="en-GB" sz="1400" dirty="0"/>
          </a:p>
          <a:p>
            <a:r>
              <a:rPr lang="en-US" sz="1400" dirty="0"/>
              <a:t>Olson, E. M., Olson, K. M., Czaplewski, A. J., &amp; Key, T. M. (2021). Business strategy and the management of digital marketing. </a:t>
            </a:r>
            <a:r>
              <a:rPr lang="en-US" sz="1400" i="1" dirty="0"/>
              <a:t>Business horizons, 64</a:t>
            </a:r>
            <a:r>
              <a:rPr lang="en-US" sz="1400" dirty="0"/>
              <a:t>(2), 285-293.</a:t>
            </a:r>
          </a:p>
          <a:p>
            <a:r>
              <a:rPr lang="en-GB" sz="1400" dirty="0" err="1"/>
              <a:t>Rusdana</a:t>
            </a:r>
            <a:r>
              <a:rPr lang="en-GB" sz="1400" dirty="0"/>
              <a:t>, N. R., </a:t>
            </a:r>
            <a:r>
              <a:rPr lang="en-GB" sz="1400" dirty="0" err="1"/>
              <a:t>Choirani</a:t>
            </a:r>
            <a:r>
              <a:rPr lang="en-GB" sz="1400" dirty="0"/>
              <a:t>, S. J., &amp; </a:t>
            </a:r>
            <a:r>
              <a:rPr lang="en-GB" sz="1400" dirty="0" err="1"/>
              <a:t>Friska</a:t>
            </a:r>
            <a:r>
              <a:rPr lang="en-GB" sz="1400" dirty="0"/>
              <a:t>, A. S. (2022). Digital marketing communication strategy for micro, small and medium enterprises (MSMEs) in business competition. </a:t>
            </a:r>
            <a:r>
              <a:rPr lang="en-GB" sz="1400" i="1" dirty="0"/>
              <a:t>International Journal of Research and Applied Technology (INJURATECH), 2</a:t>
            </a:r>
            <a:r>
              <a:rPr lang="en-GB" sz="1400" dirty="0"/>
              <a:t>(1), 163-168.</a:t>
            </a:r>
          </a:p>
          <a:p>
            <a:r>
              <a:rPr lang="en-GB" sz="1400" dirty="0">
                <a:hlinkClick r:id="rId4"/>
              </a:rPr>
              <a:t>https://plutuseducation.com/blog/what-is-production-concept-in-marketing/</a:t>
            </a:r>
            <a:r>
              <a:rPr lang="en-GB" sz="1400" dirty="0"/>
              <a:t>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65828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90</TotalTime>
  <Words>642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Rockwell</vt:lpstr>
      <vt:lpstr>Rockwell Condensed</vt:lpstr>
      <vt:lpstr>Rockwell Extra Bold</vt:lpstr>
      <vt:lpstr>Wingdings</vt:lpstr>
      <vt:lpstr>Wood Type</vt:lpstr>
      <vt:lpstr>Production Concept</vt:lpstr>
      <vt:lpstr>Introduction - Marketing Concepts &amp; 2025 Focus</vt:lpstr>
      <vt:lpstr>The Production Concept - Definition &amp; Core Features</vt:lpstr>
      <vt:lpstr>Why It Works Best For 2025</vt:lpstr>
      <vt:lpstr>Case Example &amp; Benefits</vt:lpstr>
      <vt:lpstr>Evaluation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2025-10-22T20:32:29Z</dcterms:created>
  <dcterms:modified xsi:type="dcterms:W3CDTF">2025-10-23T22:10:30Z</dcterms:modified>
</cp:coreProperties>
</file>