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7" d="100"/>
          <a:sy n="77" d="100"/>
        </p:scale>
        <p:origin x="64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5210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9325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8045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0554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0780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965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76263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03707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5086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0954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201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8C8CF0-B0B4-4E57-A6DB-E03F841B39F5}" type="datetimeFigureOut">
              <a:rPr lang="en-GB" smtClean="0"/>
              <a:t>04/10/2018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03F626-D125-49C4-B84B-BFE9DB5682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33983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388" y="0"/>
            <a:ext cx="95172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32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7388" y="0"/>
            <a:ext cx="9517224" cy="685800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</p:pic>
      <p:sp>
        <p:nvSpPr>
          <p:cNvPr id="4" name="TextBox 3"/>
          <p:cNvSpPr txBox="1"/>
          <p:nvPr/>
        </p:nvSpPr>
        <p:spPr>
          <a:xfrm>
            <a:off x="3164619" y="2244066"/>
            <a:ext cx="12085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Front View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448753" y="2316163"/>
            <a:ext cx="11741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Side View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176793" y="1860282"/>
            <a:ext cx="1622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Section View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6608616" y="2291640"/>
            <a:ext cx="1737360" cy="14462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/>
          <p:cNvCxnSpPr/>
          <p:nvPr/>
        </p:nvCxnSpPr>
        <p:spPr>
          <a:xfrm flipH="1" flipV="1">
            <a:off x="8678821" y="2244066"/>
            <a:ext cx="170980" cy="7513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4711147" y="576451"/>
            <a:ext cx="16061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Isometric View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6317311" y="2665473"/>
            <a:ext cx="528762" cy="48324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6581692" y="2408496"/>
            <a:ext cx="15505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Hidden Detail</a:t>
            </a:r>
            <a:endParaRPr lang="en-GB" sz="1200" dirty="0">
              <a:solidFill>
                <a:srgbClr val="FF0000"/>
              </a:solidFill>
            </a:endParaRPr>
          </a:p>
        </p:txBody>
      </p:sp>
      <p:cxnSp>
        <p:nvCxnSpPr>
          <p:cNvPr id="17" name="Straight Arrow Connector 16"/>
          <p:cNvCxnSpPr/>
          <p:nvPr/>
        </p:nvCxnSpPr>
        <p:spPr>
          <a:xfrm flipH="1" flipV="1">
            <a:off x="8420431" y="4142630"/>
            <a:ext cx="858741" cy="683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9234331" y="4696686"/>
            <a:ext cx="113600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Centre Mark</a:t>
            </a:r>
            <a:endParaRPr lang="en-GB" sz="1200" dirty="0">
              <a:solidFill>
                <a:srgbClr val="FF0000"/>
              </a:solidFill>
            </a:endParaRPr>
          </a:p>
        </p:txBody>
      </p:sp>
      <p:cxnSp>
        <p:nvCxnSpPr>
          <p:cNvPr id="20" name="Straight Arrow Connector 19"/>
          <p:cNvCxnSpPr/>
          <p:nvPr/>
        </p:nvCxnSpPr>
        <p:spPr>
          <a:xfrm flipH="1" flipV="1">
            <a:off x="3912042" y="3927944"/>
            <a:ext cx="882595" cy="90724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 flipH="1" flipV="1">
            <a:off x="3768918" y="3504625"/>
            <a:ext cx="1006950" cy="13305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 flipV="1">
            <a:off x="4741628" y="4142630"/>
            <a:ext cx="1294197" cy="6838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/>
          <p:cNvSpPr txBox="1"/>
          <p:nvPr/>
        </p:nvSpPr>
        <p:spPr>
          <a:xfrm>
            <a:off x="4325538" y="4826442"/>
            <a:ext cx="930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Centre Line</a:t>
            </a:r>
            <a:endParaRPr lang="en-GB" sz="1200" dirty="0">
              <a:solidFill>
                <a:srgbClr val="FF0000"/>
              </a:solidFill>
            </a:endParaRPr>
          </a:p>
        </p:txBody>
      </p:sp>
      <p:cxnSp>
        <p:nvCxnSpPr>
          <p:cNvPr id="27" name="Straight Arrow Connector 26"/>
          <p:cNvCxnSpPr/>
          <p:nvPr/>
        </p:nvCxnSpPr>
        <p:spPr>
          <a:xfrm flipV="1">
            <a:off x="2433099" y="3824577"/>
            <a:ext cx="644056" cy="60534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653871" y="4381564"/>
            <a:ext cx="131633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>
                <a:solidFill>
                  <a:srgbClr val="FF0000"/>
                </a:solidFill>
              </a:rPr>
              <a:t>Dimension Line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849801" y="5907819"/>
            <a:ext cx="42937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1</a:t>
            </a:r>
            <a:endParaRPr lang="en-GB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733920" y="5328010"/>
            <a:ext cx="3026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2</a:t>
            </a:r>
          </a:p>
          <a:p>
            <a:endParaRPr lang="en-GB" dirty="0"/>
          </a:p>
        </p:txBody>
      </p:sp>
      <p:cxnSp>
        <p:nvCxnSpPr>
          <p:cNvPr id="32" name="Straight Arrow Connector 31"/>
          <p:cNvCxnSpPr/>
          <p:nvPr/>
        </p:nvCxnSpPr>
        <p:spPr>
          <a:xfrm>
            <a:off x="5930860" y="5511081"/>
            <a:ext cx="772090" cy="46034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7858296" y="5061139"/>
            <a:ext cx="3872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3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39" name="Straight Arrow Connector 38"/>
          <p:cNvCxnSpPr/>
          <p:nvPr/>
        </p:nvCxnSpPr>
        <p:spPr>
          <a:xfrm flipH="1">
            <a:off x="7649156" y="5313358"/>
            <a:ext cx="261581" cy="5944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7957444" y="6273246"/>
            <a:ext cx="3885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accent5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42" name="TextBox 41"/>
          <p:cNvSpPr txBox="1"/>
          <p:nvPr/>
        </p:nvSpPr>
        <p:spPr>
          <a:xfrm>
            <a:off x="7060671" y="5007099"/>
            <a:ext cx="36883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4</a:t>
            </a:r>
            <a:endParaRPr lang="en-GB" sz="20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44" name="Straight Arrow Connector 43"/>
          <p:cNvCxnSpPr/>
          <p:nvPr/>
        </p:nvCxnSpPr>
        <p:spPr>
          <a:xfrm flipH="1">
            <a:off x="7169956" y="5277471"/>
            <a:ext cx="19337" cy="68585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TextBox 47"/>
          <p:cNvSpPr txBox="1"/>
          <p:nvPr/>
        </p:nvSpPr>
        <p:spPr>
          <a:xfrm>
            <a:off x="5415778" y="5596577"/>
            <a:ext cx="42367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5</a:t>
            </a:r>
            <a:endParaRPr lang="en-GB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50" name="Straight Arrow Connector 49"/>
          <p:cNvCxnSpPr/>
          <p:nvPr/>
        </p:nvCxnSpPr>
        <p:spPr>
          <a:xfrm>
            <a:off x="5690652" y="5788219"/>
            <a:ext cx="1012298" cy="27348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TextBox 50"/>
          <p:cNvSpPr txBox="1"/>
          <p:nvPr/>
        </p:nvSpPr>
        <p:spPr>
          <a:xfrm>
            <a:off x="5448753" y="5971430"/>
            <a:ext cx="48210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6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53" name="Straight Arrow Connector 52"/>
          <p:cNvCxnSpPr/>
          <p:nvPr/>
        </p:nvCxnSpPr>
        <p:spPr>
          <a:xfrm>
            <a:off x="5733920" y="6125318"/>
            <a:ext cx="96903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7356944" y="4658563"/>
            <a:ext cx="5013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8</a:t>
            </a:r>
            <a:endParaRPr lang="en-GB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56" name="Straight Arrow Connector 55"/>
          <p:cNvCxnSpPr/>
          <p:nvPr/>
        </p:nvCxnSpPr>
        <p:spPr>
          <a:xfrm>
            <a:off x="7477296" y="4964941"/>
            <a:ext cx="0" cy="6554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7" name="TextBox 56"/>
          <p:cNvSpPr txBox="1"/>
          <p:nvPr/>
        </p:nvSpPr>
        <p:spPr>
          <a:xfrm>
            <a:off x="6581692" y="4973685"/>
            <a:ext cx="33594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chemeClr val="accent5">
                    <a:lumMod val="75000"/>
                  </a:schemeClr>
                </a:solidFill>
              </a:rPr>
              <a:t>9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cxnSp>
        <p:nvCxnSpPr>
          <p:cNvPr id="59" name="Straight Arrow Connector 58"/>
          <p:cNvCxnSpPr/>
          <p:nvPr/>
        </p:nvCxnSpPr>
        <p:spPr>
          <a:xfrm>
            <a:off x="6702950" y="5160987"/>
            <a:ext cx="214685" cy="52419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9104243" y="5103441"/>
            <a:ext cx="10654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>
                <a:solidFill>
                  <a:srgbClr val="FF0000"/>
                </a:solidFill>
              </a:rPr>
              <a:t>Scale</a:t>
            </a:r>
            <a:endParaRPr lang="en-GB" sz="1400" dirty="0">
              <a:solidFill>
                <a:srgbClr val="FF0000"/>
              </a:solidFill>
            </a:endParaRPr>
          </a:p>
        </p:txBody>
      </p:sp>
      <p:cxnSp>
        <p:nvCxnSpPr>
          <p:cNvPr id="62" name="Straight Arrow Connector 61"/>
          <p:cNvCxnSpPr>
            <a:stCxn id="60" idx="1"/>
          </p:cNvCxnSpPr>
          <p:nvPr/>
        </p:nvCxnSpPr>
        <p:spPr>
          <a:xfrm flipH="1" flipV="1">
            <a:off x="8678821" y="5007099"/>
            <a:ext cx="425422" cy="25023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Straight Arrow Connector 63"/>
          <p:cNvCxnSpPr/>
          <p:nvPr/>
        </p:nvCxnSpPr>
        <p:spPr>
          <a:xfrm flipH="1">
            <a:off x="9000877" y="5328010"/>
            <a:ext cx="341906" cy="125301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94477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12" grpId="0"/>
      <p:bldP spid="15" grpId="0"/>
      <p:bldP spid="18" grpId="0"/>
      <p:bldP spid="25" grpId="0"/>
      <p:bldP spid="28" grpId="0"/>
      <p:bldP spid="29" grpId="0"/>
      <p:bldP spid="30" grpId="0"/>
      <p:bldP spid="33" grpId="0"/>
      <p:bldP spid="40" grpId="0"/>
      <p:bldP spid="42" grpId="0"/>
      <p:bldP spid="48" grpId="0"/>
      <p:bldP spid="51" grpId="0"/>
      <p:bldP spid="54" grpId="0"/>
      <p:bldP spid="57" grpId="0"/>
      <p:bldP spid="6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Numbers on the </a:t>
            </a:r>
            <a:r>
              <a:rPr lang="en-GB" smtClean="0"/>
              <a:t>Technical Drawing.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arenR"/>
            </a:pPr>
            <a:r>
              <a:rPr lang="en-GB" dirty="0" smtClean="0"/>
              <a:t>Title</a:t>
            </a:r>
          </a:p>
          <a:p>
            <a:pPr marL="514350" indent="-514350">
              <a:buAutoNum type="arabicParenR"/>
            </a:pPr>
            <a:r>
              <a:rPr lang="en-GB" dirty="0" smtClean="0"/>
              <a:t>Name of Designer</a:t>
            </a:r>
          </a:p>
          <a:p>
            <a:pPr marL="514350" indent="-514350">
              <a:buAutoNum type="arabicParenR"/>
            </a:pPr>
            <a:r>
              <a:rPr lang="en-GB" dirty="0" smtClean="0"/>
              <a:t>Date</a:t>
            </a:r>
          </a:p>
          <a:p>
            <a:pPr marL="514350" indent="-514350">
              <a:buAutoNum type="arabicParenR"/>
            </a:pPr>
            <a:r>
              <a:rPr lang="en-GB" dirty="0" smtClean="0"/>
              <a:t>Signature/ID number </a:t>
            </a:r>
          </a:p>
          <a:p>
            <a:pPr marL="514350" indent="-514350">
              <a:buAutoNum type="arabicParenR"/>
            </a:pPr>
            <a:r>
              <a:rPr lang="en-GB" dirty="0" smtClean="0"/>
              <a:t>Checked by</a:t>
            </a:r>
          </a:p>
          <a:p>
            <a:pPr marL="514350" indent="-514350">
              <a:buAutoNum type="arabicParenR"/>
            </a:pPr>
            <a:r>
              <a:rPr lang="en-GB" dirty="0" smtClean="0"/>
              <a:t>Approved by</a:t>
            </a:r>
          </a:p>
          <a:p>
            <a:pPr marL="514350" indent="-514350">
              <a:buAutoNum type="arabicParenR"/>
            </a:pPr>
            <a:r>
              <a:rPr lang="en-GB" dirty="0" smtClean="0"/>
              <a:t>Material</a:t>
            </a:r>
          </a:p>
          <a:p>
            <a:pPr marL="514350" indent="-514350">
              <a:buAutoNum type="arabicParenR"/>
            </a:pPr>
            <a:r>
              <a:rPr lang="en-GB" dirty="0" smtClean="0"/>
              <a:t>Finish</a:t>
            </a:r>
          </a:p>
          <a:p>
            <a:pPr marL="514350" indent="-514350">
              <a:buAutoNum type="arabicParenR"/>
            </a:pPr>
            <a:r>
              <a:rPr lang="en-GB" dirty="0" smtClean="0"/>
              <a:t>Tolerances</a:t>
            </a:r>
          </a:p>
          <a:p>
            <a:pPr marL="514350" indent="-514350">
              <a:buAutoNum type="arabicParenR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08220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46</Words>
  <Application>Microsoft Office PowerPoint</Application>
  <PresentationFormat>Widescreen</PresentationFormat>
  <Paragraphs>28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Numbers on the Technical Drawing.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Kerry Tudor</dc:creator>
  <cp:lastModifiedBy>Kerry Tudor</cp:lastModifiedBy>
  <cp:revision>7</cp:revision>
  <dcterms:created xsi:type="dcterms:W3CDTF">2018-09-26T12:05:17Z</dcterms:created>
  <dcterms:modified xsi:type="dcterms:W3CDTF">2018-10-04T12:50:39Z</dcterms:modified>
</cp:coreProperties>
</file>