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6" autoAdjust="0"/>
    <p:restoredTop sz="94660"/>
  </p:normalViewPr>
  <p:slideViewPr>
    <p:cSldViewPr snapToGrid="0">
      <p:cViewPr varScale="1">
        <p:scale>
          <a:sx n="44" d="100"/>
          <a:sy n="44" d="100"/>
        </p:scale>
        <p:origin x="77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CB87E-4591-47A1-9046-CF63F17215EF}" type="datetime2">
              <a:rPr lang="en-US" smtClean="0"/>
              <a:t>Saturday, November 21,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A4F6043-7A67-491B-98BC-F933DED7226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4970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DE70B-B772-416E-A790-995760B1742E}" type="datetime2">
              <a:rPr lang="en-US" smtClean="0"/>
              <a:t>Saturday, November 21,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092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Saturday, November 21,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7852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Saturday, November 21,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0205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39161-23B8-4738-9069-73EBE8884FDD}" type="datetime2">
              <a:rPr lang="en-US" smtClean="0"/>
              <a:t>Saturday, November 21, 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9729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Saturday, November 21, 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6080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Saturday, November 21, 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966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A162C-A7C1-4263-9453-1BAFF8C39559}" type="datetime2">
              <a:rPr lang="en-US" smtClean="0"/>
              <a:t>Saturday, November 21,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1508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4DF6793-3458-4587-8168-65F0C37A92D2}" type="datetime2">
              <a:rPr lang="en-US" smtClean="0"/>
              <a:t>Saturday, November 21,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8155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Saturday, November 21,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497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Saturday, November 21,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2749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Saturday, November 21,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7771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C17D08F-2133-44A9-B28C-CB29928FA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CC36881-E309-4C41-8B5B-203AADC1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4E2B1-B4DE-4560-8BC2-E935C880B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302" y="1289890"/>
            <a:ext cx="2823919" cy="385195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1600" b="1" dirty="0"/>
              <a:t>Jeff Bezos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Born – January 12 1964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Founder/CEO Amazon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Net worth – 183.6 Billion </a:t>
            </a:r>
          </a:p>
          <a:p>
            <a:pPr>
              <a:lnSpc>
                <a:spcPct val="110000"/>
              </a:lnSpc>
            </a:pPr>
            <a:br>
              <a:rPr lang="en-GB" sz="1600" b="1" dirty="0"/>
            </a:br>
            <a:br>
              <a:rPr lang="en-GB" sz="1600" b="1" dirty="0"/>
            </a:br>
            <a:r>
              <a:rPr lang="en-GB" sz="1600" b="1" dirty="0"/>
              <a:t>Success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Degrees in Electrical engineering and computer science. Created one of if not the largest online retailer Amazon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4F2C6A8-7D46-49EA-860B-0F0B0208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ED92372-F778-4E96-9E90-4E63BAF3C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B4EC089-8B60-43F4-9BF5-1F0B0E398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1C0BAC91-1725-4E5A-92CE-F5A2EB066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13742539-7E4F-46FE-9BDD-EED2899826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7812"/>
          <a:stretch/>
        </p:blipFill>
        <p:spPr>
          <a:xfrm>
            <a:off x="4618374" y="1116345"/>
            <a:ext cx="6282919" cy="386617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B61EBEC-D0CA-456C-98A6-EDA1AC9FB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18A71EB-D327-4458-85FB-26336B2BA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653090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12</TotalTime>
  <Words>37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Gill Sans MT</vt:lpstr>
      <vt:lpstr>Gallery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Kyle Hart (1803514)</dc:creator>
  <cp:lastModifiedBy>Andrew Kyle Hart (1803514)</cp:lastModifiedBy>
  <cp:revision>2</cp:revision>
  <dcterms:created xsi:type="dcterms:W3CDTF">2020-11-21T13:46:27Z</dcterms:created>
  <dcterms:modified xsi:type="dcterms:W3CDTF">2020-11-21T13:58:54Z</dcterms:modified>
</cp:coreProperties>
</file>