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Lst>
  <p:notesMasterIdLst>
    <p:notesMasterId r:id="rId18"/>
  </p:notesMasterIdLst>
  <p:handoutMasterIdLst>
    <p:handoutMasterId r:id="rId19"/>
  </p:handoutMasterIdLst>
  <p:sldIdLst>
    <p:sldId id="256" r:id="rId5"/>
    <p:sldId id="264" r:id="rId6"/>
    <p:sldId id="259" r:id="rId7"/>
    <p:sldId id="265" r:id="rId8"/>
    <p:sldId id="260" r:id="rId9"/>
    <p:sldId id="266" r:id="rId10"/>
    <p:sldId id="272" r:id="rId11"/>
    <p:sldId id="271" r:id="rId12"/>
    <p:sldId id="270" r:id="rId13"/>
    <p:sldId id="269" r:id="rId14"/>
    <p:sldId id="268" r:id="rId15"/>
    <p:sldId id="273"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574" autoAdjust="0"/>
    <p:restoredTop sz="77203" autoAdjust="0"/>
  </p:normalViewPr>
  <p:slideViewPr>
    <p:cSldViewPr snapToGrid="0">
      <p:cViewPr varScale="1">
        <p:scale>
          <a:sx n="54" d="100"/>
          <a:sy n="54" d="100"/>
        </p:scale>
        <p:origin x="432" y="60"/>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notesMaster" Target="notesMasters/notesMaster1.xml" /><Relationship Id="rId3" Type="http://schemas.openxmlformats.org/officeDocument/2006/relationships/customXml" Target="../customXml/item3.xml" /><Relationship Id="rId21"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handoutMaster" Target="handoutMasters/handoutMaster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heme" Target="theme/theme1.xml" /></Relationships>
</file>

<file path=ppt/diagrams/_rels/data8.xml.rels><?xml version="1.0" encoding="UTF-8" standalone="yes"?>
<Relationships xmlns="http://schemas.openxmlformats.org/package/2006/relationships"><Relationship Id="rId8" Type="http://schemas.openxmlformats.org/officeDocument/2006/relationships/image" Target="../media/image18.svg" /><Relationship Id="rId3" Type="http://schemas.openxmlformats.org/officeDocument/2006/relationships/image" Target="../media/image13.png" /><Relationship Id="rId7" Type="http://schemas.openxmlformats.org/officeDocument/2006/relationships/image" Target="../media/image17.png" /><Relationship Id="rId2" Type="http://schemas.openxmlformats.org/officeDocument/2006/relationships/image" Target="../media/image12.svg" /><Relationship Id="rId1" Type="http://schemas.openxmlformats.org/officeDocument/2006/relationships/image" Target="../media/image11.png" /><Relationship Id="rId6" Type="http://schemas.openxmlformats.org/officeDocument/2006/relationships/image" Target="../media/image16.svg" /><Relationship Id="rId5" Type="http://schemas.openxmlformats.org/officeDocument/2006/relationships/image" Target="../media/image15.png" /><Relationship Id="rId10" Type="http://schemas.openxmlformats.org/officeDocument/2006/relationships/image" Target="../media/image20.svg" /><Relationship Id="rId4" Type="http://schemas.openxmlformats.org/officeDocument/2006/relationships/image" Target="../media/image14.svg" /><Relationship Id="rId9" Type="http://schemas.openxmlformats.org/officeDocument/2006/relationships/image" Target="../media/image19.png" /></Relationships>
</file>

<file path=ppt/diagrams/_rels/drawing8.xml.rels><?xml version="1.0" encoding="UTF-8" standalone="yes"?>
<Relationships xmlns="http://schemas.openxmlformats.org/package/2006/relationships"><Relationship Id="rId8" Type="http://schemas.openxmlformats.org/officeDocument/2006/relationships/image" Target="../media/image18.svg" /><Relationship Id="rId3" Type="http://schemas.openxmlformats.org/officeDocument/2006/relationships/image" Target="../media/image13.png" /><Relationship Id="rId7" Type="http://schemas.openxmlformats.org/officeDocument/2006/relationships/image" Target="../media/image17.png" /><Relationship Id="rId2" Type="http://schemas.openxmlformats.org/officeDocument/2006/relationships/image" Target="../media/image12.svg" /><Relationship Id="rId1" Type="http://schemas.openxmlformats.org/officeDocument/2006/relationships/image" Target="../media/image11.png" /><Relationship Id="rId6" Type="http://schemas.openxmlformats.org/officeDocument/2006/relationships/image" Target="../media/image16.svg" /><Relationship Id="rId5" Type="http://schemas.openxmlformats.org/officeDocument/2006/relationships/image" Target="../media/image15.png" /><Relationship Id="rId10" Type="http://schemas.openxmlformats.org/officeDocument/2006/relationships/image" Target="../media/image20.svg" /><Relationship Id="rId4" Type="http://schemas.openxmlformats.org/officeDocument/2006/relationships/image" Target="../media/image14.svg" /><Relationship Id="rId9" Type="http://schemas.openxmlformats.org/officeDocument/2006/relationships/image" Target="../media/image19.png"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B446B4-4C64-44E3-AF31-058A2C8EFFE0}"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90E200AC-7D37-496B-82A8-54D1D8A96971}">
      <dgm:prSet/>
      <dgm:spPr/>
      <dgm:t>
        <a:bodyPr/>
        <a:lstStyle/>
        <a:p>
          <a:r>
            <a:rPr lang="en-US" baseline="0"/>
            <a:t>Introduction</a:t>
          </a:r>
          <a:endParaRPr lang="en-US"/>
        </a:p>
      </dgm:t>
    </dgm:pt>
    <dgm:pt modelId="{2036C793-9AB1-495B-ABBD-D9452C3486FE}" type="parTrans" cxnId="{D3DCFDE6-D7F8-4E95-B065-96EA937386C3}">
      <dgm:prSet/>
      <dgm:spPr/>
      <dgm:t>
        <a:bodyPr/>
        <a:lstStyle/>
        <a:p>
          <a:endParaRPr lang="en-US"/>
        </a:p>
      </dgm:t>
    </dgm:pt>
    <dgm:pt modelId="{21D8CF31-C820-4924-B8F2-C97FF02B34A3}" type="sibTrans" cxnId="{D3DCFDE6-D7F8-4E95-B065-96EA937386C3}">
      <dgm:prSet/>
      <dgm:spPr/>
      <dgm:t>
        <a:bodyPr/>
        <a:lstStyle/>
        <a:p>
          <a:endParaRPr lang="en-US"/>
        </a:p>
      </dgm:t>
    </dgm:pt>
    <dgm:pt modelId="{0B219D58-91A5-43E9-81ED-AD16878B89ED}">
      <dgm:prSet/>
      <dgm:spPr/>
      <dgm:t>
        <a:bodyPr/>
        <a:lstStyle/>
        <a:p>
          <a:r>
            <a:rPr lang="en-US" baseline="0"/>
            <a:t>Overview of Innovation</a:t>
          </a:r>
          <a:endParaRPr lang="en-US"/>
        </a:p>
      </dgm:t>
    </dgm:pt>
    <dgm:pt modelId="{0F01A46E-2C9C-4ACB-9DD4-F78AD383F289}" type="parTrans" cxnId="{036039A0-37BB-4DDD-A7CA-337E40DC9259}">
      <dgm:prSet/>
      <dgm:spPr/>
      <dgm:t>
        <a:bodyPr/>
        <a:lstStyle/>
        <a:p>
          <a:endParaRPr lang="en-US"/>
        </a:p>
      </dgm:t>
    </dgm:pt>
    <dgm:pt modelId="{288A9BFE-F398-44AC-80A4-7E58C2A34DF3}" type="sibTrans" cxnId="{036039A0-37BB-4DDD-A7CA-337E40DC9259}">
      <dgm:prSet/>
      <dgm:spPr/>
      <dgm:t>
        <a:bodyPr/>
        <a:lstStyle/>
        <a:p>
          <a:endParaRPr lang="en-US"/>
        </a:p>
      </dgm:t>
    </dgm:pt>
    <dgm:pt modelId="{822A9EFE-F784-453B-B211-A04FFE019111}">
      <dgm:prSet/>
      <dgm:spPr/>
      <dgm:t>
        <a:bodyPr/>
        <a:lstStyle/>
        <a:p>
          <a:r>
            <a:rPr lang="en-US" baseline="0"/>
            <a:t>Review of the Innovation</a:t>
          </a:r>
          <a:endParaRPr lang="en-US"/>
        </a:p>
      </dgm:t>
    </dgm:pt>
    <dgm:pt modelId="{2084EBD1-CA2A-4734-874D-91BE757FEE0E}" type="parTrans" cxnId="{4E7FBF11-F853-46F6-855A-D5ED7B0551E4}">
      <dgm:prSet/>
      <dgm:spPr/>
      <dgm:t>
        <a:bodyPr/>
        <a:lstStyle/>
        <a:p>
          <a:endParaRPr lang="en-US"/>
        </a:p>
      </dgm:t>
    </dgm:pt>
    <dgm:pt modelId="{2DD1705E-2496-4C2F-BB52-84FD8284538E}" type="sibTrans" cxnId="{4E7FBF11-F853-46F6-855A-D5ED7B0551E4}">
      <dgm:prSet/>
      <dgm:spPr/>
      <dgm:t>
        <a:bodyPr/>
        <a:lstStyle/>
        <a:p>
          <a:endParaRPr lang="en-US"/>
        </a:p>
      </dgm:t>
    </dgm:pt>
    <dgm:pt modelId="{3BF6CCA7-6AB7-4767-8394-93D10ABCA267}">
      <dgm:prSet/>
      <dgm:spPr/>
      <dgm:t>
        <a:bodyPr/>
        <a:lstStyle/>
        <a:p>
          <a:r>
            <a:rPr lang="en-US" baseline="0"/>
            <a:t>Impact on Workforce</a:t>
          </a:r>
          <a:endParaRPr lang="en-US"/>
        </a:p>
      </dgm:t>
    </dgm:pt>
    <dgm:pt modelId="{EF1BEEF6-F92A-4884-997E-C739C890BF46}" type="parTrans" cxnId="{3ADA715B-79E2-4375-8603-99B9D5E54DD5}">
      <dgm:prSet/>
      <dgm:spPr/>
      <dgm:t>
        <a:bodyPr/>
        <a:lstStyle/>
        <a:p>
          <a:endParaRPr lang="en-US"/>
        </a:p>
      </dgm:t>
    </dgm:pt>
    <dgm:pt modelId="{E25A735E-C416-4CA4-AF2F-961C2521A5CA}" type="sibTrans" cxnId="{3ADA715B-79E2-4375-8603-99B9D5E54DD5}">
      <dgm:prSet/>
      <dgm:spPr/>
      <dgm:t>
        <a:bodyPr/>
        <a:lstStyle/>
        <a:p>
          <a:endParaRPr lang="en-US"/>
        </a:p>
      </dgm:t>
    </dgm:pt>
    <dgm:pt modelId="{A766BCE2-BEC4-4E42-B027-A027825D989B}">
      <dgm:prSet/>
      <dgm:spPr/>
      <dgm:t>
        <a:bodyPr/>
        <a:lstStyle/>
        <a:p>
          <a:r>
            <a:rPr lang="en-US" baseline="0"/>
            <a:t>Impact on Service Delivery</a:t>
          </a:r>
          <a:endParaRPr lang="en-US"/>
        </a:p>
      </dgm:t>
    </dgm:pt>
    <dgm:pt modelId="{BBB2E2F2-C7EF-4FAF-BE5D-CF9FE7B5439C}" type="parTrans" cxnId="{D27457CC-7306-42A2-B7D1-B0E4499B8ACF}">
      <dgm:prSet/>
      <dgm:spPr/>
      <dgm:t>
        <a:bodyPr/>
        <a:lstStyle/>
        <a:p>
          <a:endParaRPr lang="en-US"/>
        </a:p>
      </dgm:t>
    </dgm:pt>
    <dgm:pt modelId="{1AD421BE-4300-400F-B38A-97D2F6971D5F}" type="sibTrans" cxnId="{D27457CC-7306-42A2-B7D1-B0E4499B8ACF}">
      <dgm:prSet/>
      <dgm:spPr/>
      <dgm:t>
        <a:bodyPr/>
        <a:lstStyle/>
        <a:p>
          <a:endParaRPr lang="en-US"/>
        </a:p>
      </dgm:t>
    </dgm:pt>
    <dgm:pt modelId="{E091B4A7-A84C-4B9A-B8F5-C20D3C186749}">
      <dgm:prSet/>
      <dgm:spPr/>
      <dgm:t>
        <a:bodyPr/>
        <a:lstStyle/>
        <a:p>
          <a:r>
            <a:rPr lang="en-US" baseline="0"/>
            <a:t>Impact on Patients and Service Users</a:t>
          </a:r>
          <a:endParaRPr lang="en-US"/>
        </a:p>
      </dgm:t>
    </dgm:pt>
    <dgm:pt modelId="{F94B82E3-AD7E-4514-AB60-8AA7898015B0}" type="parTrans" cxnId="{0790F9EB-8698-48BE-AEF3-893E8D34F7A6}">
      <dgm:prSet/>
      <dgm:spPr/>
      <dgm:t>
        <a:bodyPr/>
        <a:lstStyle/>
        <a:p>
          <a:endParaRPr lang="en-US"/>
        </a:p>
      </dgm:t>
    </dgm:pt>
    <dgm:pt modelId="{23DA3BD2-6691-4837-AE6A-B8DFDE0B7992}" type="sibTrans" cxnId="{0790F9EB-8698-48BE-AEF3-893E8D34F7A6}">
      <dgm:prSet/>
      <dgm:spPr/>
      <dgm:t>
        <a:bodyPr/>
        <a:lstStyle/>
        <a:p>
          <a:endParaRPr lang="en-US"/>
        </a:p>
      </dgm:t>
    </dgm:pt>
    <dgm:pt modelId="{7BBF3ECC-7556-473C-9701-F28524A18064}">
      <dgm:prSet/>
      <dgm:spPr/>
      <dgm:t>
        <a:bodyPr/>
        <a:lstStyle/>
        <a:p>
          <a:r>
            <a:rPr lang="en-US" baseline="0"/>
            <a:t>Impact on Community</a:t>
          </a:r>
          <a:endParaRPr lang="en-US"/>
        </a:p>
      </dgm:t>
    </dgm:pt>
    <dgm:pt modelId="{3CA5FD9C-83C0-4C78-950F-955D8CB2EE69}" type="parTrans" cxnId="{35518E6F-E869-4044-B3E6-890FB1C6CE1D}">
      <dgm:prSet/>
      <dgm:spPr/>
      <dgm:t>
        <a:bodyPr/>
        <a:lstStyle/>
        <a:p>
          <a:endParaRPr lang="en-US"/>
        </a:p>
      </dgm:t>
    </dgm:pt>
    <dgm:pt modelId="{87FCF0C7-9826-4FEE-A5DB-E437D34F90B0}" type="sibTrans" cxnId="{35518E6F-E869-4044-B3E6-890FB1C6CE1D}">
      <dgm:prSet/>
      <dgm:spPr/>
      <dgm:t>
        <a:bodyPr/>
        <a:lstStyle/>
        <a:p>
          <a:endParaRPr lang="en-US"/>
        </a:p>
      </dgm:t>
    </dgm:pt>
    <dgm:pt modelId="{E02F7145-C7BF-44C4-A03B-155E0F7DF249}">
      <dgm:prSet/>
      <dgm:spPr/>
      <dgm:t>
        <a:bodyPr/>
        <a:lstStyle/>
        <a:p>
          <a:r>
            <a:rPr lang="en-US" baseline="0"/>
            <a:t>Challenges and Recommendations</a:t>
          </a:r>
          <a:endParaRPr lang="en-US"/>
        </a:p>
      </dgm:t>
    </dgm:pt>
    <dgm:pt modelId="{47E8A020-FE44-458A-BCD0-8F0BF2CFE5FB}" type="parTrans" cxnId="{03352849-50B3-4263-A672-227A1072C82B}">
      <dgm:prSet/>
      <dgm:spPr/>
      <dgm:t>
        <a:bodyPr/>
        <a:lstStyle/>
        <a:p>
          <a:endParaRPr lang="en-US"/>
        </a:p>
      </dgm:t>
    </dgm:pt>
    <dgm:pt modelId="{C26965B5-C403-4ED6-8318-3CB592D00808}" type="sibTrans" cxnId="{03352849-50B3-4263-A672-227A1072C82B}">
      <dgm:prSet/>
      <dgm:spPr/>
      <dgm:t>
        <a:bodyPr/>
        <a:lstStyle/>
        <a:p>
          <a:endParaRPr lang="en-US"/>
        </a:p>
      </dgm:t>
    </dgm:pt>
    <dgm:pt modelId="{2AB82D12-C683-417A-8DC4-82E5A0E46F5F}">
      <dgm:prSet/>
      <dgm:spPr/>
      <dgm:t>
        <a:bodyPr/>
        <a:lstStyle/>
        <a:p>
          <a:r>
            <a:rPr lang="en-US" baseline="0" dirty="0"/>
            <a:t>Conclusion</a:t>
          </a:r>
          <a:endParaRPr lang="en-US" dirty="0"/>
        </a:p>
      </dgm:t>
    </dgm:pt>
    <dgm:pt modelId="{FE9411EC-762D-475E-A24E-F1B2511F08DC}" type="parTrans" cxnId="{5758E562-42EF-4794-B01A-2C00FC3BBDD6}">
      <dgm:prSet/>
      <dgm:spPr/>
      <dgm:t>
        <a:bodyPr/>
        <a:lstStyle/>
        <a:p>
          <a:endParaRPr lang="en-US"/>
        </a:p>
      </dgm:t>
    </dgm:pt>
    <dgm:pt modelId="{B20417BF-285A-4836-9179-4BA62D337977}" type="sibTrans" cxnId="{5758E562-42EF-4794-B01A-2C00FC3BBDD6}">
      <dgm:prSet/>
      <dgm:spPr/>
      <dgm:t>
        <a:bodyPr/>
        <a:lstStyle/>
        <a:p>
          <a:endParaRPr lang="en-US"/>
        </a:p>
      </dgm:t>
    </dgm:pt>
    <dgm:pt modelId="{68339C53-0F6E-4E4B-99EF-74BB0163678E}">
      <dgm:prSet/>
      <dgm:spPr/>
      <dgm:t>
        <a:bodyPr/>
        <a:lstStyle/>
        <a:p>
          <a:r>
            <a:rPr lang="en-US"/>
            <a:t>Refernces</a:t>
          </a:r>
          <a:endParaRPr lang="en-US" dirty="0"/>
        </a:p>
      </dgm:t>
    </dgm:pt>
    <dgm:pt modelId="{A4213CC9-50CB-499F-A3C5-F770D4B99A35}" type="parTrans" cxnId="{3F95992A-AFBE-4DE3-8DB9-C2BA147F8FE2}">
      <dgm:prSet/>
      <dgm:spPr/>
      <dgm:t>
        <a:bodyPr/>
        <a:lstStyle/>
        <a:p>
          <a:endParaRPr lang="en-US"/>
        </a:p>
      </dgm:t>
    </dgm:pt>
    <dgm:pt modelId="{CF0570ED-1B4A-4CCC-96DF-52FAC73777CA}" type="sibTrans" cxnId="{3F95992A-AFBE-4DE3-8DB9-C2BA147F8FE2}">
      <dgm:prSet/>
      <dgm:spPr/>
    </dgm:pt>
    <dgm:pt modelId="{A3E81FB4-E57D-419E-A79D-64A6E4794E73}" type="pres">
      <dgm:prSet presAssocID="{42B446B4-4C64-44E3-AF31-058A2C8EFFE0}" presName="vert0" presStyleCnt="0">
        <dgm:presLayoutVars>
          <dgm:dir/>
          <dgm:animOne val="branch"/>
          <dgm:animLvl val="lvl"/>
        </dgm:presLayoutVars>
      </dgm:prSet>
      <dgm:spPr/>
    </dgm:pt>
    <dgm:pt modelId="{547F8C37-F9A5-449D-8111-7A7D96C09A7A}" type="pres">
      <dgm:prSet presAssocID="{90E200AC-7D37-496B-82A8-54D1D8A96971}" presName="thickLine" presStyleLbl="alignNode1" presStyleIdx="0" presStyleCnt="10"/>
      <dgm:spPr/>
    </dgm:pt>
    <dgm:pt modelId="{FC1CF8E0-797D-4884-966B-F35BD2C331CF}" type="pres">
      <dgm:prSet presAssocID="{90E200AC-7D37-496B-82A8-54D1D8A96971}" presName="horz1" presStyleCnt="0"/>
      <dgm:spPr/>
    </dgm:pt>
    <dgm:pt modelId="{ADEA7EC5-29F4-485E-8CF4-3C4370D82957}" type="pres">
      <dgm:prSet presAssocID="{90E200AC-7D37-496B-82A8-54D1D8A96971}" presName="tx1" presStyleLbl="revTx" presStyleIdx="0" presStyleCnt="10"/>
      <dgm:spPr/>
    </dgm:pt>
    <dgm:pt modelId="{1F55C8CB-EE57-48C6-9361-4F9675C8EE6F}" type="pres">
      <dgm:prSet presAssocID="{90E200AC-7D37-496B-82A8-54D1D8A96971}" presName="vert1" presStyleCnt="0"/>
      <dgm:spPr/>
    </dgm:pt>
    <dgm:pt modelId="{4158C8D0-6ABF-47C6-8181-60CCF1BD7C98}" type="pres">
      <dgm:prSet presAssocID="{0B219D58-91A5-43E9-81ED-AD16878B89ED}" presName="thickLine" presStyleLbl="alignNode1" presStyleIdx="1" presStyleCnt="10"/>
      <dgm:spPr/>
    </dgm:pt>
    <dgm:pt modelId="{351F3E42-16C5-41EA-A3FB-26A903CF16AF}" type="pres">
      <dgm:prSet presAssocID="{0B219D58-91A5-43E9-81ED-AD16878B89ED}" presName="horz1" presStyleCnt="0"/>
      <dgm:spPr/>
    </dgm:pt>
    <dgm:pt modelId="{922E13DA-8D4F-43A4-9E67-A285C91F3C24}" type="pres">
      <dgm:prSet presAssocID="{0B219D58-91A5-43E9-81ED-AD16878B89ED}" presName="tx1" presStyleLbl="revTx" presStyleIdx="1" presStyleCnt="10"/>
      <dgm:spPr/>
    </dgm:pt>
    <dgm:pt modelId="{AB18A4BA-4806-4A63-A698-E4810A4D1C62}" type="pres">
      <dgm:prSet presAssocID="{0B219D58-91A5-43E9-81ED-AD16878B89ED}" presName="vert1" presStyleCnt="0"/>
      <dgm:spPr/>
    </dgm:pt>
    <dgm:pt modelId="{515BD577-D238-4224-8012-1C7C8044C4C0}" type="pres">
      <dgm:prSet presAssocID="{822A9EFE-F784-453B-B211-A04FFE019111}" presName="thickLine" presStyleLbl="alignNode1" presStyleIdx="2" presStyleCnt="10"/>
      <dgm:spPr/>
    </dgm:pt>
    <dgm:pt modelId="{BD4161AA-B107-4A0D-892F-B4B46FBD716B}" type="pres">
      <dgm:prSet presAssocID="{822A9EFE-F784-453B-B211-A04FFE019111}" presName="horz1" presStyleCnt="0"/>
      <dgm:spPr/>
    </dgm:pt>
    <dgm:pt modelId="{E8EA58C5-06B4-47E6-8D88-ECAD0C534D9F}" type="pres">
      <dgm:prSet presAssocID="{822A9EFE-F784-453B-B211-A04FFE019111}" presName="tx1" presStyleLbl="revTx" presStyleIdx="2" presStyleCnt="10"/>
      <dgm:spPr/>
    </dgm:pt>
    <dgm:pt modelId="{A3CEBBDE-A4B7-4F26-8098-4BDA758B8206}" type="pres">
      <dgm:prSet presAssocID="{822A9EFE-F784-453B-B211-A04FFE019111}" presName="vert1" presStyleCnt="0"/>
      <dgm:spPr/>
    </dgm:pt>
    <dgm:pt modelId="{000A9207-A77B-4817-A296-D11F94F69DB0}" type="pres">
      <dgm:prSet presAssocID="{3BF6CCA7-6AB7-4767-8394-93D10ABCA267}" presName="thickLine" presStyleLbl="alignNode1" presStyleIdx="3" presStyleCnt="10"/>
      <dgm:spPr/>
    </dgm:pt>
    <dgm:pt modelId="{F40023FB-D4D1-40D1-8617-0DD3B5F8F7A8}" type="pres">
      <dgm:prSet presAssocID="{3BF6CCA7-6AB7-4767-8394-93D10ABCA267}" presName="horz1" presStyleCnt="0"/>
      <dgm:spPr/>
    </dgm:pt>
    <dgm:pt modelId="{E18E7FD8-2573-4A05-81C8-7FC286DD68BB}" type="pres">
      <dgm:prSet presAssocID="{3BF6CCA7-6AB7-4767-8394-93D10ABCA267}" presName="tx1" presStyleLbl="revTx" presStyleIdx="3" presStyleCnt="10"/>
      <dgm:spPr/>
    </dgm:pt>
    <dgm:pt modelId="{5B0160AC-E136-4AED-8D99-C4E5F56C6158}" type="pres">
      <dgm:prSet presAssocID="{3BF6CCA7-6AB7-4767-8394-93D10ABCA267}" presName="vert1" presStyleCnt="0"/>
      <dgm:spPr/>
    </dgm:pt>
    <dgm:pt modelId="{DECB1D1F-B330-426D-96E4-59B965BB8F56}" type="pres">
      <dgm:prSet presAssocID="{A766BCE2-BEC4-4E42-B027-A027825D989B}" presName="thickLine" presStyleLbl="alignNode1" presStyleIdx="4" presStyleCnt="10"/>
      <dgm:spPr/>
    </dgm:pt>
    <dgm:pt modelId="{C0794731-DA07-4088-8EF3-736D397AB24B}" type="pres">
      <dgm:prSet presAssocID="{A766BCE2-BEC4-4E42-B027-A027825D989B}" presName="horz1" presStyleCnt="0"/>
      <dgm:spPr/>
    </dgm:pt>
    <dgm:pt modelId="{16A981F7-2997-462A-B0BA-50F5787D4C68}" type="pres">
      <dgm:prSet presAssocID="{A766BCE2-BEC4-4E42-B027-A027825D989B}" presName="tx1" presStyleLbl="revTx" presStyleIdx="4" presStyleCnt="10"/>
      <dgm:spPr/>
    </dgm:pt>
    <dgm:pt modelId="{E695E42F-166E-4FE4-B039-2537F4AE97D1}" type="pres">
      <dgm:prSet presAssocID="{A766BCE2-BEC4-4E42-B027-A027825D989B}" presName="vert1" presStyleCnt="0"/>
      <dgm:spPr/>
    </dgm:pt>
    <dgm:pt modelId="{9A1CCE1F-1218-48A4-9FFB-C2EABB30E969}" type="pres">
      <dgm:prSet presAssocID="{E091B4A7-A84C-4B9A-B8F5-C20D3C186749}" presName="thickLine" presStyleLbl="alignNode1" presStyleIdx="5" presStyleCnt="10"/>
      <dgm:spPr/>
    </dgm:pt>
    <dgm:pt modelId="{B198421A-185B-4BA5-A96C-BED4EC0F19CB}" type="pres">
      <dgm:prSet presAssocID="{E091B4A7-A84C-4B9A-B8F5-C20D3C186749}" presName="horz1" presStyleCnt="0"/>
      <dgm:spPr/>
    </dgm:pt>
    <dgm:pt modelId="{786FE46A-F105-46A1-917B-C76ECEAE000B}" type="pres">
      <dgm:prSet presAssocID="{E091B4A7-A84C-4B9A-B8F5-C20D3C186749}" presName="tx1" presStyleLbl="revTx" presStyleIdx="5" presStyleCnt="10"/>
      <dgm:spPr/>
    </dgm:pt>
    <dgm:pt modelId="{553257B0-BC75-4F0B-837D-242DAE68E3D2}" type="pres">
      <dgm:prSet presAssocID="{E091B4A7-A84C-4B9A-B8F5-C20D3C186749}" presName="vert1" presStyleCnt="0"/>
      <dgm:spPr/>
    </dgm:pt>
    <dgm:pt modelId="{E6D05F7E-2B5A-4915-961C-92FB94DD57BB}" type="pres">
      <dgm:prSet presAssocID="{7BBF3ECC-7556-473C-9701-F28524A18064}" presName="thickLine" presStyleLbl="alignNode1" presStyleIdx="6" presStyleCnt="10"/>
      <dgm:spPr/>
    </dgm:pt>
    <dgm:pt modelId="{9CC09369-73AC-44D8-ADDD-93DB62686596}" type="pres">
      <dgm:prSet presAssocID="{7BBF3ECC-7556-473C-9701-F28524A18064}" presName="horz1" presStyleCnt="0"/>
      <dgm:spPr/>
    </dgm:pt>
    <dgm:pt modelId="{CF917A0B-3EF8-4FE5-9D91-6BF9DA9A1C7B}" type="pres">
      <dgm:prSet presAssocID="{7BBF3ECC-7556-473C-9701-F28524A18064}" presName="tx1" presStyleLbl="revTx" presStyleIdx="6" presStyleCnt="10"/>
      <dgm:spPr/>
    </dgm:pt>
    <dgm:pt modelId="{9A62B412-F4D1-4F26-9EA5-FB95795FF8B5}" type="pres">
      <dgm:prSet presAssocID="{7BBF3ECC-7556-473C-9701-F28524A18064}" presName="vert1" presStyleCnt="0"/>
      <dgm:spPr/>
    </dgm:pt>
    <dgm:pt modelId="{2D548D17-7F61-40E6-841B-9070B91EBDE7}" type="pres">
      <dgm:prSet presAssocID="{E02F7145-C7BF-44C4-A03B-155E0F7DF249}" presName="thickLine" presStyleLbl="alignNode1" presStyleIdx="7" presStyleCnt="10"/>
      <dgm:spPr/>
    </dgm:pt>
    <dgm:pt modelId="{28FB2F4D-2039-4380-9625-2D7EDEFEF11E}" type="pres">
      <dgm:prSet presAssocID="{E02F7145-C7BF-44C4-A03B-155E0F7DF249}" presName="horz1" presStyleCnt="0"/>
      <dgm:spPr/>
    </dgm:pt>
    <dgm:pt modelId="{10D1EDA0-288A-453E-B357-117F4786991D}" type="pres">
      <dgm:prSet presAssocID="{E02F7145-C7BF-44C4-A03B-155E0F7DF249}" presName="tx1" presStyleLbl="revTx" presStyleIdx="7" presStyleCnt="10"/>
      <dgm:spPr/>
    </dgm:pt>
    <dgm:pt modelId="{CA39BC35-DC64-413A-9A56-703771E63AA7}" type="pres">
      <dgm:prSet presAssocID="{E02F7145-C7BF-44C4-A03B-155E0F7DF249}" presName="vert1" presStyleCnt="0"/>
      <dgm:spPr/>
    </dgm:pt>
    <dgm:pt modelId="{1A6E2232-6544-46EA-8D82-E1B02F22C976}" type="pres">
      <dgm:prSet presAssocID="{2AB82D12-C683-417A-8DC4-82E5A0E46F5F}" presName="thickLine" presStyleLbl="alignNode1" presStyleIdx="8" presStyleCnt="10"/>
      <dgm:spPr/>
    </dgm:pt>
    <dgm:pt modelId="{EB551F27-873B-4933-A0A2-205C9F2D2ABD}" type="pres">
      <dgm:prSet presAssocID="{2AB82D12-C683-417A-8DC4-82E5A0E46F5F}" presName="horz1" presStyleCnt="0"/>
      <dgm:spPr/>
    </dgm:pt>
    <dgm:pt modelId="{0CD996C3-3A9C-4CDE-B222-27360FECF261}" type="pres">
      <dgm:prSet presAssocID="{2AB82D12-C683-417A-8DC4-82E5A0E46F5F}" presName="tx1" presStyleLbl="revTx" presStyleIdx="8" presStyleCnt="10"/>
      <dgm:spPr/>
    </dgm:pt>
    <dgm:pt modelId="{44574DA1-9E4A-44EE-8CBD-B232E3CD8611}" type="pres">
      <dgm:prSet presAssocID="{2AB82D12-C683-417A-8DC4-82E5A0E46F5F}" presName="vert1" presStyleCnt="0"/>
      <dgm:spPr/>
    </dgm:pt>
    <dgm:pt modelId="{6935B0F1-C4B5-41EB-97A4-F0F10397AAC0}" type="pres">
      <dgm:prSet presAssocID="{68339C53-0F6E-4E4B-99EF-74BB0163678E}" presName="thickLine" presStyleLbl="alignNode1" presStyleIdx="9" presStyleCnt="10"/>
      <dgm:spPr/>
    </dgm:pt>
    <dgm:pt modelId="{1D5F28AC-9094-4F00-88DE-9493C2B148B4}" type="pres">
      <dgm:prSet presAssocID="{68339C53-0F6E-4E4B-99EF-74BB0163678E}" presName="horz1" presStyleCnt="0"/>
      <dgm:spPr/>
    </dgm:pt>
    <dgm:pt modelId="{F72F77F8-3CAB-4525-92E1-068172DDAA32}" type="pres">
      <dgm:prSet presAssocID="{68339C53-0F6E-4E4B-99EF-74BB0163678E}" presName="tx1" presStyleLbl="revTx" presStyleIdx="9" presStyleCnt="10"/>
      <dgm:spPr/>
    </dgm:pt>
    <dgm:pt modelId="{AB712126-F657-4E9F-B4D2-5F3B2A927360}" type="pres">
      <dgm:prSet presAssocID="{68339C53-0F6E-4E4B-99EF-74BB0163678E}" presName="vert1" presStyleCnt="0"/>
      <dgm:spPr/>
    </dgm:pt>
  </dgm:ptLst>
  <dgm:cxnLst>
    <dgm:cxn modelId="{915F540C-8ED1-4E10-A7B6-B07E24F91E22}" type="presOf" srcId="{E091B4A7-A84C-4B9A-B8F5-C20D3C186749}" destId="{786FE46A-F105-46A1-917B-C76ECEAE000B}" srcOrd="0" destOrd="0" presId="urn:microsoft.com/office/officeart/2008/layout/LinedList"/>
    <dgm:cxn modelId="{7A5A5C0F-4492-41EC-B321-AC95E979111A}" type="presOf" srcId="{7BBF3ECC-7556-473C-9701-F28524A18064}" destId="{CF917A0B-3EF8-4FE5-9D91-6BF9DA9A1C7B}" srcOrd="0" destOrd="0" presId="urn:microsoft.com/office/officeart/2008/layout/LinedList"/>
    <dgm:cxn modelId="{4E7FBF11-F853-46F6-855A-D5ED7B0551E4}" srcId="{42B446B4-4C64-44E3-AF31-058A2C8EFFE0}" destId="{822A9EFE-F784-453B-B211-A04FFE019111}" srcOrd="2" destOrd="0" parTransId="{2084EBD1-CA2A-4734-874D-91BE757FEE0E}" sibTransId="{2DD1705E-2496-4C2F-BB52-84FD8284538E}"/>
    <dgm:cxn modelId="{3F95992A-AFBE-4DE3-8DB9-C2BA147F8FE2}" srcId="{42B446B4-4C64-44E3-AF31-058A2C8EFFE0}" destId="{68339C53-0F6E-4E4B-99EF-74BB0163678E}" srcOrd="9" destOrd="0" parTransId="{A4213CC9-50CB-499F-A3C5-F770D4B99A35}" sibTransId="{CF0570ED-1B4A-4CCC-96DF-52FAC73777CA}"/>
    <dgm:cxn modelId="{3ADA715B-79E2-4375-8603-99B9D5E54DD5}" srcId="{42B446B4-4C64-44E3-AF31-058A2C8EFFE0}" destId="{3BF6CCA7-6AB7-4767-8394-93D10ABCA267}" srcOrd="3" destOrd="0" parTransId="{EF1BEEF6-F92A-4884-997E-C739C890BF46}" sibTransId="{E25A735E-C416-4CA4-AF2F-961C2521A5CA}"/>
    <dgm:cxn modelId="{8441EE5E-F489-4EC1-88EB-4B1500E08A45}" type="presOf" srcId="{42B446B4-4C64-44E3-AF31-058A2C8EFFE0}" destId="{A3E81FB4-E57D-419E-A79D-64A6E4794E73}" srcOrd="0" destOrd="0" presId="urn:microsoft.com/office/officeart/2008/layout/LinedList"/>
    <dgm:cxn modelId="{5758E562-42EF-4794-B01A-2C00FC3BBDD6}" srcId="{42B446B4-4C64-44E3-AF31-058A2C8EFFE0}" destId="{2AB82D12-C683-417A-8DC4-82E5A0E46F5F}" srcOrd="8" destOrd="0" parTransId="{FE9411EC-762D-475E-A24E-F1B2511F08DC}" sibTransId="{B20417BF-285A-4836-9179-4BA62D337977}"/>
    <dgm:cxn modelId="{B84FA967-20D4-449C-BDA6-EA485E735528}" type="presOf" srcId="{A766BCE2-BEC4-4E42-B027-A027825D989B}" destId="{16A981F7-2997-462A-B0BA-50F5787D4C68}" srcOrd="0" destOrd="0" presId="urn:microsoft.com/office/officeart/2008/layout/LinedList"/>
    <dgm:cxn modelId="{03352849-50B3-4263-A672-227A1072C82B}" srcId="{42B446B4-4C64-44E3-AF31-058A2C8EFFE0}" destId="{E02F7145-C7BF-44C4-A03B-155E0F7DF249}" srcOrd="7" destOrd="0" parTransId="{47E8A020-FE44-458A-BCD0-8F0BF2CFE5FB}" sibTransId="{C26965B5-C403-4ED6-8318-3CB592D00808}"/>
    <dgm:cxn modelId="{35518E6F-E869-4044-B3E6-890FB1C6CE1D}" srcId="{42B446B4-4C64-44E3-AF31-058A2C8EFFE0}" destId="{7BBF3ECC-7556-473C-9701-F28524A18064}" srcOrd="6" destOrd="0" parTransId="{3CA5FD9C-83C0-4C78-950F-955D8CB2EE69}" sibTransId="{87FCF0C7-9826-4FEE-A5DB-E437D34F90B0}"/>
    <dgm:cxn modelId="{EB19F89D-AD6E-474D-8B7E-BCBBA831233A}" type="presOf" srcId="{90E200AC-7D37-496B-82A8-54D1D8A96971}" destId="{ADEA7EC5-29F4-485E-8CF4-3C4370D82957}" srcOrd="0" destOrd="0" presId="urn:microsoft.com/office/officeart/2008/layout/LinedList"/>
    <dgm:cxn modelId="{68E816A0-DBD1-4F49-9F43-4622BA7C3FA3}" type="presOf" srcId="{68339C53-0F6E-4E4B-99EF-74BB0163678E}" destId="{F72F77F8-3CAB-4525-92E1-068172DDAA32}" srcOrd="0" destOrd="0" presId="urn:microsoft.com/office/officeart/2008/layout/LinedList"/>
    <dgm:cxn modelId="{036039A0-37BB-4DDD-A7CA-337E40DC9259}" srcId="{42B446B4-4C64-44E3-AF31-058A2C8EFFE0}" destId="{0B219D58-91A5-43E9-81ED-AD16878B89ED}" srcOrd="1" destOrd="0" parTransId="{0F01A46E-2C9C-4ACB-9DD4-F78AD383F289}" sibTransId="{288A9BFE-F398-44AC-80A4-7E58C2A34DF3}"/>
    <dgm:cxn modelId="{7BEE39C1-38B2-4BB9-82E5-97715FD05FBE}" type="presOf" srcId="{2AB82D12-C683-417A-8DC4-82E5A0E46F5F}" destId="{0CD996C3-3A9C-4CDE-B222-27360FECF261}" srcOrd="0" destOrd="0" presId="urn:microsoft.com/office/officeart/2008/layout/LinedList"/>
    <dgm:cxn modelId="{D27457CC-7306-42A2-B7D1-B0E4499B8ACF}" srcId="{42B446B4-4C64-44E3-AF31-058A2C8EFFE0}" destId="{A766BCE2-BEC4-4E42-B027-A027825D989B}" srcOrd="4" destOrd="0" parTransId="{BBB2E2F2-C7EF-4FAF-BE5D-CF9FE7B5439C}" sibTransId="{1AD421BE-4300-400F-B38A-97D2F6971D5F}"/>
    <dgm:cxn modelId="{31B5E9CF-E4C1-483F-A26B-391967588003}" type="presOf" srcId="{822A9EFE-F784-453B-B211-A04FFE019111}" destId="{E8EA58C5-06B4-47E6-8D88-ECAD0C534D9F}" srcOrd="0" destOrd="0" presId="urn:microsoft.com/office/officeart/2008/layout/LinedList"/>
    <dgm:cxn modelId="{610434DC-7E39-4100-BED8-9F0B32A9EB11}" type="presOf" srcId="{E02F7145-C7BF-44C4-A03B-155E0F7DF249}" destId="{10D1EDA0-288A-453E-B357-117F4786991D}" srcOrd="0" destOrd="0" presId="urn:microsoft.com/office/officeart/2008/layout/LinedList"/>
    <dgm:cxn modelId="{E9D333E5-7589-49CF-A2C7-8FA3ABACF129}" type="presOf" srcId="{0B219D58-91A5-43E9-81ED-AD16878B89ED}" destId="{922E13DA-8D4F-43A4-9E67-A285C91F3C24}" srcOrd="0" destOrd="0" presId="urn:microsoft.com/office/officeart/2008/layout/LinedList"/>
    <dgm:cxn modelId="{D3DCFDE6-D7F8-4E95-B065-96EA937386C3}" srcId="{42B446B4-4C64-44E3-AF31-058A2C8EFFE0}" destId="{90E200AC-7D37-496B-82A8-54D1D8A96971}" srcOrd="0" destOrd="0" parTransId="{2036C793-9AB1-495B-ABBD-D9452C3486FE}" sibTransId="{21D8CF31-C820-4924-B8F2-C97FF02B34A3}"/>
    <dgm:cxn modelId="{0790F9EB-8698-48BE-AEF3-893E8D34F7A6}" srcId="{42B446B4-4C64-44E3-AF31-058A2C8EFFE0}" destId="{E091B4A7-A84C-4B9A-B8F5-C20D3C186749}" srcOrd="5" destOrd="0" parTransId="{F94B82E3-AD7E-4514-AB60-8AA7898015B0}" sibTransId="{23DA3BD2-6691-4837-AE6A-B8DFDE0B7992}"/>
    <dgm:cxn modelId="{AB730BF2-9503-44FE-A2B4-CFD890861795}" type="presOf" srcId="{3BF6CCA7-6AB7-4767-8394-93D10ABCA267}" destId="{E18E7FD8-2573-4A05-81C8-7FC286DD68BB}" srcOrd="0" destOrd="0" presId="urn:microsoft.com/office/officeart/2008/layout/LinedList"/>
    <dgm:cxn modelId="{88A3E11E-B190-4D42-B9DA-27784AC21619}" type="presParOf" srcId="{A3E81FB4-E57D-419E-A79D-64A6E4794E73}" destId="{547F8C37-F9A5-449D-8111-7A7D96C09A7A}" srcOrd="0" destOrd="0" presId="urn:microsoft.com/office/officeart/2008/layout/LinedList"/>
    <dgm:cxn modelId="{4DEC9412-8EE2-4AB1-81CC-6EEDFEAC5779}" type="presParOf" srcId="{A3E81FB4-E57D-419E-A79D-64A6E4794E73}" destId="{FC1CF8E0-797D-4884-966B-F35BD2C331CF}" srcOrd="1" destOrd="0" presId="urn:microsoft.com/office/officeart/2008/layout/LinedList"/>
    <dgm:cxn modelId="{DE9B5C41-F51C-47B0-A60B-D2262495F44D}" type="presParOf" srcId="{FC1CF8E0-797D-4884-966B-F35BD2C331CF}" destId="{ADEA7EC5-29F4-485E-8CF4-3C4370D82957}" srcOrd="0" destOrd="0" presId="urn:microsoft.com/office/officeart/2008/layout/LinedList"/>
    <dgm:cxn modelId="{249F4A37-1D23-4033-8D31-0EDC047DCDE5}" type="presParOf" srcId="{FC1CF8E0-797D-4884-966B-F35BD2C331CF}" destId="{1F55C8CB-EE57-48C6-9361-4F9675C8EE6F}" srcOrd="1" destOrd="0" presId="urn:microsoft.com/office/officeart/2008/layout/LinedList"/>
    <dgm:cxn modelId="{0AF8C1BB-3889-4F1C-92FB-E33B2CC7CE79}" type="presParOf" srcId="{A3E81FB4-E57D-419E-A79D-64A6E4794E73}" destId="{4158C8D0-6ABF-47C6-8181-60CCF1BD7C98}" srcOrd="2" destOrd="0" presId="urn:microsoft.com/office/officeart/2008/layout/LinedList"/>
    <dgm:cxn modelId="{B9FE6746-9A72-429E-A425-35AEE8E1B19A}" type="presParOf" srcId="{A3E81FB4-E57D-419E-A79D-64A6E4794E73}" destId="{351F3E42-16C5-41EA-A3FB-26A903CF16AF}" srcOrd="3" destOrd="0" presId="urn:microsoft.com/office/officeart/2008/layout/LinedList"/>
    <dgm:cxn modelId="{6C9CAD55-2853-4F95-8070-DA2843E8CFDF}" type="presParOf" srcId="{351F3E42-16C5-41EA-A3FB-26A903CF16AF}" destId="{922E13DA-8D4F-43A4-9E67-A285C91F3C24}" srcOrd="0" destOrd="0" presId="urn:microsoft.com/office/officeart/2008/layout/LinedList"/>
    <dgm:cxn modelId="{488BB599-BE7B-4707-A76A-DE1EB7BE2A11}" type="presParOf" srcId="{351F3E42-16C5-41EA-A3FB-26A903CF16AF}" destId="{AB18A4BA-4806-4A63-A698-E4810A4D1C62}" srcOrd="1" destOrd="0" presId="urn:microsoft.com/office/officeart/2008/layout/LinedList"/>
    <dgm:cxn modelId="{5FEB9585-0BC9-48C8-AAB8-2D81F7E48D52}" type="presParOf" srcId="{A3E81FB4-E57D-419E-A79D-64A6E4794E73}" destId="{515BD577-D238-4224-8012-1C7C8044C4C0}" srcOrd="4" destOrd="0" presId="urn:microsoft.com/office/officeart/2008/layout/LinedList"/>
    <dgm:cxn modelId="{55BE6BE2-A1B7-4941-A005-647189970A8E}" type="presParOf" srcId="{A3E81FB4-E57D-419E-A79D-64A6E4794E73}" destId="{BD4161AA-B107-4A0D-892F-B4B46FBD716B}" srcOrd="5" destOrd="0" presId="urn:microsoft.com/office/officeart/2008/layout/LinedList"/>
    <dgm:cxn modelId="{C5973719-7DBF-41EB-8B6B-CD79EAE7D10C}" type="presParOf" srcId="{BD4161AA-B107-4A0D-892F-B4B46FBD716B}" destId="{E8EA58C5-06B4-47E6-8D88-ECAD0C534D9F}" srcOrd="0" destOrd="0" presId="urn:microsoft.com/office/officeart/2008/layout/LinedList"/>
    <dgm:cxn modelId="{419CFC2E-2E39-447F-984B-BB2DCA32E569}" type="presParOf" srcId="{BD4161AA-B107-4A0D-892F-B4B46FBD716B}" destId="{A3CEBBDE-A4B7-4F26-8098-4BDA758B8206}" srcOrd="1" destOrd="0" presId="urn:microsoft.com/office/officeart/2008/layout/LinedList"/>
    <dgm:cxn modelId="{5915F56B-90BE-478C-A62C-BEACC30456F4}" type="presParOf" srcId="{A3E81FB4-E57D-419E-A79D-64A6E4794E73}" destId="{000A9207-A77B-4817-A296-D11F94F69DB0}" srcOrd="6" destOrd="0" presId="urn:microsoft.com/office/officeart/2008/layout/LinedList"/>
    <dgm:cxn modelId="{030CC378-F8BE-47AD-8F3B-00DC49BB6B7B}" type="presParOf" srcId="{A3E81FB4-E57D-419E-A79D-64A6E4794E73}" destId="{F40023FB-D4D1-40D1-8617-0DD3B5F8F7A8}" srcOrd="7" destOrd="0" presId="urn:microsoft.com/office/officeart/2008/layout/LinedList"/>
    <dgm:cxn modelId="{2387EC3F-91F0-4E99-804F-B144386446E2}" type="presParOf" srcId="{F40023FB-D4D1-40D1-8617-0DD3B5F8F7A8}" destId="{E18E7FD8-2573-4A05-81C8-7FC286DD68BB}" srcOrd="0" destOrd="0" presId="urn:microsoft.com/office/officeart/2008/layout/LinedList"/>
    <dgm:cxn modelId="{FA8E5492-0276-4A78-9EDB-AF4F883A4AC8}" type="presParOf" srcId="{F40023FB-D4D1-40D1-8617-0DD3B5F8F7A8}" destId="{5B0160AC-E136-4AED-8D99-C4E5F56C6158}" srcOrd="1" destOrd="0" presId="urn:microsoft.com/office/officeart/2008/layout/LinedList"/>
    <dgm:cxn modelId="{563ECE6D-E007-468E-A0E0-2007B3A0B0FF}" type="presParOf" srcId="{A3E81FB4-E57D-419E-A79D-64A6E4794E73}" destId="{DECB1D1F-B330-426D-96E4-59B965BB8F56}" srcOrd="8" destOrd="0" presId="urn:microsoft.com/office/officeart/2008/layout/LinedList"/>
    <dgm:cxn modelId="{68FD1102-768B-4015-AE50-960FF96A2A27}" type="presParOf" srcId="{A3E81FB4-E57D-419E-A79D-64A6E4794E73}" destId="{C0794731-DA07-4088-8EF3-736D397AB24B}" srcOrd="9" destOrd="0" presId="urn:microsoft.com/office/officeart/2008/layout/LinedList"/>
    <dgm:cxn modelId="{CC7972E4-9E45-4FEE-8CCE-FA36553D20B0}" type="presParOf" srcId="{C0794731-DA07-4088-8EF3-736D397AB24B}" destId="{16A981F7-2997-462A-B0BA-50F5787D4C68}" srcOrd="0" destOrd="0" presId="urn:microsoft.com/office/officeart/2008/layout/LinedList"/>
    <dgm:cxn modelId="{502BB25E-2147-40AB-A0D9-757CCD617D9A}" type="presParOf" srcId="{C0794731-DA07-4088-8EF3-736D397AB24B}" destId="{E695E42F-166E-4FE4-B039-2537F4AE97D1}" srcOrd="1" destOrd="0" presId="urn:microsoft.com/office/officeart/2008/layout/LinedList"/>
    <dgm:cxn modelId="{4B2B51B6-52B4-40EE-8F4E-148849E5BF63}" type="presParOf" srcId="{A3E81FB4-E57D-419E-A79D-64A6E4794E73}" destId="{9A1CCE1F-1218-48A4-9FFB-C2EABB30E969}" srcOrd="10" destOrd="0" presId="urn:microsoft.com/office/officeart/2008/layout/LinedList"/>
    <dgm:cxn modelId="{AB488E01-829E-41F0-9B0B-39428BF5A02B}" type="presParOf" srcId="{A3E81FB4-E57D-419E-A79D-64A6E4794E73}" destId="{B198421A-185B-4BA5-A96C-BED4EC0F19CB}" srcOrd="11" destOrd="0" presId="urn:microsoft.com/office/officeart/2008/layout/LinedList"/>
    <dgm:cxn modelId="{1130F29D-4058-4A2B-9ABF-B5E848FC5255}" type="presParOf" srcId="{B198421A-185B-4BA5-A96C-BED4EC0F19CB}" destId="{786FE46A-F105-46A1-917B-C76ECEAE000B}" srcOrd="0" destOrd="0" presId="urn:microsoft.com/office/officeart/2008/layout/LinedList"/>
    <dgm:cxn modelId="{30917A66-7220-4557-8164-47BEB64EDD62}" type="presParOf" srcId="{B198421A-185B-4BA5-A96C-BED4EC0F19CB}" destId="{553257B0-BC75-4F0B-837D-242DAE68E3D2}" srcOrd="1" destOrd="0" presId="urn:microsoft.com/office/officeart/2008/layout/LinedList"/>
    <dgm:cxn modelId="{5AE129F0-CA7B-41F1-82BD-00F860CBB618}" type="presParOf" srcId="{A3E81FB4-E57D-419E-A79D-64A6E4794E73}" destId="{E6D05F7E-2B5A-4915-961C-92FB94DD57BB}" srcOrd="12" destOrd="0" presId="urn:microsoft.com/office/officeart/2008/layout/LinedList"/>
    <dgm:cxn modelId="{04A8E6FC-96F5-4192-B7B1-429B9029117F}" type="presParOf" srcId="{A3E81FB4-E57D-419E-A79D-64A6E4794E73}" destId="{9CC09369-73AC-44D8-ADDD-93DB62686596}" srcOrd="13" destOrd="0" presId="urn:microsoft.com/office/officeart/2008/layout/LinedList"/>
    <dgm:cxn modelId="{E4C02697-05B1-42D1-B4F7-92F07D09C22F}" type="presParOf" srcId="{9CC09369-73AC-44D8-ADDD-93DB62686596}" destId="{CF917A0B-3EF8-4FE5-9D91-6BF9DA9A1C7B}" srcOrd="0" destOrd="0" presId="urn:microsoft.com/office/officeart/2008/layout/LinedList"/>
    <dgm:cxn modelId="{50E94E79-BA71-4476-A99C-F6D36376C8C9}" type="presParOf" srcId="{9CC09369-73AC-44D8-ADDD-93DB62686596}" destId="{9A62B412-F4D1-4F26-9EA5-FB95795FF8B5}" srcOrd="1" destOrd="0" presId="urn:microsoft.com/office/officeart/2008/layout/LinedList"/>
    <dgm:cxn modelId="{87B8B974-030D-4BBA-B03C-1A0EA6CBE76A}" type="presParOf" srcId="{A3E81FB4-E57D-419E-A79D-64A6E4794E73}" destId="{2D548D17-7F61-40E6-841B-9070B91EBDE7}" srcOrd="14" destOrd="0" presId="urn:microsoft.com/office/officeart/2008/layout/LinedList"/>
    <dgm:cxn modelId="{D6D5ACAF-9FDF-4A2B-B622-C8F6C94015E5}" type="presParOf" srcId="{A3E81FB4-E57D-419E-A79D-64A6E4794E73}" destId="{28FB2F4D-2039-4380-9625-2D7EDEFEF11E}" srcOrd="15" destOrd="0" presId="urn:microsoft.com/office/officeart/2008/layout/LinedList"/>
    <dgm:cxn modelId="{28B4F76B-C8EC-4658-8417-0BC2A144F7B5}" type="presParOf" srcId="{28FB2F4D-2039-4380-9625-2D7EDEFEF11E}" destId="{10D1EDA0-288A-453E-B357-117F4786991D}" srcOrd="0" destOrd="0" presId="urn:microsoft.com/office/officeart/2008/layout/LinedList"/>
    <dgm:cxn modelId="{91BAB45C-64CF-474D-A8A2-D0EDD00F738B}" type="presParOf" srcId="{28FB2F4D-2039-4380-9625-2D7EDEFEF11E}" destId="{CA39BC35-DC64-413A-9A56-703771E63AA7}" srcOrd="1" destOrd="0" presId="urn:microsoft.com/office/officeart/2008/layout/LinedList"/>
    <dgm:cxn modelId="{2306329A-4FF2-4BF1-8539-B5AD806A85FB}" type="presParOf" srcId="{A3E81FB4-E57D-419E-A79D-64A6E4794E73}" destId="{1A6E2232-6544-46EA-8D82-E1B02F22C976}" srcOrd="16" destOrd="0" presId="urn:microsoft.com/office/officeart/2008/layout/LinedList"/>
    <dgm:cxn modelId="{5BFF6EAF-66F5-4F77-8CB6-0C25C0EAD73C}" type="presParOf" srcId="{A3E81FB4-E57D-419E-A79D-64A6E4794E73}" destId="{EB551F27-873B-4933-A0A2-205C9F2D2ABD}" srcOrd="17" destOrd="0" presId="urn:microsoft.com/office/officeart/2008/layout/LinedList"/>
    <dgm:cxn modelId="{F22598B5-7E34-4E75-8D16-9B3D858129D0}" type="presParOf" srcId="{EB551F27-873B-4933-A0A2-205C9F2D2ABD}" destId="{0CD996C3-3A9C-4CDE-B222-27360FECF261}" srcOrd="0" destOrd="0" presId="urn:microsoft.com/office/officeart/2008/layout/LinedList"/>
    <dgm:cxn modelId="{1EA2826E-5593-4C1F-9BCE-8A767AD7F4F9}" type="presParOf" srcId="{EB551F27-873B-4933-A0A2-205C9F2D2ABD}" destId="{44574DA1-9E4A-44EE-8CBD-B232E3CD8611}" srcOrd="1" destOrd="0" presId="urn:microsoft.com/office/officeart/2008/layout/LinedList"/>
    <dgm:cxn modelId="{595E905B-1CA4-4614-AFF3-8A6B1352C53A}" type="presParOf" srcId="{A3E81FB4-E57D-419E-A79D-64A6E4794E73}" destId="{6935B0F1-C4B5-41EB-97A4-F0F10397AAC0}" srcOrd="18" destOrd="0" presId="urn:microsoft.com/office/officeart/2008/layout/LinedList"/>
    <dgm:cxn modelId="{E4E24003-A932-4F9F-9AC1-59F72B011024}" type="presParOf" srcId="{A3E81FB4-E57D-419E-A79D-64A6E4794E73}" destId="{1D5F28AC-9094-4F00-88DE-9493C2B148B4}" srcOrd="19" destOrd="0" presId="urn:microsoft.com/office/officeart/2008/layout/LinedList"/>
    <dgm:cxn modelId="{86B604F7-F69D-4FDD-988F-8811785ECE26}" type="presParOf" srcId="{1D5F28AC-9094-4F00-88DE-9493C2B148B4}" destId="{F72F77F8-3CAB-4525-92E1-068172DDAA32}" srcOrd="0" destOrd="0" presId="urn:microsoft.com/office/officeart/2008/layout/LinedList"/>
    <dgm:cxn modelId="{33A6B7B5-AE27-4B36-918B-0FDC63E49A39}" type="presParOf" srcId="{1D5F28AC-9094-4F00-88DE-9493C2B148B4}" destId="{AB712126-F657-4E9F-B4D2-5F3B2A92736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D1282C-9C67-40B0-8D53-36CD47DD6901}"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FEC45D3-E4AF-4646-A027-A008B1B3D323}">
      <dgm:prSet/>
      <dgm:spPr/>
      <dgm:t>
        <a:bodyPr/>
        <a:lstStyle/>
        <a:p>
          <a:r>
            <a:rPr lang="en-US"/>
            <a:t>Digital transformation reshaping UK health and social care.</a:t>
          </a:r>
        </a:p>
      </dgm:t>
    </dgm:pt>
    <dgm:pt modelId="{9DC6707A-8EF9-4054-9882-74985FF4450B}" type="parTrans" cxnId="{F4CD4C77-C912-4211-A0C7-730BEE20B55D}">
      <dgm:prSet/>
      <dgm:spPr/>
      <dgm:t>
        <a:bodyPr/>
        <a:lstStyle/>
        <a:p>
          <a:endParaRPr lang="en-US"/>
        </a:p>
      </dgm:t>
    </dgm:pt>
    <dgm:pt modelId="{8126F32E-B8FB-4B50-BE88-AA7FBA679DAB}" type="sibTrans" cxnId="{F4CD4C77-C912-4211-A0C7-730BEE20B55D}">
      <dgm:prSet/>
      <dgm:spPr/>
      <dgm:t>
        <a:bodyPr/>
        <a:lstStyle/>
        <a:p>
          <a:endParaRPr lang="en-US"/>
        </a:p>
      </dgm:t>
    </dgm:pt>
    <dgm:pt modelId="{A3F2858C-304F-434B-B01D-6D5B0DCBD550}">
      <dgm:prSet/>
      <dgm:spPr/>
      <dgm:t>
        <a:bodyPr/>
        <a:lstStyle/>
        <a:p>
          <a:r>
            <a:rPr lang="en-US"/>
            <a:t>Telehealth: remote clinical &amp; non-clinical care using ICT (Sun et al., 2023).</a:t>
          </a:r>
        </a:p>
      </dgm:t>
    </dgm:pt>
    <dgm:pt modelId="{C847EA67-8428-4BEC-AE12-75879F1552D7}" type="parTrans" cxnId="{DBC6FD58-5276-4123-A17D-34420F73D8EA}">
      <dgm:prSet/>
      <dgm:spPr/>
      <dgm:t>
        <a:bodyPr/>
        <a:lstStyle/>
        <a:p>
          <a:endParaRPr lang="en-US"/>
        </a:p>
      </dgm:t>
    </dgm:pt>
    <dgm:pt modelId="{EE9F822F-0F78-41B2-BA59-DC9EFCB53CC3}" type="sibTrans" cxnId="{DBC6FD58-5276-4123-A17D-34420F73D8EA}">
      <dgm:prSet/>
      <dgm:spPr/>
      <dgm:t>
        <a:bodyPr/>
        <a:lstStyle/>
        <a:p>
          <a:endParaRPr lang="en-US"/>
        </a:p>
      </dgm:t>
    </dgm:pt>
    <dgm:pt modelId="{B804EEDE-17BC-42D5-A63C-67A91ADE004E}">
      <dgm:prSet/>
      <dgm:spPr/>
      <dgm:t>
        <a:bodyPr/>
        <a:lstStyle/>
        <a:p>
          <a:r>
            <a:rPr lang="en-US"/>
            <a:t>Growth accelerated post-COVID-19 pandemic.</a:t>
          </a:r>
        </a:p>
      </dgm:t>
    </dgm:pt>
    <dgm:pt modelId="{52704614-0C14-4278-ABED-129966ECAAEA}" type="parTrans" cxnId="{68FB2F1A-0A7C-4F32-8494-6B76C80F05C5}">
      <dgm:prSet/>
      <dgm:spPr/>
      <dgm:t>
        <a:bodyPr/>
        <a:lstStyle/>
        <a:p>
          <a:endParaRPr lang="en-US"/>
        </a:p>
      </dgm:t>
    </dgm:pt>
    <dgm:pt modelId="{E49FB78B-8E88-42F7-8CA5-933FC2618DBF}" type="sibTrans" cxnId="{68FB2F1A-0A7C-4F32-8494-6B76C80F05C5}">
      <dgm:prSet/>
      <dgm:spPr/>
      <dgm:t>
        <a:bodyPr/>
        <a:lstStyle/>
        <a:p>
          <a:endParaRPr lang="en-US"/>
        </a:p>
      </dgm:t>
    </dgm:pt>
    <dgm:pt modelId="{100EA304-D2CF-4E37-952D-F46F6ACEAB25}">
      <dgm:prSet/>
      <dgm:spPr/>
      <dgm:t>
        <a:bodyPr/>
        <a:lstStyle/>
        <a:p>
          <a:r>
            <a:rPr lang="en-US"/>
            <a:t>Key platforms: NHS Home, GP at Hand, NHS Near Me.</a:t>
          </a:r>
        </a:p>
      </dgm:t>
    </dgm:pt>
    <dgm:pt modelId="{59D4E89D-C82F-4332-81B7-C938D866E3C5}" type="parTrans" cxnId="{073DCAD4-17F4-4544-A743-9CFA2C05F6A9}">
      <dgm:prSet/>
      <dgm:spPr/>
      <dgm:t>
        <a:bodyPr/>
        <a:lstStyle/>
        <a:p>
          <a:endParaRPr lang="en-US"/>
        </a:p>
      </dgm:t>
    </dgm:pt>
    <dgm:pt modelId="{49BE505A-DE0A-4563-A7BC-12A0B580211C}" type="sibTrans" cxnId="{073DCAD4-17F4-4544-A743-9CFA2C05F6A9}">
      <dgm:prSet/>
      <dgm:spPr/>
      <dgm:t>
        <a:bodyPr/>
        <a:lstStyle/>
        <a:p>
          <a:endParaRPr lang="en-US"/>
        </a:p>
      </dgm:t>
    </dgm:pt>
    <dgm:pt modelId="{26FB381B-A5C2-49F6-BBC3-806A2D6A482F}">
      <dgm:prSet/>
      <dgm:spPr/>
      <dgm:t>
        <a:bodyPr/>
        <a:lstStyle/>
        <a:p>
          <a:r>
            <a:rPr lang="en-US"/>
            <a:t>Focus areas: Workforce, Service Delivery, Patient Experience.</a:t>
          </a:r>
        </a:p>
      </dgm:t>
    </dgm:pt>
    <dgm:pt modelId="{0236F139-FD62-4C03-B2DB-5698F40ECC61}" type="parTrans" cxnId="{8ABCEAE0-9466-4003-8E6A-73F2B57CE65E}">
      <dgm:prSet/>
      <dgm:spPr/>
      <dgm:t>
        <a:bodyPr/>
        <a:lstStyle/>
        <a:p>
          <a:endParaRPr lang="en-US"/>
        </a:p>
      </dgm:t>
    </dgm:pt>
    <dgm:pt modelId="{84E55839-FE7B-40F4-BB53-E705F2FEB900}" type="sibTrans" cxnId="{8ABCEAE0-9466-4003-8E6A-73F2B57CE65E}">
      <dgm:prSet/>
      <dgm:spPr/>
      <dgm:t>
        <a:bodyPr/>
        <a:lstStyle/>
        <a:p>
          <a:endParaRPr lang="en-US"/>
        </a:p>
      </dgm:t>
    </dgm:pt>
    <dgm:pt modelId="{D78F6A95-62CE-4B04-AB1A-70FE9FD544A7}" type="pres">
      <dgm:prSet presAssocID="{F1D1282C-9C67-40B0-8D53-36CD47DD6901}" presName="outerComposite" presStyleCnt="0">
        <dgm:presLayoutVars>
          <dgm:chMax val="5"/>
          <dgm:dir/>
          <dgm:resizeHandles val="exact"/>
        </dgm:presLayoutVars>
      </dgm:prSet>
      <dgm:spPr/>
    </dgm:pt>
    <dgm:pt modelId="{C2F5B68F-A0DD-4DAE-97DB-367EE146C5D0}" type="pres">
      <dgm:prSet presAssocID="{F1D1282C-9C67-40B0-8D53-36CD47DD6901}" presName="dummyMaxCanvas" presStyleCnt="0">
        <dgm:presLayoutVars/>
      </dgm:prSet>
      <dgm:spPr/>
    </dgm:pt>
    <dgm:pt modelId="{720E1EEB-9496-4BF9-BE0A-435AA69EE3A8}" type="pres">
      <dgm:prSet presAssocID="{F1D1282C-9C67-40B0-8D53-36CD47DD6901}" presName="FiveNodes_1" presStyleLbl="node1" presStyleIdx="0" presStyleCnt="5">
        <dgm:presLayoutVars>
          <dgm:bulletEnabled val="1"/>
        </dgm:presLayoutVars>
      </dgm:prSet>
      <dgm:spPr/>
    </dgm:pt>
    <dgm:pt modelId="{6207389B-E0DF-4CC7-9932-B98FE1C0614C}" type="pres">
      <dgm:prSet presAssocID="{F1D1282C-9C67-40B0-8D53-36CD47DD6901}" presName="FiveNodes_2" presStyleLbl="node1" presStyleIdx="1" presStyleCnt="5">
        <dgm:presLayoutVars>
          <dgm:bulletEnabled val="1"/>
        </dgm:presLayoutVars>
      </dgm:prSet>
      <dgm:spPr/>
    </dgm:pt>
    <dgm:pt modelId="{BE49BD9A-AEC1-4820-89D8-1634071F8CE8}" type="pres">
      <dgm:prSet presAssocID="{F1D1282C-9C67-40B0-8D53-36CD47DD6901}" presName="FiveNodes_3" presStyleLbl="node1" presStyleIdx="2" presStyleCnt="5">
        <dgm:presLayoutVars>
          <dgm:bulletEnabled val="1"/>
        </dgm:presLayoutVars>
      </dgm:prSet>
      <dgm:spPr/>
    </dgm:pt>
    <dgm:pt modelId="{F2F90935-0A78-4824-B564-1770D9ADDF76}" type="pres">
      <dgm:prSet presAssocID="{F1D1282C-9C67-40B0-8D53-36CD47DD6901}" presName="FiveNodes_4" presStyleLbl="node1" presStyleIdx="3" presStyleCnt="5">
        <dgm:presLayoutVars>
          <dgm:bulletEnabled val="1"/>
        </dgm:presLayoutVars>
      </dgm:prSet>
      <dgm:spPr/>
    </dgm:pt>
    <dgm:pt modelId="{3E14B26D-6879-40F4-AA0E-0CD2A46E35B3}" type="pres">
      <dgm:prSet presAssocID="{F1D1282C-9C67-40B0-8D53-36CD47DD6901}" presName="FiveNodes_5" presStyleLbl="node1" presStyleIdx="4" presStyleCnt="5">
        <dgm:presLayoutVars>
          <dgm:bulletEnabled val="1"/>
        </dgm:presLayoutVars>
      </dgm:prSet>
      <dgm:spPr/>
    </dgm:pt>
    <dgm:pt modelId="{9282A2B2-425E-4DF2-AEF9-3966DCC01069}" type="pres">
      <dgm:prSet presAssocID="{F1D1282C-9C67-40B0-8D53-36CD47DD6901}" presName="FiveConn_1-2" presStyleLbl="fgAccFollowNode1" presStyleIdx="0" presStyleCnt="4">
        <dgm:presLayoutVars>
          <dgm:bulletEnabled val="1"/>
        </dgm:presLayoutVars>
      </dgm:prSet>
      <dgm:spPr/>
    </dgm:pt>
    <dgm:pt modelId="{BF39600D-CD57-4FF6-B777-1311619AECAA}" type="pres">
      <dgm:prSet presAssocID="{F1D1282C-9C67-40B0-8D53-36CD47DD6901}" presName="FiveConn_2-3" presStyleLbl="fgAccFollowNode1" presStyleIdx="1" presStyleCnt="4">
        <dgm:presLayoutVars>
          <dgm:bulletEnabled val="1"/>
        </dgm:presLayoutVars>
      </dgm:prSet>
      <dgm:spPr/>
    </dgm:pt>
    <dgm:pt modelId="{73065762-6977-41E0-A483-728589BC828A}" type="pres">
      <dgm:prSet presAssocID="{F1D1282C-9C67-40B0-8D53-36CD47DD6901}" presName="FiveConn_3-4" presStyleLbl="fgAccFollowNode1" presStyleIdx="2" presStyleCnt="4">
        <dgm:presLayoutVars>
          <dgm:bulletEnabled val="1"/>
        </dgm:presLayoutVars>
      </dgm:prSet>
      <dgm:spPr/>
    </dgm:pt>
    <dgm:pt modelId="{B9A2D0DE-BC12-4FB9-AE32-792CFE1DDF75}" type="pres">
      <dgm:prSet presAssocID="{F1D1282C-9C67-40B0-8D53-36CD47DD6901}" presName="FiveConn_4-5" presStyleLbl="fgAccFollowNode1" presStyleIdx="3" presStyleCnt="4">
        <dgm:presLayoutVars>
          <dgm:bulletEnabled val="1"/>
        </dgm:presLayoutVars>
      </dgm:prSet>
      <dgm:spPr/>
    </dgm:pt>
    <dgm:pt modelId="{799835A1-061D-41F1-91B9-2CE7EB3ED954}" type="pres">
      <dgm:prSet presAssocID="{F1D1282C-9C67-40B0-8D53-36CD47DD6901}" presName="FiveNodes_1_text" presStyleLbl="node1" presStyleIdx="4" presStyleCnt="5">
        <dgm:presLayoutVars>
          <dgm:bulletEnabled val="1"/>
        </dgm:presLayoutVars>
      </dgm:prSet>
      <dgm:spPr/>
    </dgm:pt>
    <dgm:pt modelId="{3DA2971D-8E06-406E-8544-3719E1692857}" type="pres">
      <dgm:prSet presAssocID="{F1D1282C-9C67-40B0-8D53-36CD47DD6901}" presName="FiveNodes_2_text" presStyleLbl="node1" presStyleIdx="4" presStyleCnt="5">
        <dgm:presLayoutVars>
          <dgm:bulletEnabled val="1"/>
        </dgm:presLayoutVars>
      </dgm:prSet>
      <dgm:spPr/>
    </dgm:pt>
    <dgm:pt modelId="{1AF780F3-0DAE-4842-93F7-A7F3B215D9EA}" type="pres">
      <dgm:prSet presAssocID="{F1D1282C-9C67-40B0-8D53-36CD47DD6901}" presName="FiveNodes_3_text" presStyleLbl="node1" presStyleIdx="4" presStyleCnt="5">
        <dgm:presLayoutVars>
          <dgm:bulletEnabled val="1"/>
        </dgm:presLayoutVars>
      </dgm:prSet>
      <dgm:spPr/>
    </dgm:pt>
    <dgm:pt modelId="{509F1D73-4934-46D5-B4F2-6CEF4CB58EA8}" type="pres">
      <dgm:prSet presAssocID="{F1D1282C-9C67-40B0-8D53-36CD47DD6901}" presName="FiveNodes_4_text" presStyleLbl="node1" presStyleIdx="4" presStyleCnt="5">
        <dgm:presLayoutVars>
          <dgm:bulletEnabled val="1"/>
        </dgm:presLayoutVars>
      </dgm:prSet>
      <dgm:spPr/>
    </dgm:pt>
    <dgm:pt modelId="{E78E96B2-311F-4A0E-8F5F-11AD4581C3CB}" type="pres">
      <dgm:prSet presAssocID="{F1D1282C-9C67-40B0-8D53-36CD47DD6901}" presName="FiveNodes_5_text" presStyleLbl="node1" presStyleIdx="4" presStyleCnt="5">
        <dgm:presLayoutVars>
          <dgm:bulletEnabled val="1"/>
        </dgm:presLayoutVars>
      </dgm:prSet>
      <dgm:spPr/>
    </dgm:pt>
  </dgm:ptLst>
  <dgm:cxnLst>
    <dgm:cxn modelId="{88A66507-488F-46F7-B223-3E6D21952039}" type="presOf" srcId="{F1D1282C-9C67-40B0-8D53-36CD47DD6901}" destId="{D78F6A95-62CE-4B04-AB1A-70FE9FD544A7}" srcOrd="0" destOrd="0" presId="urn:microsoft.com/office/officeart/2005/8/layout/vProcess5"/>
    <dgm:cxn modelId="{68FB2F1A-0A7C-4F32-8494-6B76C80F05C5}" srcId="{F1D1282C-9C67-40B0-8D53-36CD47DD6901}" destId="{B804EEDE-17BC-42D5-A63C-67A91ADE004E}" srcOrd="2" destOrd="0" parTransId="{52704614-0C14-4278-ABED-129966ECAAEA}" sibTransId="{E49FB78B-8E88-42F7-8CA5-933FC2618DBF}"/>
    <dgm:cxn modelId="{A6851220-72C0-49C0-BD6E-3B38E0F8C75A}" type="presOf" srcId="{100EA304-D2CF-4E37-952D-F46F6ACEAB25}" destId="{F2F90935-0A78-4824-B564-1770D9ADDF76}" srcOrd="0" destOrd="0" presId="urn:microsoft.com/office/officeart/2005/8/layout/vProcess5"/>
    <dgm:cxn modelId="{59152820-84F6-4060-A07A-410796E91B58}" type="presOf" srcId="{FFEC45D3-E4AF-4646-A027-A008B1B3D323}" destId="{799835A1-061D-41F1-91B9-2CE7EB3ED954}" srcOrd="1" destOrd="0" presId="urn:microsoft.com/office/officeart/2005/8/layout/vProcess5"/>
    <dgm:cxn modelId="{2FD4DD24-C115-4AFD-9DBF-6E3FE11CA86C}" type="presOf" srcId="{26FB381B-A5C2-49F6-BBC3-806A2D6A482F}" destId="{E78E96B2-311F-4A0E-8F5F-11AD4581C3CB}" srcOrd="1" destOrd="0" presId="urn:microsoft.com/office/officeart/2005/8/layout/vProcess5"/>
    <dgm:cxn modelId="{A3FEDB26-38C0-4786-B6E9-66976CA1CA57}" type="presOf" srcId="{B804EEDE-17BC-42D5-A63C-67A91ADE004E}" destId="{1AF780F3-0DAE-4842-93F7-A7F3B215D9EA}" srcOrd="1" destOrd="0" presId="urn:microsoft.com/office/officeart/2005/8/layout/vProcess5"/>
    <dgm:cxn modelId="{B5CC1034-1FA4-44E9-8CFB-9729ED397F05}" type="presOf" srcId="{49BE505A-DE0A-4563-A7BC-12A0B580211C}" destId="{B9A2D0DE-BC12-4FB9-AE32-792CFE1DDF75}" srcOrd="0" destOrd="0" presId="urn:microsoft.com/office/officeart/2005/8/layout/vProcess5"/>
    <dgm:cxn modelId="{BEED5535-DC6F-4E7B-A496-8DCA1FD943E4}" type="presOf" srcId="{100EA304-D2CF-4E37-952D-F46F6ACEAB25}" destId="{509F1D73-4934-46D5-B4F2-6CEF4CB58EA8}" srcOrd="1" destOrd="0" presId="urn:microsoft.com/office/officeart/2005/8/layout/vProcess5"/>
    <dgm:cxn modelId="{49BB3947-44C2-4A4A-AB07-D55587C4E650}" type="presOf" srcId="{A3F2858C-304F-434B-B01D-6D5B0DCBD550}" destId="{3DA2971D-8E06-406E-8544-3719E1692857}" srcOrd="1" destOrd="0" presId="urn:microsoft.com/office/officeart/2005/8/layout/vProcess5"/>
    <dgm:cxn modelId="{2912B94A-5BCB-4ED2-A6C8-A176E8F01B8E}" type="presOf" srcId="{A3F2858C-304F-434B-B01D-6D5B0DCBD550}" destId="{6207389B-E0DF-4CC7-9932-B98FE1C0614C}" srcOrd="0" destOrd="0" presId="urn:microsoft.com/office/officeart/2005/8/layout/vProcess5"/>
    <dgm:cxn modelId="{D0A51272-6EA2-491B-96DB-F72279B178CF}" type="presOf" srcId="{B804EEDE-17BC-42D5-A63C-67A91ADE004E}" destId="{BE49BD9A-AEC1-4820-89D8-1634071F8CE8}" srcOrd="0" destOrd="0" presId="urn:microsoft.com/office/officeart/2005/8/layout/vProcess5"/>
    <dgm:cxn modelId="{18D48352-DC35-4779-B5C3-1B47E60C897F}" type="presOf" srcId="{E49FB78B-8E88-42F7-8CA5-933FC2618DBF}" destId="{73065762-6977-41E0-A483-728589BC828A}" srcOrd="0" destOrd="0" presId="urn:microsoft.com/office/officeart/2005/8/layout/vProcess5"/>
    <dgm:cxn modelId="{F4CD4C77-C912-4211-A0C7-730BEE20B55D}" srcId="{F1D1282C-9C67-40B0-8D53-36CD47DD6901}" destId="{FFEC45D3-E4AF-4646-A027-A008B1B3D323}" srcOrd="0" destOrd="0" parTransId="{9DC6707A-8EF9-4054-9882-74985FF4450B}" sibTransId="{8126F32E-B8FB-4B50-BE88-AA7FBA679DAB}"/>
    <dgm:cxn modelId="{DBC6FD58-5276-4123-A17D-34420F73D8EA}" srcId="{F1D1282C-9C67-40B0-8D53-36CD47DD6901}" destId="{A3F2858C-304F-434B-B01D-6D5B0DCBD550}" srcOrd="1" destOrd="0" parTransId="{C847EA67-8428-4BEC-AE12-75879F1552D7}" sibTransId="{EE9F822F-0F78-41B2-BA59-DC9EFCB53CC3}"/>
    <dgm:cxn modelId="{BA773793-3B57-4EAE-B36B-2145C96CA0B1}" type="presOf" srcId="{8126F32E-B8FB-4B50-BE88-AA7FBA679DAB}" destId="{9282A2B2-425E-4DF2-AEF9-3966DCC01069}" srcOrd="0" destOrd="0" presId="urn:microsoft.com/office/officeart/2005/8/layout/vProcess5"/>
    <dgm:cxn modelId="{BDCF019E-A6D7-49D1-932D-E782DBB18ECF}" type="presOf" srcId="{EE9F822F-0F78-41B2-BA59-DC9EFCB53CC3}" destId="{BF39600D-CD57-4FF6-B777-1311619AECAA}" srcOrd="0" destOrd="0" presId="urn:microsoft.com/office/officeart/2005/8/layout/vProcess5"/>
    <dgm:cxn modelId="{220571C8-D8A5-4E8A-9FF0-4B073F62D0EB}" type="presOf" srcId="{FFEC45D3-E4AF-4646-A027-A008B1B3D323}" destId="{720E1EEB-9496-4BF9-BE0A-435AA69EE3A8}" srcOrd="0" destOrd="0" presId="urn:microsoft.com/office/officeart/2005/8/layout/vProcess5"/>
    <dgm:cxn modelId="{073DCAD4-17F4-4544-A743-9CFA2C05F6A9}" srcId="{F1D1282C-9C67-40B0-8D53-36CD47DD6901}" destId="{100EA304-D2CF-4E37-952D-F46F6ACEAB25}" srcOrd="3" destOrd="0" parTransId="{59D4E89D-C82F-4332-81B7-C938D866E3C5}" sibTransId="{49BE505A-DE0A-4563-A7BC-12A0B580211C}"/>
    <dgm:cxn modelId="{8ABCEAE0-9466-4003-8E6A-73F2B57CE65E}" srcId="{F1D1282C-9C67-40B0-8D53-36CD47DD6901}" destId="{26FB381B-A5C2-49F6-BBC3-806A2D6A482F}" srcOrd="4" destOrd="0" parTransId="{0236F139-FD62-4C03-B2DB-5698F40ECC61}" sibTransId="{84E55839-FE7B-40F4-BB53-E705F2FEB900}"/>
    <dgm:cxn modelId="{0596C3F2-63EF-47D3-AF6C-F6A760AC815B}" type="presOf" srcId="{26FB381B-A5C2-49F6-BBC3-806A2D6A482F}" destId="{3E14B26D-6879-40F4-AA0E-0CD2A46E35B3}" srcOrd="0" destOrd="0" presId="urn:microsoft.com/office/officeart/2005/8/layout/vProcess5"/>
    <dgm:cxn modelId="{DBA5D1FC-6E4D-4D98-95C5-FB593951C271}" type="presParOf" srcId="{D78F6A95-62CE-4B04-AB1A-70FE9FD544A7}" destId="{C2F5B68F-A0DD-4DAE-97DB-367EE146C5D0}" srcOrd="0" destOrd="0" presId="urn:microsoft.com/office/officeart/2005/8/layout/vProcess5"/>
    <dgm:cxn modelId="{F5F32B03-5997-4DC1-9265-CEE7136AE635}" type="presParOf" srcId="{D78F6A95-62CE-4B04-AB1A-70FE9FD544A7}" destId="{720E1EEB-9496-4BF9-BE0A-435AA69EE3A8}" srcOrd="1" destOrd="0" presId="urn:microsoft.com/office/officeart/2005/8/layout/vProcess5"/>
    <dgm:cxn modelId="{4AFB2AB3-FA48-4373-B0FE-337157A9AFAD}" type="presParOf" srcId="{D78F6A95-62CE-4B04-AB1A-70FE9FD544A7}" destId="{6207389B-E0DF-4CC7-9932-B98FE1C0614C}" srcOrd="2" destOrd="0" presId="urn:microsoft.com/office/officeart/2005/8/layout/vProcess5"/>
    <dgm:cxn modelId="{96D5D72F-9A83-4D0E-850B-BBB158EC514C}" type="presParOf" srcId="{D78F6A95-62CE-4B04-AB1A-70FE9FD544A7}" destId="{BE49BD9A-AEC1-4820-89D8-1634071F8CE8}" srcOrd="3" destOrd="0" presId="urn:microsoft.com/office/officeart/2005/8/layout/vProcess5"/>
    <dgm:cxn modelId="{FAA4D533-998B-4A08-9C27-94034CC7C640}" type="presParOf" srcId="{D78F6A95-62CE-4B04-AB1A-70FE9FD544A7}" destId="{F2F90935-0A78-4824-B564-1770D9ADDF76}" srcOrd="4" destOrd="0" presId="urn:microsoft.com/office/officeart/2005/8/layout/vProcess5"/>
    <dgm:cxn modelId="{33E3891B-C4EB-43A2-B479-CA3903C0D100}" type="presParOf" srcId="{D78F6A95-62CE-4B04-AB1A-70FE9FD544A7}" destId="{3E14B26D-6879-40F4-AA0E-0CD2A46E35B3}" srcOrd="5" destOrd="0" presId="urn:microsoft.com/office/officeart/2005/8/layout/vProcess5"/>
    <dgm:cxn modelId="{4348FC53-D648-40F7-8C89-8467078BEFF7}" type="presParOf" srcId="{D78F6A95-62CE-4B04-AB1A-70FE9FD544A7}" destId="{9282A2B2-425E-4DF2-AEF9-3966DCC01069}" srcOrd="6" destOrd="0" presId="urn:microsoft.com/office/officeart/2005/8/layout/vProcess5"/>
    <dgm:cxn modelId="{04C021DB-24C9-476B-8C3F-5E0EE97CD28D}" type="presParOf" srcId="{D78F6A95-62CE-4B04-AB1A-70FE9FD544A7}" destId="{BF39600D-CD57-4FF6-B777-1311619AECAA}" srcOrd="7" destOrd="0" presId="urn:microsoft.com/office/officeart/2005/8/layout/vProcess5"/>
    <dgm:cxn modelId="{B8B7A76B-44E5-496B-A561-3B04BEBC2A94}" type="presParOf" srcId="{D78F6A95-62CE-4B04-AB1A-70FE9FD544A7}" destId="{73065762-6977-41E0-A483-728589BC828A}" srcOrd="8" destOrd="0" presId="urn:microsoft.com/office/officeart/2005/8/layout/vProcess5"/>
    <dgm:cxn modelId="{4638582C-04B8-4184-A8AA-04A7FBDA0E49}" type="presParOf" srcId="{D78F6A95-62CE-4B04-AB1A-70FE9FD544A7}" destId="{B9A2D0DE-BC12-4FB9-AE32-792CFE1DDF75}" srcOrd="9" destOrd="0" presId="urn:microsoft.com/office/officeart/2005/8/layout/vProcess5"/>
    <dgm:cxn modelId="{ADFC381B-E8CF-4739-8A13-491039586596}" type="presParOf" srcId="{D78F6A95-62CE-4B04-AB1A-70FE9FD544A7}" destId="{799835A1-061D-41F1-91B9-2CE7EB3ED954}" srcOrd="10" destOrd="0" presId="urn:microsoft.com/office/officeart/2005/8/layout/vProcess5"/>
    <dgm:cxn modelId="{BE990603-A6EB-4EC7-9350-EE11B3005022}" type="presParOf" srcId="{D78F6A95-62CE-4B04-AB1A-70FE9FD544A7}" destId="{3DA2971D-8E06-406E-8544-3719E1692857}" srcOrd="11" destOrd="0" presId="urn:microsoft.com/office/officeart/2005/8/layout/vProcess5"/>
    <dgm:cxn modelId="{94562C24-3896-4086-ABF0-AB4BCBC9F702}" type="presParOf" srcId="{D78F6A95-62CE-4B04-AB1A-70FE9FD544A7}" destId="{1AF780F3-0DAE-4842-93F7-A7F3B215D9EA}" srcOrd="12" destOrd="0" presId="urn:microsoft.com/office/officeart/2005/8/layout/vProcess5"/>
    <dgm:cxn modelId="{5BC8D639-AAC2-4E2C-968D-0207B836800A}" type="presParOf" srcId="{D78F6A95-62CE-4B04-AB1A-70FE9FD544A7}" destId="{509F1D73-4934-46D5-B4F2-6CEF4CB58EA8}" srcOrd="13" destOrd="0" presId="urn:microsoft.com/office/officeart/2005/8/layout/vProcess5"/>
    <dgm:cxn modelId="{E42FF5EC-6A69-417F-819A-1C5FD94FED8B}" type="presParOf" srcId="{D78F6A95-62CE-4B04-AB1A-70FE9FD544A7}" destId="{E78E96B2-311F-4A0E-8F5F-11AD4581C3CB}"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BF9161-CDA9-4E27-9CD4-E58DFC5D7E8A}"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38C2C37-165F-48A1-BAAC-95ED7958C051}">
      <dgm:prSet/>
      <dgm:spPr/>
      <dgm:t>
        <a:bodyPr/>
        <a:lstStyle/>
        <a:p>
          <a:r>
            <a:rPr lang="en-US"/>
            <a:t>Telehealth = remote delivery via video, app, or web platform.</a:t>
          </a:r>
        </a:p>
      </dgm:t>
    </dgm:pt>
    <dgm:pt modelId="{6C770667-846F-4C28-AFC2-14F80358ACC4}" type="parTrans" cxnId="{1C778AC7-057F-4D6F-936C-A7409268E89E}">
      <dgm:prSet/>
      <dgm:spPr/>
      <dgm:t>
        <a:bodyPr/>
        <a:lstStyle/>
        <a:p>
          <a:endParaRPr lang="en-US"/>
        </a:p>
      </dgm:t>
    </dgm:pt>
    <dgm:pt modelId="{EC05C412-FA9E-4836-B576-1F6D0893F044}" type="sibTrans" cxnId="{1C778AC7-057F-4D6F-936C-A7409268E89E}">
      <dgm:prSet/>
      <dgm:spPr/>
      <dgm:t>
        <a:bodyPr/>
        <a:lstStyle/>
        <a:p>
          <a:endParaRPr lang="en-US"/>
        </a:p>
      </dgm:t>
    </dgm:pt>
    <dgm:pt modelId="{0EFA345F-9072-4C34-8020-F1A736215CB0}">
      <dgm:prSet/>
      <dgm:spPr/>
      <dgm:t>
        <a:bodyPr/>
        <a:lstStyle/>
        <a:p>
          <a:r>
            <a:rPr lang="en-US" dirty="0"/>
            <a:t>Includes teleconsultation, telemonitoring, telerehabilitation (Haque and Hayden, 2022).</a:t>
          </a:r>
        </a:p>
      </dgm:t>
    </dgm:pt>
    <dgm:pt modelId="{EDE53EA6-54A7-47AF-AD18-1B61FCD15F8B}" type="parTrans" cxnId="{C432E0FB-B780-4F36-A969-F07E470D6788}">
      <dgm:prSet/>
      <dgm:spPr/>
      <dgm:t>
        <a:bodyPr/>
        <a:lstStyle/>
        <a:p>
          <a:endParaRPr lang="en-US"/>
        </a:p>
      </dgm:t>
    </dgm:pt>
    <dgm:pt modelId="{2CF06729-E2FE-4E6C-98D4-AF6BC4E6474A}" type="sibTrans" cxnId="{C432E0FB-B780-4F36-A969-F07E470D6788}">
      <dgm:prSet/>
      <dgm:spPr/>
      <dgm:t>
        <a:bodyPr/>
        <a:lstStyle/>
        <a:p>
          <a:endParaRPr lang="en-US"/>
        </a:p>
      </dgm:t>
    </dgm:pt>
    <dgm:pt modelId="{5DB618E1-583C-47C2-96C0-40CCE1F756B7}">
      <dgm:prSet/>
      <dgm:spPr/>
      <dgm:t>
        <a:bodyPr/>
        <a:lstStyle/>
        <a:p>
          <a:r>
            <a:rPr lang="en-US"/>
            <a:t>Supported by NHS Digital &amp; “Digital-First Primary Care” initiative (2015) (Winward et al., 2021).</a:t>
          </a:r>
        </a:p>
      </dgm:t>
    </dgm:pt>
    <dgm:pt modelId="{9990FE2B-4B9B-4DD6-8B59-430F89FF834D}" type="parTrans" cxnId="{EBCB97DF-9151-432D-8469-9981EF87C014}">
      <dgm:prSet/>
      <dgm:spPr/>
      <dgm:t>
        <a:bodyPr/>
        <a:lstStyle/>
        <a:p>
          <a:endParaRPr lang="en-US"/>
        </a:p>
      </dgm:t>
    </dgm:pt>
    <dgm:pt modelId="{07B7709E-ACFD-4BCE-BBEA-7B278E21DD96}" type="sibTrans" cxnId="{EBCB97DF-9151-432D-8469-9981EF87C014}">
      <dgm:prSet/>
      <dgm:spPr/>
      <dgm:t>
        <a:bodyPr/>
        <a:lstStyle/>
        <a:p>
          <a:endParaRPr lang="en-US"/>
        </a:p>
      </dgm:t>
    </dgm:pt>
    <dgm:pt modelId="{AB1032CF-C73B-4C57-8E3E-293FC742BEB5}">
      <dgm:prSet/>
      <dgm:spPr/>
      <dgm:t>
        <a:bodyPr/>
        <a:lstStyle/>
        <a:p>
          <a:r>
            <a:rPr lang="en-US" dirty="0"/>
            <a:t>Rapid growth: 14% → 71% remote GP consultations (2019–2021).</a:t>
          </a:r>
        </a:p>
      </dgm:t>
    </dgm:pt>
    <dgm:pt modelId="{0B70B11B-9C5E-4409-8BC9-85995C291A94}" type="parTrans" cxnId="{A086DBA6-C870-4E76-86D8-26F8ECA32D24}">
      <dgm:prSet/>
      <dgm:spPr/>
      <dgm:t>
        <a:bodyPr/>
        <a:lstStyle/>
        <a:p>
          <a:endParaRPr lang="en-US"/>
        </a:p>
      </dgm:t>
    </dgm:pt>
    <dgm:pt modelId="{16394B95-4BCC-420B-9225-E9F4A147F7DC}" type="sibTrans" cxnId="{A086DBA6-C870-4E76-86D8-26F8ECA32D24}">
      <dgm:prSet/>
      <dgm:spPr/>
      <dgm:t>
        <a:bodyPr/>
        <a:lstStyle/>
        <a:p>
          <a:endParaRPr lang="en-US"/>
        </a:p>
      </dgm:t>
    </dgm:pt>
    <dgm:pt modelId="{05F66AFD-CB28-45B6-905E-A267B3E173C9}">
      <dgm:prSet/>
      <dgm:spPr/>
      <dgm:t>
        <a:bodyPr/>
        <a:lstStyle/>
        <a:p>
          <a:r>
            <a:rPr lang="en-US" dirty="0"/>
            <a:t>Aims: reduce waiting times, improve access, </a:t>
          </a:r>
          <a:r>
            <a:rPr lang="en-US" dirty="0" err="1"/>
            <a:t>modernise</a:t>
          </a:r>
          <a:r>
            <a:rPr lang="en-US" dirty="0"/>
            <a:t> care interfaces.</a:t>
          </a:r>
        </a:p>
      </dgm:t>
    </dgm:pt>
    <dgm:pt modelId="{5F3F69C5-8392-4506-B5C4-E185F78ACEF7}" type="parTrans" cxnId="{F584804D-7750-413E-B302-63D4893F97F0}">
      <dgm:prSet/>
      <dgm:spPr/>
      <dgm:t>
        <a:bodyPr/>
        <a:lstStyle/>
        <a:p>
          <a:endParaRPr lang="en-US"/>
        </a:p>
      </dgm:t>
    </dgm:pt>
    <dgm:pt modelId="{D643B21E-7442-46FC-BE11-D03B294CBA3F}" type="sibTrans" cxnId="{F584804D-7750-413E-B302-63D4893F97F0}">
      <dgm:prSet/>
      <dgm:spPr/>
      <dgm:t>
        <a:bodyPr/>
        <a:lstStyle/>
        <a:p>
          <a:endParaRPr lang="en-US"/>
        </a:p>
      </dgm:t>
    </dgm:pt>
    <dgm:pt modelId="{1EE1CFC9-191B-42D8-80E5-FAFF6F5A9072}" type="pres">
      <dgm:prSet presAssocID="{6CBF9161-CDA9-4E27-9CD4-E58DFC5D7E8A}" presName="linear" presStyleCnt="0">
        <dgm:presLayoutVars>
          <dgm:animLvl val="lvl"/>
          <dgm:resizeHandles val="exact"/>
        </dgm:presLayoutVars>
      </dgm:prSet>
      <dgm:spPr/>
    </dgm:pt>
    <dgm:pt modelId="{29F46892-11D6-4BC7-A4AF-4EBC268A6251}" type="pres">
      <dgm:prSet presAssocID="{438C2C37-165F-48A1-BAAC-95ED7958C051}" presName="parentText" presStyleLbl="node1" presStyleIdx="0" presStyleCnt="5">
        <dgm:presLayoutVars>
          <dgm:chMax val="0"/>
          <dgm:bulletEnabled val="1"/>
        </dgm:presLayoutVars>
      </dgm:prSet>
      <dgm:spPr/>
    </dgm:pt>
    <dgm:pt modelId="{FD7B5A21-34F4-43FB-B59D-83CA50E9A9D3}" type="pres">
      <dgm:prSet presAssocID="{EC05C412-FA9E-4836-B576-1F6D0893F044}" presName="spacer" presStyleCnt="0"/>
      <dgm:spPr/>
    </dgm:pt>
    <dgm:pt modelId="{5994D3C7-D38D-4C2A-B1E8-7232B0836D62}" type="pres">
      <dgm:prSet presAssocID="{0EFA345F-9072-4C34-8020-F1A736215CB0}" presName="parentText" presStyleLbl="node1" presStyleIdx="1" presStyleCnt="5">
        <dgm:presLayoutVars>
          <dgm:chMax val="0"/>
          <dgm:bulletEnabled val="1"/>
        </dgm:presLayoutVars>
      </dgm:prSet>
      <dgm:spPr/>
    </dgm:pt>
    <dgm:pt modelId="{E718A2C8-87D0-4414-8D3D-05B2E71FBE7D}" type="pres">
      <dgm:prSet presAssocID="{2CF06729-E2FE-4E6C-98D4-AF6BC4E6474A}" presName="spacer" presStyleCnt="0"/>
      <dgm:spPr/>
    </dgm:pt>
    <dgm:pt modelId="{510A982A-A86E-4103-A1EC-2CB0926E2276}" type="pres">
      <dgm:prSet presAssocID="{5DB618E1-583C-47C2-96C0-40CCE1F756B7}" presName="parentText" presStyleLbl="node1" presStyleIdx="2" presStyleCnt="5">
        <dgm:presLayoutVars>
          <dgm:chMax val="0"/>
          <dgm:bulletEnabled val="1"/>
        </dgm:presLayoutVars>
      </dgm:prSet>
      <dgm:spPr/>
    </dgm:pt>
    <dgm:pt modelId="{F01BE988-AED5-49BE-802F-4238F21C5B87}" type="pres">
      <dgm:prSet presAssocID="{07B7709E-ACFD-4BCE-BBEA-7B278E21DD96}" presName="spacer" presStyleCnt="0"/>
      <dgm:spPr/>
    </dgm:pt>
    <dgm:pt modelId="{FDFD3506-06D0-4FC2-B918-6464B02243A3}" type="pres">
      <dgm:prSet presAssocID="{AB1032CF-C73B-4C57-8E3E-293FC742BEB5}" presName="parentText" presStyleLbl="node1" presStyleIdx="3" presStyleCnt="5">
        <dgm:presLayoutVars>
          <dgm:chMax val="0"/>
          <dgm:bulletEnabled val="1"/>
        </dgm:presLayoutVars>
      </dgm:prSet>
      <dgm:spPr/>
    </dgm:pt>
    <dgm:pt modelId="{FF5E968A-F08A-4E4D-AAC1-30674685619E}" type="pres">
      <dgm:prSet presAssocID="{16394B95-4BCC-420B-9225-E9F4A147F7DC}" presName="spacer" presStyleCnt="0"/>
      <dgm:spPr/>
    </dgm:pt>
    <dgm:pt modelId="{1F54F217-9928-4722-81FE-5006E2C8B73A}" type="pres">
      <dgm:prSet presAssocID="{05F66AFD-CB28-45B6-905E-A267B3E173C9}" presName="parentText" presStyleLbl="node1" presStyleIdx="4" presStyleCnt="5">
        <dgm:presLayoutVars>
          <dgm:chMax val="0"/>
          <dgm:bulletEnabled val="1"/>
        </dgm:presLayoutVars>
      </dgm:prSet>
      <dgm:spPr/>
    </dgm:pt>
  </dgm:ptLst>
  <dgm:cxnLst>
    <dgm:cxn modelId="{CCF28015-2DA7-4138-A21C-6A1245BA2FDC}" type="presOf" srcId="{6CBF9161-CDA9-4E27-9CD4-E58DFC5D7E8A}" destId="{1EE1CFC9-191B-42D8-80E5-FAFF6F5A9072}" srcOrd="0" destOrd="0" presId="urn:microsoft.com/office/officeart/2005/8/layout/vList2"/>
    <dgm:cxn modelId="{64CEF01B-0BCF-40F9-B7A1-AF3348C48552}" type="presOf" srcId="{5DB618E1-583C-47C2-96C0-40CCE1F756B7}" destId="{510A982A-A86E-4103-A1EC-2CB0926E2276}" srcOrd="0" destOrd="0" presId="urn:microsoft.com/office/officeart/2005/8/layout/vList2"/>
    <dgm:cxn modelId="{242EA564-131E-42C3-991A-E2AC65F12FAC}" type="presOf" srcId="{438C2C37-165F-48A1-BAAC-95ED7958C051}" destId="{29F46892-11D6-4BC7-A4AF-4EBC268A6251}" srcOrd="0" destOrd="0" presId="urn:microsoft.com/office/officeart/2005/8/layout/vList2"/>
    <dgm:cxn modelId="{63328C6B-27E8-4CB2-AC4A-ACC8212E5AA9}" type="presOf" srcId="{AB1032CF-C73B-4C57-8E3E-293FC742BEB5}" destId="{FDFD3506-06D0-4FC2-B918-6464B02243A3}" srcOrd="0" destOrd="0" presId="urn:microsoft.com/office/officeart/2005/8/layout/vList2"/>
    <dgm:cxn modelId="{F584804D-7750-413E-B302-63D4893F97F0}" srcId="{6CBF9161-CDA9-4E27-9CD4-E58DFC5D7E8A}" destId="{05F66AFD-CB28-45B6-905E-A267B3E173C9}" srcOrd="4" destOrd="0" parTransId="{5F3F69C5-8392-4506-B5C4-E185F78ACEF7}" sibTransId="{D643B21E-7442-46FC-BE11-D03B294CBA3F}"/>
    <dgm:cxn modelId="{1F937859-6C15-4AEA-92BE-BB865FFCE6EA}" type="presOf" srcId="{05F66AFD-CB28-45B6-905E-A267B3E173C9}" destId="{1F54F217-9928-4722-81FE-5006E2C8B73A}" srcOrd="0" destOrd="0" presId="urn:microsoft.com/office/officeart/2005/8/layout/vList2"/>
    <dgm:cxn modelId="{A086DBA6-C870-4E76-86D8-26F8ECA32D24}" srcId="{6CBF9161-CDA9-4E27-9CD4-E58DFC5D7E8A}" destId="{AB1032CF-C73B-4C57-8E3E-293FC742BEB5}" srcOrd="3" destOrd="0" parTransId="{0B70B11B-9C5E-4409-8BC9-85995C291A94}" sibTransId="{16394B95-4BCC-420B-9225-E9F4A147F7DC}"/>
    <dgm:cxn modelId="{6A8C91C5-62C3-4038-A0F3-FF96F87B4827}" type="presOf" srcId="{0EFA345F-9072-4C34-8020-F1A736215CB0}" destId="{5994D3C7-D38D-4C2A-B1E8-7232B0836D62}" srcOrd="0" destOrd="0" presId="urn:microsoft.com/office/officeart/2005/8/layout/vList2"/>
    <dgm:cxn modelId="{1C778AC7-057F-4D6F-936C-A7409268E89E}" srcId="{6CBF9161-CDA9-4E27-9CD4-E58DFC5D7E8A}" destId="{438C2C37-165F-48A1-BAAC-95ED7958C051}" srcOrd="0" destOrd="0" parTransId="{6C770667-846F-4C28-AFC2-14F80358ACC4}" sibTransId="{EC05C412-FA9E-4836-B576-1F6D0893F044}"/>
    <dgm:cxn modelId="{EBCB97DF-9151-432D-8469-9981EF87C014}" srcId="{6CBF9161-CDA9-4E27-9CD4-E58DFC5D7E8A}" destId="{5DB618E1-583C-47C2-96C0-40CCE1F756B7}" srcOrd="2" destOrd="0" parTransId="{9990FE2B-4B9B-4DD6-8B59-430F89FF834D}" sibTransId="{07B7709E-ACFD-4BCE-BBEA-7B278E21DD96}"/>
    <dgm:cxn modelId="{C432E0FB-B780-4F36-A969-F07E470D6788}" srcId="{6CBF9161-CDA9-4E27-9CD4-E58DFC5D7E8A}" destId="{0EFA345F-9072-4C34-8020-F1A736215CB0}" srcOrd="1" destOrd="0" parTransId="{EDE53EA6-54A7-47AF-AD18-1B61FCD15F8B}" sibTransId="{2CF06729-E2FE-4E6C-98D4-AF6BC4E6474A}"/>
    <dgm:cxn modelId="{BA2DB3FB-5953-442A-A3E9-8D05CC5BDE30}" type="presParOf" srcId="{1EE1CFC9-191B-42D8-80E5-FAFF6F5A9072}" destId="{29F46892-11D6-4BC7-A4AF-4EBC268A6251}" srcOrd="0" destOrd="0" presId="urn:microsoft.com/office/officeart/2005/8/layout/vList2"/>
    <dgm:cxn modelId="{376A980F-61B7-4972-80E6-282DBA5F7A65}" type="presParOf" srcId="{1EE1CFC9-191B-42D8-80E5-FAFF6F5A9072}" destId="{FD7B5A21-34F4-43FB-B59D-83CA50E9A9D3}" srcOrd="1" destOrd="0" presId="urn:microsoft.com/office/officeart/2005/8/layout/vList2"/>
    <dgm:cxn modelId="{E4198258-2B6C-4097-BFFF-0DEB18910ACB}" type="presParOf" srcId="{1EE1CFC9-191B-42D8-80E5-FAFF6F5A9072}" destId="{5994D3C7-D38D-4C2A-B1E8-7232B0836D62}" srcOrd="2" destOrd="0" presId="urn:microsoft.com/office/officeart/2005/8/layout/vList2"/>
    <dgm:cxn modelId="{566C521C-1486-46BB-8BAA-B2D5F38267E1}" type="presParOf" srcId="{1EE1CFC9-191B-42D8-80E5-FAFF6F5A9072}" destId="{E718A2C8-87D0-4414-8D3D-05B2E71FBE7D}" srcOrd="3" destOrd="0" presId="urn:microsoft.com/office/officeart/2005/8/layout/vList2"/>
    <dgm:cxn modelId="{84B79FC3-97F9-408D-89AD-D6C110B3CAF5}" type="presParOf" srcId="{1EE1CFC9-191B-42D8-80E5-FAFF6F5A9072}" destId="{510A982A-A86E-4103-A1EC-2CB0926E2276}" srcOrd="4" destOrd="0" presId="urn:microsoft.com/office/officeart/2005/8/layout/vList2"/>
    <dgm:cxn modelId="{15B3EB56-C67A-4B9A-BC68-E57F904A4F93}" type="presParOf" srcId="{1EE1CFC9-191B-42D8-80E5-FAFF6F5A9072}" destId="{F01BE988-AED5-49BE-802F-4238F21C5B87}" srcOrd="5" destOrd="0" presId="urn:microsoft.com/office/officeart/2005/8/layout/vList2"/>
    <dgm:cxn modelId="{0CFAAAFD-9CC9-47D5-86E1-F5571E3613E0}" type="presParOf" srcId="{1EE1CFC9-191B-42D8-80E5-FAFF6F5A9072}" destId="{FDFD3506-06D0-4FC2-B918-6464B02243A3}" srcOrd="6" destOrd="0" presId="urn:microsoft.com/office/officeart/2005/8/layout/vList2"/>
    <dgm:cxn modelId="{FFA7ED11-21DB-46C5-8D11-4B9634EFFAF5}" type="presParOf" srcId="{1EE1CFC9-191B-42D8-80E5-FAFF6F5A9072}" destId="{FF5E968A-F08A-4E4D-AAC1-30674685619E}" srcOrd="7" destOrd="0" presId="urn:microsoft.com/office/officeart/2005/8/layout/vList2"/>
    <dgm:cxn modelId="{E7D357D5-91E4-4B3D-9972-B907A2493E25}" type="presParOf" srcId="{1EE1CFC9-191B-42D8-80E5-FAFF6F5A9072}" destId="{1F54F217-9928-4722-81FE-5006E2C8B73A}"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7F9228A-3097-424F-B1F8-FB0438995FF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40256D3-8D7E-4844-B5B6-03F998D1699E}">
      <dgm:prSet/>
      <dgm:spPr/>
      <dgm:t>
        <a:bodyPr/>
        <a:lstStyle/>
        <a:p>
          <a:r>
            <a:rPr lang="en-US" baseline="0"/>
            <a:t>Examples: NHS Home, GP at Hand, NHS Near Me.</a:t>
          </a:r>
          <a:endParaRPr lang="en-US"/>
        </a:p>
      </dgm:t>
    </dgm:pt>
    <dgm:pt modelId="{A60B5A0B-AAE9-474A-A424-B75009CDA681}" type="parTrans" cxnId="{50997115-78B5-4886-B470-F2090557868B}">
      <dgm:prSet/>
      <dgm:spPr/>
      <dgm:t>
        <a:bodyPr/>
        <a:lstStyle/>
        <a:p>
          <a:endParaRPr lang="en-US"/>
        </a:p>
      </dgm:t>
    </dgm:pt>
    <dgm:pt modelId="{2B174669-0CCA-479D-8F9D-77D1347F9F0B}" type="sibTrans" cxnId="{50997115-78B5-4886-B470-F2090557868B}">
      <dgm:prSet/>
      <dgm:spPr/>
      <dgm:t>
        <a:bodyPr/>
        <a:lstStyle/>
        <a:p>
          <a:endParaRPr lang="en-US"/>
        </a:p>
      </dgm:t>
    </dgm:pt>
    <dgm:pt modelId="{537A4219-37AC-44DE-A469-061B6966D205}">
      <dgm:prSet/>
      <dgm:spPr/>
      <dgm:t>
        <a:bodyPr/>
        <a:lstStyle/>
        <a:p>
          <a:r>
            <a:rPr lang="en-US" baseline="0"/>
            <a:t>Used for chronic disease monitoring, GP triage, mental health follow-ups (Murphy et al., 2021).</a:t>
          </a:r>
          <a:endParaRPr lang="en-US"/>
        </a:p>
      </dgm:t>
    </dgm:pt>
    <dgm:pt modelId="{86BA84A1-E05A-484A-A9D6-5B74D151249B}" type="parTrans" cxnId="{7EF810BE-42FA-4282-9A43-E020146C68D0}">
      <dgm:prSet/>
      <dgm:spPr/>
      <dgm:t>
        <a:bodyPr/>
        <a:lstStyle/>
        <a:p>
          <a:endParaRPr lang="en-US"/>
        </a:p>
      </dgm:t>
    </dgm:pt>
    <dgm:pt modelId="{0A4C8320-44A1-43BF-B0E9-2D2241757350}" type="sibTrans" cxnId="{7EF810BE-42FA-4282-9A43-E020146C68D0}">
      <dgm:prSet/>
      <dgm:spPr/>
      <dgm:t>
        <a:bodyPr/>
        <a:lstStyle/>
        <a:p>
          <a:endParaRPr lang="en-US"/>
        </a:p>
      </dgm:t>
    </dgm:pt>
    <dgm:pt modelId="{38EADA75-376A-4622-BD87-1EB00F99BBCE}">
      <dgm:prSet/>
      <dgm:spPr/>
      <dgm:t>
        <a:bodyPr/>
        <a:lstStyle/>
        <a:p>
          <a:r>
            <a:rPr lang="en-US" baseline="0"/>
            <a:t>Integration with NHS App and electronic health records.</a:t>
          </a:r>
          <a:endParaRPr lang="en-US"/>
        </a:p>
      </dgm:t>
    </dgm:pt>
    <dgm:pt modelId="{7B81EAA5-DC98-4CBA-BC1B-A5137A017D27}" type="parTrans" cxnId="{13189840-3567-44B7-B10C-4839D63C741A}">
      <dgm:prSet/>
      <dgm:spPr/>
      <dgm:t>
        <a:bodyPr/>
        <a:lstStyle/>
        <a:p>
          <a:endParaRPr lang="en-US"/>
        </a:p>
      </dgm:t>
    </dgm:pt>
    <dgm:pt modelId="{D05FF6A6-27BD-47BC-9A1C-76F3F92A57E0}" type="sibTrans" cxnId="{13189840-3567-44B7-B10C-4839D63C741A}">
      <dgm:prSet/>
      <dgm:spPr/>
      <dgm:t>
        <a:bodyPr/>
        <a:lstStyle/>
        <a:p>
          <a:endParaRPr lang="en-US"/>
        </a:p>
      </dgm:t>
    </dgm:pt>
    <dgm:pt modelId="{9CA6ED9A-3792-4A4F-9CF2-29803685DD73}">
      <dgm:prSet/>
      <dgm:spPr/>
      <dgm:t>
        <a:bodyPr/>
        <a:lstStyle/>
        <a:p>
          <a:r>
            <a:rPr lang="en-US" baseline="0"/>
            <a:t>Benefits include flexibility, time savings, and reduced travel.</a:t>
          </a:r>
          <a:endParaRPr lang="en-US"/>
        </a:p>
      </dgm:t>
    </dgm:pt>
    <dgm:pt modelId="{45CA1890-0869-4E2C-83DE-3BCB3BB9038C}" type="parTrans" cxnId="{965CE183-5E37-4687-8E5F-EDB110553F49}">
      <dgm:prSet/>
      <dgm:spPr/>
      <dgm:t>
        <a:bodyPr/>
        <a:lstStyle/>
        <a:p>
          <a:endParaRPr lang="en-US"/>
        </a:p>
      </dgm:t>
    </dgm:pt>
    <dgm:pt modelId="{F57D8802-DED9-4902-B82A-19BE3C723FFE}" type="sibTrans" cxnId="{965CE183-5E37-4687-8E5F-EDB110553F49}">
      <dgm:prSet/>
      <dgm:spPr/>
      <dgm:t>
        <a:bodyPr/>
        <a:lstStyle/>
        <a:p>
          <a:endParaRPr lang="en-US"/>
        </a:p>
      </dgm:t>
    </dgm:pt>
    <dgm:pt modelId="{F9EF9E7A-6DA2-4A21-8A12-8A2259E84EAF}">
      <dgm:prSet/>
      <dgm:spPr/>
      <dgm:t>
        <a:bodyPr/>
        <a:lstStyle/>
        <a:p>
          <a:r>
            <a:rPr lang="en-US" baseline="0"/>
            <a:t>Challenges: fragmented systems, digital skills gaps, data security.</a:t>
          </a:r>
          <a:endParaRPr lang="en-US"/>
        </a:p>
      </dgm:t>
    </dgm:pt>
    <dgm:pt modelId="{ECDFD37E-D054-48E1-9DFA-B4E935A1658A}" type="parTrans" cxnId="{8540E11A-C737-461C-9BB4-0386BC2B7685}">
      <dgm:prSet/>
      <dgm:spPr/>
      <dgm:t>
        <a:bodyPr/>
        <a:lstStyle/>
        <a:p>
          <a:endParaRPr lang="en-US"/>
        </a:p>
      </dgm:t>
    </dgm:pt>
    <dgm:pt modelId="{58C04E00-A4E5-4F4A-83FF-A86E7DE884E5}" type="sibTrans" cxnId="{8540E11A-C737-461C-9BB4-0386BC2B7685}">
      <dgm:prSet/>
      <dgm:spPr/>
      <dgm:t>
        <a:bodyPr/>
        <a:lstStyle/>
        <a:p>
          <a:endParaRPr lang="en-US"/>
        </a:p>
      </dgm:t>
    </dgm:pt>
    <dgm:pt modelId="{B1FA7005-DFE7-4852-903D-3628B79F5D04}" type="pres">
      <dgm:prSet presAssocID="{57F9228A-3097-424F-B1F8-FB0438995FF4}" presName="linear" presStyleCnt="0">
        <dgm:presLayoutVars>
          <dgm:animLvl val="lvl"/>
          <dgm:resizeHandles val="exact"/>
        </dgm:presLayoutVars>
      </dgm:prSet>
      <dgm:spPr/>
    </dgm:pt>
    <dgm:pt modelId="{431D7EC5-BCBD-4599-BE9F-3603621859BC}" type="pres">
      <dgm:prSet presAssocID="{640256D3-8D7E-4844-B5B6-03F998D1699E}" presName="parentText" presStyleLbl="node1" presStyleIdx="0" presStyleCnt="5">
        <dgm:presLayoutVars>
          <dgm:chMax val="0"/>
          <dgm:bulletEnabled val="1"/>
        </dgm:presLayoutVars>
      </dgm:prSet>
      <dgm:spPr/>
    </dgm:pt>
    <dgm:pt modelId="{E0D37F84-37E4-49E6-A5A8-59C9386D55FB}" type="pres">
      <dgm:prSet presAssocID="{2B174669-0CCA-479D-8F9D-77D1347F9F0B}" presName="spacer" presStyleCnt="0"/>
      <dgm:spPr/>
    </dgm:pt>
    <dgm:pt modelId="{4D98791C-052E-4256-841C-77CF0B4C053C}" type="pres">
      <dgm:prSet presAssocID="{537A4219-37AC-44DE-A469-061B6966D205}" presName="parentText" presStyleLbl="node1" presStyleIdx="1" presStyleCnt="5">
        <dgm:presLayoutVars>
          <dgm:chMax val="0"/>
          <dgm:bulletEnabled val="1"/>
        </dgm:presLayoutVars>
      </dgm:prSet>
      <dgm:spPr/>
    </dgm:pt>
    <dgm:pt modelId="{B27B0452-9FDA-4E13-8EAA-213C76B1E9CE}" type="pres">
      <dgm:prSet presAssocID="{0A4C8320-44A1-43BF-B0E9-2D2241757350}" presName="spacer" presStyleCnt="0"/>
      <dgm:spPr/>
    </dgm:pt>
    <dgm:pt modelId="{33A70932-4448-4383-AF29-2FBE9AF0F967}" type="pres">
      <dgm:prSet presAssocID="{38EADA75-376A-4622-BD87-1EB00F99BBCE}" presName="parentText" presStyleLbl="node1" presStyleIdx="2" presStyleCnt="5">
        <dgm:presLayoutVars>
          <dgm:chMax val="0"/>
          <dgm:bulletEnabled val="1"/>
        </dgm:presLayoutVars>
      </dgm:prSet>
      <dgm:spPr/>
    </dgm:pt>
    <dgm:pt modelId="{D84AE078-BAB9-489F-B9D6-0EF8F1132203}" type="pres">
      <dgm:prSet presAssocID="{D05FF6A6-27BD-47BC-9A1C-76F3F92A57E0}" presName="spacer" presStyleCnt="0"/>
      <dgm:spPr/>
    </dgm:pt>
    <dgm:pt modelId="{CB4E86EB-BDB2-48CA-A019-DE563A3BD2D1}" type="pres">
      <dgm:prSet presAssocID="{9CA6ED9A-3792-4A4F-9CF2-29803685DD73}" presName="parentText" presStyleLbl="node1" presStyleIdx="3" presStyleCnt="5">
        <dgm:presLayoutVars>
          <dgm:chMax val="0"/>
          <dgm:bulletEnabled val="1"/>
        </dgm:presLayoutVars>
      </dgm:prSet>
      <dgm:spPr/>
    </dgm:pt>
    <dgm:pt modelId="{5E945E8D-79AE-411A-83C1-5BD5943FCEE0}" type="pres">
      <dgm:prSet presAssocID="{F57D8802-DED9-4902-B82A-19BE3C723FFE}" presName="spacer" presStyleCnt="0"/>
      <dgm:spPr/>
    </dgm:pt>
    <dgm:pt modelId="{10691247-8603-4C7B-BD99-B527702D1F7D}" type="pres">
      <dgm:prSet presAssocID="{F9EF9E7A-6DA2-4A21-8A12-8A2259E84EAF}" presName="parentText" presStyleLbl="node1" presStyleIdx="4" presStyleCnt="5">
        <dgm:presLayoutVars>
          <dgm:chMax val="0"/>
          <dgm:bulletEnabled val="1"/>
        </dgm:presLayoutVars>
      </dgm:prSet>
      <dgm:spPr/>
    </dgm:pt>
  </dgm:ptLst>
  <dgm:cxnLst>
    <dgm:cxn modelId="{38650005-4E88-4EAD-B74C-3C2EFCEEA158}" type="presOf" srcId="{640256D3-8D7E-4844-B5B6-03F998D1699E}" destId="{431D7EC5-BCBD-4599-BE9F-3603621859BC}" srcOrd="0" destOrd="0" presId="urn:microsoft.com/office/officeart/2005/8/layout/vList2"/>
    <dgm:cxn modelId="{50997115-78B5-4886-B470-F2090557868B}" srcId="{57F9228A-3097-424F-B1F8-FB0438995FF4}" destId="{640256D3-8D7E-4844-B5B6-03F998D1699E}" srcOrd="0" destOrd="0" parTransId="{A60B5A0B-AAE9-474A-A424-B75009CDA681}" sibTransId="{2B174669-0CCA-479D-8F9D-77D1347F9F0B}"/>
    <dgm:cxn modelId="{8540E11A-C737-461C-9BB4-0386BC2B7685}" srcId="{57F9228A-3097-424F-B1F8-FB0438995FF4}" destId="{F9EF9E7A-6DA2-4A21-8A12-8A2259E84EAF}" srcOrd="4" destOrd="0" parTransId="{ECDFD37E-D054-48E1-9DFA-B4E935A1658A}" sibTransId="{58C04E00-A4E5-4F4A-83FF-A86E7DE884E5}"/>
    <dgm:cxn modelId="{24500F2A-BDCF-45FA-A497-B82CA2042C91}" type="presOf" srcId="{9CA6ED9A-3792-4A4F-9CF2-29803685DD73}" destId="{CB4E86EB-BDB2-48CA-A019-DE563A3BD2D1}" srcOrd="0" destOrd="0" presId="urn:microsoft.com/office/officeart/2005/8/layout/vList2"/>
    <dgm:cxn modelId="{13189840-3567-44B7-B10C-4839D63C741A}" srcId="{57F9228A-3097-424F-B1F8-FB0438995FF4}" destId="{38EADA75-376A-4622-BD87-1EB00F99BBCE}" srcOrd="2" destOrd="0" parTransId="{7B81EAA5-DC98-4CBA-BC1B-A5137A017D27}" sibTransId="{D05FF6A6-27BD-47BC-9A1C-76F3F92A57E0}"/>
    <dgm:cxn modelId="{8DA72848-138C-42D8-93FF-576A3E87F65D}" type="presOf" srcId="{F9EF9E7A-6DA2-4A21-8A12-8A2259E84EAF}" destId="{10691247-8603-4C7B-BD99-B527702D1F7D}" srcOrd="0" destOrd="0" presId="urn:microsoft.com/office/officeart/2005/8/layout/vList2"/>
    <dgm:cxn modelId="{965CE183-5E37-4687-8E5F-EDB110553F49}" srcId="{57F9228A-3097-424F-B1F8-FB0438995FF4}" destId="{9CA6ED9A-3792-4A4F-9CF2-29803685DD73}" srcOrd="3" destOrd="0" parTransId="{45CA1890-0869-4E2C-83DE-3BCB3BB9038C}" sibTransId="{F57D8802-DED9-4902-B82A-19BE3C723FFE}"/>
    <dgm:cxn modelId="{7EF810BE-42FA-4282-9A43-E020146C68D0}" srcId="{57F9228A-3097-424F-B1F8-FB0438995FF4}" destId="{537A4219-37AC-44DE-A469-061B6966D205}" srcOrd="1" destOrd="0" parTransId="{86BA84A1-E05A-484A-A9D6-5B74D151249B}" sibTransId="{0A4C8320-44A1-43BF-B0E9-2D2241757350}"/>
    <dgm:cxn modelId="{204FC6C3-C7B1-4BD8-8D76-7624DC1AB00D}" type="presOf" srcId="{38EADA75-376A-4622-BD87-1EB00F99BBCE}" destId="{33A70932-4448-4383-AF29-2FBE9AF0F967}" srcOrd="0" destOrd="0" presId="urn:microsoft.com/office/officeart/2005/8/layout/vList2"/>
    <dgm:cxn modelId="{A1E3E5C4-B576-45C3-94F6-FEBF2E7665A2}" type="presOf" srcId="{537A4219-37AC-44DE-A469-061B6966D205}" destId="{4D98791C-052E-4256-841C-77CF0B4C053C}" srcOrd="0" destOrd="0" presId="urn:microsoft.com/office/officeart/2005/8/layout/vList2"/>
    <dgm:cxn modelId="{38067EFA-F357-4663-AB9F-4D0B73670E43}" type="presOf" srcId="{57F9228A-3097-424F-B1F8-FB0438995FF4}" destId="{B1FA7005-DFE7-4852-903D-3628B79F5D04}" srcOrd="0" destOrd="0" presId="urn:microsoft.com/office/officeart/2005/8/layout/vList2"/>
    <dgm:cxn modelId="{3C9815D7-3468-4A4F-A8E7-7D492F4195C4}" type="presParOf" srcId="{B1FA7005-DFE7-4852-903D-3628B79F5D04}" destId="{431D7EC5-BCBD-4599-BE9F-3603621859BC}" srcOrd="0" destOrd="0" presId="urn:microsoft.com/office/officeart/2005/8/layout/vList2"/>
    <dgm:cxn modelId="{DEF49729-044C-43EA-9059-2EA7F17D29DB}" type="presParOf" srcId="{B1FA7005-DFE7-4852-903D-3628B79F5D04}" destId="{E0D37F84-37E4-49E6-A5A8-59C9386D55FB}" srcOrd="1" destOrd="0" presId="urn:microsoft.com/office/officeart/2005/8/layout/vList2"/>
    <dgm:cxn modelId="{031CFCC7-BBF1-42DC-9DF1-9282717BBEB4}" type="presParOf" srcId="{B1FA7005-DFE7-4852-903D-3628B79F5D04}" destId="{4D98791C-052E-4256-841C-77CF0B4C053C}" srcOrd="2" destOrd="0" presId="urn:microsoft.com/office/officeart/2005/8/layout/vList2"/>
    <dgm:cxn modelId="{BD7575A9-B72D-4AE5-BCB2-047749F1C962}" type="presParOf" srcId="{B1FA7005-DFE7-4852-903D-3628B79F5D04}" destId="{B27B0452-9FDA-4E13-8EAA-213C76B1E9CE}" srcOrd="3" destOrd="0" presId="urn:microsoft.com/office/officeart/2005/8/layout/vList2"/>
    <dgm:cxn modelId="{07116B4A-22DF-4002-86D4-4894DC42E5ED}" type="presParOf" srcId="{B1FA7005-DFE7-4852-903D-3628B79F5D04}" destId="{33A70932-4448-4383-AF29-2FBE9AF0F967}" srcOrd="4" destOrd="0" presId="urn:microsoft.com/office/officeart/2005/8/layout/vList2"/>
    <dgm:cxn modelId="{CB581529-23C0-4A3B-89C3-37346AD4CECC}" type="presParOf" srcId="{B1FA7005-DFE7-4852-903D-3628B79F5D04}" destId="{D84AE078-BAB9-489F-B9D6-0EF8F1132203}" srcOrd="5" destOrd="0" presId="urn:microsoft.com/office/officeart/2005/8/layout/vList2"/>
    <dgm:cxn modelId="{5FD80B35-C7BB-4127-9F14-7E0203208C01}" type="presParOf" srcId="{B1FA7005-DFE7-4852-903D-3628B79F5D04}" destId="{CB4E86EB-BDB2-48CA-A019-DE563A3BD2D1}" srcOrd="6" destOrd="0" presId="urn:microsoft.com/office/officeart/2005/8/layout/vList2"/>
    <dgm:cxn modelId="{276D5450-41D0-4143-860B-22F552BADE76}" type="presParOf" srcId="{B1FA7005-DFE7-4852-903D-3628B79F5D04}" destId="{5E945E8D-79AE-411A-83C1-5BD5943FCEE0}" srcOrd="7" destOrd="0" presId="urn:microsoft.com/office/officeart/2005/8/layout/vList2"/>
    <dgm:cxn modelId="{5FABA76D-859D-485C-B297-B7C3CBB15BCB}" type="presParOf" srcId="{B1FA7005-DFE7-4852-903D-3628B79F5D04}" destId="{10691247-8603-4C7B-BD99-B527702D1F7D}"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5C0549-9AF8-4A2B-A957-20585242DC4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566AD13-8F51-4DC3-82C0-A80A4892CE7F}">
      <dgm:prSet custT="1"/>
      <dgm:spPr/>
      <dgm:t>
        <a:bodyPr/>
        <a:lstStyle/>
        <a:p>
          <a:r>
            <a:rPr lang="en-US" sz="2000" dirty="0">
              <a:latin typeface="Arial" panose="020B0604020202020204" pitchFamily="34" charset="0"/>
              <a:cs typeface="Arial" panose="020B0604020202020204" pitchFamily="34" charset="0"/>
            </a:rPr>
            <a:t>Shift in clinical roles towards digital practice (Eriksson et al., 2022).</a:t>
          </a:r>
        </a:p>
      </dgm:t>
    </dgm:pt>
    <dgm:pt modelId="{30BD0CC9-1637-4C9D-A952-CD76B75082D5}" type="parTrans" cxnId="{F139A35F-05DB-4EE9-B352-E9DA6E2C390A}">
      <dgm:prSet/>
      <dgm:spPr/>
      <dgm:t>
        <a:bodyPr/>
        <a:lstStyle/>
        <a:p>
          <a:endParaRPr lang="en-US"/>
        </a:p>
      </dgm:t>
    </dgm:pt>
    <dgm:pt modelId="{A0628780-6C5C-4970-81B9-35A3C00DAB45}" type="sibTrans" cxnId="{F139A35F-05DB-4EE9-B352-E9DA6E2C390A}">
      <dgm:prSet/>
      <dgm:spPr/>
      <dgm:t>
        <a:bodyPr/>
        <a:lstStyle/>
        <a:p>
          <a:endParaRPr lang="en-US"/>
        </a:p>
      </dgm:t>
    </dgm:pt>
    <dgm:pt modelId="{4B9E7025-1689-4A29-87AB-88DE13311832}">
      <dgm:prSet custT="1"/>
      <dgm:spPr/>
      <dgm:t>
        <a:bodyPr/>
        <a:lstStyle/>
        <a:p>
          <a:r>
            <a:rPr lang="en-US" sz="2000" dirty="0">
              <a:latin typeface="Arial" panose="020B0604020202020204" pitchFamily="34" charset="0"/>
              <a:cs typeface="Arial" panose="020B0604020202020204" pitchFamily="34" charset="0"/>
            </a:rPr>
            <a:t>Increased patient throughput, flexible scheduling</a:t>
          </a:r>
          <a:r>
            <a:rPr lang="en-US" sz="2600" dirty="0"/>
            <a:t>.</a:t>
          </a:r>
        </a:p>
      </dgm:t>
    </dgm:pt>
    <dgm:pt modelId="{792432B7-7224-4626-956B-32C8E49B4BBA}" type="parTrans" cxnId="{C5F690A0-FD23-43B8-87CE-96BE30CB2CA1}">
      <dgm:prSet/>
      <dgm:spPr/>
      <dgm:t>
        <a:bodyPr/>
        <a:lstStyle/>
        <a:p>
          <a:endParaRPr lang="en-US"/>
        </a:p>
      </dgm:t>
    </dgm:pt>
    <dgm:pt modelId="{0FB5BEBE-8D56-4480-98C7-B3B0DF1315F8}" type="sibTrans" cxnId="{C5F690A0-FD23-43B8-87CE-96BE30CB2CA1}">
      <dgm:prSet/>
      <dgm:spPr/>
      <dgm:t>
        <a:bodyPr/>
        <a:lstStyle/>
        <a:p>
          <a:endParaRPr lang="en-US"/>
        </a:p>
      </dgm:t>
    </dgm:pt>
    <dgm:pt modelId="{AA398C1D-22F0-409F-80B4-27CB018543F5}">
      <dgm:prSet custT="1"/>
      <dgm:spPr/>
      <dgm:t>
        <a:bodyPr/>
        <a:lstStyle/>
        <a:p>
          <a:r>
            <a:rPr lang="en-US" sz="2000" dirty="0">
              <a:latin typeface="Arial" panose="020B0604020202020204" pitchFamily="34" charset="0"/>
              <a:cs typeface="Arial" panose="020B0604020202020204" pitchFamily="34" charset="0"/>
            </a:rPr>
            <a:t>Development of new roles: “Digital Champions.”</a:t>
          </a:r>
        </a:p>
      </dgm:t>
    </dgm:pt>
    <dgm:pt modelId="{BD622F95-43E9-4D30-8755-E9ADA3B2DA8F}" type="parTrans" cxnId="{E20CC723-EBEE-4BC8-BF47-C12125D6A9AC}">
      <dgm:prSet/>
      <dgm:spPr/>
      <dgm:t>
        <a:bodyPr/>
        <a:lstStyle/>
        <a:p>
          <a:endParaRPr lang="en-US"/>
        </a:p>
      </dgm:t>
    </dgm:pt>
    <dgm:pt modelId="{E270E9C2-48C1-4F8E-8EFB-916C7DC4B307}" type="sibTrans" cxnId="{E20CC723-EBEE-4BC8-BF47-C12125D6A9AC}">
      <dgm:prSet/>
      <dgm:spPr/>
      <dgm:t>
        <a:bodyPr/>
        <a:lstStyle/>
        <a:p>
          <a:endParaRPr lang="en-US"/>
        </a:p>
      </dgm:t>
    </dgm:pt>
    <dgm:pt modelId="{6C6FD537-6522-4F75-A236-241968BF85FA}">
      <dgm:prSet custT="1"/>
      <dgm:spPr/>
      <dgm:t>
        <a:bodyPr/>
        <a:lstStyle/>
        <a:p>
          <a:r>
            <a:rPr lang="en-US" sz="2000" dirty="0">
              <a:latin typeface="Arial" panose="020B0604020202020204" pitchFamily="34" charset="0"/>
              <a:cs typeface="Arial" panose="020B0604020202020204" pitchFamily="34" charset="0"/>
            </a:rPr>
            <a:t>Challenges: platform overload, digital fatigue, uneven training (Westgarth, 2023).</a:t>
          </a:r>
        </a:p>
      </dgm:t>
    </dgm:pt>
    <dgm:pt modelId="{3F2E2B90-13C0-4B69-8DB2-24722AD7D4C0}" type="parTrans" cxnId="{57736076-F060-42FD-A018-CEF707FD80AC}">
      <dgm:prSet/>
      <dgm:spPr/>
      <dgm:t>
        <a:bodyPr/>
        <a:lstStyle/>
        <a:p>
          <a:endParaRPr lang="en-US"/>
        </a:p>
      </dgm:t>
    </dgm:pt>
    <dgm:pt modelId="{04781CC1-B8D7-4591-9DAB-F57F0BCFE3C1}" type="sibTrans" cxnId="{57736076-F060-42FD-A018-CEF707FD80AC}">
      <dgm:prSet/>
      <dgm:spPr/>
      <dgm:t>
        <a:bodyPr/>
        <a:lstStyle/>
        <a:p>
          <a:endParaRPr lang="en-US"/>
        </a:p>
      </dgm:t>
    </dgm:pt>
    <dgm:pt modelId="{F4C5E821-9A05-466A-88C8-127EC3473124}">
      <dgm:prSet custT="1"/>
      <dgm:spPr/>
      <dgm:t>
        <a:bodyPr/>
        <a:lstStyle/>
        <a:p>
          <a:r>
            <a:rPr lang="en-US" sz="2000" dirty="0">
              <a:latin typeface="Arial" panose="020B0604020202020204" pitchFamily="34" charset="0"/>
              <a:cs typeface="Arial" panose="020B0604020202020204" pitchFamily="34" charset="0"/>
            </a:rPr>
            <a:t>Training frameworks by HEE &amp; Topol Review (2019).</a:t>
          </a:r>
        </a:p>
      </dgm:t>
    </dgm:pt>
    <dgm:pt modelId="{6CF821C5-8A20-4414-948F-E123DF1A3368}" type="parTrans" cxnId="{26335986-4B19-4207-9A09-F579CB018913}">
      <dgm:prSet/>
      <dgm:spPr/>
      <dgm:t>
        <a:bodyPr/>
        <a:lstStyle/>
        <a:p>
          <a:endParaRPr lang="en-US"/>
        </a:p>
      </dgm:t>
    </dgm:pt>
    <dgm:pt modelId="{A4BFCF51-34B4-4D86-8DBD-F2A6F9F69CDE}" type="sibTrans" cxnId="{26335986-4B19-4207-9A09-F579CB018913}">
      <dgm:prSet/>
      <dgm:spPr/>
      <dgm:t>
        <a:bodyPr/>
        <a:lstStyle/>
        <a:p>
          <a:endParaRPr lang="en-US"/>
        </a:p>
      </dgm:t>
    </dgm:pt>
    <dgm:pt modelId="{00E0014E-FF20-42B0-8DCA-7039579E38E4}" type="pres">
      <dgm:prSet presAssocID="{6A5C0549-9AF8-4A2B-A957-20585242DC4B}" presName="vert0" presStyleCnt="0">
        <dgm:presLayoutVars>
          <dgm:dir/>
          <dgm:animOne val="branch"/>
          <dgm:animLvl val="lvl"/>
        </dgm:presLayoutVars>
      </dgm:prSet>
      <dgm:spPr/>
    </dgm:pt>
    <dgm:pt modelId="{A900F60D-3312-4B83-B832-F997682A0B90}" type="pres">
      <dgm:prSet presAssocID="{E566AD13-8F51-4DC3-82C0-A80A4892CE7F}" presName="thickLine" presStyleLbl="alignNode1" presStyleIdx="0" presStyleCnt="5"/>
      <dgm:spPr/>
    </dgm:pt>
    <dgm:pt modelId="{B30D4092-1677-465F-AF61-B3B3A526ED5C}" type="pres">
      <dgm:prSet presAssocID="{E566AD13-8F51-4DC3-82C0-A80A4892CE7F}" presName="horz1" presStyleCnt="0"/>
      <dgm:spPr/>
    </dgm:pt>
    <dgm:pt modelId="{592D0300-0A5F-4816-AD6F-1A0689A12C7B}" type="pres">
      <dgm:prSet presAssocID="{E566AD13-8F51-4DC3-82C0-A80A4892CE7F}" presName="tx1" presStyleLbl="revTx" presStyleIdx="0" presStyleCnt="5"/>
      <dgm:spPr/>
    </dgm:pt>
    <dgm:pt modelId="{E9630479-E692-4388-8FD1-B4497754F842}" type="pres">
      <dgm:prSet presAssocID="{E566AD13-8F51-4DC3-82C0-A80A4892CE7F}" presName="vert1" presStyleCnt="0"/>
      <dgm:spPr/>
    </dgm:pt>
    <dgm:pt modelId="{C23C3ACE-AA31-48C2-A03D-3851E8D7E6F9}" type="pres">
      <dgm:prSet presAssocID="{4B9E7025-1689-4A29-87AB-88DE13311832}" presName="thickLine" presStyleLbl="alignNode1" presStyleIdx="1" presStyleCnt="5"/>
      <dgm:spPr/>
    </dgm:pt>
    <dgm:pt modelId="{64C133AC-D3BA-4B28-A74E-84AB149D1219}" type="pres">
      <dgm:prSet presAssocID="{4B9E7025-1689-4A29-87AB-88DE13311832}" presName="horz1" presStyleCnt="0"/>
      <dgm:spPr/>
    </dgm:pt>
    <dgm:pt modelId="{F0C5DD1C-6904-4E0D-B03D-C358293F6655}" type="pres">
      <dgm:prSet presAssocID="{4B9E7025-1689-4A29-87AB-88DE13311832}" presName="tx1" presStyleLbl="revTx" presStyleIdx="1" presStyleCnt="5"/>
      <dgm:spPr/>
    </dgm:pt>
    <dgm:pt modelId="{C4958152-711B-404E-8450-6E03FEC00E26}" type="pres">
      <dgm:prSet presAssocID="{4B9E7025-1689-4A29-87AB-88DE13311832}" presName="vert1" presStyleCnt="0"/>
      <dgm:spPr/>
    </dgm:pt>
    <dgm:pt modelId="{15AFB6B3-3D6F-40A6-8A5D-1B746096E4C2}" type="pres">
      <dgm:prSet presAssocID="{AA398C1D-22F0-409F-80B4-27CB018543F5}" presName="thickLine" presStyleLbl="alignNode1" presStyleIdx="2" presStyleCnt="5"/>
      <dgm:spPr/>
    </dgm:pt>
    <dgm:pt modelId="{BCFA2A45-E195-4BF4-A83A-6A854A6FBB8D}" type="pres">
      <dgm:prSet presAssocID="{AA398C1D-22F0-409F-80B4-27CB018543F5}" presName="horz1" presStyleCnt="0"/>
      <dgm:spPr/>
    </dgm:pt>
    <dgm:pt modelId="{AA9F7A53-3631-4DC7-B3E1-4CEA7DC9D7D3}" type="pres">
      <dgm:prSet presAssocID="{AA398C1D-22F0-409F-80B4-27CB018543F5}" presName="tx1" presStyleLbl="revTx" presStyleIdx="2" presStyleCnt="5"/>
      <dgm:spPr/>
    </dgm:pt>
    <dgm:pt modelId="{D27F7634-1422-4733-917A-573EBF852D8B}" type="pres">
      <dgm:prSet presAssocID="{AA398C1D-22F0-409F-80B4-27CB018543F5}" presName="vert1" presStyleCnt="0"/>
      <dgm:spPr/>
    </dgm:pt>
    <dgm:pt modelId="{B15393B0-E625-41FA-A367-4956416C3041}" type="pres">
      <dgm:prSet presAssocID="{6C6FD537-6522-4F75-A236-241968BF85FA}" presName="thickLine" presStyleLbl="alignNode1" presStyleIdx="3" presStyleCnt="5"/>
      <dgm:spPr/>
    </dgm:pt>
    <dgm:pt modelId="{AC563C84-39E8-49B1-9E20-7A32D9775430}" type="pres">
      <dgm:prSet presAssocID="{6C6FD537-6522-4F75-A236-241968BF85FA}" presName="horz1" presStyleCnt="0"/>
      <dgm:spPr/>
    </dgm:pt>
    <dgm:pt modelId="{38F1A810-3572-4F17-90B7-9E20E348FD7A}" type="pres">
      <dgm:prSet presAssocID="{6C6FD537-6522-4F75-A236-241968BF85FA}" presName="tx1" presStyleLbl="revTx" presStyleIdx="3" presStyleCnt="5"/>
      <dgm:spPr/>
    </dgm:pt>
    <dgm:pt modelId="{C013FC76-6954-457D-A241-A6A6A3BA9D83}" type="pres">
      <dgm:prSet presAssocID="{6C6FD537-6522-4F75-A236-241968BF85FA}" presName="vert1" presStyleCnt="0"/>
      <dgm:spPr/>
    </dgm:pt>
    <dgm:pt modelId="{69A1EFB2-CFEB-48C5-AA44-A7C2C12AD059}" type="pres">
      <dgm:prSet presAssocID="{F4C5E821-9A05-466A-88C8-127EC3473124}" presName="thickLine" presStyleLbl="alignNode1" presStyleIdx="4" presStyleCnt="5"/>
      <dgm:spPr/>
    </dgm:pt>
    <dgm:pt modelId="{ECAF57A7-0157-4387-BC13-9D0344089609}" type="pres">
      <dgm:prSet presAssocID="{F4C5E821-9A05-466A-88C8-127EC3473124}" presName="horz1" presStyleCnt="0"/>
      <dgm:spPr/>
    </dgm:pt>
    <dgm:pt modelId="{F7D8C313-C8F7-4E1A-84CD-3EC77D68E35E}" type="pres">
      <dgm:prSet presAssocID="{F4C5E821-9A05-466A-88C8-127EC3473124}" presName="tx1" presStyleLbl="revTx" presStyleIdx="4" presStyleCnt="5"/>
      <dgm:spPr/>
    </dgm:pt>
    <dgm:pt modelId="{525387AC-725D-4752-A3EF-E232C28EB90F}" type="pres">
      <dgm:prSet presAssocID="{F4C5E821-9A05-466A-88C8-127EC3473124}" presName="vert1" presStyleCnt="0"/>
      <dgm:spPr/>
    </dgm:pt>
  </dgm:ptLst>
  <dgm:cxnLst>
    <dgm:cxn modelId="{F2802A04-349A-416F-9005-280D127281CF}" type="presOf" srcId="{4B9E7025-1689-4A29-87AB-88DE13311832}" destId="{F0C5DD1C-6904-4E0D-B03D-C358293F6655}" srcOrd="0" destOrd="0" presId="urn:microsoft.com/office/officeart/2008/layout/LinedList"/>
    <dgm:cxn modelId="{E20CC723-EBEE-4BC8-BF47-C12125D6A9AC}" srcId="{6A5C0549-9AF8-4A2B-A957-20585242DC4B}" destId="{AA398C1D-22F0-409F-80B4-27CB018543F5}" srcOrd="2" destOrd="0" parTransId="{BD622F95-43E9-4D30-8755-E9ADA3B2DA8F}" sibTransId="{E270E9C2-48C1-4F8E-8EFB-916C7DC4B307}"/>
    <dgm:cxn modelId="{409E8A24-0199-4CD7-986F-769C750C9AC7}" type="presOf" srcId="{F4C5E821-9A05-466A-88C8-127EC3473124}" destId="{F7D8C313-C8F7-4E1A-84CD-3EC77D68E35E}" srcOrd="0" destOrd="0" presId="urn:microsoft.com/office/officeart/2008/layout/LinedList"/>
    <dgm:cxn modelId="{B4709E2F-9E2E-4096-8B56-8F06D5ABF761}" type="presOf" srcId="{6C6FD537-6522-4F75-A236-241968BF85FA}" destId="{38F1A810-3572-4F17-90B7-9E20E348FD7A}" srcOrd="0" destOrd="0" presId="urn:microsoft.com/office/officeart/2008/layout/LinedList"/>
    <dgm:cxn modelId="{F139A35F-05DB-4EE9-B352-E9DA6E2C390A}" srcId="{6A5C0549-9AF8-4A2B-A957-20585242DC4B}" destId="{E566AD13-8F51-4DC3-82C0-A80A4892CE7F}" srcOrd="0" destOrd="0" parTransId="{30BD0CC9-1637-4C9D-A952-CD76B75082D5}" sibTransId="{A0628780-6C5C-4970-81B9-35A3C00DAB45}"/>
    <dgm:cxn modelId="{D15F8364-24B8-47EA-AB3C-0DB56E3C938A}" type="presOf" srcId="{E566AD13-8F51-4DC3-82C0-A80A4892CE7F}" destId="{592D0300-0A5F-4816-AD6F-1A0689A12C7B}" srcOrd="0" destOrd="0" presId="urn:microsoft.com/office/officeart/2008/layout/LinedList"/>
    <dgm:cxn modelId="{57736076-F060-42FD-A018-CEF707FD80AC}" srcId="{6A5C0549-9AF8-4A2B-A957-20585242DC4B}" destId="{6C6FD537-6522-4F75-A236-241968BF85FA}" srcOrd="3" destOrd="0" parTransId="{3F2E2B90-13C0-4B69-8DB2-24722AD7D4C0}" sibTransId="{04781CC1-B8D7-4591-9DAB-F57F0BCFE3C1}"/>
    <dgm:cxn modelId="{26335986-4B19-4207-9A09-F579CB018913}" srcId="{6A5C0549-9AF8-4A2B-A957-20585242DC4B}" destId="{F4C5E821-9A05-466A-88C8-127EC3473124}" srcOrd="4" destOrd="0" parTransId="{6CF821C5-8A20-4414-948F-E123DF1A3368}" sibTransId="{A4BFCF51-34B4-4D86-8DBD-F2A6F9F69CDE}"/>
    <dgm:cxn modelId="{2DBA2B89-64D5-4CA6-AB84-9C040711269E}" type="presOf" srcId="{AA398C1D-22F0-409F-80B4-27CB018543F5}" destId="{AA9F7A53-3631-4DC7-B3E1-4CEA7DC9D7D3}" srcOrd="0" destOrd="0" presId="urn:microsoft.com/office/officeart/2008/layout/LinedList"/>
    <dgm:cxn modelId="{C5F690A0-FD23-43B8-87CE-96BE30CB2CA1}" srcId="{6A5C0549-9AF8-4A2B-A957-20585242DC4B}" destId="{4B9E7025-1689-4A29-87AB-88DE13311832}" srcOrd="1" destOrd="0" parTransId="{792432B7-7224-4626-956B-32C8E49B4BBA}" sibTransId="{0FB5BEBE-8D56-4480-98C7-B3B0DF1315F8}"/>
    <dgm:cxn modelId="{E6658BE5-7C38-4250-92DD-91C27FF8AACC}" type="presOf" srcId="{6A5C0549-9AF8-4A2B-A957-20585242DC4B}" destId="{00E0014E-FF20-42B0-8DCA-7039579E38E4}" srcOrd="0" destOrd="0" presId="urn:microsoft.com/office/officeart/2008/layout/LinedList"/>
    <dgm:cxn modelId="{4ED3B681-D62E-4D86-B4A4-F0AAF0FBC3E8}" type="presParOf" srcId="{00E0014E-FF20-42B0-8DCA-7039579E38E4}" destId="{A900F60D-3312-4B83-B832-F997682A0B90}" srcOrd="0" destOrd="0" presId="urn:microsoft.com/office/officeart/2008/layout/LinedList"/>
    <dgm:cxn modelId="{59C93D36-890C-48E5-BC40-F24E21BB7DC3}" type="presParOf" srcId="{00E0014E-FF20-42B0-8DCA-7039579E38E4}" destId="{B30D4092-1677-465F-AF61-B3B3A526ED5C}" srcOrd="1" destOrd="0" presId="urn:microsoft.com/office/officeart/2008/layout/LinedList"/>
    <dgm:cxn modelId="{D3D2413C-CE9E-4E5B-ACC7-33253B44ABDD}" type="presParOf" srcId="{B30D4092-1677-465F-AF61-B3B3A526ED5C}" destId="{592D0300-0A5F-4816-AD6F-1A0689A12C7B}" srcOrd="0" destOrd="0" presId="urn:microsoft.com/office/officeart/2008/layout/LinedList"/>
    <dgm:cxn modelId="{3A173557-3049-42E0-AB37-0985DCA11ED6}" type="presParOf" srcId="{B30D4092-1677-465F-AF61-B3B3A526ED5C}" destId="{E9630479-E692-4388-8FD1-B4497754F842}" srcOrd="1" destOrd="0" presId="urn:microsoft.com/office/officeart/2008/layout/LinedList"/>
    <dgm:cxn modelId="{F893677A-610D-492E-A911-078B90394B45}" type="presParOf" srcId="{00E0014E-FF20-42B0-8DCA-7039579E38E4}" destId="{C23C3ACE-AA31-48C2-A03D-3851E8D7E6F9}" srcOrd="2" destOrd="0" presId="urn:microsoft.com/office/officeart/2008/layout/LinedList"/>
    <dgm:cxn modelId="{3410A282-4FE8-4499-B6AE-48D53B33472F}" type="presParOf" srcId="{00E0014E-FF20-42B0-8DCA-7039579E38E4}" destId="{64C133AC-D3BA-4B28-A74E-84AB149D1219}" srcOrd="3" destOrd="0" presId="urn:microsoft.com/office/officeart/2008/layout/LinedList"/>
    <dgm:cxn modelId="{8E28B493-8738-45BE-9175-ED41DCEAE7DA}" type="presParOf" srcId="{64C133AC-D3BA-4B28-A74E-84AB149D1219}" destId="{F0C5DD1C-6904-4E0D-B03D-C358293F6655}" srcOrd="0" destOrd="0" presId="urn:microsoft.com/office/officeart/2008/layout/LinedList"/>
    <dgm:cxn modelId="{256A164F-9E8D-46DF-B3C7-549AF11FBBB9}" type="presParOf" srcId="{64C133AC-D3BA-4B28-A74E-84AB149D1219}" destId="{C4958152-711B-404E-8450-6E03FEC00E26}" srcOrd="1" destOrd="0" presId="urn:microsoft.com/office/officeart/2008/layout/LinedList"/>
    <dgm:cxn modelId="{8995BAFB-8909-4556-836A-2D9A6270B64E}" type="presParOf" srcId="{00E0014E-FF20-42B0-8DCA-7039579E38E4}" destId="{15AFB6B3-3D6F-40A6-8A5D-1B746096E4C2}" srcOrd="4" destOrd="0" presId="urn:microsoft.com/office/officeart/2008/layout/LinedList"/>
    <dgm:cxn modelId="{1E5402F8-4EAB-47AC-BE22-0880ACC3BD0A}" type="presParOf" srcId="{00E0014E-FF20-42B0-8DCA-7039579E38E4}" destId="{BCFA2A45-E195-4BF4-A83A-6A854A6FBB8D}" srcOrd="5" destOrd="0" presId="urn:microsoft.com/office/officeart/2008/layout/LinedList"/>
    <dgm:cxn modelId="{0D898244-C037-4A51-B6C6-97EE73747611}" type="presParOf" srcId="{BCFA2A45-E195-4BF4-A83A-6A854A6FBB8D}" destId="{AA9F7A53-3631-4DC7-B3E1-4CEA7DC9D7D3}" srcOrd="0" destOrd="0" presId="urn:microsoft.com/office/officeart/2008/layout/LinedList"/>
    <dgm:cxn modelId="{E0688F0E-9A5A-4335-A3D9-75A92E94F9FD}" type="presParOf" srcId="{BCFA2A45-E195-4BF4-A83A-6A854A6FBB8D}" destId="{D27F7634-1422-4733-917A-573EBF852D8B}" srcOrd="1" destOrd="0" presId="urn:microsoft.com/office/officeart/2008/layout/LinedList"/>
    <dgm:cxn modelId="{01494388-7BF7-4E91-8008-522059AB06B9}" type="presParOf" srcId="{00E0014E-FF20-42B0-8DCA-7039579E38E4}" destId="{B15393B0-E625-41FA-A367-4956416C3041}" srcOrd="6" destOrd="0" presId="urn:microsoft.com/office/officeart/2008/layout/LinedList"/>
    <dgm:cxn modelId="{7CCAFC25-0933-40C3-A0BF-B013D351DEED}" type="presParOf" srcId="{00E0014E-FF20-42B0-8DCA-7039579E38E4}" destId="{AC563C84-39E8-49B1-9E20-7A32D9775430}" srcOrd="7" destOrd="0" presId="urn:microsoft.com/office/officeart/2008/layout/LinedList"/>
    <dgm:cxn modelId="{14761AD0-5B56-43B1-969C-F07B8510F325}" type="presParOf" srcId="{AC563C84-39E8-49B1-9E20-7A32D9775430}" destId="{38F1A810-3572-4F17-90B7-9E20E348FD7A}" srcOrd="0" destOrd="0" presId="urn:microsoft.com/office/officeart/2008/layout/LinedList"/>
    <dgm:cxn modelId="{838BF389-A89C-4084-B37E-B6C04BC2559A}" type="presParOf" srcId="{AC563C84-39E8-49B1-9E20-7A32D9775430}" destId="{C013FC76-6954-457D-A241-A6A6A3BA9D83}" srcOrd="1" destOrd="0" presId="urn:microsoft.com/office/officeart/2008/layout/LinedList"/>
    <dgm:cxn modelId="{F06747D2-E96C-4ADC-9BA3-E811B067579F}" type="presParOf" srcId="{00E0014E-FF20-42B0-8DCA-7039579E38E4}" destId="{69A1EFB2-CFEB-48C5-AA44-A7C2C12AD059}" srcOrd="8" destOrd="0" presId="urn:microsoft.com/office/officeart/2008/layout/LinedList"/>
    <dgm:cxn modelId="{CD27CD38-953B-4938-8B03-37B931B533BD}" type="presParOf" srcId="{00E0014E-FF20-42B0-8DCA-7039579E38E4}" destId="{ECAF57A7-0157-4387-BC13-9D0344089609}" srcOrd="9" destOrd="0" presId="urn:microsoft.com/office/officeart/2008/layout/LinedList"/>
    <dgm:cxn modelId="{DD8BD3AB-8F22-486C-8020-4099BCD6FEF9}" type="presParOf" srcId="{ECAF57A7-0157-4387-BC13-9D0344089609}" destId="{F7D8C313-C8F7-4E1A-84CD-3EC77D68E35E}" srcOrd="0" destOrd="0" presId="urn:microsoft.com/office/officeart/2008/layout/LinedList"/>
    <dgm:cxn modelId="{837EA90A-CDFC-4BB9-88AB-3CD46E605E85}" type="presParOf" srcId="{ECAF57A7-0157-4387-BC13-9D0344089609}" destId="{525387AC-725D-4752-A3EF-E232C28EB90F}"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F00505B-79FA-440C-9D48-2CB1F4D273C7}" type="doc">
      <dgm:prSet loTypeId="urn:microsoft.com/office/officeart/2016/7/layout/LinearBlockProcessNumbered" loCatId="process" qsTypeId="urn:microsoft.com/office/officeart/2005/8/quickstyle/simple4" qsCatId="simple" csTypeId="urn:microsoft.com/office/officeart/2005/8/colors/colorful1" csCatId="colorful"/>
      <dgm:spPr/>
      <dgm:t>
        <a:bodyPr/>
        <a:lstStyle/>
        <a:p>
          <a:endParaRPr lang="en-US"/>
        </a:p>
      </dgm:t>
    </dgm:pt>
    <dgm:pt modelId="{1B31DEFB-BBB6-4476-8D1F-3A7A0A1E97CB}">
      <dgm:prSet/>
      <dgm:spPr/>
      <dgm:t>
        <a:bodyPr/>
        <a:lstStyle/>
        <a:p>
          <a:r>
            <a:rPr lang="en-US" baseline="0"/>
            <a:t>Greater convenience and autonomy via remote access.</a:t>
          </a:r>
          <a:endParaRPr lang="en-US"/>
        </a:p>
      </dgm:t>
    </dgm:pt>
    <dgm:pt modelId="{7C2ABD90-E211-4215-8E5F-4309230AC478}" type="parTrans" cxnId="{8C5448B6-860F-4FA1-B107-D9899A9C35B8}">
      <dgm:prSet/>
      <dgm:spPr/>
      <dgm:t>
        <a:bodyPr/>
        <a:lstStyle/>
        <a:p>
          <a:endParaRPr lang="en-US"/>
        </a:p>
      </dgm:t>
    </dgm:pt>
    <dgm:pt modelId="{51680C3E-289A-4B87-8DCA-7C38EFFD29CB}" type="sibTrans" cxnId="{8C5448B6-860F-4FA1-B107-D9899A9C35B8}">
      <dgm:prSet phldrT="01"/>
      <dgm:spPr/>
      <dgm:t>
        <a:bodyPr/>
        <a:lstStyle/>
        <a:p>
          <a:r>
            <a:rPr lang="en-US"/>
            <a:t>01</a:t>
          </a:r>
        </a:p>
      </dgm:t>
    </dgm:pt>
    <dgm:pt modelId="{06996790-6B4A-450B-814A-E090EE0CAFD9}">
      <dgm:prSet/>
      <dgm:spPr/>
      <dgm:t>
        <a:bodyPr/>
        <a:lstStyle/>
        <a:p>
          <a:r>
            <a:rPr lang="en-US" baseline="0"/>
            <a:t>Enhanced continuity for chronic disease management.</a:t>
          </a:r>
          <a:endParaRPr lang="en-US"/>
        </a:p>
      </dgm:t>
    </dgm:pt>
    <dgm:pt modelId="{0E81E4C6-0C90-4494-A660-661EA0F29E9D}" type="parTrans" cxnId="{632B2255-274E-4465-AD44-6A9AB60C3A75}">
      <dgm:prSet/>
      <dgm:spPr/>
      <dgm:t>
        <a:bodyPr/>
        <a:lstStyle/>
        <a:p>
          <a:endParaRPr lang="en-US"/>
        </a:p>
      </dgm:t>
    </dgm:pt>
    <dgm:pt modelId="{9D58CFBE-8CF0-43F0-9105-D6A88C699C91}" type="sibTrans" cxnId="{632B2255-274E-4465-AD44-6A9AB60C3A75}">
      <dgm:prSet phldrT="02"/>
      <dgm:spPr/>
      <dgm:t>
        <a:bodyPr/>
        <a:lstStyle/>
        <a:p>
          <a:r>
            <a:rPr lang="en-US"/>
            <a:t>02</a:t>
          </a:r>
        </a:p>
      </dgm:t>
    </dgm:pt>
    <dgm:pt modelId="{AE6741BF-1D7D-496B-BD08-D14B8270F3F1}">
      <dgm:prSet/>
      <dgm:spPr/>
      <dgm:t>
        <a:bodyPr/>
        <a:lstStyle/>
        <a:p>
          <a:r>
            <a:rPr lang="en-US" baseline="0"/>
            <a:t>Improved satisfaction: 83% positive feedback (NHS 2024).</a:t>
          </a:r>
          <a:endParaRPr lang="en-US"/>
        </a:p>
      </dgm:t>
    </dgm:pt>
    <dgm:pt modelId="{2248C7F7-4D74-4FE1-882D-38B79630D04C}" type="parTrans" cxnId="{169955E3-830A-4532-BD3A-5BF5761C071F}">
      <dgm:prSet/>
      <dgm:spPr/>
      <dgm:t>
        <a:bodyPr/>
        <a:lstStyle/>
        <a:p>
          <a:endParaRPr lang="en-US"/>
        </a:p>
      </dgm:t>
    </dgm:pt>
    <dgm:pt modelId="{91E3B566-1700-4177-93E3-A5524034867B}" type="sibTrans" cxnId="{169955E3-830A-4532-BD3A-5BF5761C071F}">
      <dgm:prSet phldrT="03"/>
      <dgm:spPr/>
      <dgm:t>
        <a:bodyPr/>
        <a:lstStyle/>
        <a:p>
          <a:r>
            <a:rPr lang="en-US"/>
            <a:t>03</a:t>
          </a:r>
        </a:p>
      </dgm:t>
    </dgm:pt>
    <dgm:pt modelId="{82A3B746-6785-4B41-9CF3-35B97D77CABE}">
      <dgm:prSet/>
      <dgm:spPr/>
      <dgm:t>
        <a:bodyPr/>
        <a:lstStyle/>
        <a:p>
          <a:r>
            <a:rPr lang="en-US" baseline="0"/>
            <a:t>Issues of trust, depersonalisation, and privacy (Turnbull et al., 2024).</a:t>
          </a:r>
          <a:endParaRPr lang="en-US"/>
        </a:p>
      </dgm:t>
    </dgm:pt>
    <dgm:pt modelId="{58627004-29CD-41E9-AD43-3F0206F2E3B2}" type="parTrans" cxnId="{261CAFEC-0F0D-4FA5-BBDB-18C7BBDDF541}">
      <dgm:prSet/>
      <dgm:spPr/>
      <dgm:t>
        <a:bodyPr/>
        <a:lstStyle/>
        <a:p>
          <a:endParaRPr lang="en-US"/>
        </a:p>
      </dgm:t>
    </dgm:pt>
    <dgm:pt modelId="{945C86C1-F780-4478-9F1A-56AA81A9553D}" type="sibTrans" cxnId="{261CAFEC-0F0D-4FA5-BBDB-18C7BBDDF541}">
      <dgm:prSet phldrT="04"/>
      <dgm:spPr/>
      <dgm:t>
        <a:bodyPr/>
        <a:lstStyle/>
        <a:p>
          <a:r>
            <a:rPr lang="en-US"/>
            <a:t>04</a:t>
          </a:r>
        </a:p>
      </dgm:t>
    </dgm:pt>
    <dgm:pt modelId="{94103637-DC2E-4D7C-8DB6-8240F53E0233}">
      <dgm:prSet/>
      <dgm:spPr/>
      <dgm:t>
        <a:bodyPr/>
        <a:lstStyle/>
        <a:p>
          <a:r>
            <a:rPr lang="en-US" baseline="0"/>
            <a:t>Risk of digital exclusion among elderly or low-income users.</a:t>
          </a:r>
          <a:endParaRPr lang="en-US"/>
        </a:p>
      </dgm:t>
    </dgm:pt>
    <dgm:pt modelId="{2D6CB490-9ABE-46D5-A307-FEEB84EDE47A}" type="parTrans" cxnId="{A7B357CB-81F4-4C01-8C66-E25E7676E889}">
      <dgm:prSet/>
      <dgm:spPr/>
      <dgm:t>
        <a:bodyPr/>
        <a:lstStyle/>
        <a:p>
          <a:endParaRPr lang="en-US"/>
        </a:p>
      </dgm:t>
    </dgm:pt>
    <dgm:pt modelId="{B184D613-4FEC-470B-A6EF-B680B87DBB42}" type="sibTrans" cxnId="{A7B357CB-81F4-4C01-8C66-E25E7676E889}">
      <dgm:prSet phldrT="05"/>
      <dgm:spPr/>
      <dgm:t>
        <a:bodyPr/>
        <a:lstStyle/>
        <a:p>
          <a:r>
            <a:rPr lang="en-US"/>
            <a:t>05</a:t>
          </a:r>
        </a:p>
      </dgm:t>
    </dgm:pt>
    <dgm:pt modelId="{4EC1A9AE-EAD3-43EE-85AB-7FC3306D087D}" type="pres">
      <dgm:prSet presAssocID="{9F00505B-79FA-440C-9D48-2CB1F4D273C7}" presName="Name0" presStyleCnt="0">
        <dgm:presLayoutVars>
          <dgm:animLvl val="lvl"/>
          <dgm:resizeHandles val="exact"/>
        </dgm:presLayoutVars>
      </dgm:prSet>
      <dgm:spPr/>
    </dgm:pt>
    <dgm:pt modelId="{76A728AD-96E4-4F7C-ADC7-4A70500615A2}" type="pres">
      <dgm:prSet presAssocID="{1B31DEFB-BBB6-4476-8D1F-3A7A0A1E97CB}" presName="compositeNode" presStyleCnt="0">
        <dgm:presLayoutVars>
          <dgm:bulletEnabled val="1"/>
        </dgm:presLayoutVars>
      </dgm:prSet>
      <dgm:spPr/>
    </dgm:pt>
    <dgm:pt modelId="{950677C5-E4DF-4582-A847-55AA44E607AF}" type="pres">
      <dgm:prSet presAssocID="{1B31DEFB-BBB6-4476-8D1F-3A7A0A1E97CB}" presName="bgRect" presStyleLbl="alignNode1" presStyleIdx="0" presStyleCnt="5"/>
      <dgm:spPr/>
    </dgm:pt>
    <dgm:pt modelId="{BFB71F1A-89A8-45BB-A1BD-341B3AC68F64}" type="pres">
      <dgm:prSet presAssocID="{51680C3E-289A-4B87-8DCA-7C38EFFD29CB}" presName="sibTransNodeRect" presStyleLbl="alignNode1" presStyleIdx="0" presStyleCnt="5">
        <dgm:presLayoutVars>
          <dgm:chMax val="0"/>
          <dgm:bulletEnabled val="1"/>
        </dgm:presLayoutVars>
      </dgm:prSet>
      <dgm:spPr/>
    </dgm:pt>
    <dgm:pt modelId="{4458EF91-E422-49E5-9AF9-8EABAEB28717}" type="pres">
      <dgm:prSet presAssocID="{1B31DEFB-BBB6-4476-8D1F-3A7A0A1E97CB}" presName="nodeRect" presStyleLbl="alignNode1" presStyleIdx="0" presStyleCnt="5">
        <dgm:presLayoutVars>
          <dgm:bulletEnabled val="1"/>
        </dgm:presLayoutVars>
      </dgm:prSet>
      <dgm:spPr/>
    </dgm:pt>
    <dgm:pt modelId="{1928B5A5-3ED7-4B5D-B0A2-AE0E7EF83CBA}" type="pres">
      <dgm:prSet presAssocID="{51680C3E-289A-4B87-8DCA-7C38EFFD29CB}" presName="sibTrans" presStyleCnt="0"/>
      <dgm:spPr/>
    </dgm:pt>
    <dgm:pt modelId="{74B06960-C7F8-431E-9ADA-2E312150F613}" type="pres">
      <dgm:prSet presAssocID="{06996790-6B4A-450B-814A-E090EE0CAFD9}" presName="compositeNode" presStyleCnt="0">
        <dgm:presLayoutVars>
          <dgm:bulletEnabled val="1"/>
        </dgm:presLayoutVars>
      </dgm:prSet>
      <dgm:spPr/>
    </dgm:pt>
    <dgm:pt modelId="{B408F183-FA6A-4BFA-9BEF-83649A4B47BF}" type="pres">
      <dgm:prSet presAssocID="{06996790-6B4A-450B-814A-E090EE0CAFD9}" presName="bgRect" presStyleLbl="alignNode1" presStyleIdx="1" presStyleCnt="5"/>
      <dgm:spPr/>
    </dgm:pt>
    <dgm:pt modelId="{002F7560-2A76-4B7E-9581-E1DA947D7903}" type="pres">
      <dgm:prSet presAssocID="{9D58CFBE-8CF0-43F0-9105-D6A88C699C91}" presName="sibTransNodeRect" presStyleLbl="alignNode1" presStyleIdx="1" presStyleCnt="5">
        <dgm:presLayoutVars>
          <dgm:chMax val="0"/>
          <dgm:bulletEnabled val="1"/>
        </dgm:presLayoutVars>
      </dgm:prSet>
      <dgm:spPr/>
    </dgm:pt>
    <dgm:pt modelId="{A57502F6-03E3-4D8D-BE3B-0805EC9EC21A}" type="pres">
      <dgm:prSet presAssocID="{06996790-6B4A-450B-814A-E090EE0CAFD9}" presName="nodeRect" presStyleLbl="alignNode1" presStyleIdx="1" presStyleCnt="5">
        <dgm:presLayoutVars>
          <dgm:bulletEnabled val="1"/>
        </dgm:presLayoutVars>
      </dgm:prSet>
      <dgm:spPr/>
    </dgm:pt>
    <dgm:pt modelId="{BDC7DAC9-6C9C-4DF3-A405-BB7442E6C5B1}" type="pres">
      <dgm:prSet presAssocID="{9D58CFBE-8CF0-43F0-9105-D6A88C699C91}" presName="sibTrans" presStyleCnt="0"/>
      <dgm:spPr/>
    </dgm:pt>
    <dgm:pt modelId="{103DB389-ACC5-4A45-8BCA-E63BFBC078CF}" type="pres">
      <dgm:prSet presAssocID="{AE6741BF-1D7D-496B-BD08-D14B8270F3F1}" presName="compositeNode" presStyleCnt="0">
        <dgm:presLayoutVars>
          <dgm:bulletEnabled val="1"/>
        </dgm:presLayoutVars>
      </dgm:prSet>
      <dgm:spPr/>
    </dgm:pt>
    <dgm:pt modelId="{098C722F-313C-41EB-8CFE-78106948BDEC}" type="pres">
      <dgm:prSet presAssocID="{AE6741BF-1D7D-496B-BD08-D14B8270F3F1}" presName="bgRect" presStyleLbl="alignNode1" presStyleIdx="2" presStyleCnt="5"/>
      <dgm:spPr/>
    </dgm:pt>
    <dgm:pt modelId="{6A8B4FD7-2A2D-4CA6-BD6D-78D6F2AC3CAD}" type="pres">
      <dgm:prSet presAssocID="{91E3B566-1700-4177-93E3-A5524034867B}" presName="sibTransNodeRect" presStyleLbl="alignNode1" presStyleIdx="2" presStyleCnt="5">
        <dgm:presLayoutVars>
          <dgm:chMax val="0"/>
          <dgm:bulletEnabled val="1"/>
        </dgm:presLayoutVars>
      </dgm:prSet>
      <dgm:spPr/>
    </dgm:pt>
    <dgm:pt modelId="{9C881D74-BEEA-419A-8E09-92284D994322}" type="pres">
      <dgm:prSet presAssocID="{AE6741BF-1D7D-496B-BD08-D14B8270F3F1}" presName="nodeRect" presStyleLbl="alignNode1" presStyleIdx="2" presStyleCnt="5">
        <dgm:presLayoutVars>
          <dgm:bulletEnabled val="1"/>
        </dgm:presLayoutVars>
      </dgm:prSet>
      <dgm:spPr/>
    </dgm:pt>
    <dgm:pt modelId="{47E1F77F-A6C2-4E90-94DC-021CB7C516F4}" type="pres">
      <dgm:prSet presAssocID="{91E3B566-1700-4177-93E3-A5524034867B}" presName="sibTrans" presStyleCnt="0"/>
      <dgm:spPr/>
    </dgm:pt>
    <dgm:pt modelId="{FECDC7A3-B6BD-46E0-9E38-EEC19C546D37}" type="pres">
      <dgm:prSet presAssocID="{82A3B746-6785-4B41-9CF3-35B97D77CABE}" presName="compositeNode" presStyleCnt="0">
        <dgm:presLayoutVars>
          <dgm:bulletEnabled val="1"/>
        </dgm:presLayoutVars>
      </dgm:prSet>
      <dgm:spPr/>
    </dgm:pt>
    <dgm:pt modelId="{4E4458AD-3F01-45D3-B870-0E9141071A66}" type="pres">
      <dgm:prSet presAssocID="{82A3B746-6785-4B41-9CF3-35B97D77CABE}" presName="bgRect" presStyleLbl="alignNode1" presStyleIdx="3" presStyleCnt="5"/>
      <dgm:spPr/>
    </dgm:pt>
    <dgm:pt modelId="{2DDBBAB6-20B8-468F-9E38-69DA63D9239B}" type="pres">
      <dgm:prSet presAssocID="{945C86C1-F780-4478-9F1A-56AA81A9553D}" presName="sibTransNodeRect" presStyleLbl="alignNode1" presStyleIdx="3" presStyleCnt="5">
        <dgm:presLayoutVars>
          <dgm:chMax val="0"/>
          <dgm:bulletEnabled val="1"/>
        </dgm:presLayoutVars>
      </dgm:prSet>
      <dgm:spPr/>
    </dgm:pt>
    <dgm:pt modelId="{8C7B63F3-26BC-41F3-8D51-CC50F7A6046E}" type="pres">
      <dgm:prSet presAssocID="{82A3B746-6785-4B41-9CF3-35B97D77CABE}" presName="nodeRect" presStyleLbl="alignNode1" presStyleIdx="3" presStyleCnt="5">
        <dgm:presLayoutVars>
          <dgm:bulletEnabled val="1"/>
        </dgm:presLayoutVars>
      </dgm:prSet>
      <dgm:spPr/>
    </dgm:pt>
    <dgm:pt modelId="{CD7792A8-A2DD-4BA3-B49D-17DD5F70D759}" type="pres">
      <dgm:prSet presAssocID="{945C86C1-F780-4478-9F1A-56AA81A9553D}" presName="sibTrans" presStyleCnt="0"/>
      <dgm:spPr/>
    </dgm:pt>
    <dgm:pt modelId="{053DF436-E69F-430A-8028-8EA5E8C71515}" type="pres">
      <dgm:prSet presAssocID="{94103637-DC2E-4D7C-8DB6-8240F53E0233}" presName="compositeNode" presStyleCnt="0">
        <dgm:presLayoutVars>
          <dgm:bulletEnabled val="1"/>
        </dgm:presLayoutVars>
      </dgm:prSet>
      <dgm:spPr/>
    </dgm:pt>
    <dgm:pt modelId="{2C95A196-A759-45C2-87F7-5998AE764C60}" type="pres">
      <dgm:prSet presAssocID="{94103637-DC2E-4D7C-8DB6-8240F53E0233}" presName="bgRect" presStyleLbl="alignNode1" presStyleIdx="4" presStyleCnt="5"/>
      <dgm:spPr/>
    </dgm:pt>
    <dgm:pt modelId="{6E13EBB1-1552-4926-8FC2-C2FB71A9D3E4}" type="pres">
      <dgm:prSet presAssocID="{B184D613-4FEC-470B-A6EF-B680B87DBB42}" presName="sibTransNodeRect" presStyleLbl="alignNode1" presStyleIdx="4" presStyleCnt="5">
        <dgm:presLayoutVars>
          <dgm:chMax val="0"/>
          <dgm:bulletEnabled val="1"/>
        </dgm:presLayoutVars>
      </dgm:prSet>
      <dgm:spPr/>
    </dgm:pt>
    <dgm:pt modelId="{1BF8C251-9E71-40CD-9EA0-9B4D895027F9}" type="pres">
      <dgm:prSet presAssocID="{94103637-DC2E-4D7C-8DB6-8240F53E0233}" presName="nodeRect" presStyleLbl="alignNode1" presStyleIdx="4" presStyleCnt="5">
        <dgm:presLayoutVars>
          <dgm:bulletEnabled val="1"/>
        </dgm:presLayoutVars>
      </dgm:prSet>
      <dgm:spPr/>
    </dgm:pt>
  </dgm:ptLst>
  <dgm:cxnLst>
    <dgm:cxn modelId="{81920F0D-59BE-48E5-BCF2-05C59E0D9FA0}" type="presOf" srcId="{82A3B746-6785-4B41-9CF3-35B97D77CABE}" destId="{4E4458AD-3F01-45D3-B870-0E9141071A66}" srcOrd="0" destOrd="0" presId="urn:microsoft.com/office/officeart/2016/7/layout/LinearBlockProcessNumbered"/>
    <dgm:cxn modelId="{2F5E9D11-CEE6-4019-A957-96DE6CFDC58F}" type="presOf" srcId="{B184D613-4FEC-470B-A6EF-B680B87DBB42}" destId="{6E13EBB1-1552-4926-8FC2-C2FB71A9D3E4}" srcOrd="0" destOrd="0" presId="urn:microsoft.com/office/officeart/2016/7/layout/LinearBlockProcessNumbered"/>
    <dgm:cxn modelId="{2CB12643-0948-4433-B61A-489D9A07E02F}" type="presOf" srcId="{82A3B746-6785-4B41-9CF3-35B97D77CABE}" destId="{8C7B63F3-26BC-41F3-8D51-CC50F7A6046E}" srcOrd="1" destOrd="0" presId="urn:microsoft.com/office/officeart/2016/7/layout/LinearBlockProcessNumbered"/>
    <dgm:cxn modelId="{3FCD7B46-0D73-45B8-BF78-66E40779FAED}" type="presOf" srcId="{06996790-6B4A-450B-814A-E090EE0CAFD9}" destId="{B408F183-FA6A-4BFA-9BEF-83649A4B47BF}" srcOrd="0" destOrd="0" presId="urn:microsoft.com/office/officeart/2016/7/layout/LinearBlockProcessNumbered"/>
    <dgm:cxn modelId="{92F6C669-B49B-427E-930F-3A3C1E914A23}" type="presOf" srcId="{1B31DEFB-BBB6-4476-8D1F-3A7A0A1E97CB}" destId="{950677C5-E4DF-4582-A847-55AA44E607AF}" srcOrd="0" destOrd="0" presId="urn:microsoft.com/office/officeart/2016/7/layout/LinearBlockProcessNumbered"/>
    <dgm:cxn modelId="{632B2255-274E-4465-AD44-6A9AB60C3A75}" srcId="{9F00505B-79FA-440C-9D48-2CB1F4D273C7}" destId="{06996790-6B4A-450B-814A-E090EE0CAFD9}" srcOrd="1" destOrd="0" parTransId="{0E81E4C6-0C90-4494-A660-661EA0F29E9D}" sibTransId="{9D58CFBE-8CF0-43F0-9105-D6A88C699C91}"/>
    <dgm:cxn modelId="{91CE4B76-804A-4559-9686-09EAFF50525B}" type="presOf" srcId="{AE6741BF-1D7D-496B-BD08-D14B8270F3F1}" destId="{098C722F-313C-41EB-8CFE-78106948BDEC}" srcOrd="0" destOrd="0" presId="urn:microsoft.com/office/officeart/2016/7/layout/LinearBlockProcessNumbered"/>
    <dgm:cxn modelId="{F59D897A-D1EE-4B68-8D99-E9D8C474E71F}" type="presOf" srcId="{91E3B566-1700-4177-93E3-A5524034867B}" destId="{6A8B4FD7-2A2D-4CA6-BD6D-78D6F2AC3CAD}" srcOrd="0" destOrd="0" presId="urn:microsoft.com/office/officeart/2016/7/layout/LinearBlockProcessNumbered"/>
    <dgm:cxn modelId="{F23A358B-9468-4D0A-91D1-22D0E18B1B9C}" type="presOf" srcId="{94103637-DC2E-4D7C-8DB6-8240F53E0233}" destId="{2C95A196-A759-45C2-87F7-5998AE764C60}" srcOrd="0" destOrd="0" presId="urn:microsoft.com/office/officeart/2016/7/layout/LinearBlockProcessNumbered"/>
    <dgm:cxn modelId="{B2AD3B8D-C701-4D9E-982C-F6CCB31D8071}" type="presOf" srcId="{AE6741BF-1D7D-496B-BD08-D14B8270F3F1}" destId="{9C881D74-BEEA-419A-8E09-92284D994322}" srcOrd="1" destOrd="0" presId="urn:microsoft.com/office/officeart/2016/7/layout/LinearBlockProcessNumbered"/>
    <dgm:cxn modelId="{0CAF9F8E-5558-4FCF-BB49-ED19A14017F9}" type="presOf" srcId="{945C86C1-F780-4478-9F1A-56AA81A9553D}" destId="{2DDBBAB6-20B8-468F-9E38-69DA63D9239B}" srcOrd="0" destOrd="0" presId="urn:microsoft.com/office/officeart/2016/7/layout/LinearBlockProcessNumbered"/>
    <dgm:cxn modelId="{92185593-F0CA-44DB-B484-9EE224DBF8A2}" type="presOf" srcId="{06996790-6B4A-450B-814A-E090EE0CAFD9}" destId="{A57502F6-03E3-4D8D-BE3B-0805EC9EC21A}" srcOrd="1" destOrd="0" presId="urn:microsoft.com/office/officeart/2016/7/layout/LinearBlockProcessNumbered"/>
    <dgm:cxn modelId="{D42507A7-BB2A-4EE1-B961-FCF21DDE7E3A}" type="presOf" srcId="{9F00505B-79FA-440C-9D48-2CB1F4D273C7}" destId="{4EC1A9AE-EAD3-43EE-85AB-7FC3306D087D}" srcOrd="0" destOrd="0" presId="urn:microsoft.com/office/officeart/2016/7/layout/LinearBlockProcessNumbered"/>
    <dgm:cxn modelId="{8C5448B6-860F-4FA1-B107-D9899A9C35B8}" srcId="{9F00505B-79FA-440C-9D48-2CB1F4D273C7}" destId="{1B31DEFB-BBB6-4476-8D1F-3A7A0A1E97CB}" srcOrd="0" destOrd="0" parTransId="{7C2ABD90-E211-4215-8E5F-4309230AC478}" sibTransId="{51680C3E-289A-4B87-8DCA-7C38EFFD29CB}"/>
    <dgm:cxn modelId="{1C946DC2-AEF6-4814-A373-ADFE100F2506}" type="presOf" srcId="{9D58CFBE-8CF0-43F0-9105-D6A88C699C91}" destId="{002F7560-2A76-4B7E-9581-E1DA947D7903}" srcOrd="0" destOrd="0" presId="urn:microsoft.com/office/officeart/2016/7/layout/LinearBlockProcessNumbered"/>
    <dgm:cxn modelId="{A7B357CB-81F4-4C01-8C66-E25E7676E889}" srcId="{9F00505B-79FA-440C-9D48-2CB1F4D273C7}" destId="{94103637-DC2E-4D7C-8DB6-8240F53E0233}" srcOrd="4" destOrd="0" parTransId="{2D6CB490-9ABE-46D5-A307-FEEB84EDE47A}" sibTransId="{B184D613-4FEC-470B-A6EF-B680B87DBB42}"/>
    <dgm:cxn modelId="{50EFDCDF-9A95-4D7F-A877-DCF0AF961AE3}" type="presOf" srcId="{94103637-DC2E-4D7C-8DB6-8240F53E0233}" destId="{1BF8C251-9E71-40CD-9EA0-9B4D895027F9}" srcOrd="1" destOrd="0" presId="urn:microsoft.com/office/officeart/2016/7/layout/LinearBlockProcessNumbered"/>
    <dgm:cxn modelId="{666E46E0-CB9C-420C-9374-526AEF79628F}" type="presOf" srcId="{1B31DEFB-BBB6-4476-8D1F-3A7A0A1E97CB}" destId="{4458EF91-E422-49E5-9AF9-8EABAEB28717}" srcOrd="1" destOrd="0" presId="urn:microsoft.com/office/officeart/2016/7/layout/LinearBlockProcessNumbered"/>
    <dgm:cxn modelId="{169955E3-830A-4532-BD3A-5BF5761C071F}" srcId="{9F00505B-79FA-440C-9D48-2CB1F4D273C7}" destId="{AE6741BF-1D7D-496B-BD08-D14B8270F3F1}" srcOrd="2" destOrd="0" parTransId="{2248C7F7-4D74-4FE1-882D-38B79630D04C}" sibTransId="{91E3B566-1700-4177-93E3-A5524034867B}"/>
    <dgm:cxn modelId="{261CAFEC-0F0D-4FA5-BBDB-18C7BBDDF541}" srcId="{9F00505B-79FA-440C-9D48-2CB1F4D273C7}" destId="{82A3B746-6785-4B41-9CF3-35B97D77CABE}" srcOrd="3" destOrd="0" parTransId="{58627004-29CD-41E9-AD43-3F0206F2E3B2}" sibTransId="{945C86C1-F780-4478-9F1A-56AA81A9553D}"/>
    <dgm:cxn modelId="{F907A8EF-E0C0-4D7B-B752-40608D261A9F}" type="presOf" srcId="{51680C3E-289A-4B87-8DCA-7C38EFFD29CB}" destId="{BFB71F1A-89A8-45BB-A1BD-341B3AC68F64}" srcOrd="0" destOrd="0" presId="urn:microsoft.com/office/officeart/2016/7/layout/LinearBlockProcessNumbered"/>
    <dgm:cxn modelId="{B49D3BB3-77D1-44A0-B16C-CC3502CB19EA}" type="presParOf" srcId="{4EC1A9AE-EAD3-43EE-85AB-7FC3306D087D}" destId="{76A728AD-96E4-4F7C-ADC7-4A70500615A2}" srcOrd="0" destOrd="0" presId="urn:microsoft.com/office/officeart/2016/7/layout/LinearBlockProcessNumbered"/>
    <dgm:cxn modelId="{B6275386-3F4B-4EB9-AD35-E62942A6A61E}" type="presParOf" srcId="{76A728AD-96E4-4F7C-ADC7-4A70500615A2}" destId="{950677C5-E4DF-4582-A847-55AA44E607AF}" srcOrd="0" destOrd="0" presId="urn:microsoft.com/office/officeart/2016/7/layout/LinearBlockProcessNumbered"/>
    <dgm:cxn modelId="{004F4C8F-B7DB-4515-913B-42D6AE4A8878}" type="presParOf" srcId="{76A728AD-96E4-4F7C-ADC7-4A70500615A2}" destId="{BFB71F1A-89A8-45BB-A1BD-341B3AC68F64}" srcOrd="1" destOrd="0" presId="urn:microsoft.com/office/officeart/2016/7/layout/LinearBlockProcessNumbered"/>
    <dgm:cxn modelId="{3C8843E4-903F-4CF7-9AB7-5672FF2ED947}" type="presParOf" srcId="{76A728AD-96E4-4F7C-ADC7-4A70500615A2}" destId="{4458EF91-E422-49E5-9AF9-8EABAEB28717}" srcOrd="2" destOrd="0" presId="urn:microsoft.com/office/officeart/2016/7/layout/LinearBlockProcessNumbered"/>
    <dgm:cxn modelId="{C38FBA02-968A-4C11-BD4D-7ED0D6EA2B99}" type="presParOf" srcId="{4EC1A9AE-EAD3-43EE-85AB-7FC3306D087D}" destId="{1928B5A5-3ED7-4B5D-B0A2-AE0E7EF83CBA}" srcOrd="1" destOrd="0" presId="urn:microsoft.com/office/officeart/2016/7/layout/LinearBlockProcessNumbered"/>
    <dgm:cxn modelId="{989B7A6F-B639-4EDC-9562-883C0572CCD1}" type="presParOf" srcId="{4EC1A9AE-EAD3-43EE-85AB-7FC3306D087D}" destId="{74B06960-C7F8-431E-9ADA-2E312150F613}" srcOrd="2" destOrd="0" presId="urn:microsoft.com/office/officeart/2016/7/layout/LinearBlockProcessNumbered"/>
    <dgm:cxn modelId="{6E3016ED-888F-48D0-B25E-C5C908B9EE3E}" type="presParOf" srcId="{74B06960-C7F8-431E-9ADA-2E312150F613}" destId="{B408F183-FA6A-4BFA-9BEF-83649A4B47BF}" srcOrd="0" destOrd="0" presId="urn:microsoft.com/office/officeart/2016/7/layout/LinearBlockProcessNumbered"/>
    <dgm:cxn modelId="{439A69AD-3E60-4A81-87A5-5B19E8E122DB}" type="presParOf" srcId="{74B06960-C7F8-431E-9ADA-2E312150F613}" destId="{002F7560-2A76-4B7E-9581-E1DA947D7903}" srcOrd="1" destOrd="0" presId="urn:microsoft.com/office/officeart/2016/7/layout/LinearBlockProcessNumbered"/>
    <dgm:cxn modelId="{062BBA32-70F6-40C7-9E16-8862E5C77581}" type="presParOf" srcId="{74B06960-C7F8-431E-9ADA-2E312150F613}" destId="{A57502F6-03E3-4D8D-BE3B-0805EC9EC21A}" srcOrd="2" destOrd="0" presId="urn:microsoft.com/office/officeart/2016/7/layout/LinearBlockProcessNumbered"/>
    <dgm:cxn modelId="{585DEDBA-19A8-419D-B74F-CC3221AAA793}" type="presParOf" srcId="{4EC1A9AE-EAD3-43EE-85AB-7FC3306D087D}" destId="{BDC7DAC9-6C9C-4DF3-A405-BB7442E6C5B1}" srcOrd="3" destOrd="0" presId="urn:microsoft.com/office/officeart/2016/7/layout/LinearBlockProcessNumbered"/>
    <dgm:cxn modelId="{1B0DBE52-34B2-4DE7-9BEA-2C9BEFC26607}" type="presParOf" srcId="{4EC1A9AE-EAD3-43EE-85AB-7FC3306D087D}" destId="{103DB389-ACC5-4A45-8BCA-E63BFBC078CF}" srcOrd="4" destOrd="0" presId="urn:microsoft.com/office/officeart/2016/7/layout/LinearBlockProcessNumbered"/>
    <dgm:cxn modelId="{C5E80E86-A313-4E9A-A1DD-F82DFC81E729}" type="presParOf" srcId="{103DB389-ACC5-4A45-8BCA-E63BFBC078CF}" destId="{098C722F-313C-41EB-8CFE-78106948BDEC}" srcOrd="0" destOrd="0" presId="urn:microsoft.com/office/officeart/2016/7/layout/LinearBlockProcessNumbered"/>
    <dgm:cxn modelId="{524A7B3F-17C8-4FD3-BE7C-E4AD36A09BC9}" type="presParOf" srcId="{103DB389-ACC5-4A45-8BCA-E63BFBC078CF}" destId="{6A8B4FD7-2A2D-4CA6-BD6D-78D6F2AC3CAD}" srcOrd="1" destOrd="0" presId="urn:microsoft.com/office/officeart/2016/7/layout/LinearBlockProcessNumbered"/>
    <dgm:cxn modelId="{969E8055-6F48-40B0-9D2A-B4CE0526923A}" type="presParOf" srcId="{103DB389-ACC5-4A45-8BCA-E63BFBC078CF}" destId="{9C881D74-BEEA-419A-8E09-92284D994322}" srcOrd="2" destOrd="0" presId="urn:microsoft.com/office/officeart/2016/7/layout/LinearBlockProcessNumbered"/>
    <dgm:cxn modelId="{FDFFBC1E-2D1B-4253-9172-95B6B7718119}" type="presParOf" srcId="{4EC1A9AE-EAD3-43EE-85AB-7FC3306D087D}" destId="{47E1F77F-A6C2-4E90-94DC-021CB7C516F4}" srcOrd="5" destOrd="0" presId="urn:microsoft.com/office/officeart/2016/7/layout/LinearBlockProcessNumbered"/>
    <dgm:cxn modelId="{CC1A8464-23A8-4A9C-8EFF-F55C5E6EC179}" type="presParOf" srcId="{4EC1A9AE-EAD3-43EE-85AB-7FC3306D087D}" destId="{FECDC7A3-B6BD-46E0-9E38-EEC19C546D37}" srcOrd="6" destOrd="0" presId="urn:microsoft.com/office/officeart/2016/7/layout/LinearBlockProcessNumbered"/>
    <dgm:cxn modelId="{C0D9782C-386B-45F3-AAD9-F9E9C848E935}" type="presParOf" srcId="{FECDC7A3-B6BD-46E0-9E38-EEC19C546D37}" destId="{4E4458AD-3F01-45D3-B870-0E9141071A66}" srcOrd="0" destOrd="0" presId="urn:microsoft.com/office/officeart/2016/7/layout/LinearBlockProcessNumbered"/>
    <dgm:cxn modelId="{24377297-1020-4162-ACC2-9DFF6FEA59E0}" type="presParOf" srcId="{FECDC7A3-B6BD-46E0-9E38-EEC19C546D37}" destId="{2DDBBAB6-20B8-468F-9E38-69DA63D9239B}" srcOrd="1" destOrd="0" presId="urn:microsoft.com/office/officeart/2016/7/layout/LinearBlockProcessNumbered"/>
    <dgm:cxn modelId="{161F2420-5AE5-4E5A-8025-3820E2C5176F}" type="presParOf" srcId="{FECDC7A3-B6BD-46E0-9E38-EEC19C546D37}" destId="{8C7B63F3-26BC-41F3-8D51-CC50F7A6046E}" srcOrd="2" destOrd="0" presId="urn:microsoft.com/office/officeart/2016/7/layout/LinearBlockProcessNumbered"/>
    <dgm:cxn modelId="{2F2CA166-A997-440B-8D5A-E0976D8E6664}" type="presParOf" srcId="{4EC1A9AE-EAD3-43EE-85AB-7FC3306D087D}" destId="{CD7792A8-A2DD-4BA3-B49D-17DD5F70D759}" srcOrd="7" destOrd="0" presId="urn:microsoft.com/office/officeart/2016/7/layout/LinearBlockProcessNumbered"/>
    <dgm:cxn modelId="{D79CC097-8A1C-4C02-B856-A9E8FC505A2A}" type="presParOf" srcId="{4EC1A9AE-EAD3-43EE-85AB-7FC3306D087D}" destId="{053DF436-E69F-430A-8028-8EA5E8C71515}" srcOrd="8" destOrd="0" presId="urn:microsoft.com/office/officeart/2016/7/layout/LinearBlockProcessNumbered"/>
    <dgm:cxn modelId="{4CC56CDE-09BD-480B-BB88-E9602E7D527D}" type="presParOf" srcId="{053DF436-E69F-430A-8028-8EA5E8C71515}" destId="{2C95A196-A759-45C2-87F7-5998AE764C60}" srcOrd="0" destOrd="0" presId="urn:microsoft.com/office/officeart/2016/7/layout/LinearBlockProcessNumbered"/>
    <dgm:cxn modelId="{B4B3A97C-37FE-41CE-B3F2-D44311BE3689}" type="presParOf" srcId="{053DF436-E69F-430A-8028-8EA5E8C71515}" destId="{6E13EBB1-1552-4926-8FC2-C2FB71A9D3E4}" srcOrd="1" destOrd="0" presId="urn:microsoft.com/office/officeart/2016/7/layout/LinearBlockProcessNumbered"/>
    <dgm:cxn modelId="{9262EA74-BB6B-4EAA-82EC-5F1E80B8AF46}" type="presParOf" srcId="{053DF436-E69F-430A-8028-8EA5E8C71515}" destId="{1BF8C251-9E71-40CD-9EA0-9B4D895027F9}"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A863C19-4922-4FDF-B58E-19FA2C02A838}" type="doc">
      <dgm:prSet loTypeId="urn:microsoft.com/office/officeart/2005/8/layout/process5" loCatId="process" qsTypeId="urn:microsoft.com/office/officeart/2005/8/quickstyle/simple4" qsCatId="simple" csTypeId="urn:microsoft.com/office/officeart/2005/8/colors/accent6_2" csCatId="accent6"/>
      <dgm:spPr/>
      <dgm:t>
        <a:bodyPr/>
        <a:lstStyle/>
        <a:p>
          <a:endParaRPr lang="en-US"/>
        </a:p>
      </dgm:t>
    </dgm:pt>
    <dgm:pt modelId="{90B8CC7D-2F1D-4FF7-803C-EFAD19E061A3}">
      <dgm:prSet/>
      <dgm:spPr/>
      <dgm:t>
        <a:bodyPr/>
        <a:lstStyle/>
        <a:p>
          <a:r>
            <a:rPr lang="en-US"/>
            <a:t>Reduces travel-related emissions – supports NHS net-zero goals.</a:t>
          </a:r>
        </a:p>
      </dgm:t>
    </dgm:pt>
    <dgm:pt modelId="{D32B5330-8B4D-4E3A-8742-BB2F0195CAAC}" type="parTrans" cxnId="{E1E9105F-47C5-4BAC-9CB5-A19FE968DA18}">
      <dgm:prSet/>
      <dgm:spPr/>
      <dgm:t>
        <a:bodyPr/>
        <a:lstStyle/>
        <a:p>
          <a:endParaRPr lang="en-US"/>
        </a:p>
      </dgm:t>
    </dgm:pt>
    <dgm:pt modelId="{D2959E1C-766D-4D6A-8E9C-82B03CDE2EA7}" type="sibTrans" cxnId="{E1E9105F-47C5-4BAC-9CB5-A19FE968DA18}">
      <dgm:prSet/>
      <dgm:spPr/>
      <dgm:t>
        <a:bodyPr/>
        <a:lstStyle/>
        <a:p>
          <a:endParaRPr lang="en-US"/>
        </a:p>
      </dgm:t>
    </dgm:pt>
    <dgm:pt modelId="{CF1CE029-6D82-4A4C-97B0-936CD269800C}">
      <dgm:prSet/>
      <dgm:spPr/>
      <dgm:t>
        <a:bodyPr/>
        <a:lstStyle/>
        <a:p>
          <a:r>
            <a:rPr lang="en-US"/>
            <a:t>Enables wider public health engagement and outreach.</a:t>
          </a:r>
        </a:p>
      </dgm:t>
    </dgm:pt>
    <dgm:pt modelId="{5770BB06-6875-4A07-9682-79C22C0CC74E}" type="parTrans" cxnId="{2CBA91C5-F0A3-4D73-8BE6-3E7D949C615C}">
      <dgm:prSet/>
      <dgm:spPr/>
      <dgm:t>
        <a:bodyPr/>
        <a:lstStyle/>
        <a:p>
          <a:endParaRPr lang="en-US"/>
        </a:p>
      </dgm:t>
    </dgm:pt>
    <dgm:pt modelId="{542E5FB5-D6AF-48F8-A421-6D57108EC5DC}" type="sibTrans" cxnId="{2CBA91C5-F0A3-4D73-8BE6-3E7D949C615C}">
      <dgm:prSet/>
      <dgm:spPr/>
      <dgm:t>
        <a:bodyPr/>
        <a:lstStyle/>
        <a:p>
          <a:endParaRPr lang="en-US"/>
        </a:p>
      </dgm:t>
    </dgm:pt>
    <dgm:pt modelId="{E01C6643-6584-4FE8-9F67-2B72D337A49A}">
      <dgm:prSet/>
      <dgm:spPr/>
      <dgm:t>
        <a:bodyPr/>
        <a:lstStyle/>
        <a:p>
          <a:r>
            <a:rPr lang="en-US"/>
            <a:t>Improves healthcare access in remote UK regions.</a:t>
          </a:r>
        </a:p>
      </dgm:t>
    </dgm:pt>
    <dgm:pt modelId="{6F64B6C6-1396-45AB-8B11-4DFD66DB1DC8}" type="parTrans" cxnId="{15A89AB5-ACD4-4A38-9C50-D35862AD00E1}">
      <dgm:prSet/>
      <dgm:spPr/>
      <dgm:t>
        <a:bodyPr/>
        <a:lstStyle/>
        <a:p>
          <a:endParaRPr lang="en-US"/>
        </a:p>
      </dgm:t>
    </dgm:pt>
    <dgm:pt modelId="{0DE4AB99-B311-4F79-802C-FC7017215156}" type="sibTrans" cxnId="{15A89AB5-ACD4-4A38-9C50-D35862AD00E1}">
      <dgm:prSet/>
      <dgm:spPr/>
      <dgm:t>
        <a:bodyPr/>
        <a:lstStyle/>
        <a:p>
          <a:endParaRPr lang="en-US"/>
        </a:p>
      </dgm:t>
    </dgm:pt>
    <dgm:pt modelId="{D0E2D99A-1FED-4AB1-B3B2-99C987E4F3DA}">
      <dgm:prSet/>
      <dgm:spPr/>
      <dgm:t>
        <a:bodyPr/>
        <a:lstStyle/>
        <a:p>
          <a:r>
            <a:rPr lang="en-US"/>
            <a:t>Promotes preventive care via telemonitoring.</a:t>
          </a:r>
        </a:p>
      </dgm:t>
    </dgm:pt>
    <dgm:pt modelId="{AF4C070E-E277-4E39-8F2B-1045D7DE8FC5}" type="parTrans" cxnId="{F8123CFD-D41F-4FF2-B52A-A100B3C5F527}">
      <dgm:prSet/>
      <dgm:spPr/>
      <dgm:t>
        <a:bodyPr/>
        <a:lstStyle/>
        <a:p>
          <a:endParaRPr lang="en-US"/>
        </a:p>
      </dgm:t>
    </dgm:pt>
    <dgm:pt modelId="{8E4E4122-03D4-424F-9F10-9C6936C5B6FA}" type="sibTrans" cxnId="{F8123CFD-D41F-4FF2-B52A-A100B3C5F527}">
      <dgm:prSet/>
      <dgm:spPr/>
      <dgm:t>
        <a:bodyPr/>
        <a:lstStyle/>
        <a:p>
          <a:endParaRPr lang="en-US"/>
        </a:p>
      </dgm:t>
    </dgm:pt>
    <dgm:pt modelId="{27052BFF-5ADC-4E91-A31E-1EF6ABCF1020}">
      <dgm:prSet/>
      <dgm:spPr/>
      <dgm:t>
        <a:bodyPr/>
        <a:lstStyle/>
        <a:p>
          <a:r>
            <a:rPr lang="en-US"/>
            <a:t>Digital divide remains a public health issue (Djatmiko, Sinaga and Pawirosumarto, 2025).</a:t>
          </a:r>
        </a:p>
      </dgm:t>
    </dgm:pt>
    <dgm:pt modelId="{39822B4F-86DB-40CA-9E6F-4B0002E84584}" type="parTrans" cxnId="{0FD3D738-1726-47C3-9FB1-6440408FA30C}">
      <dgm:prSet/>
      <dgm:spPr/>
      <dgm:t>
        <a:bodyPr/>
        <a:lstStyle/>
        <a:p>
          <a:endParaRPr lang="en-US"/>
        </a:p>
      </dgm:t>
    </dgm:pt>
    <dgm:pt modelId="{2BFDE912-3E14-4C03-AE3E-326ED3C2DF14}" type="sibTrans" cxnId="{0FD3D738-1726-47C3-9FB1-6440408FA30C}">
      <dgm:prSet/>
      <dgm:spPr/>
      <dgm:t>
        <a:bodyPr/>
        <a:lstStyle/>
        <a:p>
          <a:endParaRPr lang="en-US"/>
        </a:p>
      </dgm:t>
    </dgm:pt>
    <dgm:pt modelId="{315268A8-FAE8-4480-B23A-910589F47793}" type="pres">
      <dgm:prSet presAssocID="{EA863C19-4922-4FDF-B58E-19FA2C02A838}" presName="diagram" presStyleCnt="0">
        <dgm:presLayoutVars>
          <dgm:dir/>
          <dgm:resizeHandles val="exact"/>
        </dgm:presLayoutVars>
      </dgm:prSet>
      <dgm:spPr/>
    </dgm:pt>
    <dgm:pt modelId="{A42A2809-A9F8-46B2-8F8B-FFE712E70301}" type="pres">
      <dgm:prSet presAssocID="{90B8CC7D-2F1D-4FF7-803C-EFAD19E061A3}" presName="node" presStyleLbl="node1" presStyleIdx="0" presStyleCnt="5">
        <dgm:presLayoutVars>
          <dgm:bulletEnabled val="1"/>
        </dgm:presLayoutVars>
      </dgm:prSet>
      <dgm:spPr/>
    </dgm:pt>
    <dgm:pt modelId="{89A846C5-148A-4865-B2AD-2A26120E9066}" type="pres">
      <dgm:prSet presAssocID="{D2959E1C-766D-4D6A-8E9C-82B03CDE2EA7}" presName="sibTrans" presStyleLbl="sibTrans2D1" presStyleIdx="0" presStyleCnt="4"/>
      <dgm:spPr/>
    </dgm:pt>
    <dgm:pt modelId="{D7D4A6D4-EC5B-4A62-B434-9FD1EDBF4569}" type="pres">
      <dgm:prSet presAssocID="{D2959E1C-766D-4D6A-8E9C-82B03CDE2EA7}" presName="connectorText" presStyleLbl="sibTrans2D1" presStyleIdx="0" presStyleCnt="4"/>
      <dgm:spPr/>
    </dgm:pt>
    <dgm:pt modelId="{64733812-81C5-4990-8573-1A0DCFDC2F2C}" type="pres">
      <dgm:prSet presAssocID="{CF1CE029-6D82-4A4C-97B0-936CD269800C}" presName="node" presStyleLbl="node1" presStyleIdx="1" presStyleCnt="5">
        <dgm:presLayoutVars>
          <dgm:bulletEnabled val="1"/>
        </dgm:presLayoutVars>
      </dgm:prSet>
      <dgm:spPr/>
    </dgm:pt>
    <dgm:pt modelId="{49D9D17B-797C-4347-B4DE-C0F8E18AE1CA}" type="pres">
      <dgm:prSet presAssocID="{542E5FB5-D6AF-48F8-A421-6D57108EC5DC}" presName="sibTrans" presStyleLbl="sibTrans2D1" presStyleIdx="1" presStyleCnt="4"/>
      <dgm:spPr/>
    </dgm:pt>
    <dgm:pt modelId="{5FC982F9-A989-41BD-8E2D-3373285DFF51}" type="pres">
      <dgm:prSet presAssocID="{542E5FB5-D6AF-48F8-A421-6D57108EC5DC}" presName="connectorText" presStyleLbl="sibTrans2D1" presStyleIdx="1" presStyleCnt="4"/>
      <dgm:spPr/>
    </dgm:pt>
    <dgm:pt modelId="{2CE570B6-9D96-416B-B22B-BA8D7A4CA467}" type="pres">
      <dgm:prSet presAssocID="{E01C6643-6584-4FE8-9F67-2B72D337A49A}" presName="node" presStyleLbl="node1" presStyleIdx="2" presStyleCnt="5">
        <dgm:presLayoutVars>
          <dgm:bulletEnabled val="1"/>
        </dgm:presLayoutVars>
      </dgm:prSet>
      <dgm:spPr/>
    </dgm:pt>
    <dgm:pt modelId="{6D51AABC-96C0-4160-9449-965331818A21}" type="pres">
      <dgm:prSet presAssocID="{0DE4AB99-B311-4F79-802C-FC7017215156}" presName="sibTrans" presStyleLbl="sibTrans2D1" presStyleIdx="2" presStyleCnt="4"/>
      <dgm:spPr/>
    </dgm:pt>
    <dgm:pt modelId="{A66AFBA1-B120-4E64-9C7E-FA39EEA1B2D7}" type="pres">
      <dgm:prSet presAssocID="{0DE4AB99-B311-4F79-802C-FC7017215156}" presName="connectorText" presStyleLbl="sibTrans2D1" presStyleIdx="2" presStyleCnt="4"/>
      <dgm:spPr/>
    </dgm:pt>
    <dgm:pt modelId="{19B92F68-4608-446A-8F26-CB7B65502848}" type="pres">
      <dgm:prSet presAssocID="{D0E2D99A-1FED-4AB1-B3B2-99C987E4F3DA}" presName="node" presStyleLbl="node1" presStyleIdx="3" presStyleCnt="5">
        <dgm:presLayoutVars>
          <dgm:bulletEnabled val="1"/>
        </dgm:presLayoutVars>
      </dgm:prSet>
      <dgm:spPr/>
    </dgm:pt>
    <dgm:pt modelId="{BEA3601E-7C43-4436-B600-672730D2E736}" type="pres">
      <dgm:prSet presAssocID="{8E4E4122-03D4-424F-9F10-9C6936C5B6FA}" presName="sibTrans" presStyleLbl="sibTrans2D1" presStyleIdx="3" presStyleCnt="4"/>
      <dgm:spPr/>
    </dgm:pt>
    <dgm:pt modelId="{BE5CB4B3-A77D-4D66-8B8D-0C660A0E0B74}" type="pres">
      <dgm:prSet presAssocID="{8E4E4122-03D4-424F-9F10-9C6936C5B6FA}" presName="connectorText" presStyleLbl="sibTrans2D1" presStyleIdx="3" presStyleCnt="4"/>
      <dgm:spPr/>
    </dgm:pt>
    <dgm:pt modelId="{3ADAB53B-4BE4-4F06-AF53-6868524BE06E}" type="pres">
      <dgm:prSet presAssocID="{27052BFF-5ADC-4E91-A31E-1EF6ABCF1020}" presName="node" presStyleLbl="node1" presStyleIdx="4" presStyleCnt="5">
        <dgm:presLayoutVars>
          <dgm:bulletEnabled val="1"/>
        </dgm:presLayoutVars>
      </dgm:prSet>
      <dgm:spPr/>
    </dgm:pt>
  </dgm:ptLst>
  <dgm:cxnLst>
    <dgm:cxn modelId="{1747A303-2C47-4605-A56D-39291ED5F2F9}" type="presOf" srcId="{542E5FB5-D6AF-48F8-A421-6D57108EC5DC}" destId="{49D9D17B-797C-4347-B4DE-C0F8E18AE1CA}" srcOrd="0" destOrd="0" presId="urn:microsoft.com/office/officeart/2005/8/layout/process5"/>
    <dgm:cxn modelId="{C8EE2404-E630-4333-91EC-251C42708868}" type="presOf" srcId="{0DE4AB99-B311-4F79-802C-FC7017215156}" destId="{6D51AABC-96C0-4160-9449-965331818A21}" srcOrd="0" destOrd="0" presId="urn:microsoft.com/office/officeart/2005/8/layout/process5"/>
    <dgm:cxn modelId="{822EF70A-1279-4E11-9EC1-1441650FD260}" type="presOf" srcId="{8E4E4122-03D4-424F-9F10-9C6936C5B6FA}" destId="{BEA3601E-7C43-4436-B600-672730D2E736}" srcOrd="0" destOrd="0" presId="urn:microsoft.com/office/officeart/2005/8/layout/process5"/>
    <dgm:cxn modelId="{991B8A0F-B739-4F3C-A5A2-513B69ED8263}" type="presOf" srcId="{D0E2D99A-1FED-4AB1-B3B2-99C987E4F3DA}" destId="{19B92F68-4608-446A-8F26-CB7B65502848}" srcOrd="0" destOrd="0" presId="urn:microsoft.com/office/officeart/2005/8/layout/process5"/>
    <dgm:cxn modelId="{D7F54112-98BD-48E7-B1C8-BDAD5F2C0613}" type="presOf" srcId="{8E4E4122-03D4-424F-9F10-9C6936C5B6FA}" destId="{BE5CB4B3-A77D-4D66-8B8D-0C660A0E0B74}" srcOrd="1" destOrd="0" presId="urn:microsoft.com/office/officeart/2005/8/layout/process5"/>
    <dgm:cxn modelId="{C584911D-299D-4A9E-85F3-B81BA50F22BC}" type="presOf" srcId="{D2959E1C-766D-4D6A-8E9C-82B03CDE2EA7}" destId="{89A846C5-148A-4865-B2AD-2A26120E9066}" srcOrd="0" destOrd="0" presId="urn:microsoft.com/office/officeart/2005/8/layout/process5"/>
    <dgm:cxn modelId="{9E3B5C31-5FEA-4619-9BC2-BCF1928AEBB9}" type="presOf" srcId="{542E5FB5-D6AF-48F8-A421-6D57108EC5DC}" destId="{5FC982F9-A989-41BD-8E2D-3373285DFF51}" srcOrd="1" destOrd="0" presId="urn:microsoft.com/office/officeart/2005/8/layout/process5"/>
    <dgm:cxn modelId="{0FD3D738-1726-47C3-9FB1-6440408FA30C}" srcId="{EA863C19-4922-4FDF-B58E-19FA2C02A838}" destId="{27052BFF-5ADC-4E91-A31E-1EF6ABCF1020}" srcOrd="4" destOrd="0" parTransId="{39822B4F-86DB-40CA-9E6F-4B0002E84584}" sibTransId="{2BFDE912-3E14-4C03-AE3E-326ED3C2DF14}"/>
    <dgm:cxn modelId="{D900C23C-CA64-491F-A6DE-7173985406CF}" type="presOf" srcId="{D2959E1C-766D-4D6A-8E9C-82B03CDE2EA7}" destId="{D7D4A6D4-EC5B-4A62-B434-9FD1EDBF4569}" srcOrd="1" destOrd="0" presId="urn:microsoft.com/office/officeart/2005/8/layout/process5"/>
    <dgm:cxn modelId="{E1E9105F-47C5-4BAC-9CB5-A19FE968DA18}" srcId="{EA863C19-4922-4FDF-B58E-19FA2C02A838}" destId="{90B8CC7D-2F1D-4FF7-803C-EFAD19E061A3}" srcOrd="0" destOrd="0" parTransId="{D32B5330-8B4D-4E3A-8742-BB2F0195CAAC}" sibTransId="{D2959E1C-766D-4D6A-8E9C-82B03CDE2EA7}"/>
    <dgm:cxn modelId="{632D2C88-EF07-425A-A026-F8E7C63E0621}" type="presOf" srcId="{CF1CE029-6D82-4A4C-97B0-936CD269800C}" destId="{64733812-81C5-4990-8573-1A0DCFDC2F2C}" srcOrd="0" destOrd="0" presId="urn:microsoft.com/office/officeart/2005/8/layout/process5"/>
    <dgm:cxn modelId="{9E8C74A2-80A8-418E-9DE9-4616EB5B4A85}" type="presOf" srcId="{27052BFF-5ADC-4E91-A31E-1EF6ABCF1020}" destId="{3ADAB53B-4BE4-4F06-AF53-6868524BE06E}" srcOrd="0" destOrd="0" presId="urn:microsoft.com/office/officeart/2005/8/layout/process5"/>
    <dgm:cxn modelId="{2878EEA2-1BF8-405B-8EB5-37CD49FCF766}" type="presOf" srcId="{EA863C19-4922-4FDF-B58E-19FA2C02A838}" destId="{315268A8-FAE8-4480-B23A-910589F47793}" srcOrd="0" destOrd="0" presId="urn:microsoft.com/office/officeart/2005/8/layout/process5"/>
    <dgm:cxn modelId="{C69670AB-030E-4593-999C-B532A09B6650}" type="presOf" srcId="{0DE4AB99-B311-4F79-802C-FC7017215156}" destId="{A66AFBA1-B120-4E64-9C7E-FA39EEA1B2D7}" srcOrd="1" destOrd="0" presId="urn:microsoft.com/office/officeart/2005/8/layout/process5"/>
    <dgm:cxn modelId="{A1AC48AF-268B-4992-8DAE-B4C5B73B66B5}" type="presOf" srcId="{E01C6643-6584-4FE8-9F67-2B72D337A49A}" destId="{2CE570B6-9D96-416B-B22B-BA8D7A4CA467}" srcOrd="0" destOrd="0" presId="urn:microsoft.com/office/officeart/2005/8/layout/process5"/>
    <dgm:cxn modelId="{2305CCB4-E238-4AE1-9F1C-F23A3AD709E0}" type="presOf" srcId="{90B8CC7D-2F1D-4FF7-803C-EFAD19E061A3}" destId="{A42A2809-A9F8-46B2-8F8B-FFE712E70301}" srcOrd="0" destOrd="0" presId="urn:microsoft.com/office/officeart/2005/8/layout/process5"/>
    <dgm:cxn modelId="{15A89AB5-ACD4-4A38-9C50-D35862AD00E1}" srcId="{EA863C19-4922-4FDF-B58E-19FA2C02A838}" destId="{E01C6643-6584-4FE8-9F67-2B72D337A49A}" srcOrd="2" destOrd="0" parTransId="{6F64B6C6-1396-45AB-8B11-4DFD66DB1DC8}" sibTransId="{0DE4AB99-B311-4F79-802C-FC7017215156}"/>
    <dgm:cxn modelId="{2CBA91C5-F0A3-4D73-8BE6-3E7D949C615C}" srcId="{EA863C19-4922-4FDF-B58E-19FA2C02A838}" destId="{CF1CE029-6D82-4A4C-97B0-936CD269800C}" srcOrd="1" destOrd="0" parTransId="{5770BB06-6875-4A07-9682-79C22C0CC74E}" sibTransId="{542E5FB5-D6AF-48F8-A421-6D57108EC5DC}"/>
    <dgm:cxn modelId="{F8123CFD-D41F-4FF2-B52A-A100B3C5F527}" srcId="{EA863C19-4922-4FDF-B58E-19FA2C02A838}" destId="{D0E2D99A-1FED-4AB1-B3B2-99C987E4F3DA}" srcOrd="3" destOrd="0" parTransId="{AF4C070E-E277-4E39-8F2B-1045D7DE8FC5}" sibTransId="{8E4E4122-03D4-424F-9F10-9C6936C5B6FA}"/>
    <dgm:cxn modelId="{7C3E4CDD-8F65-4103-B3F4-DC3919D76406}" type="presParOf" srcId="{315268A8-FAE8-4480-B23A-910589F47793}" destId="{A42A2809-A9F8-46B2-8F8B-FFE712E70301}" srcOrd="0" destOrd="0" presId="urn:microsoft.com/office/officeart/2005/8/layout/process5"/>
    <dgm:cxn modelId="{3A993081-722A-4B23-BF36-F25D7505301D}" type="presParOf" srcId="{315268A8-FAE8-4480-B23A-910589F47793}" destId="{89A846C5-148A-4865-B2AD-2A26120E9066}" srcOrd="1" destOrd="0" presId="urn:microsoft.com/office/officeart/2005/8/layout/process5"/>
    <dgm:cxn modelId="{AD7F4EF5-032E-4EFF-8AA5-289E0902E395}" type="presParOf" srcId="{89A846C5-148A-4865-B2AD-2A26120E9066}" destId="{D7D4A6D4-EC5B-4A62-B434-9FD1EDBF4569}" srcOrd="0" destOrd="0" presId="urn:microsoft.com/office/officeart/2005/8/layout/process5"/>
    <dgm:cxn modelId="{C86A30F0-8BF1-4F2E-8574-2F994DAFCFC8}" type="presParOf" srcId="{315268A8-FAE8-4480-B23A-910589F47793}" destId="{64733812-81C5-4990-8573-1A0DCFDC2F2C}" srcOrd="2" destOrd="0" presId="urn:microsoft.com/office/officeart/2005/8/layout/process5"/>
    <dgm:cxn modelId="{57475BF4-5EE0-4575-8F09-CA95E844406F}" type="presParOf" srcId="{315268A8-FAE8-4480-B23A-910589F47793}" destId="{49D9D17B-797C-4347-B4DE-C0F8E18AE1CA}" srcOrd="3" destOrd="0" presId="urn:microsoft.com/office/officeart/2005/8/layout/process5"/>
    <dgm:cxn modelId="{ADA1F809-01B3-4752-9630-24A4C9789285}" type="presParOf" srcId="{49D9D17B-797C-4347-B4DE-C0F8E18AE1CA}" destId="{5FC982F9-A989-41BD-8E2D-3373285DFF51}" srcOrd="0" destOrd="0" presId="urn:microsoft.com/office/officeart/2005/8/layout/process5"/>
    <dgm:cxn modelId="{41D544F5-FEA5-4025-87D4-F4B057F6D378}" type="presParOf" srcId="{315268A8-FAE8-4480-B23A-910589F47793}" destId="{2CE570B6-9D96-416B-B22B-BA8D7A4CA467}" srcOrd="4" destOrd="0" presId="urn:microsoft.com/office/officeart/2005/8/layout/process5"/>
    <dgm:cxn modelId="{71FA2F3B-E0FE-470A-8396-3B958CE183CE}" type="presParOf" srcId="{315268A8-FAE8-4480-B23A-910589F47793}" destId="{6D51AABC-96C0-4160-9449-965331818A21}" srcOrd="5" destOrd="0" presId="urn:microsoft.com/office/officeart/2005/8/layout/process5"/>
    <dgm:cxn modelId="{89FE6E74-A5F6-4FEE-8404-869A0A1D0692}" type="presParOf" srcId="{6D51AABC-96C0-4160-9449-965331818A21}" destId="{A66AFBA1-B120-4E64-9C7E-FA39EEA1B2D7}" srcOrd="0" destOrd="0" presId="urn:microsoft.com/office/officeart/2005/8/layout/process5"/>
    <dgm:cxn modelId="{7F8AF304-4CAA-4BF2-9C54-6CAB39B9BEDD}" type="presParOf" srcId="{315268A8-FAE8-4480-B23A-910589F47793}" destId="{19B92F68-4608-446A-8F26-CB7B65502848}" srcOrd="6" destOrd="0" presId="urn:microsoft.com/office/officeart/2005/8/layout/process5"/>
    <dgm:cxn modelId="{C13AB908-C7E9-4717-9243-FCCFE86B563A}" type="presParOf" srcId="{315268A8-FAE8-4480-B23A-910589F47793}" destId="{BEA3601E-7C43-4436-B600-672730D2E736}" srcOrd="7" destOrd="0" presId="urn:microsoft.com/office/officeart/2005/8/layout/process5"/>
    <dgm:cxn modelId="{A74BFE41-B602-4F78-A36F-44A42396FFB3}" type="presParOf" srcId="{BEA3601E-7C43-4436-B600-672730D2E736}" destId="{BE5CB4B3-A77D-4D66-8B8D-0C660A0E0B74}" srcOrd="0" destOrd="0" presId="urn:microsoft.com/office/officeart/2005/8/layout/process5"/>
    <dgm:cxn modelId="{C664F4A6-309F-45E8-81A4-7803733C87FA}" type="presParOf" srcId="{315268A8-FAE8-4480-B23A-910589F47793}" destId="{3ADAB53B-4BE4-4F06-AF53-6868524BE06E}" srcOrd="8"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B1543AD-6F59-4431-8CFC-DC9DBD0563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C6E224-3A97-46BD-88E9-3221C4A291C7}">
      <dgm:prSet/>
      <dgm:spPr/>
      <dgm:t>
        <a:bodyPr/>
        <a:lstStyle/>
        <a:p>
          <a:pPr>
            <a:lnSpc>
              <a:spcPct val="100000"/>
            </a:lnSpc>
          </a:pPr>
          <a:r>
            <a:rPr lang="en-US" b="1"/>
            <a:t>Barriers:</a:t>
          </a:r>
          <a:r>
            <a:rPr lang="en-US"/>
            <a:t> interoperability gaps, clinician fatigue, digital exclusion (Hilty et al., 2022).</a:t>
          </a:r>
        </a:p>
      </dgm:t>
    </dgm:pt>
    <dgm:pt modelId="{C6BB566B-FA6C-4125-8EC8-C9B91913F34C}" type="parTrans" cxnId="{34A7C323-1B4C-4636-B299-18F1513F3127}">
      <dgm:prSet/>
      <dgm:spPr/>
      <dgm:t>
        <a:bodyPr/>
        <a:lstStyle/>
        <a:p>
          <a:endParaRPr lang="en-US"/>
        </a:p>
      </dgm:t>
    </dgm:pt>
    <dgm:pt modelId="{FEEFBA44-90B4-428A-AFB7-A831DB1E4C94}" type="sibTrans" cxnId="{34A7C323-1B4C-4636-B299-18F1513F3127}">
      <dgm:prSet/>
      <dgm:spPr/>
      <dgm:t>
        <a:bodyPr/>
        <a:lstStyle/>
        <a:p>
          <a:pPr>
            <a:lnSpc>
              <a:spcPct val="100000"/>
            </a:lnSpc>
          </a:pPr>
          <a:endParaRPr lang="en-US"/>
        </a:p>
      </dgm:t>
    </dgm:pt>
    <dgm:pt modelId="{F80D5FEF-F5F9-4817-9606-57E7A86DA57F}">
      <dgm:prSet/>
      <dgm:spPr/>
      <dgm:t>
        <a:bodyPr/>
        <a:lstStyle/>
        <a:p>
          <a:pPr>
            <a:lnSpc>
              <a:spcPct val="100000"/>
            </a:lnSpc>
          </a:pPr>
          <a:r>
            <a:rPr lang="en-US" b="1"/>
            <a:t>Recommendation 1:</a:t>
          </a:r>
          <a:r>
            <a:rPr lang="en-US"/>
            <a:t> Unified digital platform integration.</a:t>
          </a:r>
        </a:p>
      </dgm:t>
    </dgm:pt>
    <dgm:pt modelId="{92D0CB56-92E0-4727-B7AC-6B1CB0A44955}" type="parTrans" cxnId="{DF65F80B-10BC-492E-8A84-02E47A487CD3}">
      <dgm:prSet/>
      <dgm:spPr/>
      <dgm:t>
        <a:bodyPr/>
        <a:lstStyle/>
        <a:p>
          <a:endParaRPr lang="en-US"/>
        </a:p>
      </dgm:t>
    </dgm:pt>
    <dgm:pt modelId="{7062FB96-6AFC-4548-8DFD-F5047D27D53E}" type="sibTrans" cxnId="{DF65F80B-10BC-492E-8A84-02E47A487CD3}">
      <dgm:prSet/>
      <dgm:spPr/>
      <dgm:t>
        <a:bodyPr/>
        <a:lstStyle/>
        <a:p>
          <a:pPr>
            <a:lnSpc>
              <a:spcPct val="100000"/>
            </a:lnSpc>
          </a:pPr>
          <a:endParaRPr lang="en-US"/>
        </a:p>
      </dgm:t>
    </dgm:pt>
    <dgm:pt modelId="{FA69D8A1-A9DA-4BA7-8991-42FFADCEA37E}">
      <dgm:prSet/>
      <dgm:spPr/>
      <dgm:t>
        <a:bodyPr/>
        <a:lstStyle/>
        <a:p>
          <a:pPr>
            <a:lnSpc>
              <a:spcPct val="100000"/>
            </a:lnSpc>
          </a:pPr>
          <a:r>
            <a:rPr lang="en-US" b="1"/>
            <a:t>Recommendation 2:</a:t>
          </a:r>
          <a:r>
            <a:rPr lang="en-US"/>
            <a:t> Ongoing workforce digital literacy programs.</a:t>
          </a:r>
        </a:p>
      </dgm:t>
    </dgm:pt>
    <dgm:pt modelId="{26F9D540-3A5A-43D6-A96B-64C66E5E52B0}" type="parTrans" cxnId="{E3BCD20E-0BD8-4C2F-8991-167ECC3CC3E3}">
      <dgm:prSet/>
      <dgm:spPr/>
      <dgm:t>
        <a:bodyPr/>
        <a:lstStyle/>
        <a:p>
          <a:endParaRPr lang="en-US"/>
        </a:p>
      </dgm:t>
    </dgm:pt>
    <dgm:pt modelId="{504270FC-6AD3-42A8-862A-7A88DA10A1A4}" type="sibTrans" cxnId="{E3BCD20E-0BD8-4C2F-8991-167ECC3CC3E3}">
      <dgm:prSet/>
      <dgm:spPr/>
      <dgm:t>
        <a:bodyPr/>
        <a:lstStyle/>
        <a:p>
          <a:pPr>
            <a:lnSpc>
              <a:spcPct val="100000"/>
            </a:lnSpc>
          </a:pPr>
          <a:endParaRPr lang="en-US"/>
        </a:p>
      </dgm:t>
    </dgm:pt>
    <dgm:pt modelId="{F3208FB8-FC99-4017-8FEB-973AD50E5CA8}">
      <dgm:prSet/>
      <dgm:spPr/>
      <dgm:t>
        <a:bodyPr/>
        <a:lstStyle/>
        <a:p>
          <a:pPr>
            <a:lnSpc>
              <a:spcPct val="100000"/>
            </a:lnSpc>
          </a:pPr>
          <a:r>
            <a:rPr lang="en-US" b="1"/>
            <a:t>Recommendation 3:</a:t>
          </a:r>
          <a:r>
            <a:rPr lang="en-US"/>
            <a:t> Targeted funding for rural connectivity.</a:t>
          </a:r>
        </a:p>
      </dgm:t>
    </dgm:pt>
    <dgm:pt modelId="{8036A151-EB08-4FF5-B2C4-55BFEBA312BD}" type="parTrans" cxnId="{BF46E047-26AF-4A3B-86EC-8B643BA3ABB6}">
      <dgm:prSet/>
      <dgm:spPr/>
      <dgm:t>
        <a:bodyPr/>
        <a:lstStyle/>
        <a:p>
          <a:endParaRPr lang="en-US"/>
        </a:p>
      </dgm:t>
    </dgm:pt>
    <dgm:pt modelId="{FA98718B-51B8-4967-B22A-68A28E381117}" type="sibTrans" cxnId="{BF46E047-26AF-4A3B-86EC-8B643BA3ABB6}">
      <dgm:prSet/>
      <dgm:spPr/>
      <dgm:t>
        <a:bodyPr/>
        <a:lstStyle/>
        <a:p>
          <a:pPr>
            <a:lnSpc>
              <a:spcPct val="100000"/>
            </a:lnSpc>
          </a:pPr>
          <a:endParaRPr lang="en-US"/>
        </a:p>
      </dgm:t>
    </dgm:pt>
    <dgm:pt modelId="{6C101C6C-BAD0-48B3-91C8-93A7DFBE4E94}">
      <dgm:prSet/>
      <dgm:spPr/>
      <dgm:t>
        <a:bodyPr/>
        <a:lstStyle/>
        <a:p>
          <a:pPr>
            <a:lnSpc>
              <a:spcPct val="100000"/>
            </a:lnSpc>
          </a:pPr>
          <a:r>
            <a:rPr lang="en-US"/>
            <a:t>Each solution is evidence-backed by NHS &amp; BMA (2023).</a:t>
          </a:r>
        </a:p>
      </dgm:t>
    </dgm:pt>
    <dgm:pt modelId="{72DDEA67-E8CE-4BD4-AADE-22F9259143AF}" type="parTrans" cxnId="{B4670359-9422-4346-9F25-B4D721991A7D}">
      <dgm:prSet/>
      <dgm:spPr/>
      <dgm:t>
        <a:bodyPr/>
        <a:lstStyle/>
        <a:p>
          <a:endParaRPr lang="en-US"/>
        </a:p>
      </dgm:t>
    </dgm:pt>
    <dgm:pt modelId="{7D74016A-245E-4A48-B6A9-9C9C97E19395}" type="sibTrans" cxnId="{B4670359-9422-4346-9F25-B4D721991A7D}">
      <dgm:prSet/>
      <dgm:spPr/>
      <dgm:t>
        <a:bodyPr/>
        <a:lstStyle/>
        <a:p>
          <a:endParaRPr lang="en-US"/>
        </a:p>
      </dgm:t>
    </dgm:pt>
    <dgm:pt modelId="{66FB9D24-172C-4275-BC46-9B6D7C2A921C}" type="pres">
      <dgm:prSet presAssocID="{EB1543AD-6F59-4431-8CFC-DC9DBD056350}" presName="root" presStyleCnt="0">
        <dgm:presLayoutVars>
          <dgm:dir/>
          <dgm:resizeHandles val="exact"/>
        </dgm:presLayoutVars>
      </dgm:prSet>
      <dgm:spPr/>
    </dgm:pt>
    <dgm:pt modelId="{EC218D99-354B-42A4-9851-627B1490C235}" type="pres">
      <dgm:prSet presAssocID="{7CC6E224-3A97-46BD-88E9-3221C4A291C7}" presName="compNode" presStyleCnt="0"/>
      <dgm:spPr/>
    </dgm:pt>
    <dgm:pt modelId="{FD2F83DB-8C78-4ED6-A5CE-02929C2AA1D6}" type="pres">
      <dgm:prSet presAssocID="{7CC6E224-3A97-46BD-88E9-3221C4A291C7}" presName="bgRect" presStyleLbl="bgShp" presStyleIdx="0" presStyleCnt="5"/>
      <dgm:spPr/>
    </dgm:pt>
    <dgm:pt modelId="{FB291C24-2FA1-425E-B809-6436D27239D7}" type="pres">
      <dgm:prSet presAssocID="{7CC6E224-3A97-46BD-88E9-3221C4A291C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ud Computing"/>
        </a:ext>
      </dgm:extLst>
    </dgm:pt>
    <dgm:pt modelId="{551F35EB-6A9B-4544-9111-88283C6494CD}" type="pres">
      <dgm:prSet presAssocID="{7CC6E224-3A97-46BD-88E9-3221C4A291C7}" presName="spaceRect" presStyleCnt="0"/>
      <dgm:spPr/>
    </dgm:pt>
    <dgm:pt modelId="{505764EE-291C-403B-8168-E347924A6CEB}" type="pres">
      <dgm:prSet presAssocID="{7CC6E224-3A97-46BD-88E9-3221C4A291C7}" presName="parTx" presStyleLbl="revTx" presStyleIdx="0" presStyleCnt="5">
        <dgm:presLayoutVars>
          <dgm:chMax val="0"/>
          <dgm:chPref val="0"/>
        </dgm:presLayoutVars>
      </dgm:prSet>
      <dgm:spPr/>
    </dgm:pt>
    <dgm:pt modelId="{AF68F9DE-9D81-46DF-A531-D11835B1F669}" type="pres">
      <dgm:prSet presAssocID="{FEEFBA44-90B4-428A-AFB7-A831DB1E4C94}" presName="sibTrans" presStyleCnt="0"/>
      <dgm:spPr/>
    </dgm:pt>
    <dgm:pt modelId="{417D6CF0-6D97-441F-A475-E5AA571418B2}" type="pres">
      <dgm:prSet presAssocID="{F80D5FEF-F5F9-4817-9606-57E7A86DA57F}" presName="compNode" presStyleCnt="0"/>
      <dgm:spPr/>
    </dgm:pt>
    <dgm:pt modelId="{7B4B48E3-3792-44FD-A066-A43D2C531534}" type="pres">
      <dgm:prSet presAssocID="{F80D5FEF-F5F9-4817-9606-57E7A86DA57F}" presName="bgRect" presStyleLbl="bgShp" presStyleIdx="1" presStyleCnt="5"/>
      <dgm:spPr/>
    </dgm:pt>
    <dgm:pt modelId="{A935A666-1DE1-4867-86ED-7C87CCF91FEF}" type="pres">
      <dgm:prSet presAssocID="{F80D5FEF-F5F9-4817-9606-57E7A86DA5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4F751AB8-E540-440A-9042-A94D2F8227A7}" type="pres">
      <dgm:prSet presAssocID="{F80D5FEF-F5F9-4817-9606-57E7A86DA57F}" presName="spaceRect" presStyleCnt="0"/>
      <dgm:spPr/>
    </dgm:pt>
    <dgm:pt modelId="{85B00E30-CE10-4B71-B1CD-94F21F3CE1E0}" type="pres">
      <dgm:prSet presAssocID="{F80D5FEF-F5F9-4817-9606-57E7A86DA57F}" presName="parTx" presStyleLbl="revTx" presStyleIdx="1" presStyleCnt="5">
        <dgm:presLayoutVars>
          <dgm:chMax val="0"/>
          <dgm:chPref val="0"/>
        </dgm:presLayoutVars>
      </dgm:prSet>
      <dgm:spPr/>
    </dgm:pt>
    <dgm:pt modelId="{1794B391-9466-4F25-BED3-057D0A0CAB99}" type="pres">
      <dgm:prSet presAssocID="{7062FB96-6AFC-4548-8DFD-F5047D27D53E}" presName="sibTrans" presStyleCnt="0"/>
      <dgm:spPr/>
    </dgm:pt>
    <dgm:pt modelId="{8F37B976-EDDA-4E7D-8DC5-4C19FAAFB147}" type="pres">
      <dgm:prSet presAssocID="{FA69D8A1-A9DA-4BA7-8991-42FFADCEA37E}" presName="compNode" presStyleCnt="0"/>
      <dgm:spPr/>
    </dgm:pt>
    <dgm:pt modelId="{08A33BB9-B73D-45F3-A061-92093281E243}" type="pres">
      <dgm:prSet presAssocID="{FA69D8A1-A9DA-4BA7-8991-42FFADCEA37E}" presName="bgRect" presStyleLbl="bgShp" presStyleIdx="2" presStyleCnt="5"/>
      <dgm:spPr/>
    </dgm:pt>
    <dgm:pt modelId="{53FFEAD8-4DB7-4957-A699-3D9E235CC1D2}" type="pres">
      <dgm:prSet presAssocID="{FA69D8A1-A9DA-4BA7-8991-42FFADCEA37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DDC0A7EF-925E-4987-B3CB-D9CC3924BEFA}" type="pres">
      <dgm:prSet presAssocID="{FA69D8A1-A9DA-4BA7-8991-42FFADCEA37E}" presName="spaceRect" presStyleCnt="0"/>
      <dgm:spPr/>
    </dgm:pt>
    <dgm:pt modelId="{264279C8-92A1-4EF8-B8E9-1B26FED6DBF4}" type="pres">
      <dgm:prSet presAssocID="{FA69D8A1-A9DA-4BA7-8991-42FFADCEA37E}" presName="parTx" presStyleLbl="revTx" presStyleIdx="2" presStyleCnt="5">
        <dgm:presLayoutVars>
          <dgm:chMax val="0"/>
          <dgm:chPref val="0"/>
        </dgm:presLayoutVars>
      </dgm:prSet>
      <dgm:spPr/>
    </dgm:pt>
    <dgm:pt modelId="{BD50EC88-4B19-4007-8BC6-7C63EDFDF549}" type="pres">
      <dgm:prSet presAssocID="{504270FC-6AD3-42A8-862A-7A88DA10A1A4}" presName="sibTrans" presStyleCnt="0"/>
      <dgm:spPr/>
    </dgm:pt>
    <dgm:pt modelId="{67CC5E01-C75D-4C53-A647-C773F73CDA45}" type="pres">
      <dgm:prSet presAssocID="{F3208FB8-FC99-4017-8FEB-973AD50E5CA8}" presName="compNode" presStyleCnt="0"/>
      <dgm:spPr/>
    </dgm:pt>
    <dgm:pt modelId="{05909FAD-BD7D-4B07-AD56-3E741BDBC9D4}" type="pres">
      <dgm:prSet presAssocID="{F3208FB8-FC99-4017-8FEB-973AD50E5CA8}" presName="bgRect" presStyleLbl="bgShp" presStyleIdx="3" presStyleCnt="5"/>
      <dgm:spPr/>
    </dgm:pt>
    <dgm:pt modelId="{EAEC87C0-70CF-4356-B564-BCFEACA6527D}" type="pres">
      <dgm:prSet presAssocID="{F3208FB8-FC99-4017-8FEB-973AD50E5CA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rm scene"/>
        </a:ext>
      </dgm:extLst>
    </dgm:pt>
    <dgm:pt modelId="{7A506616-5A48-4C48-97C1-3BE592CCEC94}" type="pres">
      <dgm:prSet presAssocID="{F3208FB8-FC99-4017-8FEB-973AD50E5CA8}" presName="spaceRect" presStyleCnt="0"/>
      <dgm:spPr/>
    </dgm:pt>
    <dgm:pt modelId="{B7258F09-13F0-4A0D-8ADA-E543D47E50DC}" type="pres">
      <dgm:prSet presAssocID="{F3208FB8-FC99-4017-8FEB-973AD50E5CA8}" presName="parTx" presStyleLbl="revTx" presStyleIdx="3" presStyleCnt="5">
        <dgm:presLayoutVars>
          <dgm:chMax val="0"/>
          <dgm:chPref val="0"/>
        </dgm:presLayoutVars>
      </dgm:prSet>
      <dgm:spPr/>
    </dgm:pt>
    <dgm:pt modelId="{440AC58E-F8E0-4D37-B153-41CD130CBA56}" type="pres">
      <dgm:prSet presAssocID="{FA98718B-51B8-4967-B22A-68A28E381117}" presName="sibTrans" presStyleCnt="0"/>
      <dgm:spPr/>
    </dgm:pt>
    <dgm:pt modelId="{6D211CCF-CB20-4FB1-B183-BD0BEF7E15E1}" type="pres">
      <dgm:prSet presAssocID="{6C101C6C-BAD0-48B3-91C8-93A7DFBE4E94}" presName="compNode" presStyleCnt="0"/>
      <dgm:spPr/>
    </dgm:pt>
    <dgm:pt modelId="{61D27E7D-B2F6-4C64-A8BB-79A1DEC318C6}" type="pres">
      <dgm:prSet presAssocID="{6C101C6C-BAD0-48B3-91C8-93A7DFBE4E94}" presName="bgRect" presStyleLbl="bgShp" presStyleIdx="4" presStyleCnt="5"/>
      <dgm:spPr/>
    </dgm:pt>
    <dgm:pt modelId="{79B338ED-49C1-4DDC-A306-ED8168EF2E8F}" type="pres">
      <dgm:prSet presAssocID="{6C101C6C-BAD0-48B3-91C8-93A7DFBE4E9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E1A568BB-FA42-49CC-B9D3-056A1BDCCB48}" type="pres">
      <dgm:prSet presAssocID="{6C101C6C-BAD0-48B3-91C8-93A7DFBE4E94}" presName="spaceRect" presStyleCnt="0"/>
      <dgm:spPr/>
    </dgm:pt>
    <dgm:pt modelId="{4384492F-C75B-41ED-A5DD-242FF0B22A9C}" type="pres">
      <dgm:prSet presAssocID="{6C101C6C-BAD0-48B3-91C8-93A7DFBE4E94}" presName="parTx" presStyleLbl="revTx" presStyleIdx="4" presStyleCnt="5">
        <dgm:presLayoutVars>
          <dgm:chMax val="0"/>
          <dgm:chPref val="0"/>
        </dgm:presLayoutVars>
      </dgm:prSet>
      <dgm:spPr/>
    </dgm:pt>
  </dgm:ptLst>
  <dgm:cxnLst>
    <dgm:cxn modelId="{DF65F80B-10BC-492E-8A84-02E47A487CD3}" srcId="{EB1543AD-6F59-4431-8CFC-DC9DBD056350}" destId="{F80D5FEF-F5F9-4817-9606-57E7A86DA57F}" srcOrd="1" destOrd="0" parTransId="{92D0CB56-92E0-4727-B7AC-6B1CB0A44955}" sibTransId="{7062FB96-6AFC-4548-8DFD-F5047D27D53E}"/>
    <dgm:cxn modelId="{E3BCD20E-0BD8-4C2F-8991-167ECC3CC3E3}" srcId="{EB1543AD-6F59-4431-8CFC-DC9DBD056350}" destId="{FA69D8A1-A9DA-4BA7-8991-42FFADCEA37E}" srcOrd="2" destOrd="0" parTransId="{26F9D540-3A5A-43D6-A96B-64C66E5E52B0}" sibTransId="{504270FC-6AD3-42A8-862A-7A88DA10A1A4}"/>
    <dgm:cxn modelId="{34A7C323-1B4C-4636-B299-18F1513F3127}" srcId="{EB1543AD-6F59-4431-8CFC-DC9DBD056350}" destId="{7CC6E224-3A97-46BD-88E9-3221C4A291C7}" srcOrd="0" destOrd="0" parTransId="{C6BB566B-FA6C-4125-8EC8-C9B91913F34C}" sibTransId="{FEEFBA44-90B4-428A-AFB7-A831DB1E4C94}"/>
    <dgm:cxn modelId="{79615B27-4495-49D3-8FB3-E4C671CF25A6}" type="presOf" srcId="{7CC6E224-3A97-46BD-88E9-3221C4A291C7}" destId="{505764EE-291C-403B-8168-E347924A6CEB}" srcOrd="0" destOrd="0" presId="urn:microsoft.com/office/officeart/2018/2/layout/IconVerticalSolidList"/>
    <dgm:cxn modelId="{BF46E047-26AF-4A3B-86EC-8B643BA3ABB6}" srcId="{EB1543AD-6F59-4431-8CFC-DC9DBD056350}" destId="{F3208FB8-FC99-4017-8FEB-973AD50E5CA8}" srcOrd="3" destOrd="0" parTransId="{8036A151-EB08-4FF5-B2C4-55BFEBA312BD}" sibTransId="{FA98718B-51B8-4967-B22A-68A28E381117}"/>
    <dgm:cxn modelId="{EA06306F-7DB9-44A0-AAE6-781562232D7D}" type="presOf" srcId="{F80D5FEF-F5F9-4817-9606-57E7A86DA57F}" destId="{85B00E30-CE10-4B71-B1CD-94F21F3CE1E0}" srcOrd="0" destOrd="0" presId="urn:microsoft.com/office/officeart/2018/2/layout/IconVerticalSolidList"/>
    <dgm:cxn modelId="{40B77174-AD32-47D2-9CB9-C97F0D380933}" type="presOf" srcId="{FA69D8A1-A9DA-4BA7-8991-42FFADCEA37E}" destId="{264279C8-92A1-4EF8-B8E9-1B26FED6DBF4}" srcOrd="0" destOrd="0" presId="urn:microsoft.com/office/officeart/2018/2/layout/IconVerticalSolidList"/>
    <dgm:cxn modelId="{B4670359-9422-4346-9F25-B4D721991A7D}" srcId="{EB1543AD-6F59-4431-8CFC-DC9DBD056350}" destId="{6C101C6C-BAD0-48B3-91C8-93A7DFBE4E94}" srcOrd="4" destOrd="0" parTransId="{72DDEA67-E8CE-4BD4-AADE-22F9259143AF}" sibTransId="{7D74016A-245E-4A48-B6A9-9C9C97E19395}"/>
    <dgm:cxn modelId="{7B902DB7-66E4-46F2-A54A-FC681357704F}" type="presOf" srcId="{F3208FB8-FC99-4017-8FEB-973AD50E5CA8}" destId="{B7258F09-13F0-4A0D-8ADA-E543D47E50DC}" srcOrd="0" destOrd="0" presId="urn:microsoft.com/office/officeart/2018/2/layout/IconVerticalSolidList"/>
    <dgm:cxn modelId="{9B5A40BC-F84A-4AAD-8F48-5E74ABAD8F6A}" type="presOf" srcId="{6C101C6C-BAD0-48B3-91C8-93A7DFBE4E94}" destId="{4384492F-C75B-41ED-A5DD-242FF0B22A9C}" srcOrd="0" destOrd="0" presId="urn:microsoft.com/office/officeart/2018/2/layout/IconVerticalSolidList"/>
    <dgm:cxn modelId="{2EDB43BF-CEAA-4F34-82BB-788E40F1C5A4}" type="presOf" srcId="{EB1543AD-6F59-4431-8CFC-DC9DBD056350}" destId="{66FB9D24-172C-4275-BC46-9B6D7C2A921C}" srcOrd="0" destOrd="0" presId="urn:microsoft.com/office/officeart/2018/2/layout/IconVerticalSolidList"/>
    <dgm:cxn modelId="{E538C030-A987-458B-97CA-1801481C57BA}" type="presParOf" srcId="{66FB9D24-172C-4275-BC46-9B6D7C2A921C}" destId="{EC218D99-354B-42A4-9851-627B1490C235}" srcOrd="0" destOrd="0" presId="urn:microsoft.com/office/officeart/2018/2/layout/IconVerticalSolidList"/>
    <dgm:cxn modelId="{F0E6AD67-EAE8-4F43-8A51-DC3145E4692C}" type="presParOf" srcId="{EC218D99-354B-42A4-9851-627B1490C235}" destId="{FD2F83DB-8C78-4ED6-A5CE-02929C2AA1D6}" srcOrd="0" destOrd="0" presId="urn:microsoft.com/office/officeart/2018/2/layout/IconVerticalSolidList"/>
    <dgm:cxn modelId="{FAB1D080-ABEF-4819-A39A-1AA120CE05D5}" type="presParOf" srcId="{EC218D99-354B-42A4-9851-627B1490C235}" destId="{FB291C24-2FA1-425E-B809-6436D27239D7}" srcOrd="1" destOrd="0" presId="urn:microsoft.com/office/officeart/2018/2/layout/IconVerticalSolidList"/>
    <dgm:cxn modelId="{75B59958-AB4A-45E9-B484-9C4A6B286984}" type="presParOf" srcId="{EC218D99-354B-42A4-9851-627B1490C235}" destId="{551F35EB-6A9B-4544-9111-88283C6494CD}" srcOrd="2" destOrd="0" presId="urn:microsoft.com/office/officeart/2018/2/layout/IconVerticalSolidList"/>
    <dgm:cxn modelId="{7A515046-791A-4D6D-80CB-87E281B2FA5F}" type="presParOf" srcId="{EC218D99-354B-42A4-9851-627B1490C235}" destId="{505764EE-291C-403B-8168-E347924A6CEB}" srcOrd="3" destOrd="0" presId="urn:microsoft.com/office/officeart/2018/2/layout/IconVerticalSolidList"/>
    <dgm:cxn modelId="{3A44D7D6-616F-4BC7-BB4C-8A02D3BE5914}" type="presParOf" srcId="{66FB9D24-172C-4275-BC46-9B6D7C2A921C}" destId="{AF68F9DE-9D81-46DF-A531-D11835B1F669}" srcOrd="1" destOrd="0" presId="urn:microsoft.com/office/officeart/2018/2/layout/IconVerticalSolidList"/>
    <dgm:cxn modelId="{3050D41D-2BC8-4E88-9A06-F1214D90DAA6}" type="presParOf" srcId="{66FB9D24-172C-4275-BC46-9B6D7C2A921C}" destId="{417D6CF0-6D97-441F-A475-E5AA571418B2}" srcOrd="2" destOrd="0" presId="urn:microsoft.com/office/officeart/2018/2/layout/IconVerticalSolidList"/>
    <dgm:cxn modelId="{A01FC73D-F046-4DB6-B739-CED60DCA287E}" type="presParOf" srcId="{417D6CF0-6D97-441F-A475-E5AA571418B2}" destId="{7B4B48E3-3792-44FD-A066-A43D2C531534}" srcOrd="0" destOrd="0" presId="urn:microsoft.com/office/officeart/2018/2/layout/IconVerticalSolidList"/>
    <dgm:cxn modelId="{31EDBCC0-8618-4A2B-9CE7-F61267D311CC}" type="presParOf" srcId="{417D6CF0-6D97-441F-A475-E5AA571418B2}" destId="{A935A666-1DE1-4867-86ED-7C87CCF91FEF}" srcOrd="1" destOrd="0" presId="urn:microsoft.com/office/officeart/2018/2/layout/IconVerticalSolidList"/>
    <dgm:cxn modelId="{66F1A563-3444-41F4-8D3D-AA6442FF5F96}" type="presParOf" srcId="{417D6CF0-6D97-441F-A475-E5AA571418B2}" destId="{4F751AB8-E540-440A-9042-A94D2F8227A7}" srcOrd="2" destOrd="0" presId="urn:microsoft.com/office/officeart/2018/2/layout/IconVerticalSolidList"/>
    <dgm:cxn modelId="{43ADDB63-B55D-4BBD-BD2F-AED153A6CDEF}" type="presParOf" srcId="{417D6CF0-6D97-441F-A475-E5AA571418B2}" destId="{85B00E30-CE10-4B71-B1CD-94F21F3CE1E0}" srcOrd="3" destOrd="0" presId="urn:microsoft.com/office/officeart/2018/2/layout/IconVerticalSolidList"/>
    <dgm:cxn modelId="{9FAB2F9C-C6AB-4CE1-B6F8-308DE5E16AA6}" type="presParOf" srcId="{66FB9D24-172C-4275-BC46-9B6D7C2A921C}" destId="{1794B391-9466-4F25-BED3-057D0A0CAB99}" srcOrd="3" destOrd="0" presId="urn:microsoft.com/office/officeart/2018/2/layout/IconVerticalSolidList"/>
    <dgm:cxn modelId="{96C43A77-7595-4845-BD9D-FF7330C62795}" type="presParOf" srcId="{66FB9D24-172C-4275-BC46-9B6D7C2A921C}" destId="{8F37B976-EDDA-4E7D-8DC5-4C19FAAFB147}" srcOrd="4" destOrd="0" presId="urn:microsoft.com/office/officeart/2018/2/layout/IconVerticalSolidList"/>
    <dgm:cxn modelId="{63161A92-F777-4FDB-A925-E52C230427A6}" type="presParOf" srcId="{8F37B976-EDDA-4E7D-8DC5-4C19FAAFB147}" destId="{08A33BB9-B73D-45F3-A061-92093281E243}" srcOrd="0" destOrd="0" presId="urn:microsoft.com/office/officeart/2018/2/layout/IconVerticalSolidList"/>
    <dgm:cxn modelId="{C9801472-A07C-4FDB-9405-6B576F8415FE}" type="presParOf" srcId="{8F37B976-EDDA-4E7D-8DC5-4C19FAAFB147}" destId="{53FFEAD8-4DB7-4957-A699-3D9E235CC1D2}" srcOrd="1" destOrd="0" presId="urn:microsoft.com/office/officeart/2018/2/layout/IconVerticalSolidList"/>
    <dgm:cxn modelId="{71328765-AB3E-43C0-B870-440123CE4A57}" type="presParOf" srcId="{8F37B976-EDDA-4E7D-8DC5-4C19FAAFB147}" destId="{DDC0A7EF-925E-4987-B3CB-D9CC3924BEFA}" srcOrd="2" destOrd="0" presId="urn:microsoft.com/office/officeart/2018/2/layout/IconVerticalSolidList"/>
    <dgm:cxn modelId="{54A97549-C35C-494D-8E2E-8529D20059EC}" type="presParOf" srcId="{8F37B976-EDDA-4E7D-8DC5-4C19FAAFB147}" destId="{264279C8-92A1-4EF8-B8E9-1B26FED6DBF4}" srcOrd="3" destOrd="0" presId="urn:microsoft.com/office/officeart/2018/2/layout/IconVerticalSolidList"/>
    <dgm:cxn modelId="{1C09110C-9A13-4681-9CD2-EA2AC2884A88}" type="presParOf" srcId="{66FB9D24-172C-4275-BC46-9B6D7C2A921C}" destId="{BD50EC88-4B19-4007-8BC6-7C63EDFDF549}" srcOrd="5" destOrd="0" presId="urn:microsoft.com/office/officeart/2018/2/layout/IconVerticalSolidList"/>
    <dgm:cxn modelId="{8544717A-060F-445F-A865-DBDAB792795D}" type="presParOf" srcId="{66FB9D24-172C-4275-BC46-9B6D7C2A921C}" destId="{67CC5E01-C75D-4C53-A647-C773F73CDA45}" srcOrd="6" destOrd="0" presId="urn:microsoft.com/office/officeart/2018/2/layout/IconVerticalSolidList"/>
    <dgm:cxn modelId="{8B809D1C-2170-40D0-9B13-E4FDA158121D}" type="presParOf" srcId="{67CC5E01-C75D-4C53-A647-C773F73CDA45}" destId="{05909FAD-BD7D-4B07-AD56-3E741BDBC9D4}" srcOrd="0" destOrd="0" presId="urn:microsoft.com/office/officeart/2018/2/layout/IconVerticalSolidList"/>
    <dgm:cxn modelId="{6FB2928B-6C66-477F-8488-CD76C215E89E}" type="presParOf" srcId="{67CC5E01-C75D-4C53-A647-C773F73CDA45}" destId="{EAEC87C0-70CF-4356-B564-BCFEACA6527D}" srcOrd="1" destOrd="0" presId="urn:microsoft.com/office/officeart/2018/2/layout/IconVerticalSolidList"/>
    <dgm:cxn modelId="{77AC339E-3DA5-47CE-B559-8526C9C1D3E1}" type="presParOf" srcId="{67CC5E01-C75D-4C53-A647-C773F73CDA45}" destId="{7A506616-5A48-4C48-97C1-3BE592CCEC94}" srcOrd="2" destOrd="0" presId="urn:microsoft.com/office/officeart/2018/2/layout/IconVerticalSolidList"/>
    <dgm:cxn modelId="{E25E4439-8030-4FB4-BA77-406FA4689C59}" type="presParOf" srcId="{67CC5E01-C75D-4C53-A647-C773F73CDA45}" destId="{B7258F09-13F0-4A0D-8ADA-E543D47E50DC}" srcOrd="3" destOrd="0" presId="urn:microsoft.com/office/officeart/2018/2/layout/IconVerticalSolidList"/>
    <dgm:cxn modelId="{8B1BBC4E-C006-4398-B0D5-1E4823875818}" type="presParOf" srcId="{66FB9D24-172C-4275-BC46-9B6D7C2A921C}" destId="{440AC58E-F8E0-4D37-B153-41CD130CBA56}" srcOrd="7" destOrd="0" presId="urn:microsoft.com/office/officeart/2018/2/layout/IconVerticalSolidList"/>
    <dgm:cxn modelId="{0B3CBA37-7432-45FB-8A8A-767D431FCD46}" type="presParOf" srcId="{66FB9D24-172C-4275-BC46-9B6D7C2A921C}" destId="{6D211CCF-CB20-4FB1-B183-BD0BEF7E15E1}" srcOrd="8" destOrd="0" presId="urn:microsoft.com/office/officeart/2018/2/layout/IconVerticalSolidList"/>
    <dgm:cxn modelId="{B0CFDDA7-E899-489F-9A52-9BF058D84E70}" type="presParOf" srcId="{6D211CCF-CB20-4FB1-B183-BD0BEF7E15E1}" destId="{61D27E7D-B2F6-4C64-A8BB-79A1DEC318C6}" srcOrd="0" destOrd="0" presId="urn:microsoft.com/office/officeart/2018/2/layout/IconVerticalSolidList"/>
    <dgm:cxn modelId="{1188F88C-E7F8-4189-8391-1AF93CEEBABC}" type="presParOf" srcId="{6D211CCF-CB20-4FB1-B183-BD0BEF7E15E1}" destId="{79B338ED-49C1-4DDC-A306-ED8168EF2E8F}" srcOrd="1" destOrd="0" presId="urn:microsoft.com/office/officeart/2018/2/layout/IconVerticalSolidList"/>
    <dgm:cxn modelId="{7EEB32CD-2132-4BE7-8164-7925AE2C6C6E}" type="presParOf" srcId="{6D211CCF-CB20-4FB1-B183-BD0BEF7E15E1}" destId="{E1A568BB-FA42-49CC-B9D3-056A1BDCCB48}" srcOrd="2" destOrd="0" presId="urn:microsoft.com/office/officeart/2018/2/layout/IconVerticalSolidList"/>
    <dgm:cxn modelId="{78FA5584-B250-47B8-A6AE-E3AE068FB55F}" type="presParOf" srcId="{6D211CCF-CB20-4FB1-B183-BD0BEF7E15E1}" destId="{4384492F-C75B-41ED-A5DD-242FF0B22A9C}"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3255659-45D4-45D7-A470-37AAFABAF68A}" type="doc">
      <dgm:prSet loTypeId="urn:microsoft.com/office/officeart/2016/7/layout/RepeatingBendingProcessNew" loCatId="process" qsTypeId="urn:microsoft.com/office/officeart/2005/8/quickstyle/simple4" qsCatId="simple" csTypeId="urn:microsoft.com/office/officeart/2005/8/colors/accent0_3" csCatId="mainScheme"/>
      <dgm:spPr/>
      <dgm:t>
        <a:bodyPr/>
        <a:lstStyle/>
        <a:p>
          <a:endParaRPr lang="en-US"/>
        </a:p>
      </dgm:t>
    </dgm:pt>
    <dgm:pt modelId="{F830ED2F-FAE4-4802-9276-CF5059DC325F}">
      <dgm:prSet/>
      <dgm:spPr/>
      <dgm:t>
        <a:bodyPr/>
        <a:lstStyle/>
        <a:p>
          <a:r>
            <a:rPr lang="en-US"/>
            <a:t>Telehealth revolutionised UK healthcare after post-COVID.</a:t>
          </a:r>
        </a:p>
      </dgm:t>
    </dgm:pt>
    <dgm:pt modelId="{544C0924-A1DC-4868-BA05-17EAD7F9E56C}" type="parTrans" cxnId="{7368F136-F3C9-4E8A-A11A-D931313820CA}">
      <dgm:prSet/>
      <dgm:spPr/>
      <dgm:t>
        <a:bodyPr/>
        <a:lstStyle/>
        <a:p>
          <a:endParaRPr lang="en-US"/>
        </a:p>
      </dgm:t>
    </dgm:pt>
    <dgm:pt modelId="{6D717ED7-136B-4CD8-A870-EBB569EFBBDD}" type="sibTrans" cxnId="{7368F136-F3C9-4E8A-A11A-D931313820CA}">
      <dgm:prSet/>
      <dgm:spPr/>
      <dgm:t>
        <a:bodyPr/>
        <a:lstStyle/>
        <a:p>
          <a:endParaRPr lang="en-US"/>
        </a:p>
      </dgm:t>
    </dgm:pt>
    <dgm:pt modelId="{718B5DCF-5EA6-4029-AD6B-7718351601A2}">
      <dgm:prSet/>
      <dgm:spPr/>
      <dgm:t>
        <a:bodyPr/>
        <a:lstStyle/>
        <a:p>
          <a:r>
            <a:rPr lang="en-US"/>
            <a:t>Improved efficiency, accessibility, and patient autonomy.</a:t>
          </a:r>
        </a:p>
      </dgm:t>
    </dgm:pt>
    <dgm:pt modelId="{30121DF5-0021-4224-BAE9-2627475B3A34}" type="parTrans" cxnId="{D73119DB-B68D-4822-8867-8A1BC5257362}">
      <dgm:prSet/>
      <dgm:spPr/>
      <dgm:t>
        <a:bodyPr/>
        <a:lstStyle/>
        <a:p>
          <a:endParaRPr lang="en-US"/>
        </a:p>
      </dgm:t>
    </dgm:pt>
    <dgm:pt modelId="{46BAAB1D-851A-4147-A2E4-CAC8637436CD}" type="sibTrans" cxnId="{D73119DB-B68D-4822-8867-8A1BC5257362}">
      <dgm:prSet/>
      <dgm:spPr/>
      <dgm:t>
        <a:bodyPr/>
        <a:lstStyle/>
        <a:p>
          <a:endParaRPr lang="en-US"/>
        </a:p>
      </dgm:t>
    </dgm:pt>
    <dgm:pt modelId="{19BB97F1-8404-4CA6-A189-B4A054F259CF}">
      <dgm:prSet/>
      <dgm:spPr/>
      <dgm:t>
        <a:bodyPr/>
        <a:lstStyle/>
        <a:p>
          <a:r>
            <a:rPr lang="en-US"/>
            <a:t>Challenges: inequality, trust, and workload strain.</a:t>
          </a:r>
        </a:p>
      </dgm:t>
    </dgm:pt>
    <dgm:pt modelId="{E2613FE2-7D7F-4FBE-B21F-8ADFEC3321D0}" type="parTrans" cxnId="{8758FEFB-47F7-4417-9D3D-52B6C63B2575}">
      <dgm:prSet/>
      <dgm:spPr/>
      <dgm:t>
        <a:bodyPr/>
        <a:lstStyle/>
        <a:p>
          <a:endParaRPr lang="en-US"/>
        </a:p>
      </dgm:t>
    </dgm:pt>
    <dgm:pt modelId="{A1234F55-B3E2-4F8F-BE2C-03944CA2CFB8}" type="sibTrans" cxnId="{8758FEFB-47F7-4417-9D3D-52B6C63B2575}">
      <dgm:prSet/>
      <dgm:spPr/>
      <dgm:t>
        <a:bodyPr/>
        <a:lstStyle/>
        <a:p>
          <a:endParaRPr lang="en-US"/>
        </a:p>
      </dgm:t>
    </dgm:pt>
    <dgm:pt modelId="{672D1CC0-3534-41C9-82A8-43061297BC4E}">
      <dgm:prSet/>
      <dgm:spPr/>
      <dgm:t>
        <a:bodyPr/>
        <a:lstStyle/>
        <a:p>
          <a:r>
            <a:rPr lang="en-US"/>
            <a:t>Best implemented via hybrid care model.</a:t>
          </a:r>
        </a:p>
      </dgm:t>
    </dgm:pt>
    <dgm:pt modelId="{CB27D57D-2707-45B6-B44C-54264F6ED280}" type="parTrans" cxnId="{72D58C4F-F95B-4D53-AA60-E8BBFCBCBA4B}">
      <dgm:prSet/>
      <dgm:spPr/>
      <dgm:t>
        <a:bodyPr/>
        <a:lstStyle/>
        <a:p>
          <a:endParaRPr lang="en-US"/>
        </a:p>
      </dgm:t>
    </dgm:pt>
    <dgm:pt modelId="{DAE77BCD-5B02-411E-97E0-477BAEE23651}" type="sibTrans" cxnId="{72D58C4F-F95B-4D53-AA60-E8BBFCBCBA4B}">
      <dgm:prSet/>
      <dgm:spPr/>
      <dgm:t>
        <a:bodyPr/>
        <a:lstStyle/>
        <a:p>
          <a:endParaRPr lang="en-US"/>
        </a:p>
      </dgm:t>
    </dgm:pt>
    <dgm:pt modelId="{C3E27A4B-97FD-45D2-A1BB-03B3580B9E1A}">
      <dgm:prSet/>
      <dgm:spPr/>
      <dgm:t>
        <a:bodyPr/>
        <a:lstStyle/>
        <a:p>
          <a:r>
            <a:rPr lang="en-US"/>
            <a:t>Future: scalable, ethical, and inclusive digital healthcare.</a:t>
          </a:r>
        </a:p>
      </dgm:t>
    </dgm:pt>
    <dgm:pt modelId="{416B6A11-82F5-4E5A-A564-048B95B5691E}" type="parTrans" cxnId="{B5E10F44-E72C-4F7F-836D-3C86258ABA85}">
      <dgm:prSet/>
      <dgm:spPr/>
      <dgm:t>
        <a:bodyPr/>
        <a:lstStyle/>
        <a:p>
          <a:endParaRPr lang="en-US"/>
        </a:p>
      </dgm:t>
    </dgm:pt>
    <dgm:pt modelId="{26D27F18-4DAB-48EB-9206-7BE53CD65B0A}" type="sibTrans" cxnId="{B5E10F44-E72C-4F7F-836D-3C86258ABA85}">
      <dgm:prSet/>
      <dgm:spPr/>
      <dgm:t>
        <a:bodyPr/>
        <a:lstStyle/>
        <a:p>
          <a:endParaRPr lang="en-US"/>
        </a:p>
      </dgm:t>
    </dgm:pt>
    <dgm:pt modelId="{B0B1893F-6B05-4D00-A9FF-F58943C92117}" type="pres">
      <dgm:prSet presAssocID="{E3255659-45D4-45D7-A470-37AAFABAF68A}" presName="Name0" presStyleCnt="0">
        <dgm:presLayoutVars>
          <dgm:dir/>
          <dgm:resizeHandles val="exact"/>
        </dgm:presLayoutVars>
      </dgm:prSet>
      <dgm:spPr/>
    </dgm:pt>
    <dgm:pt modelId="{E80CA2E1-74E8-4432-A8D3-3C0E6DF61067}" type="pres">
      <dgm:prSet presAssocID="{F830ED2F-FAE4-4802-9276-CF5059DC325F}" presName="node" presStyleLbl="node1" presStyleIdx="0" presStyleCnt="5">
        <dgm:presLayoutVars>
          <dgm:bulletEnabled val="1"/>
        </dgm:presLayoutVars>
      </dgm:prSet>
      <dgm:spPr/>
    </dgm:pt>
    <dgm:pt modelId="{D21AC0A6-9BAD-4187-984C-81871334B96F}" type="pres">
      <dgm:prSet presAssocID="{6D717ED7-136B-4CD8-A870-EBB569EFBBDD}" presName="sibTrans" presStyleLbl="sibTrans1D1" presStyleIdx="0" presStyleCnt="4"/>
      <dgm:spPr/>
    </dgm:pt>
    <dgm:pt modelId="{2BBCC840-4BE8-4E9B-974E-289F19A65503}" type="pres">
      <dgm:prSet presAssocID="{6D717ED7-136B-4CD8-A870-EBB569EFBBDD}" presName="connectorText" presStyleLbl="sibTrans1D1" presStyleIdx="0" presStyleCnt="4"/>
      <dgm:spPr/>
    </dgm:pt>
    <dgm:pt modelId="{809DB165-0897-4A7E-9724-1DB1F5B5709C}" type="pres">
      <dgm:prSet presAssocID="{718B5DCF-5EA6-4029-AD6B-7718351601A2}" presName="node" presStyleLbl="node1" presStyleIdx="1" presStyleCnt="5">
        <dgm:presLayoutVars>
          <dgm:bulletEnabled val="1"/>
        </dgm:presLayoutVars>
      </dgm:prSet>
      <dgm:spPr/>
    </dgm:pt>
    <dgm:pt modelId="{EA8214D2-7F3E-45A6-A87F-05918F8DCAFF}" type="pres">
      <dgm:prSet presAssocID="{46BAAB1D-851A-4147-A2E4-CAC8637436CD}" presName="sibTrans" presStyleLbl="sibTrans1D1" presStyleIdx="1" presStyleCnt="4"/>
      <dgm:spPr/>
    </dgm:pt>
    <dgm:pt modelId="{97459214-C09C-4136-ACA0-53C66D4555AD}" type="pres">
      <dgm:prSet presAssocID="{46BAAB1D-851A-4147-A2E4-CAC8637436CD}" presName="connectorText" presStyleLbl="sibTrans1D1" presStyleIdx="1" presStyleCnt="4"/>
      <dgm:spPr/>
    </dgm:pt>
    <dgm:pt modelId="{ECE603C1-F2AA-4633-950B-7946D64AF8BA}" type="pres">
      <dgm:prSet presAssocID="{19BB97F1-8404-4CA6-A189-B4A054F259CF}" presName="node" presStyleLbl="node1" presStyleIdx="2" presStyleCnt="5">
        <dgm:presLayoutVars>
          <dgm:bulletEnabled val="1"/>
        </dgm:presLayoutVars>
      </dgm:prSet>
      <dgm:spPr/>
    </dgm:pt>
    <dgm:pt modelId="{3900A04D-B4FB-4340-8B12-1331BE2AE0A4}" type="pres">
      <dgm:prSet presAssocID="{A1234F55-B3E2-4F8F-BE2C-03944CA2CFB8}" presName="sibTrans" presStyleLbl="sibTrans1D1" presStyleIdx="2" presStyleCnt="4"/>
      <dgm:spPr/>
    </dgm:pt>
    <dgm:pt modelId="{FEA879AA-DA57-4C44-A25D-3BCBB2F40FEB}" type="pres">
      <dgm:prSet presAssocID="{A1234F55-B3E2-4F8F-BE2C-03944CA2CFB8}" presName="connectorText" presStyleLbl="sibTrans1D1" presStyleIdx="2" presStyleCnt="4"/>
      <dgm:spPr/>
    </dgm:pt>
    <dgm:pt modelId="{2F4FCB41-ED44-4122-A975-59C870C4F607}" type="pres">
      <dgm:prSet presAssocID="{672D1CC0-3534-41C9-82A8-43061297BC4E}" presName="node" presStyleLbl="node1" presStyleIdx="3" presStyleCnt="5">
        <dgm:presLayoutVars>
          <dgm:bulletEnabled val="1"/>
        </dgm:presLayoutVars>
      </dgm:prSet>
      <dgm:spPr/>
    </dgm:pt>
    <dgm:pt modelId="{70B5575C-8217-40DE-B4D8-2396D7E5FE57}" type="pres">
      <dgm:prSet presAssocID="{DAE77BCD-5B02-411E-97E0-477BAEE23651}" presName="sibTrans" presStyleLbl="sibTrans1D1" presStyleIdx="3" presStyleCnt="4"/>
      <dgm:spPr/>
    </dgm:pt>
    <dgm:pt modelId="{D2F925E1-F508-4E2F-89D0-5602E1C7DFE6}" type="pres">
      <dgm:prSet presAssocID="{DAE77BCD-5B02-411E-97E0-477BAEE23651}" presName="connectorText" presStyleLbl="sibTrans1D1" presStyleIdx="3" presStyleCnt="4"/>
      <dgm:spPr/>
    </dgm:pt>
    <dgm:pt modelId="{918709BC-E30C-43A6-89A1-B78796DA4A40}" type="pres">
      <dgm:prSet presAssocID="{C3E27A4B-97FD-45D2-A1BB-03B3580B9E1A}" presName="node" presStyleLbl="node1" presStyleIdx="4" presStyleCnt="5">
        <dgm:presLayoutVars>
          <dgm:bulletEnabled val="1"/>
        </dgm:presLayoutVars>
      </dgm:prSet>
      <dgm:spPr/>
    </dgm:pt>
  </dgm:ptLst>
  <dgm:cxnLst>
    <dgm:cxn modelId="{C3A3BC1A-7823-4964-A77B-82F609A1A8CF}" type="presOf" srcId="{19BB97F1-8404-4CA6-A189-B4A054F259CF}" destId="{ECE603C1-F2AA-4633-950B-7946D64AF8BA}" srcOrd="0" destOrd="0" presId="urn:microsoft.com/office/officeart/2016/7/layout/RepeatingBendingProcessNew"/>
    <dgm:cxn modelId="{F8376B24-7BCE-4D5F-B164-14B51021F694}" type="presOf" srcId="{DAE77BCD-5B02-411E-97E0-477BAEE23651}" destId="{D2F925E1-F508-4E2F-89D0-5602E1C7DFE6}" srcOrd="1" destOrd="0" presId="urn:microsoft.com/office/officeart/2016/7/layout/RepeatingBendingProcessNew"/>
    <dgm:cxn modelId="{1F7B2428-53BB-4970-9B29-D500397620CA}" type="presOf" srcId="{A1234F55-B3E2-4F8F-BE2C-03944CA2CFB8}" destId="{3900A04D-B4FB-4340-8B12-1331BE2AE0A4}" srcOrd="0" destOrd="0" presId="urn:microsoft.com/office/officeart/2016/7/layout/RepeatingBendingProcessNew"/>
    <dgm:cxn modelId="{318CB532-FB25-4A2A-955B-28FC459D85AB}" type="presOf" srcId="{718B5DCF-5EA6-4029-AD6B-7718351601A2}" destId="{809DB165-0897-4A7E-9724-1DB1F5B5709C}" srcOrd="0" destOrd="0" presId="urn:microsoft.com/office/officeart/2016/7/layout/RepeatingBendingProcessNew"/>
    <dgm:cxn modelId="{7368F136-F3C9-4E8A-A11A-D931313820CA}" srcId="{E3255659-45D4-45D7-A470-37AAFABAF68A}" destId="{F830ED2F-FAE4-4802-9276-CF5059DC325F}" srcOrd="0" destOrd="0" parTransId="{544C0924-A1DC-4868-BA05-17EAD7F9E56C}" sibTransId="{6D717ED7-136B-4CD8-A870-EBB569EFBBDD}"/>
    <dgm:cxn modelId="{CB022A3A-BA65-4158-A8D9-EA5F20D7AABC}" type="presOf" srcId="{F830ED2F-FAE4-4802-9276-CF5059DC325F}" destId="{E80CA2E1-74E8-4432-A8D3-3C0E6DF61067}" srcOrd="0" destOrd="0" presId="urn:microsoft.com/office/officeart/2016/7/layout/RepeatingBendingProcessNew"/>
    <dgm:cxn modelId="{6001843F-E4F9-42F8-8A0F-ADA2C41DD74F}" type="presOf" srcId="{6D717ED7-136B-4CD8-A870-EBB569EFBBDD}" destId="{2BBCC840-4BE8-4E9B-974E-289F19A65503}" srcOrd="1" destOrd="0" presId="urn:microsoft.com/office/officeart/2016/7/layout/RepeatingBendingProcessNew"/>
    <dgm:cxn modelId="{E71E883F-D432-4ED6-995C-FE44F5D2F814}" type="presOf" srcId="{A1234F55-B3E2-4F8F-BE2C-03944CA2CFB8}" destId="{FEA879AA-DA57-4C44-A25D-3BCBB2F40FEB}" srcOrd="1" destOrd="0" presId="urn:microsoft.com/office/officeart/2016/7/layout/RepeatingBendingProcessNew"/>
    <dgm:cxn modelId="{A536C061-9866-4E3C-BF84-12CDAEEA44B6}" type="presOf" srcId="{E3255659-45D4-45D7-A470-37AAFABAF68A}" destId="{B0B1893F-6B05-4D00-A9FF-F58943C92117}" srcOrd="0" destOrd="0" presId="urn:microsoft.com/office/officeart/2016/7/layout/RepeatingBendingProcessNew"/>
    <dgm:cxn modelId="{B5E10F44-E72C-4F7F-836D-3C86258ABA85}" srcId="{E3255659-45D4-45D7-A470-37AAFABAF68A}" destId="{C3E27A4B-97FD-45D2-A1BB-03B3580B9E1A}" srcOrd="4" destOrd="0" parTransId="{416B6A11-82F5-4E5A-A564-048B95B5691E}" sibTransId="{26D27F18-4DAB-48EB-9206-7BE53CD65B0A}"/>
    <dgm:cxn modelId="{72D58C4F-F95B-4D53-AA60-E8BBFCBCBA4B}" srcId="{E3255659-45D4-45D7-A470-37AAFABAF68A}" destId="{672D1CC0-3534-41C9-82A8-43061297BC4E}" srcOrd="3" destOrd="0" parTransId="{CB27D57D-2707-45B6-B44C-54264F6ED280}" sibTransId="{DAE77BCD-5B02-411E-97E0-477BAEE23651}"/>
    <dgm:cxn modelId="{5397B453-589A-4618-AC22-F6A7D7B8259C}" type="presOf" srcId="{46BAAB1D-851A-4147-A2E4-CAC8637436CD}" destId="{EA8214D2-7F3E-45A6-A87F-05918F8DCAFF}" srcOrd="0" destOrd="0" presId="urn:microsoft.com/office/officeart/2016/7/layout/RepeatingBendingProcessNew"/>
    <dgm:cxn modelId="{913E6C78-CFED-402F-B64F-FD1323EA6AF4}" type="presOf" srcId="{C3E27A4B-97FD-45D2-A1BB-03B3580B9E1A}" destId="{918709BC-E30C-43A6-89A1-B78796DA4A40}" srcOrd="0" destOrd="0" presId="urn:microsoft.com/office/officeart/2016/7/layout/RepeatingBendingProcessNew"/>
    <dgm:cxn modelId="{93DDA087-3041-4B86-98F8-30CB7779392D}" type="presOf" srcId="{DAE77BCD-5B02-411E-97E0-477BAEE23651}" destId="{70B5575C-8217-40DE-B4D8-2396D7E5FE57}" srcOrd="0" destOrd="0" presId="urn:microsoft.com/office/officeart/2016/7/layout/RepeatingBendingProcessNew"/>
    <dgm:cxn modelId="{6E3775A0-BABF-4B46-BBFD-2721F9E04A00}" type="presOf" srcId="{6D717ED7-136B-4CD8-A870-EBB569EFBBDD}" destId="{D21AC0A6-9BAD-4187-984C-81871334B96F}" srcOrd="0" destOrd="0" presId="urn:microsoft.com/office/officeart/2016/7/layout/RepeatingBendingProcessNew"/>
    <dgm:cxn modelId="{4C3F3FB9-39B5-48BA-A8D0-4BF9F835C2D1}" type="presOf" srcId="{46BAAB1D-851A-4147-A2E4-CAC8637436CD}" destId="{97459214-C09C-4136-ACA0-53C66D4555AD}" srcOrd="1" destOrd="0" presId="urn:microsoft.com/office/officeart/2016/7/layout/RepeatingBendingProcessNew"/>
    <dgm:cxn modelId="{7D244DD1-2CA2-475D-BEE7-D2CB09AB88FC}" type="presOf" srcId="{672D1CC0-3534-41C9-82A8-43061297BC4E}" destId="{2F4FCB41-ED44-4122-A975-59C870C4F607}" srcOrd="0" destOrd="0" presId="urn:microsoft.com/office/officeart/2016/7/layout/RepeatingBendingProcessNew"/>
    <dgm:cxn modelId="{D73119DB-B68D-4822-8867-8A1BC5257362}" srcId="{E3255659-45D4-45D7-A470-37AAFABAF68A}" destId="{718B5DCF-5EA6-4029-AD6B-7718351601A2}" srcOrd="1" destOrd="0" parTransId="{30121DF5-0021-4224-BAE9-2627475B3A34}" sibTransId="{46BAAB1D-851A-4147-A2E4-CAC8637436CD}"/>
    <dgm:cxn modelId="{8758FEFB-47F7-4417-9D3D-52B6C63B2575}" srcId="{E3255659-45D4-45D7-A470-37AAFABAF68A}" destId="{19BB97F1-8404-4CA6-A189-B4A054F259CF}" srcOrd="2" destOrd="0" parTransId="{E2613FE2-7D7F-4FBE-B21F-8ADFEC3321D0}" sibTransId="{A1234F55-B3E2-4F8F-BE2C-03944CA2CFB8}"/>
    <dgm:cxn modelId="{1301E46F-9E9D-4056-B0FC-FD1C958AD40F}" type="presParOf" srcId="{B0B1893F-6B05-4D00-A9FF-F58943C92117}" destId="{E80CA2E1-74E8-4432-A8D3-3C0E6DF61067}" srcOrd="0" destOrd="0" presId="urn:microsoft.com/office/officeart/2016/7/layout/RepeatingBendingProcessNew"/>
    <dgm:cxn modelId="{13C4FE8C-6DF4-4305-82DD-76CA445D89F8}" type="presParOf" srcId="{B0B1893F-6B05-4D00-A9FF-F58943C92117}" destId="{D21AC0A6-9BAD-4187-984C-81871334B96F}" srcOrd="1" destOrd="0" presId="urn:microsoft.com/office/officeart/2016/7/layout/RepeatingBendingProcessNew"/>
    <dgm:cxn modelId="{7BB060E0-908E-45A9-8B99-D66B095CB5B2}" type="presParOf" srcId="{D21AC0A6-9BAD-4187-984C-81871334B96F}" destId="{2BBCC840-4BE8-4E9B-974E-289F19A65503}" srcOrd="0" destOrd="0" presId="urn:microsoft.com/office/officeart/2016/7/layout/RepeatingBendingProcessNew"/>
    <dgm:cxn modelId="{14398C8A-0B60-46E2-AE91-D11FA0F5EA94}" type="presParOf" srcId="{B0B1893F-6B05-4D00-A9FF-F58943C92117}" destId="{809DB165-0897-4A7E-9724-1DB1F5B5709C}" srcOrd="2" destOrd="0" presId="urn:microsoft.com/office/officeart/2016/7/layout/RepeatingBendingProcessNew"/>
    <dgm:cxn modelId="{C1EF53B0-7398-4787-8914-4DCA8F8C7FAC}" type="presParOf" srcId="{B0B1893F-6B05-4D00-A9FF-F58943C92117}" destId="{EA8214D2-7F3E-45A6-A87F-05918F8DCAFF}" srcOrd="3" destOrd="0" presId="urn:microsoft.com/office/officeart/2016/7/layout/RepeatingBendingProcessNew"/>
    <dgm:cxn modelId="{8C5556CF-EC23-409E-81A4-8A66A950194A}" type="presParOf" srcId="{EA8214D2-7F3E-45A6-A87F-05918F8DCAFF}" destId="{97459214-C09C-4136-ACA0-53C66D4555AD}" srcOrd="0" destOrd="0" presId="urn:microsoft.com/office/officeart/2016/7/layout/RepeatingBendingProcessNew"/>
    <dgm:cxn modelId="{CF8A84B1-5B55-42CF-94E7-A8431ADB1235}" type="presParOf" srcId="{B0B1893F-6B05-4D00-A9FF-F58943C92117}" destId="{ECE603C1-F2AA-4633-950B-7946D64AF8BA}" srcOrd="4" destOrd="0" presId="urn:microsoft.com/office/officeart/2016/7/layout/RepeatingBendingProcessNew"/>
    <dgm:cxn modelId="{B0E38A0E-B191-495D-BE48-64D9717CDFD8}" type="presParOf" srcId="{B0B1893F-6B05-4D00-A9FF-F58943C92117}" destId="{3900A04D-B4FB-4340-8B12-1331BE2AE0A4}" srcOrd="5" destOrd="0" presId="urn:microsoft.com/office/officeart/2016/7/layout/RepeatingBendingProcessNew"/>
    <dgm:cxn modelId="{69A0B2B7-ED2D-40A1-88D9-693FB49EB457}" type="presParOf" srcId="{3900A04D-B4FB-4340-8B12-1331BE2AE0A4}" destId="{FEA879AA-DA57-4C44-A25D-3BCBB2F40FEB}" srcOrd="0" destOrd="0" presId="urn:microsoft.com/office/officeart/2016/7/layout/RepeatingBendingProcessNew"/>
    <dgm:cxn modelId="{10EECC9D-94D7-4F74-9CDD-B0CF36DA46E0}" type="presParOf" srcId="{B0B1893F-6B05-4D00-A9FF-F58943C92117}" destId="{2F4FCB41-ED44-4122-A975-59C870C4F607}" srcOrd="6" destOrd="0" presId="urn:microsoft.com/office/officeart/2016/7/layout/RepeatingBendingProcessNew"/>
    <dgm:cxn modelId="{75D44C59-7039-46DA-868A-907F91D04D2A}" type="presParOf" srcId="{B0B1893F-6B05-4D00-A9FF-F58943C92117}" destId="{70B5575C-8217-40DE-B4D8-2396D7E5FE57}" srcOrd="7" destOrd="0" presId="urn:microsoft.com/office/officeart/2016/7/layout/RepeatingBendingProcessNew"/>
    <dgm:cxn modelId="{6066A0D4-1EDA-4939-92AB-8AE913FAE917}" type="presParOf" srcId="{70B5575C-8217-40DE-B4D8-2396D7E5FE57}" destId="{D2F925E1-F508-4E2F-89D0-5602E1C7DFE6}" srcOrd="0" destOrd="0" presId="urn:microsoft.com/office/officeart/2016/7/layout/RepeatingBendingProcessNew"/>
    <dgm:cxn modelId="{30E17441-0B93-48E5-BE45-38BC0D39280C}" type="presParOf" srcId="{B0B1893F-6B05-4D00-A9FF-F58943C92117}" destId="{918709BC-E30C-43A6-89A1-B78796DA4A40}" srcOrd="8"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F8C37-F9A5-449D-8111-7A7D96C09A7A}">
      <dsp:nvSpPr>
        <dsp:cNvPr id="0" name=""/>
        <dsp:cNvSpPr/>
      </dsp:nvSpPr>
      <dsp:spPr>
        <a:xfrm>
          <a:off x="0" y="472"/>
          <a:ext cx="1053871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DEA7EC5-29F4-485E-8CF4-3C4370D82957}">
      <dsp:nvSpPr>
        <dsp:cNvPr id="0" name=""/>
        <dsp:cNvSpPr/>
      </dsp:nvSpPr>
      <dsp:spPr>
        <a:xfrm>
          <a:off x="0" y="472"/>
          <a:ext cx="10538711" cy="38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Introduction</a:t>
          </a:r>
          <a:endParaRPr lang="en-US" sz="1900" kern="1200"/>
        </a:p>
      </dsp:txBody>
      <dsp:txXfrm>
        <a:off x="0" y="472"/>
        <a:ext cx="10538711" cy="387144"/>
      </dsp:txXfrm>
    </dsp:sp>
    <dsp:sp modelId="{4158C8D0-6ABF-47C6-8181-60CCF1BD7C98}">
      <dsp:nvSpPr>
        <dsp:cNvPr id="0" name=""/>
        <dsp:cNvSpPr/>
      </dsp:nvSpPr>
      <dsp:spPr>
        <a:xfrm>
          <a:off x="0" y="387617"/>
          <a:ext cx="10538711"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22E13DA-8D4F-43A4-9E67-A285C91F3C24}">
      <dsp:nvSpPr>
        <dsp:cNvPr id="0" name=""/>
        <dsp:cNvSpPr/>
      </dsp:nvSpPr>
      <dsp:spPr>
        <a:xfrm>
          <a:off x="0" y="387617"/>
          <a:ext cx="10538711" cy="38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Overview of Innovation</a:t>
          </a:r>
          <a:endParaRPr lang="en-US" sz="1900" kern="1200"/>
        </a:p>
      </dsp:txBody>
      <dsp:txXfrm>
        <a:off x="0" y="387617"/>
        <a:ext cx="10538711" cy="387144"/>
      </dsp:txXfrm>
    </dsp:sp>
    <dsp:sp modelId="{515BD577-D238-4224-8012-1C7C8044C4C0}">
      <dsp:nvSpPr>
        <dsp:cNvPr id="0" name=""/>
        <dsp:cNvSpPr/>
      </dsp:nvSpPr>
      <dsp:spPr>
        <a:xfrm>
          <a:off x="0" y="774761"/>
          <a:ext cx="10538711"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8EA58C5-06B4-47E6-8D88-ECAD0C534D9F}">
      <dsp:nvSpPr>
        <dsp:cNvPr id="0" name=""/>
        <dsp:cNvSpPr/>
      </dsp:nvSpPr>
      <dsp:spPr>
        <a:xfrm>
          <a:off x="0" y="774761"/>
          <a:ext cx="10538711" cy="38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Review of the Innovation</a:t>
          </a:r>
          <a:endParaRPr lang="en-US" sz="1900" kern="1200"/>
        </a:p>
      </dsp:txBody>
      <dsp:txXfrm>
        <a:off x="0" y="774761"/>
        <a:ext cx="10538711" cy="387144"/>
      </dsp:txXfrm>
    </dsp:sp>
    <dsp:sp modelId="{000A9207-A77B-4817-A296-D11F94F69DB0}">
      <dsp:nvSpPr>
        <dsp:cNvPr id="0" name=""/>
        <dsp:cNvSpPr/>
      </dsp:nvSpPr>
      <dsp:spPr>
        <a:xfrm>
          <a:off x="0" y="1161906"/>
          <a:ext cx="10538711"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18E7FD8-2573-4A05-81C8-7FC286DD68BB}">
      <dsp:nvSpPr>
        <dsp:cNvPr id="0" name=""/>
        <dsp:cNvSpPr/>
      </dsp:nvSpPr>
      <dsp:spPr>
        <a:xfrm>
          <a:off x="0" y="1161906"/>
          <a:ext cx="10538711" cy="38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Impact on Workforce</a:t>
          </a:r>
          <a:endParaRPr lang="en-US" sz="1900" kern="1200"/>
        </a:p>
      </dsp:txBody>
      <dsp:txXfrm>
        <a:off x="0" y="1161906"/>
        <a:ext cx="10538711" cy="387144"/>
      </dsp:txXfrm>
    </dsp:sp>
    <dsp:sp modelId="{DECB1D1F-B330-426D-96E4-59B965BB8F56}">
      <dsp:nvSpPr>
        <dsp:cNvPr id="0" name=""/>
        <dsp:cNvSpPr/>
      </dsp:nvSpPr>
      <dsp:spPr>
        <a:xfrm>
          <a:off x="0" y="1549050"/>
          <a:ext cx="10538711"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6A981F7-2997-462A-B0BA-50F5787D4C68}">
      <dsp:nvSpPr>
        <dsp:cNvPr id="0" name=""/>
        <dsp:cNvSpPr/>
      </dsp:nvSpPr>
      <dsp:spPr>
        <a:xfrm>
          <a:off x="0" y="1549050"/>
          <a:ext cx="10538711" cy="38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Impact on Service Delivery</a:t>
          </a:r>
          <a:endParaRPr lang="en-US" sz="1900" kern="1200"/>
        </a:p>
      </dsp:txBody>
      <dsp:txXfrm>
        <a:off x="0" y="1549050"/>
        <a:ext cx="10538711" cy="387144"/>
      </dsp:txXfrm>
    </dsp:sp>
    <dsp:sp modelId="{9A1CCE1F-1218-48A4-9FFB-C2EABB30E969}">
      <dsp:nvSpPr>
        <dsp:cNvPr id="0" name=""/>
        <dsp:cNvSpPr/>
      </dsp:nvSpPr>
      <dsp:spPr>
        <a:xfrm>
          <a:off x="0" y="1936195"/>
          <a:ext cx="1053871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86FE46A-F105-46A1-917B-C76ECEAE000B}">
      <dsp:nvSpPr>
        <dsp:cNvPr id="0" name=""/>
        <dsp:cNvSpPr/>
      </dsp:nvSpPr>
      <dsp:spPr>
        <a:xfrm>
          <a:off x="0" y="1936195"/>
          <a:ext cx="10538711" cy="38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Impact on Patients and Service Users</a:t>
          </a:r>
          <a:endParaRPr lang="en-US" sz="1900" kern="1200"/>
        </a:p>
      </dsp:txBody>
      <dsp:txXfrm>
        <a:off x="0" y="1936195"/>
        <a:ext cx="10538711" cy="387144"/>
      </dsp:txXfrm>
    </dsp:sp>
    <dsp:sp modelId="{E6D05F7E-2B5A-4915-961C-92FB94DD57BB}">
      <dsp:nvSpPr>
        <dsp:cNvPr id="0" name=""/>
        <dsp:cNvSpPr/>
      </dsp:nvSpPr>
      <dsp:spPr>
        <a:xfrm>
          <a:off x="0" y="2323340"/>
          <a:ext cx="10538711"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F917A0B-3EF8-4FE5-9D91-6BF9DA9A1C7B}">
      <dsp:nvSpPr>
        <dsp:cNvPr id="0" name=""/>
        <dsp:cNvSpPr/>
      </dsp:nvSpPr>
      <dsp:spPr>
        <a:xfrm>
          <a:off x="0" y="2323340"/>
          <a:ext cx="10538711" cy="38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Impact on Community</a:t>
          </a:r>
          <a:endParaRPr lang="en-US" sz="1900" kern="1200"/>
        </a:p>
      </dsp:txBody>
      <dsp:txXfrm>
        <a:off x="0" y="2323340"/>
        <a:ext cx="10538711" cy="387144"/>
      </dsp:txXfrm>
    </dsp:sp>
    <dsp:sp modelId="{2D548D17-7F61-40E6-841B-9070B91EBDE7}">
      <dsp:nvSpPr>
        <dsp:cNvPr id="0" name=""/>
        <dsp:cNvSpPr/>
      </dsp:nvSpPr>
      <dsp:spPr>
        <a:xfrm>
          <a:off x="0" y="2710484"/>
          <a:ext cx="10538711"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0D1EDA0-288A-453E-B357-117F4786991D}">
      <dsp:nvSpPr>
        <dsp:cNvPr id="0" name=""/>
        <dsp:cNvSpPr/>
      </dsp:nvSpPr>
      <dsp:spPr>
        <a:xfrm>
          <a:off x="0" y="2710484"/>
          <a:ext cx="10538711" cy="38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Challenges and Recommendations</a:t>
          </a:r>
          <a:endParaRPr lang="en-US" sz="1900" kern="1200"/>
        </a:p>
      </dsp:txBody>
      <dsp:txXfrm>
        <a:off x="0" y="2710484"/>
        <a:ext cx="10538711" cy="387144"/>
      </dsp:txXfrm>
    </dsp:sp>
    <dsp:sp modelId="{1A6E2232-6544-46EA-8D82-E1B02F22C976}">
      <dsp:nvSpPr>
        <dsp:cNvPr id="0" name=""/>
        <dsp:cNvSpPr/>
      </dsp:nvSpPr>
      <dsp:spPr>
        <a:xfrm>
          <a:off x="0" y="3097629"/>
          <a:ext cx="10538711"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CD996C3-3A9C-4CDE-B222-27360FECF261}">
      <dsp:nvSpPr>
        <dsp:cNvPr id="0" name=""/>
        <dsp:cNvSpPr/>
      </dsp:nvSpPr>
      <dsp:spPr>
        <a:xfrm>
          <a:off x="0" y="3097629"/>
          <a:ext cx="10538711" cy="38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dirty="0"/>
            <a:t>Conclusion</a:t>
          </a:r>
          <a:endParaRPr lang="en-US" sz="1900" kern="1200" dirty="0"/>
        </a:p>
      </dsp:txBody>
      <dsp:txXfrm>
        <a:off x="0" y="3097629"/>
        <a:ext cx="10538711" cy="387144"/>
      </dsp:txXfrm>
    </dsp:sp>
    <dsp:sp modelId="{6935B0F1-C4B5-41EB-97A4-F0F10397AAC0}">
      <dsp:nvSpPr>
        <dsp:cNvPr id="0" name=""/>
        <dsp:cNvSpPr/>
      </dsp:nvSpPr>
      <dsp:spPr>
        <a:xfrm>
          <a:off x="0" y="3484773"/>
          <a:ext cx="10538711"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72F77F8-3CAB-4525-92E1-068172DDAA32}">
      <dsp:nvSpPr>
        <dsp:cNvPr id="0" name=""/>
        <dsp:cNvSpPr/>
      </dsp:nvSpPr>
      <dsp:spPr>
        <a:xfrm>
          <a:off x="0" y="3484773"/>
          <a:ext cx="10538711" cy="38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Refernces</a:t>
          </a:r>
          <a:endParaRPr lang="en-US" sz="1900" kern="1200" dirty="0"/>
        </a:p>
      </dsp:txBody>
      <dsp:txXfrm>
        <a:off x="0" y="3484773"/>
        <a:ext cx="10538711" cy="387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E1EEB-9496-4BF9-BE0A-435AA69EE3A8}">
      <dsp:nvSpPr>
        <dsp:cNvPr id="0" name=""/>
        <dsp:cNvSpPr/>
      </dsp:nvSpPr>
      <dsp:spPr>
        <a:xfrm>
          <a:off x="0" y="0"/>
          <a:ext cx="4508669" cy="74086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Digital transformation reshaping UK health and social care.</a:t>
          </a:r>
        </a:p>
      </dsp:txBody>
      <dsp:txXfrm>
        <a:off x="21699" y="21699"/>
        <a:ext cx="3622538" cy="697466"/>
      </dsp:txXfrm>
    </dsp:sp>
    <dsp:sp modelId="{6207389B-E0DF-4CC7-9932-B98FE1C0614C}">
      <dsp:nvSpPr>
        <dsp:cNvPr id="0" name=""/>
        <dsp:cNvSpPr/>
      </dsp:nvSpPr>
      <dsp:spPr>
        <a:xfrm>
          <a:off x="336686" y="843762"/>
          <a:ext cx="4508669" cy="74086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Telehealth: remote clinical &amp; non-clinical care using ICT (Sun et al., 2023).</a:t>
          </a:r>
        </a:p>
      </dsp:txBody>
      <dsp:txXfrm>
        <a:off x="358385" y="865461"/>
        <a:ext cx="3647023" cy="697466"/>
      </dsp:txXfrm>
    </dsp:sp>
    <dsp:sp modelId="{BE49BD9A-AEC1-4820-89D8-1634071F8CE8}">
      <dsp:nvSpPr>
        <dsp:cNvPr id="0" name=""/>
        <dsp:cNvSpPr/>
      </dsp:nvSpPr>
      <dsp:spPr>
        <a:xfrm>
          <a:off x="673372" y="1687524"/>
          <a:ext cx="4508669" cy="74086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Growth accelerated post-COVID-19 pandemic.</a:t>
          </a:r>
        </a:p>
      </dsp:txBody>
      <dsp:txXfrm>
        <a:off x="695071" y="1709223"/>
        <a:ext cx="3647023" cy="697466"/>
      </dsp:txXfrm>
    </dsp:sp>
    <dsp:sp modelId="{F2F90935-0A78-4824-B564-1770D9ADDF76}">
      <dsp:nvSpPr>
        <dsp:cNvPr id="0" name=""/>
        <dsp:cNvSpPr/>
      </dsp:nvSpPr>
      <dsp:spPr>
        <a:xfrm>
          <a:off x="1010059" y="2531286"/>
          <a:ext cx="4508669" cy="74086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Key platforms: NHS Home, GP at Hand, NHS Near Me.</a:t>
          </a:r>
        </a:p>
      </dsp:txBody>
      <dsp:txXfrm>
        <a:off x="1031758" y="2552985"/>
        <a:ext cx="3647023" cy="697466"/>
      </dsp:txXfrm>
    </dsp:sp>
    <dsp:sp modelId="{3E14B26D-6879-40F4-AA0E-0CD2A46E35B3}">
      <dsp:nvSpPr>
        <dsp:cNvPr id="0" name=""/>
        <dsp:cNvSpPr/>
      </dsp:nvSpPr>
      <dsp:spPr>
        <a:xfrm>
          <a:off x="1346745" y="3375048"/>
          <a:ext cx="4508669" cy="74086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Focus areas: Workforce, Service Delivery, Patient Experience.</a:t>
          </a:r>
        </a:p>
      </dsp:txBody>
      <dsp:txXfrm>
        <a:off x="1368444" y="3396747"/>
        <a:ext cx="3647023" cy="697466"/>
      </dsp:txXfrm>
    </dsp:sp>
    <dsp:sp modelId="{9282A2B2-425E-4DF2-AEF9-3966DCC01069}">
      <dsp:nvSpPr>
        <dsp:cNvPr id="0" name=""/>
        <dsp:cNvSpPr/>
      </dsp:nvSpPr>
      <dsp:spPr>
        <a:xfrm>
          <a:off x="4027107" y="541242"/>
          <a:ext cx="481561" cy="481561"/>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4135458" y="541242"/>
        <a:ext cx="264859" cy="362375"/>
      </dsp:txXfrm>
    </dsp:sp>
    <dsp:sp modelId="{BF39600D-CD57-4FF6-B777-1311619AECAA}">
      <dsp:nvSpPr>
        <dsp:cNvPr id="0" name=""/>
        <dsp:cNvSpPr/>
      </dsp:nvSpPr>
      <dsp:spPr>
        <a:xfrm>
          <a:off x="4363794" y="1385004"/>
          <a:ext cx="481561" cy="481561"/>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4472145" y="1385004"/>
        <a:ext cx="264859" cy="362375"/>
      </dsp:txXfrm>
    </dsp:sp>
    <dsp:sp modelId="{73065762-6977-41E0-A483-728589BC828A}">
      <dsp:nvSpPr>
        <dsp:cNvPr id="0" name=""/>
        <dsp:cNvSpPr/>
      </dsp:nvSpPr>
      <dsp:spPr>
        <a:xfrm>
          <a:off x="4700480" y="2216419"/>
          <a:ext cx="481561" cy="481561"/>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4808831" y="2216419"/>
        <a:ext cx="264859" cy="362375"/>
      </dsp:txXfrm>
    </dsp:sp>
    <dsp:sp modelId="{B9A2D0DE-BC12-4FB9-AE32-792CFE1DDF75}">
      <dsp:nvSpPr>
        <dsp:cNvPr id="0" name=""/>
        <dsp:cNvSpPr/>
      </dsp:nvSpPr>
      <dsp:spPr>
        <a:xfrm>
          <a:off x="5037166" y="3068413"/>
          <a:ext cx="481561" cy="481561"/>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5145517" y="3068413"/>
        <a:ext cx="264859" cy="3623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46892-11D6-4BC7-A4AF-4EBC268A6251}">
      <dsp:nvSpPr>
        <dsp:cNvPr id="0" name=""/>
        <dsp:cNvSpPr/>
      </dsp:nvSpPr>
      <dsp:spPr>
        <a:xfrm>
          <a:off x="0" y="550851"/>
          <a:ext cx="4431087" cy="59845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Telehealth = remote delivery via video, app, or web platform.</a:t>
          </a:r>
        </a:p>
      </dsp:txBody>
      <dsp:txXfrm>
        <a:off x="29214" y="580065"/>
        <a:ext cx="4372659" cy="540026"/>
      </dsp:txXfrm>
    </dsp:sp>
    <dsp:sp modelId="{5994D3C7-D38D-4C2A-B1E8-7232B0836D62}">
      <dsp:nvSpPr>
        <dsp:cNvPr id="0" name=""/>
        <dsp:cNvSpPr/>
      </dsp:nvSpPr>
      <dsp:spPr>
        <a:xfrm>
          <a:off x="0" y="1195386"/>
          <a:ext cx="4431087" cy="598454"/>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Includes teleconsultation, telemonitoring, telerehabilitation (Haque and Hayden, 2022).</a:t>
          </a:r>
        </a:p>
      </dsp:txBody>
      <dsp:txXfrm>
        <a:off x="29214" y="1224600"/>
        <a:ext cx="4372659" cy="540026"/>
      </dsp:txXfrm>
    </dsp:sp>
    <dsp:sp modelId="{510A982A-A86E-4103-A1EC-2CB0926E2276}">
      <dsp:nvSpPr>
        <dsp:cNvPr id="0" name=""/>
        <dsp:cNvSpPr/>
      </dsp:nvSpPr>
      <dsp:spPr>
        <a:xfrm>
          <a:off x="0" y="1839921"/>
          <a:ext cx="4431087" cy="598454"/>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Supported by NHS Digital &amp; “Digital-First Primary Care” initiative (2015) (Winward et al., 2021).</a:t>
          </a:r>
        </a:p>
      </dsp:txBody>
      <dsp:txXfrm>
        <a:off x="29214" y="1869135"/>
        <a:ext cx="4372659" cy="540026"/>
      </dsp:txXfrm>
    </dsp:sp>
    <dsp:sp modelId="{FDFD3506-06D0-4FC2-B918-6464B02243A3}">
      <dsp:nvSpPr>
        <dsp:cNvPr id="0" name=""/>
        <dsp:cNvSpPr/>
      </dsp:nvSpPr>
      <dsp:spPr>
        <a:xfrm>
          <a:off x="0" y="2484455"/>
          <a:ext cx="4431087" cy="59845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Rapid growth: 14% → 71% remote GP consultations (2019–2021).</a:t>
          </a:r>
        </a:p>
      </dsp:txBody>
      <dsp:txXfrm>
        <a:off x="29214" y="2513669"/>
        <a:ext cx="4372659" cy="540026"/>
      </dsp:txXfrm>
    </dsp:sp>
    <dsp:sp modelId="{1F54F217-9928-4722-81FE-5006E2C8B73A}">
      <dsp:nvSpPr>
        <dsp:cNvPr id="0" name=""/>
        <dsp:cNvSpPr/>
      </dsp:nvSpPr>
      <dsp:spPr>
        <a:xfrm>
          <a:off x="0" y="3128991"/>
          <a:ext cx="4431087" cy="598454"/>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Aims: reduce waiting times, improve access, </a:t>
          </a:r>
          <a:r>
            <a:rPr lang="en-US" sz="1600" kern="1200" dirty="0" err="1"/>
            <a:t>modernise</a:t>
          </a:r>
          <a:r>
            <a:rPr lang="en-US" sz="1600" kern="1200" dirty="0"/>
            <a:t> care interfaces.</a:t>
          </a:r>
        </a:p>
      </dsp:txBody>
      <dsp:txXfrm>
        <a:off x="29214" y="3158205"/>
        <a:ext cx="4372659" cy="5400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D7EC5-BCBD-4599-BE9F-3603621859BC}">
      <dsp:nvSpPr>
        <dsp:cNvPr id="0" name=""/>
        <dsp:cNvSpPr/>
      </dsp:nvSpPr>
      <dsp:spPr>
        <a:xfrm>
          <a:off x="0" y="80201"/>
          <a:ext cx="6683374" cy="83631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Examples: NHS Home, GP at Hand, NHS Near Me.</a:t>
          </a:r>
          <a:endParaRPr lang="en-US" sz="2300" kern="1200"/>
        </a:p>
      </dsp:txBody>
      <dsp:txXfrm>
        <a:off x="40825" y="121026"/>
        <a:ext cx="6601724" cy="754662"/>
      </dsp:txXfrm>
    </dsp:sp>
    <dsp:sp modelId="{4D98791C-052E-4256-841C-77CF0B4C053C}">
      <dsp:nvSpPr>
        <dsp:cNvPr id="0" name=""/>
        <dsp:cNvSpPr/>
      </dsp:nvSpPr>
      <dsp:spPr>
        <a:xfrm>
          <a:off x="0" y="982753"/>
          <a:ext cx="6683374" cy="836312"/>
        </a:xfrm>
        <a:prstGeom prst="roundRect">
          <a:avLst/>
        </a:prstGeom>
        <a:gradFill rotWithShape="0">
          <a:gsLst>
            <a:gs pos="0">
              <a:schemeClr val="accent2">
                <a:hueOff val="-1093548"/>
                <a:satOff val="-2105"/>
                <a:lumOff val="147"/>
                <a:alphaOff val="0"/>
                <a:tint val="94000"/>
                <a:satMod val="100000"/>
                <a:lumMod val="108000"/>
              </a:schemeClr>
            </a:gs>
            <a:gs pos="50000">
              <a:schemeClr val="accent2">
                <a:hueOff val="-1093548"/>
                <a:satOff val="-2105"/>
                <a:lumOff val="147"/>
                <a:alphaOff val="0"/>
                <a:tint val="98000"/>
                <a:shade val="100000"/>
                <a:satMod val="100000"/>
                <a:lumMod val="100000"/>
              </a:schemeClr>
            </a:gs>
            <a:gs pos="100000">
              <a:schemeClr val="accent2">
                <a:hueOff val="-1093548"/>
                <a:satOff val="-2105"/>
                <a:lumOff val="147"/>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Used for chronic disease monitoring, GP triage, mental health follow-ups (Murphy et al., 2021).</a:t>
          </a:r>
          <a:endParaRPr lang="en-US" sz="2300" kern="1200"/>
        </a:p>
      </dsp:txBody>
      <dsp:txXfrm>
        <a:off x="40825" y="1023578"/>
        <a:ext cx="6601724" cy="754662"/>
      </dsp:txXfrm>
    </dsp:sp>
    <dsp:sp modelId="{33A70932-4448-4383-AF29-2FBE9AF0F967}">
      <dsp:nvSpPr>
        <dsp:cNvPr id="0" name=""/>
        <dsp:cNvSpPr/>
      </dsp:nvSpPr>
      <dsp:spPr>
        <a:xfrm>
          <a:off x="0" y="1885306"/>
          <a:ext cx="6683374" cy="836312"/>
        </a:xfrm>
        <a:prstGeom prst="roundRect">
          <a:avLst/>
        </a:prstGeom>
        <a:gradFill rotWithShape="0">
          <a:gsLst>
            <a:gs pos="0">
              <a:schemeClr val="accent2">
                <a:hueOff val="-2187096"/>
                <a:satOff val="-4210"/>
                <a:lumOff val="294"/>
                <a:alphaOff val="0"/>
                <a:tint val="94000"/>
                <a:satMod val="100000"/>
                <a:lumMod val="108000"/>
              </a:schemeClr>
            </a:gs>
            <a:gs pos="50000">
              <a:schemeClr val="accent2">
                <a:hueOff val="-2187096"/>
                <a:satOff val="-4210"/>
                <a:lumOff val="294"/>
                <a:alphaOff val="0"/>
                <a:tint val="98000"/>
                <a:shade val="100000"/>
                <a:satMod val="100000"/>
                <a:lumMod val="100000"/>
              </a:schemeClr>
            </a:gs>
            <a:gs pos="100000">
              <a:schemeClr val="accent2">
                <a:hueOff val="-2187096"/>
                <a:satOff val="-4210"/>
                <a:lumOff val="29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Integration with NHS App and electronic health records.</a:t>
          </a:r>
          <a:endParaRPr lang="en-US" sz="2300" kern="1200"/>
        </a:p>
      </dsp:txBody>
      <dsp:txXfrm>
        <a:off x="40825" y="1926131"/>
        <a:ext cx="6601724" cy="754662"/>
      </dsp:txXfrm>
    </dsp:sp>
    <dsp:sp modelId="{CB4E86EB-BDB2-48CA-A019-DE563A3BD2D1}">
      <dsp:nvSpPr>
        <dsp:cNvPr id="0" name=""/>
        <dsp:cNvSpPr/>
      </dsp:nvSpPr>
      <dsp:spPr>
        <a:xfrm>
          <a:off x="0" y="2787858"/>
          <a:ext cx="6683374" cy="836312"/>
        </a:xfrm>
        <a:prstGeom prst="roundRect">
          <a:avLst/>
        </a:prstGeom>
        <a:gradFill rotWithShape="0">
          <a:gsLst>
            <a:gs pos="0">
              <a:schemeClr val="accent2">
                <a:hueOff val="-3280644"/>
                <a:satOff val="-6315"/>
                <a:lumOff val="441"/>
                <a:alphaOff val="0"/>
                <a:tint val="94000"/>
                <a:satMod val="100000"/>
                <a:lumMod val="108000"/>
              </a:schemeClr>
            </a:gs>
            <a:gs pos="50000">
              <a:schemeClr val="accent2">
                <a:hueOff val="-3280644"/>
                <a:satOff val="-6315"/>
                <a:lumOff val="441"/>
                <a:alphaOff val="0"/>
                <a:tint val="98000"/>
                <a:shade val="100000"/>
                <a:satMod val="100000"/>
                <a:lumMod val="100000"/>
              </a:schemeClr>
            </a:gs>
            <a:gs pos="100000">
              <a:schemeClr val="accent2">
                <a:hueOff val="-3280644"/>
                <a:satOff val="-6315"/>
                <a:lumOff val="44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Benefits include flexibility, time savings, and reduced travel.</a:t>
          </a:r>
          <a:endParaRPr lang="en-US" sz="2300" kern="1200"/>
        </a:p>
      </dsp:txBody>
      <dsp:txXfrm>
        <a:off x="40825" y="2828683"/>
        <a:ext cx="6601724" cy="754662"/>
      </dsp:txXfrm>
    </dsp:sp>
    <dsp:sp modelId="{10691247-8603-4C7B-BD99-B527702D1F7D}">
      <dsp:nvSpPr>
        <dsp:cNvPr id="0" name=""/>
        <dsp:cNvSpPr/>
      </dsp:nvSpPr>
      <dsp:spPr>
        <a:xfrm>
          <a:off x="0" y="3690411"/>
          <a:ext cx="6683374" cy="836312"/>
        </a:xfrm>
        <a:prstGeom prst="roundRect">
          <a:avLst/>
        </a:prstGeom>
        <a:gradFill rotWithShape="0">
          <a:gsLst>
            <a:gs pos="0">
              <a:schemeClr val="accent2">
                <a:hueOff val="-4374192"/>
                <a:satOff val="-8420"/>
                <a:lumOff val="588"/>
                <a:alphaOff val="0"/>
                <a:tint val="94000"/>
                <a:satMod val="100000"/>
                <a:lumMod val="108000"/>
              </a:schemeClr>
            </a:gs>
            <a:gs pos="50000">
              <a:schemeClr val="accent2">
                <a:hueOff val="-4374192"/>
                <a:satOff val="-8420"/>
                <a:lumOff val="588"/>
                <a:alphaOff val="0"/>
                <a:tint val="98000"/>
                <a:shade val="100000"/>
                <a:satMod val="100000"/>
                <a:lumMod val="100000"/>
              </a:schemeClr>
            </a:gs>
            <a:gs pos="100000">
              <a:schemeClr val="accent2">
                <a:hueOff val="-4374192"/>
                <a:satOff val="-8420"/>
                <a:lumOff val="58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baseline="0"/>
            <a:t>Challenges: fragmented systems, digital skills gaps, data security.</a:t>
          </a:r>
          <a:endParaRPr lang="en-US" sz="2300" kern="1200"/>
        </a:p>
      </dsp:txBody>
      <dsp:txXfrm>
        <a:off x="40825" y="3731236"/>
        <a:ext cx="6601724" cy="7546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0F60D-3312-4B83-B832-F997682A0B90}">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92D0300-0A5F-4816-AD6F-1A0689A12C7B}">
      <dsp:nvSpPr>
        <dsp:cNvPr id="0" name=""/>
        <dsp:cNvSpPr/>
      </dsp:nvSpPr>
      <dsp:spPr>
        <a:xfrm>
          <a:off x="0" y="56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Shift in clinical roles towards digital practice (Eriksson et al., 2022).</a:t>
          </a:r>
        </a:p>
      </dsp:txBody>
      <dsp:txXfrm>
        <a:off x="0" y="562"/>
        <a:ext cx="6683374" cy="921160"/>
      </dsp:txXfrm>
    </dsp:sp>
    <dsp:sp modelId="{C23C3ACE-AA31-48C2-A03D-3851E8D7E6F9}">
      <dsp:nvSpPr>
        <dsp:cNvPr id="0" name=""/>
        <dsp:cNvSpPr/>
      </dsp:nvSpPr>
      <dsp:spPr>
        <a:xfrm>
          <a:off x="0" y="921722"/>
          <a:ext cx="6683374" cy="0"/>
        </a:xfrm>
        <a:prstGeom prst="line">
          <a:avLst/>
        </a:prstGeom>
        <a:gradFill rotWithShape="0">
          <a:gsLst>
            <a:gs pos="0">
              <a:schemeClr val="accent2">
                <a:hueOff val="-1093548"/>
                <a:satOff val="-2105"/>
                <a:lumOff val="147"/>
                <a:alphaOff val="0"/>
                <a:tint val="94000"/>
                <a:satMod val="100000"/>
                <a:lumMod val="108000"/>
              </a:schemeClr>
            </a:gs>
            <a:gs pos="50000">
              <a:schemeClr val="accent2">
                <a:hueOff val="-1093548"/>
                <a:satOff val="-2105"/>
                <a:lumOff val="147"/>
                <a:alphaOff val="0"/>
                <a:tint val="98000"/>
                <a:shade val="100000"/>
                <a:satMod val="100000"/>
                <a:lumMod val="100000"/>
              </a:schemeClr>
            </a:gs>
            <a:gs pos="100000">
              <a:schemeClr val="accent2">
                <a:hueOff val="-1093548"/>
                <a:satOff val="-2105"/>
                <a:lumOff val="147"/>
                <a:alphaOff val="0"/>
                <a:shade val="72000"/>
                <a:satMod val="120000"/>
                <a:lumMod val="100000"/>
              </a:schemeClr>
            </a:gs>
          </a:gsLst>
          <a:lin ang="5400000" scaled="0"/>
        </a:gradFill>
        <a:ln w="9525" cap="flat" cmpd="sng" algn="ctr">
          <a:solidFill>
            <a:schemeClr val="accent2">
              <a:hueOff val="-1093548"/>
              <a:satOff val="-2105"/>
              <a:lumOff val="14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0C5DD1C-6904-4E0D-B03D-C358293F6655}">
      <dsp:nvSpPr>
        <dsp:cNvPr id="0" name=""/>
        <dsp:cNvSpPr/>
      </dsp:nvSpPr>
      <dsp:spPr>
        <a:xfrm>
          <a:off x="0" y="92172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Increased patient throughput, flexible scheduling</a:t>
          </a:r>
          <a:r>
            <a:rPr lang="en-US" sz="2600" kern="1200" dirty="0"/>
            <a:t>.</a:t>
          </a:r>
        </a:p>
      </dsp:txBody>
      <dsp:txXfrm>
        <a:off x="0" y="921722"/>
        <a:ext cx="6683374" cy="921160"/>
      </dsp:txXfrm>
    </dsp:sp>
    <dsp:sp modelId="{15AFB6B3-3D6F-40A6-8A5D-1B746096E4C2}">
      <dsp:nvSpPr>
        <dsp:cNvPr id="0" name=""/>
        <dsp:cNvSpPr/>
      </dsp:nvSpPr>
      <dsp:spPr>
        <a:xfrm>
          <a:off x="0" y="1842882"/>
          <a:ext cx="6683374" cy="0"/>
        </a:xfrm>
        <a:prstGeom prst="line">
          <a:avLst/>
        </a:prstGeom>
        <a:gradFill rotWithShape="0">
          <a:gsLst>
            <a:gs pos="0">
              <a:schemeClr val="accent2">
                <a:hueOff val="-2187096"/>
                <a:satOff val="-4210"/>
                <a:lumOff val="294"/>
                <a:alphaOff val="0"/>
                <a:tint val="94000"/>
                <a:satMod val="100000"/>
                <a:lumMod val="108000"/>
              </a:schemeClr>
            </a:gs>
            <a:gs pos="50000">
              <a:schemeClr val="accent2">
                <a:hueOff val="-2187096"/>
                <a:satOff val="-4210"/>
                <a:lumOff val="294"/>
                <a:alphaOff val="0"/>
                <a:tint val="98000"/>
                <a:shade val="100000"/>
                <a:satMod val="100000"/>
                <a:lumMod val="100000"/>
              </a:schemeClr>
            </a:gs>
            <a:gs pos="100000">
              <a:schemeClr val="accent2">
                <a:hueOff val="-2187096"/>
                <a:satOff val="-4210"/>
                <a:lumOff val="294"/>
                <a:alphaOff val="0"/>
                <a:shade val="72000"/>
                <a:satMod val="120000"/>
                <a:lumMod val="100000"/>
              </a:schemeClr>
            </a:gs>
          </a:gsLst>
          <a:lin ang="5400000" scaled="0"/>
        </a:gradFill>
        <a:ln w="9525" cap="flat" cmpd="sng" algn="ctr">
          <a:solidFill>
            <a:schemeClr val="accent2">
              <a:hueOff val="-2187096"/>
              <a:satOff val="-4210"/>
              <a:lumOff val="29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A9F7A53-3631-4DC7-B3E1-4CEA7DC9D7D3}">
      <dsp:nvSpPr>
        <dsp:cNvPr id="0" name=""/>
        <dsp:cNvSpPr/>
      </dsp:nvSpPr>
      <dsp:spPr>
        <a:xfrm>
          <a:off x="0" y="184288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Development of new roles: “Digital Champions.”</a:t>
          </a:r>
        </a:p>
      </dsp:txBody>
      <dsp:txXfrm>
        <a:off x="0" y="1842882"/>
        <a:ext cx="6683374" cy="921160"/>
      </dsp:txXfrm>
    </dsp:sp>
    <dsp:sp modelId="{B15393B0-E625-41FA-A367-4956416C3041}">
      <dsp:nvSpPr>
        <dsp:cNvPr id="0" name=""/>
        <dsp:cNvSpPr/>
      </dsp:nvSpPr>
      <dsp:spPr>
        <a:xfrm>
          <a:off x="0" y="2764042"/>
          <a:ext cx="6683374" cy="0"/>
        </a:xfrm>
        <a:prstGeom prst="line">
          <a:avLst/>
        </a:prstGeom>
        <a:gradFill rotWithShape="0">
          <a:gsLst>
            <a:gs pos="0">
              <a:schemeClr val="accent2">
                <a:hueOff val="-3280644"/>
                <a:satOff val="-6315"/>
                <a:lumOff val="441"/>
                <a:alphaOff val="0"/>
                <a:tint val="94000"/>
                <a:satMod val="100000"/>
                <a:lumMod val="108000"/>
              </a:schemeClr>
            </a:gs>
            <a:gs pos="50000">
              <a:schemeClr val="accent2">
                <a:hueOff val="-3280644"/>
                <a:satOff val="-6315"/>
                <a:lumOff val="441"/>
                <a:alphaOff val="0"/>
                <a:tint val="98000"/>
                <a:shade val="100000"/>
                <a:satMod val="100000"/>
                <a:lumMod val="100000"/>
              </a:schemeClr>
            </a:gs>
            <a:gs pos="100000">
              <a:schemeClr val="accent2">
                <a:hueOff val="-3280644"/>
                <a:satOff val="-6315"/>
                <a:lumOff val="441"/>
                <a:alphaOff val="0"/>
                <a:shade val="72000"/>
                <a:satMod val="120000"/>
                <a:lumMod val="100000"/>
              </a:schemeClr>
            </a:gs>
          </a:gsLst>
          <a:lin ang="5400000" scaled="0"/>
        </a:gradFill>
        <a:ln w="9525" cap="flat" cmpd="sng" algn="ctr">
          <a:solidFill>
            <a:schemeClr val="accent2">
              <a:hueOff val="-3280644"/>
              <a:satOff val="-6315"/>
              <a:lumOff val="44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8F1A810-3572-4F17-90B7-9E20E348FD7A}">
      <dsp:nvSpPr>
        <dsp:cNvPr id="0" name=""/>
        <dsp:cNvSpPr/>
      </dsp:nvSpPr>
      <dsp:spPr>
        <a:xfrm>
          <a:off x="0" y="276404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Challenges: platform overload, digital fatigue, uneven training (Westgarth, 2023).</a:t>
          </a:r>
        </a:p>
      </dsp:txBody>
      <dsp:txXfrm>
        <a:off x="0" y="2764042"/>
        <a:ext cx="6683374" cy="921160"/>
      </dsp:txXfrm>
    </dsp:sp>
    <dsp:sp modelId="{69A1EFB2-CFEB-48C5-AA44-A7C2C12AD059}">
      <dsp:nvSpPr>
        <dsp:cNvPr id="0" name=""/>
        <dsp:cNvSpPr/>
      </dsp:nvSpPr>
      <dsp:spPr>
        <a:xfrm>
          <a:off x="0" y="3685202"/>
          <a:ext cx="6683374" cy="0"/>
        </a:xfrm>
        <a:prstGeom prst="line">
          <a:avLst/>
        </a:prstGeom>
        <a:gradFill rotWithShape="0">
          <a:gsLst>
            <a:gs pos="0">
              <a:schemeClr val="accent2">
                <a:hueOff val="-4374192"/>
                <a:satOff val="-8420"/>
                <a:lumOff val="588"/>
                <a:alphaOff val="0"/>
                <a:tint val="94000"/>
                <a:satMod val="100000"/>
                <a:lumMod val="108000"/>
              </a:schemeClr>
            </a:gs>
            <a:gs pos="50000">
              <a:schemeClr val="accent2">
                <a:hueOff val="-4374192"/>
                <a:satOff val="-8420"/>
                <a:lumOff val="588"/>
                <a:alphaOff val="0"/>
                <a:tint val="98000"/>
                <a:shade val="100000"/>
                <a:satMod val="100000"/>
                <a:lumMod val="100000"/>
              </a:schemeClr>
            </a:gs>
            <a:gs pos="100000">
              <a:schemeClr val="accent2">
                <a:hueOff val="-4374192"/>
                <a:satOff val="-8420"/>
                <a:lumOff val="588"/>
                <a:alphaOff val="0"/>
                <a:shade val="72000"/>
                <a:satMod val="120000"/>
                <a:lumMod val="100000"/>
              </a:schemeClr>
            </a:gs>
          </a:gsLst>
          <a:lin ang="5400000" scaled="0"/>
        </a:gradFill>
        <a:ln w="9525" cap="flat" cmpd="sng" algn="ctr">
          <a:solidFill>
            <a:schemeClr val="accent2">
              <a:hueOff val="-4374192"/>
              <a:satOff val="-8420"/>
              <a:lumOff val="58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7D8C313-C8F7-4E1A-84CD-3EC77D68E35E}">
      <dsp:nvSpPr>
        <dsp:cNvPr id="0" name=""/>
        <dsp:cNvSpPr/>
      </dsp:nvSpPr>
      <dsp:spPr>
        <a:xfrm>
          <a:off x="0" y="368520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Training frameworks by HEE &amp; Topol Review (2019).</a:t>
          </a:r>
        </a:p>
      </dsp:txBody>
      <dsp:txXfrm>
        <a:off x="0" y="3685202"/>
        <a:ext cx="6683374" cy="9211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677C5-E4DF-4582-A847-55AA44E607AF}">
      <dsp:nvSpPr>
        <dsp:cNvPr id="0" name=""/>
        <dsp:cNvSpPr/>
      </dsp:nvSpPr>
      <dsp:spPr>
        <a:xfrm>
          <a:off x="5776" y="452404"/>
          <a:ext cx="1805747" cy="2166897"/>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78368" tIns="0" rIns="178368" bIns="330200" numCol="1" spcCol="1270" anchor="t" anchorCtr="0">
          <a:noAutofit/>
        </a:bodyPr>
        <a:lstStyle/>
        <a:p>
          <a:pPr marL="0" lvl="0" indent="0" algn="l" defTabSz="666750">
            <a:lnSpc>
              <a:spcPct val="90000"/>
            </a:lnSpc>
            <a:spcBef>
              <a:spcPct val="0"/>
            </a:spcBef>
            <a:spcAft>
              <a:spcPct val="35000"/>
            </a:spcAft>
            <a:buNone/>
          </a:pPr>
          <a:r>
            <a:rPr lang="en-US" sz="1500" kern="1200" baseline="0"/>
            <a:t>Greater convenience and autonomy via remote access.</a:t>
          </a:r>
          <a:endParaRPr lang="en-US" sz="1500" kern="1200"/>
        </a:p>
      </dsp:txBody>
      <dsp:txXfrm>
        <a:off x="5776" y="1319163"/>
        <a:ext cx="1805747" cy="1300138"/>
      </dsp:txXfrm>
    </dsp:sp>
    <dsp:sp modelId="{BFB71F1A-89A8-45BB-A1BD-341B3AC68F64}">
      <dsp:nvSpPr>
        <dsp:cNvPr id="0" name=""/>
        <dsp:cNvSpPr/>
      </dsp:nvSpPr>
      <dsp:spPr>
        <a:xfrm>
          <a:off x="5776" y="452404"/>
          <a:ext cx="1805747" cy="866759"/>
        </a:xfrm>
        <a:prstGeom prst="rect">
          <a:avLst/>
        </a:prstGeom>
        <a:noFill/>
        <a:ln w="9525" cap="flat" cmpd="sng" algn="ctr">
          <a:noFill/>
          <a:prstDash val="solid"/>
        </a:ln>
        <a:effectLst>
          <a:outerShdw blurRad="50800" dist="25400" dir="5400000" rotWithShape="0">
            <a:srgbClr val="000000">
              <a:alpha val="28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178368" tIns="165100" rIns="178368" bIns="165100" numCol="1" spcCol="1270" anchor="ctr" anchorCtr="0">
          <a:noAutofit/>
        </a:bodyPr>
        <a:lstStyle/>
        <a:p>
          <a:pPr marL="0" lvl="0" indent="0" algn="l" defTabSz="1911350">
            <a:lnSpc>
              <a:spcPct val="90000"/>
            </a:lnSpc>
            <a:spcBef>
              <a:spcPct val="0"/>
            </a:spcBef>
            <a:spcAft>
              <a:spcPct val="35000"/>
            </a:spcAft>
            <a:buNone/>
          </a:pPr>
          <a:r>
            <a:rPr lang="en-US" sz="4300" kern="1200"/>
            <a:t>01</a:t>
          </a:r>
        </a:p>
      </dsp:txBody>
      <dsp:txXfrm>
        <a:off x="5776" y="452404"/>
        <a:ext cx="1805747" cy="866759"/>
      </dsp:txXfrm>
    </dsp:sp>
    <dsp:sp modelId="{B408F183-FA6A-4BFA-9BEF-83649A4B47BF}">
      <dsp:nvSpPr>
        <dsp:cNvPr id="0" name=""/>
        <dsp:cNvSpPr/>
      </dsp:nvSpPr>
      <dsp:spPr>
        <a:xfrm>
          <a:off x="1955984" y="452404"/>
          <a:ext cx="1805747" cy="2166897"/>
        </a:xfrm>
        <a:prstGeom prst="rect">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w="9525" cap="flat" cmpd="sng" algn="ctr">
          <a:solidFill>
            <a:schemeClr val="accent3">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78368" tIns="0" rIns="178368" bIns="330200" numCol="1" spcCol="1270" anchor="t" anchorCtr="0">
          <a:noAutofit/>
        </a:bodyPr>
        <a:lstStyle/>
        <a:p>
          <a:pPr marL="0" lvl="0" indent="0" algn="l" defTabSz="666750">
            <a:lnSpc>
              <a:spcPct val="90000"/>
            </a:lnSpc>
            <a:spcBef>
              <a:spcPct val="0"/>
            </a:spcBef>
            <a:spcAft>
              <a:spcPct val="35000"/>
            </a:spcAft>
            <a:buNone/>
          </a:pPr>
          <a:r>
            <a:rPr lang="en-US" sz="1500" kern="1200" baseline="0"/>
            <a:t>Enhanced continuity for chronic disease management.</a:t>
          </a:r>
          <a:endParaRPr lang="en-US" sz="1500" kern="1200"/>
        </a:p>
      </dsp:txBody>
      <dsp:txXfrm>
        <a:off x="1955984" y="1319163"/>
        <a:ext cx="1805747" cy="1300138"/>
      </dsp:txXfrm>
    </dsp:sp>
    <dsp:sp modelId="{002F7560-2A76-4B7E-9581-E1DA947D7903}">
      <dsp:nvSpPr>
        <dsp:cNvPr id="0" name=""/>
        <dsp:cNvSpPr/>
      </dsp:nvSpPr>
      <dsp:spPr>
        <a:xfrm>
          <a:off x="1955984" y="452404"/>
          <a:ext cx="1805747" cy="866759"/>
        </a:xfrm>
        <a:prstGeom prst="rect">
          <a:avLst/>
        </a:prstGeom>
        <a:noFill/>
        <a:ln w="9525" cap="flat" cmpd="sng" algn="ctr">
          <a:noFill/>
          <a:prstDash val="solid"/>
        </a:ln>
        <a:effectLst>
          <a:outerShdw blurRad="50800" dist="25400" dir="5400000" rotWithShape="0">
            <a:srgbClr val="000000">
              <a:alpha val="28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178368" tIns="165100" rIns="178368" bIns="165100" numCol="1" spcCol="1270" anchor="ctr" anchorCtr="0">
          <a:noAutofit/>
        </a:bodyPr>
        <a:lstStyle/>
        <a:p>
          <a:pPr marL="0" lvl="0" indent="0" algn="l" defTabSz="1911350">
            <a:lnSpc>
              <a:spcPct val="90000"/>
            </a:lnSpc>
            <a:spcBef>
              <a:spcPct val="0"/>
            </a:spcBef>
            <a:spcAft>
              <a:spcPct val="35000"/>
            </a:spcAft>
            <a:buNone/>
          </a:pPr>
          <a:r>
            <a:rPr lang="en-US" sz="4300" kern="1200"/>
            <a:t>02</a:t>
          </a:r>
        </a:p>
      </dsp:txBody>
      <dsp:txXfrm>
        <a:off x="1955984" y="452404"/>
        <a:ext cx="1805747" cy="866759"/>
      </dsp:txXfrm>
    </dsp:sp>
    <dsp:sp modelId="{098C722F-313C-41EB-8CFE-78106948BDEC}">
      <dsp:nvSpPr>
        <dsp:cNvPr id="0" name=""/>
        <dsp:cNvSpPr/>
      </dsp:nvSpPr>
      <dsp:spPr>
        <a:xfrm>
          <a:off x="3906192" y="452404"/>
          <a:ext cx="1805747" cy="2166897"/>
        </a:xfrm>
        <a:prstGeom prst="rect">
          <a:avLst/>
        </a:prstGeom>
        <a:gradFill rotWithShape="0">
          <a:gsLst>
            <a:gs pos="0">
              <a:schemeClr val="accent4">
                <a:hueOff val="0"/>
                <a:satOff val="0"/>
                <a:lumOff val="0"/>
                <a:alphaOff val="0"/>
                <a:tint val="94000"/>
                <a:satMod val="100000"/>
                <a:lumMod val="108000"/>
              </a:schemeClr>
            </a:gs>
            <a:gs pos="50000">
              <a:schemeClr val="accent4">
                <a:hueOff val="0"/>
                <a:satOff val="0"/>
                <a:lumOff val="0"/>
                <a:alphaOff val="0"/>
                <a:tint val="98000"/>
                <a:shade val="100000"/>
                <a:satMod val="100000"/>
                <a:lumMod val="100000"/>
              </a:schemeClr>
            </a:gs>
            <a:gs pos="100000">
              <a:schemeClr val="accent4">
                <a:hueOff val="0"/>
                <a:satOff val="0"/>
                <a:lumOff val="0"/>
                <a:alphaOff val="0"/>
                <a:shade val="72000"/>
                <a:satMod val="120000"/>
                <a:lumMod val="100000"/>
              </a:schemeClr>
            </a:gs>
          </a:gsLst>
          <a:lin ang="5400000" scaled="0"/>
        </a:gradFill>
        <a:ln w="9525" cap="flat" cmpd="sng" algn="ctr">
          <a:solidFill>
            <a:schemeClr val="accent4">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78368" tIns="0" rIns="178368" bIns="330200" numCol="1" spcCol="1270" anchor="t" anchorCtr="0">
          <a:noAutofit/>
        </a:bodyPr>
        <a:lstStyle/>
        <a:p>
          <a:pPr marL="0" lvl="0" indent="0" algn="l" defTabSz="666750">
            <a:lnSpc>
              <a:spcPct val="90000"/>
            </a:lnSpc>
            <a:spcBef>
              <a:spcPct val="0"/>
            </a:spcBef>
            <a:spcAft>
              <a:spcPct val="35000"/>
            </a:spcAft>
            <a:buNone/>
          </a:pPr>
          <a:r>
            <a:rPr lang="en-US" sz="1500" kern="1200" baseline="0"/>
            <a:t>Improved satisfaction: 83% positive feedback (NHS 2024).</a:t>
          </a:r>
          <a:endParaRPr lang="en-US" sz="1500" kern="1200"/>
        </a:p>
      </dsp:txBody>
      <dsp:txXfrm>
        <a:off x="3906192" y="1319163"/>
        <a:ext cx="1805747" cy="1300138"/>
      </dsp:txXfrm>
    </dsp:sp>
    <dsp:sp modelId="{6A8B4FD7-2A2D-4CA6-BD6D-78D6F2AC3CAD}">
      <dsp:nvSpPr>
        <dsp:cNvPr id="0" name=""/>
        <dsp:cNvSpPr/>
      </dsp:nvSpPr>
      <dsp:spPr>
        <a:xfrm>
          <a:off x="3906192" y="452404"/>
          <a:ext cx="1805747" cy="866759"/>
        </a:xfrm>
        <a:prstGeom prst="rect">
          <a:avLst/>
        </a:prstGeom>
        <a:noFill/>
        <a:ln w="9525" cap="flat" cmpd="sng" algn="ctr">
          <a:noFill/>
          <a:prstDash val="solid"/>
        </a:ln>
        <a:effectLst>
          <a:outerShdw blurRad="50800" dist="25400" dir="5400000" rotWithShape="0">
            <a:srgbClr val="000000">
              <a:alpha val="28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178368" tIns="165100" rIns="178368" bIns="165100" numCol="1" spcCol="1270" anchor="ctr" anchorCtr="0">
          <a:noAutofit/>
        </a:bodyPr>
        <a:lstStyle/>
        <a:p>
          <a:pPr marL="0" lvl="0" indent="0" algn="l" defTabSz="1911350">
            <a:lnSpc>
              <a:spcPct val="90000"/>
            </a:lnSpc>
            <a:spcBef>
              <a:spcPct val="0"/>
            </a:spcBef>
            <a:spcAft>
              <a:spcPct val="35000"/>
            </a:spcAft>
            <a:buNone/>
          </a:pPr>
          <a:r>
            <a:rPr lang="en-US" sz="4300" kern="1200"/>
            <a:t>03</a:t>
          </a:r>
        </a:p>
      </dsp:txBody>
      <dsp:txXfrm>
        <a:off x="3906192" y="452404"/>
        <a:ext cx="1805747" cy="866759"/>
      </dsp:txXfrm>
    </dsp:sp>
    <dsp:sp modelId="{4E4458AD-3F01-45D3-B870-0E9141071A66}">
      <dsp:nvSpPr>
        <dsp:cNvPr id="0" name=""/>
        <dsp:cNvSpPr/>
      </dsp:nvSpPr>
      <dsp:spPr>
        <a:xfrm>
          <a:off x="5856399" y="452404"/>
          <a:ext cx="1805747" cy="2166897"/>
        </a:xfrm>
        <a:prstGeom prst="rect">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w="9525" cap="flat" cmpd="sng" algn="ctr">
          <a:solidFill>
            <a:schemeClr val="accent5">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78368" tIns="0" rIns="178368" bIns="330200" numCol="1" spcCol="1270" anchor="t" anchorCtr="0">
          <a:noAutofit/>
        </a:bodyPr>
        <a:lstStyle/>
        <a:p>
          <a:pPr marL="0" lvl="0" indent="0" algn="l" defTabSz="666750">
            <a:lnSpc>
              <a:spcPct val="90000"/>
            </a:lnSpc>
            <a:spcBef>
              <a:spcPct val="0"/>
            </a:spcBef>
            <a:spcAft>
              <a:spcPct val="35000"/>
            </a:spcAft>
            <a:buNone/>
          </a:pPr>
          <a:r>
            <a:rPr lang="en-US" sz="1500" kern="1200" baseline="0"/>
            <a:t>Issues of trust, depersonalisation, and privacy (Turnbull et al., 2024).</a:t>
          </a:r>
          <a:endParaRPr lang="en-US" sz="1500" kern="1200"/>
        </a:p>
      </dsp:txBody>
      <dsp:txXfrm>
        <a:off x="5856399" y="1319163"/>
        <a:ext cx="1805747" cy="1300138"/>
      </dsp:txXfrm>
    </dsp:sp>
    <dsp:sp modelId="{2DDBBAB6-20B8-468F-9E38-69DA63D9239B}">
      <dsp:nvSpPr>
        <dsp:cNvPr id="0" name=""/>
        <dsp:cNvSpPr/>
      </dsp:nvSpPr>
      <dsp:spPr>
        <a:xfrm>
          <a:off x="5856399" y="452404"/>
          <a:ext cx="1805747" cy="866759"/>
        </a:xfrm>
        <a:prstGeom prst="rect">
          <a:avLst/>
        </a:prstGeom>
        <a:noFill/>
        <a:ln w="9525" cap="flat" cmpd="sng" algn="ctr">
          <a:noFill/>
          <a:prstDash val="solid"/>
        </a:ln>
        <a:effectLst>
          <a:outerShdw blurRad="50800" dist="25400" dir="5400000" rotWithShape="0">
            <a:srgbClr val="000000">
              <a:alpha val="28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178368" tIns="165100" rIns="178368" bIns="165100" numCol="1" spcCol="1270" anchor="ctr" anchorCtr="0">
          <a:noAutofit/>
        </a:bodyPr>
        <a:lstStyle/>
        <a:p>
          <a:pPr marL="0" lvl="0" indent="0" algn="l" defTabSz="1911350">
            <a:lnSpc>
              <a:spcPct val="90000"/>
            </a:lnSpc>
            <a:spcBef>
              <a:spcPct val="0"/>
            </a:spcBef>
            <a:spcAft>
              <a:spcPct val="35000"/>
            </a:spcAft>
            <a:buNone/>
          </a:pPr>
          <a:r>
            <a:rPr lang="en-US" sz="4300" kern="1200"/>
            <a:t>04</a:t>
          </a:r>
        </a:p>
      </dsp:txBody>
      <dsp:txXfrm>
        <a:off x="5856399" y="452404"/>
        <a:ext cx="1805747" cy="866759"/>
      </dsp:txXfrm>
    </dsp:sp>
    <dsp:sp modelId="{2C95A196-A759-45C2-87F7-5998AE764C60}">
      <dsp:nvSpPr>
        <dsp:cNvPr id="0" name=""/>
        <dsp:cNvSpPr/>
      </dsp:nvSpPr>
      <dsp:spPr>
        <a:xfrm>
          <a:off x="7806607" y="452404"/>
          <a:ext cx="1805747" cy="2166897"/>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w="9525" cap="flat" cmpd="sng" algn="ctr">
          <a:solidFill>
            <a:schemeClr val="accent6">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78368" tIns="0" rIns="178368" bIns="330200" numCol="1" spcCol="1270" anchor="t" anchorCtr="0">
          <a:noAutofit/>
        </a:bodyPr>
        <a:lstStyle/>
        <a:p>
          <a:pPr marL="0" lvl="0" indent="0" algn="l" defTabSz="666750">
            <a:lnSpc>
              <a:spcPct val="90000"/>
            </a:lnSpc>
            <a:spcBef>
              <a:spcPct val="0"/>
            </a:spcBef>
            <a:spcAft>
              <a:spcPct val="35000"/>
            </a:spcAft>
            <a:buNone/>
          </a:pPr>
          <a:r>
            <a:rPr lang="en-US" sz="1500" kern="1200" baseline="0"/>
            <a:t>Risk of digital exclusion among elderly or low-income users.</a:t>
          </a:r>
          <a:endParaRPr lang="en-US" sz="1500" kern="1200"/>
        </a:p>
      </dsp:txBody>
      <dsp:txXfrm>
        <a:off x="7806607" y="1319163"/>
        <a:ext cx="1805747" cy="1300138"/>
      </dsp:txXfrm>
    </dsp:sp>
    <dsp:sp modelId="{6E13EBB1-1552-4926-8FC2-C2FB71A9D3E4}">
      <dsp:nvSpPr>
        <dsp:cNvPr id="0" name=""/>
        <dsp:cNvSpPr/>
      </dsp:nvSpPr>
      <dsp:spPr>
        <a:xfrm>
          <a:off x="7806607" y="452404"/>
          <a:ext cx="1805747" cy="866759"/>
        </a:xfrm>
        <a:prstGeom prst="rect">
          <a:avLst/>
        </a:prstGeom>
        <a:noFill/>
        <a:ln w="9525" cap="flat" cmpd="sng" algn="ctr">
          <a:noFill/>
          <a:prstDash val="solid"/>
        </a:ln>
        <a:effectLst>
          <a:outerShdw blurRad="50800" dist="25400" dir="5400000" rotWithShape="0">
            <a:srgbClr val="000000">
              <a:alpha val="28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178368" tIns="165100" rIns="178368" bIns="165100" numCol="1" spcCol="1270" anchor="ctr" anchorCtr="0">
          <a:noAutofit/>
        </a:bodyPr>
        <a:lstStyle/>
        <a:p>
          <a:pPr marL="0" lvl="0" indent="0" algn="l" defTabSz="1911350">
            <a:lnSpc>
              <a:spcPct val="90000"/>
            </a:lnSpc>
            <a:spcBef>
              <a:spcPct val="0"/>
            </a:spcBef>
            <a:spcAft>
              <a:spcPct val="35000"/>
            </a:spcAft>
            <a:buNone/>
          </a:pPr>
          <a:r>
            <a:rPr lang="en-US" sz="4300" kern="1200"/>
            <a:t>05</a:t>
          </a:r>
        </a:p>
      </dsp:txBody>
      <dsp:txXfrm>
        <a:off x="7806607" y="452404"/>
        <a:ext cx="1805747" cy="8667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A2809-A9F8-46B2-8F8B-FFE712E70301}">
      <dsp:nvSpPr>
        <dsp:cNvPr id="0" name=""/>
        <dsp:cNvSpPr/>
      </dsp:nvSpPr>
      <dsp:spPr>
        <a:xfrm>
          <a:off x="1353617" y="1295"/>
          <a:ext cx="2060915" cy="1236549"/>
        </a:xfrm>
        <a:prstGeom prst="roundRect">
          <a:avLst>
            <a:gd name="adj" fmla="val 10000"/>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Reduces travel-related emissions – supports NHS net-zero goals.</a:t>
          </a:r>
        </a:p>
      </dsp:txBody>
      <dsp:txXfrm>
        <a:off x="1389834" y="37512"/>
        <a:ext cx="1988481" cy="1164115"/>
      </dsp:txXfrm>
    </dsp:sp>
    <dsp:sp modelId="{89A846C5-148A-4865-B2AD-2A26120E9066}">
      <dsp:nvSpPr>
        <dsp:cNvPr id="0" name=""/>
        <dsp:cNvSpPr/>
      </dsp:nvSpPr>
      <dsp:spPr>
        <a:xfrm>
          <a:off x="3595892" y="364016"/>
          <a:ext cx="436914" cy="511106"/>
        </a:xfrm>
        <a:prstGeom prst="rightArrow">
          <a:avLst>
            <a:gd name="adj1" fmla="val 60000"/>
            <a:gd name="adj2" fmla="val 50000"/>
          </a:avLst>
        </a:prstGeom>
        <a:gradFill rotWithShape="0">
          <a:gsLst>
            <a:gs pos="0">
              <a:schemeClr val="accent6">
                <a:tint val="60000"/>
                <a:hueOff val="0"/>
                <a:satOff val="0"/>
                <a:lumOff val="0"/>
                <a:alphaOff val="0"/>
                <a:tint val="94000"/>
                <a:satMod val="100000"/>
                <a:lumMod val="108000"/>
              </a:schemeClr>
            </a:gs>
            <a:gs pos="50000">
              <a:schemeClr val="accent6">
                <a:tint val="60000"/>
                <a:hueOff val="0"/>
                <a:satOff val="0"/>
                <a:lumOff val="0"/>
                <a:alphaOff val="0"/>
                <a:tint val="98000"/>
                <a:shade val="100000"/>
                <a:satMod val="100000"/>
                <a:lumMod val="100000"/>
              </a:schemeClr>
            </a:gs>
            <a:gs pos="100000">
              <a:schemeClr val="accent6">
                <a:tint val="60000"/>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595892" y="466237"/>
        <a:ext cx="305840" cy="306664"/>
      </dsp:txXfrm>
    </dsp:sp>
    <dsp:sp modelId="{64733812-81C5-4990-8573-1A0DCFDC2F2C}">
      <dsp:nvSpPr>
        <dsp:cNvPr id="0" name=""/>
        <dsp:cNvSpPr/>
      </dsp:nvSpPr>
      <dsp:spPr>
        <a:xfrm>
          <a:off x="4238898" y="1295"/>
          <a:ext cx="2060915" cy="1236549"/>
        </a:xfrm>
        <a:prstGeom prst="roundRect">
          <a:avLst>
            <a:gd name="adj" fmla="val 10000"/>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Enables wider public health engagement and outreach.</a:t>
          </a:r>
        </a:p>
      </dsp:txBody>
      <dsp:txXfrm>
        <a:off x="4275115" y="37512"/>
        <a:ext cx="1988481" cy="1164115"/>
      </dsp:txXfrm>
    </dsp:sp>
    <dsp:sp modelId="{49D9D17B-797C-4347-B4DE-C0F8E18AE1CA}">
      <dsp:nvSpPr>
        <dsp:cNvPr id="0" name=""/>
        <dsp:cNvSpPr/>
      </dsp:nvSpPr>
      <dsp:spPr>
        <a:xfrm>
          <a:off x="6481174" y="364016"/>
          <a:ext cx="436914" cy="511106"/>
        </a:xfrm>
        <a:prstGeom prst="rightArrow">
          <a:avLst>
            <a:gd name="adj1" fmla="val 60000"/>
            <a:gd name="adj2" fmla="val 50000"/>
          </a:avLst>
        </a:prstGeom>
        <a:gradFill rotWithShape="0">
          <a:gsLst>
            <a:gs pos="0">
              <a:schemeClr val="accent6">
                <a:tint val="60000"/>
                <a:hueOff val="0"/>
                <a:satOff val="0"/>
                <a:lumOff val="0"/>
                <a:alphaOff val="0"/>
                <a:tint val="94000"/>
                <a:satMod val="100000"/>
                <a:lumMod val="108000"/>
              </a:schemeClr>
            </a:gs>
            <a:gs pos="50000">
              <a:schemeClr val="accent6">
                <a:tint val="60000"/>
                <a:hueOff val="0"/>
                <a:satOff val="0"/>
                <a:lumOff val="0"/>
                <a:alphaOff val="0"/>
                <a:tint val="98000"/>
                <a:shade val="100000"/>
                <a:satMod val="100000"/>
                <a:lumMod val="100000"/>
              </a:schemeClr>
            </a:gs>
            <a:gs pos="100000">
              <a:schemeClr val="accent6">
                <a:tint val="60000"/>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481174" y="466237"/>
        <a:ext cx="305840" cy="306664"/>
      </dsp:txXfrm>
    </dsp:sp>
    <dsp:sp modelId="{2CE570B6-9D96-416B-B22B-BA8D7A4CA467}">
      <dsp:nvSpPr>
        <dsp:cNvPr id="0" name=""/>
        <dsp:cNvSpPr/>
      </dsp:nvSpPr>
      <dsp:spPr>
        <a:xfrm>
          <a:off x="7124179" y="1295"/>
          <a:ext cx="2060915" cy="1236549"/>
        </a:xfrm>
        <a:prstGeom prst="roundRect">
          <a:avLst>
            <a:gd name="adj" fmla="val 10000"/>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Improves healthcare access in remote UK regions.</a:t>
          </a:r>
        </a:p>
      </dsp:txBody>
      <dsp:txXfrm>
        <a:off x="7160396" y="37512"/>
        <a:ext cx="1988481" cy="1164115"/>
      </dsp:txXfrm>
    </dsp:sp>
    <dsp:sp modelId="{6D51AABC-96C0-4160-9449-965331818A21}">
      <dsp:nvSpPr>
        <dsp:cNvPr id="0" name=""/>
        <dsp:cNvSpPr/>
      </dsp:nvSpPr>
      <dsp:spPr>
        <a:xfrm rot="5400000">
          <a:off x="7936180" y="1382109"/>
          <a:ext cx="436914" cy="511106"/>
        </a:xfrm>
        <a:prstGeom prst="rightArrow">
          <a:avLst>
            <a:gd name="adj1" fmla="val 60000"/>
            <a:gd name="adj2" fmla="val 50000"/>
          </a:avLst>
        </a:prstGeom>
        <a:gradFill rotWithShape="0">
          <a:gsLst>
            <a:gs pos="0">
              <a:schemeClr val="accent6">
                <a:tint val="60000"/>
                <a:hueOff val="0"/>
                <a:satOff val="0"/>
                <a:lumOff val="0"/>
                <a:alphaOff val="0"/>
                <a:tint val="94000"/>
                <a:satMod val="100000"/>
                <a:lumMod val="108000"/>
              </a:schemeClr>
            </a:gs>
            <a:gs pos="50000">
              <a:schemeClr val="accent6">
                <a:tint val="60000"/>
                <a:hueOff val="0"/>
                <a:satOff val="0"/>
                <a:lumOff val="0"/>
                <a:alphaOff val="0"/>
                <a:tint val="98000"/>
                <a:shade val="100000"/>
                <a:satMod val="100000"/>
                <a:lumMod val="100000"/>
              </a:schemeClr>
            </a:gs>
            <a:gs pos="100000">
              <a:schemeClr val="accent6">
                <a:tint val="60000"/>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8001305" y="1419205"/>
        <a:ext cx="306664" cy="305840"/>
      </dsp:txXfrm>
    </dsp:sp>
    <dsp:sp modelId="{19B92F68-4608-446A-8F26-CB7B65502848}">
      <dsp:nvSpPr>
        <dsp:cNvPr id="0" name=""/>
        <dsp:cNvSpPr/>
      </dsp:nvSpPr>
      <dsp:spPr>
        <a:xfrm>
          <a:off x="7124179" y="2062211"/>
          <a:ext cx="2060915" cy="1236549"/>
        </a:xfrm>
        <a:prstGeom prst="roundRect">
          <a:avLst>
            <a:gd name="adj" fmla="val 10000"/>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Promotes preventive care via telemonitoring.</a:t>
          </a:r>
        </a:p>
      </dsp:txBody>
      <dsp:txXfrm>
        <a:off x="7160396" y="2098428"/>
        <a:ext cx="1988481" cy="1164115"/>
      </dsp:txXfrm>
    </dsp:sp>
    <dsp:sp modelId="{BEA3601E-7C43-4436-B600-672730D2E736}">
      <dsp:nvSpPr>
        <dsp:cNvPr id="0" name=""/>
        <dsp:cNvSpPr/>
      </dsp:nvSpPr>
      <dsp:spPr>
        <a:xfrm rot="10800000">
          <a:off x="6505905" y="2424932"/>
          <a:ext cx="436914" cy="511106"/>
        </a:xfrm>
        <a:prstGeom prst="rightArrow">
          <a:avLst>
            <a:gd name="adj1" fmla="val 60000"/>
            <a:gd name="adj2" fmla="val 50000"/>
          </a:avLst>
        </a:prstGeom>
        <a:gradFill rotWithShape="0">
          <a:gsLst>
            <a:gs pos="0">
              <a:schemeClr val="accent6">
                <a:tint val="60000"/>
                <a:hueOff val="0"/>
                <a:satOff val="0"/>
                <a:lumOff val="0"/>
                <a:alphaOff val="0"/>
                <a:tint val="94000"/>
                <a:satMod val="100000"/>
                <a:lumMod val="108000"/>
              </a:schemeClr>
            </a:gs>
            <a:gs pos="50000">
              <a:schemeClr val="accent6">
                <a:tint val="60000"/>
                <a:hueOff val="0"/>
                <a:satOff val="0"/>
                <a:lumOff val="0"/>
                <a:alphaOff val="0"/>
                <a:tint val="98000"/>
                <a:shade val="100000"/>
                <a:satMod val="100000"/>
                <a:lumMod val="100000"/>
              </a:schemeClr>
            </a:gs>
            <a:gs pos="100000">
              <a:schemeClr val="accent6">
                <a:tint val="60000"/>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6636979" y="2527153"/>
        <a:ext cx="305840" cy="306664"/>
      </dsp:txXfrm>
    </dsp:sp>
    <dsp:sp modelId="{3ADAB53B-4BE4-4F06-AF53-6868524BE06E}">
      <dsp:nvSpPr>
        <dsp:cNvPr id="0" name=""/>
        <dsp:cNvSpPr/>
      </dsp:nvSpPr>
      <dsp:spPr>
        <a:xfrm>
          <a:off x="4238898" y="2062211"/>
          <a:ext cx="2060915" cy="1236549"/>
        </a:xfrm>
        <a:prstGeom prst="roundRect">
          <a:avLst>
            <a:gd name="adj" fmla="val 10000"/>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Digital divide remains a public health issue (Djatmiko, Sinaga and Pawirosumarto, 2025).</a:t>
          </a:r>
        </a:p>
      </dsp:txBody>
      <dsp:txXfrm>
        <a:off x="4275115" y="2098428"/>
        <a:ext cx="1988481" cy="11641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2F83DB-8C78-4ED6-A5CE-02929C2AA1D6}">
      <dsp:nvSpPr>
        <dsp:cNvPr id="0" name=""/>
        <dsp:cNvSpPr/>
      </dsp:nvSpPr>
      <dsp:spPr>
        <a:xfrm>
          <a:off x="0" y="4224"/>
          <a:ext cx="6858260" cy="8997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91C24-2FA1-425E-B809-6436D27239D7}">
      <dsp:nvSpPr>
        <dsp:cNvPr id="0" name=""/>
        <dsp:cNvSpPr/>
      </dsp:nvSpPr>
      <dsp:spPr>
        <a:xfrm>
          <a:off x="272170" y="206664"/>
          <a:ext cx="494855" cy="494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5764EE-291C-403B-8168-E347924A6CEB}">
      <dsp:nvSpPr>
        <dsp:cNvPr id="0" name=""/>
        <dsp:cNvSpPr/>
      </dsp:nvSpPr>
      <dsp:spPr>
        <a:xfrm>
          <a:off x="1039195" y="4224"/>
          <a:ext cx="5819064" cy="899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22" tIns="95222" rIns="95222" bIns="95222" numCol="1" spcCol="1270" anchor="ctr" anchorCtr="0">
          <a:noAutofit/>
        </a:bodyPr>
        <a:lstStyle/>
        <a:p>
          <a:pPr marL="0" lvl="0" indent="0" algn="l" defTabSz="844550">
            <a:lnSpc>
              <a:spcPct val="100000"/>
            </a:lnSpc>
            <a:spcBef>
              <a:spcPct val="0"/>
            </a:spcBef>
            <a:spcAft>
              <a:spcPct val="35000"/>
            </a:spcAft>
            <a:buNone/>
          </a:pPr>
          <a:r>
            <a:rPr lang="en-US" sz="1900" b="1" kern="1200"/>
            <a:t>Barriers:</a:t>
          </a:r>
          <a:r>
            <a:rPr lang="en-US" sz="1900" kern="1200"/>
            <a:t> interoperability gaps, clinician fatigue, digital exclusion (Hilty et al., 2022).</a:t>
          </a:r>
        </a:p>
      </dsp:txBody>
      <dsp:txXfrm>
        <a:off x="1039195" y="4224"/>
        <a:ext cx="5819064" cy="899736"/>
      </dsp:txXfrm>
    </dsp:sp>
    <dsp:sp modelId="{7B4B48E3-3792-44FD-A066-A43D2C531534}">
      <dsp:nvSpPr>
        <dsp:cNvPr id="0" name=""/>
        <dsp:cNvSpPr/>
      </dsp:nvSpPr>
      <dsp:spPr>
        <a:xfrm>
          <a:off x="0" y="1128895"/>
          <a:ext cx="6858260" cy="8997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35A666-1DE1-4867-86ED-7C87CCF91FEF}">
      <dsp:nvSpPr>
        <dsp:cNvPr id="0" name=""/>
        <dsp:cNvSpPr/>
      </dsp:nvSpPr>
      <dsp:spPr>
        <a:xfrm>
          <a:off x="272170" y="1331335"/>
          <a:ext cx="494855" cy="494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B00E30-CE10-4B71-B1CD-94F21F3CE1E0}">
      <dsp:nvSpPr>
        <dsp:cNvPr id="0" name=""/>
        <dsp:cNvSpPr/>
      </dsp:nvSpPr>
      <dsp:spPr>
        <a:xfrm>
          <a:off x="1039195" y="1128895"/>
          <a:ext cx="5819064" cy="899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22" tIns="95222" rIns="95222" bIns="95222" numCol="1" spcCol="1270" anchor="ctr" anchorCtr="0">
          <a:noAutofit/>
        </a:bodyPr>
        <a:lstStyle/>
        <a:p>
          <a:pPr marL="0" lvl="0" indent="0" algn="l" defTabSz="844550">
            <a:lnSpc>
              <a:spcPct val="100000"/>
            </a:lnSpc>
            <a:spcBef>
              <a:spcPct val="0"/>
            </a:spcBef>
            <a:spcAft>
              <a:spcPct val="35000"/>
            </a:spcAft>
            <a:buNone/>
          </a:pPr>
          <a:r>
            <a:rPr lang="en-US" sz="1900" b="1" kern="1200"/>
            <a:t>Recommendation 1:</a:t>
          </a:r>
          <a:r>
            <a:rPr lang="en-US" sz="1900" kern="1200"/>
            <a:t> Unified digital platform integration.</a:t>
          </a:r>
        </a:p>
      </dsp:txBody>
      <dsp:txXfrm>
        <a:off x="1039195" y="1128895"/>
        <a:ext cx="5819064" cy="899736"/>
      </dsp:txXfrm>
    </dsp:sp>
    <dsp:sp modelId="{08A33BB9-B73D-45F3-A061-92093281E243}">
      <dsp:nvSpPr>
        <dsp:cNvPr id="0" name=""/>
        <dsp:cNvSpPr/>
      </dsp:nvSpPr>
      <dsp:spPr>
        <a:xfrm>
          <a:off x="0" y="2253566"/>
          <a:ext cx="6858260" cy="8997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FFEAD8-4DB7-4957-A699-3D9E235CC1D2}">
      <dsp:nvSpPr>
        <dsp:cNvPr id="0" name=""/>
        <dsp:cNvSpPr/>
      </dsp:nvSpPr>
      <dsp:spPr>
        <a:xfrm>
          <a:off x="272170" y="2456006"/>
          <a:ext cx="494855" cy="494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4279C8-92A1-4EF8-B8E9-1B26FED6DBF4}">
      <dsp:nvSpPr>
        <dsp:cNvPr id="0" name=""/>
        <dsp:cNvSpPr/>
      </dsp:nvSpPr>
      <dsp:spPr>
        <a:xfrm>
          <a:off x="1039195" y="2253566"/>
          <a:ext cx="5819064" cy="899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22" tIns="95222" rIns="95222" bIns="95222" numCol="1" spcCol="1270" anchor="ctr" anchorCtr="0">
          <a:noAutofit/>
        </a:bodyPr>
        <a:lstStyle/>
        <a:p>
          <a:pPr marL="0" lvl="0" indent="0" algn="l" defTabSz="844550">
            <a:lnSpc>
              <a:spcPct val="100000"/>
            </a:lnSpc>
            <a:spcBef>
              <a:spcPct val="0"/>
            </a:spcBef>
            <a:spcAft>
              <a:spcPct val="35000"/>
            </a:spcAft>
            <a:buNone/>
          </a:pPr>
          <a:r>
            <a:rPr lang="en-US" sz="1900" b="1" kern="1200"/>
            <a:t>Recommendation 2:</a:t>
          </a:r>
          <a:r>
            <a:rPr lang="en-US" sz="1900" kern="1200"/>
            <a:t> Ongoing workforce digital literacy programs.</a:t>
          </a:r>
        </a:p>
      </dsp:txBody>
      <dsp:txXfrm>
        <a:off x="1039195" y="2253566"/>
        <a:ext cx="5819064" cy="899736"/>
      </dsp:txXfrm>
    </dsp:sp>
    <dsp:sp modelId="{05909FAD-BD7D-4B07-AD56-3E741BDBC9D4}">
      <dsp:nvSpPr>
        <dsp:cNvPr id="0" name=""/>
        <dsp:cNvSpPr/>
      </dsp:nvSpPr>
      <dsp:spPr>
        <a:xfrm>
          <a:off x="0" y="3378237"/>
          <a:ext cx="6858260" cy="8997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EC87C0-70CF-4356-B564-BCFEACA6527D}">
      <dsp:nvSpPr>
        <dsp:cNvPr id="0" name=""/>
        <dsp:cNvSpPr/>
      </dsp:nvSpPr>
      <dsp:spPr>
        <a:xfrm>
          <a:off x="272170" y="3580677"/>
          <a:ext cx="494855" cy="494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258F09-13F0-4A0D-8ADA-E543D47E50DC}">
      <dsp:nvSpPr>
        <dsp:cNvPr id="0" name=""/>
        <dsp:cNvSpPr/>
      </dsp:nvSpPr>
      <dsp:spPr>
        <a:xfrm>
          <a:off x="1039195" y="3378237"/>
          <a:ext cx="5819064" cy="899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22" tIns="95222" rIns="95222" bIns="95222" numCol="1" spcCol="1270" anchor="ctr" anchorCtr="0">
          <a:noAutofit/>
        </a:bodyPr>
        <a:lstStyle/>
        <a:p>
          <a:pPr marL="0" lvl="0" indent="0" algn="l" defTabSz="844550">
            <a:lnSpc>
              <a:spcPct val="100000"/>
            </a:lnSpc>
            <a:spcBef>
              <a:spcPct val="0"/>
            </a:spcBef>
            <a:spcAft>
              <a:spcPct val="35000"/>
            </a:spcAft>
            <a:buNone/>
          </a:pPr>
          <a:r>
            <a:rPr lang="en-US" sz="1900" b="1" kern="1200"/>
            <a:t>Recommendation 3:</a:t>
          </a:r>
          <a:r>
            <a:rPr lang="en-US" sz="1900" kern="1200"/>
            <a:t> Targeted funding for rural connectivity.</a:t>
          </a:r>
        </a:p>
      </dsp:txBody>
      <dsp:txXfrm>
        <a:off x="1039195" y="3378237"/>
        <a:ext cx="5819064" cy="899736"/>
      </dsp:txXfrm>
    </dsp:sp>
    <dsp:sp modelId="{61D27E7D-B2F6-4C64-A8BB-79A1DEC318C6}">
      <dsp:nvSpPr>
        <dsp:cNvPr id="0" name=""/>
        <dsp:cNvSpPr/>
      </dsp:nvSpPr>
      <dsp:spPr>
        <a:xfrm>
          <a:off x="0" y="4502908"/>
          <a:ext cx="6858260" cy="8997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B338ED-49C1-4DDC-A306-ED8168EF2E8F}">
      <dsp:nvSpPr>
        <dsp:cNvPr id="0" name=""/>
        <dsp:cNvSpPr/>
      </dsp:nvSpPr>
      <dsp:spPr>
        <a:xfrm>
          <a:off x="272170" y="4705348"/>
          <a:ext cx="494855" cy="4948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84492F-C75B-41ED-A5DD-242FF0B22A9C}">
      <dsp:nvSpPr>
        <dsp:cNvPr id="0" name=""/>
        <dsp:cNvSpPr/>
      </dsp:nvSpPr>
      <dsp:spPr>
        <a:xfrm>
          <a:off x="1039195" y="4502908"/>
          <a:ext cx="5819064" cy="899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22" tIns="95222" rIns="95222" bIns="95222" numCol="1" spcCol="1270" anchor="ctr" anchorCtr="0">
          <a:noAutofit/>
        </a:bodyPr>
        <a:lstStyle/>
        <a:p>
          <a:pPr marL="0" lvl="0" indent="0" algn="l" defTabSz="844550">
            <a:lnSpc>
              <a:spcPct val="100000"/>
            </a:lnSpc>
            <a:spcBef>
              <a:spcPct val="0"/>
            </a:spcBef>
            <a:spcAft>
              <a:spcPct val="35000"/>
            </a:spcAft>
            <a:buNone/>
          </a:pPr>
          <a:r>
            <a:rPr lang="en-US" sz="1900" kern="1200"/>
            <a:t>Each solution is evidence-backed by NHS &amp; BMA (2023).</a:t>
          </a:r>
        </a:p>
      </dsp:txBody>
      <dsp:txXfrm>
        <a:off x="1039195" y="4502908"/>
        <a:ext cx="5819064" cy="8997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1AC0A6-9BAD-4187-984C-81871334B96F}">
      <dsp:nvSpPr>
        <dsp:cNvPr id="0" name=""/>
        <dsp:cNvSpPr/>
      </dsp:nvSpPr>
      <dsp:spPr>
        <a:xfrm>
          <a:off x="3533058" y="681473"/>
          <a:ext cx="526118" cy="91440"/>
        </a:xfrm>
        <a:custGeom>
          <a:avLst/>
          <a:gdLst/>
          <a:ahLst/>
          <a:cxnLst/>
          <a:rect l="0" t="0" r="0" b="0"/>
          <a:pathLst>
            <a:path>
              <a:moveTo>
                <a:pt x="0" y="45720"/>
              </a:moveTo>
              <a:lnTo>
                <a:pt x="526118"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2199" y="724410"/>
        <a:ext cx="27835" cy="5567"/>
      </dsp:txXfrm>
    </dsp:sp>
    <dsp:sp modelId="{E80CA2E1-74E8-4432-A8D3-3C0E6DF61067}">
      <dsp:nvSpPr>
        <dsp:cNvPr id="0" name=""/>
        <dsp:cNvSpPr/>
      </dsp:nvSpPr>
      <dsp:spPr>
        <a:xfrm>
          <a:off x="1114342" y="1039"/>
          <a:ext cx="2420515" cy="1452309"/>
        </a:xfrm>
        <a:prstGeom prst="rect">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607" tIns="124499" rIns="118607" bIns="124499" numCol="1" spcCol="1270" anchor="ctr" anchorCtr="0">
          <a:noAutofit/>
        </a:bodyPr>
        <a:lstStyle/>
        <a:p>
          <a:pPr marL="0" lvl="0" indent="0" algn="ctr" defTabSz="1066800">
            <a:lnSpc>
              <a:spcPct val="90000"/>
            </a:lnSpc>
            <a:spcBef>
              <a:spcPct val="0"/>
            </a:spcBef>
            <a:spcAft>
              <a:spcPct val="35000"/>
            </a:spcAft>
            <a:buNone/>
          </a:pPr>
          <a:r>
            <a:rPr lang="en-US" sz="2400" kern="1200"/>
            <a:t>Telehealth revolutionised UK healthcare after post-COVID.</a:t>
          </a:r>
        </a:p>
      </dsp:txBody>
      <dsp:txXfrm>
        <a:off x="1114342" y="1039"/>
        <a:ext cx="2420515" cy="1452309"/>
      </dsp:txXfrm>
    </dsp:sp>
    <dsp:sp modelId="{EA8214D2-7F3E-45A6-A87F-05918F8DCAFF}">
      <dsp:nvSpPr>
        <dsp:cNvPr id="0" name=""/>
        <dsp:cNvSpPr/>
      </dsp:nvSpPr>
      <dsp:spPr>
        <a:xfrm>
          <a:off x="6510291" y="681473"/>
          <a:ext cx="526118" cy="91440"/>
        </a:xfrm>
        <a:custGeom>
          <a:avLst/>
          <a:gdLst/>
          <a:ahLst/>
          <a:cxnLst/>
          <a:rect l="0" t="0" r="0" b="0"/>
          <a:pathLst>
            <a:path>
              <a:moveTo>
                <a:pt x="0" y="45720"/>
              </a:moveTo>
              <a:lnTo>
                <a:pt x="526118"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59432" y="724410"/>
        <a:ext cx="27835" cy="5567"/>
      </dsp:txXfrm>
    </dsp:sp>
    <dsp:sp modelId="{809DB165-0897-4A7E-9724-1DB1F5B5709C}">
      <dsp:nvSpPr>
        <dsp:cNvPr id="0" name=""/>
        <dsp:cNvSpPr/>
      </dsp:nvSpPr>
      <dsp:spPr>
        <a:xfrm>
          <a:off x="4091576" y="1039"/>
          <a:ext cx="2420515" cy="1452309"/>
        </a:xfrm>
        <a:prstGeom prst="rect">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607" tIns="124499" rIns="118607" bIns="124499" numCol="1" spcCol="1270" anchor="ctr" anchorCtr="0">
          <a:noAutofit/>
        </a:bodyPr>
        <a:lstStyle/>
        <a:p>
          <a:pPr marL="0" lvl="0" indent="0" algn="ctr" defTabSz="1066800">
            <a:lnSpc>
              <a:spcPct val="90000"/>
            </a:lnSpc>
            <a:spcBef>
              <a:spcPct val="0"/>
            </a:spcBef>
            <a:spcAft>
              <a:spcPct val="35000"/>
            </a:spcAft>
            <a:buNone/>
          </a:pPr>
          <a:r>
            <a:rPr lang="en-US" sz="2400" kern="1200"/>
            <a:t>Improved efficiency, accessibility, and patient autonomy.</a:t>
          </a:r>
        </a:p>
      </dsp:txBody>
      <dsp:txXfrm>
        <a:off x="4091576" y="1039"/>
        <a:ext cx="2420515" cy="1452309"/>
      </dsp:txXfrm>
    </dsp:sp>
    <dsp:sp modelId="{3900A04D-B4FB-4340-8B12-1331BE2AE0A4}">
      <dsp:nvSpPr>
        <dsp:cNvPr id="0" name=""/>
        <dsp:cNvSpPr/>
      </dsp:nvSpPr>
      <dsp:spPr>
        <a:xfrm>
          <a:off x="2324600" y="1451548"/>
          <a:ext cx="5954466" cy="526118"/>
        </a:xfrm>
        <a:custGeom>
          <a:avLst/>
          <a:gdLst/>
          <a:ahLst/>
          <a:cxnLst/>
          <a:rect l="0" t="0" r="0" b="0"/>
          <a:pathLst>
            <a:path>
              <a:moveTo>
                <a:pt x="5954466" y="0"/>
              </a:moveTo>
              <a:lnTo>
                <a:pt x="5954466" y="280159"/>
              </a:lnTo>
              <a:lnTo>
                <a:pt x="0" y="280159"/>
              </a:lnTo>
              <a:lnTo>
                <a:pt x="0" y="526118"/>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52323" y="1711823"/>
        <a:ext cx="299021" cy="5567"/>
      </dsp:txXfrm>
    </dsp:sp>
    <dsp:sp modelId="{ECE603C1-F2AA-4633-950B-7946D64AF8BA}">
      <dsp:nvSpPr>
        <dsp:cNvPr id="0" name=""/>
        <dsp:cNvSpPr/>
      </dsp:nvSpPr>
      <dsp:spPr>
        <a:xfrm>
          <a:off x="7068809" y="1039"/>
          <a:ext cx="2420515" cy="1452309"/>
        </a:xfrm>
        <a:prstGeom prst="rect">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607" tIns="124499" rIns="118607" bIns="124499" numCol="1" spcCol="1270" anchor="ctr" anchorCtr="0">
          <a:noAutofit/>
        </a:bodyPr>
        <a:lstStyle/>
        <a:p>
          <a:pPr marL="0" lvl="0" indent="0" algn="ctr" defTabSz="1066800">
            <a:lnSpc>
              <a:spcPct val="90000"/>
            </a:lnSpc>
            <a:spcBef>
              <a:spcPct val="0"/>
            </a:spcBef>
            <a:spcAft>
              <a:spcPct val="35000"/>
            </a:spcAft>
            <a:buNone/>
          </a:pPr>
          <a:r>
            <a:rPr lang="en-US" sz="2400" kern="1200"/>
            <a:t>Challenges: inequality, trust, and workload strain.</a:t>
          </a:r>
        </a:p>
      </dsp:txBody>
      <dsp:txXfrm>
        <a:off x="7068809" y="1039"/>
        <a:ext cx="2420515" cy="1452309"/>
      </dsp:txXfrm>
    </dsp:sp>
    <dsp:sp modelId="{70B5575C-8217-40DE-B4D8-2396D7E5FE57}">
      <dsp:nvSpPr>
        <dsp:cNvPr id="0" name=""/>
        <dsp:cNvSpPr/>
      </dsp:nvSpPr>
      <dsp:spPr>
        <a:xfrm>
          <a:off x="3533058" y="2690501"/>
          <a:ext cx="526118" cy="91440"/>
        </a:xfrm>
        <a:custGeom>
          <a:avLst/>
          <a:gdLst/>
          <a:ahLst/>
          <a:cxnLst/>
          <a:rect l="0" t="0" r="0" b="0"/>
          <a:pathLst>
            <a:path>
              <a:moveTo>
                <a:pt x="0" y="45720"/>
              </a:moveTo>
              <a:lnTo>
                <a:pt x="526118"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2199" y="2733437"/>
        <a:ext cx="27835" cy="5567"/>
      </dsp:txXfrm>
    </dsp:sp>
    <dsp:sp modelId="{2F4FCB41-ED44-4122-A975-59C870C4F607}">
      <dsp:nvSpPr>
        <dsp:cNvPr id="0" name=""/>
        <dsp:cNvSpPr/>
      </dsp:nvSpPr>
      <dsp:spPr>
        <a:xfrm>
          <a:off x="1114342" y="2010066"/>
          <a:ext cx="2420515" cy="1452309"/>
        </a:xfrm>
        <a:prstGeom prst="rect">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607" tIns="124499" rIns="118607" bIns="124499" numCol="1" spcCol="1270" anchor="ctr" anchorCtr="0">
          <a:noAutofit/>
        </a:bodyPr>
        <a:lstStyle/>
        <a:p>
          <a:pPr marL="0" lvl="0" indent="0" algn="ctr" defTabSz="1066800">
            <a:lnSpc>
              <a:spcPct val="90000"/>
            </a:lnSpc>
            <a:spcBef>
              <a:spcPct val="0"/>
            </a:spcBef>
            <a:spcAft>
              <a:spcPct val="35000"/>
            </a:spcAft>
            <a:buNone/>
          </a:pPr>
          <a:r>
            <a:rPr lang="en-US" sz="2400" kern="1200"/>
            <a:t>Best implemented via hybrid care model.</a:t>
          </a:r>
        </a:p>
      </dsp:txBody>
      <dsp:txXfrm>
        <a:off x="1114342" y="2010066"/>
        <a:ext cx="2420515" cy="1452309"/>
      </dsp:txXfrm>
    </dsp:sp>
    <dsp:sp modelId="{918709BC-E30C-43A6-89A1-B78796DA4A40}">
      <dsp:nvSpPr>
        <dsp:cNvPr id="0" name=""/>
        <dsp:cNvSpPr/>
      </dsp:nvSpPr>
      <dsp:spPr>
        <a:xfrm>
          <a:off x="4091576" y="2010066"/>
          <a:ext cx="2420515" cy="1452309"/>
        </a:xfrm>
        <a:prstGeom prst="rect">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607" tIns="124499" rIns="118607" bIns="124499" numCol="1" spcCol="1270" anchor="ctr" anchorCtr="0">
          <a:noAutofit/>
        </a:bodyPr>
        <a:lstStyle/>
        <a:p>
          <a:pPr marL="0" lvl="0" indent="0" algn="ctr" defTabSz="1066800">
            <a:lnSpc>
              <a:spcPct val="90000"/>
            </a:lnSpc>
            <a:spcBef>
              <a:spcPct val="0"/>
            </a:spcBef>
            <a:spcAft>
              <a:spcPct val="35000"/>
            </a:spcAft>
            <a:buNone/>
          </a:pPr>
          <a:r>
            <a:rPr lang="en-US" sz="2400" kern="1200"/>
            <a:t>Future: scalable, ethical, and inclusive digital healthcare.</a:t>
          </a:r>
        </a:p>
      </dsp:txBody>
      <dsp:txXfrm>
        <a:off x="4091576" y="2010066"/>
        <a:ext cx="2420515" cy="14523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AEF700-9B0B-4359-8356-DCE7EE4E41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B9BF05B-06DB-4EC8-B476-CF95F9BD85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33D6361-1E3C-4214-95E1-B8DE93421F8F}" type="datetimeFigureOut">
              <a:rPr lang="en-US" smtClean="0"/>
              <a:t>11/5/2025</a:t>
            </a:fld>
            <a:endParaRPr lang="en-US" dirty="0"/>
          </a:p>
        </p:txBody>
      </p:sp>
      <p:sp>
        <p:nvSpPr>
          <p:cNvPr id="4" name="Footer Placeholder 3">
            <a:extLst>
              <a:ext uri="{FF2B5EF4-FFF2-40B4-BE49-F238E27FC236}">
                <a16:creationId xmlns:a16="http://schemas.microsoft.com/office/drawing/2014/main" id="{6321952E-79CD-4E03-AAEB-C22680419E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3DCA65F-8548-4E36-8331-FD471638BD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8CE0281-66A0-46B8-BDE2-AEF0C7453753}" type="slidenum">
              <a:rPr lang="en-US" smtClean="0"/>
              <a:t>‹#›</a:t>
            </a:fld>
            <a:endParaRPr lang="en-US" dirty="0"/>
          </a:p>
        </p:txBody>
      </p:sp>
    </p:spTree>
    <p:extLst>
      <p:ext uri="{BB962C8B-B14F-4D97-AF65-F5344CB8AC3E}">
        <p14:creationId xmlns:p14="http://schemas.microsoft.com/office/powerpoint/2010/main" val="655735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9CFFA-1E2F-4435-8DD6-9B5CC3FF4505}" type="datetimeFigureOut">
              <a:rPr lang="en-US" smtClean="0"/>
              <a:t>11/5/2025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EDED1C-4656-4CF8-AD34-DC4A65BB3913}" type="slidenum">
              <a:rPr lang="en-US" smtClean="0"/>
              <a:t>‹#›</a:t>
            </a:fld>
            <a:endParaRPr lang="en-US" dirty="0"/>
          </a:p>
        </p:txBody>
      </p:sp>
    </p:spTree>
    <p:extLst>
      <p:ext uri="{BB962C8B-B14F-4D97-AF65-F5344CB8AC3E}">
        <p14:creationId xmlns:p14="http://schemas.microsoft.com/office/powerpoint/2010/main" val="389542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morning/afternoon, my presentation is about digital innovation of telehealth and virtual consultation services in the UK health and social care. This subject expands on my written assignment in Component 1, which discusses the ways telehealth-based solutions, including NHS at Home, GP at Hand, and NHS Near Me, are changing the delivery of healthcare and the experiences of patients. I shall speak about how the services have affected the workforce, service delivery, and patient satisfaction and accessibility. I will also discuss such issues as digital inequality and data security, and I will end the discussion with evidence-based propositions that will allow the sustainable integration of telehealth in further NHS activities.</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1</a:t>
            </a:fld>
            <a:endParaRPr lang="en-US" dirty="0"/>
          </a:p>
        </p:txBody>
      </p:sp>
    </p:spTree>
    <p:extLst>
      <p:ext uri="{BB962C8B-B14F-4D97-AF65-F5344CB8AC3E}">
        <p14:creationId xmlns:p14="http://schemas.microsoft.com/office/powerpoint/2010/main" val="2040842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2</a:t>
            </a:fld>
            <a:endParaRPr lang="en-US" dirty="0"/>
          </a:p>
        </p:txBody>
      </p:sp>
    </p:spTree>
    <p:extLst>
      <p:ext uri="{BB962C8B-B14F-4D97-AF65-F5344CB8AC3E}">
        <p14:creationId xmlns:p14="http://schemas.microsoft.com/office/powerpoint/2010/main" val="643230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Telehealth is a hypothesis shift in the provision of care by enabling clinical consultation, monitoring, and therapy to take place remotely (Sun et al., 2023). This innovation expanded fast in the wake of the NHS Long Term Plan and the need of COVID-19 to necessitate contact-free healthcare. My presentation provides an assessment of the effects of telehealth on three aspects, namely, workforce operations, service delivery, and patient experience. I will discuss the advantages, including efficiency and accessibility and consider issues of clinician workload, data protection, and digital exclusion. Nevertheless, telehealth will assist the NHS vision of integrated,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and technology-enabled healthcare</a:t>
            </a:r>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3</a:t>
            </a:fld>
            <a:endParaRPr lang="en-US" dirty="0"/>
          </a:p>
        </p:txBody>
      </p:sp>
    </p:spTree>
    <p:extLst>
      <p:ext uri="{BB962C8B-B14F-4D97-AF65-F5344CB8AC3E}">
        <p14:creationId xmlns:p14="http://schemas.microsoft.com/office/powerpoint/2010/main" val="470719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With telehealth, clinicians and patients do not have to be physically co-located but may rely on safe video instructions or smart phone applications (Haque and Hayden, 2022). It includes consultations, telecare (monitoring chronic conditions), and rehabilitation technologies. This was the foundation of the Digital-First Primary Care plan by the UK, where NHS Digital extended virtual access (Winward et al., 2021). In the time of COVID-19, telehealth usage increased exponentially, which proved its efficiency and scalability. However, the major objectives are to decrease the waiting times in GPs, expand to rural communities, and incorporate technology in daily healthcare provision without compromising the clinical safety and quality of service.</a:t>
            </a:r>
          </a:p>
        </p:txBody>
      </p:sp>
      <p:sp>
        <p:nvSpPr>
          <p:cNvPr id="4" name="Slide Number Placeholder 3"/>
          <p:cNvSpPr>
            <a:spLocks noGrp="1"/>
          </p:cNvSpPr>
          <p:nvPr>
            <p:ph type="sldNum" sz="quarter" idx="5"/>
          </p:nvPr>
        </p:nvSpPr>
        <p:spPr/>
        <p:txBody>
          <a:bodyPr/>
          <a:lstStyle/>
          <a:p>
            <a:fld id="{99EDED1C-4656-4CF8-AD34-DC4A65BB3913}" type="slidenum">
              <a:rPr lang="en-US" smtClean="0"/>
              <a:t>4</a:t>
            </a:fld>
            <a:endParaRPr lang="en-US" dirty="0"/>
          </a:p>
        </p:txBody>
      </p:sp>
    </p:spTree>
    <p:extLst>
      <p:ext uri="{BB962C8B-B14F-4D97-AF65-F5344CB8AC3E}">
        <p14:creationId xmlns:p14="http://schemas.microsoft.com/office/powerpoint/2010/main" val="3453078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Some of the most notable telehealth providers are the NHS home to manage chronic diseases remotely, GP at hand to manage primary care and NHS Near Me to conduct consultations in Scotland (Murphy et al., 2021). These systems are linked to electronic health records, which guarantee continuity between digital and physical care environments. The patients can enjoy convenience and reduced travel, and clinicians are able to work more effectively. Nevertheless, there are still difficulties, namely disjointed software, poor interoperability, and disproportional digital literacy among the personnel and the patients. This is where the continuous training, incorporation of systems, and equal provision of infrastructure are critical.</a:t>
            </a:r>
          </a:p>
        </p:txBody>
      </p:sp>
      <p:sp>
        <p:nvSpPr>
          <p:cNvPr id="4" name="Slide Number Placeholder 3"/>
          <p:cNvSpPr>
            <a:spLocks noGrp="1"/>
          </p:cNvSpPr>
          <p:nvPr>
            <p:ph type="sldNum" sz="quarter" idx="5"/>
          </p:nvPr>
        </p:nvSpPr>
        <p:spPr/>
        <p:txBody>
          <a:bodyPr/>
          <a:lstStyle/>
          <a:p>
            <a:fld id="{99EDED1C-4656-4CF8-AD34-DC4A65BB3913}" type="slidenum">
              <a:rPr lang="en-US" smtClean="0"/>
              <a:t>5</a:t>
            </a:fld>
            <a:endParaRPr lang="en-US" dirty="0"/>
          </a:p>
        </p:txBody>
      </p:sp>
    </p:spTree>
    <p:extLst>
      <p:ext uri="{BB962C8B-B14F-4D97-AF65-F5344CB8AC3E}">
        <p14:creationId xmlns:p14="http://schemas.microsoft.com/office/powerpoint/2010/main" val="3929177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the medical fraternity, telehealth has changed the day-to-day activities. Clinicians deal with digital consultation in addition to traditional care, which makes the system more flexible and efficient (Eriksson et al., 2022). To facilitate this change, the NHS has developed the so-called digital champion roles. The change, however, was also associated with challenges, such as the fact that staff experience numerous systems, which do not always integrate, resulting in the phenomenon of the so-called click fatigue. The BMA (2023) and Health Education England reports reveal the pressure this puts on them (Westgarth, 2023). The sustainability of the workforce requires the regularity of digital training, simplified platforms, and the acknowledgment of digital skills as the key to contemporary clinical competence and interaction with patients.</a:t>
            </a:r>
          </a:p>
          <a:p>
            <a:pPr algn="just"/>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6</a:t>
            </a:fld>
            <a:endParaRPr lang="en-US" dirty="0"/>
          </a:p>
        </p:txBody>
      </p:sp>
    </p:spTree>
    <p:extLst>
      <p:ext uri="{BB962C8B-B14F-4D97-AF65-F5344CB8AC3E}">
        <p14:creationId xmlns:p14="http://schemas.microsoft.com/office/powerpoint/2010/main" val="13326268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Telehealth has brought tremendous change in service delivery. The NHS statistics indicate that there is a great decrease in waiting times and missed appointments because it is easier to access on a virtual platform. Patients in remote locations especially enjoy less travelling and more continuity of care. On the other hand, there is an inequality caused by regional differences in access to broadband and devices. Hybrid service models (a combination of virtual and face-to-face appointments) are currently viewed as the most appropriate to ensure inclusivity and safety and achieve the highest level of efficiency (Ellis et al., 2022). In such a way, the sustainability of telehealth is predetermined by the equal digital infrastructure and constant enhancement of the interoperability of systems.</a:t>
            </a:r>
          </a:p>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7</a:t>
            </a:fld>
            <a:endParaRPr lang="en-US" dirty="0"/>
          </a:p>
        </p:txBody>
      </p:sp>
    </p:spTree>
    <p:extLst>
      <p:ext uri="{BB962C8B-B14F-4D97-AF65-F5344CB8AC3E}">
        <p14:creationId xmlns:p14="http://schemas.microsoft.com/office/powerpoint/2010/main" val="4207689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overall perception of health by patients is favorable because it is convenient and allows patients to treat chronic conditions at home. The surveys conducted by the NHS have reported high levels of satisfaction, particularly among users that are tech literate (Turnbull et al., 2024). Nevertheless, there are mixed experiences as well since in some instances older adults have felt discomfort in using cameras as an assessment tool and information security breaches have destroyed trust. The issue of digital exclusion is also one of the most important ethical issues, since digitally inclined people with lack of skills or resources are at the risk of gaining less access. To achieve sustainable integration of telehealth in communities, therefore, the issue of balancing patient empowerment with privacy, inclusivity and empathy is important.</a:t>
            </a:r>
          </a:p>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8</a:t>
            </a:fld>
            <a:endParaRPr lang="en-US" dirty="0"/>
          </a:p>
        </p:txBody>
      </p:sp>
    </p:spTree>
    <p:extLst>
      <p:ext uri="{BB962C8B-B14F-4D97-AF65-F5344CB8AC3E}">
        <p14:creationId xmlns:p14="http://schemas.microsoft.com/office/powerpoint/2010/main" val="5360473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impact of telehealth is not on individuals only but communities. It helps the NHS to become sustainable and environmentally friendly towards its goals since minimal travel is required. It also allows the underserved population to reach virtual clinics and community health campaigns. The prevention and management of chronic diseases is enhanced through telemonitoring where emergency cases are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However, the so-called digital divide continues to exist, with societies that are poorly connected or literate being systemically </a:t>
            </a:r>
            <a:r>
              <a:rPr lang="en-US" sz="1200" kern="1200" dirty="0" err="1">
                <a:solidFill>
                  <a:schemeClr val="tx1"/>
                </a:solidFill>
                <a:effectLst/>
                <a:latin typeface="+mn-lt"/>
                <a:ea typeface="+mn-ea"/>
                <a:cs typeface="+mn-cs"/>
              </a:rPr>
              <a:t>marginalised</a:t>
            </a:r>
            <a:r>
              <a:rPr lang="en-US" sz="1200" kern="1200" dirty="0">
                <a:solidFill>
                  <a:schemeClr val="tx1"/>
                </a:solidFill>
                <a:effectLst/>
                <a:latin typeface="+mn-lt"/>
                <a:ea typeface="+mn-ea"/>
                <a:cs typeface="+mn-cs"/>
              </a:rPr>
              <a:t>. The national and local digital inclusion programs should be used to enhance technological growth with the aim of achieving equity so that no one is left behind by the digital revolution of care (</a:t>
            </a:r>
            <a:r>
              <a:rPr lang="en-US" sz="1200" kern="1200" dirty="0" err="1">
                <a:solidFill>
                  <a:schemeClr val="tx1"/>
                </a:solidFill>
                <a:effectLst/>
                <a:latin typeface="+mn-lt"/>
                <a:ea typeface="+mn-ea"/>
                <a:cs typeface="+mn-cs"/>
              </a:rPr>
              <a:t>Djatmiko</a:t>
            </a:r>
            <a:r>
              <a:rPr lang="en-US" sz="1200" kern="1200" dirty="0">
                <a:solidFill>
                  <a:schemeClr val="tx1"/>
                </a:solidFill>
                <a:effectLst/>
                <a:latin typeface="+mn-lt"/>
                <a:ea typeface="+mn-ea"/>
                <a:cs typeface="+mn-cs"/>
              </a:rPr>
              <a:t>, Sinaga and </a:t>
            </a:r>
            <a:r>
              <a:rPr lang="en-US" sz="1200" kern="1200" dirty="0" err="1">
                <a:solidFill>
                  <a:schemeClr val="tx1"/>
                </a:solidFill>
                <a:effectLst/>
                <a:latin typeface="+mn-lt"/>
                <a:ea typeface="+mn-ea"/>
                <a:cs typeface="+mn-cs"/>
              </a:rPr>
              <a:t>Pawirosumarto</a:t>
            </a:r>
            <a:r>
              <a:rPr lang="en-US" sz="1200" kern="1200" dirty="0">
                <a:solidFill>
                  <a:schemeClr val="tx1"/>
                </a:solidFill>
                <a:effectLst/>
                <a:latin typeface="+mn-lt"/>
                <a:ea typeface="+mn-ea"/>
                <a:cs typeface="+mn-cs"/>
              </a:rPr>
              <a:t>, 2025).</a:t>
            </a:r>
          </a:p>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9</a:t>
            </a:fld>
            <a:endParaRPr lang="en-US" dirty="0"/>
          </a:p>
        </p:txBody>
      </p:sp>
    </p:spTree>
    <p:extLst>
      <p:ext uri="{BB962C8B-B14F-4D97-AF65-F5344CB8AC3E}">
        <p14:creationId xmlns:p14="http://schemas.microsoft.com/office/powerpoint/2010/main" val="2571910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Nevertheless, telehealth remains stifled. Unlinked digital systems reduce efficiency and augment safety concerns, and digital fatigue affects clinicians (Hilty et al., 2022). Conquer them and it is necessary to cut across the NHS platforms. The continuous personal development must include a specific amount of time on online training. Besides, there is the necessity to make special investments in infrastructure to reduce the rural-urban divide. The solutions align with what NHS England and BMA have recommended to promote resilience, inclusion, and improved patient outcomes, through better integration of the UK telehealth system, which is more unified and equitable.</a:t>
            </a:r>
          </a:p>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10</a:t>
            </a:fld>
            <a:endParaRPr lang="en-US" dirty="0"/>
          </a:p>
        </p:txBody>
      </p:sp>
    </p:spTree>
    <p:extLst>
      <p:ext uri="{BB962C8B-B14F-4D97-AF65-F5344CB8AC3E}">
        <p14:creationId xmlns:p14="http://schemas.microsoft.com/office/powerpoint/2010/main" val="6062012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conclusion, telehealth has changed delivery and experience in the UK. It is extremely effective and patient empowering but has new challenges in digital literacy, clinician wellbeing and equal access. The fact is that the most sustainable balance seems to be hybrid models of service delivery, that is the combination of digital and face-to-face care. The second phase of digital transformation should be skewed on inclusiveness, responsible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information and eventual job support. Lastly, the effectiveness of telehealth will be established by the ability to </a:t>
            </a:r>
            <a:r>
              <a:rPr lang="en-US" sz="1200" kern="1200" dirty="0" err="1">
                <a:solidFill>
                  <a:schemeClr val="tx1"/>
                </a:solidFill>
                <a:effectLst/>
                <a:latin typeface="+mn-lt"/>
                <a:ea typeface="+mn-ea"/>
                <a:cs typeface="+mn-cs"/>
              </a:rPr>
              <a:t>humanise</a:t>
            </a:r>
            <a:r>
              <a:rPr lang="en-US" sz="1200" kern="1200" dirty="0">
                <a:solidFill>
                  <a:schemeClr val="tx1"/>
                </a:solidFill>
                <a:effectLst/>
                <a:latin typeface="+mn-lt"/>
                <a:ea typeface="+mn-ea"/>
                <a:cs typeface="+mn-cs"/>
              </a:rPr>
              <a:t> technology by improving the health outcomes in the country.</a:t>
            </a:r>
          </a:p>
          <a:p>
            <a:endParaRPr lang="en-US" dirty="0"/>
          </a:p>
        </p:txBody>
      </p:sp>
      <p:sp>
        <p:nvSpPr>
          <p:cNvPr id="4" name="Slide Number Placeholder 3"/>
          <p:cNvSpPr>
            <a:spLocks noGrp="1"/>
          </p:cNvSpPr>
          <p:nvPr>
            <p:ph type="sldNum" sz="quarter" idx="5"/>
          </p:nvPr>
        </p:nvSpPr>
        <p:spPr/>
        <p:txBody>
          <a:bodyPr/>
          <a:lstStyle/>
          <a:p>
            <a:fld id="{99EDED1C-4656-4CF8-AD34-DC4A65BB3913}" type="slidenum">
              <a:rPr lang="en-US" smtClean="0"/>
              <a:t>11</a:t>
            </a:fld>
            <a:endParaRPr lang="en-US" dirty="0"/>
          </a:p>
        </p:txBody>
      </p:sp>
    </p:spTree>
    <p:extLst>
      <p:ext uri="{BB962C8B-B14F-4D97-AF65-F5344CB8AC3E}">
        <p14:creationId xmlns:p14="http://schemas.microsoft.com/office/powerpoint/2010/main" val="10781270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8740307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270739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535167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164624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2024989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332689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379434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8518582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8249120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7697958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42292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3161084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21345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8839982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9741865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966996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564001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497280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1.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cstate="email">
            <a:alphaModFix/>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11/5/2025</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5226178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705" r:id="rId18"/>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hyperlink" Target="https://www.healthyagingpoll.org/reports-more/report/telehealth-use-among-older-adults-and-during-covid-19" TargetMode="External" /><Relationship Id="rId5" Type="http://schemas.openxmlformats.org/officeDocument/2006/relationships/image" Target="../media/image5.png" /><Relationship Id="rId4" Type="http://schemas.openxmlformats.org/officeDocument/2006/relationships/image" Target="../media/image4.png"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4.png" /><Relationship Id="rId7" Type="http://schemas.openxmlformats.org/officeDocument/2006/relationships/diagramColors" Target="../diagrams/colors1.xml" /><Relationship Id="rId2" Type="http://schemas.openxmlformats.org/officeDocument/2006/relationships/notesSlide" Target="../notesSlides/notesSlide2.xml" /><Relationship Id="rId1" Type="http://schemas.openxmlformats.org/officeDocument/2006/relationships/slideLayout" Target="../slideLayouts/slideLayout18.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 /><Relationship Id="rId3" Type="http://schemas.openxmlformats.org/officeDocument/2006/relationships/image" Target="../media/image6.png" /><Relationship Id="rId7" Type="http://schemas.openxmlformats.org/officeDocument/2006/relationships/diagramLayout" Target="../diagrams/layout2.xml" /><Relationship Id="rId2" Type="http://schemas.openxmlformats.org/officeDocument/2006/relationships/notesSlide" Target="../notesSlides/notesSlide3.xml" /><Relationship Id="rId1" Type="http://schemas.openxmlformats.org/officeDocument/2006/relationships/slideLayout" Target="../slideLayouts/slideLayout18.xml" /><Relationship Id="rId6" Type="http://schemas.openxmlformats.org/officeDocument/2006/relationships/diagramData" Target="../diagrams/data2.xml" /><Relationship Id="rId5" Type="http://schemas.openxmlformats.org/officeDocument/2006/relationships/image" Target="../media/image4.png" /><Relationship Id="rId10" Type="http://schemas.microsoft.com/office/2007/relationships/diagramDrawing" Target="../diagrams/drawing2.xml" /><Relationship Id="rId4" Type="http://schemas.openxmlformats.org/officeDocument/2006/relationships/image" Target="../media/image7.svg" /><Relationship Id="rId9" Type="http://schemas.openxmlformats.org/officeDocument/2006/relationships/diagramColors" Target="../diagrams/colors2.xml" /></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3.xml" /><Relationship Id="rId3" Type="http://schemas.openxmlformats.org/officeDocument/2006/relationships/image" Target="../media/image1.png" /><Relationship Id="rId7" Type="http://schemas.openxmlformats.org/officeDocument/2006/relationships/diagramLayout" Target="../diagrams/layout3.xml" /><Relationship Id="rId2" Type="http://schemas.openxmlformats.org/officeDocument/2006/relationships/notesSlide" Target="../notesSlides/notesSlide4.xml" /><Relationship Id="rId1" Type="http://schemas.openxmlformats.org/officeDocument/2006/relationships/slideLayout" Target="../slideLayouts/slideLayout4.xml" /><Relationship Id="rId6" Type="http://schemas.openxmlformats.org/officeDocument/2006/relationships/diagramData" Target="../diagrams/data3.xml" /><Relationship Id="rId5" Type="http://schemas.openxmlformats.org/officeDocument/2006/relationships/image" Target="../media/image8.png" /><Relationship Id="rId10" Type="http://schemas.microsoft.com/office/2007/relationships/diagramDrawing" Target="../diagrams/drawing3.xml" /><Relationship Id="rId4" Type="http://schemas.openxmlformats.org/officeDocument/2006/relationships/image" Target="../media/image4.png" /><Relationship Id="rId9" Type="http://schemas.openxmlformats.org/officeDocument/2006/relationships/diagramColors" Target="../diagrams/colors3.xml" /></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 /><Relationship Id="rId3" Type="http://schemas.openxmlformats.org/officeDocument/2006/relationships/image" Target="../media/image1.png" /><Relationship Id="rId7" Type="http://schemas.openxmlformats.org/officeDocument/2006/relationships/diagramQuickStyle" Target="../diagrams/quickStyle4.xml" /><Relationship Id="rId2" Type="http://schemas.openxmlformats.org/officeDocument/2006/relationships/notesSlide" Target="../notesSlides/notesSlide5.xml" /><Relationship Id="rId1" Type="http://schemas.openxmlformats.org/officeDocument/2006/relationships/slideLayout" Target="../slideLayouts/slideLayout9.xml" /><Relationship Id="rId6" Type="http://schemas.openxmlformats.org/officeDocument/2006/relationships/diagramLayout" Target="../diagrams/layout4.xml" /><Relationship Id="rId5" Type="http://schemas.openxmlformats.org/officeDocument/2006/relationships/diagramData" Target="../diagrams/data4.xml" /><Relationship Id="rId4" Type="http://schemas.openxmlformats.org/officeDocument/2006/relationships/image" Target="../media/image4.png" /><Relationship Id="rId9" Type="http://schemas.microsoft.com/office/2007/relationships/diagramDrawing" Target="../diagrams/drawing4.xml" /></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5.xml" /><Relationship Id="rId3" Type="http://schemas.openxmlformats.org/officeDocument/2006/relationships/image" Target="../media/image1.png" /><Relationship Id="rId7" Type="http://schemas.openxmlformats.org/officeDocument/2006/relationships/diagramLayout" Target="../diagrams/layout5.xml" /><Relationship Id="rId2" Type="http://schemas.openxmlformats.org/officeDocument/2006/relationships/notesSlide" Target="../notesSlides/notesSlide6.xml" /><Relationship Id="rId1" Type="http://schemas.openxmlformats.org/officeDocument/2006/relationships/slideLayout" Target="../slideLayouts/slideLayout9.xml" /><Relationship Id="rId6" Type="http://schemas.openxmlformats.org/officeDocument/2006/relationships/diagramData" Target="../diagrams/data5.xml" /><Relationship Id="rId5" Type="http://schemas.openxmlformats.org/officeDocument/2006/relationships/image" Target="../media/image9.png" /><Relationship Id="rId10" Type="http://schemas.microsoft.com/office/2007/relationships/diagramDrawing" Target="../diagrams/drawing5.xml" /><Relationship Id="rId4" Type="http://schemas.openxmlformats.org/officeDocument/2006/relationships/image" Target="../media/image4.png" /><Relationship Id="rId9" Type="http://schemas.openxmlformats.org/officeDocument/2006/relationships/diagramColors" Target="../diagrams/colors5.xml" /></Relationships>
</file>

<file path=ppt/slides/_rels/slide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7.xml" /><Relationship Id="rId1" Type="http://schemas.openxmlformats.org/officeDocument/2006/relationships/slideLayout" Target="../slideLayouts/slideLayout9.xml" /><Relationship Id="rId5" Type="http://schemas.openxmlformats.org/officeDocument/2006/relationships/image" Target="../media/image10.png" /><Relationship Id="rId4" Type="http://schemas.openxmlformats.org/officeDocument/2006/relationships/image" Target="../media/image4.png" /></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6.xml" /><Relationship Id="rId3" Type="http://schemas.openxmlformats.org/officeDocument/2006/relationships/image" Target="../media/image1.png" /><Relationship Id="rId7" Type="http://schemas.openxmlformats.org/officeDocument/2006/relationships/diagramQuickStyle" Target="../diagrams/quickStyle6.xml" /><Relationship Id="rId2" Type="http://schemas.openxmlformats.org/officeDocument/2006/relationships/notesSlide" Target="../notesSlides/notesSlide8.xml" /><Relationship Id="rId1" Type="http://schemas.openxmlformats.org/officeDocument/2006/relationships/slideLayout" Target="../slideLayouts/slideLayout9.xml" /><Relationship Id="rId6" Type="http://schemas.openxmlformats.org/officeDocument/2006/relationships/diagramLayout" Target="../diagrams/layout6.xml" /><Relationship Id="rId5" Type="http://schemas.openxmlformats.org/officeDocument/2006/relationships/diagramData" Target="../diagrams/data6.xml" /><Relationship Id="rId4" Type="http://schemas.openxmlformats.org/officeDocument/2006/relationships/image" Target="../media/image4.png" /><Relationship Id="rId9" Type="http://schemas.microsoft.com/office/2007/relationships/diagramDrawing" Target="../diagrams/drawing6.xml" /></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7.xml" /><Relationship Id="rId3" Type="http://schemas.openxmlformats.org/officeDocument/2006/relationships/image" Target="../media/image1.png" /><Relationship Id="rId7" Type="http://schemas.openxmlformats.org/officeDocument/2006/relationships/diagramQuickStyle" Target="../diagrams/quickStyle7.xml" /><Relationship Id="rId2" Type="http://schemas.openxmlformats.org/officeDocument/2006/relationships/notesSlide" Target="../notesSlides/notesSlide9.xml" /><Relationship Id="rId1" Type="http://schemas.openxmlformats.org/officeDocument/2006/relationships/slideLayout" Target="../slideLayouts/slideLayout9.xml" /><Relationship Id="rId6" Type="http://schemas.openxmlformats.org/officeDocument/2006/relationships/diagramLayout" Target="../diagrams/layout7.xml" /><Relationship Id="rId5" Type="http://schemas.openxmlformats.org/officeDocument/2006/relationships/diagramData" Target="../diagrams/data7.xml" /><Relationship Id="rId4" Type="http://schemas.openxmlformats.org/officeDocument/2006/relationships/image" Target="../media/image4.png" /><Relationship Id="rId9" Type="http://schemas.microsoft.com/office/2007/relationships/diagramDrawing" Target="../diagrams/drawing7.xml" /></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8.xml" /><Relationship Id="rId3" Type="http://schemas.openxmlformats.org/officeDocument/2006/relationships/image" Target="../media/image1.png" /><Relationship Id="rId7" Type="http://schemas.openxmlformats.org/officeDocument/2006/relationships/diagramLayout" Target="../diagrams/layout8.xml" /><Relationship Id="rId2" Type="http://schemas.openxmlformats.org/officeDocument/2006/relationships/notesSlide" Target="../notesSlides/notesSlide10.xml" /><Relationship Id="rId1" Type="http://schemas.openxmlformats.org/officeDocument/2006/relationships/slideLayout" Target="../slideLayouts/slideLayout9.xml" /><Relationship Id="rId6" Type="http://schemas.openxmlformats.org/officeDocument/2006/relationships/diagramData" Target="../diagrams/data8.xml" /><Relationship Id="rId5" Type="http://schemas.openxmlformats.org/officeDocument/2006/relationships/image" Target="../media/image9.png" /><Relationship Id="rId10" Type="http://schemas.microsoft.com/office/2007/relationships/diagramDrawing" Target="../diagrams/drawing8.xml" /><Relationship Id="rId4" Type="http://schemas.openxmlformats.org/officeDocument/2006/relationships/image" Target="../media/image4.png" /><Relationship Id="rId9" Type="http://schemas.openxmlformats.org/officeDocument/2006/relationships/diagramColors" Target="../diagrams/colors8.xml" /></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9.xml" /><Relationship Id="rId3" Type="http://schemas.openxmlformats.org/officeDocument/2006/relationships/image" Target="../media/image1.png" /><Relationship Id="rId7" Type="http://schemas.openxmlformats.org/officeDocument/2006/relationships/diagramQuickStyle" Target="../diagrams/quickStyle9.xml" /><Relationship Id="rId2" Type="http://schemas.openxmlformats.org/officeDocument/2006/relationships/notesSlide" Target="../notesSlides/notesSlide11.xml" /><Relationship Id="rId1" Type="http://schemas.openxmlformats.org/officeDocument/2006/relationships/slideLayout" Target="../slideLayouts/slideLayout9.xml" /><Relationship Id="rId6" Type="http://schemas.openxmlformats.org/officeDocument/2006/relationships/diagramLayout" Target="../diagrams/layout9.xml" /><Relationship Id="rId5" Type="http://schemas.openxmlformats.org/officeDocument/2006/relationships/diagramData" Target="../diagrams/data9.xml" /><Relationship Id="rId4" Type="http://schemas.openxmlformats.org/officeDocument/2006/relationships/image" Target="../media/image4.png" /><Relationship Id="rId9" Type="http://schemas.microsoft.com/office/2007/relationships/diagramDrawing" Target="../diagrams/drawing9.xml" /></Relationships>
</file>

<file path=ppt/slides/_rels/slide1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1.png" /><Relationship Id="rId1" Type="http://schemas.openxmlformats.org/officeDocument/2006/relationships/slideLayout" Target="../slideLayouts/slideLayout9.xml" /><Relationship Id="rId4" Type="http://schemas.openxmlformats.org/officeDocument/2006/relationships/image" Target="../media/image9.png" /></Relationships>
</file>

<file path=ppt/slides/_rels/slide13.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1.png" /><Relationship Id="rId1" Type="http://schemas.openxmlformats.org/officeDocument/2006/relationships/slideLayout" Target="../slideLayouts/slideLayout9.xml" /><Relationship Id="rId6" Type="http://schemas.openxmlformats.org/officeDocument/2006/relationships/image" Target="../media/image22.svg" /><Relationship Id="rId5" Type="http://schemas.openxmlformats.org/officeDocument/2006/relationships/image" Target="../media/image21.png" /><Relationship Id="rId4" Type="http://schemas.openxmlformats.org/officeDocument/2006/relationships/image" Target="../media/image4.png"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1"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5" name="Rectangle 24">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2">
            <a:extLst>
              <a:ext uri="{FF2B5EF4-FFF2-40B4-BE49-F238E27FC236}">
                <a16:creationId xmlns:a16="http://schemas.microsoft.com/office/drawing/2014/main" id="{0917E639-5738-4605-929E-1222198314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BE7596B-F237-47DD-989E-9D8B0B49B4BB}"/>
              </a:ext>
            </a:extLst>
          </p:cNvPr>
          <p:cNvSpPr>
            <a:spLocks noGrp="1"/>
          </p:cNvSpPr>
          <p:nvPr>
            <p:ph type="ctrTitle"/>
          </p:nvPr>
        </p:nvSpPr>
        <p:spPr>
          <a:xfrm>
            <a:off x="639697" y="768188"/>
            <a:ext cx="3352128" cy="2360849"/>
          </a:xfrm>
        </p:spPr>
        <p:txBody>
          <a:bodyPr vert="horz" lIns="91440" tIns="45720" rIns="91440" bIns="45720" rtlCol="0" anchor="ctr">
            <a:noAutofit/>
          </a:bodyPr>
          <a:lstStyle/>
          <a:p>
            <a:pPr lvl="0" algn="l"/>
            <a:r>
              <a:rPr lang="en-US" sz="2400" dirty="0">
                <a:latin typeface="Arial" panose="020B0604020202020204" pitchFamily="34" charset="0"/>
                <a:cs typeface="Arial" panose="020B0604020202020204" pitchFamily="34" charset="0"/>
              </a:rPr>
              <a:t>The Impact of Telehealth and Virtual Consultation Services on UK Health and Social Care</a:t>
            </a:r>
          </a:p>
        </p:txBody>
      </p:sp>
      <p:sp>
        <p:nvSpPr>
          <p:cNvPr id="3" name="Subtitle 2">
            <a:extLst>
              <a:ext uri="{FF2B5EF4-FFF2-40B4-BE49-F238E27FC236}">
                <a16:creationId xmlns:a16="http://schemas.microsoft.com/office/drawing/2014/main" id="{6063915B-82A1-4F1C-B5C6-3E18DDD97232}"/>
              </a:ext>
            </a:extLst>
          </p:cNvPr>
          <p:cNvSpPr>
            <a:spLocks noGrp="1"/>
          </p:cNvSpPr>
          <p:nvPr>
            <p:ph type="subTitle" idx="1"/>
          </p:nvPr>
        </p:nvSpPr>
        <p:spPr>
          <a:xfrm>
            <a:off x="639697" y="3350197"/>
            <a:ext cx="3352128" cy="2878851"/>
          </a:xfrm>
        </p:spPr>
        <p:txBody>
          <a:bodyPr vert="horz" lIns="91440" tIns="45720" rIns="91440" bIns="45720" rtlCol="0">
            <a:normAutofit/>
          </a:bodyPr>
          <a:lstStyle/>
          <a:p>
            <a:pPr lvl="0" algn="l"/>
            <a:r>
              <a:rPr lang="en-US" sz="1200" dirty="0">
                <a:solidFill>
                  <a:schemeClr val="tx1"/>
                </a:solidFill>
                <a:latin typeface="Arial" panose="020B0604020202020204" pitchFamily="34" charset="0"/>
                <a:cs typeface="Arial" panose="020B0604020202020204" pitchFamily="34" charset="0"/>
              </a:rPr>
              <a:t>Student Name: </a:t>
            </a:r>
            <a:r>
              <a:rPr lang="en-GB" sz="1200" dirty="0">
                <a:solidFill>
                  <a:schemeClr val="tx1"/>
                </a:solidFill>
                <a:latin typeface="Arial" panose="020B0604020202020204" pitchFamily="34" charset="0"/>
                <a:cs typeface="Arial" panose="020B0604020202020204" pitchFamily="34" charset="0"/>
              </a:rPr>
              <a:t>Kiran </a:t>
            </a:r>
            <a:r>
              <a:rPr lang="en-GB" sz="1200" dirty="0" err="1">
                <a:solidFill>
                  <a:schemeClr val="tx1"/>
                </a:solidFill>
                <a:latin typeface="Arial" panose="020B0604020202020204" pitchFamily="34" charset="0"/>
                <a:cs typeface="Arial" panose="020B0604020202020204" pitchFamily="34" charset="0"/>
              </a:rPr>
              <a:t>naaz</a:t>
            </a:r>
            <a:endParaRPr lang="en-US" sz="1200" dirty="0">
              <a:solidFill>
                <a:schemeClr val="tx1"/>
              </a:solidFill>
              <a:latin typeface="Arial" panose="020B0604020202020204" pitchFamily="34" charset="0"/>
              <a:cs typeface="Arial" panose="020B0604020202020204" pitchFamily="34" charset="0"/>
            </a:endParaRPr>
          </a:p>
          <a:p>
            <a:pPr lvl="0" algn="l"/>
            <a:r>
              <a:rPr lang="en-US" sz="1200" dirty="0">
                <a:solidFill>
                  <a:schemeClr val="tx1"/>
                </a:solidFill>
                <a:latin typeface="Arial" panose="020B0604020202020204" pitchFamily="34" charset="0"/>
                <a:cs typeface="Arial" panose="020B0604020202020204" pitchFamily="34" charset="0"/>
              </a:rPr>
              <a:t>Student Number: </a:t>
            </a:r>
            <a:r>
              <a:rPr lang="en-GB" sz="1200" dirty="0">
                <a:solidFill>
                  <a:schemeClr val="tx1"/>
                </a:solidFill>
                <a:latin typeface="Arial" panose="020B0604020202020204" pitchFamily="34" charset="0"/>
                <a:cs typeface="Arial" panose="020B0604020202020204" pitchFamily="34" charset="0"/>
              </a:rPr>
              <a:t>2309152</a:t>
            </a:r>
            <a:endParaRPr lang="en-US" sz="1200" dirty="0">
              <a:solidFill>
                <a:schemeClr val="tx1"/>
              </a:solidFill>
              <a:latin typeface="Arial" panose="020B0604020202020204" pitchFamily="34" charset="0"/>
              <a:cs typeface="Arial" panose="020B0604020202020204" pitchFamily="34" charset="0"/>
            </a:endParaRPr>
          </a:p>
          <a:p>
            <a:pPr lvl="0" algn="l"/>
            <a:r>
              <a:rPr lang="en-US" sz="1200" dirty="0">
                <a:solidFill>
                  <a:schemeClr val="tx1"/>
                </a:solidFill>
                <a:latin typeface="Arial" panose="020B0604020202020204" pitchFamily="34" charset="0"/>
                <a:cs typeface="Arial" panose="020B0604020202020204" pitchFamily="34" charset="0"/>
              </a:rPr>
              <a:t>Module Code: BMHP6026</a:t>
            </a:r>
            <a:endParaRPr lang="en-GB" sz="1200" dirty="0">
              <a:solidFill>
                <a:schemeClr val="tx1"/>
              </a:solidFill>
              <a:latin typeface="Arial" panose="020B0604020202020204" pitchFamily="34" charset="0"/>
              <a:cs typeface="Arial" panose="020B0604020202020204" pitchFamily="34" charset="0"/>
            </a:endParaRPr>
          </a:p>
          <a:p>
            <a:pPr lvl="0" algn="l"/>
            <a:r>
              <a:rPr lang="en-GB" sz="1200" dirty="0">
                <a:solidFill>
                  <a:schemeClr val="tx1"/>
                </a:solidFill>
                <a:latin typeface="Arial" panose="020B0604020202020204" pitchFamily="34" charset="0"/>
                <a:cs typeface="Arial" panose="020B0604020202020204" pitchFamily="34" charset="0"/>
              </a:rPr>
              <a:t>Module: Digital Transformation in the Health and Care</a:t>
            </a:r>
            <a:endParaRPr lang="en-US" sz="1200" dirty="0">
              <a:solidFill>
                <a:schemeClr val="tx1"/>
              </a:solidFill>
              <a:latin typeface="Arial" panose="020B0604020202020204" pitchFamily="34" charset="0"/>
              <a:cs typeface="Arial" panose="020B0604020202020204" pitchFamily="34" charset="0"/>
            </a:endParaRPr>
          </a:p>
          <a:p>
            <a:pPr lvl="0" algn="l"/>
            <a:r>
              <a:rPr lang="en-US" sz="1200" dirty="0">
                <a:solidFill>
                  <a:schemeClr val="tx1"/>
                </a:solidFill>
                <a:latin typeface="Arial" panose="020B0604020202020204" pitchFamily="34" charset="0"/>
                <a:cs typeface="Arial" panose="020B0604020202020204" pitchFamily="34" charset="0"/>
              </a:rPr>
              <a:t>Lecturer: </a:t>
            </a:r>
            <a:r>
              <a:rPr lang="en-GB" sz="1200" dirty="0" err="1">
                <a:solidFill>
                  <a:schemeClr val="tx1"/>
                </a:solidFill>
                <a:latin typeface="Arial" panose="020B0604020202020204" pitchFamily="34" charset="0"/>
                <a:cs typeface="Arial" panose="020B0604020202020204" pitchFamily="34" charset="0"/>
              </a:rPr>
              <a:t>Zakiyyah</a:t>
            </a:r>
            <a:r>
              <a:rPr lang="en-GB" sz="1200" dirty="0">
                <a:solidFill>
                  <a:schemeClr val="tx1"/>
                </a:solidFill>
                <a:latin typeface="Arial" panose="020B0604020202020204" pitchFamily="34" charset="0"/>
                <a:cs typeface="Arial" panose="020B0604020202020204" pitchFamily="34" charset="0"/>
              </a:rPr>
              <a:t> Ahmed </a:t>
            </a:r>
            <a:endParaRPr lang="en-US" sz="1200" dirty="0">
              <a:solidFill>
                <a:schemeClr val="tx1"/>
              </a:solidFill>
              <a:latin typeface="Arial" panose="020B0604020202020204" pitchFamily="34" charset="0"/>
              <a:cs typeface="Arial" panose="020B0604020202020204" pitchFamily="34" charset="0"/>
            </a:endParaRPr>
          </a:p>
          <a:p>
            <a:pPr lvl="0" algn="l"/>
            <a:endParaRPr lang="en-US" sz="1800" dirty="0">
              <a:solidFill>
                <a:schemeClr val="tx1"/>
              </a:solidFill>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1525"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16B27C4-A9C2-4AC4-9DD3-88F63F48E83C}"/>
              </a:ext>
            </a:extLst>
          </p:cNvPr>
          <p:cNvPicPr>
            <a:picLocks noChangeAspect="1"/>
          </p:cNvPicPr>
          <p:nvPr/>
        </p:nvPicPr>
        <p:blipFill>
          <a:blip r:embed="rId5">
            <a:extLst>
              <a:ext uri="{837473B0-CC2E-450A-ABE3-18F120FF3D39}">
                <a1611:picAttrSrcUrl xmlns:a1611="http://schemas.microsoft.com/office/drawing/2016/11/main" r:id="rId6"/>
              </a:ext>
            </a:extLst>
          </a:blip>
          <a:srcRect l="12766" r="12766"/>
          <a:stretch/>
        </p:blipFill>
        <p:spPr>
          <a:xfrm>
            <a:off x="4752273" y="18087"/>
            <a:ext cx="7459444" cy="6839914"/>
          </a:xfrm>
          <a:prstGeom prst="rect">
            <a:avLst/>
          </a:prstGeom>
        </p:spPr>
      </p:pic>
      <p:pic>
        <p:nvPicPr>
          <p:cNvPr id="35" name="Picture 34">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8150"/>
          <a:stretch/>
        </p:blipFill>
        <p:spPr>
          <a:xfrm>
            <a:off x="4651242" y="0"/>
            <a:ext cx="7540758" cy="6858000"/>
          </a:xfrm>
          <a:prstGeom prst="rect">
            <a:avLst/>
          </a:prstGeom>
        </p:spPr>
      </p:pic>
    </p:spTree>
    <p:extLst>
      <p:ext uri="{BB962C8B-B14F-4D97-AF65-F5344CB8AC3E}">
        <p14:creationId xmlns:p14="http://schemas.microsoft.com/office/powerpoint/2010/main" val="26420228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132" name="Rectangle 131">
            <a:extLst>
              <a:ext uri="{FF2B5EF4-FFF2-40B4-BE49-F238E27FC236}">
                <a16:creationId xmlns:a16="http://schemas.microsoft.com/office/drawing/2014/main" id="{23E246C7-AE23-4B78-B596-A021E638F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12192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4" name="Picture 133">
            <a:extLst>
              <a:ext uri="{FF2B5EF4-FFF2-40B4-BE49-F238E27FC236}">
                <a16:creationId xmlns:a16="http://schemas.microsoft.com/office/drawing/2014/main" id="{4388652C-EA91-4836-8F81-08E05C74EB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50B972-0B7A-40CD-9E79-07E8A87AB03C}"/>
              </a:ext>
            </a:extLst>
          </p:cNvPr>
          <p:cNvSpPr>
            <a:spLocks noGrp="1"/>
          </p:cNvSpPr>
          <p:nvPr>
            <p:ph type="title"/>
          </p:nvPr>
        </p:nvSpPr>
        <p:spPr>
          <a:xfrm>
            <a:off x="913775" y="618517"/>
            <a:ext cx="10364451" cy="1596177"/>
          </a:xfrm>
        </p:spPr>
        <p:txBody>
          <a:bodyPr>
            <a:normAutofit/>
          </a:bodyPr>
          <a:lstStyle/>
          <a:p>
            <a:r>
              <a:rPr lang="en-US">
                <a:latin typeface="Arial" panose="020B0604020202020204" pitchFamily="34" charset="0"/>
                <a:cs typeface="Arial" panose="020B0604020202020204" pitchFamily="34" charset="0"/>
              </a:rPr>
              <a:t>Table of contents</a:t>
            </a:r>
          </a:p>
        </p:txBody>
      </p:sp>
      <p:graphicFrame>
        <p:nvGraphicFramePr>
          <p:cNvPr id="119" name="Content Placeholder 4">
            <a:extLst>
              <a:ext uri="{FF2B5EF4-FFF2-40B4-BE49-F238E27FC236}">
                <a16:creationId xmlns:a16="http://schemas.microsoft.com/office/drawing/2014/main" id="{DC43CF25-D595-78C1-B5A3-A6C5F188229A}"/>
              </a:ext>
            </a:extLst>
          </p:cNvPr>
          <p:cNvGraphicFramePr>
            <a:graphicFrameLocks noGrp="1"/>
          </p:cNvGraphicFramePr>
          <p:nvPr>
            <p:ph idx="1"/>
            <p:extLst>
              <p:ext uri="{D42A27DB-BD31-4B8C-83A1-F6EECF244321}">
                <p14:modId xmlns:p14="http://schemas.microsoft.com/office/powerpoint/2010/main" val="315955731"/>
              </p:ext>
            </p:extLst>
          </p:nvPr>
        </p:nvGraphicFramePr>
        <p:xfrm>
          <a:off x="826644" y="2214694"/>
          <a:ext cx="10538711" cy="38723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2640331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Graphic 27" descr="Doctor">
            <a:extLst>
              <a:ext uri="{FF2B5EF4-FFF2-40B4-BE49-F238E27FC236}">
                <a16:creationId xmlns:a16="http://schemas.microsoft.com/office/drawing/2014/main" id="{6ED15389-74ED-DCE1-7C0C-A275B39EEE0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7704" y="1524495"/>
            <a:ext cx="3840815" cy="3840815"/>
          </a:xfrm>
          <a:prstGeom prst="rect">
            <a:avLst/>
          </a:prstGeom>
        </p:spPr>
      </p:pic>
      <p:pic>
        <p:nvPicPr>
          <p:cNvPr id="33" name="Picture 32">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35" name="Content Placeholder 3">
            <a:extLst>
              <a:ext uri="{FF2B5EF4-FFF2-40B4-BE49-F238E27FC236}">
                <a16:creationId xmlns:a16="http://schemas.microsoft.com/office/drawing/2014/main" id="{C65C38AD-026B-D572-6768-13237FC4E975}"/>
              </a:ext>
            </a:extLst>
          </p:cNvPr>
          <p:cNvGraphicFramePr>
            <a:graphicFrameLocks noGrp="1"/>
          </p:cNvGraphicFramePr>
          <p:nvPr>
            <p:ph idx="1"/>
          </p:nvPr>
        </p:nvGraphicFramePr>
        <p:xfrm>
          <a:off x="1054065" y="2098623"/>
          <a:ext cx="5855415" cy="41159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1054064" y="618517"/>
            <a:ext cx="5855416" cy="1596177"/>
          </a:xfrm>
        </p:spPr>
        <p:txBody>
          <a:bodyPr>
            <a:normAutofit/>
          </a:bodyPr>
          <a:lstStyle/>
          <a:p>
            <a:r>
              <a:rPr lang="en-US" dirty="0"/>
              <a:t>Introduction</a:t>
            </a:r>
          </a:p>
        </p:txBody>
      </p:sp>
    </p:spTree>
    <p:extLst>
      <p:ext uri="{BB962C8B-B14F-4D97-AF65-F5344CB8AC3E}">
        <p14:creationId xmlns:p14="http://schemas.microsoft.com/office/powerpoint/2010/main" val="411277295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0"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4" name="Rectangle 73">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49A21445-F09C-AFBE-72A6-F6B7533FD9E8}"/>
              </a:ext>
            </a:extLst>
          </p:cNvPr>
          <p:cNvPicPr>
            <a:picLocks noChangeAspect="1"/>
          </p:cNvPicPr>
          <p:nvPr/>
        </p:nvPicPr>
        <p:blipFill>
          <a:blip r:embed="rId5"/>
          <a:stretch>
            <a:fillRect/>
          </a:stretch>
        </p:blipFill>
        <p:spPr>
          <a:xfrm>
            <a:off x="5281899" y="2324349"/>
            <a:ext cx="6299887" cy="3134194"/>
          </a:xfrm>
          <a:prstGeom prst="rect">
            <a:avLst/>
          </a:prstGeom>
        </p:spPr>
      </p:pic>
      <p:pic>
        <p:nvPicPr>
          <p:cNvPr id="76" name="Picture 75">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58B2B72-EB44-4428-96AA-8636E4A4ADFD}"/>
              </a:ext>
            </a:extLst>
          </p:cNvPr>
          <p:cNvSpPr>
            <a:spLocks noGrp="1"/>
          </p:cNvSpPr>
          <p:nvPr>
            <p:ph type="title"/>
          </p:nvPr>
        </p:nvSpPr>
        <p:spPr>
          <a:xfrm>
            <a:off x="1383579" y="643057"/>
            <a:ext cx="9424845" cy="1573863"/>
          </a:xfrm>
        </p:spPr>
        <p:txBody>
          <a:bodyPr vert="horz" lIns="91440" tIns="45720" rIns="91440" bIns="45720" rtlCol="0" anchor="ctr">
            <a:normAutofit/>
          </a:bodyPr>
          <a:lstStyle/>
          <a:p>
            <a:pPr algn="l"/>
            <a:r>
              <a:rPr lang="en-US" sz="4000" dirty="0">
                <a:latin typeface="Arial" panose="020B0604020202020204" pitchFamily="34" charset="0"/>
                <a:cs typeface="Arial" panose="020B0604020202020204" pitchFamily="34" charset="0"/>
              </a:rPr>
              <a:t>Overview of Innovation </a:t>
            </a:r>
          </a:p>
        </p:txBody>
      </p:sp>
      <p:graphicFrame>
        <p:nvGraphicFramePr>
          <p:cNvPr id="34" name="Content Placeholder 3">
            <a:extLst>
              <a:ext uri="{FF2B5EF4-FFF2-40B4-BE49-F238E27FC236}">
                <a16:creationId xmlns:a16="http://schemas.microsoft.com/office/drawing/2014/main" id="{27E8122F-9B2D-A2A3-608D-83CEAF5A4BE5}"/>
              </a:ext>
            </a:extLst>
          </p:cNvPr>
          <p:cNvGraphicFramePr>
            <a:graphicFrameLocks noGrp="1"/>
          </p:cNvGraphicFramePr>
          <p:nvPr>
            <p:ph sz="quarter" idx="14"/>
            <p:extLst>
              <p:ext uri="{D42A27DB-BD31-4B8C-83A1-F6EECF244321}">
                <p14:modId xmlns:p14="http://schemas.microsoft.com/office/powerpoint/2010/main" val="1295097976"/>
              </p:ext>
            </p:extLst>
          </p:nvPr>
        </p:nvGraphicFramePr>
        <p:xfrm>
          <a:off x="610214" y="1752297"/>
          <a:ext cx="4431087" cy="4278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0" name="TextBox 9">
            <a:extLst>
              <a:ext uri="{FF2B5EF4-FFF2-40B4-BE49-F238E27FC236}">
                <a16:creationId xmlns:a16="http://schemas.microsoft.com/office/drawing/2014/main" id="{39B502F3-B6FA-0B7A-8C9C-B8843334E62E}"/>
              </a:ext>
            </a:extLst>
          </p:cNvPr>
          <p:cNvSpPr txBox="1"/>
          <p:nvPr/>
        </p:nvSpPr>
        <p:spPr>
          <a:xfrm>
            <a:off x="7150701" y="5565972"/>
            <a:ext cx="3033991" cy="615553"/>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Source: (Donaghy et al., 2022)</a:t>
            </a:r>
          </a:p>
          <a:p>
            <a:endParaRPr lang="en-US" dirty="0"/>
          </a:p>
        </p:txBody>
      </p:sp>
    </p:spTree>
    <p:extLst>
      <p:ext uri="{BB962C8B-B14F-4D97-AF65-F5344CB8AC3E}">
        <p14:creationId xmlns:p14="http://schemas.microsoft.com/office/powerpoint/2010/main" val="306903669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7" name="Picture 2">
            <a:extLst>
              <a:ext uri="{FF2B5EF4-FFF2-40B4-BE49-F238E27FC236}">
                <a16:creationId xmlns:a16="http://schemas.microsoft.com/office/drawing/2014/main" id="{B1981535-B5AA-4E0C-ACE5-925CC19B20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9" name="Picture 78">
            <a:extLst>
              <a:ext uri="{FF2B5EF4-FFF2-40B4-BE49-F238E27FC236}">
                <a16:creationId xmlns:a16="http://schemas.microsoft.com/office/drawing/2014/main" id="{BF97D060-AA7E-4411-BA62-28BD1EBD55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81" name="Rectangle 80">
            <a:extLst>
              <a:ext uri="{FF2B5EF4-FFF2-40B4-BE49-F238E27FC236}">
                <a16:creationId xmlns:a16="http://schemas.microsoft.com/office/drawing/2014/main" id="{9935250F-9475-4A7C-BD20-F3DD2BCA3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1">
            <a:extLst>
              <a:ext uri="{FF2B5EF4-FFF2-40B4-BE49-F238E27FC236}">
                <a16:creationId xmlns:a16="http://schemas.microsoft.com/office/drawing/2014/main" id="{CCE9F723-9A0F-4D08-A318-9BECBA07D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11548531" cy="6214534"/>
          </a:xfrm>
          <a:prstGeom prst="roundRect">
            <a:avLst>
              <a:gd name="adj" fmla="val 8642"/>
            </a:avLst>
          </a:pr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5" name="Picture 84">
            <a:extLst>
              <a:ext uri="{FF2B5EF4-FFF2-40B4-BE49-F238E27FC236}">
                <a16:creationId xmlns:a16="http://schemas.microsoft.com/office/drawing/2014/main" id="{CC751CDD-D58E-46E4-9537-5DD051D62B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2B77B0A-41A1-428C-897D-2AEE4B4A56BD}"/>
              </a:ext>
            </a:extLst>
          </p:cNvPr>
          <p:cNvSpPr>
            <a:spLocks noGrp="1"/>
          </p:cNvSpPr>
          <p:nvPr>
            <p:ph type="title"/>
          </p:nvPr>
        </p:nvSpPr>
        <p:spPr>
          <a:xfrm>
            <a:off x="775402" y="1338261"/>
            <a:ext cx="3365155" cy="4181475"/>
          </a:xfrm>
        </p:spPr>
        <p:txBody>
          <a:bodyPr vert="horz" lIns="91440" tIns="45720" rIns="91440" bIns="45720" rtlCol="0" anchor="ctr">
            <a:normAutofit/>
          </a:bodyPr>
          <a:lstStyle/>
          <a:p>
            <a:pPr algn="l"/>
            <a:r>
              <a:rPr lang="en-US" sz="2800" dirty="0">
                <a:latin typeface="Arial" panose="020B0604020202020204" pitchFamily="34" charset="0"/>
                <a:cs typeface="Arial" panose="020B0604020202020204" pitchFamily="34" charset="0"/>
              </a:rPr>
              <a:t>Review of the Innovation </a:t>
            </a:r>
          </a:p>
        </p:txBody>
      </p:sp>
      <p:graphicFrame>
        <p:nvGraphicFramePr>
          <p:cNvPr id="58" name="Text Placeholder 3">
            <a:extLst>
              <a:ext uri="{FF2B5EF4-FFF2-40B4-BE49-F238E27FC236}">
                <a16:creationId xmlns:a16="http://schemas.microsoft.com/office/drawing/2014/main" id="{18B571E9-5BEE-8D22-8A4A-62D6E66C7A8B}"/>
              </a:ext>
            </a:extLst>
          </p:cNvPr>
          <p:cNvGraphicFramePr/>
          <p:nvPr>
            <p:extLst>
              <p:ext uri="{D42A27DB-BD31-4B8C-83A1-F6EECF244321}">
                <p14:modId xmlns:p14="http://schemas.microsoft.com/office/powerpoint/2010/main" val="2960736373"/>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8461031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5" name="Picture 2">
            <a:extLst>
              <a:ext uri="{FF2B5EF4-FFF2-40B4-BE49-F238E27FC236}">
                <a16:creationId xmlns:a16="http://schemas.microsoft.com/office/drawing/2014/main" id="{7407B0FF-43E0-4B2E-B48B-C2A472D10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7CAC6C18-4147-48ED-8B6A-19B3E0D891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9" name="Rectangle 28">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EDFDE2-641F-421F-B047-FBE7BA21FEA0}"/>
              </a:ext>
            </a:extLst>
          </p:cNvPr>
          <p:cNvSpPr>
            <a:spLocks noGrp="1"/>
          </p:cNvSpPr>
          <p:nvPr>
            <p:ph type="title"/>
          </p:nvPr>
        </p:nvSpPr>
        <p:spPr>
          <a:xfrm>
            <a:off x="466005" y="1548827"/>
            <a:ext cx="3326785" cy="3947098"/>
          </a:xfrm>
        </p:spPr>
        <p:txBody>
          <a:bodyPr vert="horz" lIns="91440" tIns="45720" rIns="91440" bIns="45720" rtlCol="0" anchor="ctr">
            <a:normAutofit/>
          </a:bodyPr>
          <a:lstStyle/>
          <a:p>
            <a:pPr algn="l"/>
            <a:r>
              <a:rPr lang="en-US" sz="3600" dirty="0">
                <a:latin typeface="Arial" panose="020B0604020202020204" pitchFamily="34" charset="0"/>
                <a:cs typeface="Arial" panose="020B0604020202020204" pitchFamily="34" charset="0"/>
              </a:rPr>
              <a:t>Impact on Workforce</a:t>
            </a:r>
            <a:br>
              <a:rPr lang="en-US" sz="3700" b="1" dirty="0"/>
            </a:br>
            <a:endParaRPr lang="en-US" sz="3700" dirty="0"/>
          </a:p>
        </p:txBody>
      </p:sp>
      <p:pic>
        <p:nvPicPr>
          <p:cNvPr id="33" name="Picture 32">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35" name="Picture 34">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21" name="Text Placeholder 3">
            <a:extLst>
              <a:ext uri="{FF2B5EF4-FFF2-40B4-BE49-F238E27FC236}">
                <a16:creationId xmlns:a16="http://schemas.microsoft.com/office/drawing/2014/main" id="{740BC5B2-F9AC-3B67-BD1D-649B65706BA7}"/>
              </a:ext>
            </a:extLst>
          </p:cNvPr>
          <p:cNvGraphicFramePr/>
          <p:nvPr>
            <p:extLst>
              <p:ext uri="{D42A27DB-BD31-4B8C-83A1-F6EECF244321}">
                <p14:modId xmlns:p14="http://schemas.microsoft.com/office/powerpoint/2010/main" val="931701447"/>
              </p:ext>
            </p:extLst>
          </p:nvPr>
        </p:nvGraphicFramePr>
        <p:xfrm>
          <a:off x="4778182" y="1218913"/>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7154658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1" name="Rectangle 20">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C391FF2-51EE-3D8B-9510-16F9AAA329D0}"/>
              </a:ext>
            </a:extLst>
          </p:cNvPr>
          <p:cNvPicPr>
            <a:picLocks noChangeAspect="1"/>
          </p:cNvPicPr>
          <p:nvPr/>
        </p:nvPicPr>
        <p:blipFill>
          <a:blip r:embed="rId5"/>
          <a:stretch>
            <a:fillRect/>
          </a:stretch>
        </p:blipFill>
        <p:spPr>
          <a:xfrm>
            <a:off x="540853" y="2005372"/>
            <a:ext cx="6909479" cy="3627475"/>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2" name="Picture 21">
            <a:extLst>
              <a:ext uri="{FF2B5EF4-FFF2-40B4-BE49-F238E27FC236}">
                <a16:creationId xmlns:a16="http://schemas.microsoft.com/office/drawing/2014/main" id="{E3265C2A-0A58-43AD-A406-8F4478E287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2DE91AC-42E7-7F73-C369-8547FFE3DCFD}"/>
              </a:ext>
            </a:extLst>
          </p:cNvPr>
          <p:cNvSpPr>
            <a:spLocks noGrp="1"/>
          </p:cNvSpPr>
          <p:nvPr>
            <p:ph type="title"/>
          </p:nvPr>
        </p:nvSpPr>
        <p:spPr>
          <a:xfrm>
            <a:off x="1435235" y="609599"/>
            <a:ext cx="9321530" cy="1573863"/>
          </a:xfrm>
        </p:spPr>
        <p:txBody>
          <a:bodyPr vert="horz" lIns="91440" tIns="45720" rIns="91440" bIns="45720" rtlCol="0" anchor="ctr">
            <a:normAutofit/>
          </a:bodyPr>
          <a:lstStyle/>
          <a:p>
            <a:pPr algn="l"/>
            <a:r>
              <a:rPr lang="en-US" sz="3600" dirty="0">
                <a:latin typeface="Arial" panose="020B0604020202020204" pitchFamily="34" charset="0"/>
                <a:cs typeface="Arial" panose="020B0604020202020204" pitchFamily="34" charset="0"/>
              </a:rPr>
              <a:t>Impact on Service Delivery</a:t>
            </a:r>
            <a:br>
              <a:rPr lang="en-US" sz="3100" b="1" dirty="0"/>
            </a:br>
            <a:endParaRPr lang="en-US" sz="3100" dirty="0"/>
          </a:p>
        </p:txBody>
      </p:sp>
      <p:sp>
        <p:nvSpPr>
          <p:cNvPr id="4" name="Text Placeholder 3">
            <a:extLst>
              <a:ext uri="{FF2B5EF4-FFF2-40B4-BE49-F238E27FC236}">
                <a16:creationId xmlns:a16="http://schemas.microsoft.com/office/drawing/2014/main" id="{72737E65-3088-E246-6942-E0767182DDA4}"/>
              </a:ext>
            </a:extLst>
          </p:cNvPr>
          <p:cNvSpPr>
            <a:spLocks noGrp="1"/>
          </p:cNvSpPr>
          <p:nvPr>
            <p:ph type="body" sz="half" idx="2"/>
          </p:nvPr>
        </p:nvSpPr>
        <p:spPr>
          <a:xfrm>
            <a:off x="7565923" y="2005372"/>
            <a:ext cx="4350774" cy="4243029"/>
          </a:xfrm>
        </p:spPr>
        <p:txBody>
          <a:bodyPr vert="horz" lIns="91440" tIns="45720" rIns="91440" bIns="45720" rtlCol="0">
            <a:normAutofit/>
          </a:bodyPr>
          <a:lstStyle/>
          <a:p>
            <a:pPr marL="285750" lvl="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Improved accessibility for rural and disabled patients.</a:t>
            </a:r>
          </a:p>
          <a:p>
            <a:pPr marL="285750" lvl="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Shorter GP wait times and lower missed appointment rates.</a:t>
            </a:r>
          </a:p>
          <a:p>
            <a:pPr marL="285750" lvl="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Efficient triage and reduced hospital congestion.</a:t>
            </a:r>
          </a:p>
          <a:p>
            <a:pPr marL="285750" lvl="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Unequal infrastructure across regions.</a:t>
            </a:r>
          </a:p>
          <a:p>
            <a:pPr marL="285750" lvl="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Requires hybrid model for equitable delivery (Ellis et al., 2022).</a:t>
            </a:r>
          </a:p>
          <a:p>
            <a:pPr indent="-228600" algn="l">
              <a:lnSpc>
                <a:spcPct val="110000"/>
              </a:lnSpc>
              <a:buFont typeface="Arial" panose="020B0604020202020204" pitchFamily="34" charset="0"/>
              <a:buChar char="•"/>
            </a:pPr>
            <a:endParaRPr lang="en-US" sz="1500" dirty="0"/>
          </a:p>
        </p:txBody>
      </p:sp>
      <p:sp>
        <p:nvSpPr>
          <p:cNvPr id="7" name="TextBox 6">
            <a:extLst>
              <a:ext uri="{FF2B5EF4-FFF2-40B4-BE49-F238E27FC236}">
                <a16:creationId xmlns:a16="http://schemas.microsoft.com/office/drawing/2014/main" id="{6A9A9979-59E5-C4E6-2EFA-01151B2E84F9}"/>
              </a:ext>
            </a:extLst>
          </p:cNvPr>
          <p:cNvSpPr txBox="1"/>
          <p:nvPr/>
        </p:nvSpPr>
        <p:spPr>
          <a:xfrm>
            <a:off x="1978703" y="5932174"/>
            <a:ext cx="3043003" cy="615553"/>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Source: (Features Desk, 2024)</a:t>
            </a:r>
          </a:p>
          <a:p>
            <a:endParaRPr lang="en-US" dirty="0"/>
          </a:p>
        </p:txBody>
      </p:sp>
    </p:spTree>
    <p:extLst>
      <p:ext uri="{BB962C8B-B14F-4D97-AF65-F5344CB8AC3E}">
        <p14:creationId xmlns:p14="http://schemas.microsoft.com/office/powerpoint/2010/main" val="408882157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30" name="Picture 2">
            <a:extLst>
              <a:ext uri="{FF2B5EF4-FFF2-40B4-BE49-F238E27FC236}">
                <a16:creationId xmlns:a16="http://schemas.microsoft.com/office/drawing/2014/main" id="{7407B0FF-43E0-4B2E-B48B-C2A472D10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31">
            <a:extLst>
              <a:ext uri="{FF2B5EF4-FFF2-40B4-BE49-F238E27FC236}">
                <a16:creationId xmlns:a16="http://schemas.microsoft.com/office/drawing/2014/main" id="{7CAC6C18-4147-48ED-8B6A-19B3E0D891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C67D213-8407-2B09-2606-2A9CA75409D8}"/>
              </a:ext>
            </a:extLst>
          </p:cNvPr>
          <p:cNvSpPr>
            <a:spLocks noGrp="1"/>
          </p:cNvSpPr>
          <p:nvPr>
            <p:ph type="title"/>
          </p:nvPr>
        </p:nvSpPr>
        <p:spPr>
          <a:xfrm>
            <a:off x="913774" y="5061082"/>
            <a:ext cx="10364451" cy="1168983"/>
          </a:xfrm>
        </p:spPr>
        <p:txBody>
          <a:bodyPr vert="horz" lIns="91440" tIns="45720" rIns="91440" bIns="45720" rtlCol="0" anchor="ctr">
            <a:normAutofit fontScale="90000"/>
          </a:bodyPr>
          <a:lstStyle/>
          <a:p>
            <a:r>
              <a:rPr lang="en-US" sz="4000" dirty="0">
                <a:latin typeface="Arial" panose="020B0604020202020204" pitchFamily="34" charset="0"/>
                <a:cs typeface="Arial" panose="020B0604020202020204" pitchFamily="34" charset="0"/>
              </a:rPr>
              <a:t>Impact on Patients and Service Users</a:t>
            </a:r>
            <a:br>
              <a:rPr lang="en-US" sz="3600" b="1" dirty="0"/>
            </a:br>
            <a:endParaRPr lang="en-US" sz="3600" dirty="0"/>
          </a:p>
        </p:txBody>
      </p:sp>
      <p:graphicFrame>
        <p:nvGraphicFramePr>
          <p:cNvPr id="6" name="Text Placeholder 3">
            <a:extLst>
              <a:ext uri="{FF2B5EF4-FFF2-40B4-BE49-F238E27FC236}">
                <a16:creationId xmlns:a16="http://schemas.microsoft.com/office/drawing/2014/main" id="{D0008D57-35FC-7BDF-114A-554755512ECB}"/>
              </a:ext>
            </a:extLst>
          </p:cNvPr>
          <p:cNvGraphicFramePr/>
          <p:nvPr>
            <p:extLst>
              <p:ext uri="{D42A27DB-BD31-4B8C-83A1-F6EECF244321}">
                <p14:modId xmlns:p14="http://schemas.microsoft.com/office/powerpoint/2010/main" val="1541517852"/>
              </p:ext>
            </p:extLst>
          </p:nvPr>
        </p:nvGraphicFramePr>
        <p:xfrm>
          <a:off x="1286933" y="1622507"/>
          <a:ext cx="9618132" cy="30717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3188282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7407B0FF-43E0-4B2E-B48B-C2A472D10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CAC6C18-4147-48ED-8B6A-19B3E0D891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8B40643-C2BC-83F2-3F66-E58F4BD60012}"/>
              </a:ext>
            </a:extLst>
          </p:cNvPr>
          <p:cNvSpPr>
            <a:spLocks noGrp="1"/>
          </p:cNvSpPr>
          <p:nvPr>
            <p:ph type="title"/>
          </p:nvPr>
        </p:nvSpPr>
        <p:spPr>
          <a:xfrm>
            <a:off x="913773" y="1499267"/>
            <a:ext cx="10364451" cy="1296035"/>
          </a:xfrm>
        </p:spPr>
        <p:txBody>
          <a:bodyPr vert="horz" lIns="91440" tIns="45720" rIns="91440" bIns="45720" rtlCol="0" anchor="ctr">
            <a:normAutofit/>
          </a:bodyPr>
          <a:lstStyle/>
          <a:p>
            <a:r>
              <a:rPr lang="en-US" sz="3600" dirty="0">
                <a:latin typeface="Arial" panose="020B0604020202020204" pitchFamily="34" charset="0"/>
                <a:cs typeface="Arial" panose="020B0604020202020204" pitchFamily="34" charset="0"/>
              </a:rPr>
              <a:t>Impact on Community</a:t>
            </a:r>
            <a:br>
              <a:rPr lang="en-US"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graphicFrame>
        <p:nvGraphicFramePr>
          <p:cNvPr id="6" name="Text Placeholder 3">
            <a:extLst>
              <a:ext uri="{FF2B5EF4-FFF2-40B4-BE49-F238E27FC236}">
                <a16:creationId xmlns:a16="http://schemas.microsoft.com/office/drawing/2014/main" id="{65CAC8AE-EE7A-D6DD-E3EB-1BF8A2E90217}"/>
              </a:ext>
            </a:extLst>
          </p:cNvPr>
          <p:cNvGraphicFramePr/>
          <p:nvPr>
            <p:extLst>
              <p:ext uri="{D42A27DB-BD31-4B8C-83A1-F6EECF244321}">
                <p14:modId xmlns:p14="http://schemas.microsoft.com/office/powerpoint/2010/main" val="4195859833"/>
              </p:ext>
            </p:extLst>
          </p:nvPr>
        </p:nvGraphicFramePr>
        <p:xfrm>
          <a:off x="739512" y="2795302"/>
          <a:ext cx="10538712" cy="330005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1651198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2" name="Picture 2">
            <a:extLst>
              <a:ext uri="{FF2B5EF4-FFF2-40B4-BE49-F238E27FC236}">
                <a16:creationId xmlns:a16="http://schemas.microsoft.com/office/drawing/2014/main" id="{7407B0FF-43E0-4B2E-B48B-C2A472D10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7CAC6C18-4147-48ED-8B6A-19B3E0D891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Rectangle 23">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93305-5F0D-03F6-DF8B-81A7B12E322D}"/>
              </a:ext>
            </a:extLst>
          </p:cNvPr>
          <p:cNvSpPr>
            <a:spLocks noGrp="1"/>
          </p:cNvSpPr>
          <p:nvPr>
            <p:ph type="title"/>
          </p:nvPr>
        </p:nvSpPr>
        <p:spPr>
          <a:xfrm>
            <a:off x="320538" y="2313265"/>
            <a:ext cx="3418858" cy="2433092"/>
          </a:xfrm>
        </p:spPr>
        <p:txBody>
          <a:bodyPr vert="horz" lIns="91440" tIns="45720" rIns="91440" bIns="45720" rtlCol="0" anchor="ctr">
            <a:normAutofit/>
          </a:bodyPr>
          <a:lstStyle/>
          <a:p>
            <a:pPr algn="l"/>
            <a:r>
              <a:rPr lang="en-US" sz="2400" dirty="0">
                <a:latin typeface="Arial" panose="020B0604020202020204" pitchFamily="34" charset="0"/>
                <a:cs typeface="Arial" panose="020B0604020202020204" pitchFamily="34" charset="0"/>
              </a:rPr>
              <a:t>Challenges and Recommendations</a:t>
            </a:r>
            <a:br>
              <a:rPr lang="en-US" sz="2100" b="1" dirty="0"/>
            </a:br>
            <a:endParaRPr lang="en-US" sz="2100" dirty="0"/>
          </a:p>
        </p:txBody>
      </p:sp>
      <p:pic>
        <p:nvPicPr>
          <p:cNvPr id="26" name="Picture 25">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7" name="Picture 26">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28" name="Text Placeholder 3">
            <a:extLst>
              <a:ext uri="{FF2B5EF4-FFF2-40B4-BE49-F238E27FC236}">
                <a16:creationId xmlns:a16="http://schemas.microsoft.com/office/drawing/2014/main" id="{062CC587-05E5-0860-A636-F42B336BF3FF}"/>
              </a:ext>
            </a:extLst>
          </p:cNvPr>
          <p:cNvGraphicFramePr/>
          <p:nvPr>
            <p:extLst>
              <p:ext uri="{D42A27DB-BD31-4B8C-83A1-F6EECF244321}">
                <p14:modId xmlns:p14="http://schemas.microsoft.com/office/powerpoint/2010/main" val="2198726591"/>
              </p:ext>
            </p:extLst>
          </p:nvPr>
        </p:nvGraphicFramePr>
        <p:xfrm>
          <a:off x="4594225" y="889000"/>
          <a:ext cx="6858260" cy="540686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29091648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7407B0FF-43E0-4B2E-B48B-C2A472D10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CAC6C18-4147-48ED-8B6A-19B3E0D891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7E9EE75A-A958-4EEE-91B6-38F7E7D24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5A68E4-FA4E-646D-6BB5-A5652F94788C}"/>
              </a:ext>
            </a:extLst>
          </p:cNvPr>
          <p:cNvSpPr>
            <a:spLocks noGrp="1"/>
          </p:cNvSpPr>
          <p:nvPr>
            <p:ph type="title"/>
          </p:nvPr>
        </p:nvSpPr>
        <p:spPr>
          <a:xfrm>
            <a:off x="913774" y="5335809"/>
            <a:ext cx="10364451" cy="758380"/>
          </a:xfrm>
        </p:spPr>
        <p:txBody>
          <a:bodyPr vert="horz" lIns="91440" tIns="45720" rIns="91440" bIns="45720" rtlCol="0" anchor="ctr">
            <a:normAutofit fontScale="90000"/>
          </a:bodyPr>
          <a:lstStyle/>
          <a:p>
            <a:r>
              <a:rPr lang="en-US" sz="2800" dirty="0">
                <a:latin typeface="Arial" panose="020B0604020202020204" pitchFamily="34" charset="0"/>
                <a:cs typeface="Arial" panose="020B0604020202020204" pitchFamily="34" charset="0"/>
              </a:rPr>
              <a:t>Conclusion</a:t>
            </a:r>
            <a:br>
              <a:rPr lang="en-US" sz="2300" dirty="0">
                <a:latin typeface="Arial" panose="020B0604020202020204" pitchFamily="34" charset="0"/>
                <a:cs typeface="Arial" panose="020B0604020202020204" pitchFamily="34" charset="0"/>
              </a:rPr>
            </a:br>
            <a:endParaRPr lang="en-US" sz="2300" dirty="0">
              <a:latin typeface="Arial" panose="020B0604020202020204" pitchFamily="34" charset="0"/>
              <a:cs typeface="Arial" panose="020B0604020202020204" pitchFamily="34" charset="0"/>
            </a:endParaRPr>
          </a:p>
        </p:txBody>
      </p:sp>
      <p:sp useBgFill="1">
        <p:nvSpPr>
          <p:cNvPr id="17" name="Rectangle 16">
            <a:extLst>
              <a:ext uri="{FF2B5EF4-FFF2-40B4-BE49-F238E27FC236}">
                <a16:creationId xmlns:a16="http://schemas.microsoft.com/office/drawing/2014/main" id="{8F624702-F14C-406D-9285-9EC225512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1999"/>
          </a:xfrm>
          <a:prstGeom prst="rect">
            <a:avLst/>
          </a:prstGeom>
          <a:ln w="28575">
            <a:noFill/>
          </a:ln>
          <a:effectLst>
            <a:outerShdw blurRad="50800" dist="38100" dir="5400000" algn="t"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8">
            <a:extLst>
              <a:ext uri="{FF2B5EF4-FFF2-40B4-BE49-F238E27FC236}">
                <a16:creationId xmlns:a16="http://schemas.microsoft.com/office/drawing/2014/main" id="{AE75593A-F97A-443A-991F-6101CD1E55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73489"/>
          <a:stretch/>
        </p:blipFill>
        <p:spPr>
          <a:xfrm>
            <a:off x="0" y="-2"/>
            <a:ext cx="12192000" cy="1818169"/>
          </a:xfrm>
          <a:prstGeom prst="rect">
            <a:avLst/>
          </a:prstGeom>
        </p:spPr>
      </p:pic>
      <p:graphicFrame>
        <p:nvGraphicFramePr>
          <p:cNvPr id="6" name="Text Placeholder 3">
            <a:extLst>
              <a:ext uri="{FF2B5EF4-FFF2-40B4-BE49-F238E27FC236}">
                <a16:creationId xmlns:a16="http://schemas.microsoft.com/office/drawing/2014/main" id="{80647A55-D5C4-32D4-E570-7D4DC1E12000}"/>
              </a:ext>
            </a:extLst>
          </p:cNvPr>
          <p:cNvGraphicFramePr/>
          <p:nvPr>
            <p:extLst>
              <p:ext uri="{D42A27DB-BD31-4B8C-83A1-F6EECF244321}">
                <p14:modId xmlns:p14="http://schemas.microsoft.com/office/powerpoint/2010/main" val="458696228"/>
              </p:ext>
            </p:extLst>
          </p:nvPr>
        </p:nvGraphicFramePr>
        <p:xfrm>
          <a:off x="674557" y="763811"/>
          <a:ext cx="10603668" cy="34634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18211787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7A9A7-FACE-86C0-48C0-C39F60AA89A6}"/>
              </a:ext>
            </a:extLst>
          </p:cNvPr>
          <p:cNvSpPr>
            <a:spLocks noGrp="1"/>
          </p:cNvSpPr>
          <p:nvPr>
            <p:ph type="title"/>
          </p:nvPr>
        </p:nvSpPr>
        <p:spPr>
          <a:xfrm>
            <a:off x="12200" y="1523976"/>
            <a:ext cx="4059934" cy="4023028"/>
          </a:xfrm>
        </p:spPr>
        <p:txBody>
          <a:bodyPr vert="horz" lIns="91440" tIns="45720" rIns="91440" bIns="45720" rtlCol="0" anchor="ctr">
            <a:normAutofit/>
          </a:bodyPr>
          <a:lstStyle/>
          <a:p>
            <a:pPr algn="l"/>
            <a:r>
              <a:rPr lang="en-US" sz="4100" dirty="0">
                <a:solidFill>
                  <a:srgbClr val="FFFFFF"/>
                </a:solidFill>
                <a:latin typeface="Arial" panose="020B0604020202020204" pitchFamily="34" charset="0"/>
                <a:cs typeface="Arial" panose="020B0604020202020204" pitchFamily="34" charset="0"/>
              </a:rPr>
              <a:t>References</a:t>
            </a:r>
            <a:r>
              <a:rPr lang="en-US" sz="4100" dirty="0">
                <a:solidFill>
                  <a:srgbClr val="FFFFFF"/>
                </a:solidFill>
              </a:rPr>
              <a:t> </a:t>
            </a:r>
          </a:p>
        </p:txBody>
      </p:sp>
      <p:pic>
        <p:nvPicPr>
          <p:cNvPr id="17" name="Picture 16">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4" name="Text Placeholder 3">
            <a:extLst>
              <a:ext uri="{FF2B5EF4-FFF2-40B4-BE49-F238E27FC236}">
                <a16:creationId xmlns:a16="http://schemas.microsoft.com/office/drawing/2014/main" id="{97FA4765-98A9-D397-F1BF-740A3F612FEA}"/>
              </a:ext>
            </a:extLst>
          </p:cNvPr>
          <p:cNvSpPr>
            <a:spLocks noGrp="1"/>
          </p:cNvSpPr>
          <p:nvPr>
            <p:ph type="body" sz="half" idx="2"/>
          </p:nvPr>
        </p:nvSpPr>
        <p:spPr>
          <a:xfrm>
            <a:off x="4353464" y="215152"/>
            <a:ext cx="7557206" cy="6640676"/>
          </a:xfrm>
        </p:spPr>
        <p:txBody>
          <a:bodyPr vert="horz" lIns="91440" tIns="45720" rIns="91440" bIns="45720" rtlCol="0" anchor="ctr">
            <a:normAutofit lnSpcReduction="10000"/>
          </a:bodyPr>
          <a:lstStyle/>
          <a:p>
            <a:pPr marL="171450" indent="-171450" algn="l">
              <a:lnSpc>
                <a:spcPct val="110000"/>
              </a:lnSpc>
              <a:buFont typeface="Arial" panose="020B0604020202020204" pitchFamily="34" charset="0"/>
              <a:buChar char="•"/>
            </a:pPr>
            <a:r>
              <a:rPr lang="en-US" sz="900" dirty="0" err="1">
                <a:latin typeface="Arial" panose="020B0604020202020204" pitchFamily="34" charset="0"/>
                <a:cs typeface="Arial" panose="020B0604020202020204" pitchFamily="34" charset="0"/>
              </a:rPr>
              <a:t>Djatmiko</a:t>
            </a:r>
            <a:r>
              <a:rPr lang="en-US" sz="900" dirty="0">
                <a:latin typeface="Arial" panose="020B0604020202020204" pitchFamily="34" charset="0"/>
                <a:cs typeface="Arial" panose="020B0604020202020204" pitchFamily="34" charset="0"/>
              </a:rPr>
              <a:t>, G.H., Sinaga, O. and </a:t>
            </a:r>
            <a:r>
              <a:rPr lang="en-US" sz="900" dirty="0" err="1">
                <a:latin typeface="Arial" panose="020B0604020202020204" pitchFamily="34" charset="0"/>
                <a:cs typeface="Arial" panose="020B0604020202020204" pitchFamily="34" charset="0"/>
              </a:rPr>
              <a:t>Pawirosumarto</a:t>
            </a:r>
            <a:r>
              <a:rPr lang="en-US" sz="900" dirty="0">
                <a:latin typeface="Arial" panose="020B0604020202020204" pitchFamily="34" charset="0"/>
                <a:cs typeface="Arial" panose="020B0604020202020204" pitchFamily="34" charset="0"/>
              </a:rPr>
              <a:t>, S. (2025). Digital Transformation and Social Inclusion in Public Services: A Qualitative Analysis of E-Government Adoption for </a:t>
            </a:r>
            <a:r>
              <a:rPr lang="en-US" sz="900" dirty="0" err="1">
                <a:latin typeface="Arial" panose="020B0604020202020204" pitchFamily="34" charset="0"/>
                <a:cs typeface="Arial" panose="020B0604020202020204" pitchFamily="34" charset="0"/>
              </a:rPr>
              <a:t>Marginalised</a:t>
            </a:r>
            <a:r>
              <a:rPr lang="en-US" sz="900" dirty="0">
                <a:latin typeface="Arial" panose="020B0604020202020204" pitchFamily="34" charset="0"/>
                <a:cs typeface="Arial" panose="020B0604020202020204" pitchFamily="34" charset="0"/>
              </a:rPr>
              <a:t> Communities in Sustainable Governance. </a:t>
            </a:r>
            <a:r>
              <a:rPr lang="en-US" sz="900" i="1" dirty="0">
                <a:latin typeface="Arial" panose="020B0604020202020204" pitchFamily="34" charset="0"/>
                <a:cs typeface="Arial" panose="020B0604020202020204" pitchFamily="34" charset="0"/>
              </a:rPr>
              <a:t>Sustainability</a:t>
            </a:r>
            <a:r>
              <a:rPr lang="en-US" sz="900" dirty="0">
                <a:latin typeface="Arial" panose="020B0604020202020204" pitchFamily="34" charset="0"/>
                <a:cs typeface="Arial" panose="020B0604020202020204" pitchFamily="34" charset="0"/>
              </a:rPr>
              <a:t>, [online] 17(7), pp.2908–2908.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://doi.org/10.3390/su17072908.</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Donaghy, E., Still, F., Frost, H., Lutte, J., </a:t>
            </a:r>
            <a:r>
              <a:rPr lang="en-US" sz="900" dirty="0" err="1">
                <a:latin typeface="Arial" panose="020B0604020202020204" pitchFamily="34" charset="0"/>
                <a:cs typeface="Arial" panose="020B0604020202020204" pitchFamily="34" charset="0"/>
              </a:rPr>
              <a:t>Shenkin</a:t>
            </a:r>
            <a:r>
              <a:rPr lang="en-US" sz="900" dirty="0">
                <a:latin typeface="Arial" panose="020B0604020202020204" pitchFamily="34" charset="0"/>
                <a:cs typeface="Arial" panose="020B0604020202020204" pitchFamily="34" charset="0"/>
              </a:rPr>
              <a:t>, S.D., Jones, H. and Mercer, S.W. (2022). GP-led adapted comprehensive geriatric assessment for frail older people: a multi-methods evaluation of the ‘Living Well Assessment’ quality improvement project in Scotland. </a:t>
            </a:r>
            <a:r>
              <a:rPr lang="en-US" sz="900" i="1" dirty="0">
                <a:latin typeface="Arial" panose="020B0604020202020204" pitchFamily="34" charset="0"/>
                <a:cs typeface="Arial" panose="020B0604020202020204" pitchFamily="34" charset="0"/>
              </a:rPr>
              <a:t>BJGP open</a:t>
            </a:r>
            <a:r>
              <a:rPr lang="en-US" sz="900" dirty="0">
                <a:latin typeface="Arial" panose="020B0604020202020204" pitchFamily="34" charset="0"/>
                <a:cs typeface="Arial" panose="020B0604020202020204" pitchFamily="34" charset="0"/>
              </a:rPr>
              <a:t>, 7(1), pp.BJGPO.2022.0184–BJGPO.2022.0184.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://doi.org/10.3399/bjgpo.2022.0184.</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Ellis, R., Goodacre, T., Mortensen, N., </a:t>
            </a:r>
            <a:r>
              <a:rPr lang="en-US" sz="900" dirty="0" err="1">
                <a:latin typeface="Arial" panose="020B0604020202020204" pitchFamily="34" charset="0"/>
                <a:cs typeface="Arial" panose="020B0604020202020204" pitchFamily="34" charset="0"/>
              </a:rPr>
              <a:t>Oeppen</a:t>
            </a:r>
            <a:r>
              <a:rPr lang="en-US" sz="900" dirty="0">
                <a:latin typeface="Arial" panose="020B0604020202020204" pitchFamily="34" charset="0"/>
                <a:cs typeface="Arial" panose="020B0604020202020204" pitchFamily="34" charset="0"/>
              </a:rPr>
              <a:t>, R.S. and Brennan, P.A. (2022). The application of Human Factors at Hybrid meetings: facilitating productivity and inclusivity. </a:t>
            </a:r>
            <a:r>
              <a:rPr lang="en-US" sz="900" i="1" dirty="0">
                <a:latin typeface="Arial" panose="020B0604020202020204" pitchFamily="34" charset="0"/>
                <a:cs typeface="Arial" panose="020B0604020202020204" pitchFamily="34" charset="0"/>
              </a:rPr>
              <a:t>British Journal of Oral and Maxillofacial Surgery</a:t>
            </a:r>
            <a:r>
              <a:rPr lang="en-US" sz="900" dirty="0">
                <a:latin typeface="Arial" panose="020B0604020202020204" pitchFamily="34" charset="0"/>
                <a:cs typeface="Arial" panose="020B0604020202020204" pitchFamily="34" charset="0"/>
              </a:rPr>
              <a:t>, 60(6).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://doi.org/10.1016/j.bjoms.2021.12.055.</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Eriksson, P., Hammar, T., </a:t>
            </a:r>
            <a:r>
              <a:rPr lang="en-US" sz="900" dirty="0" err="1">
                <a:latin typeface="Arial" panose="020B0604020202020204" pitchFamily="34" charset="0"/>
                <a:cs typeface="Arial" panose="020B0604020202020204" pitchFamily="34" charset="0"/>
              </a:rPr>
              <a:t>Lagrosen</a:t>
            </a:r>
            <a:r>
              <a:rPr lang="en-US" sz="900" dirty="0">
                <a:latin typeface="Arial" panose="020B0604020202020204" pitchFamily="34" charset="0"/>
                <a:cs typeface="Arial" panose="020B0604020202020204" pitchFamily="34" charset="0"/>
              </a:rPr>
              <a:t>, S. and Nilsson, E. (2022). Digital consultation in primary healthcare: the effects on access, efficiency and patient safety based on provider experience; a qualitative study. </a:t>
            </a:r>
            <a:r>
              <a:rPr lang="en-US" sz="900" i="1" dirty="0">
                <a:latin typeface="Arial" panose="020B0604020202020204" pitchFamily="34" charset="0"/>
                <a:cs typeface="Arial" panose="020B0604020202020204" pitchFamily="34" charset="0"/>
              </a:rPr>
              <a:t>Scandinavian Journal of Primary Health Care</a:t>
            </a:r>
            <a:r>
              <a:rPr lang="en-US" sz="900" dirty="0">
                <a:latin typeface="Arial" panose="020B0604020202020204" pitchFamily="34" charset="0"/>
                <a:cs typeface="Arial" panose="020B0604020202020204" pitchFamily="34" charset="0"/>
              </a:rPr>
              <a:t>, 40(4), pp.498–506.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://doi.org/10.1080/02813432.2022.2159200.</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Features Desk (2024). </a:t>
            </a:r>
            <a:r>
              <a:rPr lang="en-US" sz="900" i="1" dirty="0">
                <a:latin typeface="Arial" panose="020B0604020202020204" pitchFamily="34" charset="0"/>
                <a:cs typeface="Arial" panose="020B0604020202020204" pitchFamily="34" charset="0"/>
              </a:rPr>
              <a:t>NHS waiting times and patient experience data AI SML benchmarks</a:t>
            </a:r>
            <a:r>
              <a:rPr lang="en-US" sz="900" dirty="0">
                <a:latin typeface="Arial" panose="020B0604020202020204" pitchFamily="34" charset="0"/>
                <a:cs typeface="Arial" panose="020B0604020202020204" pitchFamily="34" charset="0"/>
              </a:rPr>
              <a:t>. [online] Health Tech World. Available at: https://www.htworld.co.uk/insight/nhs-waiting-times-and-patient-experience-data-ai-sml-benchmarks-san24/ [Accessed 30 Oct. 2025].</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Haque, S.N. and Hayden, E.M. (2022). Telehealth. </a:t>
            </a:r>
            <a:r>
              <a:rPr lang="en-US" sz="900" i="1" dirty="0">
                <a:latin typeface="Arial" panose="020B0604020202020204" pitchFamily="34" charset="0"/>
                <a:cs typeface="Arial" panose="020B0604020202020204" pitchFamily="34" charset="0"/>
              </a:rPr>
              <a:t>Clinical Informatics Study Guide</a:t>
            </a:r>
            <a:r>
              <a:rPr lang="en-US" sz="900" dirty="0">
                <a:latin typeface="Arial" panose="020B0604020202020204" pitchFamily="34" charset="0"/>
                <a:cs typeface="Arial" panose="020B0604020202020204" pitchFamily="34" charset="0"/>
              </a:rPr>
              <a:t>, pp.255–259.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://doi.org/10.1007/978-3-030-93765-2_18.</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Hilty, D.M., Armstrong, C.M., Smout, S.A., Crawford, A., Maheu, M.M., Drude, K.P., Chan, S., </a:t>
            </a:r>
            <a:r>
              <a:rPr lang="en-US" sz="900" dirty="0" err="1">
                <a:latin typeface="Arial" panose="020B0604020202020204" pitchFamily="34" charset="0"/>
                <a:cs typeface="Arial" panose="020B0604020202020204" pitchFamily="34" charset="0"/>
              </a:rPr>
              <a:t>Yellowlees</a:t>
            </a:r>
            <a:r>
              <a:rPr lang="en-US" sz="900" dirty="0">
                <a:latin typeface="Arial" panose="020B0604020202020204" pitchFamily="34" charset="0"/>
                <a:cs typeface="Arial" panose="020B0604020202020204" pitchFamily="34" charset="0"/>
              </a:rPr>
              <a:t>, P.M. and Krupinski, E.A. (2022). Findings and Guidelines on Provider Technology, Fatigue, and Well-being: Scoping Review. </a:t>
            </a:r>
            <a:r>
              <a:rPr lang="en-US" sz="900" i="1" dirty="0">
                <a:latin typeface="Arial" panose="020B0604020202020204" pitchFamily="34" charset="0"/>
                <a:cs typeface="Arial" panose="020B0604020202020204" pitchFamily="34" charset="0"/>
              </a:rPr>
              <a:t>Journal of Medical Internet Research</a:t>
            </a:r>
            <a:r>
              <a:rPr lang="en-US" sz="900" dirty="0">
                <a:latin typeface="Arial" panose="020B0604020202020204" pitchFamily="34" charset="0"/>
                <a:cs typeface="Arial" panose="020B0604020202020204" pitchFamily="34" charset="0"/>
              </a:rPr>
              <a:t>, 24(5), p.e34451.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://doi.org/10.2196/34451.</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Murphy, M., Scott, L.J., Salisbury, C., Turner, A., Scott, A., Denholm, R., Iyer, G., Lewis, R., MacLeod, J. and Horwood, J. (2021). The implementation of remote consulting in UK primary care following the COVID-19 pandemic: a mixed-methods longitudinal study. </a:t>
            </a:r>
            <a:r>
              <a:rPr lang="en-US" sz="900" i="1" dirty="0">
                <a:latin typeface="Arial" panose="020B0604020202020204" pitchFamily="34" charset="0"/>
                <a:cs typeface="Arial" panose="020B0604020202020204" pitchFamily="34" charset="0"/>
              </a:rPr>
              <a:t>British Journal of General Practice</a:t>
            </a:r>
            <a:r>
              <a:rPr lang="en-US" sz="900" dirty="0">
                <a:latin typeface="Arial" panose="020B0604020202020204" pitchFamily="34" charset="0"/>
                <a:cs typeface="Arial" panose="020B0604020202020204" pitchFamily="34" charset="0"/>
              </a:rPr>
              <a:t>, [online] 71(704), p.BJGP.2020.0948.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://doi.org/10.3399/bjgp.2020.0948.</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Sun, C., </a:t>
            </a:r>
            <a:r>
              <a:rPr lang="en-US" sz="900" dirty="0" err="1">
                <a:latin typeface="Arial" panose="020B0604020202020204" pitchFamily="34" charset="0"/>
                <a:cs typeface="Arial" panose="020B0604020202020204" pitchFamily="34" charset="0"/>
              </a:rPr>
              <a:t>Chrysikou</a:t>
            </a:r>
            <a:r>
              <a:rPr lang="en-US" sz="900" dirty="0">
                <a:latin typeface="Arial" panose="020B0604020202020204" pitchFamily="34" charset="0"/>
                <a:cs typeface="Arial" panose="020B0604020202020204" pitchFamily="34" charset="0"/>
              </a:rPr>
              <a:t>, E., </a:t>
            </a:r>
            <a:r>
              <a:rPr lang="en-US" sz="900" dirty="0" err="1">
                <a:latin typeface="Arial" panose="020B0604020202020204" pitchFamily="34" charset="0"/>
                <a:cs typeface="Arial" panose="020B0604020202020204" pitchFamily="34" charset="0"/>
              </a:rPr>
              <a:t>Savvopoulou</a:t>
            </a:r>
            <a:r>
              <a:rPr lang="en-US" sz="900" dirty="0">
                <a:latin typeface="Arial" panose="020B0604020202020204" pitchFamily="34" charset="0"/>
                <a:cs typeface="Arial" panose="020B0604020202020204" pitchFamily="34" charset="0"/>
              </a:rPr>
              <a:t>, E., Hernandez-Garcia, E. and Fatah gen. Schieck, A. (2023). Healthcare Built Environment and Telemedicine Practice for Social and Environmental Sustainability. </a:t>
            </a:r>
            <a:r>
              <a:rPr lang="en-US" sz="900" i="1" dirty="0">
                <a:latin typeface="Arial" panose="020B0604020202020204" pitchFamily="34" charset="0"/>
                <a:cs typeface="Arial" panose="020B0604020202020204" pitchFamily="34" charset="0"/>
              </a:rPr>
              <a:t>Sustainability</a:t>
            </a:r>
            <a:r>
              <a:rPr lang="en-US" sz="900" dirty="0">
                <a:latin typeface="Arial" panose="020B0604020202020204" pitchFamily="34" charset="0"/>
                <a:cs typeface="Arial" panose="020B0604020202020204" pitchFamily="34" charset="0"/>
              </a:rPr>
              <a:t>, 15(3), p.2697.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://doi.org/10.3390/su15032697.</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Turnbull, J., Prichard, J., MacLellan, J. and Pope, C. (2024). eHealth literacy and the use of NHS111 online urgent care service in England: A cross-sectional survey (Preprint). </a:t>
            </a:r>
            <a:r>
              <a:rPr lang="en-US" sz="900" i="1" dirty="0">
                <a:latin typeface="Arial" panose="020B0604020202020204" pitchFamily="34" charset="0"/>
                <a:cs typeface="Arial" panose="020B0604020202020204" pitchFamily="34" charset="0"/>
              </a:rPr>
              <a:t>JMIR. Journal of medical internet research/Journal of medical internet research</a:t>
            </a:r>
            <a:r>
              <a:rPr lang="en-US" sz="900" dirty="0">
                <a:latin typeface="Arial" panose="020B0604020202020204" pitchFamily="34" charset="0"/>
                <a:cs typeface="Arial" panose="020B0604020202020204" pitchFamily="34" charset="0"/>
              </a:rPr>
              <a:t>, 26, pp.e50376–e50376.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://doi.org/10.2196/50376.</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Westgarth, D. (2023). England, Scotland, Wales and Northern Ireland: Wishes for 2023. </a:t>
            </a:r>
            <a:r>
              <a:rPr lang="en-US" sz="900" i="1" dirty="0">
                <a:latin typeface="Arial" panose="020B0604020202020204" pitchFamily="34" charset="0"/>
                <a:cs typeface="Arial" panose="020B0604020202020204" pitchFamily="34" charset="0"/>
              </a:rPr>
              <a:t>BDJ In Practice</a:t>
            </a:r>
            <a:r>
              <a:rPr lang="en-US" sz="900" dirty="0">
                <a:latin typeface="Arial" panose="020B0604020202020204" pitchFamily="34" charset="0"/>
                <a:cs typeface="Arial" panose="020B0604020202020204" pitchFamily="34" charset="0"/>
              </a:rPr>
              <a:t>, 36(1), pp.12–18.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://doi.org/10.1038/s41404-022-1857-x.</a:t>
            </a:r>
          </a:p>
          <a:p>
            <a:pPr marL="171450" indent="-171450" algn="l">
              <a:lnSpc>
                <a:spcPct val="110000"/>
              </a:lnSpc>
              <a:buFont typeface="Arial" panose="020B0604020202020204" pitchFamily="34" charset="0"/>
              <a:buChar char="•"/>
            </a:pPr>
            <a:r>
              <a:rPr lang="en-US" sz="900" dirty="0">
                <a:latin typeface="Arial" panose="020B0604020202020204" pitchFamily="34" charset="0"/>
                <a:cs typeface="Arial" panose="020B0604020202020204" pitchFamily="34" charset="0"/>
              </a:rPr>
              <a:t>Winward, S., Patel, T., Al-Saffar, M. and Noble, M. (2021). The Effect of 24/7, Digital-First, NHS Primary Care on Acute Hospital Spending: Retrospective Observational Analysis. </a:t>
            </a:r>
            <a:r>
              <a:rPr lang="en-US" sz="900" i="1" dirty="0">
                <a:latin typeface="Arial" panose="020B0604020202020204" pitchFamily="34" charset="0"/>
                <a:cs typeface="Arial" panose="020B0604020202020204" pitchFamily="34" charset="0"/>
              </a:rPr>
              <a:t>Journal of Medical Internet Research</a:t>
            </a:r>
            <a:r>
              <a:rPr lang="en-US" sz="900" dirty="0">
                <a:latin typeface="Arial" panose="020B0604020202020204" pitchFamily="34" charset="0"/>
                <a:cs typeface="Arial" panose="020B0604020202020204" pitchFamily="34" charset="0"/>
              </a:rPr>
              <a:t>, 23(7), p.e24917. </a:t>
            </a:r>
            <a:r>
              <a:rPr lang="en-US" sz="900" dirty="0" err="1">
                <a:latin typeface="Arial" panose="020B0604020202020204" pitchFamily="34" charset="0"/>
                <a:cs typeface="Arial" panose="020B0604020202020204" pitchFamily="34" charset="0"/>
              </a:rPr>
              <a:t>doi:https</a:t>
            </a:r>
            <a:r>
              <a:rPr lang="en-US" sz="900" dirty="0">
                <a:latin typeface="Arial" panose="020B0604020202020204" pitchFamily="34" charset="0"/>
                <a:cs typeface="Arial" panose="020B0604020202020204" pitchFamily="34" charset="0"/>
              </a:rPr>
              <a:t>://doi.org/10.2196/24917.</a:t>
            </a:r>
          </a:p>
          <a:p>
            <a:pPr indent="-228600" algn="l">
              <a:lnSpc>
                <a:spcPct val="110000"/>
              </a:lnSpc>
              <a:buFont typeface="Arial" panose="020B0604020202020204" pitchFamily="34" charset="0"/>
              <a:buChar char="•"/>
            </a:pPr>
            <a:endParaRPr lang="en-US" sz="600" dirty="0"/>
          </a:p>
        </p:txBody>
      </p:sp>
      <p:pic>
        <p:nvPicPr>
          <p:cNvPr id="19" name="Picture 18">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83884945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31CA2540-FD07-4286-91E4-8D0DE4E50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9B0944-D363-D208-FDF0-85B9B2296401}"/>
              </a:ext>
            </a:extLst>
          </p:cNvPr>
          <p:cNvSpPr>
            <a:spLocks noGrp="1"/>
          </p:cNvSpPr>
          <p:nvPr>
            <p:ph type="title"/>
          </p:nvPr>
        </p:nvSpPr>
        <p:spPr>
          <a:xfrm>
            <a:off x="1126762" y="1227279"/>
            <a:ext cx="4328819" cy="2509213"/>
          </a:xfrm>
        </p:spPr>
        <p:txBody>
          <a:bodyPr vert="horz" lIns="91440" tIns="45720" rIns="91440" bIns="45720" rtlCol="0" anchor="b">
            <a:normAutofit/>
          </a:bodyPr>
          <a:lstStyle/>
          <a:p>
            <a:r>
              <a:rPr lang="en-US" sz="4800" dirty="0"/>
              <a:t>Thank you</a:t>
            </a:r>
            <a:br>
              <a:rPr lang="en-US" sz="4800" dirty="0"/>
            </a:br>
            <a:endParaRPr lang="en-US" sz="4800" dirty="0"/>
          </a:p>
        </p:txBody>
      </p:sp>
      <p:pic>
        <p:nvPicPr>
          <p:cNvPr id="15" name="Picture 14">
            <a:extLst>
              <a:ext uri="{FF2B5EF4-FFF2-40B4-BE49-F238E27FC236}">
                <a16:creationId xmlns:a16="http://schemas.microsoft.com/office/drawing/2014/main" id="{214924F5-CDC2-4DFA-82F3-4843ADD678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295" t="89389" r="26987" b="24"/>
          <a:stretch/>
        </p:blipFill>
        <p:spPr>
          <a:xfrm flipH="1">
            <a:off x="0" y="-1"/>
            <a:ext cx="2596444" cy="872709"/>
          </a:xfrm>
          <a:prstGeom prst="rect">
            <a:avLst/>
          </a:prstGeom>
        </p:spPr>
      </p:pic>
      <p:pic>
        <p:nvPicPr>
          <p:cNvPr id="17" name="Picture 16">
            <a:extLst>
              <a:ext uri="{FF2B5EF4-FFF2-40B4-BE49-F238E27FC236}">
                <a16:creationId xmlns:a16="http://schemas.microsoft.com/office/drawing/2014/main" id="{AED59812-6820-446C-B994-0D059C97DC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10473994"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6" name="Graphic 5" descr="Smiling Face with No Fill">
            <a:extLst>
              <a:ext uri="{FF2B5EF4-FFF2-40B4-BE49-F238E27FC236}">
                <a16:creationId xmlns:a16="http://schemas.microsoft.com/office/drawing/2014/main" id="{4C2AB5C1-823C-4F96-88BF-E6BAF751F93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90459" y="948266"/>
            <a:ext cx="4743406" cy="4743406"/>
          </a:xfrm>
          <a:prstGeom prst="rect">
            <a:avLst/>
          </a:prstGeom>
        </p:spPr>
      </p:pic>
      <p:pic>
        <p:nvPicPr>
          <p:cNvPr id="19" name="Picture 18">
            <a:extLst>
              <a:ext uri="{FF2B5EF4-FFF2-40B4-BE49-F238E27FC236}">
                <a16:creationId xmlns:a16="http://schemas.microsoft.com/office/drawing/2014/main" id="{E844ED7C-1917-40D8-8B42-1B1C27BC5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flipH="1">
            <a:off x="0" y="3142319"/>
            <a:ext cx="4605339" cy="3715682"/>
          </a:xfrm>
          <a:prstGeom prst="rect">
            <a:avLst/>
          </a:prstGeom>
        </p:spPr>
      </p:pic>
    </p:spTree>
    <p:extLst>
      <p:ext uri="{BB962C8B-B14F-4D97-AF65-F5344CB8AC3E}">
        <p14:creationId xmlns:p14="http://schemas.microsoft.com/office/powerpoint/2010/main" val="314174189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8E52988-C458-4121-9BF8-864CDB291D44}">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AABA7D41-7EBD-45D7-AFB8-22EF4BFA6BA2}">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19C9275B-1E7E-409A-9467-302622C468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Laboratory design</Template>
  <TotalTime>119</TotalTime>
  <Words>2678</Words>
  <Application>Microsoft Office PowerPoint</Application>
  <PresentationFormat>Widescreen</PresentationFormat>
  <Paragraphs>114</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Droplet</vt:lpstr>
      <vt:lpstr>The Impact of Telehealth and Virtual Consultation Services on UK Health and Social Care</vt:lpstr>
      <vt:lpstr>Table of contents</vt:lpstr>
      <vt:lpstr>Introduction</vt:lpstr>
      <vt:lpstr>Overview of Innovation </vt:lpstr>
      <vt:lpstr>Review of the Innovation </vt:lpstr>
      <vt:lpstr>Impact on Workforce </vt:lpstr>
      <vt:lpstr>Impact on Service Delivery </vt:lpstr>
      <vt:lpstr>Impact on Patients and Service Users </vt:lpstr>
      <vt:lpstr>Impact on Community </vt:lpstr>
      <vt:lpstr>Challenges and Recommendations </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Telehealth and Virtual Consultation Services on UK Health and Social Care</dc:title>
  <dc:creator>-</dc:creator>
  <cp:lastModifiedBy>kiran naaz</cp:lastModifiedBy>
  <cp:revision>48</cp:revision>
  <dcterms:created xsi:type="dcterms:W3CDTF">2025-10-30T05:50:57Z</dcterms:created>
  <dcterms:modified xsi:type="dcterms:W3CDTF">2025-11-05T18:29:01Z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