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5" r:id="rId7"/>
    <p:sldId id="263" r:id="rId8"/>
    <p:sldId id="266" r:id="rId9"/>
    <p:sldId id="264" r:id="rId10"/>
    <p:sldId id="267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813310-6847-413A-8D4A-2F638857B803}" v="378" dt="2024-02-18T19:24:30.6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 Evans (2306167)" userId="S::2306167@student.uwtsd.ac.uk::a21ff1fa-d6d4-42f4-b3d5-ef8922ed033a" providerId="AD" clId="Web-{D804147D-F500-46F2-9951-E7291B90510A}"/>
    <pc:docChg chg="addSld delSld modSld sldOrd">
      <pc:chgData name="Matt Evans (2306167)" userId="S::2306167@student.uwtsd.ac.uk::a21ff1fa-d6d4-42f4-b3d5-ef8922ed033a" providerId="AD" clId="Web-{D804147D-F500-46F2-9951-E7291B90510A}" dt="2024-01-25T10:54:33.047" v="181" actId="14100"/>
      <pc:docMkLst>
        <pc:docMk/>
      </pc:docMkLst>
      <pc:sldChg chg="addSp delSp modSp mod setBg">
        <pc:chgData name="Matt Evans (2306167)" userId="S::2306167@student.uwtsd.ac.uk::a21ff1fa-d6d4-42f4-b3d5-ef8922ed033a" providerId="AD" clId="Web-{D804147D-F500-46F2-9951-E7291B90510A}" dt="2024-01-25T10:42:55.041" v="49" actId="20577"/>
        <pc:sldMkLst>
          <pc:docMk/>
          <pc:sldMk cId="3497416255" sldId="257"/>
        </pc:sldMkLst>
        <pc:spChg chg="mod">
          <ac:chgData name="Matt Evans (2306167)" userId="S::2306167@student.uwtsd.ac.uk::a21ff1fa-d6d4-42f4-b3d5-ef8922ed033a" providerId="AD" clId="Web-{D804147D-F500-46F2-9951-E7291B90510A}" dt="2024-01-25T10:42:55.041" v="49" actId="20577"/>
          <ac:spMkLst>
            <pc:docMk/>
            <pc:sldMk cId="3497416255" sldId="257"/>
            <ac:spMk id="2" creationId="{06F10328-32BB-0F9F-2BE9-A870D12011BE}"/>
          </ac:spMkLst>
        </pc:spChg>
        <pc:spChg chg="del mod">
          <ac:chgData name="Matt Evans (2306167)" userId="S::2306167@student.uwtsd.ac.uk::a21ff1fa-d6d4-42f4-b3d5-ef8922ed033a" providerId="AD" clId="Web-{D804147D-F500-46F2-9951-E7291B90510A}" dt="2024-01-25T10:42:20.508" v="47"/>
          <ac:spMkLst>
            <pc:docMk/>
            <pc:sldMk cId="3497416255" sldId="257"/>
            <ac:spMk id="3" creationId="{A7D93B7B-46F0-C522-AF45-52C05B01031D}"/>
          </ac:spMkLst>
        </pc:spChg>
        <pc:spChg chg="add">
          <ac:chgData name="Matt Evans (2306167)" userId="S::2306167@student.uwtsd.ac.uk::a21ff1fa-d6d4-42f4-b3d5-ef8922ed033a" providerId="AD" clId="Web-{D804147D-F500-46F2-9951-E7291B90510A}" dt="2024-01-25T10:42:20.508" v="47"/>
          <ac:spMkLst>
            <pc:docMk/>
            <pc:sldMk cId="3497416255" sldId="257"/>
            <ac:spMk id="9" creationId="{7517A47C-B2E5-4B79-8061-D74B1311AF6E}"/>
          </ac:spMkLst>
        </pc:spChg>
        <pc:spChg chg="add">
          <ac:chgData name="Matt Evans (2306167)" userId="S::2306167@student.uwtsd.ac.uk::a21ff1fa-d6d4-42f4-b3d5-ef8922ed033a" providerId="AD" clId="Web-{D804147D-F500-46F2-9951-E7291B90510A}" dt="2024-01-25T10:42:20.508" v="47"/>
          <ac:spMkLst>
            <pc:docMk/>
            <pc:sldMk cId="3497416255" sldId="257"/>
            <ac:spMk id="11" creationId="{C505E780-2083-4CB5-A42A-5E0E2908ECC3}"/>
          </ac:spMkLst>
        </pc:spChg>
        <pc:spChg chg="add">
          <ac:chgData name="Matt Evans (2306167)" userId="S::2306167@student.uwtsd.ac.uk::a21ff1fa-d6d4-42f4-b3d5-ef8922ed033a" providerId="AD" clId="Web-{D804147D-F500-46F2-9951-E7291B90510A}" dt="2024-01-25T10:42:20.508" v="47"/>
          <ac:spMkLst>
            <pc:docMk/>
            <pc:sldMk cId="3497416255" sldId="257"/>
            <ac:spMk id="13" creationId="{D2C0AE1C-0118-41AE-8A10-7CDCBF10E96F}"/>
          </ac:spMkLst>
        </pc:spChg>
        <pc:spChg chg="add">
          <ac:chgData name="Matt Evans (2306167)" userId="S::2306167@student.uwtsd.ac.uk::a21ff1fa-d6d4-42f4-b3d5-ef8922ed033a" providerId="AD" clId="Web-{D804147D-F500-46F2-9951-E7291B90510A}" dt="2024-01-25T10:42:20.508" v="47"/>
          <ac:spMkLst>
            <pc:docMk/>
            <pc:sldMk cId="3497416255" sldId="257"/>
            <ac:spMk id="15" creationId="{463EEC44-1BA3-44ED-81FC-A644B04B2A44}"/>
          </ac:spMkLst>
        </pc:spChg>
        <pc:graphicFrameChg chg="add">
          <ac:chgData name="Matt Evans (2306167)" userId="S::2306167@student.uwtsd.ac.uk::a21ff1fa-d6d4-42f4-b3d5-ef8922ed033a" providerId="AD" clId="Web-{D804147D-F500-46F2-9951-E7291B90510A}" dt="2024-01-25T10:42:20.508" v="47"/>
          <ac:graphicFrameMkLst>
            <pc:docMk/>
            <pc:sldMk cId="3497416255" sldId="257"/>
            <ac:graphicFrameMk id="5" creationId="{170F04FD-AB22-AA8F-266B-D530D02AF828}"/>
          </ac:graphicFrameMkLst>
        </pc:graphicFrameChg>
      </pc:sldChg>
      <pc:sldChg chg="addSp modSp mod setBg">
        <pc:chgData name="Matt Evans (2306167)" userId="S::2306167@student.uwtsd.ac.uk::a21ff1fa-d6d4-42f4-b3d5-ef8922ed033a" providerId="AD" clId="Web-{D804147D-F500-46F2-9951-E7291B90510A}" dt="2024-01-25T10:49:12.552" v="132" actId="1076"/>
        <pc:sldMkLst>
          <pc:docMk/>
          <pc:sldMk cId="2520094955" sldId="258"/>
        </pc:sldMkLst>
        <pc:spChg chg="mod">
          <ac:chgData name="Matt Evans (2306167)" userId="S::2306167@student.uwtsd.ac.uk::a21ff1fa-d6d4-42f4-b3d5-ef8922ed033a" providerId="AD" clId="Web-{D804147D-F500-46F2-9951-E7291B90510A}" dt="2024-01-25T10:49:12.552" v="132" actId="1076"/>
          <ac:spMkLst>
            <pc:docMk/>
            <pc:sldMk cId="2520094955" sldId="258"/>
            <ac:spMk id="2" creationId="{E2B62594-52B2-8089-7A1E-9CD5F02E971D}"/>
          </ac:spMkLst>
        </pc:spChg>
        <pc:spChg chg="mod">
          <ac:chgData name="Matt Evans (2306167)" userId="S::2306167@student.uwtsd.ac.uk::a21ff1fa-d6d4-42f4-b3d5-ef8922ed033a" providerId="AD" clId="Web-{D804147D-F500-46F2-9951-E7291B90510A}" dt="2024-01-25T10:48:25.410" v="119"/>
          <ac:spMkLst>
            <pc:docMk/>
            <pc:sldMk cId="2520094955" sldId="258"/>
            <ac:spMk id="3" creationId="{19B56A11-3C64-28CD-26A6-1BD69932F361}"/>
          </ac:spMkLst>
        </pc:spChg>
        <pc:spChg chg="add">
          <ac:chgData name="Matt Evans (2306167)" userId="S::2306167@student.uwtsd.ac.uk::a21ff1fa-d6d4-42f4-b3d5-ef8922ed033a" providerId="AD" clId="Web-{D804147D-F500-46F2-9951-E7291B90510A}" dt="2024-01-25T10:48:25.410" v="119"/>
          <ac:spMkLst>
            <pc:docMk/>
            <pc:sldMk cId="2520094955" sldId="258"/>
            <ac:spMk id="9" creationId="{F13C74B1-5B17-4795-BED0-7140497B445A}"/>
          </ac:spMkLst>
        </pc:spChg>
        <pc:spChg chg="add">
          <ac:chgData name="Matt Evans (2306167)" userId="S::2306167@student.uwtsd.ac.uk::a21ff1fa-d6d4-42f4-b3d5-ef8922ed033a" providerId="AD" clId="Web-{D804147D-F500-46F2-9951-E7291B90510A}" dt="2024-01-25T10:48:25.410" v="119"/>
          <ac:spMkLst>
            <pc:docMk/>
            <pc:sldMk cId="2520094955" sldId="258"/>
            <ac:spMk id="11" creationId="{D4974D33-8DC5-464E-8C6D-BE58F0669C17}"/>
          </ac:spMkLst>
        </pc:spChg>
        <pc:picChg chg="add mod">
          <ac:chgData name="Matt Evans (2306167)" userId="S::2306167@student.uwtsd.ac.uk::a21ff1fa-d6d4-42f4-b3d5-ef8922ed033a" providerId="AD" clId="Web-{D804147D-F500-46F2-9951-E7291B90510A}" dt="2024-01-25T10:48:25.410" v="119"/>
          <ac:picMkLst>
            <pc:docMk/>
            <pc:sldMk cId="2520094955" sldId="258"/>
            <ac:picMk id="4" creationId="{D85F4067-3732-4F6B-025D-51DAC4B2DBF8}"/>
          </ac:picMkLst>
        </pc:picChg>
      </pc:sldChg>
      <pc:sldChg chg="addSp modSp">
        <pc:chgData name="Matt Evans (2306167)" userId="S::2306167@student.uwtsd.ac.uk::a21ff1fa-d6d4-42f4-b3d5-ef8922ed033a" providerId="AD" clId="Web-{D804147D-F500-46F2-9951-E7291B90510A}" dt="2024-01-25T10:54:33.047" v="181" actId="14100"/>
        <pc:sldMkLst>
          <pc:docMk/>
          <pc:sldMk cId="544477787" sldId="259"/>
        </pc:sldMkLst>
        <pc:spChg chg="mod">
          <ac:chgData name="Matt Evans (2306167)" userId="S::2306167@student.uwtsd.ac.uk::a21ff1fa-d6d4-42f4-b3d5-ef8922ed033a" providerId="AD" clId="Web-{D804147D-F500-46F2-9951-E7291B90510A}" dt="2024-01-25T10:40:54.443" v="26" actId="20577"/>
          <ac:spMkLst>
            <pc:docMk/>
            <pc:sldMk cId="544477787" sldId="259"/>
            <ac:spMk id="2" creationId="{7A581874-1992-358B-726A-7CE783C22E6D}"/>
          </ac:spMkLst>
        </pc:spChg>
        <pc:spChg chg="mod">
          <ac:chgData name="Matt Evans (2306167)" userId="S::2306167@student.uwtsd.ac.uk::a21ff1fa-d6d4-42f4-b3d5-ef8922ed033a" providerId="AD" clId="Web-{D804147D-F500-46F2-9951-E7291B90510A}" dt="2024-01-25T10:54:33.047" v="181" actId="14100"/>
          <ac:spMkLst>
            <pc:docMk/>
            <pc:sldMk cId="544477787" sldId="259"/>
            <ac:spMk id="3" creationId="{925B2CF6-1A31-3964-FDB5-1EF94D4A313A}"/>
          </ac:spMkLst>
        </pc:spChg>
        <pc:spChg chg="add mod">
          <ac:chgData name="Matt Evans (2306167)" userId="S::2306167@student.uwtsd.ac.uk::a21ff1fa-d6d4-42f4-b3d5-ef8922ed033a" providerId="AD" clId="Web-{D804147D-F500-46F2-9951-E7291B90510A}" dt="2024-01-25T10:54:21.609" v="172" actId="1076"/>
          <ac:spMkLst>
            <pc:docMk/>
            <pc:sldMk cId="544477787" sldId="259"/>
            <ac:spMk id="4" creationId="{7409DD00-69FE-2853-6620-3EF83465B026}"/>
          </ac:spMkLst>
        </pc:spChg>
      </pc:sldChg>
      <pc:sldChg chg="del">
        <pc:chgData name="Matt Evans (2306167)" userId="S::2306167@student.uwtsd.ac.uk::a21ff1fa-d6d4-42f4-b3d5-ef8922ed033a" providerId="AD" clId="Web-{D804147D-F500-46F2-9951-E7291B90510A}" dt="2024-01-25T10:40:42.412" v="17"/>
        <pc:sldMkLst>
          <pc:docMk/>
          <pc:sldMk cId="4219706662" sldId="260"/>
        </pc:sldMkLst>
      </pc:sldChg>
      <pc:sldChg chg="ord">
        <pc:chgData name="Matt Evans (2306167)" userId="S::2306167@student.uwtsd.ac.uk::a21ff1fa-d6d4-42f4-b3d5-ef8922ed033a" providerId="AD" clId="Web-{D804147D-F500-46F2-9951-E7291B90510A}" dt="2024-01-25T10:43:45.620" v="57"/>
        <pc:sldMkLst>
          <pc:docMk/>
          <pc:sldMk cId="2511332209" sldId="261"/>
        </pc:sldMkLst>
      </pc:sldChg>
      <pc:sldChg chg="modSp">
        <pc:chgData name="Matt Evans (2306167)" userId="S::2306167@student.uwtsd.ac.uk::a21ff1fa-d6d4-42f4-b3d5-ef8922ed033a" providerId="AD" clId="Web-{D804147D-F500-46F2-9951-E7291B90510A}" dt="2024-01-25T10:51:05.368" v="135" actId="20577"/>
        <pc:sldMkLst>
          <pc:docMk/>
          <pc:sldMk cId="223139156" sldId="264"/>
        </pc:sldMkLst>
        <pc:spChg chg="mod">
          <ac:chgData name="Matt Evans (2306167)" userId="S::2306167@student.uwtsd.ac.uk::a21ff1fa-d6d4-42f4-b3d5-ef8922ed033a" providerId="AD" clId="Web-{D804147D-F500-46F2-9951-E7291B90510A}" dt="2024-01-25T10:51:05.368" v="135" actId="20577"/>
          <ac:spMkLst>
            <pc:docMk/>
            <pc:sldMk cId="223139156" sldId="264"/>
            <ac:spMk id="3" creationId="{E3DFCBFE-2E5B-5C7F-98B2-BB0DF3F47C4A}"/>
          </ac:spMkLst>
        </pc:spChg>
      </pc:sldChg>
      <pc:sldChg chg="addSp delSp modSp new mod ord setBg">
        <pc:chgData name="Matt Evans (2306167)" userId="S::2306167@student.uwtsd.ac.uk::a21ff1fa-d6d4-42f4-b3d5-ef8922ed033a" providerId="AD" clId="Web-{D804147D-F500-46F2-9951-E7291B90510A}" dt="2024-01-25T10:50:07.117" v="133"/>
        <pc:sldMkLst>
          <pc:docMk/>
          <pc:sldMk cId="3245201987" sldId="265"/>
        </pc:sldMkLst>
        <pc:spChg chg="mod">
          <ac:chgData name="Matt Evans (2306167)" userId="S::2306167@student.uwtsd.ac.uk::a21ff1fa-d6d4-42f4-b3d5-ef8922ed033a" providerId="AD" clId="Web-{D804147D-F500-46F2-9951-E7291B90510A}" dt="2024-01-25T10:50:07.117" v="133"/>
          <ac:spMkLst>
            <pc:docMk/>
            <pc:sldMk cId="3245201987" sldId="265"/>
            <ac:spMk id="2" creationId="{5421266A-940B-38E3-DB32-685153AAB77B}"/>
          </ac:spMkLst>
        </pc:spChg>
        <pc:spChg chg="del mod">
          <ac:chgData name="Matt Evans (2306167)" userId="S::2306167@student.uwtsd.ac.uk::a21ff1fa-d6d4-42f4-b3d5-ef8922ed033a" providerId="AD" clId="Web-{D804147D-F500-46F2-9951-E7291B90510A}" dt="2024-01-25T10:50:07.117" v="133"/>
          <ac:spMkLst>
            <pc:docMk/>
            <pc:sldMk cId="3245201987" sldId="265"/>
            <ac:spMk id="3" creationId="{9BD4DC11-57C3-903C-BD87-78558E61B805}"/>
          </ac:spMkLst>
        </pc:spChg>
        <pc:spChg chg="add">
          <ac:chgData name="Matt Evans (2306167)" userId="S::2306167@student.uwtsd.ac.uk::a21ff1fa-d6d4-42f4-b3d5-ef8922ed033a" providerId="AD" clId="Web-{D804147D-F500-46F2-9951-E7291B90510A}" dt="2024-01-25T10:50:07.117" v="133"/>
          <ac:spMkLst>
            <pc:docMk/>
            <pc:sldMk cId="3245201987" sldId="265"/>
            <ac:spMk id="9" creationId="{35DB3719-6FDC-4E5D-891D-FF40B7300F64}"/>
          </ac:spMkLst>
        </pc:spChg>
        <pc:spChg chg="add">
          <ac:chgData name="Matt Evans (2306167)" userId="S::2306167@student.uwtsd.ac.uk::a21ff1fa-d6d4-42f4-b3d5-ef8922ed033a" providerId="AD" clId="Web-{D804147D-F500-46F2-9951-E7291B90510A}" dt="2024-01-25T10:50:07.117" v="133"/>
          <ac:spMkLst>
            <pc:docMk/>
            <pc:sldMk cId="3245201987" sldId="265"/>
            <ac:spMk id="11" creationId="{E0CBAC23-2E3F-4A90-BA59-F8299F6A5439}"/>
          </ac:spMkLst>
        </pc:spChg>
        <pc:graphicFrameChg chg="add">
          <ac:chgData name="Matt Evans (2306167)" userId="S::2306167@student.uwtsd.ac.uk::a21ff1fa-d6d4-42f4-b3d5-ef8922ed033a" providerId="AD" clId="Web-{D804147D-F500-46F2-9951-E7291B90510A}" dt="2024-01-25T10:50:07.117" v="133"/>
          <ac:graphicFrameMkLst>
            <pc:docMk/>
            <pc:sldMk cId="3245201987" sldId="265"/>
            <ac:graphicFrameMk id="5" creationId="{178E773B-3C1D-C159-EB60-978FDD42C260}"/>
          </ac:graphicFrameMkLst>
        </pc:graphicFrameChg>
      </pc:sldChg>
    </pc:docChg>
  </pc:docChgLst>
  <pc:docChgLst>
    <pc:chgData name="Matt Evans (2306167)" userId="S::2306167@student.uwtsd.ac.uk::a21ff1fa-d6d4-42f4-b3d5-ef8922ed033a" providerId="AD" clId="Web-{F59253E2-913D-49F8-BF00-501CA9A0B5FA}"/>
    <pc:docChg chg="addSld delSld modSld sldOrd">
      <pc:chgData name="Matt Evans (2306167)" userId="S::2306167@student.uwtsd.ac.uk::a21ff1fa-d6d4-42f4-b3d5-ef8922ed033a" providerId="AD" clId="Web-{F59253E2-913D-49F8-BF00-501CA9A0B5FA}" dt="2024-02-07T15:16:04.599" v="428" actId="20577"/>
      <pc:docMkLst>
        <pc:docMk/>
      </pc:docMkLst>
      <pc:sldChg chg="addSp delSp modSp">
        <pc:chgData name="Matt Evans (2306167)" userId="S::2306167@student.uwtsd.ac.uk::a21ff1fa-d6d4-42f4-b3d5-ef8922ed033a" providerId="AD" clId="Web-{F59253E2-913D-49F8-BF00-501CA9A0B5FA}" dt="2024-02-07T15:11:44.346" v="414" actId="1076"/>
        <pc:sldMkLst>
          <pc:docMk/>
          <pc:sldMk cId="544477787" sldId="259"/>
        </pc:sldMkLst>
        <pc:spChg chg="mod">
          <ac:chgData name="Matt Evans (2306167)" userId="S::2306167@student.uwtsd.ac.uk::a21ff1fa-d6d4-42f4-b3d5-ef8922ed033a" providerId="AD" clId="Web-{F59253E2-913D-49F8-BF00-501CA9A0B5FA}" dt="2024-02-07T14:57:46.832" v="331" actId="14100"/>
          <ac:spMkLst>
            <pc:docMk/>
            <pc:sldMk cId="544477787" sldId="259"/>
            <ac:spMk id="2" creationId="{7A581874-1992-358B-726A-7CE783C22E6D}"/>
          </ac:spMkLst>
        </pc:spChg>
        <pc:spChg chg="del mod">
          <ac:chgData name="Matt Evans (2306167)" userId="S::2306167@student.uwtsd.ac.uk::a21ff1fa-d6d4-42f4-b3d5-ef8922ed033a" providerId="AD" clId="Web-{F59253E2-913D-49F8-BF00-501CA9A0B5FA}" dt="2024-02-07T15:06:45.871" v="395"/>
          <ac:spMkLst>
            <pc:docMk/>
            <pc:sldMk cId="544477787" sldId="259"/>
            <ac:spMk id="3" creationId="{925B2CF6-1A31-3964-FDB5-1EF94D4A313A}"/>
          </ac:spMkLst>
        </pc:spChg>
        <pc:spChg chg="del mod">
          <ac:chgData name="Matt Evans (2306167)" userId="S::2306167@student.uwtsd.ac.uk::a21ff1fa-d6d4-42f4-b3d5-ef8922ed033a" providerId="AD" clId="Web-{F59253E2-913D-49F8-BF00-501CA9A0B5FA}" dt="2024-02-07T15:00:05.029" v="355"/>
          <ac:spMkLst>
            <pc:docMk/>
            <pc:sldMk cId="544477787" sldId="259"/>
            <ac:spMk id="4" creationId="{7409DD00-69FE-2853-6620-3EF83465B026}"/>
          </ac:spMkLst>
        </pc:spChg>
        <pc:spChg chg="add del">
          <ac:chgData name="Matt Evans (2306167)" userId="S::2306167@student.uwtsd.ac.uk::a21ff1fa-d6d4-42f4-b3d5-ef8922ed033a" providerId="AD" clId="Web-{F59253E2-913D-49F8-BF00-501CA9A0B5FA}" dt="2024-02-07T14:45:05.198" v="168"/>
          <ac:spMkLst>
            <pc:docMk/>
            <pc:sldMk cId="544477787" sldId="259"/>
            <ac:spMk id="5" creationId="{601766FC-D578-B711-9BEB-30217E443949}"/>
          </ac:spMkLst>
        </pc:spChg>
        <pc:spChg chg="add mod">
          <ac:chgData name="Matt Evans (2306167)" userId="S::2306167@student.uwtsd.ac.uk::a21ff1fa-d6d4-42f4-b3d5-ef8922ed033a" providerId="AD" clId="Web-{F59253E2-913D-49F8-BF00-501CA9A0B5FA}" dt="2024-02-07T15:11:35.048" v="412" actId="14100"/>
          <ac:spMkLst>
            <pc:docMk/>
            <pc:sldMk cId="544477787" sldId="259"/>
            <ac:spMk id="6" creationId="{A1B87A41-1D8F-71AC-9E71-B260AC90E921}"/>
          </ac:spMkLst>
        </pc:spChg>
        <pc:graphicFrameChg chg="add mod">
          <ac:chgData name="Matt Evans (2306167)" userId="S::2306167@student.uwtsd.ac.uk::a21ff1fa-d6d4-42f4-b3d5-ef8922ed033a" providerId="AD" clId="Web-{F59253E2-913D-49F8-BF00-501CA9A0B5FA}" dt="2024-02-07T15:11:44.346" v="414" actId="1076"/>
          <ac:graphicFrameMkLst>
            <pc:docMk/>
            <pc:sldMk cId="544477787" sldId="259"/>
            <ac:graphicFrameMk id="8" creationId="{A1FF747B-0A07-19B8-4756-A5526B9D5A4A}"/>
          </ac:graphicFrameMkLst>
        </pc:graphicFrameChg>
        <pc:graphicFrameChg chg="add del mod">
          <ac:chgData name="Matt Evans (2306167)" userId="S::2306167@student.uwtsd.ac.uk::a21ff1fa-d6d4-42f4-b3d5-ef8922ed033a" providerId="AD" clId="Web-{F59253E2-913D-49F8-BF00-501CA9A0B5FA}" dt="2024-02-07T15:09:46.947" v="407"/>
          <ac:graphicFrameMkLst>
            <pc:docMk/>
            <pc:sldMk cId="544477787" sldId="259"/>
            <ac:graphicFrameMk id="113" creationId="{1723FA87-DC92-6268-8E10-516C237C23DF}"/>
          </ac:graphicFrameMkLst>
        </pc:graphicFrameChg>
      </pc:sldChg>
      <pc:sldChg chg="modSp">
        <pc:chgData name="Matt Evans (2306167)" userId="S::2306167@student.uwtsd.ac.uk::a21ff1fa-d6d4-42f4-b3d5-ef8922ed033a" providerId="AD" clId="Web-{F59253E2-913D-49F8-BF00-501CA9A0B5FA}" dt="2024-02-07T15:16:04.599" v="428" actId="20577"/>
        <pc:sldMkLst>
          <pc:docMk/>
          <pc:sldMk cId="2511332209" sldId="261"/>
        </pc:sldMkLst>
        <pc:spChg chg="mod">
          <ac:chgData name="Matt Evans (2306167)" userId="S::2306167@student.uwtsd.ac.uk::a21ff1fa-d6d4-42f4-b3d5-ef8922ed033a" providerId="AD" clId="Web-{F59253E2-913D-49F8-BF00-501CA9A0B5FA}" dt="2024-02-07T15:16:04.599" v="428" actId="20577"/>
          <ac:spMkLst>
            <pc:docMk/>
            <pc:sldMk cId="2511332209" sldId="261"/>
            <ac:spMk id="3" creationId="{56CDF9A4-F7C5-E5D4-2C21-387B6D4922AC}"/>
          </ac:spMkLst>
        </pc:spChg>
      </pc:sldChg>
      <pc:sldChg chg="ord">
        <pc:chgData name="Matt Evans (2306167)" userId="S::2306167@student.uwtsd.ac.uk::a21ff1fa-d6d4-42f4-b3d5-ef8922ed033a" providerId="AD" clId="Web-{F59253E2-913D-49F8-BF00-501CA9A0B5FA}" dt="2024-02-07T15:15:20.190" v="416"/>
        <pc:sldMkLst>
          <pc:docMk/>
          <pc:sldMk cId="3245201987" sldId="265"/>
        </pc:sldMkLst>
      </pc:sldChg>
      <pc:sldChg chg="modSp new del">
        <pc:chgData name="Matt Evans (2306167)" userId="S::2306167@student.uwtsd.ac.uk::a21ff1fa-d6d4-42f4-b3d5-ef8922ed033a" providerId="AD" clId="Web-{F59253E2-913D-49F8-BF00-501CA9A0B5FA}" dt="2024-02-07T15:14:55.766" v="415"/>
        <pc:sldMkLst>
          <pc:docMk/>
          <pc:sldMk cId="1959893008" sldId="266"/>
        </pc:sldMkLst>
        <pc:spChg chg="mod">
          <ac:chgData name="Matt Evans (2306167)" userId="S::2306167@student.uwtsd.ac.uk::a21ff1fa-d6d4-42f4-b3d5-ef8922ed033a" providerId="AD" clId="Web-{F59253E2-913D-49F8-BF00-501CA9A0B5FA}" dt="2024-02-07T13:25:00.189" v="44" actId="20577"/>
          <ac:spMkLst>
            <pc:docMk/>
            <pc:sldMk cId="1959893008" sldId="266"/>
            <ac:spMk id="2" creationId="{22317067-58FA-2426-FBD1-BF12C011F39B}"/>
          </ac:spMkLst>
        </pc:spChg>
      </pc:sldChg>
    </pc:docChg>
  </pc:docChgLst>
  <pc:docChgLst>
    <pc:chgData name="Matt Evans (2306167)" userId="S::2306167@student.uwtsd.ac.uk::a21ff1fa-d6d4-42f4-b3d5-ef8922ed033a" providerId="AD" clId="Web-{BEBBEF78-D6C5-4225-A43D-82D61DBB9C26}"/>
    <pc:docChg chg="addSld modSld sldOrd">
      <pc:chgData name="Matt Evans (2306167)" userId="S::2306167@student.uwtsd.ac.uk::a21ff1fa-d6d4-42f4-b3d5-ef8922ed033a" providerId="AD" clId="Web-{BEBBEF78-D6C5-4225-A43D-82D61DBB9C26}" dt="2024-01-17T15:04:12.396" v="133" actId="20577"/>
      <pc:docMkLst>
        <pc:docMk/>
      </pc:docMkLst>
      <pc:sldChg chg="addSp delSp modSp mod setBg">
        <pc:chgData name="Matt Evans (2306167)" userId="S::2306167@student.uwtsd.ac.uk::a21ff1fa-d6d4-42f4-b3d5-ef8922ed033a" providerId="AD" clId="Web-{BEBBEF78-D6C5-4225-A43D-82D61DBB9C26}" dt="2024-01-17T14:44:35.225" v="97"/>
        <pc:sldMkLst>
          <pc:docMk/>
          <pc:sldMk cId="109857222" sldId="256"/>
        </pc:sldMkLst>
        <pc:spChg chg="mod">
          <ac:chgData name="Matt Evans (2306167)" userId="S::2306167@student.uwtsd.ac.uk::a21ff1fa-d6d4-42f4-b3d5-ef8922ed033a" providerId="AD" clId="Web-{BEBBEF78-D6C5-4225-A43D-82D61DBB9C26}" dt="2024-01-17T14:44:28.130" v="96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Matt Evans (2306167)" userId="S::2306167@student.uwtsd.ac.uk::a21ff1fa-d6d4-42f4-b3d5-ef8922ed033a" providerId="AD" clId="Web-{BEBBEF78-D6C5-4225-A43D-82D61DBB9C26}" dt="2024-01-17T14:44:35.225" v="9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tt Evans (2306167)" userId="S::2306167@student.uwtsd.ac.uk::a21ff1fa-d6d4-42f4-b3d5-ef8922ed033a" providerId="AD" clId="Web-{BEBBEF78-D6C5-4225-A43D-82D61DBB9C26}" dt="2024-01-17T14:44:28.083" v="95"/>
          <ac:spMkLst>
            <pc:docMk/>
            <pc:sldMk cId="109857222" sldId="256"/>
            <ac:spMk id="9" creationId="{C1DD1A8A-57D5-4A81-AD04-532B043C5611}"/>
          </ac:spMkLst>
        </pc:spChg>
        <pc:spChg chg="add del">
          <ac:chgData name="Matt Evans (2306167)" userId="S::2306167@student.uwtsd.ac.uk::a21ff1fa-d6d4-42f4-b3d5-ef8922ed033a" providerId="AD" clId="Web-{BEBBEF78-D6C5-4225-A43D-82D61DBB9C26}" dt="2024-01-17T14:44:28.083" v="95"/>
          <ac:spMkLst>
            <pc:docMk/>
            <pc:sldMk cId="109857222" sldId="256"/>
            <ac:spMk id="11" creationId="{007891EC-4501-44ED-A8C8-B11B6DB767AB}"/>
          </ac:spMkLst>
        </pc:spChg>
        <pc:spChg chg="add">
          <ac:chgData name="Matt Evans (2306167)" userId="S::2306167@student.uwtsd.ac.uk::a21ff1fa-d6d4-42f4-b3d5-ef8922ed033a" providerId="AD" clId="Web-{BEBBEF78-D6C5-4225-A43D-82D61DBB9C26}" dt="2024-01-17T14:44:28.130" v="96"/>
          <ac:spMkLst>
            <pc:docMk/>
            <pc:sldMk cId="109857222" sldId="256"/>
            <ac:spMk id="13" creationId="{AF2F604E-43BE-4DC3-B983-E071523364F8}"/>
          </ac:spMkLst>
        </pc:spChg>
        <pc:spChg chg="add">
          <ac:chgData name="Matt Evans (2306167)" userId="S::2306167@student.uwtsd.ac.uk::a21ff1fa-d6d4-42f4-b3d5-ef8922ed033a" providerId="AD" clId="Web-{BEBBEF78-D6C5-4225-A43D-82D61DBB9C26}" dt="2024-01-17T14:44:28.130" v="96"/>
          <ac:spMkLst>
            <pc:docMk/>
            <pc:sldMk cId="109857222" sldId="256"/>
            <ac:spMk id="14" creationId="{0671A8AE-40A1-4631-A6B8-581AFF065482}"/>
          </ac:spMkLst>
        </pc:spChg>
        <pc:spChg chg="add">
          <ac:chgData name="Matt Evans (2306167)" userId="S::2306167@student.uwtsd.ac.uk::a21ff1fa-d6d4-42f4-b3d5-ef8922ed033a" providerId="AD" clId="Web-{BEBBEF78-D6C5-4225-A43D-82D61DBB9C26}" dt="2024-01-17T14:44:28.130" v="96"/>
          <ac:spMkLst>
            <pc:docMk/>
            <pc:sldMk cId="109857222" sldId="256"/>
            <ac:spMk id="15" creationId="{08C9B587-E65E-4B52-B37C-ABEBB6E87928}"/>
          </ac:spMkLst>
        </pc:spChg>
        <pc:spChg chg="add">
          <ac:chgData name="Matt Evans (2306167)" userId="S::2306167@student.uwtsd.ac.uk::a21ff1fa-d6d4-42f4-b3d5-ef8922ed033a" providerId="AD" clId="Web-{BEBBEF78-D6C5-4225-A43D-82D61DBB9C26}" dt="2024-01-17T14:44:28.130" v="96"/>
          <ac:spMkLst>
            <pc:docMk/>
            <pc:sldMk cId="109857222" sldId="256"/>
            <ac:spMk id="17" creationId="{AB58EF07-17C2-48CF-ABB0-EEF1F17CB8F0}"/>
          </ac:spMkLst>
        </pc:spChg>
        <pc:picChg chg="add del">
          <ac:chgData name="Matt Evans (2306167)" userId="S::2306167@student.uwtsd.ac.uk::a21ff1fa-d6d4-42f4-b3d5-ef8922ed033a" providerId="AD" clId="Web-{BEBBEF78-D6C5-4225-A43D-82D61DBB9C26}" dt="2024-01-17T14:44:28.083" v="95"/>
          <ac:picMkLst>
            <pc:docMk/>
            <pc:sldMk cId="109857222" sldId="256"/>
            <ac:picMk id="5" creationId="{954B8B19-28C3-B94E-75C9-34CFC41C0184}"/>
          </ac:picMkLst>
        </pc:picChg>
        <pc:picChg chg="add">
          <ac:chgData name="Matt Evans (2306167)" userId="S::2306167@student.uwtsd.ac.uk::a21ff1fa-d6d4-42f4-b3d5-ef8922ed033a" providerId="AD" clId="Web-{BEBBEF78-D6C5-4225-A43D-82D61DBB9C26}" dt="2024-01-17T14:44:28.130" v="96"/>
          <ac:picMkLst>
            <pc:docMk/>
            <pc:sldMk cId="109857222" sldId="256"/>
            <ac:picMk id="16" creationId="{85A184D6-01A3-18CC-979F-48F17BBF47A7}"/>
          </ac:picMkLst>
        </pc:picChg>
      </pc:sldChg>
      <pc:sldChg chg="modSp new">
        <pc:chgData name="Matt Evans (2306167)" userId="S::2306167@student.uwtsd.ac.uk::a21ff1fa-d6d4-42f4-b3d5-ef8922ed033a" providerId="AD" clId="Web-{BEBBEF78-D6C5-4225-A43D-82D61DBB9C26}" dt="2024-01-17T14:38:37.587" v="33" actId="20577"/>
        <pc:sldMkLst>
          <pc:docMk/>
          <pc:sldMk cId="3497416255" sldId="257"/>
        </pc:sldMkLst>
        <pc:spChg chg="mod">
          <ac:chgData name="Matt Evans (2306167)" userId="S::2306167@student.uwtsd.ac.uk::a21ff1fa-d6d4-42f4-b3d5-ef8922ed033a" providerId="AD" clId="Web-{BEBBEF78-D6C5-4225-A43D-82D61DBB9C26}" dt="2024-01-17T14:38:37.587" v="33" actId="20577"/>
          <ac:spMkLst>
            <pc:docMk/>
            <pc:sldMk cId="3497416255" sldId="257"/>
            <ac:spMk id="2" creationId="{06F10328-32BB-0F9F-2BE9-A870D12011BE}"/>
          </ac:spMkLst>
        </pc:spChg>
      </pc:sldChg>
      <pc:sldChg chg="modSp new">
        <pc:chgData name="Matt Evans (2306167)" userId="S::2306167@student.uwtsd.ac.uk::a21ff1fa-d6d4-42f4-b3d5-ef8922ed033a" providerId="AD" clId="Web-{BEBBEF78-D6C5-4225-A43D-82D61DBB9C26}" dt="2024-01-17T14:39:32.700" v="52" actId="20577"/>
        <pc:sldMkLst>
          <pc:docMk/>
          <pc:sldMk cId="2520094955" sldId="258"/>
        </pc:sldMkLst>
        <pc:spChg chg="mod">
          <ac:chgData name="Matt Evans (2306167)" userId="S::2306167@student.uwtsd.ac.uk::a21ff1fa-d6d4-42f4-b3d5-ef8922ed033a" providerId="AD" clId="Web-{BEBBEF78-D6C5-4225-A43D-82D61DBB9C26}" dt="2024-01-17T14:39:32.700" v="52" actId="20577"/>
          <ac:spMkLst>
            <pc:docMk/>
            <pc:sldMk cId="2520094955" sldId="258"/>
            <ac:spMk id="2" creationId="{E2B62594-52B2-8089-7A1E-9CD5F02E971D}"/>
          </ac:spMkLst>
        </pc:spChg>
      </pc:sldChg>
      <pc:sldChg chg="modSp new">
        <pc:chgData name="Matt Evans (2306167)" userId="S::2306167@student.uwtsd.ac.uk::a21ff1fa-d6d4-42f4-b3d5-ef8922ed033a" providerId="AD" clId="Web-{BEBBEF78-D6C5-4225-A43D-82D61DBB9C26}" dt="2024-01-17T14:39:58.687" v="66" actId="20577"/>
        <pc:sldMkLst>
          <pc:docMk/>
          <pc:sldMk cId="544477787" sldId="259"/>
        </pc:sldMkLst>
        <pc:spChg chg="mod">
          <ac:chgData name="Matt Evans (2306167)" userId="S::2306167@student.uwtsd.ac.uk::a21ff1fa-d6d4-42f4-b3d5-ef8922ed033a" providerId="AD" clId="Web-{BEBBEF78-D6C5-4225-A43D-82D61DBB9C26}" dt="2024-01-17T14:39:58.687" v="66" actId="20577"/>
          <ac:spMkLst>
            <pc:docMk/>
            <pc:sldMk cId="544477787" sldId="259"/>
            <ac:spMk id="2" creationId="{7A581874-1992-358B-726A-7CE783C22E6D}"/>
          </ac:spMkLst>
        </pc:spChg>
      </pc:sldChg>
      <pc:sldChg chg="modSp new">
        <pc:chgData name="Matt Evans (2306167)" userId="S::2306167@student.uwtsd.ac.uk::a21ff1fa-d6d4-42f4-b3d5-ef8922ed033a" providerId="AD" clId="Web-{BEBBEF78-D6C5-4225-A43D-82D61DBB9C26}" dt="2024-01-17T14:40:10.735" v="73" actId="20577"/>
        <pc:sldMkLst>
          <pc:docMk/>
          <pc:sldMk cId="4219706662" sldId="260"/>
        </pc:sldMkLst>
        <pc:spChg chg="mod">
          <ac:chgData name="Matt Evans (2306167)" userId="S::2306167@student.uwtsd.ac.uk::a21ff1fa-d6d4-42f4-b3d5-ef8922ed033a" providerId="AD" clId="Web-{BEBBEF78-D6C5-4225-A43D-82D61DBB9C26}" dt="2024-01-17T14:40:10.735" v="73" actId="20577"/>
          <ac:spMkLst>
            <pc:docMk/>
            <pc:sldMk cId="4219706662" sldId="260"/>
            <ac:spMk id="2" creationId="{B2735E19-17BB-1DD3-8EC1-EF65642C6C7A}"/>
          </ac:spMkLst>
        </pc:spChg>
      </pc:sldChg>
      <pc:sldChg chg="modSp new">
        <pc:chgData name="Matt Evans (2306167)" userId="S::2306167@student.uwtsd.ac.uk::a21ff1fa-d6d4-42f4-b3d5-ef8922ed033a" providerId="AD" clId="Web-{BEBBEF78-D6C5-4225-A43D-82D61DBB9C26}" dt="2024-01-17T14:40:50.488" v="84" actId="20577"/>
        <pc:sldMkLst>
          <pc:docMk/>
          <pc:sldMk cId="2511332209" sldId="261"/>
        </pc:sldMkLst>
        <pc:spChg chg="mod">
          <ac:chgData name="Matt Evans (2306167)" userId="S::2306167@student.uwtsd.ac.uk::a21ff1fa-d6d4-42f4-b3d5-ef8922ed033a" providerId="AD" clId="Web-{BEBBEF78-D6C5-4225-A43D-82D61DBB9C26}" dt="2024-01-17T14:40:50.488" v="84" actId="20577"/>
          <ac:spMkLst>
            <pc:docMk/>
            <pc:sldMk cId="2511332209" sldId="261"/>
            <ac:spMk id="2" creationId="{E7119451-7F60-DE30-E55D-77EA5519E06C}"/>
          </ac:spMkLst>
        </pc:spChg>
      </pc:sldChg>
      <pc:sldChg chg="modSp new ord">
        <pc:chgData name="Matt Evans (2306167)" userId="S::2306167@student.uwtsd.ac.uk::a21ff1fa-d6d4-42f4-b3d5-ef8922ed033a" providerId="AD" clId="Web-{BEBBEF78-D6C5-4225-A43D-82D61DBB9C26}" dt="2024-01-17T14:46:18.545" v="113"/>
        <pc:sldMkLst>
          <pc:docMk/>
          <pc:sldMk cId="2544052458" sldId="262"/>
        </pc:sldMkLst>
        <pc:spChg chg="mod">
          <ac:chgData name="Matt Evans (2306167)" userId="S::2306167@student.uwtsd.ac.uk::a21ff1fa-d6d4-42f4-b3d5-ef8922ed033a" providerId="AD" clId="Web-{BEBBEF78-D6C5-4225-A43D-82D61DBB9C26}" dt="2024-01-17T14:41:27.850" v="87" actId="20577"/>
          <ac:spMkLst>
            <pc:docMk/>
            <pc:sldMk cId="2544052458" sldId="262"/>
            <ac:spMk id="2" creationId="{4F6ECAB7-9E7F-79E7-51E5-C81A02E2B1DE}"/>
          </ac:spMkLst>
        </pc:spChg>
      </pc:sldChg>
      <pc:sldChg chg="modSp new ord">
        <pc:chgData name="Matt Evans (2306167)" userId="S::2306167@student.uwtsd.ac.uk::a21ff1fa-d6d4-42f4-b3d5-ef8922ed033a" providerId="AD" clId="Web-{BEBBEF78-D6C5-4225-A43D-82D61DBB9C26}" dt="2024-01-17T14:45:07.383" v="102"/>
        <pc:sldMkLst>
          <pc:docMk/>
          <pc:sldMk cId="3782018484" sldId="263"/>
        </pc:sldMkLst>
        <pc:spChg chg="mod">
          <ac:chgData name="Matt Evans (2306167)" userId="S::2306167@student.uwtsd.ac.uk::a21ff1fa-d6d4-42f4-b3d5-ef8922ed033a" providerId="AD" clId="Web-{BEBBEF78-D6C5-4225-A43D-82D61DBB9C26}" dt="2024-01-17T14:45:02.195" v="101" actId="20577"/>
          <ac:spMkLst>
            <pc:docMk/>
            <pc:sldMk cId="3782018484" sldId="263"/>
            <ac:spMk id="2" creationId="{F65DF0C2-FC8D-0D5B-8F45-2499827317C9}"/>
          </ac:spMkLst>
        </pc:spChg>
      </pc:sldChg>
      <pc:sldChg chg="modSp new">
        <pc:chgData name="Matt Evans (2306167)" userId="S::2306167@student.uwtsd.ac.uk::a21ff1fa-d6d4-42f4-b3d5-ef8922ed033a" providerId="AD" clId="Web-{BEBBEF78-D6C5-4225-A43D-82D61DBB9C26}" dt="2024-01-17T15:04:12.396" v="133" actId="20577"/>
        <pc:sldMkLst>
          <pc:docMk/>
          <pc:sldMk cId="223139156" sldId="264"/>
        </pc:sldMkLst>
        <pc:spChg chg="mod">
          <ac:chgData name="Matt Evans (2306167)" userId="S::2306167@student.uwtsd.ac.uk::a21ff1fa-d6d4-42f4-b3d5-ef8922ed033a" providerId="AD" clId="Web-{BEBBEF78-D6C5-4225-A43D-82D61DBB9C26}" dt="2024-01-17T14:46:09.341" v="112" actId="20577"/>
          <ac:spMkLst>
            <pc:docMk/>
            <pc:sldMk cId="223139156" sldId="264"/>
            <ac:spMk id="2" creationId="{D739C654-18E8-298F-2343-A527396360CE}"/>
          </ac:spMkLst>
        </pc:spChg>
        <pc:spChg chg="mod">
          <ac:chgData name="Matt Evans (2306167)" userId="S::2306167@student.uwtsd.ac.uk::a21ff1fa-d6d4-42f4-b3d5-ef8922ed033a" providerId="AD" clId="Web-{BEBBEF78-D6C5-4225-A43D-82D61DBB9C26}" dt="2024-01-17T15:04:12.396" v="133" actId="20577"/>
          <ac:spMkLst>
            <pc:docMk/>
            <pc:sldMk cId="223139156" sldId="264"/>
            <ac:spMk id="3" creationId="{E3DFCBFE-2E5B-5C7F-98B2-BB0DF3F47C4A}"/>
          </ac:spMkLst>
        </pc:spChg>
      </pc:sldChg>
    </pc:docChg>
  </pc:docChgLst>
  <pc:docChgLst>
    <pc:chgData name="Matt Evans (2306167)" userId="S::2306167@student.uwtsd.ac.uk::a21ff1fa-d6d4-42f4-b3d5-ef8922ed033a" providerId="AD" clId="Web-{BECF62B8-D412-4585-9685-58984D69D36B}"/>
    <pc:docChg chg="addSld modSld">
      <pc:chgData name="Matt Evans (2306167)" userId="S::2306167@student.uwtsd.ac.uk::a21ff1fa-d6d4-42f4-b3d5-ef8922ed033a" providerId="AD" clId="Web-{BECF62B8-D412-4585-9685-58984D69D36B}" dt="2024-02-14T15:13:27.178" v="283" actId="20577"/>
      <pc:docMkLst>
        <pc:docMk/>
      </pc:docMkLst>
      <pc:sldChg chg="modSp">
        <pc:chgData name="Matt Evans (2306167)" userId="S::2306167@student.uwtsd.ac.uk::a21ff1fa-d6d4-42f4-b3d5-ef8922ed033a" providerId="AD" clId="Web-{BECF62B8-D412-4585-9685-58984D69D36B}" dt="2024-02-14T15:13:27.178" v="283" actId="20577"/>
        <pc:sldMkLst>
          <pc:docMk/>
          <pc:sldMk cId="2520094955" sldId="258"/>
        </pc:sldMkLst>
        <pc:spChg chg="mod">
          <ac:chgData name="Matt Evans (2306167)" userId="S::2306167@student.uwtsd.ac.uk::a21ff1fa-d6d4-42f4-b3d5-ef8922ed033a" providerId="AD" clId="Web-{BECF62B8-D412-4585-9685-58984D69D36B}" dt="2024-02-14T15:13:27.178" v="283" actId="20577"/>
          <ac:spMkLst>
            <pc:docMk/>
            <pc:sldMk cId="2520094955" sldId="258"/>
            <ac:spMk id="3" creationId="{19B56A11-3C64-28CD-26A6-1BD69932F361}"/>
          </ac:spMkLst>
        </pc:spChg>
      </pc:sldChg>
      <pc:sldChg chg="modSp">
        <pc:chgData name="Matt Evans (2306167)" userId="S::2306167@student.uwtsd.ac.uk::a21ff1fa-d6d4-42f4-b3d5-ef8922ed033a" providerId="AD" clId="Web-{BECF62B8-D412-4585-9685-58984D69D36B}" dt="2024-02-14T14:22:31.692" v="95" actId="20577"/>
        <pc:sldMkLst>
          <pc:docMk/>
          <pc:sldMk cId="544477787" sldId="259"/>
        </pc:sldMkLst>
        <pc:spChg chg="mod">
          <ac:chgData name="Matt Evans (2306167)" userId="S::2306167@student.uwtsd.ac.uk::a21ff1fa-d6d4-42f4-b3d5-ef8922ed033a" providerId="AD" clId="Web-{BECF62B8-D412-4585-9685-58984D69D36B}" dt="2024-02-14T14:22:31.692" v="95" actId="20577"/>
          <ac:spMkLst>
            <pc:docMk/>
            <pc:sldMk cId="544477787" sldId="259"/>
            <ac:spMk id="6" creationId="{A1B87A41-1D8F-71AC-9E71-B260AC90E921}"/>
          </ac:spMkLst>
        </pc:spChg>
      </pc:sldChg>
      <pc:sldChg chg="modSp">
        <pc:chgData name="Matt Evans (2306167)" userId="S::2306167@student.uwtsd.ac.uk::a21ff1fa-d6d4-42f4-b3d5-ef8922ed033a" providerId="AD" clId="Web-{BECF62B8-D412-4585-9685-58984D69D36B}" dt="2024-02-14T14:26:50.903" v="127" actId="1076"/>
        <pc:sldMkLst>
          <pc:docMk/>
          <pc:sldMk cId="3782018484" sldId="263"/>
        </pc:sldMkLst>
        <pc:spChg chg="mod">
          <ac:chgData name="Matt Evans (2306167)" userId="S::2306167@student.uwtsd.ac.uk::a21ff1fa-d6d4-42f4-b3d5-ef8922ed033a" providerId="AD" clId="Web-{BECF62B8-D412-4585-9685-58984D69D36B}" dt="2024-02-14T14:26:50.903" v="127" actId="1076"/>
          <ac:spMkLst>
            <pc:docMk/>
            <pc:sldMk cId="3782018484" sldId="263"/>
            <ac:spMk id="2" creationId="{F65DF0C2-FC8D-0D5B-8F45-2499827317C9}"/>
          </ac:spMkLst>
        </pc:spChg>
        <pc:spChg chg="mod">
          <ac:chgData name="Matt Evans (2306167)" userId="S::2306167@student.uwtsd.ac.uk::a21ff1fa-d6d4-42f4-b3d5-ef8922ed033a" providerId="AD" clId="Web-{BECF62B8-D412-4585-9685-58984D69D36B}" dt="2024-02-14T14:26:47.247" v="126" actId="1076"/>
          <ac:spMkLst>
            <pc:docMk/>
            <pc:sldMk cId="3782018484" sldId="263"/>
            <ac:spMk id="3" creationId="{EF1F30B6-D7E3-CB9B-C315-719D85B9933E}"/>
          </ac:spMkLst>
        </pc:spChg>
      </pc:sldChg>
      <pc:sldChg chg="addSp delSp modSp">
        <pc:chgData name="Matt Evans (2306167)" userId="S::2306167@student.uwtsd.ac.uk::a21ff1fa-d6d4-42f4-b3d5-ef8922ed033a" providerId="AD" clId="Web-{BECF62B8-D412-4585-9685-58984D69D36B}" dt="2024-02-14T14:24:17.148" v="114" actId="1076"/>
        <pc:sldMkLst>
          <pc:docMk/>
          <pc:sldMk cId="223139156" sldId="264"/>
        </pc:sldMkLst>
        <pc:spChg chg="mod">
          <ac:chgData name="Matt Evans (2306167)" userId="S::2306167@student.uwtsd.ac.uk::a21ff1fa-d6d4-42f4-b3d5-ef8922ed033a" providerId="AD" clId="Web-{BECF62B8-D412-4585-9685-58984D69D36B}" dt="2024-02-14T14:23:46.007" v="107" actId="1076"/>
          <ac:spMkLst>
            <pc:docMk/>
            <pc:sldMk cId="223139156" sldId="264"/>
            <ac:spMk id="2" creationId="{D739C654-18E8-298F-2343-A527396360CE}"/>
          </ac:spMkLst>
        </pc:spChg>
        <pc:spChg chg="del mod">
          <ac:chgData name="Matt Evans (2306167)" userId="S::2306167@student.uwtsd.ac.uk::a21ff1fa-d6d4-42f4-b3d5-ef8922ed033a" providerId="AD" clId="Web-{BECF62B8-D412-4585-9685-58984D69D36B}" dt="2024-02-14T14:23:51.663" v="109"/>
          <ac:spMkLst>
            <pc:docMk/>
            <pc:sldMk cId="223139156" sldId="264"/>
            <ac:spMk id="3" creationId="{E3DFCBFE-2E5B-5C7F-98B2-BB0DF3F47C4A}"/>
          </ac:spMkLst>
        </pc:spChg>
        <pc:spChg chg="add mod">
          <ac:chgData name="Matt Evans (2306167)" userId="S::2306167@student.uwtsd.ac.uk::a21ff1fa-d6d4-42f4-b3d5-ef8922ed033a" providerId="AD" clId="Web-{BECF62B8-D412-4585-9685-58984D69D36B}" dt="2024-02-14T14:24:17.148" v="114" actId="1076"/>
          <ac:spMkLst>
            <pc:docMk/>
            <pc:sldMk cId="223139156" sldId="264"/>
            <ac:spMk id="4" creationId="{465B61CF-F61B-4454-33AC-86FD26F8B936}"/>
          </ac:spMkLst>
        </pc:spChg>
        <pc:spChg chg="add del mod">
          <ac:chgData name="Matt Evans (2306167)" userId="S::2306167@student.uwtsd.ac.uk::a21ff1fa-d6d4-42f4-b3d5-ef8922ed033a" providerId="AD" clId="Web-{BECF62B8-D412-4585-9685-58984D69D36B}" dt="2024-02-14T14:24:02.632" v="111"/>
          <ac:spMkLst>
            <pc:docMk/>
            <pc:sldMk cId="223139156" sldId="264"/>
            <ac:spMk id="6" creationId="{ABA77198-25F8-4D7A-CE63-44822ECDF995}"/>
          </ac:spMkLst>
        </pc:spChg>
      </pc:sldChg>
      <pc:sldChg chg="addSp delSp modSp new">
        <pc:chgData name="Matt Evans (2306167)" userId="S::2306167@student.uwtsd.ac.uk::a21ff1fa-d6d4-42f4-b3d5-ef8922ed033a" providerId="AD" clId="Web-{BECF62B8-D412-4585-9685-58984D69D36B}" dt="2024-02-14T14:26:04.355" v="121" actId="1076"/>
        <pc:sldMkLst>
          <pc:docMk/>
          <pc:sldMk cId="910398696" sldId="266"/>
        </pc:sldMkLst>
        <pc:spChg chg="del mod">
          <ac:chgData name="Matt Evans (2306167)" userId="S::2306167@student.uwtsd.ac.uk::a21ff1fa-d6d4-42f4-b3d5-ef8922ed033a" providerId="AD" clId="Web-{BECF62B8-D412-4585-9685-58984D69D36B}" dt="2024-02-14T14:25:56.167" v="119"/>
          <ac:spMkLst>
            <pc:docMk/>
            <pc:sldMk cId="910398696" sldId="266"/>
            <ac:spMk id="2" creationId="{F2F7621C-C371-4AE0-0D6F-F9105CCFFE59}"/>
          </ac:spMkLst>
        </pc:spChg>
        <pc:spChg chg="mod">
          <ac:chgData name="Matt Evans (2306167)" userId="S::2306167@student.uwtsd.ac.uk::a21ff1fa-d6d4-42f4-b3d5-ef8922ed033a" providerId="AD" clId="Web-{BECF62B8-D412-4585-9685-58984D69D36B}" dt="2024-02-14T14:26:04.355" v="121" actId="1076"/>
          <ac:spMkLst>
            <pc:docMk/>
            <pc:sldMk cId="910398696" sldId="266"/>
            <ac:spMk id="3" creationId="{74257BAF-9697-3D1C-265B-3C20B1993501}"/>
          </ac:spMkLst>
        </pc:spChg>
        <pc:spChg chg="add del mod">
          <ac:chgData name="Matt Evans (2306167)" userId="S::2306167@student.uwtsd.ac.uk::a21ff1fa-d6d4-42f4-b3d5-ef8922ed033a" providerId="AD" clId="Web-{BECF62B8-D412-4585-9685-58984D69D36B}" dt="2024-02-14T14:26:00.277" v="120"/>
          <ac:spMkLst>
            <pc:docMk/>
            <pc:sldMk cId="910398696" sldId="266"/>
            <ac:spMk id="5" creationId="{A26D4A8D-CB0A-76D6-4114-8304BCE0ADF1}"/>
          </ac:spMkLst>
        </pc:spChg>
      </pc:sldChg>
      <pc:sldChg chg="addSp delSp modSp new">
        <pc:chgData name="Matt Evans (2306167)" userId="S::2306167@student.uwtsd.ac.uk::a21ff1fa-d6d4-42f4-b3d5-ef8922ed033a" providerId="AD" clId="Web-{BECF62B8-D412-4585-9685-58984D69D36B}" dt="2024-02-14T14:26:39.278" v="125" actId="20577"/>
        <pc:sldMkLst>
          <pc:docMk/>
          <pc:sldMk cId="3248491806" sldId="267"/>
        </pc:sldMkLst>
        <pc:spChg chg="del">
          <ac:chgData name="Matt Evans (2306167)" userId="S::2306167@student.uwtsd.ac.uk::a21ff1fa-d6d4-42f4-b3d5-ef8922ed033a" providerId="AD" clId="Web-{BECF62B8-D412-4585-9685-58984D69D36B}" dt="2024-02-14T14:25:15.947" v="115"/>
          <ac:spMkLst>
            <pc:docMk/>
            <pc:sldMk cId="3248491806" sldId="267"/>
            <ac:spMk id="2" creationId="{ABA357E8-2336-F2E0-2FFA-99526100182C}"/>
          </ac:spMkLst>
        </pc:spChg>
        <pc:spChg chg="del">
          <ac:chgData name="Matt Evans (2306167)" userId="S::2306167@student.uwtsd.ac.uk::a21ff1fa-d6d4-42f4-b3d5-ef8922ed033a" providerId="AD" clId="Web-{BECF62B8-D412-4585-9685-58984D69D36B}" dt="2024-02-14T14:25:23.135" v="116"/>
          <ac:spMkLst>
            <pc:docMk/>
            <pc:sldMk cId="3248491806" sldId="267"/>
            <ac:spMk id="3" creationId="{BA17E081-577D-AC2A-9522-6D766ECBB8B4}"/>
          </ac:spMkLst>
        </pc:spChg>
        <pc:spChg chg="add del">
          <ac:chgData name="Matt Evans (2306167)" userId="S::2306167@student.uwtsd.ac.uk::a21ff1fa-d6d4-42f4-b3d5-ef8922ed033a" providerId="AD" clId="Web-{BECF62B8-D412-4585-9685-58984D69D36B}" dt="2024-02-14T14:25:50.464" v="118"/>
          <ac:spMkLst>
            <pc:docMk/>
            <pc:sldMk cId="3248491806" sldId="267"/>
            <ac:spMk id="4" creationId="{314BB607-885A-A88B-5EB6-007138B949C3}"/>
          </ac:spMkLst>
        </pc:spChg>
        <pc:spChg chg="add mod">
          <ac:chgData name="Matt Evans (2306167)" userId="S::2306167@student.uwtsd.ac.uk::a21ff1fa-d6d4-42f4-b3d5-ef8922ed033a" providerId="AD" clId="Web-{BECF62B8-D412-4585-9685-58984D69D36B}" dt="2024-02-14T14:26:39.278" v="125" actId="20577"/>
          <ac:spMkLst>
            <pc:docMk/>
            <pc:sldMk cId="3248491806" sldId="267"/>
            <ac:spMk id="5" creationId="{DF4D6185-A0DB-5AC6-82BB-7110FDE8E02D}"/>
          </ac:spMkLst>
        </pc:spChg>
      </pc:sldChg>
    </pc:docChg>
  </pc:docChgLst>
  <pc:docChgLst>
    <pc:chgData name="Matt Evans (2306167)" userId="S::2306167@student.uwtsd.ac.uk::a21ff1fa-d6d4-42f4-b3d5-ef8922ed033a" providerId="AD" clId="Web-{7B813310-6847-413A-8D4A-2F638857B803}"/>
    <pc:docChg chg="modSld">
      <pc:chgData name="Matt Evans (2306167)" userId="S::2306167@student.uwtsd.ac.uk::a21ff1fa-d6d4-42f4-b3d5-ef8922ed033a" providerId="AD" clId="Web-{7B813310-6847-413A-8D4A-2F638857B803}" dt="2024-02-18T19:24:30.603" v="381" actId="20577"/>
      <pc:docMkLst>
        <pc:docMk/>
      </pc:docMkLst>
      <pc:sldChg chg="modTransition">
        <pc:chgData name="Matt Evans (2306167)" userId="S::2306167@student.uwtsd.ac.uk::a21ff1fa-d6d4-42f4-b3d5-ef8922ed033a" providerId="AD" clId="Web-{7B813310-6847-413A-8D4A-2F638857B803}" dt="2024-02-18T18:33:01.534" v="189"/>
        <pc:sldMkLst>
          <pc:docMk/>
          <pc:sldMk cId="109857222" sldId="256"/>
        </pc:sldMkLst>
      </pc:sldChg>
      <pc:sldChg chg="modTransition">
        <pc:chgData name="Matt Evans (2306167)" userId="S::2306167@student.uwtsd.ac.uk::a21ff1fa-d6d4-42f4-b3d5-ef8922ed033a" providerId="AD" clId="Web-{7B813310-6847-413A-8D4A-2F638857B803}" dt="2024-02-18T18:33:11.769" v="190"/>
        <pc:sldMkLst>
          <pc:docMk/>
          <pc:sldMk cId="3497416255" sldId="257"/>
        </pc:sldMkLst>
      </pc:sldChg>
      <pc:sldChg chg="modSp modTransition">
        <pc:chgData name="Matt Evans (2306167)" userId="S::2306167@student.uwtsd.ac.uk::a21ff1fa-d6d4-42f4-b3d5-ef8922ed033a" providerId="AD" clId="Web-{7B813310-6847-413A-8D4A-2F638857B803}" dt="2024-02-18T18:37:43.979" v="311" actId="1076"/>
        <pc:sldMkLst>
          <pc:docMk/>
          <pc:sldMk cId="2520094955" sldId="258"/>
        </pc:sldMkLst>
        <pc:spChg chg="mod">
          <ac:chgData name="Matt Evans (2306167)" userId="S::2306167@student.uwtsd.ac.uk::a21ff1fa-d6d4-42f4-b3d5-ef8922ed033a" providerId="AD" clId="Web-{7B813310-6847-413A-8D4A-2F638857B803}" dt="2024-02-18T18:37:43.979" v="311" actId="1076"/>
          <ac:spMkLst>
            <pc:docMk/>
            <pc:sldMk cId="2520094955" sldId="258"/>
            <ac:spMk id="3" creationId="{19B56A11-3C64-28CD-26A6-1BD69932F361}"/>
          </ac:spMkLst>
        </pc:spChg>
      </pc:sldChg>
      <pc:sldChg chg="modTransition">
        <pc:chgData name="Matt Evans (2306167)" userId="S::2306167@student.uwtsd.ac.uk::a21ff1fa-d6d4-42f4-b3d5-ef8922ed033a" providerId="AD" clId="Web-{7B813310-6847-413A-8D4A-2F638857B803}" dt="2024-02-18T18:33:35.004" v="192"/>
        <pc:sldMkLst>
          <pc:docMk/>
          <pc:sldMk cId="544477787" sldId="259"/>
        </pc:sldMkLst>
      </pc:sldChg>
      <pc:sldChg chg="modSp modTransition">
        <pc:chgData name="Matt Evans (2306167)" userId="S::2306167@student.uwtsd.ac.uk::a21ff1fa-d6d4-42f4-b3d5-ef8922ed033a" providerId="AD" clId="Web-{7B813310-6847-413A-8D4A-2F638857B803}" dt="2024-02-18T18:33:41.707" v="193"/>
        <pc:sldMkLst>
          <pc:docMk/>
          <pc:sldMk cId="2511332209" sldId="261"/>
        </pc:sldMkLst>
        <pc:spChg chg="mod">
          <ac:chgData name="Matt Evans (2306167)" userId="S::2306167@student.uwtsd.ac.uk::a21ff1fa-d6d4-42f4-b3d5-ef8922ed033a" providerId="AD" clId="Web-{7B813310-6847-413A-8D4A-2F638857B803}" dt="2024-02-18T18:32:06.079" v="188" actId="20577"/>
          <ac:spMkLst>
            <pc:docMk/>
            <pc:sldMk cId="2511332209" sldId="261"/>
            <ac:spMk id="3" creationId="{56CDF9A4-F7C5-E5D4-2C21-387B6D4922AC}"/>
          </ac:spMkLst>
        </pc:spChg>
      </pc:sldChg>
      <pc:sldChg chg="modTransition">
        <pc:chgData name="Matt Evans (2306167)" userId="S::2306167@student.uwtsd.ac.uk::a21ff1fa-d6d4-42f4-b3d5-ef8922ed033a" providerId="AD" clId="Web-{7B813310-6847-413A-8D4A-2F638857B803}" dt="2024-02-18T18:33:59.911" v="194"/>
        <pc:sldMkLst>
          <pc:docMk/>
          <pc:sldMk cId="3245201987" sldId="265"/>
        </pc:sldMkLst>
      </pc:sldChg>
      <pc:sldChg chg="modSp">
        <pc:chgData name="Matt Evans (2306167)" userId="S::2306167@student.uwtsd.ac.uk::a21ff1fa-d6d4-42f4-b3d5-ef8922ed033a" providerId="AD" clId="Web-{7B813310-6847-413A-8D4A-2F638857B803}" dt="2024-02-18T19:24:30.603" v="381" actId="20577"/>
        <pc:sldMkLst>
          <pc:docMk/>
          <pc:sldMk cId="910398696" sldId="266"/>
        </pc:sldMkLst>
        <pc:spChg chg="mod">
          <ac:chgData name="Matt Evans (2306167)" userId="S::2306167@student.uwtsd.ac.uk::a21ff1fa-d6d4-42f4-b3d5-ef8922ed033a" providerId="AD" clId="Web-{7B813310-6847-413A-8D4A-2F638857B803}" dt="2024-02-18T19:24:30.603" v="381" actId="20577"/>
          <ac:spMkLst>
            <pc:docMk/>
            <pc:sldMk cId="910398696" sldId="266"/>
            <ac:spMk id="3" creationId="{74257BAF-9697-3D1C-265B-3C20B1993501}"/>
          </ac:spMkLst>
        </pc:spChg>
      </pc:sldChg>
      <pc:sldChg chg="modSp">
        <pc:chgData name="Matt Evans (2306167)" userId="S::2306167@student.uwtsd.ac.uk::a21ff1fa-d6d4-42f4-b3d5-ef8922ed033a" providerId="AD" clId="Web-{7B813310-6847-413A-8D4A-2F638857B803}" dt="2024-02-18T19:23:30.383" v="372" actId="20577"/>
        <pc:sldMkLst>
          <pc:docMk/>
          <pc:sldMk cId="3248491806" sldId="267"/>
        </pc:sldMkLst>
        <pc:spChg chg="mod">
          <ac:chgData name="Matt Evans (2306167)" userId="S::2306167@student.uwtsd.ac.uk::a21ff1fa-d6d4-42f4-b3d5-ef8922ed033a" providerId="AD" clId="Web-{7B813310-6847-413A-8D4A-2F638857B803}" dt="2024-02-18T19:23:30.383" v="372" actId="20577"/>
          <ac:spMkLst>
            <pc:docMk/>
            <pc:sldMk cId="3248491806" sldId="267"/>
            <ac:spMk id="5" creationId="{DF4D6185-A0DB-5AC6-82BB-7110FDE8E02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3107A-3A21-467F-9910-1B70FC7ED1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FBA69E6-D033-4CD9-BBF7-B6F534BA197C}">
      <dgm:prSet/>
      <dgm:spPr/>
      <dgm:t>
        <a:bodyPr/>
        <a:lstStyle/>
        <a:p>
          <a:r>
            <a:rPr lang="en-US"/>
            <a:t>The main nutrients</a:t>
          </a:r>
        </a:p>
      </dgm:t>
    </dgm:pt>
    <dgm:pt modelId="{501CA367-01E7-46C9-BD56-DA247EDB9902}" type="parTrans" cxnId="{8AA5508D-672F-4E4A-BF18-C185617F977A}">
      <dgm:prSet/>
      <dgm:spPr/>
      <dgm:t>
        <a:bodyPr/>
        <a:lstStyle/>
        <a:p>
          <a:endParaRPr lang="en-US"/>
        </a:p>
      </dgm:t>
    </dgm:pt>
    <dgm:pt modelId="{727DE9AA-5FDD-4586-ABFD-FB93C98AC69A}" type="sibTrans" cxnId="{8AA5508D-672F-4E4A-BF18-C185617F977A}">
      <dgm:prSet/>
      <dgm:spPr/>
      <dgm:t>
        <a:bodyPr/>
        <a:lstStyle/>
        <a:p>
          <a:endParaRPr lang="en-US"/>
        </a:p>
      </dgm:t>
    </dgm:pt>
    <dgm:pt modelId="{C7788FEE-0E15-4FE7-A00B-7D598A4BB0EF}">
      <dgm:prSet/>
      <dgm:spPr/>
      <dgm:t>
        <a:bodyPr/>
        <a:lstStyle/>
        <a:p>
          <a:r>
            <a:rPr lang="en-US"/>
            <a:t>The positives &amp; negatives</a:t>
          </a:r>
        </a:p>
      </dgm:t>
    </dgm:pt>
    <dgm:pt modelId="{57BCB464-8449-4DE0-8CA1-A773BCB6378C}" type="parTrans" cxnId="{69557383-E023-4CF1-B68A-49284139BCB2}">
      <dgm:prSet/>
      <dgm:spPr/>
      <dgm:t>
        <a:bodyPr/>
        <a:lstStyle/>
        <a:p>
          <a:endParaRPr lang="en-US"/>
        </a:p>
      </dgm:t>
    </dgm:pt>
    <dgm:pt modelId="{B5084794-B89D-421A-BDAE-3DF3782C1701}" type="sibTrans" cxnId="{69557383-E023-4CF1-B68A-49284139BCB2}">
      <dgm:prSet/>
      <dgm:spPr/>
      <dgm:t>
        <a:bodyPr/>
        <a:lstStyle/>
        <a:p>
          <a:endParaRPr lang="en-US"/>
        </a:p>
      </dgm:t>
    </dgm:pt>
    <dgm:pt modelId="{90813F13-0512-4C67-B34E-4F3030A9785C}">
      <dgm:prSet/>
      <dgm:spPr/>
      <dgm:t>
        <a:bodyPr/>
        <a:lstStyle/>
        <a:p>
          <a:r>
            <a:rPr lang="en-US"/>
            <a:t>In conclusion</a:t>
          </a:r>
        </a:p>
      </dgm:t>
    </dgm:pt>
    <dgm:pt modelId="{7FDF4EAD-7995-412E-8CB9-A68EE10DB197}" type="parTrans" cxnId="{73AC92F3-8BA8-40CC-8784-108C6D97FF17}">
      <dgm:prSet/>
      <dgm:spPr/>
      <dgm:t>
        <a:bodyPr/>
        <a:lstStyle/>
        <a:p>
          <a:endParaRPr lang="en-US"/>
        </a:p>
      </dgm:t>
    </dgm:pt>
    <dgm:pt modelId="{FB1E1D00-4B5C-41C0-B9E6-22BF6795EE6A}" type="sibTrans" cxnId="{73AC92F3-8BA8-40CC-8784-108C6D97FF17}">
      <dgm:prSet/>
      <dgm:spPr/>
      <dgm:t>
        <a:bodyPr/>
        <a:lstStyle/>
        <a:p>
          <a:endParaRPr lang="en-US"/>
        </a:p>
      </dgm:t>
    </dgm:pt>
    <dgm:pt modelId="{8FF8D95F-FEDC-4142-93AE-BDDBA8657AE1}">
      <dgm:prSet/>
      <dgm:spPr/>
      <dgm:t>
        <a:bodyPr/>
        <a:lstStyle/>
        <a:p>
          <a:r>
            <a:rPr lang="en-US"/>
            <a:t>References</a:t>
          </a:r>
        </a:p>
      </dgm:t>
    </dgm:pt>
    <dgm:pt modelId="{437A4DC8-93F5-4DAB-828A-828F7AE2CC1D}" type="parTrans" cxnId="{CD7460AC-60EA-44E3-8584-44B711325EBF}">
      <dgm:prSet/>
      <dgm:spPr/>
      <dgm:t>
        <a:bodyPr/>
        <a:lstStyle/>
        <a:p>
          <a:endParaRPr lang="en-US"/>
        </a:p>
      </dgm:t>
    </dgm:pt>
    <dgm:pt modelId="{2E3F378D-702F-494F-A738-DC7D8C41465E}" type="sibTrans" cxnId="{CD7460AC-60EA-44E3-8584-44B711325EBF}">
      <dgm:prSet/>
      <dgm:spPr/>
      <dgm:t>
        <a:bodyPr/>
        <a:lstStyle/>
        <a:p>
          <a:endParaRPr lang="en-US"/>
        </a:p>
      </dgm:t>
    </dgm:pt>
    <dgm:pt modelId="{DD7AACD5-C4E6-4C9C-867D-FA34E75EF6F7}">
      <dgm:prSet/>
      <dgm:spPr/>
      <dgm:t>
        <a:bodyPr/>
        <a:lstStyle/>
        <a:p>
          <a:r>
            <a:rPr lang="en-US"/>
            <a:t>Bibliography</a:t>
          </a:r>
        </a:p>
      </dgm:t>
    </dgm:pt>
    <dgm:pt modelId="{3E781282-F807-4CE3-B0CB-0714FAC880EE}" type="parTrans" cxnId="{8EAAC501-AC83-407F-A764-A51515853C44}">
      <dgm:prSet/>
      <dgm:spPr/>
      <dgm:t>
        <a:bodyPr/>
        <a:lstStyle/>
        <a:p>
          <a:endParaRPr lang="en-US"/>
        </a:p>
      </dgm:t>
    </dgm:pt>
    <dgm:pt modelId="{B9BBAAB9-C831-4ACE-9C9C-ED9640E25A6D}" type="sibTrans" cxnId="{8EAAC501-AC83-407F-A764-A51515853C44}">
      <dgm:prSet/>
      <dgm:spPr/>
      <dgm:t>
        <a:bodyPr/>
        <a:lstStyle/>
        <a:p>
          <a:endParaRPr lang="en-US"/>
        </a:p>
      </dgm:t>
    </dgm:pt>
    <dgm:pt modelId="{8E2F1405-6CE2-4BF7-AA05-D67B3D86B485}" type="pres">
      <dgm:prSet presAssocID="{6C53107A-3A21-467F-9910-1B70FC7ED114}" presName="root" presStyleCnt="0">
        <dgm:presLayoutVars>
          <dgm:dir/>
          <dgm:resizeHandles val="exact"/>
        </dgm:presLayoutVars>
      </dgm:prSet>
      <dgm:spPr/>
    </dgm:pt>
    <dgm:pt modelId="{3262F795-4D0C-40A4-9428-27201E53FF6D}" type="pres">
      <dgm:prSet presAssocID="{2FBA69E6-D033-4CD9-BBF7-B6F534BA197C}" presName="compNode" presStyleCnt="0"/>
      <dgm:spPr/>
    </dgm:pt>
    <dgm:pt modelId="{8CB222AC-1507-47DC-A8F2-B2C55269AF57}" type="pres">
      <dgm:prSet presAssocID="{2FBA69E6-D033-4CD9-BBF7-B6F534BA197C}" presName="bgRect" presStyleLbl="bgShp" presStyleIdx="0" presStyleCnt="5"/>
      <dgm:spPr/>
    </dgm:pt>
    <dgm:pt modelId="{62C9E3D8-BCEE-4CD5-9F1D-E6A64E0985EC}" type="pres">
      <dgm:prSet presAssocID="{2FBA69E6-D033-4CD9-BBF7-B6F534BA197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6E9FEC00-5253-403F-A6F2-867C12837EF2}" type="pres">
      <dgm:prSet presAssocID="{2FBA69E6-D033-4CD9-BBF7-B6F534BA197C}" presName="spaceRect" presStyleCnt="0"/>
      <dgm:spPr/>
    </dgm:pt>
    <dgm:pt modelId="{AF58B9FB-E296-4A82-9968-9A861A09D833}" type="pres">
      <dgm:prSet presAssocID="{2FBA69E6-D033-4CD9-BBF7-B6F534BA197C}" presName="parTx" presStyleLbl="revTx" presStyleIdx="0" presStyleCnt="5">
        <dgm:presLayoutVars>
          <dgm:chMax val="0"/>
          <dgm:chPref val="0"/>
        </dgm:presLayoutVars>
      </dgm:prSet>
      <dgm:spPr/>
    </dgm:pt>
    <dgm:pt modelId="{47EC451D-FB8F-4F48-85B0-295EA2544F30}" type="pres">
      <dgm:prSet presAssocID="{727DE9AA-5FDD-4586-ABFD-FB93C98AC69A}" presName="sibTrans" presStyleCnt="0"/>
      <dgm:spPr/>
    </dgm:pt>
    <dgm:pt modelId="{DC9F20BC-3543-4F47-B6EE-79D468881F69}" type="pres">
      <dgm:prSet presAssocID="{C7788FEE-0E15-4FE7-A00B-7D598A4BB0EF}" presName="compNode" presStyleCnt="0"/>
      <dgm:spPr/>
    </dgm:pt>
    <dgm:pt modelId="{C8EBC826-2D20-4851-8B1A-A873FE7484A0}" type="pres">
      <dgm:prSet presAssocID="{C7788FEE-0E15-4FE7-A00B-7D598A4BB0EF}" presName="bgRect" presStyleLbl="bgShp" presStyleIdx="1" presStyleCnt="5"/>
      <dgm:spPr/>
    </dgm:pt>
    <dgm:pt modelId="{5B56B74B-DAD4-4E98-A337-FD93AA8B604A}" type="pres">
      <dgm:prSet presAssocID="{C7788FEE-0E15-4FE7-A00B-7D598A4BB0E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A9958DF9-DC7A-4793-9C20-E837A39BDCE0}" type="pres">
      <dgm:prSet presAssocID="{C7788FEE-0E15-4FE7-A00B-7D598A4BB0EF}" presName="spaceRect" presStyleCnt="0"/>
      <dgm:spPr/>
    </dgm:pt>
    <dgm:pt modelId="{4FC0E65D-D18C-4684-89F1-4E0D1E59A218}" type="pres">
      <dgm:prSet presAssocID="{C7788FEE-0E15-4FE7-A00B-7D598A4BB0EF}" presName="parTx" presStyleLbl="revTx" presStyleIdx="1" presStyleCnt="5">
        <dgm:presLayoutVars>
          <dgm:chMax val="0"/>
          <dgm:chPref val="0"/>
        </dgm:presLayoutVars>
      </dgm:prSet>
      <dgm:spPr/>
    </dgm:pt>
    <dgm:pt modelId="{DD10DAD9-65A6-4045-82D1-260AA46447FB}" type="pres">
      <dgm:prSet presAssocID="{B5084794-B89D-421A-BDAE-3DF3782C1701}" presName="sibTrans" presStyleCnt="0"/>
      <dgm:spPr/>
    </dgm:pt>
    <dgm:pt modelId="{9F6EE866-AF9F-4E23-9B66-7233AD485AF5}" type="pres">
      <dgm:prSet presAssocID="{90813F13-0512-4C67-B34E-4F3030A9785C}" presName="compNode" presStyleCnt="0"/>
      <dgm:spPr/>
    </dgm:pt>
    <dgm:pt modelId="{773D8D5E-096A-4B88-BDC2-764B1B58E4AE}" type="pres">
      <dgm:prSet presAssocID="{90813F13-0512-4C67-B34E-4F3030A9785C}" presName="bgRect" presStyleLbl="bgShp" presStyleIdx="2" presStyleCnt="5"/>
      <dgm:spPr/>
    </dgm:pt>
    <dgm:pt modelId="{63783F1B-2B38-4438-9749-896CD920FB99}" type="pres">
      <dgm:prSet presAssocID="{90813F13-0512-4C67-B34E-4F3030A9785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88939FE-6BE0-48F1-AA51-299A32FE1239}" type="pres">
      <dgm:prSet presAssocID="{90813F13-0512-4C67-B34E-4F3030A9785C}" presName="spaceRect" presStyleCnt="0"/>
      <dgm:spPr/>
    </dgm:pt>
    <dgm:pt modelId="{EF8A1B71-09A3-4BEE-AC68-EC0BEB1D2414}" type="pres">
      <dgm:prSet presAssocID="{90813F13-0512-4C67-B34E-4F3030A9785C}" presName="parTx" presStyleLbl="revTx" presStyleIdx="2" presStyleCnt="5">
        <dgm:presLayoutVars>
          <dgm:chMax val="0"/>
          <dgm:chPref val="0"/>
        </dgm:presLayoutVars>
      </dgm:prSet>
      <dgm:spPr/>
    </dgm:pt>
    <dgm:pt modelId="{C6EFEC94-BC9D-4416-9426-B252405324A4}" type="pres">
      <dgm:prSet presAssocID="{FB1E1D00-4B5C-41C0-B9E6-22BF6795EE6A}" presName="sibTrans" presStyleCnt="0"/>
      <dgm:spPr/>
    </dgm:pt>
    <dgm:pt modelId="{D800076F-84F3-4A09-BF64-17F7E1B95FFC}" type="pres">
      <dgm:prSet presAssocID="{8FF8D95F-FEDC-4142-93AE-BDDBA8657AE1}" presName="compNode" presStyleCnt="0"/>
      <dgm:spPr/>
    </dgm:pt>
    <dgm:pt modelId="{D9840F07-8618-44BA-BA66-29E661347760}" type="pres">
      <dgm:prSet presAssocID="{8FF8D95F-FEDC-4142-93AE-BDDBA8657AE1}" presName="bgRect" presStyleLbl="bgShp" presStyleIdx="3" presStyleCnt="5"/>
      <dgm:spPr/>
    </dgm:pt>
    <dgm:pt modelId="{3823ADE1-A2C7-4D79-987C-9F0E3DC4F5AE}" type="pres">
      <dgm:prSet presAssocID="{8FF8D95F-FEDC-4142-93AE-BDDBA8657AE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DEB7031-6E13-4105-B762-1B934F68A4B9}" type="pres">
      <dgm:prSet presAssocID="{8FF8D95F-FEDC-4142-93AE-BDDBA8657AE1}" presName="spaceRect" presStyleCnt="0"/>
      <dgm:spPr/>
    </dgm:pt>
    <dgm:pt modelId="{49025AC9-719E-4895-9A7B-4CD5F908D1BD}" type="pres">
      <dgm:prSet presAssocID="{8FF8D95F-FEDC-4142-93AE-BDDBA8657AE1}" presName="parTx" presStyleLbl="revTx" presStyleIdx="3" presStyleCnt="5">
        <dgm:presLayoutVars>
          <dgm:chMax val="0"/>
          <dgm:chPref val="0"/>
        </dgm:presLayoutVars>
      </dgm:prSet>
      <dgm:spPr/>
    </dgm:pt>
    <dgm:pt modelId="{FBAEACC5-B8E4-497F-B813-04FF8D1B8F12}" type="pres">
      <dgm:prSet presAssocID="{2E3F378D-702F-494F-A738-DC7D8C41465E}" presName="sibTrans" presStyleCnt="0"/>
      <dgm:spPr/>
    </dgm:pt>
    <dgm:pt modelId="{9127D69C-3137-491D-B609-8BCA9838132B}" type="pres">
      <dgm:prSet presAssocID="{DD7AACD5-C4E6-4C9C-867D-FA34E75EF6F7}" presName="compNode" presStyleCnt="0"/>
      <dgm:spPr/>
    </dgm:pt>
    <dgm:pt modelId="{F2059BE9-E66C-432E-B847-BDBF404B0277}" type="pres">
      <dgm:prSet presAssocID="{DD7AACD5-C4E6-4C9C-867D-FA34E75EF6F7}" presName="bgRect" presStyleLbl="bgShp" presStyleIdx="4" presStyleCnt="5"/>
      <dgm:spPr/>
    </dgm:pt>
    <dgm:pt modelId="{C6185DFD-46E7-43B4-B4A7-2F53DE82136B}" type="pres">
      <dgm:prSet presAssocID="{DD7AACD5-C4E6-4C9C-867D-FA34E75EF6F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9F7F3C6F-9C9F-4C23-9F7F-14AA48E087C7}" type="pres">
      <dgm:prSet presAssocID="{DD7AACD5-C4E6-4C9C-867D-FA34E75EF6F7}" presName="spaceRect" presStyleCnt="0"/>
      <dgm:spPr/>
    </dgm:pt>
    <dgm:pt modelId="{55E0F773-AEFA-44CD-94E5-191793F0B394}" type="pres">
      <dgm:prSet presAssocID="{DD7AACD5-C4E6-4C9C-867D-FA34E75EF6F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EAAC501-AC83-407F-A764-A51515853C44}" srcId="{6C53107A-3A21-467F-9910-1B70FC7ED114}" destId="{DD7AACD5-C4E6-4C9C-867D-FA34E75EF6F7}" srcOrd="4" destOrd="0" parTransId="{3E781282-F807-4CE3-B0CB-0714FAC880EE}" sibTransId="{B9BBAAB9-C831-4ACE-9C9C-ED9640E25A6D}"/>
    <dgm:cxn modelId="{95B43E12-36DC-4731-A5FE-DABFD093109A}" type="presOf" srcId="{DD7AACD5-C4E6-4C9C-867D-FA34E75EF6F7}" destId="{55E0F773-AEFA-44CD-94E5-191793F0B394}" srcOrd="0" destOrd="0" presId="urn:microsoft.com/office/officeart/2018/2/layout/IconVerticalSolidList"/>
    <dgm:cxn modelId="{597E651F-F5A3-4856-B343-8E54180AA307}" type="presOf" srcId="{6C53107A-3A21-467F-9910-1B70FC7ED114}" destId="{8E2F1405-6CE2-4BF7-AA05-D67B3D86B485}" srcOrd="0" destOrd="0" presId="urn:microsoft.com/office/officeart/2018/2/layout/IconVerticalSolidList"/>
    <dgm:cxn modelId="{6D66CF4A-B392-40A6-846A-9F0F6E254514}" type="presOf" srcId="{90813F13-0512-4C67-B34E-4F3030A9785C}" destId="{EF8A1B71-09A3-4BEE-AC68-EC0BEB1D2414}" srcOrd="0" destOrd="0" presId="urn:microsoft.com/office/officeart/2018/2/layout/IconVerticalSolidList"/>
    <dgm:cxn modelId="{FF8CF958-A0D2-41F1-94C1-4F4173D20461}" type="presOf" srcId="{2FBA69E6-D033-4CD9-BBF7-B6F534BA197C}" destId="{AF58B9FB-E296-4A82-9968-9A861A09D833}" srcOrd="0" destOrd="0" presId="urn:microsoft.com/office/officeart/2018/2/layout/IconVerticalSolidList"/>
    <dgm:cxn modelId="{69557383-E023-4CF1-B68A-49284139BCB2}" srcId="{6C53107A-3A21-467F-9910-1B70FC7ED114}" destId="{C7788FEE-0E15-4FE7-A00B-7D598A4BB0EF}" srcOrd="1" destOrd="0" parTransId="{57BCB464-8449-4DE0-8CA1-A773BCB6378C}" sibTransId="{B5084794-B89D-421A-BDAE-3DF3782C1701}"/>
    <dgm:cxn modelId="{8AA5508D-672F-4E4A-BF18-C185617F977A}" srcId="{6C53107A-3A21-467F-9910-1B70FC7ED114}" destId="{2FBA69E6-D033-4CD9-BBF7-B6F534BA197C}" srcOrd="0" destOrd="0" parTransId="{501CA367-01E7-46C9-BD56-DA247EDB9902}" sibTransId="{727DE9AA-5FDD-4586-ABFD-FB93C98AC69A}"/>
    <dgm:cxn modelId="{47FB67A8-40C8-497F-9125-595F3CAE520B}" type="presOf" srcId="{C7788FEE-0E15-4FE7-A00B-7D598A4BB0EF}" destId="{4FC0E65D-D18C-4684-89F1-4E0D1E59A218}" srcOrd="0" destOrd="0" presId="urn:microsoft.com/office/officeart/2018/2/layout/IconVerticalSolidList"/>
    <dgm:cxn modelId="{CD7460AC-60EA-44E3-8584-44B711325EBF}" srcId="{6C53107A-3A21-467F-9910-1B70FC7ED114}" destId="{8FF8D95F-FEDC-4142-93AE-BDDBA8657AE1}" srcOrd="3" destOrd="0" parTransId="{437A4DC8-93F5-4DAB-828A-828F7AE2CC1D}" sibTransId="{2E3F378D-702F-494F-A738-DC7D8C41465E}"/>
    <dgm:cxn modelId="{729BDBC0-38DD-4FA6-86FE-2DBC03B7B509}" type="presOf" srcId="{8FF8D95F-FEDC-4142-93AE-BDDBA8657AE1}" destId="{49025AC9-719E-4895-9A7B-4CD5F908D1BD}" srcOrd="0" destOrd="0" presId="urn:microsoft.com/office/officeart/2018/2/layout/IconVerticalSolidList"/>
    <dgm:cxn modelId="{73AC92F3-8BA8-40CC-8784-108C6D97FF17}" srcId="{6C53107A-3A21-467F-9910-1B70FC7ED114}" destId="{90813F13-0512-4C67-B34E-4F3030A9785C}" srcOrd="2" destOrd="0" parTransId="{7FDF4EAD-7995-412E-8CB9-A68EE10DB197}" sibTransId="{FB1E1D00-4B5C-41C0-B9E6-22BF6795EE6A}"/>
    <dgm:cxn modelId="{F0C7CC91-48E6-48EB-8AA0-1AB95F816E46}" type="presParOf" srcId="{8E2F1405-6CE2-4BF7-AA05-D67B3D86B485}" destId="{3262F795-4D0C-40A4-9428-27201E53FF6D}" srcOrd="0" destOrd="0" presId="urn:microsoft.com/office/officeart/2018/2/layout/IconVerticalSolidList"/>
    <dgm:cxn modelId="{73EADB48-9A75-4DD8-8760-561728D895FF}" type="presParOf" srcId="{3262F795-4D0C-40A4-9428-27201E53FF6D}" destId="{8CB222AC-1507-47DC-A8F2-B2C55269AF57}" srcOrd="0" destOrd="0" presId="urn:microsoft.com/office/officeart/2018/2/layout/IconVerticalSolidList"/>
    <dgm:cxn modelId="{4908E185-B4A0-45FB-AE89-DCA9DFF568C5}" type="presParOf" srcId="{3262F795-4D0C-40A4-9428-27201E53FF6D}" destId="{62C9E3D8-BCEE-4CD5-9F1D-E6A64E0985EC}" srcOrd="1" destOrd="0" presId="urn:microsoft.com/office/officeart/2018/2/layout/IconVerticalSolidList"/>
    <dgm:cxn modelId="{6F8507C8-174F-46A6-BD24-43012287C8FC}" type="presParOf" srcId="{3262F795-4D0C-40A4-9428-27201E53FF6D}" destId="{6E9FEC00-5253-403F-A6F2-867C12837EF2}" srcOrd="2" destOrd="0" presId="urn:microsoft.com/office/officeart/2018/2/layout/IconVerticalSolidList"/>
    <dgm:cxn modelId="{71C1317C-F462-45A5-A732-7CCF90C110AD}" type="presParOf" srcId="{3262F795-4D0C-40A4-9428-27201E53FF6D}" destId="{AF58B9FB-E296-4A82-9968-9A861A09D833}" srcOrd="3" destOrd="0" presId="urn:microsoft.com/office/officeart/2018/2/layout/IconVerticalSolidList"/>
    <dgm:cxn modelId="{144812D5-5842-4652-BB5F-1D3C44931707}" type="presParOf" srcId="{8E2F1405-6CE2-4BF7-AA05-D67B3D86B485}" destId="{47EC451D-FB8F-4F48-85B0-295EA2544F30}" srcOrd="1" destOrd="0" presId="urn:microsoft.com/office/officeart/2018/2/layout/IconVerticalSolidList"/>
    <dgm:cxn modelId="{FBE4D5BA-8BDE-433B-963F-407311285F3E}" type="presParOf" srcId="{8E2F1405-6CE2-4BF7-AA05-D67B3D86B485}" destId="{DC9F20BC-3543-4F47-B6EE-79D468881F69}" srcOrd="2" destOrd="0" presId="urn:microsoft.com/office/officeart/2018/2/layout/IconVerticalSolidList"/>
    <dgm:cxn modelId="{ACDCB8FF-1A74-4F29-A21B-EF6124A9CE90}" type="presParOf" srcId="{DC9F20BC-3543-4F47-B6EE-79D468881F69}" destId="{C8EBC826-2D20-4851-8B1A-A873FE7484A0}" srcOrd="0" destOrd="0" presId="urn:microsoft.com/office/officeart/2018/2/layout/IconVerticalSolidList"/>
    <dgm:cxn modelId="{7D414B72-5461-4B13-86D8-1258CA687E6B}" type="presParOf" srcId="{DC9F20BC-3543-4F47-B6EE-79D468881F69}" destId="{5B56B74B-DAD4-4E98-A337-FD93AA8B604A}" srcOrd="1" destOrd="0" presId="urn:microsoft.com/office/officeart/2018/2/layout/IconVerticalSolidList"/>
    <dgm:cxn modelId="{EA0A8E08-C1F4-4E0A-BC27-FB5569CC4E1C}" type="presParOf" srcId="{DC9F20BC-3543-4F47-B6EE-79D468881F69}" destId="{A9958DF9-DC7A-4793-9C20-E837A39BDCE0}" srcOrd="2" destOrd="0" presId="urn:microsoft.com/office/officeart/2018/2/layout/IconVerticalSolidList"/>
    <dgm:cxn modelId="{C33B2828-6DCA-46F5-9C67-C5BB82767E0D}" type="presParOf" srcId="{DC9F20BC-3543-4F47-B6EE-79D468881F69}" destId="{4FC0E65D-D18C-4684-89F1-4E0D1E59A218}" srcOrd="3" destOrd="0" presId="urn:microsoft.com/office/officeart/2018/2/layout/IconVerticalSolidList"/>
    <dgm:cxn modelId="{5519B5A2-C596-4404-8F1E-44AD58FF80AC}" type="presParOf" srcId="{8E2F1405-6CE2-4BF7-AA05-D67B3D86B485}" destId="{DD10DAD9-65A6-4045-82D1-260AA46447FB}" srcOrd="3" destOrd="0" presId="urn:microsoft.com/office/officeart/2018/2/layout/IconVerticalSolidList"/>
    <dgm:cxn modelId="{5483D9CC-068F-458B-B4B1-7A69A2D9508A}" type="presParOf" srcId="{8E2F1405-6CE2-4BF7-AA05-D67B3D86B485}" destId="{9F6EE866-AF9F-4E23-9B66-7233AD485AF5}" srcOrd="4" destOrd="0" presId="urn:microsoft.com/office/officeart/2018/2/layout/IconVerticalSolidList"/>
    <dgm:cxn modelId="{8F62A680-E230-44CB-A169-7E186FB8FCBA}" type="presParOf" srcId="{9F6EE866-AF9F-4E23-9B66-7233AD485AF5}" destId="{773D8D5E-096A-4B88-BDC2-764B1B58E4AE}" srcOrd="0" destOrd="0" presId="urn:microsoft.com/office/officeart/2018/2/layout/IconVerticalSolidList"/>
    <dgm:cxn modelId="{65694293-A957-4CF1-BE96-FFA53311F7AE}" type="presParOf" srcId="{9F6EE866-AF9F-4E23-9B66-7233AD485AF5}" destId="{63783F1B-2B38-4438-9749-896CD920FB99}" srcOrd="1" destOrd="0" presId="urn:microsoft.com/office/officeart/2018/2/layout/IconVerticalSolidList"/>
    <dgm:cxn modelId="{E8E34B62-A2AE-48E3-A652-AB04316DCDE6}" type="presParOf" srcId="{9F6EE866-AF9F-4E23-9B66-7233AD485AF5}" destId="{688939FE-6BE0-48F1-AA51-299A32FE1239}" srcOrd="2" destOrd="0" presId="urn:microsoft.com/office/officeart/2018/2/layout/IconVerticalSolidList"/>
    <dgm:cxn modelId="{0E222EC7-5856-4F04-8497-F667FBC357E4}" type="presParOf" srcId="{9F6EE866-AF9F-4E23-9B66-7233AD485AF5}" destId="{EF8A1B71-09A3-4BEE-AC68-EC0BEB1D2414}" srcOrd="3" destOrd="0" presId="urn:microsoft.com/office/officeart/2018/2/layout/IconVerticalSolidList"/>
    <dgm:cxn modelId="{6FDDEEAB-DBA6-4CBE-AA1F-B8D3F6ACE3A2}" type="presParOf" srcId="{8E2F1405-6CE2-4BF7-AA05-D67B3D86B485}" destId="{C6EFEC94-BC9D-4416-9426-B252405324A4}" srcOrd="5" destOrd="0" presId="urn:microsoft.com/office/officeart/2018/2/layout/IconVerticalSolidList"/>
    <dgm:cxn modelId="{E56318A7-B529-4081-889E-DAA0C5BD3EB9}" type="presParOf" srcId="{8E2F1405-6CE2-4BF7-AA05-D67B3D86B485}" destId="{D800076F-84F3-4A09-BF64-17F7E1B95FFC}" srcOrd="6" destOrd="0" presId="urn:microsoft.com/office/officeart/2018/2/layout/IconVerticalSolidList"/>
    <dgm:cxn modelId="{56F51A8A-F031-4E8F-9530-69EEA91C7AFF}" type="presParOf" srcId="{D800076F-84F3-4A09-BF64-17F7E1B95FFC}" destId="{D9840F07-8618-44BA-BA66-29E661347760}" srcOrd="0" destOrd="0" presId="urn:microsoft.com/office/officeart/2018/2/layout/IconVerticalSolidList"/>
    <dgm:cxn modelId="{4378430D-198B-437E-AE56-E90DAA9BFA18}" type="presParOf" srcId="{D800076F-84F3-4A09-BF64-17F7E1B95FFC}" destId="{3823ADE1-A2C7-4D79-987C-9F0E3DC4F5AE}" srcOrd="1" destOrd="0" presId="urn:microsoft.com/office/officeart/2018/2/layout/IconVerticalSolidList"/>
    <dgm:cxn modelId="{D3E8C6E7-8F7D-4CD2-92FF-FC5FA29FDB75}" type="presParOf" srcId="{D800076F-84F3-4A09-BF64-17F7E1B95FFC}" destId="{5DEB7031-6E13-4105-B762-1B934F68A4B9}" srcOrd="2" destOrd="0" presId="urn:microsoft.com/office/officeart/2018/2/layout/IconVerticalSolidList"/>
    <dgm:cxn modelId="{3DF31F83-98CF-4DB2-827E-36439D329C1E}" type="presParOf" srcId="{D800076F-84F3-4A09-BF64-17F7E1B95FFC}" destId="{49025AC9-719E-4895-9A7B-4CD5F908D1BD}" srcOrd="3" destOrd="0" presId="urn:microsoft.com/office/officeart/2018/2/layout/IconVerticalSolidList"/>
    <dgm:cxn modelId="{2B787DD9-1AD2-4005-BCB0-10F4E2CA2C09}" type="presParOf" srcId="{8E2F1405-6CE2-4BF7-AA05-D67B3D86B485}" destId="{FBAEACC5-B8E4-497F-B813-04FF8D1B8F12}" srcOrd="7" destOrd="0" presId="urn:microsoft.com/office/officeart/2018/2/layout/IconVerticalSolidList"/>
    <dgm:cxn modelId="{7B6D32FA-2B22-4F47-8761-53192CD2638F}" type="presParOf" srcId="{8E2F1405-6CE2-4BF7-AA05-D67B3D86B485}" destId="{9127D69C-3137-491D-B609-8BCA9838132B}" srcOrd="8" destOrd="0" presId="urn:microsoft.com/office/officeart/2018/2/layout/IconVerticalSolidList"/>
    <dgm:cxn modelId="{369224F8-6961-4003-BD09-82C6718B5170}" type="presParOf" srcId="{9127D69C-3137-491D-B609-8BCA9838132B}" destId="{F2059BE9-E66C-432E-B847-BDBF404B0277}" srcOrd="0" destOrd="0" presId="urn:microsoft.com/office/officeart/2018/2/layout/IconVerticalSolidList"/>
    <dgm:cxn modelId="{84A39DD8-F5DD-425E-B286-29048C8F7EE5}" type="presParOf" srcId="{9127D69C-3137-491D-B609-8BCA9838132B}" destId="{C6185DFD-46E7-43B4-B4A7-2F53DE82136B}" srcOrd="1" destOrd="0" presId="urn:microsoft.com/office/officeart/2018/2/layout/IconVerticalSolidList"/>
    <dgm:cxn modelId="{D2F3AAF6-DF9D-4C30-8E85-623E830A4C5C}" type="presParOf" srcId="{9127D69C-3137-491D-B609-8BCA9838132B}" destId="{9F7F3C6F-9C9F-4C23-9F7F-14AA48E087C7}" srcOrd="2" destOrd="0" presId="urn:microsoft.com/office/officeart/2018/2/layout/IconVerticalSolidList"/>
    <dgm:cxn modelId="{A2408050-3B9B-4E4C-96DA-6B545978F111}" type="presParOf" srcId="{9127D69C-3137-491D-B609-8BCA9838132B}" destId="{55E0F773-AEFA-44CD-94E5-191793F0B3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C4AAD5-BD21-404E-86BF-54FC507258C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ED7E59-1C68-466D-A531-52C00EE233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u="sng"/>
            <a:t>The pros</a:t>
          </a:r>
          <a:endParaRPr lang="en-US"/>
        </a:p>
      </dgm:t>
    </dgm:pt>
    <dgm:pt modelId="{D7F33746-4812-4B40-BC43-FECC6D535694}" type="parTrans" cxnId="{7DF0098C-C24F-4EF6-B963-D2610BA71C59}">
      <dgm:prSet/>
      <dgm:spPr/>
      <dgm:t>
        <a:bodyPr/>
        <a:lstStyle/>
        <a:p>
          <a:endParaRPr lang="en-US"/>
        </a:p>
      </dgm:t>
    </dgm:pt>
    <dgm:pt modelId="{00AF33A7-6F01-48A9-9733-EE34D2E6C09D}" type="sibTrans" cxnId="{7DF0098C-C24F-4EF6-B963-D2610BA71C59}">
      <dgm:prSet/>
      <dgm:spPr/>
      <dgm:t>
        <a:bodyPr/>
        <a:lstStyle/>
        <a:p>
          <a:endParaRPr lang="en-US"/>
        </a:p>
      </dgm:t>
    </dgm:pt>
    <dgm:pt modelId="{EE09A5F5-3182-41E1-A775-6DDB04B283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Prevent </a:t>
          </a:r>
          <a:r>
            <a:rPr lang="en-US" b="1"/>
            <a:t>“illness and disease”</a:t>
          </a:r>
          <a:endParaRPr lang="en-US"/>
        </a:p>
      </dgm:t>
    </dgm:pt>
    <dgm:pt modelId="{B18B2C4A-E8EB-46A7-B979-9598EBB2914E}" type="parTrans" cxnId="{AC2C7D9D-C0AB-4C1A-BFD7-CD1C7E4249A5}">
      <dgm:prSet/>
      <dgm:spPr/>
      <dgm:t>
        <a:bodyPr/>
        <a:lstStyle/>
        <a:p>
          <a:endParaRPr lang="en-US"/>
        </a:p>
      </dgm:t>
    </dgm:pt>
    <dgm:pt modelId="{51EFBB9F-6B0D-436E-AC68-4CE9CAB0BE41}" type="sibTrans" cxnId="{AC2C7D9D-C0AB-4C1A-BFD7-CD1C7E4249A5}">
      <dgm:prSet/>
      <dgm:spPr/>
      <dgm:t>
        <a:bodyPr/>
        <a:lstStyle/>
        <a:p>
          <a:endParaRPr lang="en-US"/>
        </a:p>
      </dgm:t>
    </dgm:pt>
    <dgm:pt modelId="{AE7581D8-17C0-4421-8D36-68C7F0E1449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Can help control</a:t>
          </a:r>
          <a:r>
            <a:rPr lang="en-US" b="1"/>
            <a:t> “chemical processes in the body”</a:t>
          </a:r>
          <a:endParaRPr lang="en-US"/>
        </a:p>
      </dgm:t>
    </dgm:pt>
    <dgm:pt modelId="{E6C2D53E-7332-49C8-9056-F3D79426B7DA}" type="parTrans" cxnId="{84D62203-6882-4069-ACDB-F7160668277A}">
      <dgm:prSet/>
      <dgm:spPr/>
      <dgm:t>
        <a:bodyPr/>
        <a:lstStyle/>
        <a:p>
          <a:endParaRPr lang="en-US"/>
        </a:p>
      </dgm:t>
    </dgm:pt>
    <dgm:pt modelId="{F2209A78-9C17-41DE-90EC-D076F114A552}" type="sibTrans" cxnId="{84D62203-6882-4069-ACDB-F7160668277A}">
      <dgm:prSet/>
      <dgm:spPr/>
      <dgm:t>
        <a:bodyPr/>
        <a:lstStyle/>
        <a:p>
          <a:endParaRPr lang="en-US"/>
        </a:p>
      </dgm:t>
    </dgm:pt>
    <dgm:pt modelId="{229B1532-C1F0-4AE9-BDC0-B3092A36C7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Can help with </a:t>
          </a:r>
          <a:r>
            <a:rPr lang="en-US" b="1"/>
            <a:t>“repair and growth”</a:t>
          </a:r>
          <a:endParaRPr lang="en-US"/>
        </a:p>
      </dgm:t>
    </dgm:pt>
    <dgm:pt modelId="{55A471DD-0FCF-4132-9885-12A3BF3368FA}" type="parTrans" cxnId="{F27866DA-0AAC-4364-9057-F500C8B5B16B}">
      <dgm:prSet/>
      <dgm:spPr/>
      <dgm:t>
        <a:bodyPr/>
        <a:lstStyle/>
        <a:p>
          <a:endParaRPr lang="en-US"/>
        </a:p>
      </dgm:t>
    </dgm:pt>
    <dgm:pt modelId="{DAD46AB7-D23E-42AF-8235-C383FF58E608}" type="sibTrans" cxnId="{F27866DA-0AAC-4364-9057-F500C8B5B16B}">
      <dgm:prSet/>
      <dgm:spPr/>
      <dgm:t>
        <a:bodyPr/>
        <a:lstStyle/>
        <a:p>
          <a:endParaRPr lang="en-US"/>
        </a:p>
      </dgm:t>
    </dgm:pt>
    <dgm:pt modelId="{8D48BC08-04FE-4A13-9801-394ED2206FA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 your </a:t>
          </a:r>
          <a:r>
            <a:rPr lang="en-US" b="1"/>
            <a:t>“muscle movement”</a:t>
          </a:r>
          <a:endParaRPr lang="en-US"/>
        </a:p>
      </dgm:t>
    </dgm:pt>
    <dgm:pt modelId="{865C0DD0-CF10-47CC-9DFC-9429843BA103}" type="parTrans" cxnId="{A7DC9A7E-E1EF-412C-8E64-7E2C34D543B8}">
      <dgm:prSet/>
      <dgm:spPr/>
      <dgm:t>
        <a:bodyPr/>
        <a:lstStyle/>
        <a:p>
          <a:endParaRPr lang="en-US"/>
        </a:p>
      </dgm:t>
    </dgm:pt>
    <dgm:pt modelId="{7E1308F2-3081-46D9-84B7-05465EF84884}" type="sibTrans" cxnId="{A7DC9A7E-E1EF-412C-8E64-7E2C34D543B8}">
      <dgm:prSet/>
      <dgm:spPr/>
      <dgm:t>
        <a:bodyPr/>
        <a:lstStyle/>
        <a:p>
          <a:endParaRPr lang="en-US"/>
        </a:p>
      </dgm:t>
    </dgm:pt>
    <dgm:pt modelId="{728F4A8E-9AC7-4E23-9362-31D1FBB2A9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Can help support and </a:t>
          </a:r>
          <a:r>
            <a:rPr lang="en-US" b="1"/>
            <a:t>“break down food to give organisms energy”</a:t>
          </a:r>
          <a:endParaRPr lang="en-US"/>
        </a:p>
      </dgm:t>
    </dgm:pt>
    <dgm:pt modelId="{126EFBBF-A30D-492A-93EA-7F25BD51F751}" type="parTrans" cxnId="{B41BE6D6-F0C2-47BE-AE2E-FD07A6B8CC2B}">
      <dgm:prSet/>
      <dgm:spPr/>
      <dgm:t>
        <a:bodyPr/>
        <a:lstStyle/>
        <a:p>
          <a:endParaRPr lang="en-US"/>
        </a:p>
      </dgm:t>
    </dgm:pt>
    <dgm:pt modelId="{F60BD188-53BE-42D4-935E-26D9983A45CA}" type="sibTrans" cxnId="{B41BE6D6-F0C2-47BE-AE2E-FD07A6B8CC2B}">
      <dgm:prSet/>
      <dgm:spPr/>
      <dgm:t>
        <a:bodyPr/>
        <a:lstStyle/>
        <a:p>
          <a:endParaRPr lang="en-US"/>
        </a:p>
      </dgm:t>
    </dgm:pt>
    <dgm:pt modelId="{ABC077CF-26C1-41E6-A1B6-F256F0FED318}" type="pres">
      <dgm:prSet presAssocID="{BCC4AAD5-BD21-404E-86BF-54FC507258C3}" presName="root" presStyleCnt="0">
        <dgm:presLayoutVars>
          <dgm:dir/>
          <dgm:resizeHandles val="exact"/>
        </dgm:presLayoutVars>
      </dgm:prSet>
      <dgm:spPr/>
    </dgm:pt>
    <dgm:pt modelId="{C10FE670-E1FD-463A-AC55-25A8FA5F50C1}" type="pres">
      <dgm:prSet presAssocID="{0FED7E59-1C68-466D-A531-52C00EE2335B}" presName="compNode" presStyleCnt="0"/>
      <dgm:spPr/>
    </dgm:pt>
    <dgm:pt modelId="{3BE7D3CC-8F4D-428A-98C2-943545DEED12}" type="pres">
      <dgm:prSet presAssocID="{0FED7E59-1C68-466D-A531-52C00EE2335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AECF95FB-D67D-49F5-9D7A-4DDADFE98BDA}" type="pres">
      <dgm:prSet presAssocID="{0FED7E59-1C68-466D-A531-52C00EE2335B}" presName="spaceRect" presStyleCnt="0"/>
      <dgm:spPr/>
    </dgm:pt>
    <dgm:pt modelId="{C2035594-572D-4E48-996E-309851FA17C8}" type="pres">
      <dgm:prSet presAssocID="{0FED7E59-1C68-466D-A531-52C00EE2335B}" presName="textRect" presStyleLbl="revTx" presStyleIdx="0" presStyleCnt="6">
        <dgm:presLayoutVars>
          <dgm:chMax val="1"/>
          <dgm:chPref val="1"/>
        </dgm:presLayoutVars>
      </dgm:prSet>
      <dgm:spPr/>
    </dgm:pt>
    <dgm:pt modelId="{BA21DAE3-0410-4476-9DD3-E1F5295A0FAD}" type="pres">
      <dgm:prSet presAssocID="{00AF33A7-6F01-48A9-9733-EE34D2E6C09D}" presName="sibTrans" presStyleCnt="0"/>
      <dgm:spPr/>
    </dgm:pt>
    <dgm:pt modelId="{46896E38-5235-407A-9943-3FB28159BD5E}" type="pres">
      <dgm:prSet presAssocID="{EE09A5F5-3182-41E1-A775-6DDB04B283C5}" presName="compNode" presStyleCnt="0"/>
      <dgm:spPr/>
    </dgm:pt>
    <dgm:pt modelId="{96EB5AAC-8314-45A9-B53A-3F724D17A583}" type="pres">
      <dgm:prSet presAssocID="{EE09A5F5-3182-41E1-A775-6DDB04B283C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FC10C58-2B85-48A6-91C9-A4D17C38B1F1}" type="pres">
      <dgm:prSet presAssocID="{EE09A5F5-3182-41E1-A775-6DDB04B283C5}" presName="spaceRect" presStyleCnt="0"/>
      <dgm:spPr/>
    </dgm:pt>
    <dgm:pt modelId="{F7EAA0DF-5FC7-435C-990C-0FB7A6FB271D}" type="pres">
      <dgm:prSet presAssocID="{EE09A5F5-3182-41E1-A775-6DDB04B283C5}" presName="textRect" presStyleLbl="revTx" presStyleIdx="1" presStyleCnt="6">
        <dgm:presLayoutVars>
          <dgm:chMax val="1"/>
          <dgm:chPref val="1"/>
        </dgm:presLayoutVars>
      </dgm:prSet>
      <dgm:spPr/>
    </dgm:pt>
    <dgm:pt modelId="{6A4E517F-DC16-43CE-A1A4-384239648A70}" type="pres">
      <dgm:prSet presAssocID="{51EFBB9F-6B0D-436E-AC68-4CE9CAB0BE41}" presName="sibTrans" presStyleCnt="0"/>
      <dgm:spPr/>
    </dgm:pt>
    <dgm:pt modelId="{DDA6BEEF-D806-4DB9-AA79-C5148EED955B}" type="pres">
      <dgm:prSet presAssocID="{AE7581D8-17C0-4421-8D36-68C7F0E1449C}" presName="compNode" presStyleCnt="0"/>
      <dgm:spPr/>
    </dgm:pt>
    <dgm:pt modelId="{863A9062-B88C-4BE8-8581-AC3A37B1BC5C}" type="pres">
      <dgm:prSet presAssocID="{AE7581D8-17C0-4421-8D36-68C7F0E1449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3AF1A03B-10A2-4FFF-8171-3A32A9518FF2}" type="pres">
      <dgm:prSet presAssocID="{AE7581D8-17C0-4421-8D36-68C7F0E1449C}" presName="spaceRect" presStyleCnt="0"/>
      <dgm:spPr/>
    </dgm:pt>
    <dgm:pt modelId="{059CCCA9-2CC1-4B88-9E4A-9A0768B28871}" type="pres">
      <dgm:prSet presAssocID="{AE7581D8-17C0-4421-8D36-68C7F0E1449C}" presName="textRect" presStyleLbl="revTx" presStyleIdx="2" presStyleCnt="6">
        <dgm:presLayoutVars>
          <dgm:chMax val="1"/>
          <dgm:chPref val="1"/>
        </dgm:presLayoutVars>
      </dgm:prSet>
      <dgm:spPr/>
    </dgm:pt>
    <dgm:pt modelId="{47B760EC-7F74-4675-8A2F-B5C789FD042A}" type="pres">
      <dgm:prSet presAssocID="{F2209A78-9C17-41DE-90EC-D076F114A552}" presName="sibTrans" presStyleCnt="0"/>
      <dgm:spPr/>
    </dgm:pt>
    <dgm:pt modelId="{64DCCE63-429E-4C59-943B-8E0E6B8D456F}" type="pres">
      <dgm:prSet presAssocID="{229B1532-C1F0-4AE9-BDC0-B3092A36C700}" presName="compNode" presStyleCnt="0"/>
      <dgm:spPr/>
    </dgm:pt>
    <dgm:pt modelId="{69A69484-E4D9-475E-B5F5-A5FFE53933D5}" type="pres">
      <dgm:prSet presAssocID="{229B1532-C1F0-4AE9-BDC0-B3092A36C70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E8C48E3A-8223-4107-95D1-47EFB7C88AAA}" type="pres">
      <dgm:prSet presAssocID="{229B1532-C1F0-4AE9-BDC0-B3092A36C700}" presName="spaceRect" presStyleCnt="0"/>
      <dgm:spPr/>
    </dgm:pt>
    <dgm:pt modelId="{91866023-D066-40D0-9F8D-1B787E2667DA}" type="pres">
      <dgm:prSet presAssocID="{229B1532-C1F0-4AE9-BDC0-B3092A36C700}" presName="textRect" presStyleLbl="revTx" presStyleIdx="3" presStyleCnt="6">
        <dgm:presLayoutVars>
          <dgm:chMax val="1"/>
          <dgm:chPref val="1"/>
        </dgm:presLayoutVars>
      </dgm:prSet>
      <dgm:spPr/>
    </dgm:pt>
    <dgm:pt modelId="{637978EB-ADD5-4632-9674-CDDEB16F4804}" type="pres">
      <dgm:prSet presAssocID="{DAD46AB7-D23E-42AF-8235-C383FF58E608}" presName="sibTrans" presStyleCnt="0"/>
      <dgm:spPr/>
    </dgm:pt>
    <dgm:pt modelId="{F92095A1-0990-4580-B567-F582B26D4744}" type="pres">
      <dgm:prSet presAssocID="{8D48BC08-04FE-4A13-9801-394ED2206FA8}" presName="compNode" presStyleCnt="0"/>
      <dgm:spPr/>
    </dgm:pt>
    <dgm:pt modelId="{62D3A196-B82D-4DC1-AAE4-B4FD1D0B5902}" type="pres">
      <dgm:prSet presAssocID="{8D48BC08-04FE-4A13-9801-394ED2206FA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173CA51D-5957-4A51-AA88-9DBDE07FCCFE}" type="pres">
      <dgm:prSet presAssocID="{8D48BC08-04FE-4A13-9801-394ED2206FA8}" presName="spaceRect" presStyleCnt="0"/>
      <dgm:spPr/>
    </dgm:pt>
    <dgm:pt modelId="{B6E5DC24-EA73-4A70-B4E4-44F03296F89C}" type="pres">
      <dgm:prSet presAssocID="{8D48BC08-04FE-4A13-9801-394ED2206FA8}" presName="textRect" presStyleLbl="revTx" presStyleIdx="4" presStyleCnt="6">
        <dgm:presLayoutVars>
          <dgm:chMax val="1"/>
          <dgm:chPref val="1"/>
        </dgm:presLayoutVars>
      </dgm:prSet>
      <dgm:spPr/>
    </dgm:pt>
    <dgm:pt modelId="{6BEC53C9-E5FE-4B72-9715-DFF7D5D11188}" type="pres">
      <dgm:prSet presAssocID="{7E1308F2-3081-46D9-84B7-05465EF84884}" presName="sibTrans" presStyleCnt="0"/>
      <dgm:spPr/>
    </dgm:pt>
    <dgm:pt modelId="{C7EAF088-C570-4E2A-9F22-B94C8D8A439D}" type="pres">
      <dgm:prSet presAssocID="{728F4A8E-9AC7-4E23-9362-31D1FBB2A930}" presName="compNode" presStyleCnt="0"/>
      <dgm:spPr/>
    </dgm:pt>
    <dgm:pt modelId="{BA920F85-9F6A-4596-9667-5BDE920A26DE}" type="pres">
      <dgm:prSet presAssocID="{728F4A8E-9AC7-4E23-9362-31D1FBB2A93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FE91C205-6049-476D-B7BE-44098B1BC650}" type="pres">
      <dgm:prSet presAssocID="{728F4A8E-9AC7-4E23-9362-31D1FBB2A930}" presName="spaceRect" presStyleCnt="0"/>
      <dgm:spPr/>
    </dgm:pt>
    <dgm:pt modelId="{38426A24-C4A5-41C3-8015-FDA8A5008BC3}" type="pres">
      <dgm:prSet presAssocID="{728F4A8E-9AC7-4E23-9362-31D1FBB2A93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4D62203-6882-4069-ACDB-F7160668277A}" srcId="{BCC4AAD5-BD21-404E-86BF-54FC507258C3}" destId="{AE7581D8-17C0-4421-8D36-68C7F0E1449C}" srcOrd="2" destOrd="0" parTransId="{E6C2D53E-7332-49C8-9056-F3D79426B7DA}" sibTransId="{F2209A78-9C17-41DE-90EC-D076F114A552}"/>
    <dgm:cxn modelId="{DC52E911-8C25-4C22-B455-A2098B718345}" type="presOf" srcId="{728F4A8E-9AC7-4E23-9362-31D1FBB2A930}" destId="{38426A24-C4A5-41C3-8015-FDA8A5008BC3}" srcOrd="0" destOrd="0" presId="urn:microsoft.com/office/officeart/2018/2/layout/IconLabelList"/>
    <dgm:cxn modelId="{0251A713-E76B-4485-BCCB-F5375B1071CE}" type="presOf" srcId="{BCC4AAD5-BD21-404E-86BF-54FC507258C3}" destId="{ABC077CF-26C1-41E6-A1B6-F256F0FED318}" srcOrd="0" destOrd="0" presId="urn:microsoft.com/office/officeart/2018/2/layout/IconLabelList"/>
    <dgm:cxn modelId="{29A0A761-C75A-4B27-BACC-5346ACF88D78}" type="presOf" srcId="{EE09A5F5-3182-41E1-A775-6DDB04B283C5}" destId="{F7EAA0DF-5FC7-435C-990C-0FB7A6FB271D}" srcOrd="0" destOrd="0" presId="urn:microsoft.com/office/officeart/2018/2/layout/IconLabelList"/>
    <dgm:cxn modelId="{A7DC9A7E-E1EF-412C-8E64-7E2C34D543B8}" srcId="{BCC4AAD5-BD21-404E-86BF-54FC507258C3}" destId="{8D48BC08-04FE-4A13-9801-394ED2206FA8}" srcOrd="4" destOrd="0" parTransId="{865C0DD0-CF10-47CC-9DFC-9429843BA103}" sibTransId="{7E1308F2-3081-46D9-84B7-05465EF84884}"/>
    <dgm:cxn modelId="{7DF0098C-C24F-4EF6-B963-D2610BA71C59}" srcId="{BCC4AAD5-BD21-404E-86BF-54FC507258C3}" destId="{0FED7E59-1C68-466D-A531-52C00EE2335B}" srcOrd="0" destOrd="0" parTransId="{D7F33746-4812-4B40-BC43-FECC6D535694}" sibTransId="{00AF33A7-6F01-48A9-9733-EE34D2E6C09D}"/>
    <dgm:cxn modelId="{AC2C7D9D-C0AB-4C1A-BFD7-CD1C7E4249A5}" srcId="{BCC4AAD5-BD21-404E-86BF-54FC507258C3}" destId="{EE09A5F5-3182-41E1-A775-6DDB04B283C5}" srcOrd="1" destOrd="0" parTransId="{B18B2C4A-E8EB-46A7-B979-9598EBB2914E}" sibTransId="{51EFBB9F-6B0D-436E-AC68-4CE9CAB0BE41}"/>
    <dgm:cxn modelId="{0D6C23A8-D9A2-48BC-B38A-3980F9E09D26}" type="presOf" srcId="{229B1532-C1F0-4AE9-BDC0-B3092A36C700}" destId="{91866023-D066-40D0-9F8D-1B787E2667DA}" srcOrd="0" destOrd="0" presId="urn:microsoft.com/office/officeart/2018/2/layout/IconLabelList"/>
    <dgm:cxn modelId="{B14CF3B9-76F8-486A-B80C-2D98C5065E2D}" type="presOf" srcId="{0FED7E59-1C68-466D-A531-52C00EE2335B}" destId="{C2035594-572D-4E48-996E-309851FA17C8}" srcOrd="0" destOrd="0" presId="urn:microsoft.com/office/officeart/2018/2/layout/IconLabelList"/>
    <dgm:cxn modelId="{587790C5-CE9B-4782-BE4B-67C4CF201BD1}" type="presOf" srcId="{8D48BC08-04FE-4A13-9801-394ED2206FA8}" destId="{B6E5DC24-EA73-4A70-B4E4-44F03296F89C}" srcOrd="0" destOrd="0" presId="urn:microsoft.com/office/officeart/2018/2/layout/IconLabelList"/>
    <dgm:cxn modelId="{133140D1-F5E7-43DF-B491-637E9342CB2D}" type="presOf" srcId="{AE7581D8-17C0-4421-8D36-68C7F0E1449C}" destId="{059CCCA9-2CC1-4B88-9E4A-9A0768B28871}" srcOrd="0" destOrd="0" presId="urn:microsoft.com/office/officeart/2018/2/layout/IconLabelList"/>
    <dgm:cxn modelId="{B41BE6D6-F0C2-47BE-AE2E-FD07A6B8CC2B}" srcId="{BCC4AAD5-BD21-404E-86BF-54FC507258C3}" destId="{728F4A8E-9AC7-4E23-9362-31D1FBB2A930}" srcOrd="5" destOrd="0" parTransId="{126EFBBF-A30D-492A-93EA-7F25BD51F751}" sibTransId="{F60BD188-53BE-42D4-935E-26D9983A45CA}"/>
    <dgm:cxn modelId="{F27866DA-0AAC-4364-9057-F500C8B5B16B}" srcId="{BCC4AAD5-BD21-404E-86BF-54FC507258C3}" destId="{229B1532-C1F0-4AE9-BDC0-B3092A36C700}" srcOrd="3" destOrd="0" parTransId="{55A471DD-0FCF-4132-9885-12A3BF3368FA}" sibTransId="{DAD46AB7-D23E-42AF-8235-C383FF58E608}"/>
    <dgm:cxn modelId="{4CCF71CD-0C35-4A2A-A104-31A390DF742B}" type="presParOf" srcId="{ABC077CF-26C1-41E6-A1B6-F256F0FED318}" destId="{C10FE670-E1FD-463A-AC55-25A8FA5F50C1}" srcOrd="0" destOrd="0" presId="urn:microsoft.com/office/officeart/2018/2/layout/IconLabelList"/>
    <dgm:cxn modelId="{A17B362E-02AF-40C0-B16C-98884193CD99}" type="presParOf" srcId="{C10FE670-E1FD-463A-AC55-25A8FA5F50C1}" destId="{3BE7D3CC-8F4D-428A-98C2-943545DEED12}" srcOrd="0" destOrd="0" presId="urn:microsoft.com/office/officeart/2018/2/layout/IconLabelList"/>
    <dgm:cxn modelId="{B1A9F1F4-92A9-4328-9F90-E6B0FAFB4D7D}" type="presParOf" srcId="{C10FE670-E1FD-463A-AC55-25A8FA5F50C1}" destId="{AECF95FB-D67D-49F5-9D7A-4DDADFE98BDA}" srcOrd="1" destOrd="0" presId="urn:microsoft.com/office/officeart/2018/2/layout/IconLabelList"/>
    <dgm:cxn modelId="{F153B1B6-47E1-4F8C-951D-39FD10A3F66F}" type="presParOf" srcId="{C10FE670-E1FD-463A-AC55-25A8FA5F50C1}" destId="{C2035594-572D-4E48-996E-309851FA17C8}" srcOrd="2" destOrd="0" presId="urn:microsoft.com/office/officeart/2018/2/layout/IconLabelList"/>
    <dgm:cxn modelId="{B74A1176-5C39-4140-B9A5-35F0D07A78FB}" type="presParOf" srcId="{ABC077CF-26C1-41E6-A1B6-F256F0FED318}" destId="{BA21DAE3-0410-4476-9DD3-E1F5295A0FAD}" srcOrd="1" destOrd="0" presId="urn:microsoft.com/office/officeart/2018/2/layout/IconLabelList"/>
    <dgm:cxn modelId="{54780B3C-64B4-479A-A17C-F702FECE317E}" type="presParOf" srcId="{ABC077CF-26C1-41E6-A1B6-F256F0FED318}" destId="{46896E38-5235-407A-9943-3FB28159BD5E}" srcOrd="2" destOrd="0" presId="urn:microsoft.com/office/officeart/2018/2/layout/IconLabelList"/>
    <dgm:cxn modelId="{3E006023-7C99-4E68-B7D1-1DB350CFFE25}" type="presParOf" srcId="{46896E38-5235-407A-9943-3FB28159BD5E}" destId="{96EB5AAC-8314-45A9-B53A-3F724D17A583}" srcOrd="0" destOrd="0" presId="urn:microsoft.com/office/officeart/2018/2/layout/IconLabelList"/>
    <dgm:cxn modelId="{D4262A1A-942F-4715-B434-8A3C077A2B89}" type="presParOf" srcId="{46896E38-5235-407A-9943-3FB28159BD5E}" destId="{4FC10C58-2B85-48A6-91C9-A4D17C38B1F1}" srcOrd="1" destOrd="0" presId="urn:microsoft.com/office/officeart/2018/2/layout/IconLabelList"/>
    <dgm:cxn modelId="{EA31E233-6C35-4A70-9B25-E3E35A46B3DA}" type="presParOf" srcId="{46896E38-5235-407A-9943-3FB28159BD5E}" destId="{F7EAA0DF-5FC7-435C-990C-0FB7A6FB271D}" srcOrd="2" destOrd="0" presId="urn:microsoft.com/office/officeart/2018/2/layout/IconLabelList"/>
    <dgm:cxn modelId="{9C35E574-24E8-42D4-BAAB-823C3138DDA1}" type="presParOf" srcId="{ABC077CF-26C1-41E6-A1B6-F256F0FED318}" destId="{6A4E517F-DC16-43CE-A1A4-384239648A70}" srcOrd="3" destOrd="0" presId="urn:microsoft.com/office/officeart/2018/2/layout/IconLabelList"/>
    <dgm:cxn modelId="{3C2ED1E7-FC4B-4710-A6BE-C5A397AFC8E0}" type="presParOf" srcId="{ABC077CF-26C1-41E6-A1B6-F256F0FED318}" destId="{DDA6BEEF-D806-4DB9-AA79-C5148EED955B}" srcOrd="4" destOrd="0" presId="urn:microsoft.com/office/officeart/2018/2/layout/IconLabelList"/>
    <dgm:cxn modelId="{D00D63E7-552E-419C-967C-4F1ACD096EEA}" type="presParOf" srcId="{DDA6BEEF-D806-4DB9-AA79-C5148EED955B}" destId="{863A9062-B88C-4BE8-8581-AC3A37B1BC5C}" srcOrd="0" destOrd="0" presId="urn:microsoft.com/office/officeart/2018/2/layout/IconLabelList"/>
    <dgm:cxn modelId="{4153121C-8BA3-4782-9B46-45706349E6BC}" type="presParOf" srcId="{DDA6BEEF-D806-4DB9-AA79-C5148EED955B}" destId="{3AF1A03B-10A2-4FFF-8171-3A32A9518FF2}" srcOrd="1" destOrd="0" presId="urn:microsoft.com/office/officeart/2018/2/layout/IconLabelList"/>
    <dgm:cxn modelId="{1B9A79A6-0B72-4537-BC76-C7710CFD0472}" type="presParOf" srcId="{DDA6BEEF-D806-4DB9-AA79-C5148EED955B}" destId="{059CCCA9-2CC1-4B88-9E4A-9A0768B28871}" srcOrd="2" destOrd="0" presId="urn:microsoft.com/office/officeart/2018/2/layout/IconLabelList"/>
    <dgm:cxn modelId="{84A89E48-3DBE-4E02-B661-617CD5F333C6}" type="presParOf" srcId="{ABC077CF-26C1-41E6-A1B6-F256F0FED318}" destId="{47B760EC-7F74-4675-8A2F-B5C789FD042A}" srcOrd="5" destOrd="0" presId="urn:microsoft.com/office/officeart/2018/2/layout/IconLabelList"/>
    <dgm:cxn modelId="{6E03920E-A5B3-4B24-81C3-13869762EC46}" type="presParOf" srcId="{ABC077CF-26C1-41E6-A1B6-F256F0FED318}" destId="{64DCCE63-429E-4C59-943B-8E0E6B8D456F}" srcOrd="6" destOrd="0" presId="urn:microsoft.com/office/officeart/2018/2/layout/IconLabelList"/>
    <dgm:cxn modelId="{E811A164-4287-4602-BB4C-FD9B72E788D6}" type="presParOf" srcId="{64DCCE63-429E-4C59-943B-8E0E6B8D456F}" destId="{69A69484-E4D9-475E-B5F5-A5FFE53933D5}" srcOrd="0" destOrd="0" presId="urn:microsoft.com/office/officeart/2018/2/layout/IconLabelList"/>
    <dgm:cxn modelId="{57EB5633-E33A-420B-A155-B7A611ED08F5}" type="presParOf" srcId="{64DCCE63-429E-4C59-943B-8E0E6B8D456F}" destId="{E8C48E3A-8223-4107-95D1-47EFB7C88AAA}" srcOrd="1" destOrd="0" presId="urn:microsoft.com/office/officeart/2018/2/layout/IconLabelList"/>
    <dgm:cxn modelId="{A35E9350-BE54-456E-AF3D-3AE442C8F381}" type="presParOf" srcId="{64DCCE63-429E-4C59-943B-8E0E6B8D456F}" destId="{91866023-D066-40D0-9F8D-1B787E2667DA}" srcOrd="2" destOrd="0" presId="urn:microsoft.com/office/officeart/2018/2/layout/IconLabelList"/>
    <dgm:cxn modelId="{559C17F1-A6DD-423A-875A-36BC3F099DD3}" type="presParOf" srcId="{ABC077CF-26C1-41E6-A1B6-F256F0FED318}" destId="{637978EB-ADD5-4632-9674-CDDEB16F4804}" srcOrd="7" destOrd="0" presId="urn:microsoft.com/office/officeart/2018/2/layout/IconLabelList"/>
    <dgm:cxn modelId="{EC984D69-6C76-4C24-B765-6ECA6687C9DD}" type="presParOf" srcId="{ABC077CF-26C1-41E6-A1B6-F256F0FED318}" destId="{F92095A1-0990-4580-B567-F582B26D4744}" srcOrd="8" destOrd="0" presId="urn:microsoft.com/office/officeart/2018/2/layout/IconLabelList"/>
    <dgm:cxn modelId="{C88B6100-AA30-4695-93AF-27A6374E401D}" type="presParOf" srcId="{F92095A1-0990-4580-B567-F582B26D4744}" destId="{62D3A196-B82D-4DC1-AAE4-B4FD1D0B5902}" srcOrd="0" destOrd="0" presId="urn:microsoft.com/office/officeart/2018/2/layout/IconLabelList"/>
    <dgm:cxn modelId="{B03537F2-6C40-4DF2-B6BA-1982A9CAB46F}" type="presParOf" srcId="{F92095A1-0990-4580-B567-F582B26D4744}" destId="{173CA51D-5957-4A51-AA88-9DBDE07FCCFE}" srcOrd="1" destOrd="0" presId="urn:microsoft.com/office/officeart/2018/2/layout/IconLabelList"/>
    <dgm:cxn modelId="{41EEC7B4-FC96-43FC-8A95-9651E62490A2}" type="presParOf" srcId="{F92095A1-0990-4580-B567-F582B26D4744}" destId="{B6E5DC24-EA73-4A70-B4E4-44F03296F89C}" srcOrd="2" destOrd="0" presId="urn:microsoft.com/office/officeart/2018/2/layout/IconLabelList"/>
    <dgm:cxn modelId="{20D181D2-AD81-43E8-832B-FCA0302D0FFE}" type="presParOf" srcId="{ABC077CF-26C1-41E6-A1B6-F256F0FED318}" destId="{6BEC53C9-E5FE-4B72-9715-DFF7D5D11188}" srcOrd="9" destOrd="0" presId="urn:microsoft.com/office/officeart/2018/2/layout/IconLabelList"/>
    <dgm:cxn modelId="{1D33C9FF-33D2-49D4-B635-3D9A23F6B609}" type="presParOf" srcId="{ABC077CF-26C1-41E6-A1B6-F256F0FED318}" destId="{C7EAF088-C570-4E2A-9F22-B94C8D8A439D}" srcOrd="10" destOrd="0" presId="urn:microsoft.com/office/officeart/2018/2/layout/IconLabelList"/>
    <dgm:cxn modelId="{9DC3981D-027E-4026-B101-85BB72A2DE2E}" type="presParOf" srcId="{C7EAF088-C570-4E2A-9F22-B94C8D8A439D}" destId="{BA920F85-9F6A-4596-9667-5BDE920A26DE}" srcOrd="0" destOrd="0" presId="urn:microsoft.com/office/officeart/2018/2/layout/IconLabelList"/>
    <dgm:cxn modelId="{118ACF9A-D259-4061-A480-9F6CFC147FE3}" type="presParOf" srcId="{C7EAF088-C570-4E2A-9F22-B94C8D8A439D}" destId="{FE91C205-6049-476D-B7BE-44098B1BC650}" srcOrd="1" destOrd="0" presId="urn:microsoft.com/office/officeart/2018/2/layout/IconLabelList"/>
    <dgm:cxn modelId="{921191C2-5650-4B51-A1D6-2806BBAAD2A6}" type="presParOf" srcId="{C7EAF088-C570-4E2A-9F22-B94C8D8A439D}" destId="{38426A24-C4A5-41C3-8015-FDA8A5008BC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6A3EFA-94A2-4DE6-8CEF-F844341A5A1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EBDF746-110E-4C1B-B34A-EE5A4AF6A3BD}">
      <dgm:prSet/>
      <dgm:spPr/>
      <dgm:t>
        <a:bodyPr/>
        <a:lstStyle/>
        <a:p>
          <a:r>
            <a:rPr lang="en-US"/>
            <a:t>The important nutrients</a:t>
          </a:r>
        </a:p>
      </dgm:t>
    </dgm:pt>
    <dgm:pt modelId="{EE2A4794-4026-4F17-9969-A032421DC1BA}" type="parTrans" cxnId="{D1272481-F68C-4738-AE45-DF5C5BBA7D62}">
      <dgm:prSet/>
      <dgm:spPr/>
      <dgm:t>
        <a:bodyPr/>
        <a:lstStyle/>
        <a:p>
          <a:endParaRPr lang="en-US"/>
        </a:p>
      </dgm:t>
    </dgm:pt>
    <dgm:pt modelId="{00DCB06D-BB4D-4F4E-BCCE-6DD5BAD92B50}" type="sibTrans" cxnId="{D1272481-F68C-4738-AE45-DF5C5BBA7D62}">
      <dgm:prSet/>
      <dgm:spPr/>
      <dgm:t>
        <a:bodyPr/>
        <a:lstStyle/>
        <a:p>
          <a:endParaRPr lang="en-US"/>
        </a:p>
      </dgm:t>
    </dgm:pt>
    <dgm:pt modelId="{AF08E2B3-1E57-4614-9BA7-6092AA915051}">
      <dgm:prSet/>
      <dgm:spPr/>
      <dgm:t>
        <a:bodyPr/>
        <a:lstStyle/>
        <a:p>
          <a:r>
            <a:rPr lang="en-US"/>
            <a:t>The pros and cons</a:t>
          </a:r>
        </a:p>
      </dgm:t>
    </dgm:pt>
    <dgm:pt modelId="{29D16BB6-01D9-4B61-BACF-30B639B256BB}" type="parTrans" cxnId="{0A51D2F4-FDE2-48D8-98CC-B9BE6BCF7B2D}">
      <dgm:prSet/>
      <dgm:spPr/>
      <dgm:t>
        <a:bodyPr/>
        <a:lstStyle/>
        <a:p>
          <a:endParaRPr lang="en-US"/>
        </a:p>
      </dgm:t>
    </dgm:pt>
    <dgm:pt modelId="{67445FEB-1AD3-4BF3-8564-FB029EDD5A79}" type="sibTrans" cxnId="{0A51D2F4-FDE2-48D8-98CC-B9BE6BCF7B2D}">
      <dgm:prSet/>
      <dgm:spPr/>
      <dgm:t>
        <a:bodyPr/>
        <a:lstStyle/>
        <a:p>
          <a:endParaRPr lang="en-US"/>
        </a:p>
      </dgm:t>
    </dgm:pt>
    <dgm:pt modelId="{3FF6E07C-2CC4-49DA-B9FB-B56572DA6F1F}" type="pres">
      <dgm:prSet presAssocID="{4D6A3EFA-94A2-4DE6-8CEF-F844341A5A10}" presName="root" presStyleCnt="0">
        <dgm:presLayoutVars>
          <dgm:dir/>
          <dgm:resizeHandles val="exact"/>
        </dgm:presLayoutVars>
      </dgm:prSet>
      <dgm:spPr/>
    </dgm:pt>
    <dgm:pt modelId="{6B4E9A5B-DD39-478E-987A-760B4AB4AC1C}" type="pres">
      <dgm:prSet presAssocID="{4D6A3EFA-94A2-4DE6-8CEF-F844341A5A10}" presName="container" presStyleCnt="0">
        <dgm:presLayoutVars>
          <dgm:dir/>
          <dgm:resizeHandles val="exact"/>
        </dgm:presLayoutVars>
      </dgm:prSet>
      <dgm:spPr/>
    </dgm:pt>
    <dgm:pt modelId="{98BE8C7C-6F44-4C8E-B0B4-62523BF6D3B3}" type="pres">
      <dgm:prSet presAssocID="{7EBDF746-110E-4C1B-B34A-EE5A4AF6A3BD}" presName="compNode" presStyleCnt="0"/>
      <dgm:spPr/>
    </dgm:pt>
    <dgm:pt modelId="{19EC7D72-072C-4F87-93B0-76CD21CDCA16}" type="pres">
      <dgm:prSet presAssocID="{7EBDF746-110E-4C1B-B34A-EE5A4AF6A3BD}" presName="iconBgRect" presStyleLbl="bgShp" presStyleIdx="0" presStyleCnt="2"/>
      <dgm:spPr/>
    </dgm:pt>
    <dgm:pt modelId="{279E4E75-D529-4E59-ABA0-D759BA0634A6}" type="pres">
      <dgm:prSet presAssocID="{7EBDF746-110E-4C1B-B34A-EE5A4AF6A3B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BDCC5899-642E-42DA-B975-DE6AFCEF53DF}" type="pres">
      <dgm:prSet presAssocID="{7EBDF746-110E-4C1B-B34A-EE5A4AF6A3BD}" presName="spaceRect" presStyleCnt="0"/>
      <dgm:spPr/>
    </dgm:pt>
    <dgm:pt modelId="{AEEBEE52-686B-4261-AE79-FC619CB7A723}" type="pres">
      <dgm:prSet presAssocID="{7EBDF746-110E-4C1B-B34A-EE5A4AF6A3BD}" presName="textRect" presStyleLbl="revTx" presStyleIdx="0" presStyleCnt="2">
        <dgm:presLayoutVars>
          <dgm:chMax val="1"/>
          <dgm:chPref val="1"/>
        </dgm:presLayoutVars>
      </dgm:prSet>
      <dgm:spPr/>
    </dgm:pt>
    <dgm:pt modelId="{3BB1372F-B4FE-4AEB-B555-EADD835E474D}" type="pres">
      <dgm:prSet presAssocID="{00DCB06D-BB4D-4F4E-BCCE-6DD5BAD92B50}" presName="sibTrans" presStyleLbl="sibTrans2D1" presStyleIdx="0" presStyleCnt="0"/>
      <dgm:spPr/>
    </dgm:pt>
    <dgm:pt modelId="{BD7F52BA-6C33-4BF1-A05A-D7C7CA18DF4C}" type="pres">
      <dgm:prSet presAssocID="{AF08E2B3-1E57-4614-9BA7-6092AA915051}" presName="compNode" presStyleCnt="0"/>
      <dgm:spPr/>
    </dgm:pt>
    <dgm:pt modelId="{E250B21D-0913-48BF-BC04-B7001E7F7325}" type="pres">
      <dgm:prSet presAssocID="{AF08E2B3-1E57-4614-9BA7-6092AA915051}" presName="iconBgRect" presStyleLbl="bgShp" presStyleIdx="1" presStyleCnt="2"/>
      <dgm:spPr/>
    </dgm:pt>
    <dgm:pt modelId="{C8B7A22F-A2C3-4EC4-9F1F-8EE1F9B786D8}" type="pres">
      <dgm:prSet presAssocID="{AF08E2B3-1E57-4614-9BA7-6092AA91505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D4DC6B07-C985-452E-8BAB-C88D0122552D}" type="pres">
      <dgm:prSet presAssocID="{AF08E2B3-1E57-4614-9BA7-6092AA915051}" presName="spaceRect" presStyleCnt="0"/>
      <dgm:spPr/>
    </dgm:pt>
    <dgm:pt modelId="{3A9B74DA-C664-44A7-9E65-96978FB99DD2}" type="pres">
      <dgm:prSet presAssocID="{AF08E2B3-1E57-4614-9BA7-6092AA91505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97C7C54-B299-4BA4-8928-5A4D8BEC952F}" type="presOf" srcId="{4D6A3EFA-94A2-4DE6-8CEF-F844341A5A10}" destId="{3FF6E07C-2CC4-49DA-B9FB-B56572DA6F1F}" srcOrd="0" destOrd="0" presId="urn:microsoft.com/office/officeart/2018/2/layout/IconCircleList"/>
    <dgm:cxn modelId="{78DE0376-71D1-4885-A11A-7C7B987E65A7}" type="presOf" srcId="{00DCB06D-BB4D-4F4E-BCCE-6DD5BAD92B50}" destId="{3BB1372F-B4FE-4AEB-B555-EADD835E474D}" srcOrd="0" destOrd="0" presId="urn:microsoft.com/office/officeart/2018/2/layout/IconCircleList"/>
    <dgm:cxn modelId="{D1272481-F68C-4738-AE45-DF5C5BBA7D62}" srcId="{4D6A3EFA-94A2-4DE6-8CEF-F844341A5A10}" destId="{7EBDF746-110E-4C1B-B34A-EE5A4AF6A3BD}" srcOrd="0" destOrd="0" parTransId="{EE2A4794-4026-4F17-9969-A032421DC1BA}" sibTransId="{00DCB06D-BB4D-4F4E-BCCE-6DD5BAD92B50}"/>
    <dgm:cxn modelId="{428BC18C-2CC6-4114-BE9B-9B2F01F9FF9D}" type="presOf" srcId="{AF08E2B3-1E57-4614-9BA7-6092AA915051}" destId="{3A9B74DA-C664-44A7-9E65-96978FB99DD2}" srcOrd="0" destOrd="0" presId="urn:microsoft.com/office/officeart/2018/2/layout/IconCircleList"/>
    <dgm:cxn modelId="{DF5D21DC-30D3-4DE3-8AF4-1681679CF7EF}" type="presOf" srcId="{7EBDF746-110E-4C1B-B34A-EE5A4AF6A3BD}" destId="{AEEBEE52-686B-4261-AE79-FC619CB7A723}" srcOrd="0" destOrd="0" presId="urn:microsoft.com/office/officeart/2018/2/layout/IconCircleList"/>
    <dgm:cxn modelId="{0A51D2F4-FDE2-48D8-98CC-B9BE6BCF7B2D}" srcId="{4D6A3EFA-94A2-4DE6-8CEF-F844341A5A10}" destId="{AF08E2B3-1E57-4614-9BA7-6092AA915051}" srcOrd="1" destOrd="0" parTransId="{29D16BB6-01D9-4B61-BACF-30B639B256BB}" sibTransId="{67445FEB-1AD3-4BF3-8564-FB029EDD5A79}"/>
    <dgm:cxn modelId="{FFD9D3FA-DFFB-4AF5-A2A7-875FFD76C39D}" type="presParOf" srcId="{3FF6E07C-2CC4-49DA-B9FB-B56572DA6F1F}" destId="{6B4E9A5B-DD39-478E-987A-760B4AB4AC1C}" srcOrd="0" destOrd="0" presId="urn:microsoft.com/office/officeart/2018/2/layout/IconCircleList"/>
    <dgm:cxn modelId="{E806DA7D-0736-4124-BF3B-0886FA59CB63}" type="presParOf" srcId="{6B4E9A5B-DD39-478E-987A-760B4AB4AC1C}" destId="{98BE8C7C-6F44-4C8E-B0B4-62523BF6D3B3}" srcOrd="0" destOrd="0" presId="urn:microsoft.com/office/officeart/2018/2/layout/IconCircleList"/>
    <dgm:cxn modelId="{A859424F-A212-48C8-968F-58CABD8322AD}" type="presParOf" srcId="{98BE8C7C-6F44-4C8E-B0B4-62523BF6D3B3}" destId="{19EC7D72-072C-4F87-93B0-76CD21CDCA16}" srcOrd="0" destOrd="0" presId="urn:microsoft.com/office/officeart/2018/2/layout/IconCircleList"/>
    <dgm:cxn modelId="{E784B1C5-BD51-4139-9AFF-D3D7E21917DA}" type="presParOf" srcId="{98BE8C7C-6F44-4C8E-B0B4-62523BF6D3B3}" destId="{279E4E75-D529-4E59-ABA0-D759BA0634A6}" srcOrd="1" destOrd="0" presId="urn:microsoft.com/office/officeart/2018/2/layout/IconCircleList"/>
    <dgm:cxn modelId="{B27B395F-635B-4FDB-A5A0-291199FDFF98}" type="presParOf" srcId="{98BE8C7C-6F44-4C8E-B0B4-62523BF6D3B3}" destId="{BDCC5899-642E-42DA-B975-DE6AFCEF53DF}" srcOrd="2" destOrd="0" presId="urn:microsoft.com/office/officeart/2018/2/layout/IconCircleList"/>
    <dgm:cxn modelId="{85B41F66-241B-4E0C-A523-D935D1AFE4A6}" type="presParOf" srcId="{98BE8C7C-6F44-4C8E-B0B4-62523BF6D3B3}" destId="{AEEBEE52-686B-4261-AE79-FC619CB7A723}" srcOrd="3" destOrd="0" presId="urn:microsoft.com/office/officeart/2018/2/layout/IconCircleList"/>
    <dgm:cxn modelId="{5F40EB1E-C07A-4D10-B831-1CDEB5A0E694}" type="presParOf" srcId="{6B4E9A5B-DD39-478E-987A-760B4AB4AC1C}" destId="{3BB1372F-B4FE-4AEB-B555-EADD835E474D}" srcOrd="1" destOrd="0" presId="urn:microsoft.com/office/officeart/2018/2/layout/IconCircleList"/>
    <dgm:cxn modelId="{47BBB3E8-3253-45A4-9F9F-BA0B2DE44C45}" type="presParOf" srcId="{6B4E9A5B-DD39-478E-987A-760B4AB4AC1C}" destId="{BD7F52BA-6C33-4BF1-A05A-D7C7CA18DF4C}" srcOrd="2" destOrd="0" presId="urn:microsoft.com/office/officeart/2018/2/layout/IconCircleList"/>
    <dgm:cxn modelId="{4C7B12A5-71E0-4893-A0E4-87622297780A}" type="presParOf" srcId="{BD7F52BA-6C33-4BF1-A05A-D7C7CA18DF4C}" destId="{E250B21D-0913-48BF-BC04-B7001E7F7325}" srcOrd="0" destOrd="0" presId="urn:microsoft.com/office/officeart/2018/2/layout/IconCircleList"/>
    <dgm:cxn modelId="{F056B3B7-59E0-4154-910E-1A67E8F9691E}" type="presParOf" srcId="{BD7F52BA-6C33-4BF1-A05A-D7C7CA18DF4C}" destId="{C8B7A22F-A2C3-4EC4-9F1F-8EE1F9B786D8}" srcOrd="1" destOrd="0" presId="urn:microsoft.com/office/officeart/2018/2/layout/IconCircleList"/>
    <dgm:cxn modelId="{7619F226-CBC2-4467-A6BF-2546515F3E76}" type="presParOf" srcId="{BD7F52BA-6C33-4BF1-A05A-D7C7CA18DF4C}" destId="{D4DC6B07-C985-452E-8BAB-C88D0122552D}" srcOrd="2" destOrd="0" presId="urn:microsoft.com/office/officeart/2018/2/layout/IconCircleList"/>
    <dgm:cxn modelId="{B94BD485-320D-4255-B1B6-766A1EC61512}" type="presParOf" srcId="{BD7F52BA-6C33-4BF1-A05A-D7C7CA18DF4C}" destId="{3A9B74DA-C664-44A7-9E65-96978FB99DD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B222AC-1507-47DC-A8F2-B2C55269AF57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C9E3D8-BCEE-4CD5-9F1D-E6A64E0985EC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8B9FB-E296-4A82-9968-9A861A09D833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main nutrients</a:t>
          </a:r>
        </a:p>
      </dsp:txBody>
      <dsp:txXfrm>
        <a:off x="1059754" y="4307"/>
        <a:ext cx="5304469" cy="917536"/>
      </dsp:txXfrm>
    </dsp:sp>
    <dsp:sp modelId="{C8EBC826-2D20-4851-8B1A-A873FE7484A0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56B74B-DAD4-4E98-A337-FD93AA8B604A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0E65D-D18C-4684-89F1-4E0D1E59A218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positives &amp; negatives</a:t>
          </a:r>
        </a:p>
      </dsp:txBody>
      <dsp:txXfrm>
        <a:off x="1059754" y="1151227"/>
        <a:ext cx="5304469" cy="917536"/>
      </dsp:txXfrm>
    </dsp:sp>
    <dsp:sp modelId="{773D8D5E-096A-4B88-BDC2-764B1B58E4AE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783F1B-2B38-4438-9749-896CD920FB99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8A1B71-09A3-4BEE-AC68-EC0BEB1D2414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 conclusion</a:t>
          </a:r>
        </a:p>
      </dsp:txBody>
      <dsp:txXfrm>
        <a:off x="1059754" y="2298147"/>
        <a:ext cx="5304469" cy="917536"/>
      </dsp:txXfrm>
    </dsp:sp>
    <dsp:sp modelId="{D9840F07-8618-44BA-BA66-29E661347760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23ADE1-A2C7-4D79-987C-9F0E3DC4F5AE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25AC9-719E-4895-9A7B-4CD5F908D1BD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References</a:t>
          </a:r>
        </a:p>
      </dsp:txBody>
      <dsp:txXfrm>
        <a:off x="1059754" y="3445068"/>
        <a:ext cx="5304469" cy="917536"/>
      </dsp:txXfrm>
    </dsp:sp>
    <dsp:sp modelId="{F2059BE9-E66C-432E-B847-BDBF404B0277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185DFD-46E7-43B4-B4A7-2F53DE82136B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0F773-AEFA-44CD-94E5-191793F0B394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Bibliography</a:t>
          </a:r>
        </a:p>
      </dsp:txBody>
      <dsp:txXfrm>
        <a:off x="1059754" y="4591988"/>
        <a:ext cx="5304469" cy="9175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7D3CC-8F4D-428A-98C2-943545DEED12}">
      <dsp:nvSpPr>
        <dsp:cNvPr id="0" name=""/>
        <dsp:cNvSpPr/>
      </dsp:nvSpPr>
      <dsp:spPr>
        <a:xfrm>
          <a:off x="409889" y="671524"/>
          <a:ext cx="669990" cy="669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35594-572D-4E48-996E-309851FA17C8}">
      <dsp:nvSpPr>
        <dsp:cNvPr id="0" name=""/>
        <dsp:cNvSpPr/>
      </dsp:nvSpPr>
      <dsp:spPr>
        <a:xfrm>
          <a:off x="451" y="1596275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u="sng" kern="1200"/>
            <a:t>The pros</a:t>
          </a:r>
          <a:endParaRPr lang="en-US" sz="1100" kern="1200"/>
        </a:p>
      </dsp:txBody>
      <dsp:txXfrm>
        <a:off x="451" y="1596275"/>
        <a:ext cx="1488867" cy="595546"/>
      </dsp:txXfrm>
    </dsp:sp>
    <dsp:sp modelId="{96EB5AAC-8314-45A9-B53A-3F724D17A583}">
      <dsp:nvSpPr>
        <dsp:cNvPr id="0" name=""/>
        <dsp:cNvSpPr/>
      </dsp:nvSpPr>
      <dsp:spPr>
        <a:xfrm>
          <a:off x="2159308" y="671524"/>
          <a:ext cx="669990" cy="669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AA0DF-5FC7-435C-990C-0FB7A6FB271D}">
      <dsp:nvSpPr>
        <dsp:cNvPr id="0" name=""/>
        <dsp:cNvSpPr/>
      </dsp:nvSpPr>
      <dsp:spPr>
        <a:xfrm>
          <a:off x="1749870" y="1596275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Prevent </a:t>
          </a:r>
          <a:r>
            <a:rPr lang="en-US" sz="1100" b="1" kern="1200"/>
            <a:t>“illness and disease”</a:t>
          </a:r>
          <a:endParaRPr lang="en-US" sz="1100" kern="1200"/>
        </a:p>
      </dsp:txBody>
      <dsp:txXfrm>
        <a:off x="1749870" y="1596275"/>
        <a:ext cx="1488867" cy="595546"/>
      </dsp:txXfrm>
    </dsp:sp>
    <dsp:sp modelId="{863A9062-B88C-4BE8-8581-AC3A37B1BC5C}">
      <dsp:nvSpPr>
        <dsp:cNvPr id="0" name=""/>
        <dsp:cNvSpPr/>
      </dsp:nvSpPr>
      <dsp:spPr>
        <a:xfrm>
          <a:off x="3908727" y="671524"/>
          <a:ext cx="669990" cy="669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9CCCA9-2CC1-4B88-9E4A-9A0768B28871}">
      <dsp:nvSpPr>
        <dsp:cNvPr id="0" name=""/>
        <dsp:cNvSpPr/>
      </dsp:nvSpPr>
      <dsp:spPr>
        <a:xfrm>
          <a:off x="3499289" y="1596275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Can help control</a:t>
          </a:r>
          <a:r>
            <a:rPr lang="en-US" sz="1100" b="1" kern="1200"/>
            <a:t> “chemical processes in the body”</a:t>
          </a:r>
          <a:endParaRPr lang="en-US" sz="1100" kern="1200"/>
        </a:p>
      </dsp:txBody>
      <dsp:txXfrm>
        <a:off x="3499289" y="1596275"/>
        <a:ext cx="1488867" cy="595546"/>
      </dsp:txXfrm>
    </dsp:sp>
    <dsp:sp modelId="{69A69484-E4D9-475E-B5F5-A5FFE53933D5}">
      <dsp:nvSpPr>
        <dsp:cNvPr id="0" name=""/>
        <dsp:cNvSpPr/>
      </dsp:nvSpPr>
      <dsp:spPr>
        <a:xfrm>
          <a:off x="409889" y="2564039"/>
          <a:ext cx="669990" cy="669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66023-D066-40D0-9F8D-1B787E2667DA}">
      <dsp:nvSpPr>
        <dsp:cNvPr id="0" name=""/>
        <dsp:cNvSpPr/>
      </dsp:nvSpPr>
      <dsp:spPr>
        <a:xfrm>
          <a:off x="451" y="3488791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Can help with </a:t>
          </a:r>
          <a:r>
            <a:rPr lang="en-US" sz="1100" b="1" kern="1200"/>
            <a:t>“repair and growth”</a:t>
          </a:r>
          <a:endParaRPr lang="en-US" sz="1100" kern="1200"/>
        </a:p>
      </dsp:txBody>
      <dsp:txXfrm>
        <a:off x="451" y="3488791"/>
        <a:ext cx="1488867" cy="595546"/>
      </dsp:txXfrm>
    </dsp:sp>
    <dsp:sp modelId="{62D3A196-B82D-4DC1-AAE4-B4FD1D0B5902}">
      <dsp:nvSpPr>
        <dsp:cNvPr id="0" name=""/>
        <dsp:cNvSpPr/>
      </dsp:nvSpPr>
      <dsp:spPr>
        <a:xfrm>
          <a:off x="2159308" y="2564039"/>
          <a:ext cx="669990" cy="6699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5DC24-EA73-4A70-B4E4-44F03296F89C}">
      <dsp:nvSpPr>
        <dsp:cNvPr id="0" name=""/>
        <dsp:cNvSpPr/>
      </dsp:nvSpPr>
      <dsp:spPr>
        <a:xfrm>
          <a:off x="1749870" y="3488791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Improve your </a:t>
          </a:r>
          <a:r>
            <a:rPr lang="en-US" sz="1100" b="1" kern="1200"/>
            <a:t>“muscle movement”</a:t>
          </a:r>
          <a:endParaRPr lang="en-US" sz="1100" kern="1200"/>
        </a:p>
      </dsp:txBody>
      <dsp:txXfrm>
        <a:off x="1749870" y="3488791"/>
        <a:ext cx="1488867" cy="595546"/>
      </dsp:txXfrm>
    </dsp:sp>
    <dsp:sp modelId="{BA920F85-9F6A-4596-9667-5BDE920A26DE}">
      <dsp:nvSpPr>
        <dsp:cNvPr id="0" name=""/>
        <dsp:cNvSpPr/>
      </dsp:nvSpPr>
      <dsp:spPr>
        <a:xfrm>
          <a:off x="3908727" y="2564039"/>
          <a:ext cx="669990" cy="6699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426A24-C4A5-41C3-8015-FDA8A5008BC3}">
      <dsp:nvSpPr>
        <dsp:cNvPr id="0" name=""/>
        <dsp:cNvSpPr/>
      </dsp:nvSpPr>
      <dsp:spPr>
        <a:xfrm>
          <a:off x="3499289" y="3488791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Can help support and </a:t>
          </a:r>
          <a:r>
            <a:rPr lang="en-US" sz="1100" b="1" kern="1200"/>
            <a:t>“break down food to give organisms energy”</a:t>
          </a:r>
          <a:endParaRPr lang="en-US" sz="1100" kern="1200"/>
        </a:p>
      </dsp:txBody>
      <dsp:txXfrm>
        <a:off x="3499289" y="3488791"/>
        <a:ext cx="1488867" cy="5955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EC7D72-072C-4F87-93B0-76CD21CDCA16}">
      <dsp:nvSpPr>
        <dsp:cNvPr id="0" name=""/>
        <dsp:cNvSpPr/>
      </dsp:nvSpPr>
      <dsp:spPr>
        <a:xfrm>
          <a:off x="212335" y="130648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9E4E75-D529-4E59-ABA0-D759BA0634A6}">
      <dsp:nvSpPr>
        <dsp:cNvPr id="0" name=""/>
        <dsp:cNvSpPr/>
      </dsp:nvSpPr>
      <dsp:spPr>
        <a:xfrm>
          <a:off x="492877" y="158702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EBEE52-686B-4261-AE79-FC619CB7A723}">
      <dsp:nvSpPr>
        <dsp:cNvPr id="0" name=""/>
        <dsp:cNvSpPr/>
      </dsp:nvSpPr>
      <dsp:spPr>
        <a:xfrm>
          <a:off x="1834517" y="130648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important nutrients</a:t>
          </a:r>
        </a:p>
      </dsp:txBody>
      <dsp:txXfrm>
        <a:off x="1834517" y="1306480"/>
        <a:ext cx="3148942" cy="1335915"/>
      </dsp:txXfrm>
    </dsp:sp>
    <dsp:sp modelId="{E250B21D-0913-48BF-BC04-B7001E7F7325}">
      <dsp:nvSpPr>
        <dsp:cNvPr id="0" name=""/>
        <dsp:cNvSpPr/>
      </dsp:nvSpPr>
      <dsp:spPr>
        <a:xfrm>
          <a:off x="5532139" y="130648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B7A22F-A2C3-4EC4-9F1F-8EE1F9B786D8}">
      <dsp:nvSpPr>
        <dsp:cNvPr id="0" name=""/>
        <dsp:cNvSpPr/>
      </dsp:nvSpPr>
      <dsp:spPr>
        <a:xfrm>
          <a:off x="5812681" y="158702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B74DA-C664-44A7-9E65-96978FB99DD2}">
      <dsp:nvSpPr>
        <dsp:cNvPr id="0" name=""/>
        <dsp:cNvSpPr/>
      </dsp:nvSpPr>
      <dsp:spPr>
        <a:xfrm>
          <a:off x="7154322" y="130648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pros and cons</a:t>
          </a:r>
        </a:p>
      </dsp:txBody>
      <dsp:txXfrm>
        <a:off x="7154322" y="1306480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dc.gov/chronicdisease/resources/publications/factsheets/nutrition.htm#:~:text=Consuming%20unhealthy%20food%20and%20beverages,in%20postmenopausal%20women%2C%20and%20colorectal" TargetMode="External"/><Relationship Id="rId3" Type="http://schemas.openxmlformats.org/officeDocument/2006/relationships/hyperlink" Target="https://open.maricopa.edu/nutritionessentials/chapter/essential-nutrients/#:~:text=Nutrients%20have%20one%20or%20more,breathe%2C%20grow%2C%20and%20reproduce" TargetMode="External"/><Relationship Id="rId7" Type="http://schemas.openxmlformats.org/officeDocument/2006/relationships/hyperlink" Target="https://www.hsis.org/did-you-know/what-happens-if-people-dont-get-all-the-vitamins-and-minerals-they-need/#:~:text=There%20are%20now%20strong%20links,the%20health%20of%20the%20child" TargetMode="External"/><Relationship Id="rId2" Type="http://schemas.openxmlformats.org/officeDocument/2006/relationships/hyperlink" Target="https://www.health.harvard.edu/topics/nutrition#:~:text=Good%20nutrition%20helps%20fuel%20your,diabetes%2C%20cancer%2C%20and%20osteoporos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ducation.nationalgeographic.org/resource/nutrient/" TargetMode="External"/><Relationship Id="rId5" Type="http://schemas.openxmlformats.org/officeDocument/2006/relationships/hyperlink" Target="https://youtu.be/inEPlZZ_SfA" TargetMode="External"/><Relationship Id="rId4" Type="http://schemas.openxmlformats.org/officeDocument/2006/relationships/hyperlink" Target="https://byjus.com/biology/nutrients/#:~:text=&#8220;Nutrients%20are%20the%20compounds%20in,some%20form%20or%20the%20other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utureperformers.co.uk/nutrition#:~:text=Finding%20the%20proper%20balance%20of,dance%20and%20the%20performing%20arts" TargetMode="External"/><Relationship Id="rId3" Type="http://schemas.openxmlformats.org/officeDocument/2006/relationships/hyperlink" Target="https://www.healthline.com/health/food-nutrition/how-long-can-you-live-without-food#why-it-varies" TargetMode="External"/><Relationship Id="rId7" Type="http://schemas.openxmlformats.org/officeDocument/2006/relationships/hyperlink" Target="https://www.niams.nih.gov/health-topics/kids/healthy-bones#:~:text=Bone%20is%20a%20living%2C%20growing,to%20hold%20up%20under%20stress" TargetMode="External"/><Relationship Id="rId2" Type="http://schemas.openxmlformats.org/officeDocument/2006/relationships/hyperlink" Target="https://www.ncbi.nlm.nih.gov/pmc/articles/PMC4951875/#:~:text=Weight%20loss%20due%20to%20depletion,the%20effects%20on%20muscle%20ma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idshealth.org/en/parents/endocrine.html#:~:text=Endocrine%20glands%20release%20hormones%20into,of%20each%20hormone%20is%20released" TargetMode="External"/><Relationship Id="rId5" Type="http://schemas.openxmlformats.org/officeDocument/2006/relationships/hyperlink" Target="https://www.betterhealth.vic.gov.au/health/healthyliving/protein" TargetMode="External"/><Relationship Id="rId4" Type="http://schemas.openxmlformats.org/officeDocument/2006/relationships/hyperlink" Target="https://www.medicalnewstoday.com/articles/how-long-can-you-go-without-food#effects-on-the-body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dc.gov/chronicdisease/resources/publications/factsheets/nutrition.htm#:~:text=Consuming%20unhealthy%20food%20and%20beverages,in%20postmenopausal%20women%2C%20and%20colorectal" TargetMode="External"/><Relationship Id="rId3" Type="http://schemas.openxmlformats.org/officeDocument/2006/relationships/hyperlink" Target="https://open.maricopa.edu/nutritionessentials/chapter/essential-nutrients/#:~:text=Nutrients%20have%20one%20or%20more,breathe%2C%20grow%2C%20and%20reproduce" TargetMode="External"/><Relationship Id="rId7" Type="http://schemas.openxmlformats.org/officeDocument/2006/relationships/hyperlink" Target="https://www.hsis.org/did-you-know/what-happens-if-people-dont-get-all-the-vitamins-and-minerals-they-need/#:~:text=There%20are%20now%20strong%20links,the%20health%20of%20the%20child" TargetMode="External"/><Relationship Id="rId2" Type="http://schemas.openxmlformats.org/officeDocument/2006/relationships/hyperlink" Target="https://www.health.harvard.edu/topics/nutrition#:~:text=Good%20nutrition%20helps%20fuel%20your,diabetes%2C%20cancer%2C%20and%20osteoporos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ducation.nationalgeographic.org/resource/nutrient/" TargetMode="External"/><Relationship Id="rId5" Type="http://schemas.openxmlformats.org/officeDocument/2006/relationships/hyperlink" Target="https://youtu.be/inEPlZZ_SfA" TargetMode="External"/><Relationship Id="rId4" Type="http://schemas.openxmlformats.org/officeDocument/2006/relationships/hyperlink" Target="https://byjus.com/biology/nutrients/#:~:text=%E2%80%9CNutrients%20are%20the%20compounds%20in,some%20form%20or%20the%20other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utureperformers.co.uk/nutrition#:~:text=Finding%20the%20proper%20balance%20of,dance%20and%20the%20performing%20arts" TargetMode="External"/><Relationship Id="rId3" Type="http://schemas.openxmlformats.org/officeDocument/2006/relationships/hyperlink" Target="https://www.healthline.com/health/food-nutrition/how-long-can-you-live-without-food#why-it-varies" TargetMode="External"/><Relationship Id="rId7" Type="http://schemas.openxmlformats.org/officeDocument/2006/relationships/hyperlink" Target="https://www.niams.nih.gov/health-topics/kids/healthy-bones#:~:text=Bone%20is%20a%20living%2C%20growing,to%20hold%20up%20under%20stress" TargetMode="External"/><Relationship Id="rId2" Type="http://schemas.openxmlformats.org/officeDocument/2006/relationships/hyperlink" Target="https://www.ncbi.nlm.nih.gov/pmc/articles/PMC4951875/#:~:text=Weight%20loss%20due%20to%20depletion,the%20effects%20on%20muscle%20ma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idshealth.org/en/parents/endocrine.html#:~:text=Endocrine%20glands%20release%20hormones%20into,of%20each%20hormone%20is%20released" TargetMode="External"/><Relationship Id="rId5" Type="http://schemas.openxmlformats.org/officeDocument/2006/relationships/hyperlink" Target="https://www.betterhealth.vic.gov.au/health/healthyliving/protein" TargetMode="External"/><Relationship Id="rId4" Type="http://schemas.openxmlformats.org/officeDocument/2006/relationships/hyperlink" Target="https://www.medicalnewstoday.com/articles/how-long-can-you-go-without-food#effects-on-the-body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ssorted vegetables and fruits">
            <a:extLst>
              <a:ext uri="{FF2B5EF4-FFF2-40B4-BE49-F238E27FC236}">
                <a16:creationId xmlns:a16="http://schemas.microsoft.com/office/drawing/2014/main" id="{85A184D6-01A3-18CC-979F-48F17BBF47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3" r="15717" b="104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 b="1">
                <a:solidFill>
                  <a:schemeClr val="bg1"/>
                </a:solidFill>
                <a:ea typeface="+mj-lt"/>
                <a:cs typeface="+mj-lt"/>
              </a:rPr>
              <a:t>Why nutrients are required to stay healthy as a performer</a:t>
            </a:r>
            <a:endParaRPr lang="en-US" sz="4800" b="1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F10328-32BB-0F9F-2BE9-A870D1201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 dirty="0">
                <a:ea typeface="Calibri Light"/>
                <a:cs typeface="Calibri Light"/>
              </a:rPr>
              <a:t>Summary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0F04FD-AB22-AA8F-266B-D530D02AF8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220622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74162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62594-52B2-8089-7A1E-9CD5F02E9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925" y="532514"/>
            <a:ext cx="4368602" cy="1453774"/>
          </a:xfrm>
        </p:spPr>
        <p:txBody>
          <a:bodyPr anchor="b">
            <a:normAutofit fontScale="90000"/>
          </a:bodyPr>
          <a:lstStyle/>
          <a:p>
            <a:r>
              <a:rPr lang="en-US" sz="5400" dirty="0">
                <a:cs typeface="Calibri Light"/>
              </a:rPr>
              <a:t>Example of main nutrients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56A11-3C64-28CD-26A6-1BD69932F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081" y="2908250"/>
            <a:ext cx="4680910" cy="3735285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sz="2200" dirty="0">
                <a:ea typeface="Calibri"/>
                <a:cs typeface="Calibri"/>
              </a:rPr>
              <a:t>Water – "</a:t>
            </a:r>
            <a:r>
              <a:rPr lang="en-US" sz="2200" b="1" dirty="0">
                <a:ea typeface="Calibri"/>
                <a:cs typeface="Calibri"/>
              </a:rPr>
              <a:t>waste products"</a:t>
            </a:r>
          </a:p>
          <a:p>
            <a:pPr marL="0" indent="0">
              <a:buNone/>
            </a:pPr>
            <a:r>
              <a:rPr lang="en-US" sz="2200" b="1" dirty="0">
                <a:ea typeface="Calibri"/>
                <a:cs typeface="Calibri"/>
              </a:rPr>
              <a:t>                   "blood pressure, heart rate,                      and body temperature"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sz="2200" b="1" dirty="0">
              <a:ea typeface="Calibri"/>
              <a:cs typeface="Calibri"/>
            </a:endParaRPr>
          </a:p>
          <a:p>
            <a:r>
              <a:rPr lang="en-US" sz="2200" dirty="0">
                <a:ea typeface="Calibri"/>
                <a:cs typeface="Calibri"/>
              </a:rPr>
              <a:t>Protein - </a:t>
            </a:r>
            <a:r>
              <a:rPr lang="en-US" sz="2200" b="1" dirty="0">
                <a:ea typeface="Calibri"/>
                <a:cs typeface="Calibri"/>
              </a:rPr>
              <a:t>"to make hormones and enzymes"</a:t>
            </a:r>
          </a:p>
          <a:p>
            <a:endParaRPr lang="en-US" sz="2200" b="1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200" b="1" dirty="0">
                <a:ea typeface="Calibri"/>
                <a:cs typeface="Calibri"/>
              </a:rPr>
              <a:t>    "help control mood, growth and development"</a:t>
            </a:r>
          </a:p>
          <a:p>
            <a:pPr marL="0" indent="0">
              <a:buNone/>
            </a:pPr>
            <a:endParaRPr lang="en-US" sz="2200" b="1" dirty="0">
              <a:ea typeface="Calibri"/>
              <a:cs typeface="Calibri"/>
            </a:endParaRPr>
          </a:p>
          <a:p>
            <a:r>
              <a:rPr lang="en-US" sz="2200" dirty="0">
                <a:ea typeface="Calibri"/>
                <a:cs typeface="Calibri"/>
              </a:rPr>
              <a:t>Minerals - </a:t>
            </a:r>
            <a:r>
              <a:rPr lang="en-US" sz="2200" b="1" dirty="0">
                <a:ea typeface="Calibri"/>
                <a:cs typeface="Calibri"/>
              </a:rPr>
              <a:t>"materials for our bones"</a:t>
            </a:r>
          </a:p>
          <a:p>
            <a:endParaRPr lang="en-US" sz="2200" b="1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200" b="1" dirty="0">
                <a:ea typeface="Calibri"/>
                <a:cs typeface="Calibri"/>
              </a:rPr>
              <a:t>"collagen (KOL-uh-</a:t>
            </a:r>
            <a:r>
              <a:rPr lang="en-US" sz="2200" b="1" dirty="0" err="1">
                <a:ea typeface="Calibri"/>
                <a:cs typeface="Calibri"/>
              </a:rPr>
              <a:t>juhn</a:t>
            </a:r>
            <a:r>
              <a:rPr lang="en-US" sz="2200" b="1" dirty="0">
                <a:ea typeface="Calibri"/>
                <a:cs typeface="Calibri"/>
              </a:rPr>
              <a:t>)"</a:t>
            </a:r>
          </a:p>
          <a:p>
            <a:endParaRPr lang="en-US" sz="2200" b="1" dirty="0">
              <a:ea typeface="Calibri"/>
              <a:cs typeface="Calibri"/>
            </a:endParaRPr>
          </a:p>
          <a:p>
            <a:endParaRPr lang="en-US" sz="2200" b="1" dirty="0">
              <a:ea typeface="Calibri"/>
              <a:cs typeface="Calibri"/>
            </a:endParaRPr>
          </a:p>
          <a:p>
            <a:endParaRPr lang="en-US" sz="2200" b="1" dirty="0">
              <a:ea typeface="Calibri"/>
              <a:cs typeface="Calibri"/>
            </a:endParaRPr>
          </a:p>
          <a:p>
            <a:endParaRPr lang="en-US" sz="2200" b="1" dirty="0">
              <a:ea typeface="Calibri"/>
              <a:cs typeface="Calibri"/>
            </a:endParaRPr>
          </a:p>
        </p:txBody>
      </p:sp>
      <p:pic>
        <p:nvPicPr>
          <p:cNvPr id="4" name="Picture 3" descr="4 essential nutrients — are you getting enough? - Harvard Health">
            <a:extLst>
              <a:ext uri="{FF2B5EF4-FFF2-40B4-BE49-F238E27FC236}">
                <a16:creationId xmlns:a16="http://schemas.microsoft.com/office/drawing/2014/main" id="{D85F4067-3732-4F6B-025D-51DAC4B2DB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68" r="1997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200949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1874-1992-358B-726A-7CE783C22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95319"/>
          </a:xfrm>
        </p:spPr>
        <p:txBody>
          <a:bodyPr/>
          <a:lstStyle/>
          <a:p>
            <a:r>
              <a:rPr lang="en-US" dirty="0">
                <a:cs typeface="Calibri Light"/>
              </a:rPr>
              <a:t>Positives &amp; negatives</a:t>
            </a:r>
            <a:endParaRPr lang="en-US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1FF747B-0A07-19B8-4756-A5526B9D5A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921451"/>
              </p:ext>
            </p:extLst>
          </p:nvPr>
        </p:nvGraphicFramePr>
        <p:xfrm>
          <a:off x="616958" y="1559219"/>
          <a:ext cx="4988608" cy="4755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1B87A41-1D8F-71AC-9E71-B260AC90E921}"/>
              </a:ext>
            </a:extLst>
          </p:cNvPr>
          <p:cNvSpPr txBox="1"/>
          <p:nvPr/>
        </p:nvSpPr>
        <p:spPr>
          <a:xfrm>
            <a:off x="6095721" y="1557797"/>
            <a:ext cx="5504150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600" dirty="0">
              <a:latin typeface="Helvetica Neue"/>
              <a:cs typeface="Calibri" panose="020F0502020204030204"/>
            </a:endParaRPr>
          </a:p>
          <a:p>
            <a:r>
              <a:rPr lang="en-US" sz="1600" b="1" u="sng" dirty="0">
                <a:latin typeface="Helvetica Neue"/>
                <a:cs typeface="Calibri" panose="020F0502020204030204"/>
              </a:rPr>
              <a:t>The cons </a:t>
            </a:r>
            <a:endParaRPr lang="en-US" sz="1600" dirty="0">
              <a:latin typeface="Helvetica Neue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sz="1600" dirty="0">
              <a:latin typeface="Helvetica Neue"/>
              <a:cs typeface="Calibri" panose="020F0502020204030204"/>
            </a:endParaRPr>
          </a:p>
          <a:p>
            <a:endParaRPr lang="en-US" sz="1600" dirty="0">
              <a:latin typeface="Helvetica Neue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latin typeface="Helvetica Neue"/>
                <a:cs typeface="Calibri" panose="020F0502020204030204"/>
              </a:rPr>
              <a:t>You can get a </a:t>
            </a:r>
            <a:r>
              <a:rPr lang="en-US" sz="1600" b="1" dirty="0">
                <a:latin typeface="Helvetica Neue"/>
                <a:cs typeface="Calibri" panose="020F0502020204030204"/>
              </a:rPr>
              <a:t>“chronic disease”</a:t>
            </a:r>
            <a:endParaRPr lang="en-US" sz="1600" b="1">
              <a:cs typeface="Calibri" panose="020F0502020204030204"/>
            </a:endParaRPr>
          </a:p>
          <a:p>
            <a:endParaRPr lang="en-US" sz="1600" b="1" dirty="0">
              <a:latin typeface="Helvetica Neue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cs typeface="Calibri" panose="020F0502020204030204"/>
              </a:rPr>
              <a:t>Can lead to </a:t>
            </a:r>
            <a:r>
              <a:rPr lang="en-US" sz="1600" b="1" dirty="0">
                <a:latin typeface="Helvetica Neue"/>
                <a:cs typeface="Calibri" panose="020F0502020204030204"/>
              </a:rPr>
              <a:t>“obesity”</a:t>
            </a:r>
            <a:endParaRPr lang="en-US" sz="1600" b="1" dirty="0">
              <a:cs typeface="Calibri" panose="020F0502020204030204"/>
            </a:endParaRPr>
          </a:p>
          <a:p>
            <a:endParaRPr lang="en-US" sz="1600" b="1" dirty="0">
              <a:latin typeface="Helvetica Neue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cs typeface="Calibri" panose="020F0502020204030204"/>
              </a:rPr>
              <a:t>Not enough nutrients lead to </a:t>
            </a:r>
            <a:r>
              <a:rPr lang="en-US" sz="1600" b="1" dirty="0">
                <a:latin typeface="Helvetica Neue"/>
                <a:cs typeface="Calibri" panose="020F0502020204030204"/>
              </a:rPr>
              <a:t>“weight loss due to depletion of fat and muscle mass”</a:t>
            </a:r>
            <a:r>
              <a:rPr lang="en-US" sz="1600" dirty="0">
                <a:latin typeface="Helvetica Neue"/>
                <a:cs typeface="Calibri" panose="020F0502020204030204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sz="1600" dirty="0">
              <a:latin typeface="Helvetica Neue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latin typeface="Helvetica Neue"/>
                <a:cs typeface="Calibri" panose="020F0502020204030204"/>
              </a:rPr>
              <a:t>Can reduce </a:t>
            </a:r>
            <a:r>
              <a:rPr lang="en-US" sz="1600" b="1" dirty="0">
                <a:latin typeface="Helvetica Neue"/>
                <a:cs typeface="Calibri" panose="020F0502020204030204"/>
              </a:rPr>
              <a:t>“the lifespan”</a:t>
            </a:r>
          </a:p>
          <a:p>
            <a:endParaRPr lang="en-US" sz="1600" dirty="0">
              <a:latin typeface="Helvetica Neue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latin typeface="Helvetica Neue"/>
                <a:cs typeface="Calibri" panose="020F0502020204030204"/>
              </a:rPr>
              <a:t>Less consummation leads to the body breaking</a:t>
            </a:r>
            <a:r>
              <a:rPr lang="en-US" sz="1600" b="1" dirty="0">
                <a:latin typeface="Helvetica Neue"/>
                <a:cs typeface="Calibri" panose="020F0502020204030204"/>
              </a:rPr>
              <a:t> “down its own tissue to use as fuel” </a:t>
            </a:r>
          </a:p>
          <a:p>
            <a:pPr marL="285750" indent="-285750">
              <a:buFont typeface="Arial"/>
              <a:buChar char="•"/>
            </a:pPr>
            <a:endParaRPr lang="en-US" sz="1200" b="1" dirty="0">
              <a:latin typeface="Helvetica Neue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sz="1200" dirty="0">
              <a:latin typeface="Helvetica Neue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sz="1200" dirty="0">
              <a:latin typeface="Helvetica Neue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sz="1200" dirty="0">
              <a:latin typeface="Helvetica Neue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sz="12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44477787"/>
      </p:ext>
    </p:extLst>
  </p:cSld>
  <p:clrMapOvr>
    <a:masterClrMapping/>
  </p:clrMapOvr>
  <p:transition spd="slow">
    <p:wheel spokes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19451-7F60-DE30-E55D-77EA5519E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In 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DF9A4-F7C5-E5D4-2C21-387B6D4922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Calibri"/>
                <a:cs typeface="Calibri"/>
              </a:rPr>
              <a:t>"Fatigue and injury"</a:t>
            </a:r>
          </a:p>
        </p:txBody>
      </p:sp>
    </p:spTree>
    <p:extLst>
      <p:ext uri="{BB962C8B-B14F-4D97-AF65-F5344CB8AC3E}">
        <p14:creationId xmlns:p14="http://schemas.microsoft.com/office/powerpoint/2010/main" val="251133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21266A-940B-38E3-DB32-685153AAB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>
                <a:ea typeface="Calibri Light"/>
                <a:cs typeface="Calibri Light"/>
              </a:rPr>
              <a:t>Overview</a:t>
            </a:r>
            <a:endParaRPr lang="en-US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8E773B-3C1D-C159-EB60-978FDD42C2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488185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5201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DF0C2-FC8D-0D5B-8F45-249982731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5368"/>
            <a:ext cx="10515600" cy="556937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F30B6-D7E3-CB9B-C315-719D85B99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2894"/>
            <a:ext cx="10515600" cy="53717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i="1" dirty="0">
                <a:ea typeface="+mn-lt"/>
                <a:cs typeface="+mn-lt"/>
              </a:rPr>
              <a:t>Nutrition</a:t>
            </a:r>
            <a:r>
              <a:rPr lang="en-US" sz="1200" dirty="0">
                <a:ea typeface="+mn-lt"/>
                <a:cs typeface="+mn-lt"/>
              </a:rPr>
              <a:t> (no date) </a:t>
            </a:r>
            <a:r>
              <a:rPr lang="en-US" sz="1200" i="1" dirty="0">
                <a:ea typeface="+mn-lt"/>
                <a:cs typeface="+mn-lt"/>
              </a:rPr>
              <a:t>Harvard Health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2"/>
              </a:rPr>
              <a:t>https://www.health.harvard.edu/topics/nutrition#:~:text=Good%20nutrition%20helps%20fuel%20your,diabetes%2C%20cancer%2C%20and%20osteoporosis</a:t>
            </a:r>
            <a:r>
              <a:rPr lang="en-US" sz="1200" dirty="0">
                <a:ea typeface="+mn-lt"/>
                <a:cs typeface="+mn-lt"/>
              </a:rPr>
              <a:t>. (Accessed: 14 February 2024). </a:t>
            </a:r>
            <a:endParaRPr lang="en-US" sz="1200" dirty="0">
              <a:cs typeface="Calibri" panose="020F0502020204030204"/>
            </a:endParaRPr>
          </a:p>
          <a:p>
            <a:endParaRPr lang="en-US" sz="1200" dirty="0">
              <a:cs typeface="Calibri" panose="020F0502020204030204"/>
            </a:endParaRPr>
          </a:p>
          <a:p>
            <a:r>
              <a:rPr lang="en-US" sz="1200" dirty="0">
                <a:ea typeface="+mn-lt"/>
                <a:cs typeface="+mn-lt"/>
              </a:rPr>
              <a:t>Green, S. and Shallal, K. (2020) </a:t>
            </a:r>
            <a:r>
              <a:rPr lang="en-US" sz="1200" i="1" dirty="0">
                <a:ea typeface="+mn-lt"/>
                <a:cs typeface="+mn-lt"/>
              </a:rPr>
              <a:t>Essential nutrients</a:t>
            </a:r>
            <a:r>
              <a:rPr lang="en-US" sz="1200" dirty="0">
                <a:ea typeface="+mn-lt"/>
                <a:cs typeface="+mn-lt"/>
              </a:rPr>
              <a:t>, </a:t>
            </a:r>
            <a:r>
              <a:rPr lang="en-US" sz="1200" i="1" dirty="0">
                <a:ea typeface="+mn-lt"/>
                <a:cs typeface="+mn-lt"/>
              </a:rPr>
              <a:t>Nutrition Essentials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3"/>
              </a:rPr>
              <a:t>https://open.maricopa.edu/nutritionessentials/chapter/essential-nutrients/#:~:text=Nutrients%20have%20one%20or%20more,breathe%2C%20grow%2C%20and%20reproduce</a:t>
            </a:r>
            <a:r>
              <a:rPr lang="en-US" sz="1200" dirty="0">
                <a:ea typeface="+mn-lt"/>
                <a:cs typeface="+mn-lt"/>
              </a:rPr>
              <a:t>. (Accessed: 14 February 2024). </a:t>
            </a:r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r>
              <a:rPr lang="en-US" sz="1200" dirty="0">
                <a:ea typeface="+mn-lt"/>
                <a:cs typeface="+mn-lt"/>
              </a:rPr>
              <a:t>Admin (2023) </a:t>
            </a:r>
            <a:r>
              <a:rPr lang="en-US" sz="1200" i="1" dirty="0">
                <a:ea typeface="+mn-lt"/>
                <a:cs typeface="+mn-lt"/>
              </a:rPr>
              <a:t>What are nutrients? – types and functions of nutrients</a:t>
            </a:r>
            <a:r>
              <a:rPr lang="en-US" sz="1200" dirty="0">
                <a:ea typeface="+mn-lt"/>
                <a:cs typeface="+mn-lt"/>
              </a:rPr>
              <a:t>, </a:t>
            </a:r>
            <a:r>
              <a:rPr lang="en-US" sz="1200" i="1" dirty="0">
                <a:ea typeface="+mn-lt"/>
                <a:cs typeface="+mn-lt"/>
              </a:rPr>
              <a:t>BYJUS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4"/>
              </a:rPr>
              <a:t>https://byjus.com/biology/nutrients/#:~:text=“Nutrients%20are%20the%20compounds%20in,some%20form%20or%20the%20other</a:t>
            </a:r>
            <a:r>
              <a:rPr lang="en-US" sz="1200" dirty="0">
                <a:ea typeface="+mn-lt"/>
                <a:cs typeface="+mn-lt"/>
              </a:rPr>
              <a:t>. (Accessed: 14 February 2024). </a:t>
            </a:r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r>
              <a:rPr lang="en-US" sz="1200" i="1" dirty="0">
                <a:ea typeface="+mn-lt"/>
                <a:cs typeface="+mn-lt"/>
              </a:rPr>
              <a:t>How the six basic nutrients affect your body</a:t>
            </a:r>
            <a:r>
              <a:rPr lang="en-US" sz="1200" dirty="0">
                <a:ea typeface="+mn-lt"/>
                <a:cs typeface="+mn-lt"/>
              </a:rPr>
              <a:t> (2019) </a:t>
            </a:r>
            <a:r>
              <a:rPr lang="en-US" sz="1200" i="1" dirty="0">
                <a:ea typeface="+mn-lt"/>
                <a:cs typeface="+mn-lt"/>
              </a:rPr>
              <a:t>YouTube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5"/>
              </a:rPr>
              <a:t>https://youtu.be/inEPlZZ_SfA</a:t>
            </a:r>
            <a:r>
              <a:rPr lang="en-US" sz="1200" dirty="0">
                <a:ea typeface="+mn-lt"/>
                <a:cs typeface="+mn-lt"/>
              </a:rPr>
              <a:t> (Accessed: 14 February 2024). </a:t>
            </a:r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r>
              <a:rPr lang="en-US" sz="1200" i="1" dirty="0">
                <a:ea typeface="+mn-lt"/>
                <a:cs typeface="+mn-lt"/>
              </a:rPr>
              <a:t>Nutrient</a:t>
            </a:r>
            <a:r>
              <a:rPr lang="en-US" sz="1200" dirty="0">
                <a:ea typeface="+mn-lt"/>
                <a:cs typeface="+mn-lt"/>
              </a:rPr>
              <a:t> (no date) </a:t>
            </a:r>
            <a:r>
              <a:rPr lang="en-US" sz="1200" i="1" dirty="0">
                <a:ea typeface="+mn-lt"/>
                <a:cs typeface="+mn-lt"/>
              </a:rPr>
              <a:t>Education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6"/>
              </a:rPr>
              <a:t>https://education.nationalgeographic.org/resource/nutrient/</a:t>
            </a:r>
            <a:r>
              <a:rPr lang="en-US" sz="1200" dirty="0">
                <a:ea typeface="+mn-lt"/>
                <a:cs typeface="+mn-lt"/>
              </a:rPr>
              <a:t># (Accessed: 14 February 2024). </a:t>
            </a:r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r>
              <a:rPr lang="en-US" sz="1200" i="1" dirty="0">
                <a:ea typeface="+mn-lt"/>
                <a:cs typeface="+mn-lt"/>
              </a:rPr>
              <a:t>Home</a:t>
            </a:r>
            <a:r>
              <a:rPr lang="en-US" sz="1200" dirty="0">
                <a:ea typeface="+mn-lt"/>
                <a:cs typeface="+mn-lt"/>
              </a:rPr>
              <a:t> (no date) </a:t>
            </a:r>
            <a:r>
              <a:rPr lang="en-US" sz="1200" i="1" dirty="0">
                <a:ea typeface="+mn-lt"/>
                <a:cs typeface="+mn-lt"/>
              </a:rPr>
              <a:t>HSIS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7"/>
              </a:rPr>
              <a:t>https://www.hsis.org/did-you-know/what-happens-if-people-dont-get-all-the-vitamins-and-minerals-they-need/#:~:text=There%20are%20now%20strong%20links,the%20health%20of%20the%20child</a:t>
            </a:r>
            <a:r>
              <a:rPr lang="en-US" sz="1200" dirty="0">
                <a:ea typeface="+mn-lt"/>
                <a:cs typeface="+mn-lt"/>
              </a:rPr>
              <a:t>. (Accessed: 14 February 2024). </a:t>
            </a:r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r>
              <a:rPr lang="en-US" sz="1200" i="1" dirty="0">
                <a:ea typeface="+mn-lt"/>
                <a:cs typeface="+mn-lt"/>
              </a:rPr>
              <a:t>Poor nutrition</a:t>
            </a:r>
            <a:r>
              <a:rPr lang="en-US" sz="1200" dirty="0">
                <a:ea typeface="+mn-lt"/>
                <a:cs typeface="+mn-lt"/>
              </a:rPr>
              <a:t> (2022) </a:t>
            </a:r>
            <a:r>
              <a:rPr lang="en-US" sz="1200" i="1" dirty="0">
                <a:ea typeface="+mn-lt"/>
                <a:cs typeface="+mn-lt"/>
              </a:rPr>
              <a:t>Centers for Disease Control and Prevention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8"/>
              </a:rPr>
              <a:t>https://www.cdc.gov/chronicdisease/resources/publications/factsheets/nutrition.htm#:~:text=Consuming%20unhealthy%20food%20and%20beverages,in%20postmenopausal%20women%2C%20and%20colorectal</a:t>
            </a:r>
            <a:r>
              <a:rPr lang="en-US" sz="1200" dirty="0">
                <a:ea typeface="+mn-lt"/>
                <a:cs typeface="+mn-lt"/>
              </a:rPr>
              <a:t> (Accessed: 14 February 2024). </a:t>
            </a:r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82018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57BAF-9697-3D1C-265B-3C20B1993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440" y="843990"/>
            <a:ext cx="11776463" cy="527603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200" dirty="0">
                <a:ea typeface="+mn-lt"/>
                <a:cs typeface="+mn-lt"/>
              </a:rPr>
              <a:t>Saunders, J. and Smith, T. (2010) </a:t>
            </a:r>
            <a:r>
              <a:rPr lang="en-US" sz="1200" i="1" dirty="0">
                <a:ea typeface="+mn-lt"/>
                <a:cs typeface="+mn-lt"/>
              </a:rPr>
              <a:t>Malnutrition: Causes and consequences</a:t>
            </a:r>
            <a:r>
              <a:rPr lang="en-US" sz="1200" dirty="0">
                <a:ea typeface="+mn-lt"/>
                <a:cs typeface="+mn-lt"/>
              </a:rPr>
              <a:t>, </a:t>
            </a:r>
            <a:r>
              <a:rPr lang="en-US" sz="1200" i="1" dirty="0">
                <a:ea typeface="+mn-lt"/>
                <a:cs typeface="+mn-lt"/>
              </a:rPr>
              <a:t>Clinical medicine (London, England)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2"/>
              </a:rPr>
              <a:t>https://www.ncbi.nlm.nih.gov/pmc/articles/PMC4951875/#:~:text=Weight%20loss%20due%20to%20depletion,the%20effects%20on%20muscle%20mass</a:t>
            </a:r>
            <a:r>
              <a:rPr lang="en-US" sz="1200" dirty="0">
                <a:ea typeface="+mn-lt"/>
                <a:cs typeface="+mn-lt"/>
              </a:rPr>
              <a:t>. (Accessed: 14 February 2024). </a:t>
            </a:r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r>
              <a:rPr lang="en-US" sz="1200" i="1" dirty="0">
                <a:ea typeface="+mn-lt"/>
                <a:cs typeface="+mn-lt"/>
              </a:rPr>
              <a:t>How long can you live without food? effects of starvation</a:t>
            </a:r>
            <a:r>
              <a:rPr lang="en-US" sz="1200" dirty="0">
                <a:ea typeface="+mn-lt"/>
                <a:cs typeface="+mn-lt"/>
              </a:rPr>
              <a:t> (no date) </a:t>
            </a:r>
            <a:r>
              <a:rPr lang="en-US" sz="1200" i="1" dirty="0">
                <a:ea typeface="+mn-lt"/>
                <a:cs typeface="+mn-lt"/>
              </a:rPr>
              <a:t>Healthline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3"/>
              </a:rPr>
              <a:t>https://www.healthline.com/health/food-nutrition/how-long-can-you-live-without-food#why-it-varies</a:t>
            </a:r>
            <a:r>
              <a:rPr lang="en-US" sz="1200" dirty="0">
                <a:ea typeface="+mn-lt"/>
                <a:cs typeface="+mn-lt"/>
              </a:rPr>
              <a:t> (Accessed: 14 February 2024). </a:t>
            </a:r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r>
              <a:rPr lang="en-US" sz="1200" i="1" dirty="0">
                <a:ea typeface="+mn-lt"/>
                <a:cs typeface="+mn-lt"/>
              </a:rPr>
              <a:t>How long can you go without food? survival, effects, and more</a:t>
            </a:r>
            <a:r>
              <a:rPr lang="en-US" sz="1200" dirty="0">
                <a:ea typeface="+mn-lt"/>
                <a:cs typeface="+mn-lt"/>
              </a:rPr>
              <a:t> (no date) </a:t>
            </a:r>
            <a:r>
              <a:rPr lang="en-US" sz="1200" i="1" dirty="0">
                <a:ea typeface="+mn-lt"/>
                <a:cs typeface="+mn-lt"/>
              </a:rPr>
              <a:t>Medical News Today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4"/>
              </a:rPr>
              <a:t>https://www.medicalnewstoday.com/articles/how-long-can-you-go-without-food#effects-on-the-body</a:t>
            </a:r>
            <a:r>
              <a:rPr lang="en-US" sz="1200" dirty="0">
                <a:ea typeface="+mn-lt"/>
                <a:cs typeface="+mn-lt"/>
              </a:rPr>
              <a:t> (Accessed: 14 February 2024). </a:t>
            </a:r>
            <a:endParaRPr lang="en-US" sz="1200">
              <a:ea typeface="+mn-lt"/>
              <a:cs typeface="+mn-lt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r>
              <a:rPr lang="en-US" sz="1200" dirty="0">
                <a:ea typeface="+mn-lt"/>
                <a:cs typeface="+mn-lt"/>
              </a:rPr>
              <a:t>Department of Health &amp; Human Services (2003) </a:t>
            </a:r>
            <a:r>
              <a:rPr lang="en-US" sz="1200" i="1" dirty="0">
                <a:ea typeface="+mn-lt"/>
                <a:cs typeface="+mn-lt"/>
              </a:rPr>
              <a:t>Protein</a:t>
            </a:r>
            <a:r>
              <a:rPr lang="en-US" sz="1200" dirty="0">
                <a:ea typeface="+mn-lt"/>
                <a:cs typeface="+mn-lt"/>
              </a:rPr>
              <a:t>, </a:t>
            </a:r>
            <a:r>
              <a:rPr lang="en-US" sz="1200" i="1" dirty="0">
                <a:ea typeface="+mn-lt"/>
                <a:cs typeface="+mn-lt"/>
              </a:rPr>
              <a:t>Better Health Channel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5"/>
              </a:rPr>
              <a:t>https://www.betterhealth.vic.gov.au/health/healthyliving/protein</a:t>
            </a:r>
            <a:r>
              <a:rPr lang="en-US" sz="1200" dirty="0">
                <a:ea typeface="+mn-lt"/>
                <a:cs typeface="+mn-lt"/>
              </a:rPr>
              <a:t># (Accessed: 18 February 2024). </a:t>
            </a:r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r>
              <a:rPr lang="en-US" sz="1200" dirty="0">
                <a:ea typeface="+mn-lt"/>
                <a:cs typeface="+mn-lt"/>
              </a:rPr>
              <a:t>Experts, K.M. (ed.) (2023) </a:t>
            </a:r>
            <a:r>
              <a:rPr lang="en-US" sz="1200" i="1" dirty="0">
                <a:ea typeface="+mn-lt"/>
                <a:cs typeface="+mn-lt"/>
              </a:rPr>
              <a:t>Endocrine system (for parents) - </a:t>
            </a:r>
            <a:r>
              <a:rPr lang="en-US" sz="1200" i="1" err="1">
                <a:ea typeface="+mn-lt"/>
                <a:cs typeface="+mn-lt"/>
              </a:rPr>
              <a:t>nemours</a:t>
            </a:r>
            <a:r>
              <a:rPr lang="en-US" sz="1200" i="1" dirty="0">
                <a:ea typeface="+mn-lt"/>
                <a:cs typeface="+mn-lt"/>
              </a:rPr>
              <a:t> </a:t>
            </a:r>
            <a:r>
              <a:rPr lang="en-US" sz="1200" i="1" err="1">
                <a:ea typeface="+mn-lt"/>
                <a:cs typeface="+mn-lt"/>
              </a:rPr>
              <a:t>kidshealth</a:t>
            </a:r>
            <a:r>
              <a:rPr lang="en-US" sz="1200" dirty="0">
                <a:ea typeface="+mn-lt"/>
                <a:cs typeface="+mn-lt"/>
              </a:rPr>
              <a:t>, </a:t>
            </a:r>
            <a:r>
              <a:rPr lang="en-US" sz="1200" i="1" err="1">
                <a:ea typeface="+mn-lt"/>
                <a:cs typeface="+mn-lt"/>
              </a:rPr>
              <a:t>KidsHealth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6"/>
              </a:rPr>
              <a:t>https://kidshealth.org/en/parents/endocrine.html#:~:text=Endocrine%20glands%20release%20hormones%20into,of%20each%20hormone%20is%20released</a:t>
            </a:r>
            <a:r>
              <a:rPr lang="en-US" sz="1200" dirty="0">
                <a:ea typeface="+mn-lt"/>
                <a:cs typeface="+mn-lt"/>
              </a:rPr>
              <a:t>. (Accessed: 18 February 2024). </a:t>
            </a:r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pPr marL="285750" indent="-285750">
              <a:buFont typeface="Arial,Sans-Serif" panose="020B0604020202020204" pitchFamily="34" charset="0"/>
            </a:pPr>
            <a:r>
              <a:rPr lang="en-US" sz="1200" dirty="0">
                <a:solidFill>
                  <a:srgbClr val="242424"/>
                </a:solidFill>
                <a:latin typeface="UICTFontTextStyleBody"/>
                <a:ea typeface="Calibri" panose="020F0502020204030204"/>
                <a:cs typeface="Calibri"/>
              </a:rPr>
              <a:t>Healthy bones matter (2023) National Institute of Arthritis and Musculoskeletal and Skin Diseases. Available at: </a:t>
            </a:r>
            <a:r>
              <a:rPr lang="en-US" sz="1200" dirty="0">
                <a:latin typeface="UICTFontTextStyleBody"/>
                <a:ea typeface="Calibri" panose="020F0502020204030204"/>
                <a:cs typeface="Calibri"/>
                <a:hlinkClick r:id="rId7"/>
              </a:rPr>
              <a:t>https://www.niams.nih.gov/health-topics/kids/healthy-bones#:~:text=Bone%20is%20a%20living%2C%20growing,to%20hold%20up%20under%20stress</a:t>
            </a:r>
            <a:r>
              <a:rPr lang="en-US" sz="1200" dirty="0">
                <a:solidFill>
                  <a:srgbClr val="242424"/>
                </a:solidFill>
                <a:latin typeface="UICTFontTextStyleBody"/>
                <a:ea typeface="Calibri" panose="020F0502020204030204"/>
                <a:cs typeface="Calibri"/>
              </a:rPr>
              <a:t>. (Accessed: 18 February 2024). </a:t>
            </a:r>
            <a:endParaRPr lang="en-US" sz="1200" dirty="0">
              <a:solidFill>
                <a:srgbClr val="000000"/>
              </a:solidFill>
              <a:latin typeface="UICTFontTextStyleBody"/>
              <a:ea typeface="Calibri" panose="020F0502020204030204"/>
              <a:cs typeface="Calibri"/>
            </a:endParaRPr>
          </a:p>
          <a:p>
            <a:pPr marL="285750" indent="-285750">
              <a:buFont typeface="Arial,Sans-Serif" panose="020B0604020202020204" pitchFamily="34" charset="0"/>
            </a:pPr>
            <a:endParaRPr lang="en-US" sz="1200" dirty="0">
              <a:solidFill>
                <a:srgbClr val="242424"/>
              </a:solidFill>
              <a:latin typeface="UICTFontTextStyleBody"/>
              <a:ea typeface="Calibri" panose="020F0502020204030204"/>
              <a:cs typeface="Calibri"/>
            </a:endParaRPr>
          </a:p>
          <a:p>
            <a:pPr marL="285750" indent="-285750">
              <a:buFont typeface="Arial,Sans-Serif" panose="020B0604020202020204" pitchFamily="34" charset="0"/>
            </a:pPr>
            <a:r>
              <a:rPr lang="en-US" sz="1200" dirty="0">
                <a:solidFill>
                  <a:srgbClr val="242424"/>
                </a:solidFill>
                <a:latin typeface="UICTFontTextStyleBody"/>
                <a:ea typeface="Calibri" panose="020F0502020204030204"/>
                <a:cs typeface="Calibri"/>
              </a:rPr>
              <a:t>Nutrition, performing arts, dance training (no date) Future Performers Cheshire. Available at: </a:t>
            </a:r>
            <a:r>
              <a:rPr lang="en-US" sz="1200" dirty="0">
                <a:solidFill>
                  <a:srgbClr val="242424"/>
                </a:solidFill>
                <a:latin typeface="UICTFontTextStyleBody"/>
                <a:ea typeface="Calibri" panose="020F0502020204030204"/>
                <a:cs typeface="Calibri"/>
                <a:hlinkClick r:id="rId8"/>
              </a:rPr>
              <a:t>https://www.futureperformers.co.uk/nutrition#:~:text=Finding%20the%20proper%20balance%20of,dance%20and%20the%20performing%20arts</a:t>
            </a:r>
            <a:r>
              <a:rPr lang="en-US" sz="1200" dirty="0">
                <a:solidFill>
                  <a:srgbClr val="242424"/>
                </a:solidFill>
                <a:latin typeface="UICTFontTextStyleBody"/>
                <a:ea typeface="Calibri" panose="020F0502020204030204"/>
                <a:cs typeface="Calibri"/>
              </a:rPr>
              <a:t>. (Accessed: 18 February 2024). </a:t>
            </a:r>
            <a:endParaRPr lang="en-US" sz="1200" dirty="0">
              <a:solidFill>
                <a:srgbClr val="000000"/>
              </a:solidFill>
              <a:latin typeface="UICTFontTextStyleBody"/>
              <a:ea typeface="Calibri" panose="020F0502020204030204"/>
              <a:cs typeface="Calibri"/>
            </a:endParaRPr>
          </a:p>
          <a:p>
            <a:pPr marL="285750" indent="-285750">
              <a:buFont typeface="Arial,Sans-Serif" panose="020B0604020202020204" pitchFamily="34" charset="0"/>
            </a:pPr>
            <a:endParaRPr lang="en-US" sz="1200" dirty="0">
              <a:solidFill>
                <a:srgbClr val="242424"/>
              </a:solidFill>
              <a:latin typeface="UICTFontTextStyleBody"/>
              <a:ea typeface="Calibri" panose="020F0502020204030204"/>
              <a:cs typeface="Calibri"/>
            </a:endParaRPr>
          </a:p>
          <a:p>
            <a:endParaRPr lang="en-US" sz="1200" dirty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/>
            </a:endParaRPr>
          </a:p>
          <a:p>
            <a:endParaRPr lang="en-US" sz="1200" dirty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/>
            </a:endParaRPr>
          </a:p>
          <a:p>
            <a:endParaRPr lang="en-US" sz="1200">
              <a:solidFill>
                <a:srgbClr val="242424"/>
              </a:solidFill>
              <a:latin typeface="UICTFontTextStyleBody"/>
              <a:ea typeface="Calibri" panose="020F0502020204030204"/>
              <a:cs typeface="Calibri"/>
            </a:endParaRPr>
          </a:p>
          <a:p>
            <a:endParaRPr lang="en-US" sz="1300" dirty="0">
              <a:solidFill>
                <a:srgbClr val="242424"/>
              </a:solidFill>
              <a:latin typeface="UICTFontTextStyleBody"/>
              <a:ea typeface="Calibri" panose="020F0502020204030204"/>
              <a:cs typeface="Calibri"/>
            </a:endParaRPr>
          </a:p>
          <a:p>
            <a:endParaRPr lang="en-US" sz="1300" dirty="0">
              <a:solidFill>
                <a:srgbClr val="242424"/>
              </a:solidFill>
              <a:latin typeface="UICTFontTextStyleBody"/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endParaRPr lang="en-US" sz="1200" dirty="0">
              <a:ea typeface="Calibri" panose="020F0502020204030204"/>
              <a:cs typeface="Calibri"/>
            </a:endParaRPr>
          </a:p>
          <a:p>
            <a:endParaRPr lang="en-US" dirty="0"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103986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9C654-18E8-298F-2343-A52739636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6342"/>
            <a:ext cx="10515600" cy="901494"/>
          </a:xfrm>
        </p:spPr>
        <p:txBody>
          <a:bodyPr/>
          <a:lstStyle/>
          <a:p>
            <a:r>
              <a:rPr lang="en-US" dirty="0">
                <a:cs typeface="Calibri Light"/>
              </a:rPr>
              <a:t>Bibliography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5B61CF-F61B-4454-33AC-86FD26F8B936}"/>
              </a:ext>
            </a:extLst>
          </p:cNvPr>
          <p:cNvSpPr txBox="1"/>
          <p:nvPr/>
        </p:nvSpPr>
        <p:spPr>
          <a:xfrm>
            <a:off x="284921" y="1272209"/>
            <a:ext cx="11622156" cy="53984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i="1">
                <a:latin typeface="Arial"/>
                <a:cs typeface="Arial"/>
              </a:rPr>
              <a:t>Nutrition</a:t>
            </a:r>
            <a:r>
              <a:rPr lang="en-US" sz="1200">
                <a:latin typeface="Arial"/>
                <a:cs typeface="Arial"/>
              </a:rPr>
              <a:t> (no date) </a:t>
            </a:r>
            <a:r>
              <a:rPr lang="en-US" sz="1200" i="1">
                <a:latin typeface="Arial"/>
                <a:cs typeface="Arial"/>
              </a:rPr>
              <a:t>Harvard Health</a:t>
            </a:r>
            <a:r>
              <a:rPr lang="en-US" sz="1200">
                <a:latin typeface="Arial"/>
                <a:cs typeface="Arial"/>
              </a:rPr>
              <a:t>. Available at: </a:t>
            </a:r>
            <a:r>
              <a:rPr lang="en-US" sz="1200" dirty="0">
                <a:latin typeface="Arial"/>
                <a:cs typeface="Arial"/>
                <a:hlinkClick r:id="rId2"/>
              </a:rPr>
              <a:t>https://www.health.harvard.edu/topics/nutrition#:~:text=Good%20nutrition%20helps%20fuel%20your,diabetes%2C%20cancer%2C%20and%20osteoporosis</a:t>
            </a:r>
            <a:r>
              <a:rPr lang="en-US" sz="1200">
                <a:latin typeface="Arial"/>
                <a:cs typeface="Arial"/>
              </a:rPr>
              <a:t>. (Accessed: 14 February 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>
                <a:latin typeface="Arial"/>
                <a:cs typeface="Arial"/>
              </a:rPr>
              <a:t>Green, S. and Shallal, K. (2020) </a:t>
            </a:r>
            <a:r>
              <a:rPr lang="en-US" sz="1200" i="1" dirty="0">
                <a:latin typeface="Arial"/>
                <a:cs typeface="Arial"/>
              </a:rPr>
              <a:t>Essential nutrients</a:t>
            </a:r>
            <a:r>
              <a:rPr lang="en-US" sz="1200" dirty="0">
                <a:latin typeface="Arial"/>
                <a:cs typeface="Arial"/>
              </a:rPr>
              <a:t>, </a:t>
            </a:r>
            <a:r>
              <a:rPr lang="en-US" sz="1200" i="1" dirty="0">
                <a:latin typeface="Arial"/>
                <a:cs typeface="Arial"/>
              </a:rPr>
              <a:t>Nutrition Essentials</a:t>
            </a:r>
            <a:r>
              <a:rPr lang="en-US" sz="1200" dirty="0">
                <a:latin typeface="Arial"/>
                <a:cs typeface="Arial"/>
              </a:rPr>
              <a:t>. Available at: </a:t>
            </a:r>
            <a:r>
              <a:rPr lang="en-US" sz="1200" dirty="0">
                <a:latin typeface="Arial"/>
                <a:cs typeface="Arial"/>
                <a:hlinkClick r:id="rId3"/>
              </a:rPr>
              <a:t>https://open.maricopa.edu/nutritionessentials/chapter/essential-nutrients/#:~:text=Nutrients%20have%20one%20or%20more,breathe%2C%20grow%2C%20and%20reproduce</a:t>
            </a:r>
            <a:r>
              <a:rPr lang="en-US" sz="1200" dirty="0">
                <a:latin typeface="Arial"/>
                <a:cs typeface="Arial"/>
              </a:rPr>
              <a:t>. (Accessed: 14 February 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>
                <a:latin typeface="Arial"/>
                <a:cs typeface="Arial"/>
              </a:rPr>
              <a:t>Admin (2023) </a:t>
            </a:r>
            <a:r>
              <a:rPr lang="en-US" sz="1200" i="1" dirty="0">
                <a:latin typeface="Arial"/>
                <a:cs typeface="Arial"/>
              </a:rPr>
              <a:t>What are nutrients? – types and functions of nutrients</a:t>
            </a:r>
            <a:r>
              <a:rPr lang="en-US" sz="1200" dirty="0">
                <a:latin typeface="Arial"/>
                <a:cs typeface="Arial"/>
              </a:rPr>
              <a:t>, </a:t>
            </a:r>
            <a:r>
              <a:rPr lang="en-US" sz="1200" i="1" dirty="0">
                <a:latin typeface="Arial"/>
                <a:cs typeface="Arial"/>
              </a:rPr>
              <a:t>BYJUS</a:t>
            </a:r>
            <a:r>
              <a:rPr lang="en-US" sz="1200" dirty="0">
                <a:latin typeface="Arial"/>
                <a:cs typeface="Arial"/>
              </a:rPr>
              <a:t>. Available at: </a:t>
            </a:r>
            <a:r>
              <a:rPr lang="en-US" sz="1200" dirty="0">
                <a:latin typeface="Arial"/>
                <a:cs typeface="Arial"/>
                <a:hlinkClick r:id="rId4"/>
              </a:rPr>
              <a:t>https://byjus.com/biology/nutrients/#:~:text=“Nutrients%20are%20the%20compounds%20in,some%20form%20or%20the%20other</a:t>
            </a:r>
            <a:r>
              <a:rPr lang="en-US" sz="1200" dirty="0">
                <a:latin typeface="Arial"/>
                <a:cs typeface="Arial"/>
              </a:rPr>
              <a:t>. (Accessed: 14 February 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i="1" dirty="0">
                <a:latin typeface="Arial"/>
                <a:cs typeface="Arial"/>
              </a:rPr>
              <a:t>How the six basic nutrients affect your body</a:t>
            </a:r>
            <a:r>
              <a:rPr lang="en-US" sz="1200" dirty="0">
                <a:latin typeface="Arial"/>
                <a:cs typeface="Arial"/>
              </a:rPr>
              <a:t> (2019) </a:t>
            </a:r>
            <a:r>
              <a:rPr lang="en-US" sz="1200" i="1" dirty="0">
                <a:latin typeface="Arial"/>
                <a:cs typeface="Arial"/>
              </a:rPr>
              <a:t>YouTube</a:t>
            </a:r>
            <a:r>
              <a:rPr lang="en-US" sz="1200" dirty="0">
                <a:latin typeface="Arial"/>
                <a:cs typeface="Arial"/>
              </a:rPr>
              <a:t>. Available at: </a:t>
            </a:r>
            <a:r>
              <a:rPr lang="en-US" sz="1200" dirty="0">
                <a:latin typeface="Arial"/>
                <a:cs typeface="Arial"/>
                <a:hlinkClick r:id="rId5"/>
              </a:rPr>
              <a:t>https://youtu.be/inEPlZZ_SfA</a:t>
            </a:r>
            <a:r>
              <a:rPr lang="en-US" sz="1200" dirty="0">
                <a:latin typeface="Arial"/>
                <a:cs typeface="Arial"/>
              </a:rPr>
              <a:t> (Accessed: 14 February 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i="1" dirty="0">
                <a:latin typeface="Arial"/>
                <a:cs typeface="Arial"/>
              </a:rPr>
              <a:t>Nutrient</a:t>
            </a:r>
            <a:r>
              <a:rPr lang="en-US" sz="1200" dirty="0">
                <a:latin typeface="Arial"/>
                <a:cs typeface="Arial"/>
              </a:rPr>
              <a:t> (no date) </a:t>
            </a:r>
            <a:r>
              <a:rPr lang="en-US" sz="1200" i="1" dirty="0">
                <a:latin typeface="Arial"/>
                <a:cs typeface="Arial"/>
              </a:rPr>
              <a:t>Education</a:t>
            </a:r>
            <a:r>
              <a:rPr lang="en-US" sz="1200" dirty="0">
                <a:latin typeface="Arial"/>
                <a:cs typeface="Arial"/>
              </a:rPr>
              <a:t>. Available at: </a:t>
            </a:r>
            <a:r>
              <a:rPr lang="en-US" sz="1200" dirty="0">
                <a:latin typeface="Arial"/>
                <a:cs typeface="Arial"/>
                <a:hlinkClick r:id="rId6"/>
              </a:rPr>
              <a:t>https://education.nationalgeographic.org/resource/nutrient/</a:t>
            </a:r>
            <a:r>
              <a:rPr lang="en-US" sz="1200" dirty="0">
                <a:latin typeface="Arial"/>
                <a:cs typeface="Arial"/>
              </a:rPr>
              <a:t># (Accessed: 14 February 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i="1" dirty="0">
                <a:latin typeface="Arial"/>
                <a:cs typeface="Arial"/>
              </a:rPr>
              <a:t>Home</a:t>
            </a:r>
            <a:r>
              <a:rPr lang="en-US" sz="1200" dirty="0">
                <a:latin typeface="Arial"/>
                <a:cs typeface="Arial"/>
              </a:rPr>
              <a:t> (no date) </a:t>
            </a:r>
            <a:r>
              <a:rPr lang="en-US" sz="1200" i="1" dirty="0">
                <a:latin typeface="Arial"/>
                <a:cs typeface="Arial"/>
              </a:rPr>
              <a:t>HSIS</a:t>
            </a:r>
            <a:r>
              <a:rPr lang="en-US" sz="1200" dirty="0">
                <a:latin typeface="Arial"/>
                <a:cs typeface="Arial"/>
              </a:rPr>
              <a:t>. Available at: </a:t>
            </a:r>
            <a:r>
              <a:rPr lang="en-US" sz="1200" dirty="0">
                <a:latin typeface="Arial"/>
                <a:cs typeface="Arial"/>
                <a:hlinkClick r:id="rId7"/>
              </a:rPr>
              <a:t>https://www.hsis.org/did-you-know/what-happens-if-people-dont-get-all-the-vitamins-and-minerals-they-need/#:~:text=There%20are%20now%20strong%20links,the%20health%20of%20the%20child</a:t>
            </a:r>
            <a:r>
              <a:rPr lang="en-US" sz="1200" dirty="0">
                <a:latin typeface="Arial"/>
                <a:cs typeface="Arial"/>
              </a:rPr>
              <a:t>. (Accessed: 14 February 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i="1" dirty="0">
                <a:latin typeface="Arial"/>
                <a:cs typeface="Arial"/>
              </a:rPr>
              <a:t>Poor nutrition</a:t>
            </a:r>
            <a:r>
              <a:rPr lang="en-US" sz="1200" dirty="0">
                <a:latin typeface="Arial"/>
                <a:cs typeface="Arial"/>
              </a:rPr>
              <a:t> (2022) </a:t>
            </a:r>
            <a:r>
              <a:rPr lang="en-US" sz="1200" i="1" dirty="0">
                <a:latin typeface="Arial"/>
                <a:cs typeface="Arial"/>
              </a:rPr>
              <a:t>Centers for Disease Control and Prevention</a:t>
            </a:r>
            <a:r>
              <a:rPr lang="en-US" sz="1200" dirty="0">
                <a:latin typeface="Arial"/>
                <a:cs typeface="Arial"/>
              </a:rPr>
              <a:t>. Available at: </a:t>
            </a:r>
            <a:r>
              <a:rPr lang="en-US" sz="1200" dirty="0">
                <a:latin typeface="Arial"/>
                <a:cs typeface="Arial"/>
                <a:hlinkClick r:id="rId8"/>
              </a:rPr>
              <a:t>https://www.cdc.gov/chronicdisease/resources/publications/factsheets/nutrition.htm#:~:text=Consuming%20unhealthy%20food%20and%20beverages,in%20postmenopausal%20women%2C%20and%20colorectal</a:t>
            </a:r>
            <a:r>
              <a:rPr lang="en-US" sz="1200" dirty="0">
                <a:latin typeface="Arial"/>
                <a:cs typeface="Arial"/>
              </a:rPr>
              <a:t> (Accessed: 14 February 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algn="l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3139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F4D6185-A0DB-5AC6-82BB-7110FDE8E02D}"/>
              </a:ext>
            </a:extLst>
          </p:cNvPr>
          <p:cNvSpPr txBox="1"/>
          <p:nvPr/>
        </p:nvSpPr>
        <p:spPr>
          <a:xfrm>
            <a:off x="238538" y="278295"/>
            <a:ext cx="11688417" cy="79201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>
                <a:latin typeface="Arial"/>
                <a:cs typeface="Arial"/>
              </a:rPr>
              <a:t>Saunders, J. and Smith, T. (2010) </a:t>
            </a:r>
            <a:r>
              <a:rPr lang="en-US" sz="1200" i="1" dirty="0">
                <a:latin typeface="Arial"/>
                <a:cs typeface="Arial"/>
              </a:rPr>
              <a:t>Malnutrition: Causes and consequences</a:t>
            </a:r>
            <a:r>
              <a:rPr lang="en-US" sz="1200" dirty="0">
                <a:latin typeface="Arial"/>
                <a:cs typeface="Arial"/>
              </a:rPr>
              <a:t>, </a:t>
            </a:r>
            <a:r>
              <a:rPr lang="en-US" sz="1200" i="1" dirty="0">
                <a:latin typeface="Arial"/>
                <a:cs typeface="Arial"/>
              </a:rPr>
              <a:t>Clinical medicine (London, England)</a:t>
            </a:r>
            <a:r>
              <a:rPr lang="en-US" sz="1200" dirty="0">
                <a:latin typeface="Arial"/>
                <a:cs typeface="Arial"/>
              </a:rPr>
              <a:t>. Available at: </a:t>
            </a:r>
            <a:r>
              <a:rPr lang="en-US" sz="1200" dirty="0">
                <a:latin typeface="Arial"/>
                <a:cs typeface="Arial"/>
                <a:hlinkClick r:id="rId2"/>
              </a:rPr>
              <a:t>https://www.ncbi.nlm.nih.gov/pmc/articles/PMC4951875/#:~:text=Weight%20loss%20due%20to%20depletion,the%20effects%20on%20muscle%20mass</a:t>
            </a:r>
            <a:r>
              <a:rPr lang="en-US" sz="1200" dirty="0">
                <a:latin typeface="Arial"/>
                <a:cs typeface="Arial"/>
              </a:rPr>
              <a:t>. (Accessed: 14 February 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i="1" dirty="0">
                <a:latin typeface="Arial"/>
                <a:cs typeface="Arial"/>
              </a:rPr>
              <a:t>How long can you live without food? effects of starvation</a:t>
            </a:r>
            <a:r>
              <a:rPr lang="en-US" sz="1200" dirty="0">
                <a:latin typeface="Arial"/>
                <a:cs typeface="Arial"/>
              </a:rPr>
              <a:t> (no date) </a:t>
            </a:r>
            <a:r>
              <a:rPr lang="en-US" sz="1200" i="1" dirty="0">
                <a:latin typeface="Arial"/>
                <a:cs typeface="Arial"/>
              </a:rPr>
              <a:t>Healthline</a:t>
            </a:r>
            <a:r>
              <a:rPr lang="en-US" sz="1200" dirty="0">
                <a:latin typeface="Arial"/>
                <a:cs typeface="Arial"/>
              </a:rPr>
              <a:t>. Available at: </a:t>
            </a:r>
            <a:r>
              <a:rPr lang="en-US" sz="1200" dirty="0">
                <a:latin typeface="Arial"/>
                <a:cs typeface="Arial"/>
                <a:hlinkClick r:id="rId3"/>
              </a:rPr>
              <a:t>https://www.healthline.com/health/food-nutrition/how-long-can-you-live-without-food#why-it-varies</a:t>
            </a:r>
            <a:r>
              <a:rPr lang="en-US" sz="1200" dirty="0">
                <a:latin typeface="Arial"/>
                <a:cs typeface="Arial"/>
              </a:rPr>
              <a:t> (Accessed: 14 February 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i="1" dirty="0">
                <a:latin typeface="Arial"/>
                <a:cs typeface="Arial"/>
              </a:rPr>
              <a:t>How long can you go without food? survival, effects, and more</a:t>
            </a:r>
            <a:r>
              <a:rPr lang="en-US" sz="1200" dirty="0">
                <a:latin typeface="Arial"/>
                <a:cs typeface="Arial"/>
              </a:rPr>
              <a:t> (no date) </a:t>
            </a:r>
            <a:r>
              <a:rPr lang="en-US" sz="1200" i="1" dirty="0">
                <a:latin typeface="Arial"/>
                <a:cs typeface="Arial"/>
              </a:rPr>
              <a:t>Medical News Today</a:t>
            </a:r>
            <a:r>
              <a:rPr lang="en-US" sz="1200" dirty="0">
                <a:latin typeface="Arial"/>
                <a:cs typeface="Arial"/>
              </a:rPr>
              <a:t>. Available at: </a:t>
            </a:r>
            <a:r>
              <a:rPr lang="en-US" sz="1200" dirty="0">
                <a:latin typeface="Arial"/>
                <a:cs typeface="Arial"/>
                <a:hlinkClick r:id="rId4"/>
              </a:rPr>
              <a:t>https://www.medicalnewstoday.com/articles/how-long-can-you-go-without-food#effects-on-the-body</a:t>
            </a:r>
            <a:r>
              <a:rPr lang="en-US" sz="1200" dirty="0">
                <a:latin typeface="Arial"/>
                <a:cs typeface="Arial"/>
              </a:rPr>
              <a:t> (Accessed: 14 February 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>
                <a:latin typeface="Arial"/>
                <a:cs typeface="Arial"/>
              </a:rPr>
              <a:t>Department of Health &amp; Human Services (2003) </a:t>
            </a:r>
            <a:r>
              <a:rPr lang="en-US" sz="1200" i="1" dirty="0">
                <a:latin typeface="Arial"/>
                <a:cs typeface="Arial"/>
              </a:rPr>
              <a:t>Protein</a:t>
            </a:r>
            <a:r>
              <a:rPr lang="en-US" sz="1200" dirty="0">
                <a:latin typeface="Arial"/>
                <a:cs typeface="Arial"/>
              </a:rPr>
              <a:t>, </a:t>
            </a:r>
            <a:r>
              <a:rPr lang="en-US" sz="1200" i="1" dirty="0">
                <a:latin typeface="Arial"/>
                <a:cs typeface="Arial"/>
              </a:rPr>
              <a:t>Better Health Channel</a:t>
            </a:r>
            <a:r>
              <a:rPr lang="en-US" sz="1200" dirty="0">
                <a:latin typeface="Arial"/>
                <a:cs typeface="Arial"/>
              </a:rPr>
              <a:t>. Available at: </a:t>
            </a:r>
            <a:r>
              <a:rPr lang="en-US" sz="1200" dirty="0">
                <a:latin typeface="Arial"/>
                <a:cs typeface="Arial"/>
                <a:hlinkClick r:id="rId5"/>
              </a:rPr>
              <a:t>https://www.betterhealth.vic.gov.au/health/healthyliving/protein</a:t>
            </a:r>
            <a:r>
              <a:rPr lang="en-US" sz="1200" dirty="0">
                <a:latin typeface="Arial"/>
                <a:cs typeface="Arial"/>
              </a:rPr>
              <a:t># (Accessed: 18 February 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 algn="l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Experts, K.M. (ed.) (2023)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Endocrine system (for parents) - </a:t>
            </a:r>
            <a:r>
              <a:rPr lang="en-US" sz="1200" i="1" dirty="0" err="1">
                <a:solidFill>
                  <a:srgbClr val="000000"/>
                </a:solidFill>
                <a:latin typeface="Arial"/>
                <a:cs typeface="Arial"/>
              </a:rPr>
              <a:t>nemours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200" i="1" dirty="0" err="1">
                <a:solidFill>
                  <a:srgbClr val="000000"/>
                </a:solidFill>
                <a:latin typeface="Arial"/>
                <a:cs typeface="Arial"/>
              </a:rPr>
              <a:t>kidshealth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, </a:t>
            </a:r>
            <a:r>
              <a:rPr lang="en-US" sz="1200" i="1" dirty="0" err="1">
                <a:solidFill>
                  <a:srgbClr val="000000"/>
                </a:solidFill>
                <a:latin typeface="Arial"/>
                <a:cs typeface="Arial"/>
              </a:rPr>
              <a:t>KidsHealth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. Available at: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  <a:hlinkClick r:id="rId6"/>
              </a:rPr>
              <a:t>https://kidshealth.org/en/parents/endocrine.html#:~:text=Endocrine%20glands%20release%20hormones%20into,of%20each%20hormone%20is%20released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. (Accessed: 18 February 2024). </a:t>
            </a:r>
            <a:endParaRPr lang="en-US" sz="1200" dirty="0">
              <a:solidFill>
                <a:srgbClr val="80808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>
                <a:solidFill>
                  <a:srgbClr val="242424"/>
                </a:solidFill>
                <a:latin typeface="UICTFontTextStyleBody"/>
                <a:ea typeface="Calibri" panose="020F0502020204030204"/>
                <a:cs typeface="Arial"/>
              </a:rPr>
              <a:t>Healthy bones matter (2023) National Institute of Arthritis and Musculoskeletal and Skin Diseases. Available at: </a:t>
            </a:r>
            <a:r>
              <a:rPr lang="en-US" sz="1200" dirty="0">
                <a:solidFill>
                  <a:srgbClr val="242424"/>
                </a:solidFill>
                <a:latin typeface="UICTFontTextStyleBody"/>
                <a:ea typeface="Calibri" panose="020F0502020204030204"/>
                <a:cs typeface="Arial"/>
                <a:hlinkClick r:id="rId7"/>
              </a:rPr>
              <a:t>https://www.niams.nih.gov/health-topics/kids/healthy-bones#:~:text=Bone%20is%20a%20living%2C%20growing,to%20hold%20up%20under%20stress</a:t>
            </a:r>
            <a:r>
              <a:rPr lang="en-US" sz="1200" dirty="0">
                <a:solidFill>
                  <a:srgbClr val="242424"/>
                </a:solidFill>
                <a:latin typeface="UICTFontTextStyleBody"/>
                <a:ea typeface="Calibri" panose="020F0502020204030204"/>
                <a:cs typeface="Arial"/>
              </a:rPr>
              <a:t>. (Accessed: 18 February 2024). </a:t>
            </a:r>
            <a:endParaRPr lang="en-US" sz="1200" dirty="0">
              <a:solidFill>
                <a:srgbClr val="000000"/>
              </a:solidFill>
              <a:latin typeface="UICTFontTextStyleBody"/>
              <a:ea typeface="Calibri" panose="020F0502020204030204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242424"/>
              </a:solidFill>
              <a:latin typeface="UICTFontTextStyleBody"/>
              <a:ea typeface="Calibri" panose="020F0502020204030204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>
                <a:solidFill>
                  <a:srgbClr val="242424"/>
                </a:solidFill>
                <a:latin typeface="UICTFontTextStyleBody"/>
                <a:ea typeface="Calibri" panose="020F0502020204030204"/>
                <a:cs typeface="Arial"/>
              </a:rPr>
              <a:t>Nutrition, performing arts, dance training (no date) Future Performers Cheshire. Available at: </a:t>
            </a:r>
            <a:r>
              <a:rPr lang="en-US" sz="1200" dirty="0">
                <a:solidFill>
                  <a:srgbClr val="242424"/>
                </a:solidFill>
                <a:latin typeface="UICTFontTextStyleBody"/>
                <a:ea typeface="Calibri" panose="020F0502020204030204"/>
                <a:cs typeface="Arial"/>
                <a:hlinkClick r:id="rId8"/>
              </a:rPr>
              <a:t>https://www.futureperformers.co.uk/nutrition#:~:text=Finding%20the%20proper%20balance%20of,dance%20and%20the%20performing%20arts</a:t>
            </a:r>
            <a:r>
              <a:rPr lang="en-US" sz="1200" dirty="0">
                <a:solidFill>
                  <a:srgbClr val="242424"/>
                </a:solidFill>
                <a:latin typeface="UICTFontTextStyleBody"/>
                <a:ea typeface="Calibri" panose="020F0502020204030204"/>
                <a:cs typeface="Arial"/>
              </a:rPr>
              <a:t>. (Accessed: 18 February 2024). </a:t>
            </a:r>
            <a:endParaRPr lang="en-US" sz="1200" dirty="0">
              <a:solidFill>
                <a:srgbClr val="000000"/>
              </a:solidFill>
              <a:latin typeface="UICTFontTextStyleBody"/>
              <a:ea typeface="Calibri" panose="020F0502020204030204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242424"/>
              </a:solidFill>
              <a:latin typeface="UICTFontTextStyleBody"/>
              <a:ea typeface="Calibri" panose="020F0502020204030204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000000"/>
              </a:solidFill>
              <a:latin typeface="Arial"/>
              <a:ea typeface="Calibri" panose="020F0502020204030204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000000"/>
              </a:solidFill>
              <a:latin typeface="Arial"/>
              <a:ea typeface="Calibri" panose="020F0502020204030204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000000"/>
              </a:solidFill>
              <a:latin typeface="Arial"/>
              <a:ea typeface="Calibri" panose="020F0502020204030204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latin typeface="Arial"/>
              <a:ea typeface="Calibri" panose="020F0502020204030204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000000"/>
              </a:solidFill>
              <a:latin typeface="Arial"/>
              <a:ea typeface="Calibri" panose="020F0502020204030204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000000"/>
              </a:solidFill>
              <a:latin typeface="Arial"/>
              <a:ea typeface="Calibri" panose="020F0502020204030204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200" dirty="0">
              <a:solidFill>
                <a:srgbClr val="808080"/>
              </a:solidFill>
              <a:latin typeface="Arial"/>
              <a:ea typeface="Calibri" panose="020F0502020204030204"/>
              <a:cs typeface="Arial"/>
            </a:endParaRPr>
          </a:p>
          <a:p>
            <a:endParaRPr lang="en-US" dirty="0"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48491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ECAB7-9E7F-79E7-51E5-C81A02E2B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Thank You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ACFBE-12E4-8F2B-B6F5-7E157BEF79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052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Why nutrients are required to stay healthy as a performer</vt:lpstr>
      <vt:lpstr>Summary</vt:lpstr>
      <vt:lpstr>Example of main nutrients</vt:lpstr>
      <vt:lpstr>Positives &amp; negatives</vt:lpstr>
      <vt:lpstr>In conclusion</vt:lpstr>
      <vt:lpstr>Overview</vt:lpstr>
      <vt:lpstr>References</vt:lpstr>
      <vt:lpstr>PowerPoint Presentation</vt:lpstr>
      <vt:lpstr>Bibliography</vt:lpstr>
      <vt:lpstr>PowerPoint Presentation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508</cp:revision>
  <dcterms:created xsi:type="dcterms:W3CDTF">2024-01-17T14:30:36Z</dcterms:created>
  <dcterms:modified xsi:type="dcterms:W3CDTF">2024-02-18T19:24:36Z</dcterms:modified>
</cp:coreProperties>
</file>