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2"/>
  </p:notesMasterIdLst>
  <p:handoutMasterIdLst>
    <p:handoutMasterId r:id="rId43"/>
  </p:handoutMasterIdLst>
  <p:sldIdLst>
    <p:sldId id="256" r:id="rId2"/>
    <p:sldId id="266" r:id="rId3"/>
    <p:sldId id="257" r:id="rId4"/>
    <p:sldId id="271" r:id="rId5"/>
    <p:sldId id="288" r:id="rId6"/>
    <p:sldId id="272" r:id="rId7"/>
    <p:sldId id="275" r:id="rId8"/>
    <p:sldId id="276" r:id="rId9"/>
    <p:sldId id="289" r:id="rId10"/>
    <p:sldId id="291" r:id="rId11"/>
    <p:sldId id="292" r:id="rId12"/>
    <p:sldId id="293" r:id="rId13"/>
    <p:sldId id="290" r:id="rId14"/>
    <p:sldId id="297" r:id="rId15"/>
    <p:sldId id="295" r:id="rId16"/>
    <p:sldId id="296" r:id="rId17"/>
    <p:sldId id="277" r:id="rId18"/>
    <p:sldId id="278" r:id="rId19"/>
    <p:sldId id="305" r:id="rId20"/>
    <p:sldId id="306" r:id="rId21"/>
    <p:sldId id="307" r:id="rId22"/>
    <p:sldId id="310" r:id="rId23"/>
    <p:sldId id="309" r:id="rId24"/>
    <p:sldId id="311" r:id="rId25"/>
    <p:sldId id="312" r:id="rId26"/>
    <p:sldId id="313" r:id="rId27"/>
    <p:sldId id="314" r:id="rId28"/>
    <p:sldId id="308" r:id="rId29"/>
    <p:sldId id="302" r:id="rId30"/>
    <p:sldId id="303" r:id="rId31"/>
    <p:sldId id="304" r:id="rId32"/>
    <p:sldId id="283" r:id="rId33"/>
    <p:sldId id="301" r:id="rId34"/>
    <p:sldId id="273" r:id="rId35"/>
    <p:sldId id="286" r:id="rId36"/>
    <p:sldId id="280" r:id="rId37"/>
    <p:sldId id="287" r:id="rId38"/>
    <p:sldId id="281" r:id="rId39"/>
    <p:sldId id="285" r:id="rId40"/>
    <p:sldId id="279" r:id="rId4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F33A1B5-416A-4C0B-9C64-B789C42954BC}">
          <p14:sldIdLst>
            <p14:sldId id="256"/>
            <p14:sldId id="266"/>
            <p14:sldId id="257"/>
            <p14:sldId id="271"/>
            <p14:sldId id="288"/>
          </p14:sldIdLst>
        </p14:section>
        <p14:section name="Untitled Section" id="{E3096CB8-20E1-43F2-8CDA-3BA9DC71403B}">
          <p14:sldIdLst>
            <p14:sldId id="272"/>
            <p14:sldId id="275"/>
            <p14:sldId id="276"/>
            <p14:sldId id="289"/>
            <p14:sldId id="291"/>
            <p14:sldId id="292"/>
            <p14:sldId id="293"/>
            <p14:sldId id="290"/>
            <p14:sldId id="297"/>
            <p14:sldId id="295"/>
            <p14:sldId id="296"/>
            <p14:sldId id="277"/>
            <p14:sldId id="278"/>
            <p14:sldId id="305"/>
            <p14:sldId id="306"/>
            <p14:sldId id="307"/>
            <p14:sldId id="310"/>
            <p14:sldId id="309"/>
            <p14:sldId id="311"/>
            <p14:sldId id="312"/>
            <p14:sldId id="313"/>
            <p14:sldId id="314"/>
            <p14:sldId id="308"/>
            <p14:sldId id="302"/>
            <p14:sldId id="303"/>
            <p14:sldId id="304"/>
            <p14:sldId id="283"/>
            <p14:sldId id="301"/>
            <p14:sldId id="273"/>
            <p14:sldId id="286"/>
            <p14:sldId id="280"/>
            <p14:sldId id="287"/>
            <p14:sldId id="281"/>
            <p14:sldId id="285"/>
            <p14:sldId id="27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622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svg"/><Relationship Id="rId1" Type="http://schemas.openxmlformats.org/officeDocument/2006/relationships/image" Target="../media/image53.svg"/><Relationship Id="rId6" Type="http://schemas.openxmlformats.org/officeDocument/2006/relationships/image" Target="../media/image57.svg"/><Relationship Id="rId5" Type="http://schemas.openxmlformats.org/officeDocument/2006/relationships/image" Target="../media/image56.sv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svg"/><Relationship Id="rId1" Type="http://schemas.openxmlformats.org/officeDocument/2006/relationships/image" Target="../media/image53.svg"/><Relationship Id="rId6" Type="http://schemas.openxmlformats.org/officeDocument/2006/relationships/image" Target="../media/image57.svg"/><Relationship Id="rId5" Type="http://schemas.openxmlformats.org/officeDocument/2006/relationships/image" Target="../media/image56.sv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3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6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1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23C840-0E61-4717-B8C0-996BF411BD6C}" type="doc">
      <dgm:prSet loTypeId="urn:microsoft.com/office/officeart/2008/layout/LinedList" loCatId="list" qsTypeId="urn:microsoft.com/office/officeart/2005/8/quickstyle/simple1#4" qsCatId="simple" csTypeId="urn:microsoft.com/office/officeart/2005/8/colors/colorful1#2" csCatId="colorful" phldr="1"/>
      <dgm:spPr/>
      <dgm:t>
        <a:bodyPr/>
        <a:lstStyle/>
        <a:p>
          <a:endParaRPr lang="en-US"/>
        </a:p>
      </dgm:t>
    </dgm:pt>
    <dgm:pt modelId="{B86C0281-07A6-43E0-9ADF-2211A35BD617}">
      <dgm:prSet/>
      <dgm:spPr/>
      <dgm:t>
        <a:bodyPr/>
        <a:lstStyle/>
        <a:p>
          <a:r>
            <a:rPr lang="en-US" b="1"/>
            <a:t>Introduction</a:t>
          </a:r>
        </a:p>
      </dgm:t>
    </dgm:pt>
    <dgm:pt modelId="{36EDAD37-A302-459B-A6A8-A433E9EF3A9C}" type="parTrans" cxnId="{72B10541-ECD9-40A0-A00D-C4321CA5096B}">
      <dgm:prSet/>
      <dgm:spPr/>
      <dgm:t>
        <a:bodyPr/>
        <a:lstStyle/>
        <a:p>
          <a:endParaRPr lang="en-US"/>
        </a:p>
      </dgm:t>
    </dgm:pt>
    <dgm:pt modelId="{5AFC7728-0794-4B1B-8B61-2D3148C12268}" type="sibTrans" cxnId="{72B10541-ECD9-40A0-A00D-C4321CA5096B}">
      <dgm:prSet/>
      <dgm:spPr/>
      <dgm:t>
        <a:bodyPr/>
        <a:lstStyle/>
        <a:p>
          <a:endParaRPr lang="en-US"/>
        </a:p>
      </dgm:t>
    </dgm:pt>
    <dgm:pt modelId="{3BA88D00-A831-4100-82A7-AC3C30B4B9D9}">
      <dgm:prSet/>
      <dgm:spPr/>
      <dgm:t>
        <a:bodyPr/>
        <a:lstStyle/>
        <a:p>
          <a:r>
            <a:rPr lang="en-US" b="1" dirty="0"/>
            <a:t>Research Aim and Objectives</a:t>
          </a:r>
        </a:p>
      </dgm:t>
    </dgm:pt>
    <dgm:pt modelId="{3BEA6535-05D3-45AC-94DB-4232C59C5F34}" type="parTrans" cxnId="{5D291BCA-9B84-46B7-8760-6D126D1892E6}">
      <dgm:prSet/>
      <dgm:spPr/>
      <dgm:t>
        <a:bodyPr/>
        <a:lstStyle/>
        <a:p>
          <a:endParaRPr lang="en-US"/>
        </a:p>
      </dgm:t>
    </dgm:pt>
    <dgm:pt modelId="{0CE0B3AE-CE80-4BE6-A8C5-7C85A927E9EF}" type="sibTrans" cxnId="{5D291BCA-9B84-46B7-8760-6D126D1892E6}">
      <dgm:prSet/>
      <dgm:spPr/>
      <dgm:t>
        <a:bodyPr/>
        <a:lstStyle/>
        <a:p>
          <a:endParaRPr lang="en-US"/>
        </a:p>
      </dgm:t>
    </dgm:pt>
    <dgm:pt modelId="{DEDC8F1D-44BA-462C-9268-DDFA6D46B97D}">
      <dgm:prSet/>
      <dgm:spPr/>
      <dgm:t>
        <a:bodyPr/>
        <a:lstStyle/>
        <a:p>
          <a:r>
            <a:rPr lang="en-US" b="1" dirty="0"/>
            <a:t>Problem Statement &amp; Research Gap</a:t>
          </a:r>
        </a:p>
      </dgm:t>
    </dgm:pt>
    <dgm:pt modelId="{51F60932-AF0A-45D8-9AE8-63E9380D2397}" type="parTrans" cxnId="{0BFB93D9-52C8-4FDB-BD7A-544D810D7811}">
      <dgm:prSet/>
      <dgm:spPr/>
      <dgm:t>
        <a:bodyPr/>
        <a:lstStyle/>
        <a:p>
          <a:endParaRPr lang="en-US"/>
        </a:p>
      </dgm:t>
    </dgm:pt>
    <dgm:pt modelId="{F92A1607-5C0B-4354-8CBD-813950A89C92}" type="sibTrans" cxnId="{0BFB93D9-52C8-4FDB-BD7A-544D810D7811}">
      <dgm:prSet/>
      <dgm:spPr/>
      <dgm:t>
        <a:bodyPr/>
        <a:lstStyle/>
        <a:p>
          <a:endParaRPr lang="en-US"/>
        </a:p>
      </dgm:t>
    </dgm:pt>
    <dgm:pt modelId="{DCDD6BE3-E02A-4C1C-8FAE-68EA723AEC88}">
      <dgm:prSet/>
      <dgm:spPr/>
      <dgm:t>
        <a:bodyPr/>
        <a:lstStyle/>
        <a:p>
          <a:r>
            <a:rPr lang="en-US" b="1" dirty="0"/>
            <a:t>Research Methodology</a:t>
          </a:r>
        </a:p>
      </dgm:t>
    </dgm:pt>
    <dgm:pt modelId="{80821DD2-8BF7-4A94-B235-FEFCAE3E40FD}" type="parTrans" cxnId="{F68A61DB-6C47-41AB-9CB4-177915FC53A2}">
      <dgm:prSet/>
      <dgm:spPr/>
      <dgm:t>
        <a:bodyPr/>
        <a:lstStyle/>
        <a:p>
          <a:endParaRPr lang="en-US"/>
        </a:p>
      </dgm:t>
    </dgm:pt>
    <dgm:pt modelId="{AC0401BB-7367-40CB-8836-7CC9C19123C6}" type="sibTrans" cxnId="{F68A61DB-6C47-41AB-9CB4-177915FC53A2}">
      <dgm:prSet/>
      <dgm:spPr/>
      <dgm:t>
        <a:bodyPr/>
        <a:lstStyle/>
        <a:p>
          <a:endParaRPr lang="en-US"/>
        </a:p>
      </dgm:t>
    </dgm:pt>
    <dgm:pt modelId="{C2B2F735-1A88-4902-855A-2324F5313F32}">
      <dgm:prSet/>
      <dgm:spPr/>
      <dgm:t>
        <a:bodyPr/>
        <a:lstStyle/>
        <a:p>
          <a:r>
            <a:rPr lang="en-US" b="1" dirty="0"/>
            <a:t>Research Design</a:t>
          </a:r>
        </a:p>
      </dgm:t>
    </dgm:pt>
    <dgm:pt modelId="{3A5223AA-C4E0-40B7-8817-8AF84BFED097}" type="parTrans" cxnId="{4912D89F-B883-413A-868E-BD78508417E0}">
      <dgm:prSet/>
      <dgm:spPr/>
      <dgm:t>
        <a:bodyPr/>
        <a:lstStyle/>
        <a:p>
          <a:endParaRPr lang="en-US"/>
        </a:p>
      </dgm:t>
    </dgm:pt>
    <dgm:pt modelId="{3BC9DE61-CF7C-44EA-AC3E-FD8E7C7001AE}" type="sibTrans" cxnId="{4912D89F-B883-413A-868E-BD78508417E0}">
      <dgm:prSet/>
      <dgm:spPr/>
      <dgm:t>
        <a:bodyPr/>
        <a:lstStyle/>
        <a:p>
          <a:endParaRPr lang="en-US"/>
        </a:p>
      </dgm:t>
    </dgm:pt>
    <dgm:pt modelId="{2FAEC47D-F91E-447A-81C5-082211CF57B9}">
      <dgm:prSet/>
      <dgm:spPr/>
      <dgm:t>
        <a:bodyPr/>
        <a:lstStyle/>
        <a:p>
          <a:r>
            <a:rPr lang="en-US" b="1" dirty="0"/>
            <a:t>References</a:t>
          </a:r>
        </a:p>
      </dgm:t>
    </dgm:pt>
    <dgm:pt modelId="{FE13E245-6041-4C78-8CC0-AE199699AC1D}" type="parTrans" cxnId="{CF0654B3-E986-411B-BEB1-32032996CB0D}">
      <dgm:prSet/>
      <dgm:spPr/>
      <dgm:t>
        <a:bodyPr/>
        <a:lstStyle/>
        <a:p>
          <a:endParaRPr lang="en-US"/>
        </a:p>
      </dgm:t>
    </dgm:pt>
    <dgm:pt modelId="{3833F64C-1753-40E0-AAED-9857E7CFB715}" type="sibTrans" cxnId="{CF0654B3-E986-411B-BEB1-32032996CB0D}">
      <dgm:prSet/>
      <dgm:spPr/>
      <dgm:t>
        <a:bodyPr/>
        <a:lstStyle/>
        <a:p>
          <a:endParaRPr lang="en-US"/>
        </a:p>
      </dgm:t>
    </dgm:pt>
    <dgm:pt modelId="{563D0293-2262-4FD4-B341-CCC66A810407}">
      <dgm:prSet/>
      <dgm:spPr/>
      <dgm:t>
        <a:bodyPr/>
        <a:lstStyle/>
        <a:p>
          <a:r>
            <a:rPr lang="en-US" b="1" dirty="0"/>
            <a:t>Project Implementation</a:t>
          </a:r>
        </a:p>
      </dgm:t>
    </dgm:pt>
    <dgm:pt modelId="{59DDDD2B-2CE4-40B9-84D4-C831D0274129}" type="parTrans" cxnId="{A9E366F8-9A52-4636-BC86-726AEFE91A54}">
      <dgm:prSet/>
      <dgm:spPr/>
      <dgm:t>
        <a:bodyPr/>
        <a:lstStyle/>
        <a:p>
          <a:endParaRPr lang="en-US"/>
        </a:p>
      </dgm:t>
    </dgm:pt>
    <dgm:pt modelId="{D992A0DF-2244-432B-9D7F-975F3261011A}" type="sibTrans" cxnId="{A9E366F8-9A52-4636-BC86-726AEFE91A54}">
      <dgm:prSet/>
      <dgm:spPr/>
      <dgm:t>
        <a:bodyPr/>
        <a:lstStyle/>
        <a:p>
          <a:endParaRPr lang="en-US"/>
        </a:p>
      </dgm:t>
    </dgm:pt>
    <dgm:pt modelId="{A9C466B4-3DFB-4325-85E5-C3216741DF32}">
      <dgm:prSet/>
      <dgm:spPr/>
      <dgm:t>
        <a:bodyPr/>
        <a:lstStyle/>
        <a:p>
          <a:r>
            <a:rPr lang="en-US" b="1" dirty="0"/>
            <a:t>Limitations</a:t>
          </a:r>
        </a:p>
      </dgm:t>
    </dgm:pt>
    <dgm:pt modelId="{82201CBE-DFFA-4EA0-A0FC-3859D2395CE2}" type="parTrans" cxnId="{76ED5157-A736-488F-93E6-35A6435B93A5}">
      <dgm:prSet/>
      <dgm:spPr/>
      <dgm:t>
        <a:bodyPr/>
        <a:lstStyle/>
        <a:p>
          <a:endParaRPr lang="en-US"/>
        </a:p>
      </dgm:t>
    </dgm:pt>
    <dgm:pt modelId="{3C25DA3A-36EC-4B10-9E82-68C17C5D85EC}" type="sibTrans" cxnId="{76ED5157-A736-488F-93E6-35A6435B93A5}">
      <dgm:prSet/>
      <dgm:spPr/>
      <dgm:t>
        <a:bodyPr/>
        <a:lstStyle/>
        <a:p>
          <a:endParaRPr lang="en-US"/>
        </a:p>
      </dgm:t>
    </dgm:pt>
    <dgm:pt modelId="{A2B5FE64-1018-4930-B338-3B6831394A8E}">
      <dgm:prSet/>
      <dgm:spPr/>
      <dgm:t>
        <a:bodyPr/>
        <a:lstStyle/>
        <a:p>
          <a:r>
            <a:rPr lang="en-US" b="1" dirty="0"/>
            <a:t>Conclusion</a:t>
          </a:r>
        </a:p>
      </dgm:t>
    </dgm:pt>
    <dgm:pt modelId="{08F4A3D8-4C0D-4C2E-9EA3-0FD402D08840}" type="parTrans" cxnId="{91DA323B-4ACB-48E5-A6EA-09844769932D}">
      <dgm:prSet/>
      <dgm:spPr/>
      <dgm:t>
        <a:bodyPr/>
        <a:lstStyle/>
        <a:p>
          <a:endParaRPr lang="en-US"/>
        </a:p>
      </dgm:t>
    </dgm:pt>
    <dgm:pt modelId="{0874EF18-CAD2-4204-A33F-BA94CF0979D2}" type="sibTrans" cxnId="{91DA323B-4ACB-48E5-A6EA-09844769932D}">
      <dgm:prSet/>
      <dgm:spPr/>
      <dgm:t>
        <a:bodyPr/>
        <a:lstStyle/>
        <a:p>
          <a:endParaRPr lang="en-US"/>
        </a:p>
      </dgm:t>
    </dgm:pt>
    <dgm:pt modelId="{7EAEB941-E14F-4E14-B53D-30CDF294260A}">
      <dgm:prSet/>
      <dgm:spPr/>
      <dgm:t>
        <a:bodyPr/>
        <a:lstStyle/>
        <a:p>
          <a:r>
            <a:rPr lang="en-US" b="1" dirty="0"/>
            <a:t>Result Analysis</a:t>
          </a:r>
        </a:p>
      </dgm:t>
    </dgm:pt>
    <dgm:pt modelId="{68155A3B-3EB0-4228-B080-F55ED003A4E2}" type="parTrans" cxnId="{56F79D0F-BF78-4528-851E-219BBFDDD755}">
      <dgm:prSet/>
      <dgm:spPr/>
      <dgm:t>
        <a:bodyPr/>
        <a:lstStyle/>
        <a:p>
          <a:endParaRPr lang="en-US"/>
        </a:p>
      </dgm:t>
    </dgm:pt>
    <dgm:pt modelId="{523F4910-ACBF-4489-85CE-4BE6DAE82002}" type="sibTrans" cxnId="{56F79D0F-BF78-4528-851E-219BBFDDD755}">
      <dgm:prSet/>
      <dgm:spPr/>
      <dgm:t>
        <a:bodyPr/>
        <a:lstStyle/>
        <a:p>
          <a:endParaRPr lang="en-US"/>
        </a:p>
      </dgm:t>
    </dgm:pt>
    <dgm:pt modelId="{46A6CDB4-5DB8-4AA4-B4CB-B645642CA7E5}">
      <dgm:prSet/>
      <dgm:spPr/>
      <dgm:t>
        <a:bodyPr/>
        <a:lstStyle/>
        <a:p>
          <a:r>
            <a:rPr lang="en-US" b="1"/>
            <a:t>Discussion </a:t>
          </a:r>
          <a:endParaRPr lang="en-US" b="1" dirty="0"/>
        </a:p>
      </dgm:t>
    </dgm:pt>
    <dgm:pt modelId="{90E195D9-3169-4109-8996-E75148EDE90F}" type="parTrans" cxnId="{77E05635-0EE7-4344-85B2-E54C66E7A99E}">
      <dgm:prSet/>
      <dgm:spPr/>
      <dgm:t>
        <a:bodyPr/>
        <a:lstStyle/>
        <a:p>
          <a:endParaRPr lang="en-US"/>
        </a:p>
      </dgm:t>
    </dgm:pt>
    <dgm:pt modelId="{E8F13FA7-F6B7-46D3-A06F-DA3A241A03A6}" type="sibTrans" cxnId="{77E05635-0EE7-4344-85B2-E54C66E7A99E}">
      <dgm:prSet/>
      <dgm:spPr/>
      <dgm:t>
        <a:bodyPr/>
        <a:lstStyle/>
        <a:p>
          <a:endParaRPr lang="en-US"/>
        </a:p>
      </dgm:t>
    </dgm:pt>
    <dgm:pt modelId="{AB09E51E-15F1-4E5A-97E5-B7E0D4826DD5}">
      <dgm:prSet/>
      <dgm:spPr/>
      <dgm:t>
        <a:bodyPr/>
        <a:lstStyle/>
        <a:p>
          <a:r>
            <a:rPr lang="en-US" b="1"/>
            <a:t>Future work</a:t>
          </a:r>
          <a:endParaRPr lang="en-US" b="1" dirty="0"/>
        </a:p>
      </dgm:t>
    </dgm:pt>
    <dgm:pt modelId="{A5ED9261-C50F-4D18-B450-01696EEAEE6C}" type="parTrans" cxnId="{FBB85C86-49A4-47E8-BC6A-90E9DC10E83D}">
      <dgm:prSet/>
      <dgm:spPr/>
      <dgm:t>
        <a:bodyPr/>
        <a:lstStyle/>
        <a:p>
          <a:endParaRPr lang="en-US"/>
        </a:p>
      </dgm:t>
    </dgm:pt>
    <dgm:pt modelId="{780832EE-9CE9-469A-9A22-C147F8170A02}" type="sibTrans" cxnId="{FBB85C86-49A4-47E8-BC6A-90E9DC10E83D}">
      <dgm:prSet/>
      <dgm:spPr/>
      <dgm:t>
        <a:bodyPr/>
        <a:lstStyle/>
        <a:p>
          <a:endParaRPr lang="en-US"/>
        </a:p>
      </dgm:t>
    </dgm:pt>
    <dgm:pt modelId="{33CED977-DBD4-4DDB-8D32-0B3064659BCD}">
      <dgm:prSet/>
      <dgm:spPr/>
      <dgm:t>
        <a:bodyPr/>
        <a:lstStyle/>
        <a:p>
          <a:r>
            <a:rPr lang="en-US" b="1" dirty="0"/>
            <a:t>Recommendations</a:t>
          </a:r>
        </a:p>
      </dgm:t>
    </dgm:pt>
    <dgm:pt modelId="{55E09281-CCD4-434D-8DF0-A68B62C4C793}" type="parTrans" cxnId="{641ACCC5-45C0-4A51-B70C-E56FDAAB963D}">
      <dgm:prSet/>
      <dgm:spPr/>
      <dgm:t>
        <a:bodyPr/>
        <a:lstStyle/>
        <a:p>
          <a:endParaRPr lang="en-US"/>
        </a:p>
      </dgm:t>
    </dgm:pt>
    <dgm:pt modelId="{A2A173EF-230E-4DB7-8D74-300CF117C96E}" type="sibTrans" cxnId="{641ACCC5-45C0-4A51-B70C-E56FDAAB963D}">
      <dgm:prSet/>
      <dgm:spPr/>
      <dgm:t>
        <a:bodyPr/>
        <a:lstStyle/>
        <a:p>
          <a:endParaRPr lang="en-US"/>
        </a:p>
      </dgm:t>
    </dgm:pt>
    <dgm:pt modelId="{66DA9BF0-14DE-489D-B6A1-C2BF77D2B494}" type="pres">
      <dgm:prSet presAssocID="{F123C840-0E61-4717-B8C0-996BF411BD6C}" presName="vert0" presStyleCnt="0">
        <dgm:presLayoutVars>
          <dgm:dir/>
          <dgm:animOne val="branch"/>
          <dgm:animLvl val="lvl"/>
        </dgm:presLayoutVars>
      </dgm:prSet>
      <dgm:spPr/>
    </dgm:pt>
    <dgm:pt modelId="{335652C5-9E79-40B5-B802-5621EA3E6E5C}" type="pres">
      <dgm:prSet presAssocID="{B86C0281-07A6-43E0-9ADF-2211A35BD617}" presName="thickLine" presStyleLbl="alignNode1" presStyleIdx="0" presStyleCnt="13"/>
      <dgm:spPr/>
    </dgm:pt>
    <dgm:pt modelId="{32D4D69F-4F3B-449B-844C-2523E9316DDD}" type="pres">
      <dgm:prSet presAssocID="{B86C0281-07A6-43E0-9ADF-2211A35BD617}" presName="horz1" presStyleCnt="0"/>
      <dgm:spPr/>
    </dgm:pt>
    <dgm:pt modelId="{92BE2E85-74CB-40E7-84DD-38CACAB42516}" type="pres">
      <dgm:prSet presAssocID="{B86C0281-07A6-43E0-9ADF-2211A35BD617}" presName="tx1" presStyleLbl="revTx" presStyleIdx="0" presStyleCnt="13"/>
      <dgm:spPr/>
    </dgm:pt>
    <dgm:pt modelId="{9DC9485C-77CB-4DE8-8FE6-222E8314441E}" type="pres">
      <dgm:prSet presAssocID="{B86C0281-07A6-43E0-9ADF-2211A35BD617}" presName="vert1" presStyleCnt="0"/>
      <dgm:spPr/>
    </dgm:pt>
    <dgm:pt modelId="{2CFF1B0F-5B4C-4AB4-902F-C53F3B16058B}" type="pres">
      <dgm:prSet presAssocID="{DEDC8F1D-44BA-462C-9268-DDFA6D46B97D}" presName="thickLine" presStyleLbl="alignNode1" presStyleIdx="1" presStyleCnt="13"/>
      <dgm:spPr/>
    </dgm:pt>
    <dgm:pt modelId="{FF6A6CC9-6B49-43AA-BB75-75D4FB6F86DB}" type="pres">
      <dgm:prSet presAssocID="{DEDC8F1D-44BA-462C-9268-DDFA6D46B97D}" presName="horz1" presStyleCnt="0"/>
      <dgm:spPr/>
    </dgm:pt>
    <dgm:pt modelId="{D3B13FAA-11E6-4AE8-B7A6-17F558363AF5}" type="pres">
      <dgm:prSet presAssocID="{DEDC8F1D-44BA-462C-9268-DDFA6D46B97D}" presName="tx1" presStyleLbl="revTx" presStyleIdx="1" presStyleCnt="13"/>
      <dgm:spPr/>
    </dgm:pt>
    <dgm:pt modelId="{A43EA69C-6413-44B8-9497-93F41B272A06}" type="pres">
      <dgm:prSet presAssocID="{DEDC8F1D-44BA-462C-9268-DDFA6D46B97D}" presName="vert1" presStyleCnt="0"/>
      <dgm:spPr/>
    </dgm:pt>
    <dgm:pt modelId="{83B5C229-9EA4-4FB6-BAC3-F3A50AFE8CB1}" type="pres">
      <dgm:prSet presAssocID="{3BA88D00-A831-4100-82A7-AC3C30B4B9D9}" presName="thickLine" presStyleLbl="alignNode1" presStyleIdx="2" presStyleCnt="13"/>
      <dgm:spPr/>
    </dgm:pt>
    <dgm:pt modelId="{9F9AC034-C468-4382-A33F-80550A1A0179}" type="pres">
      <dgm:prSet presAssocID="{3BA88D00-A831-4100-82A7-AC3C30B4B9D9}" presName="horz1" presStyleCnt="0"/>
      <dgm:spPr/>
    </dgm:pt>
    <dgm:pt modelId="{C4C18166-E3F7-4FCF-813B-C04E89270F16}" type="pres">
      <dgm:prSet presAssocID="{3BA88D00-A831-4100-82A7-AC3C30B4B9D9}" presName="tx1" presStyleLbl="revTx" presStyleIdx="2" presStyleCnt="13"/>
      <dgm:spPr/>
    </dgm:pt>
    <dgm:pt modelId="{7068A792-6DB5-4A6B-B5E1-C43303FEDD46}" type="pres">
      <dgm:prSet presAssocID="{3BA88D00-A831-4100-82A7-AC3C30B4B9D9}" presName="vert1" presStyleCnt="0"/>
      <dgm:spPr/>
    </dgm:pt>
    <dgm:pt modelId="{992B4311-B433-4116-9856-16E06D400DD1}" type="pres">
      <dgm:prSet presAssocID="{DCDD6BE3-E02A-4C1C-8FAE-68EA723AEC88}" presName="thickLine" presStyleLbl="alignNode1" presStyleIdx="3" presStyleCnt="13"/>
      <dgm:spPr/>
    </dgm:pt>
    <dgm:pt modelId="{8A9511DE-68FF-44A7-B719-64E66A9AE437}" type="pres">
      <dgm:prSet presAssocID="{DCDD6BE3-E02A-4C1C-8FAE-68EA723AEC88}" presName="horz1" presStyleCnt="0"/>
      <dgm:spPr/>
    </dgm:pt>
    <dgm:pt modelId="{4F9BD4D7-1DA5-47C6-9966-1F4F4673D4DE}" type="pres">
      <dgm:prSet presAssocID="{DCDD6BE3-E02A-4C1C-8FAE-68EA723AEC88}" presName="tx1" presStyleLbl="revTx" presStyleIdx="3" presStyleCnt="13"/>
      <dgm:spPr/>
    </dgm:pt>
    <dgm:pt modelId="{91A422A3-8BEC-45E6-8B96-C116F0281AE1}" type="pres">
      <dgm:prSet presAssocID="{DCDD6BE3-E02A-4C1C-8FAE-68EA723AEC88}" presName="vert1" presStyleCnt="0"/>
      <dgm:spPr/>
    </dgm:pt>
    <dgm:pt modelId="{D1EF3A99-EC2D-47DC-9349-94F4B069D893}" type="pres">
      <dgm:prSet presAssocID="{C2B2F735-1A88-4902-855A-2324F5313F32}" presName="thickLine" presStyleLbl="alignNode1" presStyleIdx="4" presStyleCnt="13"/>
      <dgm:spPr/>
    </dgm:pt>
    <dgm:pt modelId="{9239DFE5-7BDA-4AC9-870E-1C8E056AFA2D}" type="pres">
      <dgm:prSet presAssocID="{C2B2F735-1A88-4902-855A-2324F5313F32}" presName="horz1" presStyleCnt="0"/>
      <dgm:spPr/>
    </dgm:pt>
    <dgm:pt modelId="{37F240C4-EA5C-4B65-8D28-75164DFD1FA2}" type="pres">
      <dgm:prSet presAssocID="{C2B2F735-1A88-4902-855A-2324F5313F32}" presName="tx1" presStyleLbl="revTx" presStyleIdx="4" presStyleCnt="13"/>
      <dgm:spPr/>
    </dgm:pt>
    <dgm:pt modelId="{7E1FC649-3E1D-480B-B0B6-E20E678ABE2D}" type="pres">
      <dgm:prSet presAssocID="{C2B2F735-1A88-4902-855A-2324F5313F32}" presName="vert1" presStyleCnt="0"/>
      <dgm:spPr/>
    </dgm:pt>
    <dgm:pt modelId="{9162B0EB-96AF-44C1-9623-F98D794CD234}" type="pres">
      <dgm:prSet presAssocID="{563D0293-2262-4FD4-B341-CCC66A810407}" presName="thickLine" presStyleLbl="alignNode1" presStyleIdx="5" presStyleCnt="13"/>
      <dgm:spPr/>
    </dgm:pt>
    <dgm:pt modelId="{F1F3AA1A-BD21-448C-8AE5-473A6C9FB858}" type="pres">
      <dgm:prSet presAssocID="{563D0293-2262-4FD4-B341-CCC66A810407}" presName="horz1" presStyleCnt="0"/>
      <dgm:spPr/>
    </dgm:pt>
    <dgm:pt modelId="{BBD0AC44-1071-482A-954C-CDC1239049D0}" type="pres">
      <dgm:prSet presAssocID="{563D0293-2262-4FD4-B341-CCC66A810407}" presName="tx1" presStyleLbl="revTx" presStyleIdx="5" presStyleCnt="13"/>
      <dgm:spPr/>
    </dgm:pt>
    <dgm:pt modelId="{D4A34325-F4AE-41A5-AF93-17E72F2438EC}" type="pres">
      <dgm:prSet presAssocID="{563D0293-2262-4FD4-B341-CCC66A810407}" presName="vert1" presStyleCnt="0"/>
      <dgm:spPr/>
    </dgm:pt>
    <dgm:pt modelId="{18608A02-E99A-4CFC-88A4-4CA995CEA1AA}" type="pres">
      <dgm:prSet presAssocID="{7EAEB941-E14F-4E14-B53D-30CDF294260A}" presName="thickLine" presStyleLbl="alignNode1" presStyleIdx="6" presStyleCnt="13"/>
      <dgm:spPr/>
    </dgm:pt>
    <dgm:pt modelId="{A3EE7A06-C4DE-4716-BC49-2237215252A2}" type="pres">
      <dgm:prSet presAssocID="{7EAEB941-E14F-4E14-B53D-30CDF294260A}" presName="horz1" presStyleCnt="0"/>
      <dgm:spPr/>
    </dgm:pt>
    <dgm:pt modelId="{2FF082D5-B598-438D-963A-DB1006B7980F}" type="pres">
      <dgm:prSet presAssocID="{7EAEB941-E14F-4E14-B53D-30CDF294260A}" presName="tx1" presStyleLbl="revTx" presStyleIdx="6" presStyleCnt="13"/>
      <dgm:spPr/>
    </dgm:pt>
    <dgm:pt modelId="{FB7CE041-4CBC-4058-A54A-3020C5CF4D38}" type="pres">
      <dgm:prSet presAssocID="{7EAEB941-E14F-4E14-B53D-30CDF294260A}" presName="vert1" presStyleCnt="0"/>
      <dgm:spPr/>
    </dgm:pt>
    <dgm:pt modelId="{573AE370-6C30-496C-A3B0-B0CD42A4B914}" type="pres">
      <dgm:prSet presAssocID="{46A6CDB4-5DB8-4AA4-B4CB-B645642CA7E5}" presName="thickLine" presStyleLbl="alignNode1" presStyleIdx="7" presStyleCnt="13"/>
      <dgm:spPr/>
    </dgm:pt>
    <dgm:pt modelId="{F6CCAC07-F6CF-4AC8-928B-902A2B3C44A1}" type="pres">
      <dgm:prSet presAssocID="{46A6CDB4-5DB8-4AA4-B4CB-B645642CA7E5}" presName="horz1" presStyleCnt="0"/>
      <dgm:spPr/>
    </dgm:pt>
    <dgm:pt modelId="{5D088A99-AF6C-4692-9C3A-78E1BBF29611}" type="pres">
      <dgm:prSet presAssocID="{46A6CDB4-5DB8-4AA4-B4CB-B645642CA7E5}" presName="tx1" presStyleLbl="revTx" presStyleIdx="7" presStyleCnt="13"/>
      <dgm:spPr/>
    </dgm:pt>
    <dgm:pt modelId="{4178C3A9-568B-4371-8CC9-E6787FE030C4}" type="pres">
      <dgm:prSet presAssocID="{46A6CDB4-5DB8-4AA4-B4CB-B645642CA7E5}" presName="vert1" presStyleCnt="0"/>
      <dgm:spPr/>
    </dgm:pt>
    <dgm:pt modelId="{09DBCFD7-4BC2-49FA-B741-7661EAB6E1EC}" type="pres">
      <dgm:prSet presAssocID="{A9C466B4-3DFB-4325-85E5-C3216741DF32}" presName="thickLine" presStyleLbl="alignNode1" presStyleIdx="8" presStyleCnt="13"/>
      <dgm:spPr/>
    </dgm:pt>
    <dgm:pt modelId="{6C068767-2D4D-4DEB-9AED-6CF3EE9D9D3D}" type="pres">
      <dgm:prSet presAssocID="{A9C466B4-3DFB-4325-85E5-C3216741DF32}" presName="horz1" presStyleCnt="0"/>
      <dgm:spPr/>
    </dgm:pt>
    <dgm:pt modelId="{AC2BCF75-92E1-4144-BAC4-A557695BB5A3}" type="pres">
      <dgm:prSet presAssocID="{A9C466B4-3DFB-4325-85E5-C3216741DF32}" presName="tx1" presStyleLbl="revTx" presStyleIdx="8" presStyleCnt="13"/>
      <dgm:spPr/>
    </dgm:pt>
    <dgm:pt modelId="{74C30089-5DC4-4102-AE5F-EB02CDFF3182}" type="pres">
      <dgm:prSet presAssocID="{A9C466B4-3DFB-4325-85E5-C3216741DF32}" presName="vert1" presStyleCnt="0"/>
      <dgm:spPr/>
    </dgm:pt>
    <dgm:pt modelId="{E8EC4667-AC49-40DB-9483-32E4685153A5}" type="pres">
      <dgm:prSet presAssocID="{AB09E51E-15F1-4E5A-97E5-B7E0D4826DD5}" presName="thickLine" presStyleLbl="alignNode1" presStyleIdx="9" presStyleCnt="13"/>
      <dgm:spPr/>
    </dgm:pt>
    <dgm:pt modelId="{2A58F94E-A7EE-42FA-8352-4A27BF98ACC8}" type="pres">
      <dgm:prSet presAssocID="{AB09E51E-15F1-4E5A-97E5-B7E0D4826DD5}" presName="horz1" presStyleCnt="0"/>
      <dgm:spPr/>
    </dgm:pt>
    <dgm:pt modelId="{EBB92267-9C04-4D78-A128-AEA9D326AC13}" type="pres">
      <dgm:prSet presAssocID="{AB09E51E-15F1-4E5A-97E5-B7E0D4826DD5}" presName="tx1" presStyleLbl="revTx" presStyleIdx="9" presStyleCnt="13"/>
      <dgm:spPr/>
    </dgm:pt>
    <dgm:pt modelId="{BC4BD9D1-CF5D-46C3-B203-B50674E31C45}" type="pres">
      <dgm:prSet presAssocID="{AB09E51E-15F1-4E5A-97E5-B7E0D4826DD5}" presName="vert1" presStyleCnt="0"/>
      <dgm:spPr/>
    </dgm:pt>
    <dgm:pt modelId="{CF2543EB-3152-4BE3-84AB-BDFE03B7C055}" type="pres">
      <dgm:prSet presAssocID="{A2B5FE64-1018-4930-B338-3B6831394A8E}" presName="thickLine" presStyleLbl="alignNode1" presStyleIdx="10" presStyleCnt="13"/>
      <dgm:spPr/>
    </dgm:pt>
    <dgm:pt modelId="{F31FD4E0-E87E-433B-BDB8-B877CB554522}" type="pres">
      <dgm:prSet presAssocID="{A2B5FE64-1018-4930-B338-3B6831394A8E}" presName="horz1" presStyleCnt="0"/>
      <dgm:spPr/>
    </dgm:pt>
    <dgm:pt modelId="{FBAFA383-4BCD-4DF7-8310-4CA0E065A365}" type="pres">
      <dgm:prSet presAssocID="{A2B5FE64-1018-4930-B338-3B6831394A8E}" presName="tx1" presStyleLbl="revTx" presStyleIdx="10" presStyleCnt="13"/>
      <dgm:spPr/>
    </dgm:pt>
    <dgm:pt modelId="{BDC54C0A-0F1E-4277-9BCD-52655C0C7F74}" type="pres">
      <dgm:prSet presAssocID="{A2B5FE64-1018-4930-B338-3B6831394A8E}" presName="vert1" presStyleCnt="0"/>
      <dgm:spPr/>
    </dgm:pt>
    <dgm:pt modelId="{E64A99C9-75E2-4D73-910A-016959D56327}" type="pres">
      <dgm:prSet presAssocID="{33CED977-DBD4-4DDB-8D32-0B3064659BCD}" presName="thickLine" presStyleLbl="alignNode1" presStyleIdx="11" presStyleCnt="13"/>
      <dgm:spPr/>
    </dgm:pt>
    <dgm:pt modelId="{417C0D88-3A54-43F9-8B3F-355E391E9088}" type="pres">
      <dgm:prSet presAssocID="{33CED977-DBD4-4DDB-8D32-0B3064659BCD}" presName="horz1" presStyleCnt="0"/>
      <dgm:spPr/>
    </dgm:pt>
    <dgm:pt modelId="{A5EC3FA8-451E-4CB2-B3CE-45CEF0DEAFA4}" type="pres">
      <dgm:prSet presAssocID="{33CED977-DBD4-4DDB-8D32-0B3064659BCD}" presName="tx1" presStyleLbl="revTx" presStyleIdx="11" presStyleCnt="13"/>
      <dgm:spPr/>
    </dgm:pt>
    <dgm:pt modelId="{913C83A5-7C7F-4F68-BCF2-AD900594E095}" type="pres">
      <dgm:prSet presAssocID="{33CED977-DBD4-4DDB-8D32-0B3064659BCD}" presName="vert1" presStyleCnt="0"/>
      <dgm:spPr/>
    </dgm:pt>
    <dgm:pt modelId="{5F57DAB9-A7C7-4564-9E0A-2EA357EBFA0E}" type="pres">
      <dgm:prSet presAssocID="{2FAEC47D-F91E-447A-81C5-082211CF57B9}" presName="thickLine" presStyleLbl="alignNode1" presStyleIdx="12" presStyleCnt="13"/>
      <dgm:spPr/>
    </dgm:pt>
    <dgm:pt modelId="{CE7BFDEF-F6EE-43C7-8A56-9A8BC3CFDDF3}" type="pres">
      <dgm:prSet presAssocID="{2FAEC47D-F91E-447A-81C5-082211CF57B9}" presName="horz1" presStyleCnt="0"/>
      <dgm:spPr/>
    </dgm:pt>
    <dgm:pt modelId="{A722472A-8A53-462A-9F7D-772218BE8BB0}" type="pres">
      <dgm:prSet presAssocID="{2FAEC47D-F91E-447A-81C5-082211CF57B9}" presName="tx1" presStyleLbl="revTx" presStyleIdx="12" presStyleCnt="13"/>
      <dgm:spPr/>
    </dgm:pt>
    <dgm:pt modelId="{986D98CC-31D7-487B-969A-775139E47A21}" type="pres">
      <dgm:prSet presAssocID="{2FAEC47D-F91E-447A-81C5-082211CF57B9}" presName="vert1" presStyleCnt="0"/>
      <dgm:spPr/>
    </dgm:pt>
  </dgm:ptLst>
  <dgm:cxnLst>
    <dgm:cxn modelId="{1B89700F-4C8D-4653-847E-272C174A2CCB}" type="presOf" srcId="{B86C0281-07A6-43E0-9ADF-2211A35BD617}" destId="{92BE2E85-74CB-40E7-84DD-38CACAB42516}" srcOrd="0" destOrd="0" presId="urn:microsoft.com/office/officeart/2008/layout/LinedList"/>
    <dgm:cxn modelId="{56F79D0F-BF78-4528-851E-219BBFDDD755}" srcId="{F123C840-0E61-4717-B8C0-996BF411BD6C}" destId="{7EAEB941-E14F-4E14-B53D-30CDF294260A}" srcOrd="6" destOrd="0" parTransId="{68155A3B-3EB0-4228-B080-F55ED003A4E2}" sibTransId="{523F4910-ACBF-4489-85CE-4BE6DAE82002}"/>
    <dgm:cxn modelId="{4F5E1E11-E9B0-4BA5-86E7-525443592767}" type="presOf" srcId="{AB09E51E-15F1-4E5A-97E5-B7E0D4826DD5}" destId="{EBB92267-9C04-4D78-A128-AEA9D326AC13}" srcOrd="0" destOrd="0" presId="urn:microsoft.com/office/officeart/2008/layout/LinedList"/>
    <dgm:cxn modelId="{269D7E12-2108-47C7-A423-14C384CB0F16}" type="presOf" srcId="{DCDD6BE3-E02A-4C1C-8FAE-68EA723AEC88}" destId="{4F9BD4D7-1DA5-47C6-9966-1F4F4673D4DE}" srcOrd="0" destOrd="0" presId="urn:microsoft.com/office/officeart/2008/layout/LinedList"/>
    <dgm:cxn modelId="{AF8DAB12-1AC2-49B2-8E91-6579D3DD3B8B}" type="presOf" srcId="{A9C466B4-3DFB-4325-85E5-C3216741DF32}" destId="{AC2BCF75-92E1-4144-BAC4-A557695BB5A3}" srcOrd="0" destOrd="0" presId="urn:microsoft.com/office/officeart/2008/layout/LinedList"/>
    <dgm:cxn modelId="{77E05635-0EE7-4344-85B2-E54C66E7A99E}" srcId="{F123C840-0E61-4717-B8C0-996BF411BD6C}" destId="{46A6CDB4-5DB8-4AA4-B4CB-B645642CA7E5}" srcOrd="7" destOrd="0" parTransId="{90E195D9-3169-4109-8996-E75148EDE90F}" sibTransId="{E8F13FA7-F6B7-46D3-A06F-DA3A241A03A6}"/>
    <dgm:cxn modelId="{91DA323B-4ACB-48E5-A6EA-09844769932D}" srcId="{F123C840-0E61-4717-B8C0-996BF411BD6C}" destId="{A2B5FE64-1018-4930-B338-3B6831394A8E}" srcOrd="10" destOrd="0" parTransId="{08F4A3D8-4C0D-4C2E-9EA3-0FD402D08840}" sibTransId="{0874EF18-CAD2-4204-A33F-BA94CF0979D2}"/>
    <dgm:cxn modelId="{72B10541-ECD9-40A0-A00D-C4321CA5096B}" srcId="{F123C840-0E61-4717-B8C0-996BF411BD6C}" destId="{B86C0281-07A6-43E0-9ADF-2211A35BD617}" srcOrd="0" destOrd="0" parTransId="{36EDAD37-A302-459B-A6A8-A433E9EF3A9C}" sibTransId="{5AFC7728-0794-4B1B-8B61-2D3148C12268}"/>
    <dgm:cxn modelId="{29CF4644-0999-4063-BE3E-7BA0F1C94D3A}" type="presOf" srcId="{A2B5FE64-1018-4930-B338-3B6831394A8E}" destId="{FBAFA383-4BCD-4DF7-8310-4CA0E065A365}" srcOrd="0" destOrd="0" presId="urn:microsoft.com/office/officeart/2008/layout/LinedList"/>
    <dgm:cxn modelId="{65F71169-A44B-4BA8-A5FA-694759A47221}" type="presOf" srcId="{3BA88D00-A831-4100-82A7-AC3C30B4B9D9}" destId="{C4C18166-E3F7-4FCF-813B-C04E89270F16}" srcOrd="0" destOrd="0" presId="urn:microsoft.com/office/officeart/2008/layout/LinedList"/>
    <dgm:cxn modelId="{882B3771-6A20-45A4-8872-296F34931270}" type="presOf" srcId="{46A6CDB4-5DB8-4AA4-B4CB-B645642CA7E5}" destId="{5D088A99-AF6C-4692-9C3A-78E1BBF29611}" srcOrd="0" destOrd="0" presId="urn:microsoft.com/office/officeart/2008/layout/LinedList"/>
    <dgm:cxn modelId="{76ED5157-A736-488F-93E6-35A6435B93A5}" srcId="{F123C840-0E61-4717-B8C0-996BF411BD6C}" destId="{A9C466B4-3DFB-4325-85E5-C3216741DF32}" srcOrd="8" destOrd="0" parTransId="{82201CBE-DFFA-4EA0-A0FC-3859D2395CE2}" sibTransId="{3C25DA3A-36EC-4B10-9E82-68C17C5D85EC}"/>
    <dgm:cxn modelId="{FBB85C86-49A4-47E8-BC6A-90E9DC10E83D}" srcId="{F123C840-0E61-4717-B8C0-996BF411BD6C}" destId="{AB09E51E-15F1-4E5A-97E5-B7E0D4826DD5}" srcOrd="9" destOrd="0" parTransId="{A5ED9261-C50F-4D18-B450-01696EEAEE6C}" sibTransId="{780832EE-9CE9-469A-9A22-C147F8170A02}"/>
    <dgm:cxn modelId="{4912D89F-B883-413A-868E-BD78508417E0}" srcId="{F123C840-0E61-4717-B8C0-996BF411BD6C}" destId="{C2B2F735-1A88-4902-855A-2324F5313F32}" srcOrd="4" destOrd="0" parTransId="{3A5223AA-C4E0-40B7-8817-8AF84BFED097}" sibTransId="{3BC9DE61-CF7C-44EA-AC3E-FD8E7C7001AE}"/>
    <dgm:cxn modelId="{364C86A1-DB2D-4FB1-B24F-2A63E260C8C0}" type="presOf" srcId="{7EAEB941-E14F-4E14-B53D-30CDF294260A}" destId="{2FF082D5-B598-438D-963A-DB1006B7980F}" srcOrd="0" destOrd="0" presId="urn:microsoft.com/office/officeart/2008/layout/LinedList"/>
    <dgm:cxn modelId="{107312AC-9FDA-4B86-A951-04247C909C7C}" type="presOf" srcId="{F123C840-0E61-4717-B8C0-996BF411BD6C}" destId="{66DA9BF0-14DE-489D-B6A1-C2BF77D2B494}" srcOrd="0" destOrd="0" presId="urn:microsoft.com/office/officeart/2008/layout/LinedList"/>
    <dgm:cxn modelId="{CF0654B3-E986-411B-BEB1-32032996CB0D}" srcId="{F123C840-0E61-4717-B8C0-996BF411BD6C}" destId="{2FAEC47D-F91E-447A-81C5-082211CF57B9}" srcOrd="12" destOrd="0" parTransId="{FE13E245-6041-4C78-8CC0-AE199699AC1D}" sibTransId="{3833F64C-1753-40E0-AAED-9857E7CFB715}"/>
    <dgm:cxn modelId="{9A88BBBF-E0C0-4A15-BBA1-B3ECAC95E1BF}" type="presOf" srcId="{DEDC8F1D-44BA-462C-9268-DDFA6D46B97D}" destId="{D3B13FAA-11E6-4AE8-B7A6-17F558363AF5}" srcOrd="0" destOrd="0" presId="urn:microsoft.com/office/officeart/2008/layout/LinedList"/>
    <dgm:cxn modelId="{CFD2DFC4-62CC-4084-B578-807EB22C3C1C}" type="presOf" srcId="{563D0293-2262-4FD4-B341-CCC66A810407}" destId="{BBD0AC44-1071-482A-954C-CDC1239049D0}" srcOrd="0" destOrd="0" presId="urn:microsoft.com/office/officeart/2008/layout/LinedList"/>
    <dgm:cxn modelId="{641ACCC5-45C0-4A51-B70C-E56FDAAB963D}" srcId="{F123C840-0E61-4717-B8C0-996BF411BD6C}" destId="{33CED977-DBD4-4DDB-8D32-0B3064659BCD}" srcOrd="11" destOrd="0" parTransId="{55E09281-CCD4-434D-8DF0-A68B62C4C793}" sibTransId="{A2A173EF-230E-4DB7-8D74-300CF117C96E}"/>
    <dgm:cxn modelId="{5D291BCA-9B84-46B7-8760-6D126D1892E6}" srcId="{F123C840-0E61-4717-B8C0-996BF411BD6C}" destId="{3BA88D00-A831-4100-82A7-AC3C30B4B9D9}" srcOrd="2" destOrd="0" parTransId="{3BEA6535-05D3-45AC-94DB-4232C59C5F34}" sibTransId="{0CE0B3AE-CE80-4BE6-A8C5-7C85A927E9EF}"/>
    <dgm:cxn modelId="{7C1B5CCD-CD9A-42A7-A19D-94DE8F678BCF}" type="presOf" srcId="{33CED977-DBD4-4DDB-8D32-0B3064659BCD}" destId="{A5EC3FA8-451E-4CB2-B3CE-45CEF0DEAFA4}" srcOrd="0" destOrd="0" presId="urn:microsoft.com/office/officeart/2008/layout/LinedList"/>
    <dgm:cxn modelId="{B810E7D8-537F-4197-9A3D-32FE0579EC9E}" type="presOf" srcId="{2FAEC47D-F91E-447A-81C5-082211CF57B9}" destId="{A722472A-8A53-462A-9F7D-772218BE8BB0}" srcOrd="0" destOrd="0" presId="urn:microsoft.com/office/officeart/2008/layout/LinedList"/>
    <dgm:cxn modelId="{0BFB93D9-52C8-4FDB-BD7A-544D810D7811}" srcId="{F123C840-0E61-4717-B8C0-996BF411BD6C}" destId="{DEDC8F1D-44BA-462C-9268-DDFA6D46B97D}" srcOrd="1" destOrd="0" parTransId="{51F60932-AF0A-45D8-9AE8-63E9380D2397}" sibTransId="{F92A1607-5C0B-4354-8CBD-813950A89C92}"/>
    <dgm:cxn modelId="{F68A61DB-6C47-41AB-9CB4-177915FC53A2}" srcId="{F123C840-0E61-4717-B8C0-996BF411BD6C}" destId="{DCDD6BE3-E02A-4C1C-8FAE-68EA723AEC88}" srcOrd="3" destOrd="0" parTransId="{80821DD2-8BF7-4A94-B235-FEFCAE3E40FD}" sibTransId="{AC0401BB-7367-40CB-8836-7CC9C19123C6}"/>
    <dgm:cxn modelId="{01AD6DEE-66F2-4786-ADF0-6B569EE32D11}" type="presOf" srcId="{C2B2F735-1A88-4902-855A-2324F5313F32}" destId="{37F240C4-EA5C-4B65-8D28-75164DFD1FA2}" srcOrd="0" destOrd="0" presId="urn:microsoft.com/office/officeart/2008/layout/LinedList"/>
    <dgm:cxn modelId="{A9E366F8-9A52-4636-BC86-726AEFE91A54}" srcId="{F123C840-0E61-4717-B8C0-996BF411BD6C}" destId="{563D0293-2262-4FD4-B341-CCC66A810407}" srcOrd="5" destOrd="0" parTransId="{59DDDD2B-2CE4-40B9-84D4-C831D0274129}" sibTransId="{D992A0DF-2244-432B-9D7F-975F3261011A}"/>
    <dgm:cxn modelId="{D1D7EA29-5A11-4D3C-AC4B-FDBB359CE769}" type="presParOf" srcId="{66DA9BF0-14DE-489D-B6A1-C2BF77D2B494}" destId="{335652C5-9E79-40B5-B802-5621EA3E6E5C}" srcOrd="0" destOrd="0" presId="urn:microsoft.com/office/officeart/2008/layout/LinedList"/>
    <dgm:cxn modelId="{5E0A3F44-A4F8-46E9-95A1-AFD68174DA37}" type="presParOf" srcId="{66DA9BF0-14DE-489D-B6A1-C2BF77D2B494}" destId="{32D4D69F-4F3B-449B-844C-2523E9316DDD}" srcOrd="1" destOrd="0" presId="urn:microsoft.com/office/officeart/2008/layout/LinedList"/>
    <dgm:cxn modelId="{E01146B6-632E-4C9D-9AD3-62AA86290154}" type="presParOf" srcId="{32D4D69F-4F3B-449B-844C-2523E9316DDD}" destId="{92BE2E85-74CB-40E7-84DD-38CACAB42516}" srcOrd="0" destOrd="0" presId="urn:microsoft.com/office/officeart/2008/layout/LinedList"/>
    <dgm:cxn modelId="{32F2DCD1-67B1-4C22-B994-AADC26E381C5}" type="presParOf" srcId="{32D4D69F-4F3B-449B-844C-2523E9316DDD}" destId="{9DC9485C-77CB-4DE8-8FE6-222E8314441E}" srcOrd="1" destOrd="0" presId="urn:microsoft.com/office/officeart/2008/layout/LinedList"/>
    <dgm:cxn modelId="{EB718A46-1A73-4E63-B050-4181CA08AAD0}" type="presParOf" srcId="{66DA9BF0-14DE-489D-B6A1-C2BF77D2B494}" destId="{2CFF1B0F-5B4C-4AB4-902F-C53F3B16058B}" srcOrd="2" destOrd="0" presId="urn:microsoft.com/office/officeart/2008/layout/LinedList"/>
    <dgm:cxn modelId="{A960A454-DBFE-4061-8AAA-966CC57083FC}" type="presParOf" srcId="{66DA9BF0-14DE-489D-B6A1-C2BF77D2B494}" destId="{FF6A6CC9-6B49-43AA-BB75-75D4FB6F86DB}" srcOrd="3" destOrd="0" presId="urn:microsoft.com/office/officeart/2008/layout/LinedList"/>
    <dgm:cxn modelId="{39920D5D-8095-4AB6-B8B6-1471465ABC54}" type="presParOf" srcId="{FF6A6CC9-6B49-43AA-BB75-75D4FB6F86DB}" destId="{D3B13FAA-11E6-4AE8-B7A6-17F558363AF5}" srcOrd="0" destOrd="0" presId="urn:microsoft.com/office/officeart/2008/layout/LinedList"/>
    <dgm:cxn modelId="{744D41BC-F235-43EF-A0B2-4322FFAF985E}" type="presParOf" srcId="{FF6A6CC9-6B49-43AA-BB75-75D4FB6F86DB}" destId="{A43EA69C-6413-44B8-9497-93F41B272A06}" srcOrd="1" destOrd="0" presId="urn:microsoft.com/office/officeart/2008/layout/LinedList"/>
    <dgm:cxn modelId="{AB84199A-FC65-4DE4-9E1D-92AF01677949}" type="presParOf" srcId="{66DA9BF0-14DE-489D-B6A1-C2BF77D2B494}" destId="{83B5C229-9EA4-4FB6-BAC3-F3A50AFE8CB1}" srcOrd="4" destOrd="0" presId="urn:microsoft.com/office/officeart/2008/layout/LinedList"/>
    <dgm:cxn modelId="{83CD71E7-717C-4015-A6F2-9092D9DE1CE9}" type="presParOf" srcId="{66DA9BF0-14DE-489D-B6A1-C2BF77D2B494}" destId="{9F9AC034-C468-4382-A33F-80550A1A0179}" srcOrd="5" destOrd="0" presId="urn:microsoft.com/office/officeart/2008/layout/LinedList"/>
    <dgm:cxn modelId="{E31A17FF-89F9-43BC-BC9A-70D67CD3869B}" type="presParOf" srcId="{9F9AC034-C468-4382-A33F-80550A1A0179}" destId="{C4C18166-E3F7-4FCF-813B-C04E89270F16}" srcOrd="0" destOrd="0" presId="urn:microsoft.com/office/officeart/2008/layout/LinedList"/>
    <dgm:cxn modelId="{4A1412C9-1CC8-465B-A789-B71AE7C18CA8}" type="presParOf" srcId="{9F9AC034-C468-4382-A33F-80550A1A0179}" destId="{7068A792-6DB5-4A6B-B5E1-C43303FEDD46}" srcOrd="1" destOrd="0" presId="urn:microsoft.com/office/officeart/2008/layout/LinedList"/>
    <dgm:cxn modelId="{D5FDC346-1227-4915-8E6C-73B5D51DE6D9}" type="presParOf" srcId="{66DA9BF0-14DE-489D-B6A1-C2BF77D2B494}" destId="{992B4311-B433-4116-9856-16E06D400DD1}" srcOrd="6" destOrd="0" presId="urn:microsoft.com/office/officeart/2008/layout/LinedList"/>
    <dgm:cxn modelId="{D04AB8D8-865D-49E5-9088-6E5B6D25C586}" type="presParOf" srcId="{66DA9BF0-14DE-489D-B6A1-C2BF77D2B494}" destId="{8A9511DE-68FF-44A7-B719-64E66A9AE437}" srcOrd="7" destOrd="0" presId="urn:microsoft.com/office/officeart/2008/layout/LinedList"/>
    <dgm:cxn modelId="{B0DDEED3-71BD-4D8D-A1E8-BBEC8A1EE6C2}" type="presParOf" srcId="{8A9511DE-68FF-44A7-B719-64E66A9AE437}" destId="{4F9BD4D7-1DA5-47C6-9966-1F4F4673D4DE}" srcOrd="0" destOrd="0" presId="urn:microsoft.com/office/officeart/2008/layout/LinedList"/>
    <dgm:cxn modelId="{4CD34525-29B2-44EC-9C71-FEA615722741}" type="presParOf" srcId="{8A9511DE-68FF-44A7-B719-64E66A9AE437}" destId="{91A422A3-8BEC-45E6-8B96-C116F0281AE1}" srcOrd="1" destOrd="0" presId="urn:microsoft.com/office/officeart/2008/layout/LinedList"/>
    <dgm:cxn modelId="{3073CF02-1207-41E8-8F77-5A06874DA824}" type="presParOf" srcId="{66DA9BF0-14DE-489D-B6A1-C2BF77D2B494}" destId="{D1EF3A99-EC2D-47DC-9349-94F4B069D893}" srcOrd="8" destOrd="0" presId="urn:microsoft.com/office/officeart/2008/layout/LinedList"/>
    <dgm:cxn modelId="{34DF3E74-BB84-4C1B-867A-654334485D3D}" type="presParOf" srcId="{66DA9BF0-14DE-489D-B6A1-C2BF77D2B494}" destId="{9239DFE5-7BDA-4AC9-870E-1C8E056AFA2D}" srcOrd="9" destOrd="0" presId="urn:microsoft.com/office/officeart/2008/layout/LinedList"/>
    <dgm:cxn modelId="{C4BAFEB0-01A3-409B-8B4E-A26E63D5E454}" type="presParOf" srcId="{9239DFE5-7BDA-4AC9-870E-1C8E056AFA2D}" destId="{37F240C4-EA5C-4B65-8D28-75164DFD1FA2}" srcOrd="0" destOrd="0" presId="urn:microsoft.com/office/officeart/2008/layout/LinedList"/>
    <dgm:cxn modelId="{CFE76A7A-D3FD-40C8-AFF1-775E6E979AA8}" type="presParOf" srcId="{9239DFE5-7BDA-4AC9-870E-1C8E056AFA2D}" destId="{7E1FC649-3E1D-480B-B0B6-E20E678ABE2D}" srcOrd="1" destOrd="0" presId="urn:microsoft.com/office/officeart/2008/layout/LinedList"/>
    <dgm:cxn modelId="{45E1DA50-0508-4287-983E-198949A39621}" type="presParOf" srcId="{66DA9BF0-14DE-489D-B6A1-C2BF77D2B494}" destId="{9162B0EB-96AF-44C1-9623-F98D794CD234}" srcOrd="10" destOrd="0" presId="urn:microsoft.com/office/officeart/2008/layout/LinedList"/>
    <dgm:cxn modelId="{921DF8BA-26A4-431C-8C2F-94D374ADFAD3}" type="presParOf" srcId="{66DA9BF0-14DE-489D-B6A1-C2BF77D2B494}" destId="{F1F3AA1A-BD21-448C-8AE5-473A6C9FB858}" srcOrd="11" destOrd="0" presId="urn:microsoft.com/office/officeart/2008/layout/LinedList"/>
    <dgm:cxn modelId="{104D7417-2470-487A-B12D-EA4184FBC92D}" type="presParOf" srcId="{F1F3AA1A-BD21-448C-8AE5-473A6C9FB858}" destId="{BBD0AC44-1071-482A-954C-CDC1239049D0}" srcOrd="0" destOrd="0" presId="urn:microsoft.com/office/officeart/2008/layout/LinedList"/>
    <dgm:cxn modelId="{F3AB6200-D9C0-4CA2-B183-FFCE3D7297CB}" type="presParOf" srcId="{F1F3AA1A-BD21-448C-8AE5-473A6C9FB858}" destId="{D4A34325-F4AE-41A5-AF93-17E72F2438EC}" srcOrd="1" destOrd="0" presId="urn:microsoft.com/office/officeart/2008/layout/LinedList"/>
    <dgm:cxn modelId="{4CB34F9F-AF78-4D0D-B718-8F6797D46460}" type="presParOf" srcId="{66DA9BF0-14DE-489D-B6A1-C2BF77D2B494}" destId="{18608A02-E99A-4CFC-88A4-4CA995CEA1AA}" srcOrd="12" destOrd="0" presId="urn:microsoft.com/office/officeart/2008/layout/LinedList"/>
    <dgm:cxn modelId="{67EF0BE6-6133-455F-9563-84FDE062164C}" type="presParOf" srcId="{66DA9BF0-14DE-489D-B6A1-C2BF77D2B494}" destId="{A3EE7A06-C4DE-4716-BC49-2237215252A2}" srcOrd="13" destOrd="0" presId="urn:microsoft.com/office/officeart/2008/layout/LinedList"/>
    <dgm:cxn modelId="{C47F97D6-565F-4E84-9585-775191A91BD0}" type="presParOf" srcId="{A3EE7A06-C4DE-4716-BC49-2237215252A2}" destId="{2FF082D5-B598-438D-963A-DB1006B7980F}" srcOrd="0" destOrd="0" presId="urn:microsoft.com/office/officeart/2008/layout/LinedList"/>
    <dgm:cxn modelId="{4C99C038-3DAA-44BE-BDEA-67FDAF1F3BF2}" type="presParOf" srcId="{A3EE7A06-C4DE-4716-BC49-2237215252A2}" destId="{FB7CE041-4CBC-4058-A54A-3020C5CF4D38}" srcOrd="1" destOrd="0" presId="urn:microsoft.com/office/officeart/2008/layout/LinedList"/>
    <dgm:cxn modelId="{32CFA122-D010-415B-80C4-866CB7AA3615}" type="presParOf" srcId="{66DA9BF0-14DE-489D-B6A1-C2BF77D2B494}" destId="{573AE370-6C30-496C-A3B0-B0CD42A4B914}" srcOrd="14" destOrd="0" presId="urn:microsoft.com/office/officeart/2008/layout/LinedList"/>
    <dgm:cxn modelId="{A8B82A61-36F3-470B-B280-C092389C0464}" type="presParOf" srcId="{66DA9BF0-14DE-489D-B6A1-C2BF77D2B494}" destId="{F6CCAC07-F6CF-4AC8-928B-902A2B3C44A1}" srcOrd="15" destOrd="0" presId="urn:microsoft.com/office/officeart/2008/layout/LinedList"/>
    <dgm:cxn modelId="{0CF5A088-C0F1-47BA-B67B-21C5157EB414}" type="presParOf" srcId="{F6CCAC07-F6CF-4AC8-928B-902A2B3C44A1}" destId="{5D088A99-AF6C-4692-9C3A-78E1BBF29611}" srcOrd="0" destOrd="0" presId="urn:microsoft.com/office/officeart/2008/layout/LinedList"/>
    <dgm:cxn modelId="{A39AD701-3FE3-4493-B128-243B29BDC985}" type="presParOf" srcId="{F6CCAC07-F6CF-4AC8-928B-902A2B3C44A1}" destId="{4178C3A9-568B-4371-8CC9-E6787FE030C4}" srcOrd="1" destOrd="0" presId="urn:microsoft.com/office/officeart/2008/layout/LinedList"/>
    <dgm:cxn modelId="{4E7E3220-077F-4D39-A83C-4ACDE253C5CF}" type="presParOf" srcId="{66DA9BF0-14DE-489D-B6A1-C2BF77D2B494}" destId="{09DBCFD7-4BC2-49FA-B741-7661EAB6E1EC}" srcOrd="16" destOrd="0" presId="urn:microsoft.com/office/officeart/2008/layout/LinedList"/>
    <dgm:cxn modelId="{D3E7EDDD-0384-44AE-9B80-2942E27B6613}" type="presParOf" srcId="{66DA9BF0-14DE-489D-B6A1-C2BF77D2B494}" destId="{6C068767-2D4D-4DEB-9AED-6CF3EE9D9D3D}" srcOrd="17" destOrd="0" presId="urn:microsoft.com/office/officeart/2008/layout/LinedList"/>
    <dgm:cxn modelId="{EB4CFAE9-883F-43FF-8937-E684DF8067CF}" type="presParOf" srcId="{6C068767-2D4D-4DEB-9AED-6CF3EE9D9D3D}" destId="{AC2BCF75-92E1-4144-BAC4-A557695BB5A3}" srcOrd="0" destOrd="0" presId="urn:microsoft.com/office/officeart/2008/layout/LinedList"/>
    <dgm:cxn modelId="{7D8B0C23-9E35-42E3-9BDC-4BCE1EE6AE05}" type="presParOf" srcId="{6C068767-2D4D-4DEB-9AED-6CF3EE9D9D3D}" destId="{74C30089-5DC4-4102-AE5F-EB02CDFF3182}" srcOrd="1" destOrd="0" presId="urn:microsoft.com/office/officeart/2008/layout/LinedList"/>
    <dgm:cxn modelId="{174D9D1E-7AF3-4EAA-89AC-E0EDA66B3A13}" type="presParOf" srcId="{66DA9BF0-14DE-489D-B6A1-C2BF77D2B494}" destId="{E8EC4667-AC49-40DB-9483-32E4685153A5}" srcOrd="18" destOrd="0" presId="urn:microsoft.com/office/officeart/2008/layout/LinedList"/>
    <dgm:cxn modelId="{7D68C1FA-9062-445C-91E2-CC4197AE5CB4}" type="presParOf" srcId="{66DA9BF0-14DE-489D-B6A1-C2BF77D2B494}" destId="{2A58F94E-A7EE-42FA-8352-4A27BF98ACC8}" srcOrd="19" destOrd="0" presId="urn:microsoft.com/office/officeart/2008/layout/LinedList"/>
    <dgm:cxn modelId="{E2E0E4D6-0BE9-44EE-BA8F-FB58D12B60BD}" type="presParOf" srcId="{2A58F94E-A7EE-42FA-8352-4A27BF98ACC8}" destId="{EBB92267-9C04-4D78-A128-AEA9D326AC13}" srcOrd="0" destOrd="0" presId="urn:microsoft.com/office/officeart/2008/layout/LinedList"/>
    <dgm:cxn modelId="{F3549240-886B-4267-A4B1-D741E8DA43EC}" type="presParOf" srcId="{2A58F94E-A7EE-42FA-8352-4A27BF98ACC8}" destId="{BC4BD9D1-CF5D-46C3-B203-B50674E31C45}" srcOrd="1" destOrd="0" presId="urn:microsoft.com/office/officeart/2008/layout/LinedList"/>
    <dgm:cxn modelId="{DF25C45D-6574-44CA-BAA5-BB26BB495D42}" type="presParOf" srcId="{66DA9BF0-14DE-489D-B6A1-C2BF77D2B494}" destId="{CF2543EB-3152-4BE3-84AB-BDFE03B7C055}" srcOrd="20" destOrd="0" presId="urn:microsoft.com/office/officeart/2008/layout/LinedList"/>
    <dgm:cxn modelId="{7F9729ED-3F4D-4037-B7FE-5F62662FF79C}" type="presParOf" srcId="{66DA9BF0-14DE-489D-B6A1-C2BF77D2B494}" destId="{F31FD4E0-E87E-433B-BDB8-B877CB554522}" srcOrd="21" destOrd="0" presId="urn:microsoft.com/office/officeart/2008/layout/LinedList"/>
    <dgm:cxn modelId="{5008A175-21CF-4543-8AD4-953AFE116DAD}" type="presParOf" srcId="{F31FD4E0-E87E-433B-BDB8-B877CB554522}" destId="{FBAFA383-4BCD-4DF7-8310-4CA0E065A365}" srcOrd="0" destOrd="0" presId="urn:microsoft.com/office/officeart/2008/layout/LinedList"/>
    <dgm:cxn modelId="{368E2130-39F2-480E-A31E-4084F46ADBD6}" type="presParOf" srcId="{F31FD4E0-E87E-433B-BDB8-B877CB554522}" destId="{BDC54C0A-0F1E-4277-9BCD-52655C0C7F74}" srcOrd="1" destOrd="0" presId="urn:microsoft.com/office/officeart/2008/layout/LinedList"/>
    <dgm:cxn modelId="{D82E9817-E70B-43F2-B80C-C1190EA90614}" type="presParOf" srcId="{66DA9BF0-14DE-489D-B6A1-C2BF77D2B494}" destId="{E64A99C9-75E2-4D73-910A-016959D56327}" srcOrd="22" destOrd="0" presId="urn:microsoft.com/office/officeart/2008/layout/LinedList"/>
    <dgm:cxn modelId="{CDD95385-0E06-4500-A05E-AF82071A7901}" type="presParOf" srcId="{66DA9BF0-14DE-489D-B6A1-C2BF77D2B494}" destId="{417C0D88-3A54-43F9-8B3F-355E391E9088}" srcOrd="23" destOrd="0" presId="urn:microsoft.com/office/officeart/2008/layout/LinedList"/>
    <dgm:cxn modelId="{C700F01E-F2D6-45D0-904D-ABDF643A62EA}" type="presParOf" srcId="{417C0D88-3A54-43F9-8B3F-355E391E9088}" destId="{A5EC3FA8-451E-4CB2-B3CE-45CEF0DEAFA4}" srcOrd="0" destOrd="0" presId="urn:microsoft.com/office/officeart/2008/layout/LinedList"/>
    <dgm:cxn modelId="{023B4CE7-4B55-4082-8BAF-EEA82F22555B}" type="presParOf" srcId="{417C0D88-3A54-43F9-8B3F-355E391E9088}" destId="{913C83A5-7C7F-4F68-BCF2-AD900594E095}" srcOrd="1" destOrd="0" presId="urn:microsoft.com/office/officeart/2008/layout/LinedList"/>
    <dgm:cxn modelId="{5B121855-9D6C-4798-8A8C-8DA060F46E2B}" type="presParOf" srcId="{66DA9BF0-14DE-489D-B6A1-C2BF77D2B494}" destId="{5F57DAB9-A7C7-4564-9E0A-2EA357EBFA0E}" srcOrd="24" destOrd="0" presId="urn:microsoft.com/office/officeart/2008/layout/LinedList"/>
    <dgm:cxn modelId="{FF645F25-2859-450F-9883-BFD8F5FAD2E0}" type="presParOf" srcId="{66DA9BF0-14DE-489D-B6A1-C2BF77D2B494}" destId="{CE7BFDEF-F6EE-43C7-8A56-9A8BC3CFDDF3}" srcOrd="25" destOrd="0" presId="urn:microsoft.com/office/officeart/2008/layout/LinedList"/>
    <dgm:cxn modelId="{FDCF6372-554A-4554-A172-15E7EF3CD067}" type="presParOf" srcId="{CE7BFDEF-F6EE-43C7-8A56-9A8BC3CFDDF3}" destId="{A722472A-8A53-462A-9F7D-772218BE8BB0}" srcOrd="0" destOrd="0" presId="urn:microsoft.com/office/officeart/2008/layout/LinedList"/>
    <dgm:cxn modelId="{704FD529-90D5-4CBE-8A5E-6A384D014D98}" type="presParOf" srcId="{CE7BFDEF-F6EE-43C7-8A56-9A8BC3CFDDF3}" destId="{986D98CC-31D7-487B-969A-775139E47A2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10FD1B-8F31-4722-A843-5EE6DDD58957}" type="doc">
      <dgm:prSet loTypeId="urn:microsoft.com/office/officeart/2018/2/layout/IconVerticalSolidList" loCatId="icon" qsTypeId="urn:microsoft.com/office/officeart/2005/8/quickstyle/simple1#77" qsCatId="simple" csTypeId="urn:microsoft.com/office/officeart/2005/8/colors/accent1_2#34" csCatId="accent1" phldr="1"/>
      <dgm:spPr/>
      <dgm:t>
        <a:bodyPr/>
        <a:lstStyle/>
        <a:p>
          <a:endParaRPr lang="en-US"/>
        </a:p>
      </dgm:t>
    </dgm:pt>
    <dgm:pt modelId="{B1020434-853D-4B8D-A449-F87075FD8F6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Much existing work focuses on one messaging application or one forensic tool at a time.</a:t>
          </a:r>
        </a:p>
      </dgm:t>
    </dgm:pt>
    <dgm:pt modelId="{3EBC5391-8F9D-474E-B7B8-607AC0933E6A}" type="parTrans" cxnId="{4A878E3B-E24F-4A29-8B07-321B7DC65680}">
      <dgm:prSet/>
      <dgm:spPr/>
      <dgm:t>
        <a:bodyPr/>
        <a:lstStyle/>
        <a:p>
          <a:endParaRPr lang="en-US"/>
        </a:p>
      </dgm:t>
    </dgm:pt>
    <dgm:pt modelId="{2C4CCB7E-9F67-44D4-8968-CBBD3B8B6E66}" type="sibTrans" cxnId="{4A878E3B-E24F-4A29-8B07-321B7DC65680}">
      <dgm:prSet/>
      <dgm:spPr/>
      <dgm:t>
        <a:bodyPr/>
        <a:lstStyle/>
        <a:p>
          <a:endParaRPr lang="en-US"/>
        </a:p>
      </dgm:t>
    </dgm:pt>
    <dgm:pt modelId="{E2A4DA9D-4520-47A8-9315-68373338D70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There is limited reproducible cross-platform comparison of Google Chat, WhatsApp and Telegram using one consistent methodology.</a:t>
          </a:r>
        </a:p>
      </dgm:t>
    </dgm:pt>
    <dgm:pt modelId="{9E649BFF-2440-46BE-9304-66126C5162F1}" type="parTrans" cxnId="{7F4A563F-3BDF-4191-9135-4AFD53FD5062}">
      <dgm:prSet/>
      <dgm:spPr/>
      <dgm:t>
        <a:bodyPr/>
        <a:lstStyle/>
        <a:p>
          <a:endParaRPr lang="en-US"/>
        </a:p>
      </dgm:t>
    </dgm:pt>
    <dgm:pt modelId="{0A10155E-E447-4C58-A9EB-DCDA6A8179A3}" type="sibTrans" cxnId="{7F4A563F-3BDF-4191-9135-4AFD53FD5062}">
      <dgm:prSet/>
      <dgm:spPr/>
      <dgm:t>
        <a:bodyPr/>
        <a:lstStyle/>
        <a:p>
          <a:endParaRPr lang="en-US"/>
        </a:p>
      </dgm:t>
    </dgm:pt>
    <dgm:pt modelId="{8B9B2EB3-5FAF-42C8-8DE4-DD5C9F47A6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 clearer comparison is needed between what is acquired, what changes after deletion and what conclusions the evidence can support.</a:t>
          </a:r>
        </a:p>
      </dgm:t>
    </dgm:pt>
    <dgm:pt modelId="{A6948DE8-13D8-4358-A921-7B12F8A2366E}" type="parTrans" cxnId="{5CB78D29-C207-4D1B-AC5F-B11887683258}">
      <dgm:prSet/>
      <dgm:spPr/>
      <dgm:t>
        <a:bodyPr/>
        <a:lstStyle/>
        <a:p>
          <a:endParaRPr lang="en-US"/>
        </a:p>
      </dgm:t>
    </dgm:pt>
    <dgm:pt modelId="{69FAC7DA-7D2E-4F38-8FEC-4DEB997FBD38}" type="sibTrans" cxnId="{5CB78D29-C207-4D1B-AC5F-B11887683258}">
      <dgm:prSet/>
      <dgm:spPr/>
      <dgm:t>
        <a:bodyPr/>
        <a:lstStyle/>
        <a:p>
          <a:endParaRPr lang="en-US"/>
        </a:p>
      </dgm:t>
    </dgm:pt>
    <dgm:pt modelId="{B168675B-00A9-4C0B-B92C-B5947B65D671}" type="pres">
      <dgm:prSet presAssocID="{9410FD1B-8F31-4722-A843-5EE6DDD58957}" presName="root" presStyleCnt="0">
        <dgm:presLayoutVars>
          <dgm:dir/>
          <dgm:resizeHandles val="exact"/>
        </dgm:presLayoutVars>
      </dgm:prSet>
      <dgm:spPr/>
    </dgm:pt>
    <dgm:pt modelId="{2E828025-0424-4B37-B2D1-AD17D8D8587B}" type="pres">
      <dgm:prSet presAssocID="{B1020434-853D-4B8D-A449-F87075FD8F6A}" presName="compNode" presStyleCnt="0"/>
      <dgm:spPr/>
    </dgm:pt>
    <dgm:pt modelId="{FC82FE16-2271-470C-BBAF-0EB47F120E3D}" type="pres">
      <dgm:prSet presAssocID="{B1020434-853D-4B8D-A449-F87075FD8F6A}" presName="bgRect" presStyleLbl="bgShp" presStyleIdx="0" presStyleCnt="3"/>
      <dgm:spPr/>
    </dgm:pt>
    <dgm:pt modelId="{9C319EFB-5717-415C-BC54-8BEB65BF6A6E}" type="pres">
      <dgm:prSet presAssocID="{B1020434-853D-4B8D-A449-F87075FD8F6A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6EFF6B36-D353-40E9-8324-7B7A6B36DF7C}" type="pres">
      <dgm:prSet presAssocID="{B1020434-853D-4B8D-A449-F87075FD8F6A}" presName="spaceRect" presStyleCnt="0"/>
      <dgm:spPr/>
    </dgm:pt>
    <dgm:pt modelId="{9FE3F349-A3F7-4AB2-9204-CCDD910AF07C}" type="pres">
      <dgm:prSet presAssocID="{B1020434-853D-4B8D-A449-F87075FD8F6A}" presName="parTx" presStyleLbl="revTx" presStyleIdx="0" presStyleCnt="3">
        <dgm:presLayoutVars>
          <dgm:chMax val="0"/>
          <dgm:chPref val="0"/>
        </dgm:presLayoutVars>
      </dgm:prSet>
      <dgm:spPr/>
    </dgm:pt>
    <dgm:pt modelId="{C1559A41-6287-4D2B-98FA-D188A555CFC0}" type="pres">
      <dgm:prSet presAssocID="{2C4CCB7E-9F67-44D4-8968-CBBD3B8B6E66}" presName="sibTrans" presStyleCnt="0"/>
      <dgm:spPr/>
    </dgm:pt>
    <dgm:pt modelId="{DBF6A927-9C4F-4532-943B-CC004DDCDA29}" type="pres">
      <dgm:prSet presAssocID="{E2A4DA9D-4520-47A8-9315-68373338D70A}" presName="compNode" presStyleCnt="0"/>
      <dgm:spPr/>
    </dgm:pt>
    <dgm:pt modelId="{E4B6EFFD-D038-41C4-A10B-FCE9F4FB9C00}" type="pres">
      <dgm:prSet presAssocID="{E2A4DA9D-4520-47A8-9315-68373338D70A}" presName="bgRect" presStyleLbl="bgShp" presStyleIdx="1" presStyleCnt="3"/>
      <dgm:spPr/>
    </dgm:pt>
    <dgm:pt modelId="{0467582B-B5D6-4B32-BBB6-3F051B6C9EFA}" type="pres">
      <dgm:prSet presAssocID="{E2A4DA9D-4520-47A8-9315-68373338D70A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F3A06FF-6AE4-444C-96EE-1D51494873EA}" type="pres">
      <dgm:prSet presAssocID="{E2A4DA9D-4520-47A8-9315-68373338D70A}" presName="spaceRect" presStyleCnt="0"/>
      <dgm:spPr/>
    </dgm:pt>
    <dgm:pt modelId="{F52E82F2-AA67-4B18-9DC8-B484AA11707A}" type="pres">
      <dgm:prSet presAssocID="{E2A4DA9D-4520-47A8-9315-68373338D70A}" presName="parTx" presStyleLbl="revTx" presStyleIdx="1" presStyleCnt="3">
        <dgm:presLayoutVars>
          <dgm:chMax val="0"/>
          <dgm:chPref val="0"/>
        </dgm:presLayoutVars>
      </dgm:prSet>
      <dgm:spPr/>
    </dgm:pt>
    <dgm:pt modelId="{10F41D1D-22BA-4881-91F7-4C42F819258A}" type="pres">
      <dgm:prSet presAssocID="{0A10155E-E447-4C58-A9EB-DCDA6A8179A3}" presName="sibTrans" presStyleCnt="0"/>
      <dgm:spPr/>
    </dgm:pt>
    <dgm:pt modelId="{BAFAB171-5B0C-4406-9AEC-E0A288AD948F}" type="pres">
      <dgm:prSet presAssocID="{8B9B2EB3-5FAF-42C8-8DE4-DD5C9F47A61D}" presName="compNode" presStyleCnt="0"/>
      <dgm:spPr/>
    </dgm:pt>
    <dgm:pt modelId="{0C618598-2D8F-4823-AD30-658D8174EFB6}" type="pres">
      <dgm:prSet presAssocID="{8B9B2EB3-5FAF-42C8-8DE4-DD5C9F47A61D}" presName="bgRect" presStyleLbl="bgShp" presStyleIdx="2" presStyleCnt="3"/>
      <dgm:spPr/>
    </dgm:pt>
    <dgm:pt modelId="{98E83BE4-8556-472C-BF02-C00C4978492B}" type="pres">
      <dgm:prSet presAssocID="{8B9B2EB3-5FAF-42C8-8DE4-DD5C9F47A61D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0E3BAD7A-1DE1-4154-9E8B-2FA02E151AC8}" type="pres">
      <dgm:prSet presAssocID="{8B9B2EB3-5FAF-42C8-8DE4-DD5C9F47A61D}" presName="spaceRect" presStyleCnt="0"/>
      <dgm:spPr/>
    </dgm:pt>
    <dgm:pt modelId="{90DFB484-AE7B-4041-BD2B-E295370D7705}" type="pres">
      <dgm:prSet presAssocID="{8B9B2EB3-5FAF-42C8-8DE4-DD5C9F47A61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CB78D29-C207-4D1B-AC5F-B11887683258}" srcId="{9410FD1B-8F31-4722-A843-5EE6DDD58957}" destId="{8B9B2EB3-5FAF-42C8-8DE4-DD5C9F47A61D}" srcOrd="2" destOrd="0" parTransId="{A6948DE8-13D8-4358-A921-7B12F8A2366E}" sibTransId="{69FAC7DA-7D2E-4F38-8FEC-4DEB997FBD38}"/>
    <dgm:cxn modelId="{4A878E3B-E24F-4A29-8B07-321B7DC65680}" srcId="{9410FD1B-8F31-4722-A843-5EE6DDD58957}" destId="{B1020434-853D-4B8D-A449-F87075FD8F6A}" srcOrd="0" destOrd="0" parTransId="{3EBC5391-8F9D-474E-B7B8-607AC0933E6A}" sibTransId="{2C4CCB7E-9F67-44D4-8968-CBBD3B8B6E66}"/>
    <dgm:cxn modelId="{76AD9A3E-09FC-4244-8953-665DEA4EF427}" type="presOf" srcId="{9410FD1B-8F31-4722-A843-5EE6DDD58957}" destId="{B168675B-00A9-4C0B-B92C-B5947B65D671}" srcOrd="0" destOrd="0" presId="urn:microsoft.com/office/officeart/2018/2/layout/IconVerticalSolidList"/>
    <dgm:cxn modelId="{7F4A563F-3BDF-4191-9135-4AFD53FD5062}" srcId="{9410FD1B-8F31-4722-A843-5EE6DDD58957}" destId="{E2A4DA9D-4520-47A8-9315-68373338D70A}" srcOrd="1" destOrd="0" parTransId="{9E649BFF-2440-46BE-9304-66126C5162F1}" sibTransId="{0A10155E-E447-4C58-A9EB-DCDA6A8179A3}"/>
    <dgm:cxn modelId="{B8B4B5C8-8B1D-44E1-9901-C98B60657C01}" type="presOf" srcId="{E2A4DA9D-4520-47A8-9315-68373338D70A}" destId="{F52E82F2-AA67-4B18-9DC8-B484AA11707A}" srcOrd="0" destOrd="0" presId="urn:microsoft.com/office/officeart/2018/2/layout/IconVerticalSolidList"/>
    <dgm:cxn modelId="{156D26EE-FF14-4FAB-8ACD-0C548969C524}" type="presOf" srcId="{8B9B2EB3-5FAF-42C8-8DE4-DD5C9F47A61D}" destId="{90DFB484-AE7B-4041-BD2B-E295370D7705}" srcOrd="0" destOrd="0" presId="urn:microsoft.com/office/officeart/2018/2/layout/IconVerticalSolidList"/>
    <dgm:cxn modelId="{CDEE98EE-68C2-4DB5-9CDA-13BC66D99C49}" type="presOf" srcId="{B1020434-853D-4B8D-A449-F87075FD8F6A}" destId="{9FE3F349-A3F7-4AB2-9204-CCDD910AF07C}" srcOrd="0" destOrd="0" presId="urn:microsoft.com/office/officeart/2018/2/layout/IconVerticalSolidList"/>
    <dgm:cxn modelId="{9DE14FC6-2135-43CC-86FD-32F7AFD7B29B}" type="presParOf" srcId="{B168675B-00A9-4C0B-B92C-B5947B65D671}" destId="{2E828025-0424-4B37-B2D1-AD17D8D8587B}" srcOrd="0" destOrd="0" presId="urn:microsoft.com/office/officeart/2018/2/layout/IconVerticalSolidList"/>
    <dgm:cxn modelId="{5CBEF476-AD27-4FB3-946D-85AB498DE4FB}" type="presParOf" srcId="{2E828025-0424-4B37-B2D1-AD17D8D8587B}" destId="{FC82FE16-2271-470C-BBAF-0EB47F120E3D}" srcOrd="0" destOrd="0" presId="urn:microsoft.com/office/officeart/2018/2/layout/IconVerticalSolidList"/>
    <dgm:cxn modelId="{CF6EC9EB-8A62-4C09-91D3-9D1C9E33E2A7}" type="presParOf" srcId="{2E828025-0424-4B37-B2D1-AD17D8D8587B}" destId="{9C319EFB-5717-415C-BC54-8BEB65BF6A6E}" srcOrd="1" destOrd="0" presId="urn:microsoft.com/office/officeart/2018/2/layout/IconVerticalSolidList"/>
    <dgm:cxn modelId="{55185E5C-02D7-4A61-A111-40AEA22FCA57}" type="presParOf" srcId="{2E828025-0424-4B37-B2D1-AD17D8D8587B}" destId="{6EFF6B36-D353-40E9-8324-7B7A6B36DF7C}" srcOrd="2" destOrd="0" presId="urn:microsoft.com/office/officeart/2018/2/layout/IconVerticalSolidList"/>
    <dgm:cxn modelId="{F7E0FF2B-055A-4E13-9333-3D4FBD6F67C9}" type="presParOf" srcId="{2E828025-0424-4B37-B2D1-AD17D8D8587B}" destId="{9FE3F349-A3F7-4AB2-9204-CCDD910AF07C}" srcOrd="3" destOrd="0" presId="urn:microsoft.com/office/officeart/2018/2/layout/IconVerticalSolidList"/>
    <dgm:cxn modelId="{63259984-3741-4F13-B294-2F6F5F4FFF2D}" type="presParOf" srcId="{B168675B-00A9-4C0B-B92C-B5947B65D671}" destId="{C1559A41-6287-4D2B-98FA-D188A555CFC0}" srcOrd="1" destOrd="0" presId="urn:microsoft.com/office/officeart/2018/2/layout/IconVerticalSolidList"/>
    <dgm:cxn modelId="{6EAD6FD9-5F96-4028-8632-47F4B95F3AA6}" type="presParOf" srcId="{B168675B-00A9-4C0B-B92C-B5947B65D671}" destId="{DBF6A927-9C4F-4532-943B-CC004DDCDA29}" srcOrd="2" destOrd="0" presId="urn:microsoft.com/office/officeart/2018/2/layout/IconVerticalSolidList"/>
    <dgm:cxn modelId="{46976CB8-F8C2-4FA3-A56E-8DD947143E86}" type="presParOf" srcId="{DBF6A927-9C4F-4532-943B-CC004DDCDA29}" destId="{E4B6EFFD-D038-41C4-A10B-FCE9F4FB9C00}" srcOrd="0" destOrd="0" presId="urn:microsoft.com/office/officeart/2018/2/layout/IconVerticalSolidList"/>
    <dgm:cxn modelId="{D143422F-631F-4491-BD55-17F2AA27C3DE}" type="presParOf" srcId="{DBF6A927-9C4F-4532-943B-CC004DDCDA29}" destId="{0467582B-B5D6-4B32-BBB6-3F051B6C9EFA}" srcOrd="1" destOrd="0" presId="urn:microsoft.com/office/officeart/2018/2/layout/IconVerticalSolidList"/>
    <dgm:cxn modelId="{1758F9D3-DBE1-4644-9557-F3495FE64BCC}" type="presParOf" srcId="{DBF6A927-9C4F-4532-943B-CC004DDCDA29}" destId="{DF3A06FF-6AE4-444C-96EE-1D51494873EA}" srcOrd="2" destOrd="0" presId="urn:microsoft.com/office/officeart/2018/2/layout/IconVerticalSolidList"/>
    <dgm:cxn modelId="{512E13BD-521B-4421-BE42-BD6EC2000BC2}" type="presParOf" srcId="{DBF6A927-9C4F-4532-943B-CC004DDCDA29}" destId="{F52E82F2-AA67-4B18-9DC8-B484AA11707A}" srcOrd="3" destOrd="0" presId="urn:microsoft.com/office/officeart/2018/2/layout/IconVerticalSolidList"/>
    <dgm:cxn modelId="{DFB0F7CF-DE87-4997-81BB-B79C853F152C}" type="presParOf" srcId="{B168675B-00A9-4C0B-B92C-B5947B65D671}" destId="{10F41D1D-22BA-4881-91F7-4C42F819258A}" srcOrd="3" destOrd="0" presId="urn:microsoft.com/office/officeart/2018/2/layout/IconVerticalSolidList"/>
    <dgm:cxn modelId="{3E280DCC-2EB7-44D4-AECA-05A4D7909F69}" type="presParOf" srcId="{B168675B-00A9-4C0B-B92C-B5947B65D671}" destId="{BAFAB171-5B0C-4406-9AEC-E0A288AD948F}" srcOrd="4" destOrd="0" presId="urn:microsoft.com/office/officeart/2018/2/layout/IconVerticalSolidList"/>
    <dgm:cxn modelId="{50E4F4C8-81E8-4355-8A6B-8540E318329F}" type="presParOf" srcId="{BAFAB171-5B0C-4406-9AEC-E0A288AD948F}" destId="{0C618598-2D8F-4823-AD30-658D8174EFB6}" srcOrd="0" destOrd="0" presId="urn:microsoft.com/office/officeart/2018/2/layout/IconVerticalSolidList"/>
    <dgm:cxn modelId="{7A91AE03-2A67-41D3-A5CD-C06E720C6384}" type="presParOf" srcId="{BAFAB171-5B0C-4406-9AEC-E0A288AD948F}" destId="{98E83BE4-8556-472C-BF02-C00C4978492B}" srcOrd="1" destOrd="0" presId="urn:microsoft.com/office/officeart/2018/2/layout/IconVerticalSolidList"/>
    <dgm:cxn modelId="{08092AF9-26BB-40BE-93D7-C3E8E8FFE4E1}" type="presParOf" srcId="{BAFAB171-5B0C-4406-9AEC-E0A288AD948F}" destId="{0E3BAD7A-1DE1-4154-9E8B-2FA02E151AC8}" srcOrd="2" destOrd="0" presId="urn:microsoft.com/office/officeart/2018/2/layout/IconVerticalSolidList"/>
    <dgm:cxn modelId="{D40F6CF5-F83B-42B4-ABFA-05253AC6B1C7}" type="presParOf" srcId="{BAFAB171-5B0C-4406-9AEC-E0A288AD948F}" destId="{90DFB484-AE7B-4041-BD2B-E295370D770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470571-01C2-4B71-A9E7-B73D9926AA58}" type="doc">
      <dgm:prSet loTypeId="urn:microsoft.com/office/officeart/2018/2/layout/IconVerticalSolidList" loCatId="icon" qsTypeId="urn:microsoft.com/office/officeart/2005/8/quickstyle/simple1#81" qsCatId="simple" csTypeId="urn:microsoft.com/office/officeart/2005/8/colors/accent1_2#38" csCatId="accent1" phldr="1"/>
      <dgm:spPr/>
      <dgm:t>
        <a:bodyPr/>
        <a:lstStyle/>
        <a:p>
          <a:endParaRPr lang="en-US"/>
        </a:p>
      </dgm:t>
    </dgm:pt>
    <dgm:pt modelId="{328E2C61-13E2-4CB0-A95E-1DDC1C2712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Review existing Android messaging-forensics research.</a:t>
          </a:r>
        </a:p>
      </dgm:t>
    </dgm:pt>
    <dgm:pt modelId="{3BC5682B-86D4-40E5-AFFE-C80AEF70CB6D}" type="parTrans" cxnId="{A177F67D-32B0-41C5-80F7-F1B6C9AE5A35}">
      <dgm:prSet/>
      <dgm:spPr/>
      <dgm:t>
        <a:bodyPr/>
        <a:lstStyle/>
        <a:p>
          <a:endParaRPr lang="en-US"/>
        </a:p>
      </dgm:t>
    </dgm:pt>
    <dgm:pt modelId="{478E2A7B-811E-43E2-9C55-9B48EE3EF535}" type="sibTrans" cxnId="{A177F67D-32B0-41C5-80F7-F1B6C9AE5A35}">
      <dgm:prSet/>
      <dgm:spPr/>
      <dgm:t>
        <a:bodyPr/>
        <a:lstStyle/>
        <a:p>
          <a:endParaRPr lang="en-US"/>
        </a:p>
      </dgm:t>
    </dgm:pt>
    <dgm:pt modelId="{B62A48DA-FE64-40AC-8237-DEB02B859C7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Perform controlled forensic examinations of Google Chat, WhatsApp and Telegram.</a:t>
          </a:r>
        </a:p>
      </dgm:t>
    </dgm:pt>
    <dgm:pt modelId="{CD14D555-B77D-45E6-8E80-8E33D04ED44A}" type="parTrans" cxnId="{958E7E4C-9AD5-4CBB-9E94-3045EBCCF0EA}">
      <dgm:prSet/>
      <dgm:spPr/>
      <dgm:t>
        <a:bodyPr/>
        <a:lstStyle/>
        <a:p>
          <a:endParaRPr lang="en-US"/>
        </a:p>
      </dgm:t>
    </dgm:pt>
    <dgm:pt modelId="{48366048-88A5-4522-91CF-EEF78A32027C}" type="sibTrans" cxnId="{958E7E4C-9AD5-4CBB-9E94-3045EBCCF0EA}">
      <dgm:prSet/>
      <dgm:spPr/>
      <dgm:t>
        <a:bodyPr/>
        <a:lstStyle/>
        <a:p>
          <a:endParaRPr lang="en-US"/>
        </a:p>
      </dgm:t>
    </dgm:pt>
    <dgm:pt modelId="{41348DA2-4B69-4607-9B6F-49D1525FC0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Validate and compare recovered evidence using known test activity and SHA-256 hashing.</a:t>
          </a:r>
        </a:p>
      </dgm:t>
    </dgm:pt>
    <dgm:pt modelId="{D8B91AA1-D1F1-4FC5-B3B2-476526D4C3A8}" type="parTrans" cxnId="{089B069E-7B08-4B12-8AD3-A6162A2246B5}">
      <dgm:prSet/>
      <dgm:spPr/>
      <dgm:t>
        <a:bodyPr/>
        <a:lstStyle/>
        <a:p>
          <a:endParaRPr lang="en-US"/>
        </a:p>
      </dgm:t>
    </dgm:pt>
    <dgm:pt modelId="{BFDDCC96-1847-40AB-8DAF-B6A35FE8D263}" type="sibTrans" cxnId="{089B069E-7B08-4B12-8AD3-A6162A2246B5}">
      <dgm:prSet/>
      <dgm:spPr/>
      <dgm:t>
        <a:bodyPr/>
        <a:lstStyle/>
        <a:p>
          <a:endParaRPr lang="en-US"/>
        </a:p>
      </dgm:t>
    </dgm:pt>
    <dgm:pt modelId="{3BA6C3BF-A1BD-4D8E-90C8-BDAEFCD66DE3}" type="pres">
      <dgm:prSet presAssocID="{BD470571-01C2-4B71-A9E7-B73D9926AA58}" presName="root" presStyleCnt="0">
        <dgm:presLayoutVars>
          <dgm:dir/>
          <dgm:resizeHandles val="exact"/>
        </dgm:presLayoutVars>
      </dgm:prSet>
      <dgm:spPr/>
    </dgm:pt>
    <dgm:pt modelId="{1BC05A4D-37D9-469B-BE54-8486B185C832}" type="pres">
      <dgm:prSet presAssocID="{328E2C61-13E2-4CB0-A95E-1DDC1C271251}" presName="compNode" presStyleCnt="0"/>
      <dgm:spPr/>
    </dgm:pt>
    <dgm:pt modelId="{B0364BEF-F388-4176-8C3C-8D58074F226B}" type="pres">
      <dgm:prSet presAssocID="{328E2C61-13E2-4CB0-A95E-1DDC1C271251}" presName="bgRect" presStyleLbl="bgShp" presStyleIdx="0" presStyleCnt="3"/>
      <dgm:spPr/>
    </dgm:pt>
    <dgm:pt modelId="{89EF7C82-0770-44A5-ABF4-B20BBB4AE290}" type="pres">
      <dgm:prSet presAssocID="{328E2C61-13E2-4CB0-A95E-1DDC1C271251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41EFAE67-3E01-414D-B775-A183F3D09C6C}" type="pres">
      <dgm:prSet presAssocID="{328E2C61-13E2-4CB0-A95E-1DDC1C271251}" presName="spaceRect" presStyleCnt="0"/>
      <dgm:spPr/>
    </dgm:pt>
    <dgm:pt modelId="{9CCD572A-F185-40A2-8684-DAFC240DBF68}" type="pres">
      <dgm:prSet presAssocID="{328E2C61-13E2-4CB0-A95E-1DDC1C271251}" presName="parTx" presStyleLbl="revTx" presStyleIdx="0" presStyleCnt="3">
        <dgm:presLayoutVars>
          <dgm:chMax val="0"/>
          <dgm:chPref val="0"/>
        </dgm:presLayoutVars>
      </dgm:prSet>
      <dgm:spPr/>
    </dgm:pt>
    <dgm:pt modelId="{7F5DEF22-8078-410E-BBD7-3FD800891782}" type="pres">
      <dgm:prSet presAssocID="{478E2A7B-811E-43E2-9C55-9B48EE3EF535}" presName="sibTrans" presStyleCnt="0"/>
      <dgm:spPr/>
    </dgm:pt>
    <dgm:pt modelId="{34CC0EC2-946D-4F3E-ABCB-7E85FE9B4C7E}" type="pres">
      <dgm:prSet presAssocID="{B62A48DA-FE64-40AC-8237-DEB02B859C7F}" presName="compNode" presStyleCnt="0"/>
      <dgm:spPr/>
    </dgm:pt>
    <dgm:pt modelId="{0D54A311-6FBD-4E18-A999-A2833D8AA2DF}" type="pres">
      <dgm:prSet presAssocID="{B62A48DA-FE64-40AC-8237-DEB02B859C7F}" presName="bgRect" presStyleLbl="bgShp" presStyleIdx="1" presStyleCnt="3"/>
      <dgm:spPr/>
    </dgm:pt>
    <dgm:pt modelId="{3888331A-DA7E-4649-BE6C-74E282422130}" type="pres">
      <dgm:prSet presAssocID="{B62A48DA-FE64-40AC-8237-DEB02B859C7F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FFC0FAF-9DA5-4E8B-9E40-A734EA4D8598}" type="pres">
      <dgm:prSet presAssocID="{B62A48DA-FE64-40AC-8237-DEB02B859C7F}" presName="spaceRect" presStyleCnt="0"/>
      <dgm:spPr/>
    </dgm:pt>
    <dgm:pt modelId="{C65C3CE5-2A2E-4D11-99DD-77DC0A487E5F}" type="pres">
      <dgm:prSet presAssocID="{B62A48DA-FE64-40AC-8237-DEB02B859C7F}" presName="parTx" presStyleLbl="revTx" presStyleIdx="1" presStyleCnt="3">
        <dgm:presLayoutVars>
          <dgm:chMax val="0"/>
          <dgm:chPref val="0"/>
        </dgm:presLayoutVars>
      </dgm:prSet>
      <dgm:spPr/>
    </dgm:pt>
    <dgm:pt modelId="{C7E6A9B9-DB93-4CE1-B56E-B7643D7963C5}" type="pres">
      <dgm:prSet presAssocID="{48366048-88A5-4522-91CF-EEF78A32027C}" presName="sibTrans" presStyleCnt="0"/>
      <dgm:spPr/>
    </dgm:pt>
    <dgm:pt modelId="{CBFF1F67-F4EB-4BA1-BF44-44F88963E625}" type="pres">
      <dgm:prSet presAssocID="{41348DA2-4B69-4607-9B6F-49D1525FC0CE}" presName="compNode" presStyleCnt="0"/>
      <dgm:spPr/>
    </dgm:pt>
    <dgm:pt modelId="{0E72638B-44E0-4524-AB04-7F14AB42E625}" type="pres">
      <dgm:prSet presAssocID="{41348DA2-4B69-4607-9B6F-49D1525FC0CE}" presName="bgRect" presStyleLbl="bgShp" presStyleIdx="2" presStyleCnt="3"/>
      <dgm:spPr/>
    </dgm:pt>
    <dgm:pt modelId="{4AB934C3-0DCA-4C12-B003-4B0A0EBEE1BF}" type="pres">
      <dgm:prSet presAssocID="{41348DA2-4B69-4607-9B6F-49D1525FC0CE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redder"/>
        </a:ext>
      </dgm:extLst>
    </dgm:pt>
    <dgm:pt modelId="{6CF8E8A9-DF53-4872-886B-65898C405618}" type="pres">
      <dgm:prSet presAssocID="{41348DA2-4B69-4607-9B6F-49D1525FC0CE}" presName="spaceRect" presStyleCnt="0"/>
      <dgm:spPr/>
    </dgm:pt>
    <dgm:pt modelId="{27216AC6-31AD-4E53-B553-822CD5667B56}" type="pres">
      <dgm:prSet presAssocID="{41348DA2-4B69-4607-9B6F-49D1525FC0C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6DDC43F-8A4B-41BF-A9CF-8A3CFC4D66A8}" type="presOf" srcId="{328E2C61-13E2-4CB0-A95E-1DDC1C271251}" destId="{9CCD572A-F185-40A2-8684-DAFC240DBF68}" srcOrd="0" destOrd="0" presId="urn:microsoft.com/office/officeart/2018/2/layout/IconVerticalSolidList"/>
    <dgm:cxn modelId="{C7C0C169-5E96-432E-87DC-37D25171B48D}" type="presOf" srcId="{B62A48DA-FE64-40AC-8237-DEB02B859C7F}" destId="{C65C3CE5-2A2E-4D11-99DD-77DC0A487E5F}" srcOrd="0" destOrd="0" presId="urn:microsoft.com/office/officeart/2018/2/layout/IconVerticalSolidList"/>
    <dgm:cxn modelId="{958E7E4C-9AD5-4CBB-9E94-3045EBCCF0EA}" srcId="{BD470571-01C2-4B71-A9E7-B73D9926AA58}" destId="{B62A48DA-FE64-40AC-8237-DEB02B859C7F}" srcOrd="1" destOrd="0" parTransId="{CD14D555-B77D-45E6-8E80-8E33D04ED44A}" sibTransId="{48366048-88A5-4522-91CF-EEF78A32027C}"/>
    <dgm:cxn modelId="{A177F67D-32B0-41C5-80F7-F1B6C9AE5A35}" srcId="{BD470571-01C2-4B71-A9E7-B73D9926AA58}" destId="{328E2C61-13E2-4CB0-A95E-1DDC1C271251}" srcOrd="0" destOrd="0" parTransId="{3BC5682B-86D4-40E5-AFFE-C80AEF70CB6D}" sibTransId="{478E2A7B-811E-43E2-9C55-9B48EE3EF535}"/>
    <dgm:cxn modelId="{0D837F7E-AD38-4A97-8B9E-E271F837B1BC}" type="presOf" srcId="{BD470571-01C2-4B71-A9E7-B73D9926AA58}" destId="{3BA6C3BF-A1BD-4D8E-90C8-BDAEFCD66DE3}" srcOrd="0" destOrd="0" presId="urn:microsoft.com/office/officeart/2018/2/layout/IconVerticalSolidList"/>
    <dgm:cxn modelId="{089B069E-7B08-4B12-8AD3-A6162A2246B5}" srcId="{BD470571-01C2-4B71-A9E7-B73D9926AA58}" destId="{41348DA2-4B69-4607-9B6F-49D1525FC0CE}" srcOrd="2" destOrd="0" parTransId="{D8B91AA1-D1F1-4FC5-B3B2-476526D4C3A8}" sibTransId="{BFDDCC96-1847-40AB-8DAF-B6A35FE8D263}"/>
    <dgm:cxn modelId="{63A940A8-1D42-42BC-BEEE-701364D0FC0D}" type="presOf" srcId="{41348DA2-4B69-4607-9B6F-49D1525FC0CE}" destId="{27216AC6-31AD-4E53-B553-822CD5667B56}" srcOrd="0" destOrd="0" presId="urn:microsoft.com/office/officeart/2018/2/layout/IconVerticalSolidList"/>
    <dgm:cxn modelId="{1334B363-AA13-4C12-A635-3DFB5FF8D5D2}" type="presParOf" srcId="{3BA6C3BF-A1BD-4D8E-90C8-BDAEFCD66DE3}" destId="{1BC05A4D-37D9-469B-BE54-8486B185C832}" srcOrd="0" destOrd="0" presId="urn:microsoft.com/office/officeart/2018/2/layout/IconVerticalSolidList"/>
    <dgm:cxn modelId="{5A3A22CD-EAEF-4C74-B4D7-574D299A53E2}" type="presParOf" srcId="{1BC05A4D-37D9-469B-BE54-8486B185C832}" destId="{B0364BEF-F388-4176-8C3C-8D58074F226B}" srcOrd="0" destOrd="0" presId="urn:microsoft.com/office/officeart/2018/2/layout/IconVerticalSolidList"/>
    <dgm:cxn modelId="{687087D1-68E7-44C8-B2C0-BF2E2C4970E1}" type="presParOf" srcId="{1BC05A4D-37D9-469B-BE54-8486B185C832}" destId="{89EF7C82-0770-44A5-ABF4-B20BBB4AE290}" srcOrd="1" destOrd="0" presId="urn:microsoft.com/office/officeart/2018/2/layout/IconVerticalSolidList"/>
    <dgm:cxn modelId="{28B7764D-EAF8-4F62-B2C4-CE3CBC1C7FD5}" type="presParOf" srcId="{1BC05A4D-37D9-469B-BE54-8486B185C832}" destId="{41EFAE67-3E01-414D-B775-A183F3D09C6C}" srcOrd="2" destOrd="0" presId="urn:microsoft.com/office/officeart/2018/2/layout/IconVerticalSolidList"/>
    <dgm:cxn modelId="{9F3D32B8-A6F0-4B9C-A488-93E896C3402E}" type="presParOf" srcId="{1BC05A4D-37D9-469B-BE54-8486B185C832}" destId="{9CCD572A-F185-40A2-8684-DAFC240DBF68}" srcOrd="3" destOrd="0" presId="urn:microsoft.com/office/officeart/2018/2/layout/IconVerticalSolidList"/>
    <dgm:cxn modelId="{E04D1631-4FB0-46D6-AAFC-1770CF7B291A}" type="presParOf" srcId="{3BA6C3BF-A1BD-4D8E-90C8-BDAEFCD66DE3}" destId="{7F5DEF22-8078-410E-BBD7-3FD800891782}" srcOrd="1" destOrd="0" presId="urn:microsoft.com/office/officeart/2018/2/layout/IconVerticalSolidList"/>
    <dgm:cxn modelId="{99259427-BEEF-44B2-A9A6-FFD4BC0FB974}" type="presParOf" srcId="{3BA6C3BF-A1BD-4D8E-90C8-BDAEFCD66DE3}" destId="{34CC0EC2-946D-4F3E-ABCB-7E85FE9B4C7E}" srcOrd="2" destOrd="0" presId="urn:microsoft.com/office/officeart/2018/2/layout/IconVerticalSolidList"/>
    <dgm:cxn modelId="{1B6F7345-80BB-459D-A7D4-F403262BCBC6}" type="presParOf" srcId="{34CC0EC2-946D-4F3E-ABCB-7E85FE9B4C7E}" destId="{0D54A311-6FBD-4E18-A999-A2833D8AA2DF}" srcOrd="0" destOrd="0" presId="urn:microsoft.com/office/officeart/2018/2/layout/IconVerticalSolidList"/>
    <dgm:cxn modelId="{CE3B3175-A7CF-479C-B0A7-A10CA74814D7}" type="presParOf" srcId="{34CC0EC2-946D-4F3E-ABCB-7E85FE9B4C7E}" destId="{3888331A-DA7E-4649-BE6C-74E282422130}" srcOrd="1" destOrd="0" presId="urn:microsoft.com/office/officeart/2018/2/layout/IconVerticalSolidList"/>
    <dgm:cxn modelId="{B22EA483-30AE-4FA6-839F-E817E6EBD290}" type="presParOf" srcId="{34CC0EC2-946D-4F3E-ABCB-7E85FE9B4C7E}" destId="{8FFC0FAF-9DA5-4E8B-9E40-A734EA4D8598}" srcOrd="2" destOrd="0" presId="urn:microsoft.com/office/officeart/2018/2/layout/IconVerticalSolidList"/>
    <dgm:cxn modelId="{5DB8B905-55A1-4D5D-8A1D-DA9E40FA8AA2}" type="presParOf" srcId="{34CC0EC2-946D-4F3E-ABCB-7E85FE9B4C7E}" destId="{C65C3CE5-2A2E-4D11-99DD-77DC0A487E5F}" srcOrd="3" destOrd="0" presId="urn:microsoft.com/office/officeart/2018/2/layout/IconVerticalSolidList"/>
    <dgm:cxn modelId="{33B2DE2A-54A5-4A3C-9B16-293FFE5CFEFD}" type="presParOf" srcId="{3BA6C3BF-A1BD-4D8E-90C8-BDAEFCD66DE3}" destId="{C7E6A9B9-DB93-4CE1-B56E-B7643D7963C5}" srcOrd="3" destOrd="0" presId="urn:microsoft.com/office/officeart/2018/2/layout/IconVerticalSolidList"/>
    <dgm:cxn modelId="{CDCF4271-1BD3-4872-B9D2-30BC01ADA9BD}" type="presParOf" srcId="{3BA6C3BF-A1BD-4D8E-90C8-BDAEFCD66DE3}" destId="{CBFF1F67-F4EB-4BA1-BF44-44F88963E625}" srcOrd="4" destOrd="0" presId="urn:microsoft.com/office/officeart/2018/2/layout/IconVerticalSolidList"/>
    <dgm:cxn modelId="{2F40C878-8CDB-4B5F-850D-90E2BAD69A12}" type="presParOf" srcId="{CBFF1F67-F4EB-4BA1-BF44-44F88963E625}" destId="{0E72638B-44E0-4524-AB04-7F14AB42E625}" srcOrd="0" destOrd="0" presId="urn:microsoft.com/office/officeart/2018/2/layout/IconVerticalSolidList"/>
    <dgm:cxn modelId="{A2DEF570-E06E-419C-9677-9D6C7ED8B62E}" type="presParOf" srcId="{CBFF1F67-F4EB-4BA1-BF44-44F88963E625}" destId="{4AB934C3-0DCA-4C12-B003-4B0A0EBEE1BF}" srcOrd="1" destOrd="0" presId="urn:microsoft.com/office/officeart/2018/2/layout/IconVerticalSolidList"/>
    <dgm:cxn modelId="{08629FCE-D47F-4E81-84E7-9888AEB7DE9E}" type="presParOf" srcId="{CBFF1F67-F4EB-4BA1-BF44-44F88963E625}" destId="{6CF8E8A9-DF53-4872-886B-65898C405618}" srcOrd="2" destOrd="0" presId="urn:microsoft.com/office/officeart/2018/2/layout/IconVerticalSolidList"/>
    <dgm:cxn modelId="{E62E82E4-C52D-4C6F-A1E7-91764331B969}" type="presParOf" srcId="{CBFF1F67-F4EB-4BA1-BF44-44F88963E625}" destId="{27216AC6-31AD-4E53-B553-822CD5667B5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15C86D2-99E9-4CB7-BF44-E6558A2E6665}" type="doc">
      <dgm:prSet loTypeId="urn:microsoft.com/office/officeart/2018/5/layout/IconCircleLabelList" loCatId="icon" qsTypeId="urn:microsoft.com/office/officeart/2005/8/quickstyle/simple1#123" qsCatId="simple" csTypeId="urn:microsoft.com/office/officeart/2005/8/colors/accent1_2#64" csCatId="accent1" phldr="1"/>
      <dgm:spPr/>
      <dgm:t>
        <a:bodyPr/>
        <a:lstStyle/>
        <a:p>
          <a:endParaRPr lang="en-US"/>
        </a:p>
      </dgm:t>
    </dgm:pt>
    <dgm:pt modelId="{CD7B075A-FE11-4DB0-BDC7-CB5179E1211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Windows 11 Host</a:t>
          </a:r>
        </a:p>
      </dgm:t>
    </dgm:pt>
    <dgm:pt modelId="{A44E15A0-8D2F-406E-BBD2-0241CA1EEDCE}" type="parTrans" cxnId="{E4069D2F-6474-45A4-B4CF-D70451615B18}">
      <dgm:prSet/>
      <dgm:spPr/>
      <dgm:t>
        <a:bodyPr/>
        <a:lstStyle/>
        <a:p>
          <a:endParaRPr lang="en-US"/>
        </a:p>
      </dgm:t>
    </dgm:pt>
    <dgm:pt modelId="{97672323-286D-47A8-ACD2-96C3F5996A8D}" type="sibTrans" cxnId="{E4069D2F-6474-45A4-B4CF-D70451615B18}">
      <dgm:prSet/>
      <dgm:spPr/>
      <dgm:t>
        <a:bodyPr/>
        <a:lstStyle/>
        <a:p>
          <a:endParaRPr lang="en-US"/>
        </a:p>
      </dgm:t>
    </dgm:pt>
    <dgm:pt modelId="{097D3738-1AFF-4E94-868D-70B448506D3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BlueStacks → Android Emulator</a:t>
          </a:r>
        </a:p>
      </dgm:t>
    </dgm:pt>
    <dgm:pt modelId="{6FAA89B6-C18F-456C-8B0D-40C75C8E9651}" type="parTrans" cxnId="{B1CB9899-0557-43FB-BA34-140F90084B2F}">
      <dgm:prSet/>
      <dgm:spPr/>
      <dgm:t>
        <a:bodyPr/>
        <a:lstStyle/>
        <a:p>
          <a:endParaRPr lang="en-US"/>
        </a:p>
      </dgm:t>
    </dgm:pt>
    <dgm:pt modelId="{9E6FBA0C-F653-46E5-A831-C2F88210A3A1}" type="sibTrans" cxnId="{B1CB9899-0557-43FB-BA34-140F90084B2F}">
      <dgm:prSet/>
      <dgm:spPr/>
      <dgm:t>
        <a:bodyPr/>
        <a:lstStyle/>
        <a:p>
          <a:endParaRPr lang="en-US"/>
        </a:p>
      </dgm:t>
    </dgm:pt>
    <dgm:pt modelId="{3E8EF21F-1816-4A23-95C7-C6188B86F1A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Android Debug Bridge (ADB) → Acquisition / Package Checks</a:t>
          </a:r>
        </a:p>
      </dgm:t>
    </dgm:pt>
    <dgm:pt modelId="{5656307B-A1BB-4F77-B44E-12C38A98E720}" type="parTrans" cxnId="{8022E549-EF58-4D6C-874A-885B056A5B44}">
      <dgm:prSet/>
      <dgm:spPr/>
      <dgm:t>
        <a:bodyPr/>
        <a:lstStyle/>
        <a:p>
          <a:endParaRPr lang="en-US"/>
        </a:p>
      </dgm:t>
    </dgm:pt>
    <dgm:pt modelId="{1D6A0C90-2EAB-43CC-90AA-AD6F66C84AC6}" type="sibTrans" cxnId="{8022E549-EF58-4D6C-874A-885B056A5B44}">
      <dgm:prSet/>
      <dgm:spPr/>
      <dgm:t>
        <a:bodyPr/>
        <a:lstStyle/>
        <a:p>
          <a:endParaRPr lang="en-US"/>
        </a:p>
      </dgm:t>
    </dgm:pt>
    <dgm:pt modelId="{E10E9AA6-3B31-48B1-95AE-9A0EF528D44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PowerShell → Hashing, Manifests, Transcripts</a:t>
          </a:r>
        </a:p>
      </dgm:t>
    </dgm:pt>
    <dgm:pt modelId="{4153AABC-E0C1-40F3-963B-FA41DB7D3FA5}" type="parTrans" cxnId="{2D9DC3C0-993F-434E-87F8-18E2E6375B68}">
      <dgm:prSet/>
      <dgm:spPr/>
      <dgm:t>
        <a:bodyPr/>
        <a:lstStyle/>
        <a:p>
          <a:endParaRPr lang="en-US"/>
        </a:p>
      </dgm:t>
    </dgm:pt>
    <dgm:pt modelId="{E04EAAB0-FF8A-4E46-8759-53CD0D6D25DF}" type="sibTrans" cxnId="{2D9DC3C0-993F-434E-87F8-18E2E6375B68}">
      <dgm:prSet/>
      <dgm:spPr/>
      <dgm:t>
        <a:bodyPr/>
        <a:lstStyle/>
        <a:p>
          <a:endParaRPr lang="en-US"/>
        </a:p>
      </dgm:t>
    </dgm:pt>
    <dgm:pt modelId="{E5FB4D28-3BEF-4874-BCF8-99BEC1E4836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Autopsy → Logical-File Examination</a:t>
          </a:r>
        </a:p>
      </dgm:t>
    </dgm:pt>
    <dgm:pt modelId="{E5408502-2217-46FD-890D-703966763109}" type="parTrans" cxnId="{5C53F63E-C925-452C-BD0A-4793E1C75362}">
      <dgm:prSet/>
      <dgm:spPr/>
      <dgm:t>
        <a:bodyPr/>
        <a:lstStyle/>
        <a:p>
          <a:endParaRPr lang="en-US"/>
        </a:p>
      </dgm:t>
    </dgm:pt>
    <dgm:pt modelId="{A95B82C0-756D-445F-9896-5646FAB9DE49}" type="sibTrans" cxnId="{5C53F63E-C925-452C-BD0A-4793E1C75362}">
      <dgm:prSet/>
      <dgm:spPr/>
      <dgm:t>
        <a:bodyPr/>
        <a:lstStyle/>
        <a:p>
          <a:endParaRPr lang="en-US"/>
        </a:p>
      </dgm:t>
    </dgm:pt>
    <dgm:pt modelId="{E7132A3E-58D8-43DC-97A5-CEB5E6F8A72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DB Browser for SQLite → Readable SQLite Analysis</a:t>
          </a:r>
        </a:p>
      </dgm:t>
    </dgm:pt>
    <dgm:pt modelId="{60CE4257-62F2-4813-84DC-1E7AD981D055}" type="parTrans" cxnId="{906F6697-267B-467F-ACB7-8B61B6868CCC}">
      <dgm:prSet/>
      <dgm:spPr/>
      <dgm:t>
        <a:bodyPr/>
        <a:lstStyle/>
        <a:p>
          <a:endParaRPr lang="en-US"/>
        </a:p>
      </dgm:t>
    </dgm:pt>
    <dgm:pt modelId="{78B2D72B-1FCA-4DDC-8F39-3B03A8ABDE6D}" type="sibTrans" cxnId="{906F6697-267B-467F-ACB7-8B61B6868CCC}">
      <dgm:prSet/>
      <dgm:spPr/>
      <dgm:t>
        <a:bodyPr/>
        <a:lstStyle/>
        <a:p>
          <a:endParaRPr lang="en-US"/>
        </a:p>
      </dgm:t>
    </dgm:pt>
    <dgm:pt modelId="{28CBDCF2-7013-49A3-98CA-F47BC851808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Google Chat, WhatsApp and Telegram test accounts</a:t>
          </a:r>
        </a:p>
      </dgm:t>
    </dgm:pt>
    <dgm:pt modelId="{0FDFED08-CBDE-4ACE-BB5F-0038DE46084E}" type="parTrans" cxnId="{EAFB7D37-5D92-41C4-BB7B-BFB55FA402F4}">
      <dgm:prSet/>
      <dgm:spPr/>
      <dgm:t>
        <a:bodyPr/>
        <a:lstStyle/>
        <a:p>
          <a:endParaRPr lang="en-US"/>
        </a:p>
      </dgm:t>
    </dgm:pt>
    <dgm:pt modelId="{67788E0A-5586-464B-9254-4176A3A3174E}" type="sibTrans" cxnId="{EAFB7D37-5D92-41C4-BB7B-BFB55FA402F4}">
      <dgm:prSet/>
      <dgm:spPr/>
      <dgm:t>
        <a:bodyPr/>
        <a:lstStyle/>
        <a:p>
          <a:endParaRPr lang="en-US"/>
        </a:p>
      </dgm:t>
    </dgm:pt>
    <dgm:pt modelId="{A3DC897B-87A7-48BB-9325-6AB803503DB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Controlled synthetic messages and media only</a:t>
          </a:r>
        </a:p>
      </dgm:t>
    </dgm:pt>
    <dgm:pt modelId="{7B89ADC3-BE40-4F65-9FA4-60143AB5CCC5}" type="parTrans" cxnId="{6092C638-4AE0-43DD-BF02-0F493BDACA9B}">
      <dgm:prSet/>
      <dgm:spPr/>
      <dgm:t>
        <a:bodyPr/>
        <a:lstStyle/>
        <a:p>
          <a:endParaRPr lang="en-US"/>
        </a:p>
      </dgm:t>
    </dgm:pt>
    <dgm:pt modelId="{6544D660-89D4-4803-896F-7CEA400F5FDC}" type="sibTrans" cxnId="{6092C638-4AE0-43DD-BF02-0F493BDACA9B}">
      <dgm:prSet/>
      <dgm:spPr/>
      <dgm:t>
        <a:bodyPr/>
        <a:lstStyle/>
        <a:p>
          <a:endParaRPr lang="en-US"/>
        </a:p>
      </dgm:t>
    </dgm:pt>
    <dgm:pt modelId="{12D28B18-52D5-47B8-9A39-C021EDFAF78F}" type="pres">
      <dgm:prSet presAssocID="{615C86D2-99E9-4CB7-BF44-E6558A2E6665}" presName="root" presStyleCnt="0">
        <dgm:presLayoutVars>
          <dgm:dir/>
          <dgm:resizeHandles val="exact"/>
        </dgm:presLayoutVars>
      </dgm:prSet>
      <dgm:spPr/>
    </dgm:pt>
    <dgm:pt modelId="{5ED2DF10-1E29-4156-ADCC-B170D0838485}" type="pres">
      <dgm:prSet presAssocID="{CD7B075A-FE11-4DB0-BDC7-CB5179E12117}" presName="compNode" presStyleCnt="0"/>
      <dgm:spPr/>
    </dgm:pt>
    <dgm:pt modelId="{54F092C8-F37E-4EA6-AD5F-85EDB1D8E4FF}" type="pres">
      <dgm:prSet presAssocID="{CD7B075A-FE11-4DB0-BDC7-CB5179E12117}" presName="iconBgRect" presStyleLbl="bgShp" presStyleIdx="0" presStyleCnt="8"/>
      <dgm:spPr/>
    </dgm:pt>
    <dgm:pt modelId="{56BDAD2D-0E6E-4B38-95A3-37833014CCA3}" type="pres">
      <dgm:prSet presAssocID="{CD7B075A-FE11-4DB0-BDC7-CB5179E12117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892B8D63-D90B-4727-84BA-376CF7AA2EC7}" type="pres">
      <dgm:prSet presAssocID="{CD7B075A-FE11-4DB0-BDC7-CB5179E12117}" presName="spaceRect" presStyleCnt="0"/>
      <dgm:spPr/>
    </dgm:pt>
    <dgm:pt modelId="{57A77361-CD6F-49E5-B9AB-DEE146288735}" type="pres">
      <dgm:prSet presAssocID="{CD7B075A-FE11-4DB0-BDC7-CB5179E12117}" presName="textRect" presStyleLbl="revTx" presStyleIdx="0" presStyleCnt="8">
        <dgm:presLayoutVars>
          <dgm:chMax val="1"/>
          <dgm:chPref val="1"/>
        </dgm:presLayoutVars>
      </dgm:prSet>
      <dgm:spPr/>
    </dgm:pt>
    <dgm:pt modelId="{B2AD61E9-7133-4344-8B20-2C37B76BC708}" type="pres">
      <dgm:prSet presAssocID="{97672323-286D-47A8-ACD2-96C3F5996A8D}" presName="sibTrans" presStyleCnt="0"/>
      <dgm:spPr/>
    </dgm:pt>
    <dgm:pt modelId="{4B027A0B-8715-4047-8AFA-1D9D4153CB3F}" type="pres">
      <dgm:prSet presAssocID="{097D3738-1AFF-4E94-868D-70B448506D3D}" presName="compNode" presStyleCnt="0"/>
      <dgm:spPr/>
    </dgm:pt>
    <dgm:pt modelId="{A72155B9-FD02-4B8F-9BFE-8C0D419146AB}" type="pres">
      <dgm:prSet presAssocID="{097D3738-1AFF-4E94-868D-70B448506D3D}" presName="iconBgRect" presStyleLbl="bgShp" presStyleIdx="1" presStyleCnt="8"/>
      <dgm:spPr/>
    </dgm:pt>
    <dgm:pt modelId="{B0A1E578-8394-4775-8B3C-23400326B433}" type="pres">
      <dgm:prSet presAssocID="{097D3738-1AFF-4E94-868D-70B448506D3D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B0A2030D-5412-469F-9D2A-857273709B25}" type="pres">
      <dgm:prSet presAssocID="{097D3738-1AFF-4E94-868D-70B448506D3D}" presName="spaceRect" presStyleCnt="0"/>
      <dgm:spPr/>
    </dgm:pt>
    <dgm:pt modelId="{C7D823F0-675C-4AE1-9663-A920357558F5}" type="pres">
      <dgm:prSet presAssocID="{097D3738-1AFF-4E94-868D-70B448506D3D}" presName="textRect" presStyleLbl="revTx" presStyleIdx="1" presStyleCnt="8">
        <dgm:presLayoutVars>
          <dgm:chMax val="1"/>
          <dgm:chPref val="1"/>
        </dgm:presLayoutVars>
      </dgm:prSet>
      <dgm:spPr/>
    </dgm:pt>
    <dgm:pt modelId="{8EC440F4-2B7C-47EC-87B3-244586425A9A}" type="pres">
      <dgm:prSet presAssocID="{9E6FBA0C-F653-46E5-A831-C2F88210A3A1}" presName="sibTrans" presStyleCnt="0"/>
      <dgm:spPr/>
    </dgm:pt>
    <dgm:pt modelId="{DAC74AAD-1374-4691-A503-D0F1F3BB56E2}" type="pres">
      <dgm:prSet presAssocID="{3E8EF21F-1816-4A23-95C7-C6188B86F1A5}" presName="compNode" presStyleCnt="0"/>
      <dgm:spPr/>
    </dgm:pt>
    <dgm:pt modelId="{26D755CC-905D-4E62-BD4F-F00B9C4C893E}" type="pres">
      <dgm:prSet presAssocID="{3E8EF21F-1816-4A23-95C7-C6188B86F1A5}" presName="iconBgRect" presStyleLbl="bgShp" presStyleIdx="2" presStyleCnt="8"/>
      <dgm:spPr/>
    </dgm:pt>
    <dgm:pt modelId="{8100C77C-9E82-42A0-8898-325E9ED7471B}" type="pres">
      <dgm:prSet presAssocID="{3E8EF21F-1816-4A23-95C7-C6188B86F1A5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E49D336C-3968-48D2-B7BB-88870D28952B}" type="pres">
      <dgm:prSet presAssocID="{3E8EF21F-1816-4A23-95C7-C6188B86F1A5}" presName="spaceRect" presStyleCnt="0"/>
      <dgm:spPr/>
    </dgm:pt>
    <dgm:pt modelId="{69295BA7-8BC1-417F-8102-9B2F0DA21C01}" type="pres">
      <dgm:prSet presAssocID="{3E8EF21F-1816-4A23-95C7-C6188B86F1A5}" presName="textRect" presStyleLbl="revTx" presStyleIdx="2" presStyleCnt="8">
        <dgm:presLayoutVars>
          <dgm:chMax val="1"/>
          <dgm:chPref val="1"/>
        </dgm:presLayoutVars>
      </dgm:prSet>
      <dgm:spPr/>
    </dgm:pt>
    <dgm:pt modelId="{11533605-0B91-4C57-B8D7-BE93003B2D24}" type="pres">
      <dgm:prSet presAssocID="{1D6A0C90-2EAB-43CC-90AA-AD6F66C84AC6}" presName="sibTrans" presStyleCnt="0"/>
      <dgm:spPr/>
    </dgm:pt>
    <dgm:pt modelId="{10BFAAD4-CB34-4F41-97BC-52F55CED346C}" type="pres">
      <dgm:prSet presAssocID="{E10E9AA6-3B31-48B1-95AE-9A0EF528D44B}" presName="compNode" presStyleCnt="0"/>
      <dgm:spPr/>
    </dgm:pt>
    <dgm:pt modelId="{A656D44C-9952-4F28-9ECB-DF0E0942C44A}" type="pres">
      <dgm:prSet presAssocID="{E10E9AA6-3B31-48B1-95AE-9A0EF528D44B}" presName="iconBgRect" presStyleLbl="bgShp" presStyleIdx="3" presStyleCnt="8"/>
      <dgm:spPr/>
    </dgm:pt>
    <dgm:pt modelId="{B17986E7-D8D6-42ED-9BEA-1E3D3DC8249C}" type="pres">
      <dgm:prSet presAssocID="{E10E9AA6-3B31-48B1-95AE-9A0EF528D44B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4A94FC17-59BC-4989-8708-10890DA8E286}" type="pres">
      <dgm:prSet presAssocID="{E10E9AA6-3B31-48B1-95AE-9A0EF528D44B}" presName="spaceRect" presStyleCnt="0"/>
      <dgm:spPr/>
    </dgm:pt>
    <dgm:pt modelId="{C33FA059-AB9A-4796-8B98-A15C3721A275}" type="pres">
      <dgm:prSet presAssocID="{E10E9AA6-3B31-48B1-95AE-9A0EF528D44B}" presName="textRect" presStyleLbl="revTx" presStyleIdx="3" presStyleCnt="8">
        <dgm:presLayoutVars>
          <dgm:chMax val="1"/>
          <dgm:chPref val="1"/>
        </dgm:presLayoutVars>
      </dgm:prSet>
      <dgm:spPr/>
    </dgm:pt>
    <dgm:pt modelId="{F5317E51-702E-47D7-AF31-D884345DCA15}" type="pres">
      <dgm:prSet presAssocID="{E04EAAB0-FF8A-4E46-8759-53CD0D6D25DF}" presName="sibTrans" presStyleCnt="0"/>
      <dgm:spPr/>
    </dgm:pt>
    <dgm:pt modelId="{0C5C83AE-1293-4311-BC59-B3CAEB9CF12E}" type="pres">
      <dgm:prSet presAssocID="{E5FB4D28-3BEF-4874-BCF8-99BEC1E4836F}" presName="compNode" presStyleCnt="0"/>
      <dgm:spPr/>
    </dgm:pt>
    <dgm:pt modelId="{DCC64A44-122F-4323-AD93-390977AE9282}" type="pres">
      <dgm:prSet presAssocID="{E5FB4D28-3BEF-4874-BCF8-99BEC1E4836F}" presName="iconBgRect" presStyleLbl="bgShp" presStyleIdx="4" presStyleCnt="8"/>
      <dgm:spPr/>
    </dgm:pt>
    <dgm:pt modelId="{FFBE6437-770F-44A8-9164-4B4C74B9BA5C}" type="pres">
      <dgm:prSet presAssocID="{E5FB4D28-3BEF-4874-BCF8-99BEC1E4836F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tective"/>
        </a:ext>
      </dgm:extLst>
    </dgm:pt>
    <dgm:pt modelId="{A01E6C02-64AA-4DAE-93CC-E05D3E4037FC}" type="pres">
      <dgm:prSet presAssocID="{E5FB4D28-3BEF-4874-BCF8-99BEC1E4836F}" presName="spaceRect" presStyleCnt="0"/>
      <dgm:spPr/>
    </dgm:pt>
    <dgm:pt modelId="{B23E94B1-031F-407C-B311-371E4037D95A}" type="pres">
      <dgm:prSet presAssocID="{E5FB4D28-3BEF-4874-BCF8-99BEC1E4836F}" presName="textRect" presStyleLbl="revTx" presStyleIdx="4" presStyleCnt="8">
        <dgm:presLayoutVars>
          <dgm:chMax val="1"/>
          <dgm:chPref val="1"/>
        </dgm:presLayoutVars>
      </dgm:prSet>
      <dgm:spPr/>
    </dgm:pt>
    <dgm:pt modelId="{9AB9C7C5-8437-4D14-9079-A6B6F518CE1F}" type="pres">
      <dgm:prSet presAssocID="{A95B82C0-756D-445F-9896-5646FAB9DE49}" presName="sibTrans" presStyleCnt="0"/>
      <dgm:spPr/>
    </dgm:pt>
    <dgm:pt modelId="{E76B5147-B577-4554-8165-FCA887D0245C}" type="pres">
      <dgm:prSet presAssocID="{E7132A3E-58D8-43DC-97A5-CEB5E6F8A722}" presName="compNode" presStyleCnt="0"/>
      <dgm:spPr/>
    </dgm:pt>
    <dgm:pt modelId="{1472BAFC-B166-476D-8876-0CAA13798666}" type="pres">
      <dgm:prSet presAssocID="{E7132A3E-58D8-43DC-97A5-CEB5E6F8A722}" presName="iconBgRect" presStyleLbl="bgShp" presStyleIdx="5" presStyleCnt="8"/>
      <dgm:spPr/>
    </dgm:pt>
    <dgm:pt modelId="{C7513E40-19BE-4CB1-B165-E6D40BCC102E}" type="pres">
      <dgm:prSet presAssocID="{E7132A3E-58D8-43DC-97A5-CEB5E6F8A722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260E55D4-254C-419F-BD96-F3D362268CE9}" type="pres">
      <dgm:prSet presAssocID="{E7132A3E-58D8-43DC-97A5-CEB5E6F8A722}" presName="spaceRect" presStyleCnt="0"/>
      <dgm:spPr/>
    </dgm:pt>
    <dgm:pt modelId="{FA3DFA46-7E4E-4665-943F-6BD15F568903}" type="pres">
      <dgm:prSet presAssocID="{E7132A3E-58D8-43DC-97A5-CEB5E6F8A722}" presName="textRect" presStyleLbl="revTx" presStyleIdx="5" presStyleCnt="8">
        <dgm:presLayoutVars>
          <dgm:chMax val="1"/>
          <dgm:chPref val="1"/>
        </dgm:presLayoutVars>
      </dgm:prSet>
      <dgm:spPr/>
    </dgm:pt>
    <dgm:pt modelId="{C34D989E-932D-4CC7-9A5D-3E7BEB266D72}" type="pres">
      <dgm:prSet presAssocID="{78B2D72B-1FCA-4DDC-8F39-3B03A8ABDE6D}" presName="sibTrans" presStyleCnt="0"/>
      <dgm:spPr/>
    </dgm:pt>
    <dgm:pt modelId="{A77CE929-56E2-4FF5-81CA-5108B3393335}" type="pres">
      <dgm:prSet presAssocID="{28CBDCF2-7013-49A3-98CA-F47BC8518085}" presName="compNode" presStyleCnt="0"/>
      <dgm:spPr/>
    </dgm:pt>
    <dgm:pt modelId="{D780D13B-C83B-47AB-B3CA-6EE1386B88DB}" type="pres">
      <dgm:prSet presAssocID="{28CBDCF2-7013-49A3-98CA-F47BC8518085}" presName="iconBgRect" presStyleLbl="bgShp" presStyleIdx="6" presStyleCnt="8"/>
      <dgm:spPr/>
    </dgm:pt>
    <dgm:pt modelId="{E25871CB-0245-4DEB-AA5F-B1E828693CD9}" type="pres">
      <dgm:prSet presAssocID="{28CBDCF2-7013-49A3-98CA-F47BC8518085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C3946B7-AE8A-4BBC-8259-35AD0048522A}" type="pres">
      <dgm:prSet presAssocID="{28CBDCF2-7013-49A3-98CA-F47BC8518085}" presName="spaceRect" presStyleCnt="0"/>
      <dgm:spPr/>
    </dgm:pt>
    <dgm:pt modelId="{7A468501-3932-4034-B8CF-E6031C2FA9F5}" type="pres">
      <dgm:prSet presAssocID="{28CBDCF2-7013-49A3-98CA-F47BC8518085}" presName="textRect" presStyleLbl="revTx" presStyleIdx="6" presStyleCnt="8">
        <dgm:presLayoutVars>
          <dgm:chMax val="1"/>
          <dgm:chPref val="1"/>
        </dgm:presLayoutVars>
      </dgm:prSet>
      <dgm:spPr/>
    </dgm:pt>
    <dgm:pt modelId="{9265A6F4-2019-4AEC-82E2-F66C32730FFF}" type="pres">
      <dgm:prSet presAssocID="{67788E0A-5586-464B-9254-4176A3A3174E}" presName="sibTrans" presStyleCnt="0"/>
      <dgm:spPr/>
    </dgm:pt>
    <dgm:pt modelId="{E4D9FD24-C619-4792-A2F3-92A2BE0DA127}" type="pres">
      <dgm:prSet presAssocID="{A3DC897B-87A7-48BB-9325-6AB803503DB6}" presName="compNode" presStyleCnt="0"/>
      <dgm:spPr/>
    </dgm:pt>
    <dgm:pt modelId="{E2964FE5-0632-4D68-A5D4-BCEC3A57C6CE}" type="pres">
      <dgm:prSet presAssocID="{A3DC897B-87A7-48BB-9325-6AB803503DB6}" presName="iconBgRect" presStyleLbl="bgShp" presStyleIdx="7" presStyleCnt="8"/>
      <dgm:spPr/>
    </dgm:pt>
    <dgm:pt modelId="{D0016E19-B02E-4FB2-AAA5-7B4F78B953E4}" type="pres">
      <dgm:prSet presAssocID="{A3DC897B-87A7-48BB-9325-6AB803503DB6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DD012497-C7E6-485C-BBCA-96879B34351F}" type="pres">
      <dgm:prSet presAssocID="{A3DC897B-87A7-48BB-9325-6AB803503DB6}" presName="spaceRect" presStyleCnt="0"/>
      <dgm:spPr/>
    </dgm:pt>
    <dgm:pt modelId="{3C99C63A-1686-4408-9B93-6209803493F7}" type="pres">
      <dgm:prSet presAssocID="{A3DC897B-87A7-48BB-9325-6AB803503DB6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1B9BD711-E35D-4139-875C-476E660807B7}" type="presOf" srcId="{3E8EF21F-1816-4A23-95C7-C6188B86F1A5}" destId="{69295BA7-8BC1-417F-8102-9B2F0DA21C01}" srcOrd="0" destOrd="0" presId="urn:microsoft.com/office/officeart/2018/5/layout/IconCircleLabelList"/>
    <dgm:cxn modelId="{E4069D2F-6474-45A4-B4CF-D70451615B18}" srcId="{615C86D2-99E9-4CB7-BF44-E6558A2E6665}" destId="{CD7B075A-FE11-4DB0-BDC7-CB5179E12117}" srcOrd="0" destOrd="0" parTransId="{A44E15A0-8D2F-406E-BBD2-0241CA1EEDCE}" sibTransId="{97672323-286D-47A8-ACD2-96C3F5996A8D}"/>
    <dgm:cxn modelId="{EAFB7D37-5D92-41C4-BB7B-BFB55FA402F4}" srcId="{615C86D2-99E9-4CB7-BF44-E6558A2E6665}" destId="{28CBDCF2-7013-49A3-98CA-F47BC8518085}" srcOrd="6" destOrd="0" parTransId="{0FDFED08-CBDE-4ACE-BB5F-0038DE46084E}" sibTransId="{67788E0A-5586-464B-9254-4176A3A3174E}"/>
    <dgm:cxn modelId="{6092C638-4AE0-43DD-BF02-0F493BDACA9B}" srcId="{615C86D2-99E9-4CB7-BF44-E6558A2E6665}" destId="{A3DC897B-87A7-48BB-9325-6AB803503DB6}" srcOrd="7" destOrd="0" parTransId="{7B89ADC3-BE40-4F65-9FA4-60143AB5CCC5}" sibTransId="{6544D660-89D4-4803-896F-7CEA400F5FDC}"/>
    <dgm:cxn modelId="{5C53F63E-C925-452C-BD0A-4793E1C75362}" srcId="{615C86D2-99E9-4CB7-BF44-E6558A2E6665}" destId="{E5FB4D28-3BEF-4874-BCF8-99BEC1E4836F}" srcOrd="4" destOrd="0" parTransId="{E5408502-2217-46FD-890D-703966763109}" sibTransId="{A95B82C0-756D-445F-9896-5646FAB9DE49}"/>
    <dgm:cxn modelId="{8022E549-EF58-4D6C-874A-885B056A5B44}" srcId="{615C86D2-99E9-4CB7-BF44-E6558A2E6665}" destId="{3E8EF21F-1816-4A23-95C7-C6188B86F1A5}" srcOrd="2" destOrd="0" parTransId="{5656307B-A1BB-4F77-B44E-12C38A98E720}" sibTransId="{1D6A0C90-2EAB-43CC-90AA-AD6F66C84AC6}"/>
    <dgm:cxn modelId="{DDFF536C-9C77-4324-88BF-1094481A07BE}" type="presOf" srcId="{E10E9AA6-3B31-48B1-95AE-9A0EF528D44B}" destId="{C33FA059-AB9A-4796-8B98-A15C3721A275}" srcOrd="0" destOrd="0" presId="urn:microsoft.com/office/officeart/2018/5/layout/IconCircleLabelList"/>
    <dgm:cxn modelId="{906F6697-267B-467F-ACB7-8B61B6868CCC}" srcId="{615C86D2-99E9-4CB7-BF44-E6558A2E6665}" destId="{E7132A3E-58D8-43DC-97A5-CEB5E6F8A722}" srcOrd="5" destOrd="0" parTransId="{60CE4257-62F2-4813-84DC-1E7AD981D055}" sibTransId="{78B2D72B-1FCA-4DDC-8F39-3B03A8ABDE6D}"/>
    <dgm:cxn modelId="{B1CB9899-0557-43FB-BA34-140F90084B2F}" srcId="{615C86D2-99E9-4CB7-BF44-E6558A2E6665}" destId="{097D3738-1AFF-4E94-868D-70B448506D3D}" srcOrd="1" destOrd="0" parTransId="{6FAA89B6-C18F-456C-8B0D-40C75C8E9651}" sibTransId="{9E6FBA0C-F653-46E5-A831-C2F88210A3A1}"/>
    <dgm:cxn modelId="{29E247AF-C7F0-44C8-B151-671DC326D18B}" type="presOf" srcId="{E7132A3E-58D8-43DC-97A5-CEB5E6F8A722}" destId="{FA3DFA46-7E4E-4665-943F-6BD15F568903}" srcOrd="0" destOrd="0" presId="urn:microsoft.com/office/officeart/2018/5/layout/IconCircleLabelList"/>
    <dgm:cxn modelId="{85A3FFB9-FD87-46A2-BB6E-0DE0A559041D}" type="presOf" srcId="{28CBDCF2-7013-49A3-98CA-F47BC8518085}" destId="{7A468501-3932-4034-B8CF-E6031C2FA9F5}" srcOrd="0" destOrd="0" presId="urn:microsoft.com/office/officeart/2018/5/layout/IconCircleLabelList"/>
    <dgm:cxn modelId="{E06ACCBD-C1BD-4D96-8019-77EC4DF48F4A}" type="presOf" srcId="{615C86D2-99E9-4CB7-BF44-E6558A2E6665}" destId="{12D28B18-52D5-47B8-9A39-C021EDFAF78F}" srcOrd="0" destOrd="0" presId="urn:microsoft.com/office/officeart/2018/5/layout/IconCircleLabelList"/>
    <dgm:cxn modelId="{2D9DC3C0-993F-434E-87F8-18E2E6375B68}" srcId="{615C86D2-99E9-4CB7-BF44-E6558A2E6665}" destId="{E10E9AA6-3B31-48B1-95AE-9A0EF528D44B}" srcOrd="3" destOrd="0" parTransId="{4153AABC-E0C1-40F3-963B-FA41DB7D3FA5}" sibTransId="{E04EAAB0-FF8A-4E46-8759-53CD0D6D25DF}"/>
    <dgm:cxn modelId="{30AD90C1-3F0D-436E-B41B-4D8FFF73C8E3}" type="presOf" srcId="{097D3738-1AFF-4E94-868D-70B448506D3D}" destId="{C7D823F0-675C-4AE1-9663-A920357558F5}" srcOrd="0" destOrd="0" presId="urn:microsoft.com/office/officeart/2018/5/layout/IconCircleLabelList"/>
    <dgm:cxn modelId="{692DF3C1-0106-481E-A016-9DEEDF8F8C61}" type="presOf" srcId="{A3DC897B-87A7-48BB-9325-6AB803503DB6}" destId="{3C99C63A-1686-4408-9B93-6209803493F7}" srcOrd="0" destOrd="0" presId="urn:microsoft.com/office/officeart/2018/5/layout/IconCircleLabelList"/>
    <dgm:cxn modelId="{11FE01E0-315F-4862-AB64-EA82421662CC}" type="presOf" srcId="{CD7B075A-FE11-4DB0-BDC7-CB5179E12117}" destId="{57A77361-CD6F-49E5-B9AB-DEE146288735}" srcOrd="0" destOrd="0" presId="urn:microsoft.com/office/officeart/2018/5/layout/IconCircleLabelList"/>
    <dgm:cxn modelId="{89E61EF6-5E8A-45B7-A813-353ABBF88562}" type="presOf" srcId="{E5FB4D28-3BEF-4874-BCF8-99BEC1E4836F}" destId="{B23E94B1-031F-407C-B311-371E4037D95A}" srcOrd="0" destOrd="0" presId="urn:microsoft.com/office/officeart/2018/5/layout/IconCircleLabelList"/>
    <dgm:cxn modelId="{2DF8B712-6C3B-4751-9CBF-5011D5ADB63A}" type="presParOf" srcId="{12D28B18-52D5-47B8-9A39-C021EDFAF78F}" destId="{5ED2DF10-1E29-4156-ADCC-B170D0838485}" srcOrd="0" destOrd="0" presId="urn:microsoft.com/office/officeart/2018/5/layout/IconCircleLabelList"/>
    <dgm:cxn modelId="{6FA1BCC3-AB7E-456A-B053-5BC8F24E6FF3}" type="presParOf" srcId="{5ED2DF10-1E29-4156-ADCC-B170D0838485}" destId="{54F092C8-F37E-4EA6-AD5F-85EDB1D8E4FF}" srcOrd="0" destOrd="0" presId="urn:microsoft.com/office/officeart/2018/5/layout/IconCircleLabelList"/>
    <dgm:cxn modelId="{0BB4E436-797B-443D-A7E1-56DC48B123FC}" type="presParOf" srcId="{5ED2DF10-1E29-4156-ADCC-B170D0838485}" destId="{56BDAD2D-0E6E-4B38-95A3-37833014CCA3}" srcOrd="1" destOrd="0" presId="urn:microsoft.com/office/officeart/2018/5/layout/IconCircleLabelList"/>
    <dgm:cxn modelId="{1824E6AD-79E3-49A7-987A-BF3BEF41D8C2}" type="presParOf" srcId="{5ED2DF10-1E29-4156-ADCC-B170D0838485}" destId="{892B8D63-D90B-4727-84BA-376CF7AA2EC7}" srcOrd="2" destOrd="0" presId="urn:microsoft.com/office/officeart/2018/5/layout/IconCircleLabelList"/>
    <dgm:cxn modelId="{45DD4213-47C0-4F26-81FA-F52D7C213519}" type="presParOf" srcId="{5ED2DF10-1E29-4156-ADCC-B170D0838485}" destId="{57A77361-CD6F-49E5-B9AB-DEE146288735}" srcOrd="3" destOrd="0" presId="urn:microsoft.com/office/officeart/2018/5/layout/IconCircleLabelList"/>
    <dgm:cxn modelId="{0BB38726-7101-43C5-82AA-1456447ED8C6}" type="presParOf" srcId="{12D28B18-52D5-47B8-9A39-C021EDFAF78F}" destId="{B2AD61E9-7133-4344-8B20-2C37B76BC708}" srcOrd="1" destOrd="0" presId="urn:microsoft.com/office/officeart/2018/5/layout/IconCircleLabelList"/>
    <dgm:cxn modelId="{0C3233B5-CB9F-4BDB-B7E1-214CC4B0E48C}" type="presParOf" srcId="{12D28B18-52D5-47B8-9A39-C021EDFAF78F}" destId="{4B027A0B-8715-4047-8AFA-1D9D4153CB3F}" srcOrd="2" destOrd="0" presId="urn:microsoft.com/office/officeart/2018/5/layout/IconCircleLabelList"/>
    <dgm:cxn modelId="{69B10FD9-ED37-49E1-ACC6-CAB883CEB303}" type="presParOf" srcId="{4B027A0B-8715-4047-8AFA-1D9D4153CB3F}" destId="{A72155B9-FD02-4B8F-9BFE-8C0D419146AB}" srcOrd="0" destOrd="0" presId="urn:microsoft.com/office/officeart/2018/5/layout/IconCircleLabelList"/>
    <dgm:cxn modelId="{74368C51-4D4C-4792-816C-8C2F439D2AA8}" type="presParOf" srcId="{4B027A0B-8715-4047-8AFA-1D9D4153CB3F}" destId="{B0A1E578-8394-4775-8B3C-23400326B433}" srcOrd="1" destOrd="0" presId="urn:microsoft.com/office/officeart/2018/5/layout/IconCircleLabelList"/>
    <dgm:cxn modelId="{CF4FCB2A-09E9-4103-A11C-16A81712372A}" type="presParOf" srcId="{4B027A0B-8715-4047-8AFA-1D9D4153CB3F}" destId="{B0A2030D-5412-469F-9D2A-857273709B25}" srcOrd="2" destOrd="0" presId="urn:microsoft.com/office/officeart/2018/5/layout/IconCircleLabelList"/>
    <dgm:cxn modelId="{19034158-1618-432D-8E0F-29349A288F17}" type="presParOf" srcId="{4B027A0B-8715-4047-8AFA-1D9D4153CB3F}" destId="{C7D823F0-675C-4AE1-9663-A920357558F5}" srcOrd="3" destOrd="0" presId="urn:microsoft.com/office/officeart/2018/5/layout/IconCircleLabelList"/>
    <dgm:cxn modelId="{88C38240-6C59-4C02-B333-447A783E254E}" type="presParOf" srcId="{12D28B18-52D5-47B8-9A39-C021EDFAF78F}" destId="{8EC440F4-2B7C-47EC-87B3-244586425A9A}" srcOrd="3" destOrd="0" presId="urn:microsoft.com/office/officeart/2018/5/layout/IconCircleLabelList"/>
    <dgm:cxn modelId="{BF98F589-9E5D-4FB6-A04A-FCAEE56C7A10}" type="presParOf" srcId="{12D28B18-52D5-47B8-9A39-C021EDFAF78F}" destId="{DAC74AAD-1374-4691-A503-D0F1F3BB56E2}" srcOrd="4" destOrd="0" presId="urn:microsoft.com/office/officeart/2018/5/layout/IconCircleLabelList"/>
    <dgm:cxn modelId="{EA6BAC5D-EC8E-4A50-BA62-8358A9166CEA}" type="presParOf" srcId="{DAC74AAD-1374-4691-A503-D0F1F3BB56E2}" destId="{26D755CC-905D-4E62-BD4F-F00B9C4C893E}" srcOrd="0" destOrd="0" presId="urn:microsoft.com/office/officeart/2018/5/layout/IconCircleLabelList"/>
    <dgm:cxn modelId="{2F4DA39D-36DE-4169-87D5-60EF9D6DF346}" type="presParOf" srcId="{DAC74AAD-1374-4691-A503-D0F1F3BB56E2}" destId="{8100C77C-9E82-42A0-8898-325E9ED7471B}" srcOrd="1" destOrd="0" presId="urn:microsoft.com/office/officeart/2018/5/layout/IconCircleLabelList"/>
    <dgm:cxn modelId="{710A31DA-B31C-4778-A49B-5F2DA066725A}" type="presParOf" srcId="{DAC74AAD-1374-4691-A503-D0F1F3BB56E2}" destId="{E49D336C-3968-48D2-B7BB-88870D28952B}" srcOrd="2" destOrd="0" presId="urn:microsoft.com/office/officeart/2018/5/layout/IconCircleLabelList"/>
    <dgm:cxn modelId="{F7B42501-4DA3-405A-BE97-DD2CD6FC205A}" type="presParOf" srcId="{DAC74AAD-1374-4691-A503-D0F1F3BB56E2}" destId="{69295BA7-8BC1-417F-8102-9B2F0DA21C01}" srcOrd="3" destOrd="0" presId="urn:microsoft.com/office/officeart/2018/5/layout/IconCircleLabelList"/>
    <dgm:cxn modelId="{E7836E3F-3C64-488A-9AD3-6EA1C4FCA008}" type="presParOf" srcId="{12D28B18-52D5-47B8-9A39-C021EDFAF78F}" destId="{11533605-0B91-4C57-B8D7-BE93003B2D24}" srcOrd="5" destOrd="0" presId="urn:microsoft.com/office/officeart/2018/5/layout/IconCircleLabelList"/>
    <dgm:cxn modelId="{CAF39906-4CA9-41D3-9CB0-70F11888594F}" type="presParOf" srcId="{12D28B18-52D5-47B8-9A39-C021EDFAF78F}" destId="{10BFAAD4-CB34-4F41-97BC-52F55CED346C}" srcOrd="6" destOrd="0" presId="urn:microsoft.com/office/officeart/2018/5/layout/IconCircleLabelList"/>
    <dgm:cxn modelId="{C15C4BB6-C7F5-4F26-B557-C9EC4522B90B}" type="presParOf" srcId="{10BFAAD4-CB34-4F41-97BC-52F55CED346C}" destId="{A656D44C-9952-4F28-9ECB-DF0E0942C44A}" srcOrd="0" destOrd="0" presId="urn:microsoft.com/office/officeart/2018/5/layout/IconCircleLabelList"/>
    <dgm:cxn modelId="{45BEA9F9-A598-408E-8CC1-2F3739F19463}" type="presParOf" srcId="{10BFAAD4-CB34-4F41-97BC-52F55CED346C}" destId="{B17986E7-D8D6-42ED-9BEA-1E3D3DC8249C}" srcOrd="1" destOrd="0" presId="urn:microsoft.com/office/officeart/2018/5/layout/IconCircleLabelList"/>
    <dgm:cxn modelId="{625A4F53-B828-446A-BF51-E67A58ACCD6A}" type="presParOf" srcId="{10BFAAD4-CB34-4F41-97BC-52F55CED346C}" destId="{4A94FC17-59BC-4989-8708-10890DA8E286}" srcOrd="2" destOrd="0" presId="urn:microsoft.com/office/officeart/2018/5/layout/IconCircleLabelList"/>
    <dgm:cxn modelId="{F5C3B617-4021-4610-B55B-454CB5AD282A}" type="presParOf" srcId="{10BFAAD4-CB34-4F41-97BC-52F55CED346C}" destId="{C33FA059-AB9A-4796-8B98-A15C3721A275}" srcOrd="3" destOrd="0" presId="urn:microsoft.com/office/officeart/2018/5/layout/IconCircleLabelList"/>
    <dgm:cxn modelId="{D4B336DB-4124-4820-8033-0C8FC9457F02}" type="presParOf" srcId="{12D28B18-52D5-47B8-9A39-C021EDFAF78F}" destId="{F5317E51-702E-47D7-AF31-D884345DCA15}" srcOrd="7" destOrd="0" presId="urn:microsoft.com/office/officeart/2018/5/layout/IconCircleLabelList"/>
    <dgm:cxn modelId="{4F917907-47BC-4A8D-9E59-8500048E86B6}" type="presParOf" srcId="{12D28B18-52D5-47B8-9A39-C021EDFAF78F}" destId="{0C5C83AE-1293-4311-BC59-B3CAEB9CF12E}" srcOrd="8" destOrd="0" presId="urn:microsoft.com/office/officeart/2018/5/layout/IconCircleLabelList"/>
    <dgm:cxn modelId="{FE418A82-B74E-4554-AAEC-38C925419466}" type="presParOf" srcId="{0C5C83AE-1293-4311-BC59-B3CAEB9CF12E}" destId="{DCC64A44-122F-4323-AD93-390977AE9282}" srcOrd="0" destOrd="0" presId="urn:microsoft.com/office/officeart/2018/5/layout/IconCircleLabelList"/>
    <dgm:cxn modelId="{EF03A325-5FB8-491C-8792-8D6E749A130A}" type="presParOf" srcId="{0C5C83AE-1293-4311-BC59-B3CAEB9CF12E}" destId="{FFBE6437-770F-44A8-9164-4B4C74B9BA5C}" srcOrd="1" destOrd="0" presId="urn:microsoft.com/office/officeart/2018/5/layout/IconCircleLabelList"/>
    <dgm:cxn modelId="{895F1CD6-989D-43B3-9379-259BB1F4E58F}" type="presParOf" srcId="{0C5C83AE-1293-4311-BC59-B3CAEB9CF12E}" destId="{A01E6C02-64AA-4DAE-93CC-E05D3E4037FC}" srcOrd="2" destOrd="0" presId="urn:microsoft.com/office/officeart/2018/5/layout/IconCircleLabelList"/>
    <dgm:cxn modelId="{793915B1-92E1-4306-BBC6-4F27CB51378F}" type="presParOf" srcId="{0C5C83AE-1293-4311-BC59-B3CAEB9CF12E}" destId="{B23E94B1-031F-407C-B311-371E4037D95A}" srcOrd="3" destOrd="0" presId="urn:microsoft.com/office/officeart/2018/5/layout/IconCircleLabelList"/>
    <dgm:cxn modelId="{EDC9B4CB-39F1-4945-A128-BB5323ED3DD8}" type="presParOf" srcId="{12D28B18-52D5-47B8-9A39-C021EDFAF78F}" destId="{9AB9C7C5-8437-4D14-9079-A6B6F518CE1F}" srcOrd="9" destOrd="0" presId="urn:microsoft.com/office/officeart/2018/5/layout/IconCircleLabelList"/>
    <dgm:cxn modelId="{DFAE3D23-9CE1-4E14-B09F-4A9AB401BF87}" type="presParOf" srcId="{12D28B18-52D5-47B8-9A39-C021EDFAF78F}" destId="{E76B5147-B577-4554-8165-FCA887D0245C}" srcOrd="10" destOrd="0" presId="urn:microsoft.com/office/officeart/2018/5/layout/IconCircleLabelList"/>
    <dgm:cxn modelId="{888B4AB3-4A88-4B81-BE86-8A30C9A3891A}" type="presParOf" srcId="{E76B5147-B577-4554-8165-FCA887D0245C}" destId="{1472BAFC-B166-476D-8876-0CAA13798666}" srcOrd="0" destOrd="0" presId="urn:microsoft.com/office/officeart/2018/5/layout/IconCircleLabelList"/>
    <dgm:cxn modelId="{9782DF59-ACA2-4F16-92AE-C8AC65F9AAFD}" type="presParOf" srcId="{E76B5147-B577-4554-8165-FCA887D0245C}" destId="{C7513E40-19BE-4CB1-B165-E6D40BCC102E}" srcOrd="1" destOrd="0" presId="urn:microsoft.com/office/officeart/2018/5/layout/IconCircleLabelList"/>
    <dgm:cxn modelId="{35531EA4-A723-4545-A340-03F8C57EFDCC}" type="presParOf" srcId="{E76B5147-B577-4554-8165-FCA887D0245C}" destId="{260E55D4-254C-419F-BD96-F3D362268CE9}" srcOrd="2" destOrd="0" presId="urn:microsoft.com/office/officeart/2018/5/layout/IconCircleLabelList"/>
    <dgm:cxn modelId="{73952F2B-8701-4F3E-98AF-6CAE6455ECDD}" type="presParOf" srcId="{E76B5147-B577-4554-8165-FCA887D0245C}" destId="{FA3DFA46-7E4E-4665-943F-6BD15F568903}" srcOrd="3" destOrd="0" presId="urn:microsoft.com/office/officeart/2018/5/layout/IconCircleLabelList"/>
    <dgm:cxn modelId="{48316067-72DD-4413-B2A1-25FCE828389E}" type="presParOf" srcId="{12D28B18-52D5-47B8-9A39-C021EDFAF78F}" destId="{C34D989E-932D-4CC7-9A5D-3E7BEB266D72}" srcOrd="11" destOrd="0" presId="urn:microsoft.com/office/officeart/2018/5/layout/IconCircleLabelList"/>
    <dgm:cxn modelId="{C9D3B910-54DA-4976-8FFB-D7977BC4B7D8}" type="presParOf" srcId="{12D28B18-52D5-47B8-9A39-C021EDFAF78F}" destId="{A77CE929-56E2-4FF5-81CA-5108B3393335}" srcOrd="12" destOrd="0" presId="urn:microsoft.com/office/officeart/2018/5/layout/IconCircleLabelList"/>
    <dgm:cxn modelId="{CEA8798D-98D5-45AE-AE54-CE9438E7E50A}" type="presParOf" srcId="{A77CE929-56E2-4FF5-81CA-5108B3393335}" destId="{D780D13B-C83B-47AB-B3CA-6EE1386B88DB}" srcOrd="0" destOrd="0" presId="urn:microsoft.com/office/officeart/2018/5/layout/IconCircleLabelList"/>
    <dgm:cxn modelId="{976D4C7D-1888-4558-93C5-A84068855909}" type="presParOf" srcId="{A77CE929-56E2-4FF5-81CA-5108B3393335}" destId="{E25871CB-0245-4DEB-AA5F-B1E828693CD9}" srcOrd="1" destOrd="0" presId="urn:microsoft.com/office/officeart/2018/5/layout/IconCircleLabelList"/>
    <dgm:cxn modelId="{ADCD4753-B764-4615-B2AD-C9B9BA6F2A45}" type="presParOf" srcId="{A77CE929-56E2-4FF5-81CA-5108B3393335}" destId="{DC3946B7-AE8A-4BBC-8259-35AD0048522A}" srcOrd="2" destOrd="0" presId="urn:microsoft.com/office/officeart/2018/5/layout/IconCircleLabelList"/>
    <dgm:cxn modelId="{FC2A3442-0C58-4D69-85A3-24E6CADE6347}" type="presParOf" srcId="{A77CE929-56E2-4FF5-81CA-5108B3393335}" destId="{7A468501-3932-4034-B8CF-E6031C2FA9F5}" srcOrd="3" destOrd="0" presId="urn:microsoft.com/office/officeart/2018/5/layout/IconCircleLabelList"/>
    <dgm:cxn modelId="{8F057B50-8CD2-426D-928D-5FFFB126F13A}" type="presParOf" srcId="{12D28B18-52D5-47B8-9A39-C021EDFAF78F}" destId="{9265A6F4-2019-4AEC-82E2-F66C32730FFF}" srcOrd="13" destOrd="0" presId="urn:microsoft.com/office/officeart/2018/5/layout/IconCircleLabelList"/>
    <dgm:cxn modelId="{A55F1C96-7D44-49E4-9F67-08D20982DD65}" type="presParOf" srcId="{12D28B18-52D5-47B8-9A39-C021EDFAF78F}" destId="{E4D9FD24-C619-4792-A2F3-92A2BE0DA127}" srcOrd="14" destOrd="0" presId="urn:microsoft.com/office/officeart/2018/5/layout/IconCircleLabelList"/>
    <dgm:cxn modelId="{57DDB57F-34CC-441B-93F6-2A96B7CCBC24}" type="presParOf" srcId="{E4D9FD24-C619-4792-A2F3-92A2BE0DA127}" destId="{E2964FE5-0632-4D68-A5D4-BCEC3A57C6CE}" srcOrd="0" destOrd="0" presId="urn:microsoft.com/office/officeart/2018/5/layout/IconCircleLabelList"/>
    <dgm:cxn modelId="{4E2CA135-97BD-4C2B-AFA4-7D8370BD0FB6}" type="presParOf" srcId="{E4D9FD24-C619-4792-A2F3-92A2BE0DA127}" destId="{D0016E19-B02E-4FB2-AAA5-7B4F78B953E4}" srcOrd="1" destOrd="0" presId="urn:microsoft.com/office/officeart/2018/5/layout/IconCircleLabelList"/>
    <dgm:cxn modelId="{D33533AC-A184-4BC8-BAC0-DEAEE28980DE}" type="presParOf" srcId="{E4D9FD24-C619-4792-A2F3-92A2BE0DA127}" destId="{DD012497-C7E6-485C-BBCA-96879B34351F}" srcOrd="2" destOrd="0" presId="urn:microsoft.com/office/officeart/2018/5/layout/IconCircleLabelList"/>
    <dgm:cxn modelId="{54094313-2A3B-4D3D-B875-11E318960B83}" type="presParOf" srcId="{E4D9FD24-C619-4792-A2F3-92A2BE0DA127}" destId="{3C99C63A-1686-4408-9B93-6209803493F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2D289FE-277C-4550-9708-B185BE2F8194}" type="doc">
      <dgm:prSet loTypeId="urn:microsoft.com/office/officeart/2018/2/layout/IconLabelList" loCatId="icon" qsTypeId="urn:microsoft.com/office/officeart/2005/8/quickstyle/simple1#31" qsCatId="simple" csTypeId="urn:microsoft.com/office/officeart/2005/8/colors/accent1_2#11" csCatId="accent1" phldr="1"/>
      <dgm:spPr/>
      <dgm:t>
        <a:bodyPr/>
        <a:lstStyle/>
        <a:p>
          <a:endParaRPr lang="en-US"/>
        </a:p>
      </dgm:t>
    </dgm:pt>
    <dgm:pt modelId="{E6C33E9F-ECCF-424B-8D76-B10F6A2CEF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Non-rooted BlueStacks environment</a:t>
          </a:r>
        </a:p>
      </dgm:t>
    </dgm:pt>
    <dgm:pt modelId="{A7311B2D-E42F-4419-A71C-99BDE8B3ABF7}" type="parTrans" cxnId="{8B6405E1-1CDC-4B8C-814E-A997E54EE3FE}">
      <dgm:prSet/>
      <dgm:spPr/>
      <dgm:t>
        <a:bodyPr/>
        <a:lstStyle/>
        <a:p>
          <a:endParaRPr lang="en-US"/>
        </a:p>
      </dgm:t>
    </dgm:pt>
    <dgm:pt modelId="{7736B098-B6E7-49D4-95D6-A0159FAE335B}" type="sibTrans" cxnId="{8B6405E1-1CDC-4B8C-814E-A997E54EE3FE}">
      <dgm:prSet/>
      <dgm:spPr/>
      <dgm:t>
        <a:bodyPr/>
        <a:lstStyle/>
        <a:p>
          <a:endParaRPr lang="en-US"/>
        </a:p>
      </dgm:t>
    </dgm:pt>
    <dgm:pt modelId="{8A94D36D-E40E-47FC-968A-3D7FF0EE9DF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Limited private-storage access</a:t>
          </a:r>
        </a:p>
      </dgm:t>
    </dgm:pt>
    <dgm:pt modelId="{CE0389FC-EF7B-46E0-8509-E19013D6393A}" type="parTrans" cxnId="{83CD1A15-07ED-4EE7-B754-307F2E8EC103}">
      <dgm:prSet/>
      <dgm:spPr/>
      <dgm:t>
        <a:bodyPr/>
        <a:lstStyle/>
        <a:p>
          <a:endParaRPr lang="en-US"/>
        </a:p>
      </dgm:t>
    </dgm:pt>
    <dgm:pt modelId="{84B96A89-6DA7-4D63-8891-E8353EF5959B}" type="sibTrans" cxnId="{83CD1A15-07ED-4EE7-B754-307F2E8EC103}">
      <dgm:prSet/>
      <dgm:spPr/>
      <dgm:t>
        <a:bodyPr/>
        <a:lstStyle/>
        <a:p>
          <a:endParaRPr lang="en-US"/>
        </a:p>
      </dgm:t>
    </dgm:pt>
    <dgm:pt modelId="{135B6BD1-B420-43E5-BB1C-C368D461A3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WhatsApp crypt14 encrypted</a:t>
          </a:r>
        </a:p>
      </dgm:t>
    </dgm:pt>
    <dgm:pt modelId="{635B2034-9376-499E-90CC-5724D9349822}" type="parTrans" cxnId="{41056A05-B871-4F9C-91B3-3EC6D41C0A11}">
      <dgm:prSet/>
      <dgm:spPr/>
      <dgm:t>
        <a:bodyPr/>
        <a:lstStyle/>
        <a:p>
          <a:endParaRPr lang="en-US"/>
        </a:p>
      </dgm:t>
    </dgm:pt>
    <dgm:pt modelId="{763C83B0-C459-4404-A25A-02708CABE159}" type="sibTrans" cxnId="{41056A05-B871-4F9C-91B3-3EC6D41C0A11}">
      <dgm:prSet/>
      <dgm:spPr/>
      <dgm:t>
        <a:bodyPr/>
        <a:lstStyle/>
        <a:p>
          <a:endParaRPr lang="en-US"/>
        </a:p>
      </dgm:t>
    </dgm:pt>
    <dgm:pt modelId="{DD461302-101A-4B3E-A80E-ABDFA3D702E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Telegram private DB unavailable</a:t>
          </a:r>
        </a:p>
      </dgm:t>
    </dgm:pt>
    <dgm:pt modelId="{C15E90A6-3283-495F-B974-16E9194D17AA}" type="parTrans" cxnId="{91E6BBA3-58DC-48C5-AE34-2C0AF0F753D0}">
      <dgm:prSet/>
      <dgm:spPr/>
      <dgm:t>
        <a:bodyPr/>
        <a:lstStyle/>
        <a:p>
          <a:endParaRPr lang="en-US"/>
        </a:p>
      </dgm:t>
    </dgm:pt>
    <dgm:pt modelId="{BB58B5BF-AE43-4DFB-AA01-A33C27F0157A}" type="sibTrans" cxnId="{91E6BBA3-58DC-48C5-AE34-2C0AF0F753D0}">
      <dgm:prSet/>
      <dgm:spPr/>
      <dgm:t>
        <a:bodyPr/>
        <a:lstStyle/>
        <a:p>
          <a:endParaRPr lang="en-US"/>
        </a:p>
      </dgm:t>
    </dgm:pt>
    <dgm:pt modelId="{B72B357A-A184-4D8D-878A-BCC7227AC69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One emulator and specific app versions</a:t>
          </a:r>
        </a:p>
      </dgm:t>
    </dgm:pt>
    <dgm:pt modelId="{5B2EBC3A-6561-4632-8F6C-E719C30C1353}" type="parTrans" cxnId="{7E759F73-C449-4539-9D43-0193ADD2B6BD}">
      <dgm:prSet/>
      <dgm:spPr/>
      <dgm:t>
        <a:bodyPr/>
        <a:lstStyle/>
        <a:p>
          <a:endParaRPr lang="en-US"/>
        </a:p>
      </dgm:t>
    </dgm:pt>
    <dgm:pt modelId="{C12DC183-2F5E-42ED-A2A4-D5B61B5E9E49}" type="sibTrans" cxnId="{7E759F73-C449-4539-9D43-0193ADD2B6BD}">
      <dgm:prSet/>
      <dgm:spPr/>
      <dgm:t>
        <a:bodyPr/>
        <a:lstStyle/>
        <a:p>
          <a:endParaRPr lang="en-US"/>
        </a:p>
      </dgm:t>
    </dgm:pt>
    <dgm:pt modelId="{E5F81F13-0249-46FF-A91D-04113716CB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Shared-storage focus</a:t>
          </a:r>
        </a:p>
      </dgm:t>
    </dgm:pt>
    <dgm:pt modelId="{240FCA08-DDB1-4890-AB1F-0CD76A92A141}" type="parTrans" cxnId="{85B86C1C-DCB7-42E1-9F32-49980FE23C80}">
      <dgm:prSet/>
      <dgm:spPr/>
      <dgm:t>
        <a:bodyPr/>
        <a:lstStyle/>
        <a:p>
          <a:endParaRPr lang="en-US"/>
        </a:p>
      </dgm:t>
    </dgm:pt>
    <dgm:pt modelId="{273A8174-6721-4D30-94C4-4576E0115D00}" type="sibTrans" cxnId="{85B86C1C-DCB7-42E1-9F32-49980FE23C80}">
      <dgm:prSet/>
      <dgm:spPr/>
      <dgm:t>
        <a:bodyPr/>
        <a:lstStyle/>
        <a:p>
          <a:endParaRPr lang="en-US"/>
        </a:p>
      </dgm:t>
    </dgm:pt>
    <dgm:pt modelId="{109E2E78-28D2-4DD9-BB8B-D503B19F92E3}" type="pres">
      <dgm:prSet presAssocID="{C2D289FE-277C-4550-9708-B185BE2F8194}" presName="root" presStyleCnt="0">
        <dgm:presLayoutVars>
          <dgm:dir/>
          <dgm:resizeHandles val="exact"/>
        </dgm:presLayoutVars>
      </dgm:prSet>
      <dgm:spPr/>
    </dgm:pt>
    <dgm:pt modelId="{FD5A6076-9306-4D06-AC55-7760C15DF92E}" type="pres">
      <dgm:prSet presAssocID="{E6C33E9F-ECCF-424B-8D76-B10F6A2CEFE2}" presName="compNode" presStyleCnt="0"/>
      <dgm:spPr/>
    </dgm:pt>
    <dgm:pt modelId="{957A6E82-73DB-4ACF-B924-1ADB67F2705F}" type="pres">
      <dgm:prSet presAssocID="{E6C33E9F-ECCF-424B-8D76-B10F6A2CEFE2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6BB68575-35CC-4011-A98D-DF9D97418D74}" type="pres">
      <dgm:prSet presAssocID="{E6C33E9F-ECCF-424B-8D76-B10F6A2CEFE2}" presName="spaceRect" presStyleCnt="0"/>
      <dgm:spPr/>
    </dgm:pt>
    <dgm:pt modelId="{FBB053C6-972C-4630-9539-ACB2DF3303DE}" type="pres">
      <dgm:prSet presAssocID="{E6C33E9F-ECCF-424B-8D76-B10F6A2CEFE2}" presName="textRect" presStyleLbl="revTx" presStyleIdx="0" presStyleCnt="6">
        <dgm:presLayoutVars>
          <dgm:chMax val="1"/>
          <dgm:chPref val="1"/>
        </dgm:presLayoutVars>
      </dgm:prSet>
      <dgm:spPr/>
    </dgm:pt>
    <dgm:pt modelId="{D83255A6-1833-42B9-907B-26E432B712C3}" type="pres">
      <dgm:prSet presAssocID="{7736B098-B6E7-49D4-95D6-A0159FAE335B}" presName="sibTrans" presStyleCnt="0"/>
      <dgm:spPr/>
    </dgm:pt>
    <dgm:pt modelId="{B7DA43BA-3D3C-4CCD-96A1-3C3CFF8DDF0D}" type="pres">
      <dgm:prSet presAssocID="{8A94D36D-E40E-47FC-968A-3D7FF0EE9DF4}" presName="compNode" presStyleCnt="0"/>
      <dgm:spPr/>
    </dgm:pt>
    <dgm:pt modelId="{AE346288-1285-417F-B6FB-E7157EF3B8B7}" type="pres">
      <dgm:prSet presAssocID="{8A94D36D-E40E-47FC-968A-3D7FF0EE9DF4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D847522E-3647-4439-AF29-B3CBD2CEC86D}" type="pres">
      <dgm:prSet presAssocID="{8A94D36D-E40E-47FC-968A-3D7FF0EE9DF4}" presName="spaceRect" presStyleCnt="0"/>
      <dgm:spPr/>
    </dgm:pt>
    <dgm:pt modelId="{84013AEE-1DD0-44C8-B14B-109261AB38D7}" type="pres">
      <dgm:prSet presAssocID="{8A94D36D-E40E-47FC-968A-3D7FF0EE9DF4}" presName="textRect" presStyleLbl="revTx" presStyleIdx="1" presStyleCnt="6">
        <dgm:presLayoutVars>
          <dgm:chMax val="1"/>
          <dgm:chPref val="1"/>
        </dgm:presLayoutVars>
      </dgm:prSet>
      <dgm:spPr/>
    </dgm:pt>
    <dgm:pt modelId="{383E3B2A-AEB1-452A-BB43-0BA3CAA5AAD1}" type="pres">
      <dgm:prSet presAssocID="{84B96A89-6DA7-4D63-8891-E8353EF5959B}" presName="sibTrans" presStyleCnt="0"/>
      <dgm:spPr/>
    </dgm:pt>
    <dgm:pt modelId="{526A9A63-C706-43D1-8250-E29286BE3E95}" type="pres">
      <dgm:prSet presAssocID="{135B6BD1-B420-43E5-BB1C-C368D461A342}" presName="compNode" presStyleCnt="0"/>
      <dgm:spPr/>
    </dgm:pt>
    <dgm:pt modelId="{8ED0B4F4-793E-41EF-BC15-975A9F62F2F9}" type="pres">
      <dgm:prSet presAssocID="{135B6BD1-B420-43E5-BB1C-C368D461A342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6E14888B-2854-41E6-AF23-9FF8597E966B}" type="pres">
      <dgm:prSet presAssocID="{135B6BD1-B420-43E5-BB1C-C368D461A342}" presName="spaceRect" presStyleCnt="0"/>
      <dgm:spPr/>
    </dgm:pt>
    <dgm:pt modelId="{1FF53C5F-0D1A-4433-BD96-79EC4512FECE}" type="pres">
      <dgm:prSet presAssocID="{135B6BD1-B420-43E5-BB1C-C368D461A342}" presName="textRect" presStyleLbl="revTx" presStyleIdx="2" presStyleCnt="6">
        <dgm:presLayoutVars>
          <dgm:chMax val="1"/>
          <dgm:chPref val="1"/>
        </dgm:presLayoutVars>
      </dgm:prSet>
      <dgm:spPr/>
    </dgm:pt>
    <dgm:pt modelId="{BE7B525B-E572-4DAF-9A66-ADC179F5E748}" type="pres">
      <dgm:prSet presAssocID="{763C83B0-C459-4404-A25A-02708CABE159}" presName="sibTrans" presStyleCnt="0"/>
      <dgm:spPr/>
    </dgm:pt>
    <dgm:pt modelId="{EAA7F12D-CD30-47A7-8E9D-8AB72C7FE074}" type="pres">
      <dgm:prSet presAssocID="{DD461302-101A-4B3E-A80E-ABDFA3D702E8}" presName="compNode" presStyleCnt="0"/>
      <dgm:spPr/>
    </dgm:pt>
    <dgm:pt modelId="{6E520D11-E8AF-470F-B446-487BE4B79893}" type="pres">
      <dgm:prSet presAssocID="{DD461302-101A-4B3E-A80E-ABDFA3D702E8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E0E9C1A6-3AA2-4D25-98BE-1EBA8602E887}" type="pres">
      <dgm:prSet presAssocID="{DD461302-101A-4B3E-A80E-ABDFA3D702E8}" presName="spaceRect" presStyleCnt="0"/>
      <dgm:spPr/>
    </dgm:pt>
    <dgm:pt modelId="{AC172046-1803-407B-8729-D54F03D2778D}" type="pres">
      <dgm:prSet presAssocID="{DD461302-101A-4B3E-A80E-ABDFA3D702E8}" presName="textRect" presStyleLbl="revTx" presStyleIdx="3" presStyleCnt="6">
        <dgm:presLayoutVars>
          <dgm:chMax val="1"/>
          <dgm:chPref val="1"/>
        </dgm:presLayoutVars>
      </dgm:prSet>
      <dgm:spPr/>
    </dgm:pt>
    <dgm:pt modelId="{67FD4021-3A55-40DE-892F-2A986C1863E0}" type="pres">
      <dgm:prSet presAssocID="{BB58B5BF-AE43-4DFB-AA01-A33C27F0157A}" presName="sibTrans" presStyleCnt="0"/>
      <dgm:spPr/>
    </dgm:pt>
    <dgm:pt modelId="{39059B7E-D66B-47DF-A02D-05C9336CABCE}" type="pres">
      <dgm:prSet presAssocID="{B72B357A-A184-4D8D-878A-BCC7227AC694}" presName="compNode" presStyleCnt="0"/>
      <dgm:spPr/>
    </dgm:pt>
    <dgm:pt modelId="{168459C6-8772-4FAE-A683-EF382F9ED4E7}" type="pres">
      <dgm:prSet presAssocID="{B72B357A-A184-4D8D-878A-BCC7227AC694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2400D745-51A1-46B4-B03D-D1D24AEF817F}" type="pres">
      <dgm:prSet presAssocID="{B72B357A-A184-4D8D-878A-BCC7227AC694}" presName="spaceRect" presStyleCnt="0"/>
      <dgm:spPr/>
    </dgm:pt>
    <dgm:pt modelId="{A1AB0AD2-CF4D-4C4C-B9B3-D2E1586EEB79}" type="pres">
      <dgm:prSet presAssocID="{B72B357A-A184-4D8D-878A-BCC7227AC694}" presName="textRect" presStyleLbl="revTx" presStyleIdx="4" presStyleCnt="6">
        <dgm:presLayoutVars>
          <dgm:chMax val="1"/>
          <dgm:chPref val="1"/>
        </dgm:presLayoutVars>
      </dgm:prSet>
      <dgm:spPr/>
    </dgm:pt>
    <dgm:pt modelId="{D8DA7D12-DD9A-4392-B598-E5158919A942}" type="pres">
      <dgm:prSet presAssocID="{C12DC183-2F5E-42ED-A2A4-D5B61B5E9E49}" presName="sibTrans" presStyleCnt="0"/>
      <dgm:spPr/>
    </dgm:pt>
    <dgm:pt modelId="{DCA2D944-295E-4E32-BE79-0E8B0AFB35AD}" type="pres">
      <dgm:prSet presAssocID="{E5F81F13-0249-46FF-A91D-04113716CBB5}" presName="compNode" presStyleCnt="0"/>
      <dgm:spPr/>
    </dgm:pt>
    <dgm:pt modelId="{1843FB44-1FE5-4C35-9098-60CD3E3F4ED7}" type="pres">
      <dgm:prSet presAssocID="{E5F81F13-0249-46FF-A91D-04113716CBB5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B2318CEA-C31F-4574-80B0-703391817555}" type="pres">
      <dgm:prSet presAssocID="{E5F81F13-0249-46FF-A91D-04113716CBB5}" presName="spaceRect" presStyleCnt="0"/>
      <dgm:spPr/>
    </dgm:pt>
    <dgm:pt modelId="{C56BFC38-BBF3-46DF-9912-8321A6F10EBF}" type="pres">
      <dgm:prSet presAssocID="{E5F81F13-0249-46FF-A91D-04113716CBB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1056A05-B871-4F9C-91B3-3EC6D41C0A11}" srcId="{C2D289FE-277C-4550-9708-B185BE2F8194}" destId="{135B6BD1-B420-43E5-BB1C-C368D461A342}" srcOrd="2" destOrd="0" parTransId="{635B2034-9376-499E-90CC-5724D9349822}" sibTransId="{763C83B0-C459-4404-A25A-02708CABE159}"/>
    <dgm:cxn modelId="{83CD1A15-07ED-4EE7-B754-307F2E8EC103}" srcId="{C2D289FE-277C-4550-9708-B185BE2F8194}" destId="{8A94D36D-E40E-47FC-968A-3D7FF0EE9DF4}" srcOrd="1" destOrd="0" parTransId="{CE0389FC-EF7B-46E0-8509-E19013D6393A}" sibTransId="{84B96A89-6DA7-4D63-8891-E8353EF5959B}"/>
    <dgm:cxn modelId="{85B86C1C-DCB7-42E1-9F32-49980FE23C80}" srcId="{C2D289FE-277C-4550-9708-B185BE2F8194}" destId="{E5F81F13-0249-46FF-A91D-04113716CBB5}" srcOrd="5" destOrd="0" parTransId="{240FCA08-DDB1-4890-AB1F-0CD76A92A141}" sibTransId="{273A8174-6721-4D30-94C4-4576E0115D00}"/>
    <dgm:cxn modelId="{7D59E322-7788-4AB1-88C5-11699C105263}" type="presOf" srcId="{E6C33E9F-ECCF-424B-8D76-B10F6A2CEFE2}" destId="{FBB053C6-972C-4630-9539-ACB2DF3303DE}" srcOrd="0" destOrd="0" presId="urn:microsoft.com/office/officeart/2018/2/layout/IconLabelList"/>
    <dgm:cxn modelId="{66642B68-E0E5-48BD-8A81-83C39FF3D71D}" type="presOf" srcId="{DD461302-101A-4B3E-A80E-ABDFA3D702E8}" destId="{AC172046-1803-407B-8729-D54F03D2778D}" srcOrd="0" destOrd="0" presId="urn:microsoft.com/office/officeart/2018/2/layout/IconLabelList"/>
    <dgm:cxn modelId="{623E994B-CB8A-4682-AFB2-81B2B501D3E2}" type="presOf" srcId="{B72B357A-A184-4D8D-878A-BCC7227AC694}" destId="{A1AB0AD2-CF4D-4C4C-B9B3-D2E1586EEB79}" srcOrd="0" destOrd="0" presId="urn:microsoft.com/office/officeart/2018/2/layout/IconLabelList"/>
    <dgm:cxn modelId="{662FF871-E4F8-42ED-AA16-232339680908}" type="presOf" srcId="{8A94D36D-E40E-47FC-968A-3D7FF0EE9DF4}" destId="{84013AEE-1DD0-44C8-B14B-109261AB38D7}" srcOrd="0" destOrd="0" presId="urn:microsoft.com/office/officeart/2018/2/layout/IconLabelList"/>
    <dgm:cxn modelId="{7E759F73-C449-4539-9D43-0193ADD2B6BD}" srcId="{C2D289FE-277C-4550-9708-B185BE2F8194}" destId="{B72B357A-A184-4D8D-878A-BCC7227AC694}" srcOrd="4" destOrd="0" parTransId="{5B2EBC3A-6561-4632-8F6C-E719C30C1353}" sibTransId="{C12DC183-2F5E-42ED-A2A4-D5B61B5E9E49}"/>
    <dgm:cxn modelId="{91E6BBA3-58DC-48C5-AE34-2C0AF0F753D0}" srcId="{C2D289FE-277C-4550-9708-B185BE2F8194}" destId="{DD461302-101A-4B3E-A80E-ABDFA3D702E8}" srcOrd="3" destOrd="0" parTransId="{C15E90A6-3283-495F-B974-16E9194D17AA}" sibTransId="{BB58B5BF-AE43-4DFB-AA01-A33C27F0157A}"/>
    <dgm:cxn modelId="{E0F69BAA-92FE-4F3F-8C9E-4CDA1C3FD241}" type="presOf" srcId="{C2D289FE-277C-4550-9708-B185BE2F8194}" destId="{109E2E78-28D2-4DD9-BB8B-D503B19F92E3}" srcOrd="0" destOrd="0" presId="urn:microsoft.com/office/officeart/2018/2/layout/IconLabelList"/>
    <dgm:cxn modelId="{354964B2-CEFD-4F42-9483-64EFC93DFB0A}" type="presOf" srcId="{135B6BD1-B420-43E5-BB1C-C368D461A342}" destId="{1FF53C5F-0D1A-4433-BD96-79EC4512FECE}" srcOrd="0" destOrd="0" presId="urn:microsoft.com/office/officeart/2018/2/layout/IconLabelList"/>
    <dgm:cxn modelId="{419DB0C7-01ED-4D04-B706-DDBE91A3DCA4}" type="presOf" srcId="{E5F81F13-0249-46FF-A91D-04113716CBB5}" destId="{C56BFC38-BBF3-46DF-9912-8321A6F10EBF}" srcOrd="0" destOrd="0" presId="urn:microsoft.com/office/officeart/2018/2/layout/IconLabelList"/>
    <dgm:cxn modelId="{8B6405E1-1CDC-4B8C-814E-A997E54EE3FE}" srcId="{C2D289FE-277C-4550-9708-B185BE2F8194}" destId="{E6C33E9F-ECCF-424B-8D76-B10F6A2CEFE2}" srcOrd="0" destOrd="0" parTransId="{A7311B2D-E42F-4419-A71C-99BDE8B3ABF7}" sibTransId="{7736B098-B6E7-49D4-95D6-A0159FAE335B}"/>
    <dgm:cxn modelId="{59FB2BAC-5EBD-47F4-8661-CFDC54219E58}" type="presParOf" srcId="{109E2E78-28D2-4DD9-BB8B-D503B19F92E3}" destId="{FD5A6076-9306-4D06-AC55-7760C15DF92E}" srcOrd="0" destOrd="0" presId="urn:microsoft.com/office/officeart/2018/2/layout/IconLabelList"/>
    <dgm:cxn modelId="{12931E61-8B0F-496B-8E02-13D1F35E261A}" type="presParOf" srcId="{FD5A6076-9306-4D06-AC55-7760C15DF92E}" destId="{957A6E82-73DB-4ACF-B924-1ADB67F2705F}" srcOrd="0" destOrd="0" presId="urn:microsoft.com/office/officeart/2018/2/layout/IconLabelList"/>
    <dgm:cxn modelId="{271D154C-583D-4B75-860E-E72BE44CAEBC}" type="presParOf" srcId="{FD5A6076-9306-4D06-AC55-7760C15DF92E}" destId="{6BB68575-35CC-4011-A98D-DF9D97418D74}" srcOrd="1" destOrd="0" presId="urn:microsoft.com/office/officeart/2018/2/layout/IconLabelList"/>
    <dgm:cxn modelId="{E8994642-53C9-4220-ACAF-B51F044D5228}" type="presParOf" srcId="{FD5A6076-9306-4D06-AC55-7760C15DF92E}" destId="{FBB053C6-972C-4630-9539-ACB2DF3303DE}" srcOrd="2" destOrd="0" presId="urn:microsoft.com/office/officeart/2018/2/layout/IconLabelList"/>
    <dgm:cxn modelId="{FF8FC9D7-F0E5-4EF4-A426-030EA01C9629}" type="presParOf" srcId="{109E2E78-28D2-4DD9-BB8B-D503B19F92E3}" destId="{D83255A6-1833-42B9-907B-26E432B712C3}" srcOrd="1" destOrd="0" presId="urn:microsoft.com/office/officeart/2018/2/layout/IconLabelList"/>
    <dgm:cxn modelId="{82A2C0FB-D22A-4499-9B2C-9EEAF8BF00F3}" type="presParOf" srcId="{109E2E78-28D2-4DD9-BB8B-D503B19F92E3}" destId="{B7DA43BA-3D3C-4CCD-96A1-3C3CFF8DDF0D}" srcOrd="2" destOrd="0" presId="urn:microsoft.com/office/officeart/2018/2/layout/IconLabelList"/>
    <dgm:cxn modelId="{76CE9841-8B28-4EAA-A7AE-F5E2C5D70FE3}" type="presParOf" srcId="{B7DA43BA-3D3C-4CCD-96A1-3C3CFF8DDF0D}" destId="{AE346288-1285-417F-B6FB-E7157EF3B8B7}" srcOrd="0" destOrd="0" presId="urn:microsoft.com/office/officeart/2018/2/layout/IconLabelList"/>
    <dgm:cxn modelId="{9428239E-FD94-44D0-BAE1-C076F4ADB892}" type="presParOf" srcId="{B7DA43BA-3D3C-4CCD-96A1-3C3CFF8DDF0D}" destId="{D847522E-3647-4439-AF29-B3CBD2CEC86D}" srcOrd="1" destOrd="0" presId="urn:microsoft.com/office/officeart/2018/2/layout/IconLabelList"/>
    <dgm:cxn modelId="{BF083AA5-0803-423F-A83E-64A6B7AFE345}" type="presParOf" srcId="{B7DA43BA-3D3C-4CCD-96A1-3C3CFF8DDF0D}" destId="{84013AEE-1DD0-44C8-B14B-109261AB38D7}" srcOrd="2" destOrd="0" presId="urn:microsoft.com/office/officeart/2018/2/layout/IconLabelList"/>
    <dgm:cxn modelId="{66DAB052-240C-4B68-A5C7-892FA96E94D3}" type="presParOf" srcId="{109E2E78-28D2-4DD9-BB8B-D503B19F92E3}" destId="{383E3B2A-AEB1-452A-BB43-0BA3CAA5AAD1}" srcOrd="3" destOrd="0" presId="urn:microsoft.com/office/officeart/2018/2/layout/IconLabelList"/>
    <dgm:cxn modelId="{8047B8F2-2B16-4EDB-B267-86AB052B6608}" type="presParOf" srcId="{109E2E78-28D2-4DD9-BB8B-D503B19F92E3}" destId="{526A9A63-C706-43D1-8250-E29286BE3E95}" srcOrd="4" destOrd="0" presId="urn:microsoft.com/office/officeart/2018/2/layout/IconLabelList"/>
    <dgm:cxn modelId="{9141B2FA-DB56-43EE-847A-87843B38327E}" type="presParOf" srcId="{526A9A63-C706-43D1-8250-E29286BE3E95}" destId="{8ED0B4F4-793E-41EF-BC15-975A9F62F2F9}" srcOrd="0" destOrd="0" presId="urn:microsoft.com/office/officeart/2018/2/layout/IconLabelList"/>
    <dgm:cxn modelId="{16CFC84B-0D63-49CA-91F9-ADFBF3063BD2}" type="presParOf" srcId="{526A9A63-C706-43D1-8250-E29286BE3E95}" destId="{6E14888B-2854-41E6-AF23-9FF8597E966B}" srcOrd="1" destOrd="0" presId="urn:microsoft.com/office/officeart/2018/2/layout/IconLabelList"/>
    <dgm:cxn modelId="{6F654EAB-BA8B-43EF-A8C9-69ECC79B3FB5}" type="presParOf" srcId="{526A9A63-C706-43D1-8250-E29286BE3E95}" destId="{1FF53C5F-0D1A-4433-BD96-79EC4512FECE}" srcOrd="2" destOrd="0" presId="urn:microsoft.com/office/officeart/2018/2/layout/IconLabelList"/>
    <dgm:cxn modelId="{0793AF01-65BA-4A9F-8B2C-C63C84B61377}" type="presParOf" srcId="{109E2E78-28D2-4DD9-BB8B-D503B19F92E3}" destId="{BE7B525B-E572-4DAF-9A66-ADC179F5E748}" srcOrd="5" destOrd="0" presId="urn:microsoft.com/office/officeart/2018/2/layout/IconLabelList"/>
    <dgm:cxn modelId="{1412D181-0672-4C99-92FB-0E40CD67F5B8}" type="presParOf" srcId="{109E2E78-28D2-4DD9-BB8B-D503B19F92E3}" destId="{EAA7F12D-CD30-47A7-8E9D-8AB72C7FE074}" srcOrd="6" destOrd="0" presId="urn:microsoft.com/office/officeart/2018/2/layout/IconLabelList"/>
    <dgm:cxn modelId="{6FA4CC88-8170-492F-A379-493DD1A77D9F}" type="presParOf" srcId="{EAA7F12D-CD30-47A7-8E9D-8AB72C7FE074}" destId="{6E520D11-E8AF-470F-B446-487BE4B79893}" srcOrd="0" destOrd="0" presId="urn:microsoft.com/office/officeart/2018/2/layout/IconLabelList"/>
    <dgm:cxn modelId="{CF04DF45-83CB-4F67-9259-927042E7EA7D}" type="presParOf" srcId="{EAA7F12D-CD30-47A7-8E9D-8AB72C7FE074}" destId="{E0E9C1A6-3AA2-4D25-98BE-1EBA8602E887}" srcOrd="1" destOrd="0" presId="urn:microsoft.com/office/officeart/2018/2/layout/IconLabelList"/>
    <dgm:cxn modelId="{507FFFA5-C246-4CE8-9903-6733E566C804}" type="presParOf" srcId="{EAA7F12D-CD30-47A7-8E9D-8AB72C7FE074}" destId="{AC172046-1803-407B-8729-D54F03D2778D}" srcOrd="2" destOrd="0" presId="urn:microsoft.com/office/officeart/2018/2/layout/IconLabelList"/>
    <dgm:cxn modelId="{E74322FD-98FB-40B3-82E6-CEB5ADD4E7F9}" type="presParOf" srcId="{109E2E78-28D2-4DD9-BB8B-D503B19F92E3}" destId="{67FD4021-3A55-40DE-892F-2A986C1863E0}" srcOrd="7" destOrd="0" presId="urn:microsoft.com/office/officeart/2018/2/layout/IconLabelList"/>
    <dgm:cxn modelId="{8C26466E-536B-457B-86AE-FE4E1611A3F1}" type="presParOf" srcId="{109E2E78-28D2-4DD9-BB8B-D503B19F92E3}" destId="{39059B7E-D66B-47DF-A02D-05C9336CABCE}" srcOrd="8" destOrd="0" presId="urn:microsoft.com/office/officeart/2018/2/layout/IconLabelList"/>
    <dgm:cxn modelId="{1B76AC0C-ABD9-4B58-9478-EB3F380E388E}" type="presParOf" srcId="{39059B7E-D66B-47DF-A02D-05C9336CABCE}" destId="{168459C6-8772-4FAE-A683-EF382F9ED4E7}" srcOrd="0" destOrd="0" presId="urn:microsoft.com/office/officeart/2018/2/layout/IconLabelList"/>
    <dgm:cxn modelId="{9D455E4F-795C-40BE-86E7-AF42E95328AD}" type="presParOf" srcId="{39059B7E-D66B-47DF-A02D-05C9336CABCE}" destId="{2400D745-51A1-46B4-B03D-D1D24AEF817F}" srcOrd="1" destOrd="0" presId="urn:microsoft.com/office/officeart/2018/2/layout/IconLabelList"/>
    <dgm:cxn modelId="{09361A7F-5A21-4FFD-8369-BFDB87C2E4E5}" type="presParOf" srcId="{39059B7E-D66B-47DF-A02D-05C9336CABCE}" destId="{A1AB0AD2-CF4D-4C4C-B9B3-D2E1586EEB79}" srcOrd="2" destOrd="0" presId="urn:microsoft.com/office/officeart/2018/2/layout/IconLabelList"/>
    <dgm:cxn modelId="{34FE2B03-9D4A-4759-85B8-DD74D10BD934}" type="presParOf" srcId="{109E2E78-28D2-4DD9-BB8B-D503B19F92E3}" destId="{D8DA7D12-DD9A-4392-B598-E5158919A942}" srcOrd="9" destOrd="0" presId="urn:microsoft.com/office/officeart/2018/2/layout/IconLabelList"/>
    <dgm:cxn modelId="{4855538E-15FB-42D1-BA3B-5179551A7CA2}" type="presParOf" srcId="{109E2E78-28D2-4DD9-BB8B-D503B19F92E3}" destId="{DCA2D944-295E-4E32-BE79-0E8B0AFB35AD}" srcOrd="10" destOrd="0" presId="urn:microsoft.com/office/officeart/2018/2/layout/IconLabelList"/>
    <dgm:cxn modelId="{D718D0EE-624A-48DB-8008-DB8C95D0009B}" type="presParOf" srcId="{DCA2D944-295E-4E32-BE79-0E8B0AFB35AD}" destId="{1843FB44-1FE5-4C35-9098-60CD3E3F4ED7}" srcOrd="0" destOrd="0" presId="urn:microsoft.com/office/officeart/2018/2/layout/IconLabelList"/>
    <dgm:cxn modelId="{A72ED31B-B9DF-4016-88D5-7671470D0DEC}" type="presParOf" srcId="{DCA2D944-295E-4E32-BE79-0E8B0AFB35AD}" destId="{B2318CEA-C31F-4574-80B0-703391817555}" srcOrd="1" destOrd="0" presId="urn:microsoft.com/office/officeart/2018/2/layout/IconLabelList"/>
    <dgm:cxn modelId="{B3E93E2C-9FFC-4F54-BE08-27BDF5A47A2B}" type="presParOf" srcId="{DCA2D944-295E-4E32-BE79-0E8B0AFB35AD}" destId="{C56BFC38-BBF3-46DF-9912-8321A6F10EB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5652C5-9E79-40B5-B802-5621EA3E6E5C}">
      <dsp:nvSpPr>
        <dsp:cNvPr id="0" name=""/>
        <dsp:cNvSpPr/>
      </dsp:nvSpPr>
      <dsp:spPr>
        <a:xfrm>
          <a:off x="0" y="671"/>
          <a:ext cx="46977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E2E85-74CB-40E7-84DD-38CACAB42516}">
      <dsp:nvSpPr>
        <dsp:cNvPr id="0" name=""/>
        <dsp:cNvSpPr/>
      </dsp:nvSpPr>
      <dsp:spPr>
        <a:xfrm>
          <a:off x="0" y="671"/>
          <a:ext cx="4697730" cy="423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Introduction</a:t>
          </a:r>
        </a:p>
      </dsp:txBody>
      <dsp:txXfrm>
        <a:off x="0" y="671"/>
        <a:ext cx="4697730" cy="423334"/>
      </dsp:txXfrm>
    </dsp:sp>
    <dsp:sp modelId="{2CFF1B0F-5B4C-4AB4-902F-C53F3B16058B}">
      <dsp:nvSpPr>
        <dsp:cNvPr id="0" name=""/>
        <dsp:cNvSpPr/>
      </dsp:nvSpPr>
      <dsp:spPr>
        <a:xfrm>
          <a:off x="0" y="424006"/>
          <a:ext cx="46977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13FAA-11E6-4AE8-B7A6-17F558363AF5}">
      <dsp:nvSpPr>
        <dsp:cNvPr id="0" name=""/>
        <dsp:cNvSpPr/>
      </dsp:nvSpPr>
      <dsp:spPr>
        <a:xfrm>
          <a:off x="0" y="424006"/>
          <a:ext cx="4697730" cy="423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Problem Statement &amp; Research Gap</a:t>
          </a:r>
        </a:p>
      </dsp:txBody>
      <dsp:txXfrm>
        <a:off x="0" y="424006"/>
        <a:ext cx="4697730" cy="423334"/>
      </dsp:txXfrm>
    </dsp:sp>
    <dsp:sp modelId="{83B5C229-9EA4-4FB6-BAC3-F3A50AFE8CB1}">
      <dsp:nvSpPr>
        <dsp:cNvPr id="0" name=""/>
        <dsp:cNvSpPr/>
      </dsp:nvSpPr>
      <dsp:spPr>
        <a:xfrm>
          <a:off x="0" y="847340"/>
          <a:ext cx="469773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C18166-E3F7-4FCF-813B-C04E89270F16}">
      <dsp:nvSpPr>
        <dsp:cNvPr id="0" name=""/>
        <dsp:cNvSpPr/>
      </dsp:nvSpPr>
      <dsp:spPr>
        <a:xfrm>
          <a:off x="0" y="847340"/>
          <a:ext cx="4697730" cy="423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Research Aim and Objectives</a:t>
          </a:r>
        </a:p>
      </dsp:txBody>
      <dsp:txXfrm>
        <a:off x="0" y="847340"/>
        <a:ext cx="4697730" cy="423334"/>
      </dsp:txXfrm>
    </dsp:sp>
    <dsp:sp modelId="{992B4311-B433-4116-9856-16E06D400DD1}">
      <dsp:nvSpPr>
        <dsp:cNvPr id="0" name=""/>
        <dsp:cNvSpPr/>
      </dsp:nvSpPr>
      <dsp:spPr>
        <a:xfrm>
          <a:off x="0" y="1270674"/>
          <a:ext cx="469773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9BD4D7-1DA5-47C6-9966-1F4F4673D4DE}">
      <dsp:nvSpPr>
        <dsp:cNvPr id="0" name=""/>
        <dsp:cNvSpPr/>
      </dsp:nvSpPr>
      <dsp:spPr>
        <a:xfrm>
          <a:off x="0" y="1270674"/>
          <a:ext cx="4697730" cy="423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Research Methodology</a:t>
          </a:r>
        </a:p>
      </dsp:txBody>
      <dsp:txXfrm>
        <a:off x="0" y="1270674"/>
        <a:ext cx="4697730" cy="423334"/>
      </dsp:txXfrm>
    </dsp:sp>
    <dsp:sp modelId="{D1EF3A99-EC2D-47DC-9349-94F4B069D893}">
      <dsp:nvSpPr>
        <dsp:cNvPr id="0" name=""/>
        <dsp:cNvSpPr/>
      </dsp:nvSpPr>
      <dsp:spPr>
        <a:xfrm>
          <a:off x="0" y="1694008"/>
          <a:ext cx="469773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F240C4-EA5C-4B65-8D28-75164DFD1FA2}">
      <dsp:nvSpPr>
        <dsp:cNvPr id="0" name=""/>
        <dsp:cNvSpPr/>
      </dsp:nvSpPr>
      <dsp:spPr>
        <a:xfrm>
          <a:off x="0" y="1694008"/>
          <a:ext cx="4697730" cy="423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Research Design</a:t>
          </a:r>
        </a:p>
      </dsp:txBody>
      <dsp:txXfrm>
        <a:off x="0" y="1694008"/>
        <a:ext cx="4697730" cy="423334"/>
      </dsp:txXfrm>
    </dsp:sp>
    <dsp:sp modelId="{9162B0EB-96AF-44C1-9623-F98D794CD234}">
      <dsp:nvSpPr>
        <dsp:cNvPr id="0" name=""/>
        <dsp:cNvSpPr/>
      </dsp:nvSpPr>
      <dsp:spPr>
        <a:xfrm>
          <a:off x="0" y="2117342"/>
          <a:ext cx="46977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0AC44-1071-482A-954C-CDC1239049D0}">
      <dsp:nvSpPr>
        <dsp:cNvPr id="0" name=""/>
        <dsp:cNvSpPr/>
      </dsp:nvSpPr>
      <dsp:spPr>
        <a:xfrm>
          <a:off x="0" y="2117342"/>
          <a:ext cx="4697730" cy="423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Project Implementation</a:t>
          </a:r>
        </a:p>
      </dsp:txBody>
      <dsp:txXfrm>
        <a:off x="0" y="2117342"/>
        <a:ext cx="4697730" cy="423334"/>
      </dsp:txXfrm>
    </dsp:sp>
    <dsp:sp modelId="{18608A02-E99A-4CFC-88A4-4CA995CEA1AA}">
      <dsp:nvSpPr>
        <dsp:cNvPr id="0" name=""/>
        <dsp:cNvSpPr/>
      </dsp:nvSpPr>
      <dsp:spPr>
        <a:xfrm>
          <a:off x="0" y="2540676"/>
          <a:ext cx="46977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F082D5-B598-438D-963A-DB1006B7980F}">
      <dsp:nvSpPr>
        <dsp:cNvPr id="0" name=""/>
        <dsp:cNvSpPr/>
      </dsp:nvSpPr>
      <dsp:spPr>
        <a:xfrm>
          <a:off x="0" y="2540676"/>
          <a:ext cx="4697730" cy="423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Result Analysis</a:t>
          </a:r>
        </a:p>
      </dsp:txBody>
      <dsp:txXfrm>
        <a:off x="0" y="2540676"/>
        <a:ext cx="4697730" cy="423334"/>
      </dsp:txXfrm>
    </dsp:sp>
    <dsp:sp modelId="{573AE370-6C30-496C-A3B0-B0CD42A4B914}">
      <dsp:nvSpPr>
        <dsp:cNvPr id="0" name=""/>
        <dsp:cNvSpPr/>
      </dsp:nvSpPr>
      <dsp:spPr>
        <a:xfrm>
          <a:off x="0" y="2964011"/>
          <a:ext cx="469773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088A99-AF6C-4692-9C3A-78E1BBF29611}">
      <dsp:nvSpPr>
        <dsp:cNvPr id="0" name=""/>
        <dsp:cNvSpPr/>
      </dsp:nvSpPr>
      <dsp:spPr>
        <a:xfrm>
          <a:off x="0" y="2964011"/>
          <a:ext cx="4697730" cy="423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Discussion </a:t>
          </a:r>
          <a:endParaRPr lang="en-US" sz="1900" b="1" kern="1200" dirty="0"/>
        </a:p>
      </dsp:txBody>
      <dsp:txXfrm>
        <a:off x="0" y="2964011"/>
        <a:ext cx="4697730" cy="423334"/>
      </dsp:txXfrm>
    </dsp:sp>
    <dsp:sp modelId="{09DBCFD7-4BC2-49FA-B741-7661EAB6E1EC}">
      <dsp:nvSpPr>
        <dsp:cNvPr id="0" name=""/>
        <dsp:cNvSpPr/>
      </dsp:nvSpPr>
      <dsp:spPr>
        <a:xfrm>
          <a:off x="0" y="3387345"/>
          <a:ext cx="469773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BCF75-92E1-4144-BAC4-A557695BB5A3}">
      <dsp:nvSpPr>
        <dsp:cNvPr id="0" name=""/>
        <dsp:cNvSpPr/>
      </dsp:nvSpPr>
      <dsp:spPr>
        <a:xfrm>
          <a:off x="0" y="3387345"/>
          <a:ext cx="4697730" cy="423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Limitations</a:t>
          </a:r>
        </a:p>
      </dsp:txBody>
      <dsp:txXfrm>
        <a:off x="0" y="3387345"/>
        <a:ext cx="4697730" cy="423334"/>
      </dsp:txXfrm>
    </dsp:sp>
    <dsp:sp modelId="{E8EC4667-AC49-40DB-9483-32E4685153A5}">
      <dsp:nvSpPr>
        <dsp:cNvPr id="0" name=""/>
        <dsp:cNvSpPr/>
      </dsp:nvSpPr>
      <dsp:spPr>
        <a:xfrm>
          <a:off x="0" y="3810679"/>
          <a:ext cx="469773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92267-9C04-4D78-A128-AEA9D326AC13}">
      <dsp:nvSpPr>
        <dsp:cNvPr id="0" name=""/>
        <dsp:cNvSpPr/>
      </dsp:nvSpPr>
      <dsp:spPr>
        <a:xfrm>
          <a:off x="0" y="3810679"/>
          <a:ext cx="4697730" cy="423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Future work</a:t>
          </a:r>
          <a:endParaRPr lang="en-US" sz="1900" b="1" kern="1200" dirty="0"/>
        </a:p>
      </dsp:txBody>
      <dsp:txXfrm>
        <a:off x="0" y="3810679"/>
        <a:ext cx="4697730" cy="423334"/>
      </dsp:txXfrm>
    </dsp:sp>
    <dsp:sp modelId="{CF2543EB-3152-4BE3-84AB-BDFE03B7C055}">
      <dsp:nvSpPr>
        <dsp:cNvPr id="0" name=""/>
        <dsp:cNvSpPr/>
      </dsp:nvSpPr>
      <dsp:spPr>
        <a:xfrm>
          <a:off x="0" y="4234013"/>
          <a:ext cx="46977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FA383-4BCD-4DF7-8310-4CA0E065A365}">
      <dsp:nvSpPr>
        <dsp:cNvPr id="0" name=""/>
        <dsp:cNvSpPr/>
      </dsp:nvSpPr>
      <dsp:spPr>
        <a:xfrm>
          <a:off x="0" y="4234013"/>
          <a:ext cx="4697730" cy="423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Conclusion</a:t>
          </a:r>
        </a:p>
      </dsp:txBody>
      <dsp:txXfrm>
        <a:off x="0" y="4234013"/>
        <a:ext cx="4697730" cy="423334"/>
      </dsp:txXfrm>
    </dsp:sp>
    <dsp:sp modelId="{E64A99C9-75E2-4D73-910A-016959D56327}">
      <dsp:nvSpPr>
        <dsp:cNvPr id="0" name=""/>
        <dsp:cNvSpPr/>
      </dsp:nvSpPr>
      <dsp:spPr>
        <a:xfrm>
          <a:off x="0" y="4657347"/>
          <a:ext cx="46977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EC3FA8-451E-4CB2-B3CE-45CEF0DEAFA4}">
      <dsp:nvSpPr>
        <dsp:cNvPr id="0" name=""/>
        <dsp:cNvSpPr/>
      </dsp:nvSpPr>
      <dsp:spPr>
        <a:xfrm>
          <a:off x="0" y="4657347"/>
          <a:ext cx="4697730" cy="423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Recommendations</a:t>
          </a:r>
        </a:p>
      </dsp:txBody>
      <dsp:txXfrm>
        <a:off x="0" y="4657347"/>
        <a:ext cx="4697730" cy="423334"/>
      </dsp:txXfrm>
    </dsp:sp>
    <dsp:sp modelId="{5F57DAB9-A7C7-4564-9E0A-2EA357EBFA0E}">
      <dsp:nvSpPr>
        <dsp:cNvPr id="0" name=""/>
        <dsp:cNvSpPr/>
      </dsp:nvSpPr>
      <dsp:spPr>
        <a:xfrm>
          <a:off x="0" y="5080681"/>
          <a:ext cx="469773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2472A-8A53-462A-9F7D-772218BE8BB0}">
      <dsp:nvSpPr>
        <dsp:cNvPr id="0" name=""/>
        <dsp:cNvSpPr/>
      </dsp:nvSpPr>
      <dsp:spPr>
        <a:xfrm>
          <a:off x="0" y="5080681"/>
          <a:ext cx="4697730" cy="423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References</a:t>
          </a:r>
        </a:p>
      </dsp:txBody>
      <dsp:txXfrm>
        <a:off x="0" y="5080681"/>
        <a:ext cx="4697730" cy="4233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82FE16-2271-470C-BBAF-0EB47F120E3D}">
      <dsp:nvSpPr>
        <dsp:cNvPr id="0" name=""/>
        <dsp:cNvSpPr/>
      </dsp:nvSpPr>
      <dsp:spPr>
        <a:xfrm>
          <a:off x="0" y="2411"/>
          <a:ext cx="4040188" cy="115245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319EFB-5717-415C-BC54-8BEB65BF6A6E}">
      <dsp:nvSpPr>
        <dsp:cNvPr id="0" name=""/>
        <dsp:cNvSpPr/>
      </dsp:nvSpPr>
      <dsp:spPr>
        <a:xfrm>
          <a:off x="348617" y="261713"/>
          <a:ext cx="634470" cy="6338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E3F349-A3F7-4AB2-9204-CCDD910AF07C}">
      <dsp:nvSpPr>
        <dsp:cNvPr id="0" name=""/>
        <dsp:cNvSpPr/>
      </dsp:nvSpPr>
      <dsp:spPr>
        <a:xfrm>
          <a:off x="1331705" y="2411"/>
          <a:ext cx="2567383" cy="1153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087" tIns="122087" rIns="122087" bIns="12208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Much existing work focuses on one messaging application or one forensic tool at a time.</a:t>
          </a:r>
        </a:p>
      </dsp:txBody>
      <dsp:txXfrm>
        <a:off x="1331705" y="2411"/>
        <a:ext cx="2567383" cy="1153582"/>
      </dsp:txXfrm>
    </dsp:sp>
    <dsp:sp modelId="{E4B6EFFD-D038-41C4-A10B-FCE9F4FB9C00}">
      <dsp:nvSpPr>
        <dsp:cNvPr id="0" name=""/>
        <dsp:cNvSpPr/>
      </dsp:nvSpPr>
      <dsp:spPr>
        <a:xfrm>
          <a:off x="0" y="1398852"/>
          <a:ext cx="4040188" cy="115245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67582B-B5D6-4B32-BBB6-3F051B6C9EFA}">
      <dsp:nvSpPr>
        <dsp:cNvPr id="0" name=""/>
        <dsp:cNvSpPr/>
      </dsp:nvSpPr>
      <dsp:spPr>
        <a:xfrm>
          <a:off x="348617" y="1658155"/>
          <a:ext cx="634470" cy="6338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2E82F2-AA67-4B18-9DC8-B484AA11707A}">
      <dsp:nvSpPr>
        <dsp:cNvPr id="0" name=""/>
        <dsp:cNvSpPr/>
      </dsp:nvSpPr>
      <dsp:spPr>
        <a:xfrm>
          <a:off x="1331705" y="1398852"/>
          <a:ext cx="2567383" cy="1153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087" tIns="122087" rIns="122087" bIns="12208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There is limited reproducible cross-platform comparison of Google Chat, WhatsApp and Telegram using one consistent methodology.</a:t>
          </a:r>
        </a:p>
      </dsp:txBody>
      <dsp:txXfrm>
        <a:off x="1331705" y="1398852"/>
        <a:ext cx="2567383" cy="1153582"/>
      </dsp:txXfrm>
    </dsp:sp>
    <dsp:sp modelId="{0C618598-2D8F-4823-AD30-658D8174EFB6}">
      <dsp:nvSpPr>
        <dsp:cNvPr id="0" name=""/>
        <dsp:cNvSpPr/>
      </dsp:nvSpPr>
      <dsp:spPr>
        <a:xfrm>
          <a:off x="0" y="2795294"/>
          <a:ext cx="4040188" cy="115245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E83BE4-8556-472C-BF02-C00C4978492B}">
      <dsp:nvSpPr>
        <dsp:cNvPr id="0" name=""/>
        <dsp:cNvSpPr/>
      </dsp:nvSpPr>
      <dsp:spPr>
        <a:xfrm>
          <a:off x="348617" y="3054597"/>
          <a:ext cx="634470" cy="6338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DFB484-AE7B-4041-BD2B-E295370D7705}">
      <dsp:nvSpPr>
        <dsp:cNvPr id="0" name=""/>
        <dsp:cNvSpPr/>
      </dsp:nvSpPr>
      <dsp:spPr>
        <a:xfrm>
          <a:off x="1331705" y="2795294"/>
          <a:ext cx="2567383" cy="11535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087" tIns="122087" rIns="122087" bIns="12208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 clearer comparison is needed between what is acquired, what changes after deletion and what conclusions the evidence can support.</a:t>
          </a:r>
        </a:p>
      </dsp:txBody>
      <dsp:txXfrm>
        <a:off x="1331705" y="2795294"/>
        <a:ext cx="2567383" cy="11535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364BEF-F388-4176-8C3C-8D58074F226B}">
      <dsp:nvSpPr>
        <dsp:cNvPr id="0" name=""/>
        <dsp:cNvSpPr/>
      </dsp:nvSpPr>
      <dsp:spPr>
        <a:xfrm>
          <a:off x="0" y="482"/>
          <a:ext cx="4041775" cy="11286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EF7C82-0770-44A5-ABF4-B20BBB4AE290}">
      <dsp:nvSpPr>
        <dsp:cNvPr id="0" name=""/>
        <dsp:cNvSpPr/>
      </dsp:nvSpPr>
      <dsp:spPr>
        <a:xfrm>
          <a:off x="341420" y="254431"/>
          <a:ext cx="620765" cy="6207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CD572A-F185-40A2-8684-DAFC240DBF68}">
      <dsp:nvSpPr>
        <dsp:cNvPr id="0" name=""/>
        <dsp:cNvSpPr/>
      </dsp:nvSpPr>
      <dsp:spPr>
        <a:xfrm>
          <a:off x="1303606" y="482"/>
          <a:ext cx="2738168" cy="1128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450" tIns="119450" rIns="119450" bIns="11945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Review existing Android messaging-forensics research.</a:t>
          </a:r>
        </a:p>
      </dsp:txBody>
      <dsp:txXfrm>
        <a:off x="1303606" y="482"/>
        <a:ext cx="2738168" cy="1128663"/>
      </dsp:txXfrm>
    </dsp:sp>
    <dsp:sp modelId="{0D54A311-6FBD-4E18-A999-A2833D8AA2DF}">
      <dsp:nvSpPr>
        <dsp:cNvPr id="0" name=""/>
        <dsp:cNvSpPr/>
      </dsp:nvSpPr>
      <dsp:spPr>
        <a:xfrm>
          <a:off x="0" y="1411312"/>
          <a:ext cx="4041775" cy="11286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88331A-DA7E-4649-BE6C-74E282422130}">
      <dsp:nvSpPr>
        <dsp:cNvPr id="0" name=""/>
        <dsp:cNvSpPr/>
      </dsp:nvSpPr>
      <dsp:spPr>
        <a:xfrm>
          <a:off x="341420" y="1665261"/>
          <a:ext cx="620765" cy="6207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C3CE5-2A2E-4D11-99DD-77DC0A487E5F}">
      <dsp:nvSpPr>
        <dsp:cNvPr id="0" name=""/>
        <dsp:cNvSpPr/>
      </dsp:nvSpPr>
      <dsp:spPr>
        <a:xfrm>
          <a:off x="1303606" y="1411312"/>
          <a:ext cx="2738168" cy="1128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450" tIns="119450" rIns="119450" bIns="11945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Perform controlled forensic examinations of Google Chat, WhatsApp and Telegram.</a:t>
          </a:r>
        </a:p>
      </dsp:txBody>
      <dsp:txXfrm>
        <a:off x="1303606" y="1411312"/>
        <a:ext cx="2738168" cy="1128663"/>
      </dsp:txXfrm>
    </dsp:sp>
    <dsp:sp modelId="{0E72638B-44E0-4524-AB04-7F14AB42E625}">
      <dsp:nvSpPr>
        <dsp:cNvPr id="0" name=""/>
        <dsp:cNvSpPr/>
      </dsp:nvSpPr>
      <dsp:spPr>
        <a:xfrm>
          <a:off x="0" y="2822141"/>
          <a:ext cx="4041775" cy="11286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B934C3-0DCA-4C12-B003-4B0A0EBEE1BF}">
      <dsp:nvSpPr>
        <dsp:cNvPr id="0" name=""/>
        <dsp:cNvSpPr/>
      </dsp:nvSpPr>
      <dsp:spPr>
        <a:xfrm>
          <a:off x="341420" y="3076091"/>
          <a:ext cx="620765" cy="6207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216AC6-31AD-4E53-B553-822CD5667B56}">
      <dsp:nvSpPr>
        <dsp:cNvPr id="0" name=""/>
        <dsp:cNvSpPr/>
      </dsp:nvSpPr>
      <dsp:spPr>
        <a:xfrm>
          <a:off x="1303606" y="2822141"/>
          <a:ext cx="2738168" cy="1128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450" tIns="119450" rIns="119450" bIns="11945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Validate and compare recovered evidence using known test activity and SHA-256 hashing.</a:t>
          </a:r>
        </a:p>
      </dsp:txBody>
      <dsp:txXfrm>
        <a:off x="1303606" y="2822141"/>
        <a:ext cx="2738168" cy="11286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F092C8-F37E-4EA6-AD5F-85EDB1D8E4FF}">
      <dsp:nvSpPr>
        <dsp:cNvPr id="0" name=""/>
        <dsp:cNvSpPr/>
      </dsp:nvSpPr>
      <dsp:spPr>
        <a:xfrm>
          <a:off x="793070" y="4"/>
          <a:ext cx="980050" cy="9800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BDAD2D-0E6E-4B38-95A3-37833014CCA3}">
      <dsp:nvSpPr>
        <dsp:cNvPr id="0" name=""/>
        <dsp:cNvSpPr/>
      </dsp:nvSpPr>
      <dsp:spPr>
        <a:xfrm>
          <a:off x="1001933" y="208867"/>
          <a:ext cx="562324" cy="562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A77361-CD6F-49E5-B9AB-DEE146288735}">
      <dsp:nvSpPr>
        <dsp:cNvPr id="0" name=""/>
        <dsp:cNvSpPr/>
      </dsp:nvSpPr>
      <dsp:spPr>
        <a:xfrm>
          <a:off x="479775" y="1285316"/>
          <a:ext cx="1606640" cy="64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Windows 11 Host</a:t>
          </a:r>
        </a:p>
      </dsp:txBody>
      <dsp:txXfrm>
        <a:off x="479775" y="1285316"/>
        <a:ext cx="1606640" cy="642656"/>
      </dsp:txXfrm>
    </dsp:sp>
    <dsp:sp modelId="{A72155B9-FD02-4B8F-9BFE-8C0D419146AB}">
      <dsp:nvSpPr>
        <dsp:cNvPr id="0" name=""/>
        <dsp:cNvSpPr/>
      </dsp:nvSpPr>
      <dsp:spPr>
        <a:xfrm>
          <a:off x="2680873" y="4"/>
          <a:ext cx="980050" cy="9800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A1E578-8394-4775-8B3C-23400326B433}">
      <dsp:nvSpPr>
        <dsp:cNvPr id="0" name=""/>
        <dsp:cNvSpPr/>
      </dsp:nvSpPr>
      <dsp:spPr>
        <a:xfrm>
          <a:off x="2889736" y="208867"/>
          <a:ext cx="562324" cy="562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D823F0-675C-4AE1-9663-A920357558F5}">
      <dsp:nvSpPr>
        <dsp:cNvPr id="0" name=""/>
        <dsp:cNvSpPr/>
      </dsp:nvSpPr>
      <dsp:spPr>
        <a:xfrm>
          <a:off x="2367578" y="1285316"/>
          <a:ext cx="1606640" cy="64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BlueStacks → Android Emulator</a:t>
          </a:r>
        </a:p>
      </dsp:txBody>
      <dsp:txXfrm>
        <a:off x="2367578" y="1285316"/>
        <a:ext cx="1606640" cy="642656"/>
      </dsp:txXfrm>
    </dsp:sp>
    <dsp:sp modelId="{26D755CC-905D-4E62-BD4F-F00B9C4C893E}">
      <dsp:nvSpPr>
        <dsp:cNvPr id="0" name=""/>
        <dsp:cNvSpPr/>
      </dsp:nvSpPr>
      <dsp:spPr>
        <a:xfrm>
          <a:off x="4568675" y="4"/>
          <a:ext cx="980050" cy="9800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00C77C-9E82-42A0-8898-325E9ED7471B}">
      <dsp:nvSpPr>
        <dsp:cNvPr id="0" name=""/>
        <dsp:cNvSpPr/>
      </dsp:nvSpPr>
      <dsp:spPr>
        <a:xfrm>
          <a:off x="4777539" y="208867"/>
          <a:ext cx="562324" cy="562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295BA7-8BC1-417F-8102-9B2F0DA21C01}">
      <dsp:nvSpPr>
        <dsp:cNvPr id="0" name=""/>
        <dsp:cNvSpPr/>
      </dsp:nvSpPr>
      <dsp:spPr>
        <a:xfrm>
          <a:off x="4255381" y="1285316"/>
          <a:ext cx="1606640" cy="64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Android Debug Bridge (ADB) → Acquisition / Package Checks</a:t>
          </a:r>
        </a:p>
      </dsp:txBody>
      <dsp:txXfrm>
        <a:off x="4255381" y="1285316"/>
        <a:ext cx="1606640" cy="642656"/>
      </dsp:txXfrm>
    </dsp:sp>
    <dsp:sp modelId="{A656D44C-9952-4F28-9ECB-DF0E0942C44A}">
      <dsp:nvSpPr>
        <dsp:cNvPr id="0" name=""/>
        <dsp:cNvSpPr/>
      </dsp:nvSpPr>
      <dsp:spPr>
        <a:xfrm>
          <a:off x="6456478" y="4"/>
          <a:ext cx="980050" cy="9800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7986E7-D8D6-42ED-9BEA-1E3D3DC8249C}">
      <dsp:nvSpPr>
        <dsp:cNvPr id="0" name=""/>
        <dsp:cNvSpPr/>
      </dsp:nvSpPr>
      <dsp:spPr>
        <a:xfrm>
          <a:off x="6665341" y="208867"/>
          <a:ext cx="562324" cy="562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FA059-AB9A-4796-8B98-A15C3721A275}">
      <dsp:nvSpPr>
        <dsp:cNvPr id="0" name=""/>
        <dsp:cNvSpPr/>
      </dsp:nvSpPr>
      <dsp:spPr>
        <a:xfrm>
          <a:off x="6143183" y="1285316"/>
          <a:ext cx="1606640" cy="64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PowerShell → Hashing, Manifests, Transcripts</a:t>
          </a:r>
        </a:p>
      </dsp:txBody>
      <dsp:txXfrm>
        <a:off x="6143183" y="1285316"/>
        <a:ext cx="1606640" cy="642656"/>
      </dsp:txXfrm>
    </dsp:sp>
    <dsp:sp modelId="{DCC64A44-122F-4323-AD93-390977AE9282}">
      <dsp:nvSpPr>
        <dsp:cNvPr id="0" name=""/>
        <dsp:cNvSpPr/>
      </dsp:nvSpPr>
      <dsp:spPr>
        <a:xfrm>
          <a:off x="793070" y="2329633"/>
          <a:ext cx="980050" cy="9800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BE6437-770F-44A8-9164-4B4C74B9BA5C}">
      <dsp:nvSpPr>
        <dsp:cNvPr id="0" name=""/>
        <dsp:cNvSpPr/>
      </dsp:nvSpPr>
      <dsp:spPr>
        <a:xfrm>
          <a:off x="1001933" y="2538496"/>
          <a:ext cx="562324" cy="562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3E94B1-031F-407C-B311-371E4037D95A}">
      <dsp:nvSpPr>
        <dsp:cNvPr id="0" name=""/>
        <dsp:cNvSpPr/>
      </dsp:nvSpPr>
      <dsp:spPr>
        <a:xfrm>
          <a:off x="479775" y="3614945"/>
          <a:ext cx="1606640" cy="64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Autopsy → Logical-File Examination</a:t>
          </a:r>
        </a:p>
      </dsp:txBody>
      <dsp:txXfrm>
        <a:off x="479775" y="3614945"/>
        <a:ext cx="1606640" cy="642656"/>
      </dsp:txXfrm>
    </dsp:sp>
    <dsp:sp modelId="{1472BAFC-B166-476D-8876-0CAA13798666}">
      <dsp:nvSpPr>
        <dsp:cNvPr id="0" name=""/>
        <dsp:cNvSpPr/>
      </dsp:nvSpPr>
      <dsp:spPr>
        <a:xfrm>
          <a:off x="2680873" y="2329633"/>
          <a:ext cx="980050" cy="9800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513E40-19BE-4CB1-B165-E6D40BCC102E}">
      <dsp:nvSpPr>
        <dsp:cNvPr id="0" name=""/>
        <dsp:cNvSpPr/>
      </dsp:nvSpPr>
      <dsp:spPr>
        <a:xfrm>
          <a:off x="2889736" y="2538496"/>
          <a:ext cx="562324" cy="562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DFA46-7E4E-4665-943F-6BD15F568903}">
      <dsp:nvSpPr>
        <dsp:cNvPr id="0" name=""/>
        <dsp:cNvSpPr/>
      </dsp:nvSpPr>
      <dsp:spPr>
        <a:xfrm>
          <a:off x="2367578" y="3614945"/>
          <a:ext cx="1606640" cy="64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DB Browser for SQLite → Readable SQLite Analysis</a:t>
          </a:r>
        </a:p>
      </dsp:txBody>
      <dsp:txXfrm>
        <a:off x="2367578" y="3614945"/>
        <a:ext cx="1606640" cy="642656"/>
      </dsp:txXfrm>
    </dsp:sp>
    <dsp:sp modelId="{D780D13B-C83B-47AB-B3CA-6EE1386B88DB}">
      <dsp:nvSpPr>
        <dsp:cNvPr id="0" name=""/>
        <dsp:cNvSpPr/>
      </dsp:nvSpPr>
      <dsp:spPr>
        <a:xfrm>
          <a:off x="4568675" y="2329633"/>
          <a:ext cx="980050" cy="9800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5871CB-0245-4DEB-AA5F-B1E828693CD9}">
      <dsp:nvSpPr>
        <dsp:cNvPr id="0" name=""/>
        <dsp:cNvSpPr/>
      </dsp:nvSpPr>
      <dsp:spPr>
        <a:xfrm>
          <a:off x="4777539" y="2538496"/>
          <a:ext cx="562324" cy="562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468501-3932-4034-B8CF-E6031C2FA9F5}">
      <dsp:nvSpPr>
        <dsp:cNvPr id="0" name=""/>
        <dsp:cNvSpPr/>
      </dsp:nvSpPr>
      <dsp:spPr>
        <a:xfrm>
          <a:off x="4255381" y="3614945"/>
          <a:ext cx="1606640" cy="64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Google Chat, WhatsApp and Telegram test accounts</a:t>
          </a:r>
        </a:p>
      </dsp:txBody>
      <dsp:txXfrm>
        <a:off x="4255381" y="3614945"/>
        <a:ext cx="1606640" cy="642656"/>
      </dsp:txXfrm>
    </dsp:sp>
    <dsp:sp modelId="{E2964FE5-0632-4D68-A5D4-BCEC3A57C6CE}">
      <dsp:nvSpPr>
        <dsp:cNvPr id="0" name=""/>
        <dsp:cNvSpPr/>
      </dsp:nvSpPr>
      <dsp:spPr>
        <a:xfrm>
          <a:off x="6456478" y="2329633"/>
          <a:ext cx="980050" cy="9800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016E19-B02E-4FB2-AAA5-7B4F78B953E4}">
      <dsp:nvSpPr>
        <dsp:cNvPr id="0" name=""/>
        <dsp:cNvSpPr/>
      </dsp:nvSpPr>
      <dsp:spPr>
        <a:xfrm>
          <a:off x="6665341" y="2538496"/>
          <a:ext cx="562324" cy="562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99C63A-1686-4408-9B93-6209803493F7}">
      <dsp:nvSpPr>
        <dsp:cNvPr id="0" name=""/>
        <dsp:cNvSpPr/>
      </dsp:nvSpPr>
      <dsp:spPr>
        <a:xfrm>
          <a:off x="6143183" y="3614945"/>
          <a:ext cx="1606640" cy="64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Controlled synthetic messages and media only</a:t>
          </a:r>
        </a:p>
      </dsp:txBody>
      <dsp:txXfrm>
        <a:off x="6143183" y="3614945"/>
        <a:ext cx="1606640" cy="6426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7A6E82-73DB-4ACF-B924-1ADB67F2705F}">
      <dsp:nvSpPr>
        <dsp:cNvPr id="0" name=""/>
        <dsp:cNvSpPr/>
      </dsp:nvSpPr>
      <dsp:spPr>
        <a:xfrm>
          <a:off x="925095" y="426662"/>
          <a:ext cx="722197" cy="722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053C6-972C-4630-9539-ACB2DF3303DE}">
      <dsp:nvSpPr>
        <dsp:cNvPr id="0" name=""/>
        <dsp:cNvSpPr/>
      </dsp:nvSpPr>
      <dsp:spPr>
        <a:xfrm>
          <a:off x="483752" y="1420418"/>
          <a:ext cx="1604882" cy="641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Non-rooted BlueStacks environment</a:t>
          </a:r>
        </a:p>
      </dsp:txBody>
      <dsp:txXfrm>
        <a:off x="483752" y="1420418"/>
        <a:ext cx="1604882" cy="641953"/>
      </dsp:txXfrm>
    </dsp:sp>
    <dsp:sp modelId="{AE346288-1285-417F-B6FB-E7157EF3B8B7}">
      <dsp:nvSpPr>
        <dsp:cNvPr id="0" name=""/>
        <dsp:cNvSpPr/>
      </dsp:nvSpPr>
      <dsp:spPr>
        <a:xfrm>
          <a:off x="2810832" y="426662"/>
          <a:ext cx="722197" cy="722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013AEE-1DD0-44C8-B14B-109261AB38D7}">
      <dsp:nvSpPr>
        <dsp:cNvPr id="0" name=""/>
        <dsp:cNvSpPr/>
      </dsp:nvSpPr>
      <dsp:spPr>
        <a:xfrm>
          <a:off x="2369489" y="1420418"/>
          <a:ext cx="1604882" cy="641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Limited private-storage access</a:t>
          </a:r>
        </a:p>
      </dsp:txBody>
      <dsp:txXfrm>
        <a:off x="2369489" y="1420418"/>
        <a:ext cx="1604882" cy="641953"/>
      </dsp:txXfrm>
    </dsp:sp>
    <dsp:sp modelId="{8ED0B4F4-793E-41EF-BC15-975A9F62F2F9}">
      <dsp:nvSpPr>
        <dsp:cNvPr id="0" name=""/>
        <dsp:cNvSpPr/>
      </dsp:nvSpPr>
      <dsp:spPr>
        <a:xfrm>
          <a:off x="4696570" y="426662"/>
          <a:ext cx="722197" cy="722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F53C5F-0D1A-4433-BD96-79EC4512FECE}">
      <dsp:nvSpPr>
        <dsp:cNvPr id="0" name=""/>
        <dsp:cNvSpPr/>
      </dsp:nvSpPr>
      <dsp:spPr>
        <a:xfrm>
          <a:off x="4255227" y="1420418"/>
          <a:ext cx="1604882" cy="641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WhatsApp crypt14 encrypted</a:t>
          </a:r>
        </a:p>
      </dsp:txBody>
      <dsp:txXfrm>
        <a:off x="4255227" y="1420418"/>
        <a:ext cx="1604882" cy="641953"/>
      </dsp:txXfrm>
    </dsp:sp>
    <dsp:sp modelId="{6E520D11-E8AF-470F-B446-487BE4B79893}">
      <dsp:nvSpPr>
        <dsp:cNvPr id="0" name=""/>
        <dsp:cNvSpPr/>
      </dsp:nvSpPr>
      <dsp:spPr>
        <a:xfrm>
          <a:off x="6582307" y="426662"/>
          <a:ext cx="722197" cy="722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172046-1803-407B-8729-D54F03D2778D}">
      <dsp:nvSpPr>
        <dsp:cNvPr id="0" name=""/>
        <dsp:cNvSpPr/>
      </dsp:nvSpPr>
      <dsp:spPr>
        <a:xfrm>
          <a:off x="6140964" y="1420418"/>
          <a:ext cx="1604882" cy="641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Telegram private DB unavailable</a:t>
          </a:r>
        </a:p>
      </dsp:txBody>
      <dsp:txXfrm>
        <a:off x="6140964" y="1420418"/>
        <a:ext cx="1604882" cy="641953"/>
      </dsp:txXfrm>
    </dsp:sp>
    <dsp:sp modelId="{168459C6-8772-4FAE-A683-EF382F9ED4E7}">
      <dsp:nvSpPr>
        <dsp:cNvPr id="0" name=""/>
        <dsp:cNvSpPr/>
      </dsp:nvSpPr>
      <dsp:spPr>
        <a:xfrm>
          <a:off x="2810832" y="2463591"/>
          <a:ext cx="722197" cy="722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AB0AD2-CF4D-4C4C-B9B3-D2E1586EEB79}">
      <dsp:nvSpPr>
        <dsp:cNvPr id="0" name=""/>
        <dsp:cNvSpPr/>
      </dsp:nvSpPr>
      <dsp:spPr>
        <a:xfrm>
          <a:off x="2369489" y="3457346"/>
          <a:ext cx="1604882" cy="641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One emulator and specific app versions</a:t>
          </a:r>
        </a:p>
      </dsp:txBody>
      <dsp:txXfrm>
        <a:off x="2369489" y="3457346"/>
        <a:ext cx="1604882" cy="641953"/>
      </dsp:txXfrm>
    </dsp:sp>
    <dsp:sp modelId="{1843FB44-1FE5-4C35-9098-60CD3E3F4ED7}">
      <dsp:nvSpPr>
        <dsp:cNvPr id="0" name=""/>
        <dsp:cNvSpPr/>
      </dsp:nvSpPr>
      <dsp:spPr>
        <a:xfrm>
          <a:off x="4696570" y="2463591"/>
          <a:ext cx="722197" cy="722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6BFC38-BBF3-46DF-9912-8321A6F10EBF}">
      <dsp:nvSpPr>
        <dsp:cNvPr id="0" name=""/>
        <dsp:cNvSpPr/>
      </dsp:nvSpPr>
      <dsp:spPr>
        <a:xfrm>
          <a:off x="4255227" y="3457346"/>
          <a:ext cx="1604882" cy="641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Shared-storage focus</a:t>
          </a:r>
        </a:p>
      </dsp:txBody>
      <dsp:txXfrm>
        <a:off x="4255227" y="3457346"/>
        <a:ext cx="1604882" cy="6419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7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8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2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3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D4FBA96-38CA-052F-D538-C1DA0B68B12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9313EA-5460-2CBF-4804-A81027A5AEE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28F8E5-7D11-410E-924D-0A77CEF7F91B}" type="datetimeFigureOut">
              <a:rPr lang="en-US" smtClean="0"/>
              <a:t>01-Oct-26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0DECB0-7ECC-DDE1-3619-48ADDCAE8CB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2466A7-51B7-BF45-6C6C-9A7A28FC5E2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032C90-7FEA-429D-84A8-CB0CAC487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879109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D8D05A-6285-4A1F-A635-B991ACCABB0F}" type="datetimeFigureOut">
              <a:rPr lang="en-US" smtClean="0"/>
              <a:t>01-Oct-26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D688C6-573A-49D6-A0D6-9BE368CC4B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374070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97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01-Oct-26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01-Oct-26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01-Oct-26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01-Oct-26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01-Oct-26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01-Oct-26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01-Oct-26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01-Oct-26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01-Oct-26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01-Oct-26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01-Oct-26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01-Oct-26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gs.statcounter.com/os-market-share/mobile/worldwide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sv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24007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3150" y="437081"/>
            <a:ext cx="2804505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MSc in Cybersecurity &amp; Digital Forensics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650" y="2155372"/>
            <a:ext cx="3295503" cy="4277486"/>
          </a:xfrm>
        </p:spPr>
        <p:txBody>
          <a:bodyPr vert="horz" lIns="91440" tIns="45720" rIns="91440" bIns="45720" rtlCol="0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000" b="1" dirty="0">
                <a:solidFill>
                  <a:schemeClr val="tx1"/>
                </a:solidFill>
                <a:latin typeface="+mj-lt"/>
              </a:rPr>
              <a:t>Masters Project Presentation</a:t>
            </a:r>
          </a:p>
          <a:p>
            <a:pPr algn="l" defTabSz="914400">
              <a:lnSpc>
                <a:spcPct val="90000"/>
              </a:lnSpc>
            </a:pPr>
            <a:endParaRPr lang="en-US" sz="2000" b="1" dirty="0">
              <a:solidFill>
                <a:schemeClr val="tx1"/>
              </a:solidFill>
              <a:latin typeface="+mj-lt"/>
            </a:endParaRPr>
          </a:p>
          <a:p>
            <a:pPr algn="l" defTabSz="914400">
              <a:lnSpc>
                <a:spcPct val="90000"/>
              </a:lnSpc>
            </a:pPr>
            <a:r>
              <a:rPr lang="en-US" sz="2000" b="1" dirty="0">
                <a:solidFill>
                  <a:schemeClr val="tx1"/>
                </a:solidFill>
                <a:latin typeface="+mj-lt"/>
              </a:rPr>
              <a:t>Presented By: </a:t>
            </a:r>
          </a:p>
          <a:p>
            <a:pPr algn="l" defTabSz="914400">
              <a:lnSpc>
                <a:spcPct val="90000"/>
              </a:lnSpc>
            </a:pPr>
            <a:r>
              <a:rPr lang="en-US" sz="2000" b="1" dirty="0">
                <a:solidFill>
                  <a:schemeClr val="tx1"/>
                </a:solidFill>
                <a:latin typeface="+mj-lt"/>
              </a:rPr>
              <a:t>Habibur Rahman | 2428138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 b="1" dirty="0">
              <a:solidFill>
                <a:schemeClr val="tx1"/>
              </a:solidFill>
              <a:latin typeface="+mj-lt"/>
            </a:endParaRPr>
          </a:p>
          <a:p>
            <a:pPr algn="l" defTabSz="914400">
              <a:lnSpc>
                <a:spcPct val="90000"/>
              </a:lnSpc>
            </a:pPr>
            <a:r>
              <a:rPr lang="en-US" sz="2000" b="1" dirty="0">
                <a:solidFill>
                  <a:schemeClr val="tx1"/>
                </a:solidFill>
                <a:latin typeface="+mj-lt"/>
              </a:rPr>
              <a:t>Supervisor: </a:t>
            </a:r>
          </a:p>
          <a:p>
            <a:pPr algn="l" defTabSz="914400">
              <a:lnSpc>
                <a:spcPct val="90000"/>
              </a:lnSpc>
            </a:pPr>
            <a:r>
              <a:rPr lang="en-US" sz="2000" b="1" dirty="0">
                <a:solidFill>
                  <a:schemeClr val="tx1"/>
                </a:solidFill>
                <a:latin typeface="+mj-lt"/>
              </a:rPr>
              <a:t>Dr Suresh </a:t>
            </a:r>
            <a:r>
              <a:rPr lang="en-US" sz="2000" b="1" dirty="0" err="1">
                <a:solidFill>
                  <a:schemeClr val="tx1"/>
                </a:solidFill>
                <a:latin typeface="+mj-lt"/>
              </a:rPr>
              <a:t>Shanmugasunadaram</a:t>
            </a:r>
            <a:r>
              <a:rPr lang="en-US" sz="2000" b="1" dirty="0">
                <a:solidFill>
                  <a:schemeClr val="tx1"/>
                </a:solidFill>
                <a:latin typeface="+mj-lt"/>
              </a:rPr>
              <a:t> </a:t>
            </a:r>
          </a:p>
          <a:p>
            <a:pPr algn="l" defTabSz="914400">
              <a:lnSpc>
                <a:spcPct val="90000"/>
              </a:lnSpc>
            </a:pPr>
            <a:endParaRPr lang="en-US" sz="2000" b="1" dirty="0">
              <a:solidFill>
                <a:schemeClr val="tx1"/>
              </a:solidFill>
              <a:latin typeface="+mj-lt"/>
            </a:endParaRPr>
          </a:p>
          <a:p>
            <a:pPr algn="l" defTabSz="914400">
              <a:lnSpc>
                <a:spcPct val="90000"/>
              </a:lnSpc>
            </a:pPr>
            <a:endParaRPr lang="en-US" sz="2000" b="1" dirty="0">
              <a:solidFill>
                <a:schemeClr val="tx1"/>
              </a:solidFill>
              <a:latin typeface="+mj-lt"/>
            </a:endParaRPr>
          </a:p>
          <a:p>
            <a:pPr algn="l" defTabSz="914400">
              <a:lnSpc>
                <a:spcPct val="90000"/>
              </a:lnSpc>
            </a:pPr>
            <a:r>
              <a:rPr lang="en-US" sz="2000" b="1" dirty="0">
                <a:solidFill>
                  <a:schemeClr val="tx1"/>
                </a:solidFill>
                <a:latin typeface="+mj-lt"/>
              </a:rPr>
              <a:t>Date: 1</a:t>
            </a:r>
            <a:r>
              <a:rPr lang="en-US" sz="2000" b="1" baseline="30000" dirty="0">
                <a:solidFill>
                  <a:schemeClr val="tx1"/>
                </a:solidFill>
                <a:latin typeface="+mj-lt"/>
              </a:rPr>
              <a:t>st</a:t>
            </a:r>
            <a:r>
              <a:rPr lang="en-US" sz="2000" b="1" dirty="0">
                <a:solidFill>
                  <a:schemeClr val="tx1"/>
                </a:solidFill>
                <a:latin typeface="+mj-lt"/>
              </a:rPr>
              <a:t> October 2026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9130CF-DEDB-977E-8038-A978E3563A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4092" y="2633008"/>
            <a:ext cx="4616356" cy="16157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74B916A-DFB5-A857-6C65-260FEE86C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7825" y="577967"/>
            <a:ext cx="3733800" cy="31650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5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Presenting 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1BB652-3533-6A9B-5715-E7686E85785F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647825" y="4078423"/>
            <a:ext cx="3733800" cy="205865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Forensic Analysis of Social Messaging Platforms on an Android Device</a:t>
            </a:r>
          </a:p>
        </p:txBody>
      </p:sp>
      <p:pic>
        <p:nvPicPr>
          <p:cNvPr id="56" name="Graphic 55" descr="Finger Print">
            <a:extLst>
              <a:ext uri="{FF2B5EF4-FFF2-40B4-BE49-F238E27FC236}">
                <a16:creationId xmlns:a16="http://schemas.microsoft.com/office/drawing/2014/main" id="{DB00B87A-0651-415F-CE9D-85D20AFFE3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8161" y="2937750"/>
            <a:ext cx="966789" cy="966789"/>
          </a:xfrm>
          <a:prstGeom prst="rect">
            <a:avLst/>
          </a:prstGeom>
        </p:spPr>
      </p:pic>
      <p:pic>
        <p:nvPicPr>
          <p:cNvPr id="58" name="Graphic 57" descr="Finger Print">
            <a:extLst>
              <a:ext uri="{FF2B5EF4-FFF2-40B4-BE49-F238E27FC236}">
                <a16:creationId xmlns:a16="http://schemas.microsoft.com/office/drawing/2014/main" id="{7A83DC13-E124-4791-9B87-DDAA38C62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955861" y="1392825"/>
            <a:ext cx="4058507" cy="4058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72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9"/>
            <a:ext cx="2530602" cy="5567891"/>
          </a:xfrm>
        </p:spPr>
        <p:txBody>
          <a:bodyPr>
            <a:normAutofit/>
          </a:bodyPr>
          <a:lstStyle/>
          <a:p>
            <a:r>
              <a:rPr lang="en-US" sz="3100" b="1" dirty="0"/>
              <a:t>Presentation Roadmap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097D2E-C4FE-88F7-7689-0D5A1A6F59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1553235"/>
              </p:ext>
            </p:extLst>
          </p:nvPr>
        </p:nvGraphicFramePr>
        <p:xfrm>
          <a:off x="3819906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F2E2428-58BA-458D-AA54-05502E63F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561161" cy="6857999"/>
          </a:xfrm>
          <a:custGeom>
            <a:avLst/>
            <a:gdLst>
              <a:gd name="connsiteX0" fmla="*/ 0 w 9024730"/>
              <a:gd name="connsiteY0" fmla="*/ 0 h 6857999"/>
              <a:gd name="connsiteX1" fmla="*/ 9024730 w 9024730"/>
              <a:gd name="connsiteY1" fmla="*/ 0 h 6857999"/>
              <a:gd name="connsiteX2" fmla="*/ 9024730 w 9024730"/>
              <a:gd name="connsiteY2" fmla="*/ 2 h 6857999"/>
              <a:gd name="connsiteX3" fmla="*/ 8447016 w 9024730"/>
              <a:gd name="connsiteY3" fmla="*/ 2 h 6857999"/>
              <a:gd name="connsiteX4" fmla="*/ 8441214 w 9024730"/>
              <a:gd name="connsiteY4" fmla="*/ 14562 h 6857999"/>
              <a:gd name="connsiteX5" fmla="*/ 8445389 w 9024730"/>
              <a:gd name="connsiteY5" fmla="*/ 59077 h 6857999"/>
              <a:gd name="connsiteX6" fmla="*/ 8437086 w 9024730"/>
              <a:gd name="connsiteY6" fmla="*/ 107668 h 6857999"/>
              <a:gd name="connsiteX7" fmla="*/ 8458599 w 9024730"/>
              <a:gd name="connsiteY7" fmla="*/ 246136 h 6857999"/>
              <a:gd name="connsiteX8" fmla="*/ 8433237 w 9024730"/>
              <a:gd name="connsiteY8" fmla="*/ 372908 h 6857999"/>
              <a:gd name="connsiteX9" fmla="*/ 8430194 w 9024730"/>
              <a:gd name="connsiteY9" fmla="*/ 450607 h 6857999"/>
              <a:gd name="connsiteX10" fmla="*/ 8443315 w 9024730"/>
              <a:gd name="connsiteY10" fmla="*/ 812800 h 6857999"/>
              <a:gd name="connsiteX11" fmla="*/ 8453042 w 9024730"/>
              <a:gd name="connsiteY11" fmla="*/ 912727 h 6857999"/>
              <a:gd name="connsiteX12" fmla="*/ 8451649 w 9024730"/>
              <a:gd name="connsiteY12" fmla="*/ 989950 h 6857999"/>
              <a:gd name="connsiteX13" fmla="*/ 8455592 w 9024730"/>
              <a:gd name="connsiteY13" fmla="*/ 1141745 h 6857999"/>
              <a:gd name="connsiteX14" fmla="*/ 8470203 w 9024730"/>
              <a:gd name="connsiteY14" fmla="*/ 1265454 h 6857999"/>
              <a:gd name="connsiteX15" fmla="*/ 8499638 w 9024730"/>
              <a:gd name="connsiteY15" fmla="*/ 1385480 h 6857999"/>
              <a:gd name="connsiteX16" fmla="*/ 8518660 w 9024730"/>
              <a:gd name="connsiteY16" fmla="*/ 1458060 h 6857999"/>
              <a:gd name="connsiteX17" fmla="*/ 8539125 w 9024730"/>
              <a:gd name="connsiteY17" fmla="*/ 1513175 h 6857999"/>
              <a:gd name="connsiteX18" fmla="*/ 8570281 w 9024730"/>
              <a:gd name="connsiteY18" fmla="*/ 1570809 h 6857999"/>
              <a:gd name="connsiteX19" fmla="*/ 8605212 w 9024730"/>
              <a:gd name="connsiteY19" fmla="*/ 1638391 h 6857999"/>
              <a:gd name="connsiteX20" fmla="*/ 8626457 w 9024730"/>
              <a:gd name="connsiteY20" fmla="*/ 1742490 h 6857999"/>
              <a:gd name="connsiteX21" fmla="*/ 8654861 w 9024730"/>
              <a:gd name="connsiteY21" fmla="*/ 1818229 h 6857999"/>
              <a:gd name="connsiteX22" fmla="*/ 8648005 w 9024730"/>
              <a:gd name="connsiteY22" fmla="*/ 1862723 h 6857999"/>
              <a:gd name="connsiteX23" fmla="*/ 8654469 w 9024730"/>
              <a:gd name="connsiteY23" fmla="*/ 1917476 h 6857999"/>
              <a:gd name="connsiteX24" fmla="*/ 8649702 w 9024730"/>
              <a:gd name="connsiteY24" fmla="*/ 1972204 h 6857999"/>
              <a:gd name="connsiteX25" fmla="*/ 8656357 w 9024730"/>
              <a:gd name="connsiteY25" fmla="*/ 2054291 h 6857999"/>
              <a:gd name="connsiteX26" fmla="*/ 8648660 w 9024730"/>
              <a:gd name="connsiteY26" fmla="*/ 2227417 h 6857999"/>
              <a:gd name="connsiteX27" fmla="*/ 8607609 w 9024730"/>
              <a:gd name="connsiteY27" fmla="*/ 2510933 h 6857999"/>
              <a:gd name="connsiteX28" fmla="*/ 8608432 w 9024730"/>
              <a:gd name="connsiteY28" fmla="*/ 2741866 h 6857999"/>
              <a:gd name="connsiteX29" fmla="*/ 8619112 w 9024730"/>
              <a:gd name="connsiteY29" fmla="*/ 2864935 h 6857999"/>
              <a:gd name="connsiteX30" fmla="*/ 8627742 w 9024730"/>
              <a:gd name="connsiteY30" fmla="*/ 2950807 h 6857999"/>
              <a:gd name="connsiteX31" fmla="*/ 8611822 w 9024730"/>
              <a:gd name="connsiteY31" fmla="*/ 2978246 h 6857999"/>
              <a:gd name="connsiteX32" fmla="*/ 8608239 w 9024730"/>
              <a:gd name="connsiteY32" fmla="*/ 2995916 h 6857999"/>
              <a:gd name="connsiteX33" fmla="*/ 8598647 w 9024730"/>
              <a:gd name="connsiteY33" fmla="*/ 2998648 h 6857999"/>
              <a:gd name="connsiteX34" fmla="*/ 8587108 w 9024730"/>
              <a:gd name="connsiteY34" fmla="*/ 3023630 h 6857999"/>
              <a:gd name="connsiteX35" fmla="*/ 8577885 w 9024730"/>
              <a:gd name="connsiteY35" fmla="*/ 3096975 h 6857999"/>
              <a:gd name="connsiteX36" fmla="*/ 8557492 w 9024730"/>
              <a:gd name="connsiteY36" fmla="*/ 3216657 h 6857999"/>
              <a:gd name="connsiteX37" fmla="*/ 8560894 w 9024730"/>
              <a:gd name="connsiteY37" fmla="*/ 3310980 h 6857999"/>
              <a:gd name="connsiteX38" fmla="*/ 8547852 w 9024730"/>
              <a:gd name="connsiteY38" fmla="*/ 3344725 h 6857999"/>
              <a:gd name="connsiteX39" fmla="*/ 8535427 w 9024730"/>
              <a:gd name="connsiteY39" fmla="*/ 3393250 h 6857999"/>
              <a:gd name="connsiteX40" fmla="*/ 8520092 w 9024730"/>
              <a:gd name="connsiteY40" fmla="*/ 3514536 h 6857999"/>
              <a:gd name="connsiteX41" fmla="*/ 8497231 w 9024730"/>
              <a:gd name="connsiteY41" fmla="*/ 3686149 h 6857999"/>
              <a:gd name="connsiteX42" fmla="*/ 8489799 w 9024730"/>
              <a:gd name="connsiteY42" fmla="*/ 3692208 h 6857999"/>
              <a:gd name="connsiteX43" fmla="*/ 8475804 w 9024730"/>
              <a:gd name="connsiteY43" fmla="*/ 3776022 h 6857999"/>
              <a:gd name="connsiteX44" fmla="*/ 8471279 w 9024730"/>
              <a:gd name="connsiteY44" fmla="*/ 3977138 h 6857999"/>
              <a:gd name="connsiteX45" fmla="*/ 8408913 w 9024730"/>
              <a:gd name="connsiteY45" fmla="*/ 4222149 h 6857999"/>
              <a:gd name="connsiteX46" fmla="*/ 8402112 w 9024730"/>
              <a:gd name="connsiteY46" fmla="*/ 4364683 h 6857999"/>
              <a:gd name="connsiteX47" fmla="*/ 8393355 w 9024730"/>
              <a:gd name="connsiteY47" fmla="*/ 4462471 h 6857999"/>
              <a:gd name="connsiteX48" fmla="*/ 8376166 w 9024730"/>
              <a:gd name="connsiteY48" fmla="*/ 4574052 h 6857999"/>
              <a:gd name="connsiteX49" fmla="*/ 8341678 w 9024730"/>
              <a:gd name="connsiteY49" fmla="*/ 4667756 h 6857999"/>
              <a:gd name="connsiteX50" fmla="*/ 8273661 w 9024730"/>
              <a:gd name="connsiteY50" fmla="*/ 4799019 h 6857999"/>
              <a:gd name="connsiteX51" fmla="*/ 8256132 w 9024730"/>
              <a:gd name="connsiteY51" fmla="*/ 4849614 h 6857999"/>
              <a:gd name="connsiteX52" fmla="*/ 8226804 w 9024730"/>
              <a:gd name="connsiteY52" fmla="*/ 4919971 h 6857999"/>
              <a:gd name="connsiteX53" fmla="*/ 8171825 w 9024730"/>
              <a:gd name="connsiteY53" fmla="*/ 5010766 h 6857999"/>
              <a:gd name="connsiteX54" fmla="*/ 8143172 w 9024730"/>
              <a:gd name="connsiteY54" fmla="*/ 5088190 h 6857999"/>
              <a:gd name="connsiteX55" fmla="*/ 8126363 w 9024730"/>
              <a:gd name="connsiteY55" fmla="*/ 5143922 h 6857999"/>
              <a:gd name="connsiteX56" fmla="*/ 8103782 w 9024730"/>
              <a:gd name="connsiteY56" fmla="*/ 5284346 h 6857999"/>
              <a:gd name="connsiteX57" fmla="*/ 8084361 w 9024730"/>
              <a:gd name="connsiteY57" fmla="*/ 5390948 h 6857999"/>
              <a:gd name="connsiteX58" fmla="*/ 8062552 w 9024730"/>
              <a:gd name="connsiteY58" fmla="*/ 5470854 h 6857999"/>
              <a:gd name="connsiteX59" fmla="*/ 8057342 w 9024730"/>
              <a:gd name="connsiteY59" fmla="*/ 5529643 h 6857999"/>
              <a:gd name="connsiteX60" fmla="*/ 8044923 w 9024730"/>
              <a:gd name="connsiteY60" fmla="*/ 5597292 h 6857999"/>
              <a:gd name="connsiteX61" fmla="*/ 8035233 w 9024730"/>
              <a:gd name="connsiteY61" fmla="*/ 5608899 h 6857999"/>
              <a:gd name="connsiteX62" fmla="*/ 8018178 w 9024730"/>
              <a:gd name="connsiteY62" fmla="*/ 5684911 h 6857999"/>
              <a:gd name="connsiteX63" fmla="*/ 8018018 w 9024730"/>
              <a:gd name="connsiteY63" fmla="*/ 5755776 h 6857999"/>
              <a:gd name="connsiteX64" fmla="*/ 8008640 w 9024730"/>
              <a:gd name="connsiteY64" fmla="*/ 5889599 h 6857999"/>
              <a:gd name="connsiteX65" fmla="*/ 8013542 w 9024730"/>
              <a:gd name="connsiteY65" fmla="*/ 5989744 h 6857999"/>
              <a:gd name="connsiteX66" fmla="*/ 7980757 w 9024730"/>
              <a:gd name="connsiteY66" fmla="*/ 6084926 h 6857999"/>
              <a:gd name="connsiteX67" fmla="*/ 7975907 w 9024730"/>
              <a:gd name="connsiteY67" fmla="*/ 6346549 h 6857999"/>
              <a:gd name="connsiteX68" fmla="*/ 7974221 w 9024730"/>
              <a:gd name="connsiteY68" fmla="*/ 6527527 h 6857999"/>
              <a:gd name="connsiteX69" fmla="*/ 7979135 w 9024730"/>
              <a:gd name="connsiteY69" fmla="*/ 6627129 h 6857999"/>
              <a:gd name="connsiteX70" fmla="*/ 7979404 w 9024730"/>
              <a:gd name="connsiteY70" fmla="*/ 6694819 h 6857999"/>
              <a:gd name="connsiteX71" fmla="*/ 8009526 w 9024730"/>
              <a:gd name="connsiteY71" fmla="*/ 6765445 h 6857999"/>
              <a:gd name="connsiteX72" fmla="*/ 8018211 w 9024730"/>
              <a:gd name="connsiteY72" fmla="*/ 6844697 h 6857999"/>
              <a:gd name="connsiteX73" fmla="*/ 8019608 w 9024730"/>
              <a:gd name="connsiteY73" fmla="*/ 6857999 h 6857999"/>
              <a:gd name="connsiteX74" fmla="*/ 0 w 9024730"/>
              <a:gd name="connsiteY7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9024730" h="6857999">
                <a:moveTo>
                  <a:pt x="0" y="0"/>
                </a:moveTo>
                <a:lnTo>
                  <a:pt x="9024730" y="0"/>
                </a:lnTo>
                <a:lnTo>
                  <a:pt x="9024730" y="2"/>
                </a:lnTo>
                <a:lnTo>
                  <a:pt x="8447016" y="2"/>
                </a:lnTo>
                <a:lnTo>
                  <a:pt x="8441214" y="14562"/>
                </a:lnTo>
                <a:lnTo>
                  <a:pt x="8445389" y="59077"/>
                </a:lnTo>
                <a:cubicBezTo>
                  <a:pt x="8445971" y="76949"/>
                  <a:pt x="8436504" y="89796"/>
                  <a:pt x="8437086" y="107668"/>
                </a:cubicBezTo>
                <a:cubicBezTo>
                  <a:pt x="8417947" y="138162"/>
                  <a:pt x="8459241" y="201929"/>
                  <a:pt x="8458599" y="246136"/>
                </a:cubicBezTo>
                <a:cubicBezTo>
                  <a:pt x="8457958" y="290343"/>
                  <a:pt x="8471649" y="364179"/>
                  <a:pt x="8433237" y="372908"/>
                </a:cubicBezTo>
                <a:cubicBezTo>
                  <a:pt x="8426916" y="431308"/>
                  <a:pt x="8438389" y="357606"/>
                  <a:pt x="8430194" y="450607"/>
                </a:cubicBezTo>
                <a:cubicBezTo>
                  <a:pt x="8466727" y="551950"/>
                  <a:pt x="8430182" y="787036"/>
                  <a:pt x="8443315" y="812800"/>
                </a:cubicBezTo>
                <a:cubicBezTo>
                  <a:pt x="8478999" y="860799"/>
                  <a:pt x="8435788" y="854953"/>
                  <a:pt x="8453042" y="912727"/>
                </a:cubicBezTo>
                <a:cubicBezTo>
                  <a:pt x="8462900" y="945986"/>
                  <a:pt x="8451223" y="951781"/>
                  <a:pt x="8451649" y="989950"/>
                </a:cubicBezTo>
                <a:cubicBezTo>
                  <a:pt x="8452074" y="1028120"/>
                  <a:pt x="8452500" y="1095828"/>
                  <a:pt x="8455592" y="1141745"/>
                </a:cubicBezTo>
                <a:cubicBezTo>
                  <a:pt x="8458684" y="1187662"/>
                  <a:pt x="8470047" y="1234783"/>
                  <a:pt x="8470203" y="1265454"/>
                </a:cubicBezTo>
                <a:cubicBezTo>
                  <a:pt x="8458947" y="1304052"/>
                  <a:pt x="8496012" y="1370755"/>
                  <a:pt x="8499638" y="1385480"/>
                </a:cubicBezTo>
                <a:cubicBezTo>
                  <a:pt x="8514485" y="1422714"/>
                  <a:pt x="8525070" y="1428103"/>
                  <a:pt x="8518660" y="1458060"/>
                </a:cubicBezTo>
                <a:cubicBezTo>
                  <a:pt x="8518783" y="1468057"/>
                  <a:pt x="8539003" y="1503177"/>
                  <a:pt x="8539125" y="1513175"/>
                </a:cubicBezTo>
                <a:lnTo>
                  <a:pt x="8570281" y="1570809"/>
                </a:lnTo>
                <a:cubicBezTo>
                  <a:pt x="8597636" y="1617136"/>
                  <a:pt x="8594573" y="1601443"/>
                  <a:pt x="8605212" y="1638391"/>
                </a:cubicBezTo>
                <a:cubicBezTo>
                  <a:pt x="8629645" y="1719640"/>
                  <a:pt x="8613884" y="1715203"/>
                  <a:pt x="8626457" y="1742490"/>
                </a:cubicBezTo>
                <a:lnTo>
                  <a:pt x="8654861" y="1818229"/>
                </a:lnTo>
                <a:cubicBezTo>
                  <a:pt x="8657202" y="1824059"/>
                  <a:pt x="8651899" y="1851211"/>
                  <a:pt x="8648005" y="1862723"/>
                </a:cubicBezTo>
                <a:lnTo>
                  <a:pt x="8654469" y="1917476"/>
                </a:lnTo>
                <a:lnTo>
                  <a:pt x="8649702" y="1972204"/>
                </a:lnTo>
                <a:cubicBezTo>
                  <a:pt x="8652251" y="1979569"/>
                  <a:pt x="8651461" y="2048203"/>
                  <a:pt x="8656357" y="2054291"/>
                </a:cubicBezTo>
                <a:cubicBezTo>
                  <a:pt x="8672645" y="2141657"/>
                  <a:pt x="8632397" y="2189849"/>
                  <a:pt x="8648660" y="2227417"/>
                </a:cubicBezTo>
                <a:cubicBezTo>
                  <a:pt x="8639941" y="2317591"/>
                  <a:pt x="8613796" y="2407644"/>
                  <a:pt x="8607609" y="2510933"/>
                </a:cubicBezTo>
                <a:cubicBezTo>
                  <a:pt x="8633490" y="2597916"/>
                  <a:pt x="8602674" y="2649734"/>
                  <a:pt x="8608432" y="2741866"/>
                </a:cubicBezTo>
                <a:cubicBezTo>
                  <a:pt x="8630300" y="2779815"/>
                  <a:pt x="8631929" y="2817058"/>
                  <a:pt x="8619112" y="2864935"/>
                </a:cubicBezTo>
                <a:cubicBezTo>
                  <a:pt x="8655820" y="2860552"/>
                  <a:pt x="8588374" y="2937673"/>
                  <a:pt x="8627742" y="2950807"/>
                </a:cubicBezTo>
                <a:lnTo>
                  <a:pt x="8611822" y="2978246"/>
                </a:lnTo>
                <a:lnTo>
                  <a:pt x="8608239" y="2995916"/>
                </a:lnTo>
                <a:lnTo>
                  <a:pt x="8598647" y="2998648"/>
                </a:lnTo>
                <a:lnTo>
                  <a:pt x="8587108" y="3023630"/>
                </a:lnTo>
                <a:cubicBezTo>
                  <a:pt x="8584111" y="3033333"/>
                  <a:pt x="8577413" y="3084375"/>
                  <a:pt x="8577885" y="3096975"/>
                </a:cubicBezTo>
                <a:cubicBezTo>
                  <a:pt x="8594321" y="3142205"/>
                  <a:pt x="8535131" y="3160433"/>
                  <a:pt x="8557492" y="3216657"/>
                </a:cubicBezTo>
                <a:cubicBezTo>
                  <a:pt x="8562518" y="3237178"/>
                  <a:pt x="8573573" y="3299737"/>
                  <a:pt x="8560894" y="3310980"/>
                </a:cubicBezTo>
                <a:cubicBezTo>
                  <a:pt x="8557601" y="3323902"/>
                  <a:pt x="8561083" y="3339340"/>
                  <a:pt x="8547852" y="3344725"/>
                </a:cubicBezTo>
                <a:cubicBezTo>
                  <a:pt x="8531788" y="3353908"/>
                  <a:pt x="8553430" y="3400659"/>
                  <a:pt x="8535427" y="3393250"/>
                </a:cubicBezTo>
                <a:cubicBezTo>
                  <a:pt x="8550195" y="3426421"/>
                  <a:pt x="8529553" y="3487753"/>
                  <a:pt x="8520092" y="3514536"/>
                </a:cubicBezTo>
                <a:cubicBezTo>
                  <a:pt x="8513726" y="3563353"/>
                  <a:pt x="8500070" y="3650327"/>
                  <a:pt x="8497231" y="3686149"/>
                </a:cubicBezTo>
                <a:cubicBezTo>
                  <a:pt x="8494574" y="3687657"/>
                  <a:pt x="8493370" y="3677229"/>
                  <a:pt x="8489799" y="3692208"/>
                </a:cubicBezTo>
                <a:cubicBezTo>
                  <a:pt x="8486228" y="3707187"/>
                  <a:pt x="8465938" y="3757479"/>
                  <a:pt x="8475804" y="3776022"/>
                </a:cubicBezTo>
                <a:cubicBezTo>
                  <a:pt x="8441061" y="3875691"/>
                  <a:pt x="8487451" y="3939839"/>
                  <a:pt x="8471279" y="3977138"/>
                </a:cubicBezTo>
                <a:cubicBezTo>
                  <a:pt x="8465599" y="4067300"/>
                  <a:pt x="8419685" y="4164564"/>
                  <a:pt x="8408913" y="4222149"/>
                </a:cubicBezTo>
                <a:cubicBezTo>
                  <a:pt x="8403583" y="4287917"/>
                  <a:pt x="8398240" y="4339232"/>
                  <a:pt x="8402112" y="4364683"/>
                </a:cubicBezTo>
                <a:lnTo>
                  <a:pt x="8393355" y="4462471"/>
                </a:lnTo>
                <a:cubicBezTo>
                  <a:pt x="8396004" y="4503329"/>
                  <a:pt x="8376320" y="4548111"/>
                  <a:pt x="8376166" y="4574052"/>
                </a:cubicBezTo>
                <a:cubicBezTo>
                  <a:pt x="8369380" y="4670665"/>
                  <a:pt x="8352302" y="4649921"/>
                  <a:pt x="8341678" y="4667756"/>
                </a:cubicBezTo>
                <a:cubicBezTo>
                  <a:pt x="8320864" y="4705850"/>
                  <a:pt x="8290794" y="4758928"/>
                  <a:pt x="8273661" y="4799019"/>
                </a:cubicBezTo>
                <a:cubicBezTo>
                  <a:pt x="8254323" y="4834076"/>
                  <a:pt x="8262378" y="4811645"/>
                  <a:pt x="8256132" y="4849614"/>
                </a:cubicBezTo>
                <a:cubicBezTo>
                  <a:pt x="8239320" y="4853334"/>
                  <a:pt x="8207060" y="4883089"/>
                  <a:pt x="8226804" y="4919971"/>
                </a:cubicBezTo>
                <a:lnTo>
                  <a:pt x="8171825" y="5010766"/>
                </a:lnTo>
                <a:cubicBezTo>
                  <a:pt x="8150097" y="4983259"/>
                  <a:pt x="8165842" y="5107656"/>
                  <a:pt x="8143172" y="5088190"/>
                </a:cubicBezTo>
                <a:cubicBezTo>
                  <a:pt x="8128060" y="5102008"/>
                  <a:pt x="8138350" y="5118851"/>
                  <a:pt x="8126363" y="5143922"/>
                </a:cubicBezTo>
                <a:cubicBezTo>
                  <a:pt x="8116335" y="5192745"/>
                  <a:pt x="8111851" y="5226225"/>
                  <a:pt x="8103782" y="5284346"/>
                </a:cubicBezTo>
                <a:cubicBezTo>
                  <a:pt x="8101016" y="5338386"/>
                  <a:pt x="8095811" y="5337325"/>
                  <a:pt x="8084361" y="5390948"/>
                </a:cubicBezTo>
                <a:cubicBezTo>
                  <a:pt x="8082912" y="5429655"/>
                  <a:pt x="8063705" y="5449508"/>
                  <a:pt x="8062552" y="5470854"/>
                </a:cubicBezTo>
                <a:cubicBezTo>
                  <a:pt x="8086776" y="5526328"/>
                  <a:pt x="8037513" y="5496377"/>
                  <a:pt x="8057342" y="5529643"/>
                </a:cubicBezTo>
                <a:cubicBezTo>
                  <a:pt x="8050653" y="5550879"/>
                  <a:pt x="8055939" y="5587444"/>
                  <a:pt x="8044923" y="5597292"/>
                </a:cubicBezTo>
                <a:lnTo>
                  <a:pt x="8035233" y="5608899"/>
                </a:lnTo>
                <a:cubicBezTo>
                  <a:pt x="8030775" y="5623501"/>
                  <a:pt x="8021047" y="5660431"/>
                  <a:pt x="8018178" y="5684911"/>
                </a:cubicBezTo>
                <a:cubicBezTo>
                  <a:pt x="8005590" y="5692608"/>
                  <a:pt x="8011744" y="5734344"/>
                  <a:pt x="8018018" y="5755776"/>
                </a:cubicBezTo>
                <a:cubicBezTo>
                  <a:pt x="8019409" y="5792777"/>
                  <a:pt x="7989082" y="5848613"/>
                  <a:pt x="8008640" y="5889599"/>
                </a:cubicBezTo>
                <a:cubicBezTo>
                  <a:pt x="8011480" y="5932097"/>
                  <a:pt x="8009486" y="5940901"/>
                  <a:pt x="8013542" y="5989744"/>
                </a:cubicBezTo>
                <a:cubicBezTo>
                  <a:pt x="8022089" y="6020787"/>
                  <a:pt x="7982918" y="6024963"/>
                  <a:pt x="7980757" y="6084926"/>
                </a:cubicBezTo>
                <a:cubicBezTo>
                  <a:pt x="7974117" y="6134231"/>
                  <a:pt x="7999371" y="6240432"/>
                  <a:pt x="7975907" y="6346549"/>
                </a:cubicBezTo>
                <a:cubicBezTo>
                  <a:pt x="7987225" y="6409741"/>
                  <a:pt x="7980509" y="6468689"/>
                  <a:pt x="7974221" y="6527527"/>
                </a:cubicBezTo>
                <a:cubicBezTo>
                  <a:pt x="7955361" y="6585667"/>
                  <a:pt x="7987786" y="6579284"/>
                  <a:pt x="7979135" y="6627129"/>
                </a:cubicBezTo>
                <a:cubicBezTo>
                  <a:pt x="7983057" y="6635153"/>
                  <a:pt x="7984986" y="6697665"/>
                  <a:pt x="7979404" y="6694819"/>
                </a:cubicBezTo>
                <a:cubicBezTo>
                  <a:pt x="7981755" y="6716947"/>
                  <a:pt x="8003903" y="6732844"/>
                  <a:pt x="8009526" y="6765445"/>
                </a:cubicBezTo>
                <a:cubicBezTo>
                  <a:pt x="8011113" y="6776325"/>
                  <a:pt x="8014662" y="6810511"/>
                  <a:pt x="8018211" y="6844697"/>
                </a:cubicBezTo>
                <a:lnTo>
                  <a:pt x="8019608" y="6857999"/>
                </a:lnTo>
                <a:lnTo>
                  <a:pt x="0" y="685799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84F581-0751-BDA6-DE5B-61B4A21DC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621" y="428764"/>
            <a:ext cx="5160770" cy="1322887"/>
          </a:xfrm>
        </p:spPr>
        <p:txBody>
          <a:bodyPr>
            <a:normAutofit/>
          </a:bodyPr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48691-8C17-85FF-20B7-A5093C0DC3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775" y="1956619"/>
            <a:ext cx="4930463" cy="4472617"/>
          </a:xfrm>
        </p:spPr>
        <p:txBody>
          <a:bodyPr>
            <a:normAutofit/>
          </a:bodyPr>
          <a:lstStyle/>
          <a:p>
            <a:pPr marL="190500" indent="-190500">
              <a:buSzPct val="100000"/>
            </a:pPr>
            <a:r>
              <a:rPr lang="en-US" sz="2000" dirty="0">
                <a:ea typeface="Aptos" pitchFamily="34" charset="-122"/>
                <a:cs typeface="Aptos" pitchFamily="34" charset="-120"/>
              </a:rPr>
              <a:t>Instant messaging is now a normal part of personal and professional communication.</a:t>
            </a:r>
            <a:endParaRPr lang="en-US" sz="2000" dirty="0"/>
          </a:p>
          <a:p>
            <a:pPr marL="190500" indent="-190500">
              <a:buSzPct val="100000"/>
            </a:pPr>
            <a:r>
              <a:rPr lang="en-US" sz="2000" dirty="0">
                <a:ea typeface="Aptos" pitchFamily="34" charset="-122"/>
                <a:cs typeface="Aptos" pitchFamily="34" charset="-120"/>
              </a:rPr>
              <a:t>Messages, timestamps, identifiers, images, documents and voice files can become important digital evidence.</a:t>
            </a:r>
            <a:endParaRPr lang="en-US" sz="2000" dirty="0"/>
          </a:p>
          <a:p>
            <a:pPr marL="190500" indent="-190500">
              <a:buSzPct val="100000"/>
            </a:pPr>
            <a:r>
              <a:rPr lang="en-US" sz="2000" dirty="0">
                <a:ea typeface="Aptos" pitchFamily="34" charset="-122"/>
                <a:cs typeface="Aptos" pitchFamily="34" charset="-120"/>
              </a:rPr>
              <a:t>Android is highly relevant to mobile forensics and accounted for 68.36% of worldwide mobile OS usage in July 2026 [2].</a:t>
            </a:r>
            <a:endParaRPr lang="en-US" sz="2000" dirty="0"/>
          </a:p>
          <a:p>
            <a:pPr marL="190500" indent="-190500">
              <a:buSzPct val="100000"/>
            </a:pPr>
            <a:r>
              <a:rPr lang="en-US" sz="2000" dirty="0">
                <a:ea typeface="Aptos" pitchFamily="34" charset="-122"/>
                <a:cs typeface="Aptos" pitchFamily="34" charset="-120"/>
              </a:rPr>
              <a:t>Messaging applications do not store information in the same way, so one acquisition method can produce different results across apps.</a:t>
            </a:r>
            <a:endParaRPr lang="en-US" sz="2000" dirty="0"/>
          </a:p>
        </p:txBody>
      </p:sp>
      <p:pic>
        <p:nvPicPr>
          <p:cNvPr id="7" name="Graphic 6" descr="Chat Bubble">
            <a:extLst>
              <a:ext uri="{FF2B5EF4-FFF2-40B4-BE49-F238E27FC236}">
                <a16:creationId xmlns:a16="http://schemas.microsoft.com/office/drawing/2014/main" id="{E32D5BF3-3A0C-0179-1CD8-488548C60C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596985" y="2353600"/>
            <a:ext cx="2180230" cy="2180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843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E65F7-EDC5-D7DE-4409-8888B6DAB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Platforms Used in This Study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AFB2A4-61E3-0500-7016-4F17570583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0504"/>
            <a:ext cx="2718619" cy="639762"/>
          </a:xfrm>
        </p:spPr>
        <p:txBody>
          <a:bodyPr/>
          <a:lstStyle/>
          <a:p>
            <a:r>
              <a:rPr lang="en-US" dirty="0"/>
              <a:t>Google Chat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1225B5-C7B0-DB7D-5D13-97F57A1E61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444749"/>
            <a:ext cx="2718619" cy="3951288"/>
          </a:xfrm>
        </p:spPr>
        <p:txBody>
          <a:bodyPr>
            <a:normAutofit/>
          </a:bodyPr>
          <a:lstStyle/>
          <a:p>
            <a:pPr lvl="0"/>
            <a:r>
              <a:rPr lang="en-US" sz="1800" dirty="0"/>
              <a:t>Google messaging and collaboration platform</a:t>
            </a:r>
          </a:p>
          <a:p>
            <a:pPr lvl="0"/>
            <a:r>
              <a:rPr lang="en-US" sz="1800" dirty="0"/>
              <a:t>Supports messages, attachments and </a:t>
            </a:r>
            <a:r>
              <a:rPr lang="en-US" sz="1800" dirty="0" err="1"/>
              <a:t>synchronised</a:t>
            </a:r>
            <a:r>
              <a:rPr lang="en-US" sz="1800" dirty="0"/>
              <a:t> communication</a:t>
            </a:r>
          </a:p>
          <a:p>
            <a:pPr lvl="0"/>
            <a:r>
              <a:rPr lang="en-US" sz="1800" dirty="0"/>
              <a:t>Uses a more cloud-oriented storage approach with some locally available artefacts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A279EF-4C99-9734-A1D8-C8CAF6D3EF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1470" y="1530504"/>
            <a:ext cx="2325329" cy="639762"/>
          </a:xfrm>
        </p:spPr>
        <p:txBody>
          <a:bodyPr/>
          <a:lstStyle/>
          <a:p>
            <a:r>
              <a:rPr lang="en-US" dirty="0"/>
              <a:t>Telegram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22687B-22B4-233F-A244-36FE0F43BB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1471" y="2444749"/>
            <a:ext cx="2325329" cy="3951288"/>
          </a:xfrm>
        </p:spPr>
        <p:txBody>
          <a:bodyPr>
            <a:normAutofit/>
          </a:bodyPr>
          <a:lstStyle/>
          <a:p>
            <a:pPr lvl="0"/>
            <a:r>
              <a:rPr lang="en-US" sz="1800" dirty="0"/>
              <a:t>Cloud-based messaging platform</a:t>
            </a:r>
          </a:p>
          <a:p>
            <a:pPr lvl="0"/>
            <a:r>
              <a:rPr lang="en-US" sz="1800" dirty="0"/>
              <a:t>Supports text and multimedia communication</a:t>
            </a:r>
          </a:p>
          <a:p>
            <a:pPr lvl="0"/>
            <a:r>
              <a:rPr lang="en-US" sz="1800" dirty="0"/>
              <a:t>Uses both local and cloud-related storage behavior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720678C6-1D37-23D9-49D3-0D4A541A73C0}"/>
              </a:ext>
            </a:extLst>
          </p:cNvPr>
          <p:cNvSpPr txBox="1">
            <a:spLocks/>
          </p:cNvSpPr>
          <p:nvPr/>
        </p:nvSpPr>
        <p:spPr>
          <a:xfrm>
            <a:off x="3409335" y="2327275"/>
            <a:ext cx="2325329" cy="3951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65D2CC-0213-19C7-0B59-F0FBE1A80CED}"/>
              </a:ext>
            </a:extLst>
          </p:cNvPr>
          <p:cNvSpPr txBox="1">
            <a:spLocks/>
          </p:cNvSpPr>
          <p:nvPr/>
        </p:nvSpPr>
        <p:spPr>
          <a:xfrm>
            <a:off x="609600" y="1687513"/>
            <a:ext cx="2718619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610C541-A4F9-A2BF-248F-BC3413C59D13}"/>
              </a:ext>
            </a:extLst>
          </p:cNvPr>
          <p:cNvSpPr txBox="1">
            <a:spLocks/>
          </p:cNvSpPr>
          <p:nvPr/>
        </p:nvSpPr>
        <p:spPr>
          <a:xfrm>
            <a:off x="3490451" y="1540852"/>
            <a:ext cx="2718619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WhatsApp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FD1DFECD-D90E-0374-6896-6EBDD0F9C0B8}"/>
              </a:ext>
            </a:extLst>
          </p:cNvPr>
          <p:cNvSpPr txBox="1">
            <a:spLocks/>
          </p:cNvSpPr>
          <p:nvPr/>
        </p:nvSpPr>
        <p:spPr>
          <a:xfrm>
            <a:off x="3409335" y="2444749"/>
            <a:ext cx="2718619" cy="3951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1800" dirty="0"/>
              <a:t>Widely used instant-messaging application</a:t>
            </a:r>
          </a:p>
          <a:p>
            <a:pPr lvl="0"/>
            <a:r>
              <a:rPr lang="en-US" sz="1800" dirty="0"/>
              <a:t>Supports text, image, document and voice communication</a:t>
            </a:r>
          </a:p>
          <a:p>
            <a:pPr lvl="0"/>
            <a:r>
              <a:rPr lang="en-US" sz="1800" dirty="0"/>
              <a:t>Uses encrypted message storage and protected application data</a:t>
            </a:r>
          </a:p>
        </p:txBody>
      </p:sp>
    </p:spTree>
    <p:extLst>
      <p:ext uri="{BB962C8B-B14F-4D97-AF65-F5344CB8AC3E}">
        <p14:creationId xmlns:p14="http://schemas.microsoft.com/office/powerpoint/2010/main" val="1109937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C6F74-79E7-66CE-7CF5-CC563A355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US" b="1" dirty="0"/>
              <a:t>Research Gap &amp; Guiding Question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453C99-5237-E29D-EFC3-E7F04962E8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Gap</a:t>
            </a:r>
          </a:p>
        </p:txBody>
      </p:sp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id="{F1956D7C-0A5D-F43C-6E17-5B21CE22C3F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54719206"/>
              </p:ext>
            </p:extLst>
          </p:nvPr>
        </p:nvGraphicFramePr>
        <p:xfrm>
          <a:off x="457200" y="2174875"/>
          <a:ext cx="4040188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FB0C2EC-0E0B-0AFE-4AE4-B325E2B4DF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D7A65FE-7672-7EA1-77A6-1BBC8AB24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213840" cy="4255422"/>
          </a:xfrm>
        </p:spPr>
        <p:txBody>
          <a:bodyPr>
            <a:normAutofit/>
          </a:bodyPr>
          <a:lstStyle/>
          <a:p>
            <a:pPr marL="190500" indent="-190500">
              <a:buSzPct val="100000"/>
            </a:pPr>
            <a:r>
              <a:rPr lang="en-US" dirty="0">
                <a:solidFill>
                  <a:srgbClr val="102A43"/>
                </a:solidFill>
                <a:ea typeface="Aptos Display" pitchFamily="34" charset="-122"/>
                <a:cs typeface="Aptos Display" pitchFamily="34" charset="-120"/>
              </a:rPr>
              <a:t>What forensic traces remain after controlled deletion of text and multimedia content in </a:t>
            </a:r>
            <a:r>
              <a:rPr lang="en-US" dirty="0"/>
              <a:t>Social Messaging Platforms</a:t>
            </a:r>
            <a:r>
              <a:rPr lang="en-US" dirty="0">
                <a:solidFill>
                  <a:srgbClr val="102A43"/>
                </a:solidFill>
                <a:ea typeface="Aptos Display" pitchFamily="34" charset="-122"/>
                <a:cs typeface="Aptos Display" pitchFamily="34" charset="-120"/>
              </a:rPr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703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970A1-5EC3-3E01-F8D2-604B179FA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Research Aim and Objectives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64937A-9A7E-5FBA-2DB5-618233F334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Aim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9D95B3E-73C7-7C45-B8A7-1C8E1EA22A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292350"/>
            <a:ext cx="4040188" cy="39512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200" dirty="0">
                <a:solidFill>
                  <a:srgbClr val="102A43"/>
                </a:solidFill>
                <a:ea typeface="Aptos" pitchFamily="34" charset="-122"/>
                <a:cs typeface="Aptos" pitchFamily="34" charset="-120"/>
              </a:rPr>
              <a:t>Examine the forensic traces left by WhatsApp, Telegram and Google Chat in an Android environment and assess how those traces can be identified, extracted and interpreted consistently.</a:t>
            </a:r>
            <a:endParaRPr lang="en-US" sz="22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CC06963-BFE6-6441-ECF8-754DDFF70C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Objectives</a:t>
            </a:r>
          </a:p>
        </p:txBody>
      </p: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D46F0EC3-333D-9086-817F-CDE08700E2FE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4645025" y="2292350"/>
          <a:ext cx="4041775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4860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D581E-61B2-9AAD-E864-2CA5E66D7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Research Methodology</a:t>
            </a:r>
            <a:endParaRPr lang="en-US" dirty="0"/>
          </a:p>
        </p:txBody>
      </p:sp>
      <p:sp>
        <p:nvSpPr>
          <p:cNvPr id="25" name="Shape 4">
            <a:extLst>
              <a:ext uri="{FF2B5EF4-FFF2-40B4-BE49-F238E27FC236}">
                <a16:creationId xmlns:a16="http://schemas.microsoft.com/office/drawing/2014/main" id="{E1F8A9F6-861C-62BE-FFFE-C03791213218}"/>
              </a:ext>
            </a:extLst>
          </p:cNvPr>
          <p:cNvSpPr/>
          <p:nvPr/>
        </p:nvSpPr>
        <p:spPr>
          <a:xfrm>
            <a:off x="457200" y="2190750"/>
            <a:ext cx="1553286" cy="2514599"/>
          </a:xfrm>
          <a:prstGeom prst="roundRect">
            <a:avLst>
              <a:gd name="adj" fmla="val 3279"/>
            </a:avLst>
          </a:prstGeom>
          <a:solidFill>
            <a:srgbClr val="FFFFFF"/>
          </a:solidFill>
          <a:ln w="12700">
            <a:solidFill>
              <a:srgbClr val="D8E1EA"/>
            </a:solidFill>
            <a:prstDash val="solid"/>
          </a:ln>
        </p:spPr>
        <p:txBody>
          <a:bodyPr/>
          <a:lstStyle/>
          <a:p>
            <a:pPr algn="ctr"/>
            <a:r>
              <a:rPr lang="en-US" sz="1400" b="1" dirty="0">
                <a:ea typeface="Aptos" pitchFamily="34" charset="-122"/>
                <a:cs typeface="Aptos" pitchFamily="34" charset="-120"/>
              </a:rPr>
              <a:t>PHILOSOPHY</a:t>
            </a:r>
          </a:p>
          <a:p>
            <a:pPr algn="ctr"/>
            <a:endParaRPr lang="en-US" sz="1100" dirty="0"/>
          </a:p>
          <a:p>
            <a:pPr algn="ctr"/>
            <a:endParaRPr lang="en-US" sz="1100" dirty="0"/>
          </a:p>
          <a:p>
            <a:pPr algn="ctr"/>
            <a:r>
              <a:rPr lang="en-US" sz="2000" b="1" dirty="0">
                <a:ea typeface="Aptos Display" pitchFamily="34" charset="-122"/>
                <a:cs typeface="Aptos Display" pitchFamily="34" charset="-120"/>
              </a:rPr>
              <a:t>Pragmatism</a:t>
            </a:r>
          </a:p>
          <a:p>
            <a:pPr algn="ctr"/>
            <a:endParaRPr lang="en-US" sz="1000" b="1" dirty="0">
              <a:ea typeface="Aptos Display" pitchFamily="34" charset="-122"/>
              <a:cs typeface="Aptos Display" pitchFamily="34" charset="-120"/>
            </a:endParaRPr>
          </a:p>
          <a:p>
            <a:pPr algn="ctr"/>
            <a:endParaRPr lang="en-US" sz="1000" b="1" dirty="0">
              <a:ea typeface="Aptos Display" pitchFamily="34" charset="-122"/>
              <a:cs typeface="Aptos Display" pitchFamily="34" charset="-120"/>
            </a:endParaRPr>
          </a:p>
          <a:p>
            <a:pPr algn="ctr"/>
            <a:r>
              <a:rPr lang="en-US" sz="1400" dirty="0"/>
              <a:t>Practical focus on demonstrable forensic evidence</a:t>
            </a:r>
          </a:p>
        </p:txBody>
      </p:sp>
      <p:sp>
        <p:nvSpPr>
          <p:cNvPr id="27" name="Shape 4">
            <a:extLst>
              <a:ext uri="{FF2B5EF4-FFF2-40B4-BE49-F238E27FC236}">
                <a16:creationId xmlns:a16="http://schemas.microsoft.com/office/drawing/2014/main" id="{86DFF12A-BBB3-5134-299B-B2A4EF3C999E}"/>
              </a:ext>
            </a:extLst>
          </p:cNvPr>
          <p:cNvSpPr/>
          <p:nvPr/>
        </p:nvSpPr>
        <p:spPr>
          <a:xfrm>
            <a:off x="2144464" y="2190750"/>
            <a:ext cx="1553286" cy="2514599"/>
          </a:xfrm>
          <a:prstGeom prst="roundRect">
            <a:avLst>
              <a:gd name="adj" fmla="val 3279"/>
            </a:avLst>
          </a:prstGeom>
          <a:solidFill>
            <a:srgbClr val="FFFFFF"/>
          </a:solidFill>
          <a:ln w="12700">
            <a:solidFill>
              <a:srgbClr val="D8E1EA"/>
            </a:solidFill>
            <a:prstDash val="solid"/>
          </a:ln>
        </p:spPr>
        <p:txBody>
          <a:bodyPr/>
          <a:lstStyle/>
          <a:p>
            <a:pPr algn="ctr"/>
            <a:r>
              <a:rPr lang="en-US" sz="1400" b="1" dirty="0">
                <a:ea typeface="Aptos" pitchFamily="34" charset="-122"/>
                <a:cs typeface="Aptos" pitchFamily="34" charset="-120"/>
              </a:rPr>
              <a:t>APPROACH</a:t>
            </a:r>
          </a:p>
          <a:p>
            <a:pPr algn="ctr"/>
            <a:endParaRPr lang="en-US" sz="1100" dirty="0"/>
          </a:p>
          <a:p>
            <a:pPr algn="ctr"/>
            <a:endParaRPr lang="en-US" sz="1100" dirty="0"/>
          </a:p>
          <a:p>
            <a:pPr algn="ctr"/>
            <a:r>
              <a:rPr lang="en-US" sz="2000" b="1" dirty="0">
                <a:ea typeface="Aptos Display" pitchFamily="34" charset="-122"/>
                <a:cs typeface="Aptos Display" pitchFamily="34" charset="-120"/>
              </a:rPr>
              <a:t>Primarily Deductive</a:t>
            </a:r>
            <a:endParaRPr lang="en-US" sz="2000" dirty="0"/>
          </a:p>
          <a:p>
            <a:pPr algn="ctr"/>
            <a:endParaRPr lang="en-US" sz="1000" dirty="0">
              <a:ea typeface="Aptos" pitchFamily="34" charset="-122"/>
              <a:cs typeface="Aptos" pitchFamily="34" charset="-120"/>
            </a:endParaRPr>
          </a:p>
          <a:p>
            <a:pPr algn="ctr"/>
            <a:endParaRPr lang="en-US" sz="1000" dirty="0">
              <a:ea typeface="Aptos" pitchFamily="34" charset="-122"/>
              <a:cs typeface="Aptos" pitchFamily="34" charset="-120"/>
            </a:endParaRPr>
          </a:p>
          <a:p>
            <a:pPr algn="ctr"/>
            <a:r>
              <a:rPr lang="en-US" sz="1400" dirty="0"/>
              <a:t>Test expected artefacts through known actions</a:t>
            </a:r>
          </a:p>
          <a:p>
            <a:pPr algn="ctr"/>
            <a:endParaRPr lang="en-US" sz="1000" dirty="0"/>
          </a:p>
        </p:txBody>
      </p:sp>
      <p:sp>
        <p:nvSpPr>
          <p:cNvPr id="29" name="Shape 4">
            <a:extLst>
              <a:ext uri="{FF2B5EF4-FFF2-40B4-BE49-F238E27FC236}">
                <a16:creationId xmlns:a16="http://schemas.microsoft.com/office/drawing/2014/main" id="{18B77339-4F37-116F-672E-B8644AE39F29}"/>
              </a:ext>
            </a:extLst>
          </p:cNvPr>
          <p:cNvSpPr/>
          <p:nvPr/>
        </p:nvSpPr>
        <p:spPr>
          <a:xfrm>
            <a:off x="3829746" y="2190750"/>
            <a:ext cx="1553286" cy="2514599"/>
          </a:xfrm>
          <a:prstGeom prst="roundRect">
            <a:avLst>
              <a:gd name="adj" fmla="val 3279"/>
            </a:avLst>
          </a:prstGeom>
          <a:solidFill>
            <a:srgbClr val="FFFFFF"/>
          </a:solidFill>
          <a:ln w="12700">
            <a:solidFill>
              <a:srgbClr val="D8E1EA"/>
            </a:solidFill>
            <a:prstDash val="solid"/>
          </a:ln>
        </p:spPr>
        <p:txBody>
          <a:bodyPr/>
          <a:lstStyle/>
          <a:p>
            <a:pPr algn="ctr"/>
            <a:r>
              <a:rPr lang="en-US" sz="1400" b="1" dirty="0">
                <a:ea typeface="Aptos" pitchFamily="34" charset="-122"/>
                <a:cs typeface="Aptos" pitchFamily="34" charset="-120"/>
              </a:rPr>
              <a:t>STRATEGY</a:t>
            </a:r>
          </a:p>
          <a:p>
            <a:pPr algn="ctr"/>
            <a:endParaRPr lang="en-US" sz="1100" dirty="0"/>
          </a:p>
          <a:p>
            <a:pPr algn="ctr"/>
            <a:endParaRPr lang="en-US" sz="1100" dirty="0"/>
          </a:p>
          <a:p>
            <a:pPr algn="ctr"/>
            <a:r>
              <a:rPr lang="en-US" sz="2000" b="1" dirty="0">
                <a:ea typeface="Aptos Display" pitchFamily="34" charset="-122"/>
                <a:cs typeface="Aptos Display" pitchFamily="34" charset="-120"/>
              </a:rPr>
              <a:t>Controlled Experiment</a:t>
            </a:r>
            <a:endParaRPr lang="en-US" sz="2000" dirty="0"/>
          </a:p>
          <a:p>
            <a:pPr algn="ctr"/>
            <a:endParaRPr lang="en-US" sz="1000" dirty="0">
              <a:ea typeface="Aptos" pitchFamily="34" charset="-122"/>
              <a:cs typeface="Aptos" pitchFamily="34" charset="-120"/>
            </a:endParaRPr>
          </a:p>
          <a:p>
            <a:pPr algn="ctr"/>
            <a:endParaRPr lang="en-US" sz="1000" dirty="0">
              <a:ea typeface="Aptos" pitchFamily="34" charset="-122"/>
              <a:cs typeface="Aptos" pitchFamily="34" charset="-120"/>
            </a:endParaRPr>
          </a:p>
          <a:p>
            <a:pPr algn="ctr"/>
            <a:r>
              <a:rPr lang="en-US" sz="1400" dirty="0"/>
              <a:t>Keep activity and deletion events known</a:t>
            </a:r>
          </a:p>
        </p:txBody>
      </p:sp>
      <p:sp>
        <p:nvSpPr>
          <p:cNvPr id="31" name="Shape 4">
            <a:extLst>
              <a:ext uri="{FF2B5EF4-FFF2-40B4-BE49-F238E27FC236}">
                <a16:creationId xmlns:a16="http://schemas.microsoft.com/office/drawing/2014/main" id="{1AFA0D56-3FF8-6A4B-A5C6-C5207D2C03B0}"/>
              </a:ext>
            </a:extLst>
          </p:cNvPr>
          <p:cNvSpPr/>
          <p:nvPr/>
        </p:nvSpPr>
        <p:spPr>
          <a:xfrm>
            <a:off x="5544981" y="2190750"/>
            <a:ext cx="1553286" cy="2514599"/>
          </a:xfrm>
          <a:prstGeom prst="roundRect">
            <a:avLst>
              <a:gd name="adj" fmla="val 3279"/>
            </a:avLst>
          </a:prstGeom>
          <a:solidFill>
            <a:srgbClr val="FFFFFF"/>
          </a:solidFill>
          <a:ln w="12700">
            <a:solidFill>
              <a:srgbClr val="D8E1EA"/>
            </a:solidFill>
            <a:prstDash val="solid"/>
          </a:ln>
        </p:spPr>
        <p:txBody>
          <a:bodyPr/>
          <a:lstStyle/>
          <a:p>
            <a:pPr algn="ctr"/>
            <a:r>
              <a:rPr lang="en-US" sz="1400" b="1" dirty="0">
                <a:ea typeface="Aptos" pitchFamily="34" charset="-122"/>
                <a:cs typeface="Aptos" pitchFamily="34" charset="-120"/>
              </a:rPr>
              <a:t>METHOD</a:t>
            </a:r>
          </a:p>
          <a:p>
            <a:pPr algn="ctr"/>
            <a:endParaRPr lang="en-US" sz="1100" b="1" dirty="0">
              <a:ea typeface="Aptos" pitchFamily="34" charset="-122"/>
              <a:cs typeface="Aptos" pitchFamily="34" charset="-120"/>
            </a:endParaRPr>
          </a:p>
          <a:p>
            <a:pPr algn="ctr"/>
            <a:endParaRPr lang="en-US" sz="1100" b="1" dirty="0">
              <a:ea typeface="Aptos" pitchFamily="34" charset="-122"/>
              <a:cs typeface="Aptos" pitchFamily="34" charset="-120"/>
            </a:endParaRPr>
          </a:p>
          <a:p>
            <a:pPr algn="ctr"/>
            <a:r>
              <a:rPr lang="en-US" sz="2000" b="1" dirty="0">
                <a:ea typeface="Aptos Display" pitchFamily="34" charset="-122"/>
                <a:cs typeface="Aptos Display" pitchFamily="34" charset="-120"/>
              </a:rPr>
              <a:t>Mainly Quantitative</a:t>
            </a:r>
            <a:endParaRPr lang="en-US" sz="2000" dirty="0"/>
          </a:p>
          <a:p>
            <a:pPr algn="ctr"/>
            <a:endParaRPr lang="en-US" sz="1000" dirty="0">
              <a:ea typeface="Aptos" pitchFamily="34" charset="-122"/>
              <a:cs typeface="Aptos" pitchFamily="34" charset="-120"/>
            </a:endParaRPr>
          </a:p>
          <a:p>
            <a:pPr algn="ctr"/>
            <a:endParaRPr lang="en-US" sz="1000" dirty="0">
              <a:ea typeface="Aptos" pitchFamily="34" charset="-122"/>
              <a:cs typeface="Aptos" pitchFamily="34" charset="-120"/>
            </a:endParaRPr>
          </a:p>
          <a:p>
            <a:pPr algn="ctr"/>
            <a:r>
              <a:rPr lang="en-US" sz="1400" dirty="0"/>
              <a:t>File counts, sizes, hashes and search results</a:t>
            </a:r>
          </a:p>
        </p:txBody>
      </p:sp>
      <p:sp>
        <p:nvSpPr>
          <p:cNvPr id="33" name="Shape 4">
            <a:extLst>
              <a:ext uri="{FF2B5EF4-FFF2-40B4-BE49-F238E27FC236}">
                <a16:creationId xmlns:a16="http://schemas.microsoft.com/office/drawing/2014/main" id="{F7F7A93D-A67F-D727-816F-D821224EA4F9}"/>
              </a:ext>
            </a:extLst>
          </p:cNvPr>
          <p:cNvSpPr/>
          <p:nvPr/>
        </p:nvSpPr>
        <p:spPr>
          <a:xfrm>
            <a:off x="7323436" y="2190750"/>
            <a:ext cx="1553286" cy="2514599"/>
          </a:xfrm>
          <a:prstGeom prst="roundRect">
            <a:avLst>
              <a:gd name="adj" fmla="val 3279"/>
            </a:avLst>
          </a:prstGeom>
          <a:solidFill>
            <a:srgbClr val="FFFFFF"/>
          </a:solidFill>
          <a:ln w="12700">
            <a:solidFill>
              <a:srgbClr val="D8E1EA"/>
            </a:solidFill>
            <a:prstDash val="solid"/>
          </a:ln>
        </p:spPr>
        <p:txBody>
          <a:bodyPr/>
          <a:lstStyle/>
          <a:p>
            <a:pPr algn="ctr"/>
            <a:r>
              <a:rPr lang="en-US" sz="1400" b="1" dirty="0">
                <a:ea typeface="Aptos" pitchFamily="34" charset="-122"/>
                <a:cs typeface="Aptos" pitchFamily="34" charset="-120"/>
              </a:rPr>
              <a:t>INTERPRETATION</a:t>
            </a:r>
          </a:p>
          <a:p>
            <a:pPr algn="ctr"/>
            <a:endParaRPr lang="en-US" sz="1100" b="1" dirty="0">
              <a:ea typeface="Aptos" pitchFamily="34" charset="-122"/>
              <a:cs typeface="Aptos" pitchFamily="34" charset="-120"/>
            </a:endParaRPr>
          </a:p>
          <a:p>
            <a:pPr algn="ctr"/>
            <a:endParaRPr lang="en-US" sz="1100" b="1" dirty="0">
              <a:ea typeface="Aptos" pitchFamily="34" charset="-122"/>
              <a:cs typeface="Aptos" pitchFamily="34" charset="-120"/>
            </a:endParaRPr>
          </a:p>
          <a:p>
            <a:pPr algn="ctr"/>
            <a:r>
              <a:rPr lang="en-US" sz="2000" b="1" dirty="0">
                <a:ea typeface="Aptos Display" pitchFamily="34" charset="-122"/>
                <a:cs typeface="Aptos Display" pitchFamily="34" charset="-120"/>
              </a:rPr>
              <a:t>Qualitative Support</a:t>
            </a:r>
            <a:endParaRPr lang="en-US" sz="2000" dirty="0"/>
          </a:p>
          <a:p>
            <a:pPr algn="ctr"/>
            <a:endParaRPr lang="en-US" sz="1000" dirty="0">
              <a:ea typeface="Aptos" pitchFamily="34" charset="-122"/>
              <a:cs typeface="Aptos" pitchFamily="34" charset="-120"/>
            </a:endParaRPr>
          </a:p>
          <a:p>
            <a:pPr algn="ctr"/>
            <a:endParaRPr lang="en-US" sz="1000" dirty="0">
              <a:ea typeface="Aptos" pitchFamily="34" charset="-122"/>
              <a:cs typeface="Aptos" pitchFamily="34" charset="-120"/>
            </a:endParaRPr>
          </a:p>
          <a:p>
            <a:pPr algn="ctr"/>
            <a:r>
              <a:rPr lang="en-US" sz="1400" dirty="0"/>
              <a:t>Database fields, storage behavior and tool limits</a:t>
            </a:r>
          </a:p>
        </p:txBody>
      </p:sp>
    </p:spTree>
    <p:extLst>
      <p:ext uri="{BB962C8B-B14F-4D97-AF65-F5344CB8AC3E}">
        <p14:creationId xmlns:p14="http://schemas.microsoft.com/office/powerpoint/2010/main" val="3297485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31BA9-BA19-0D46-D1B5-8F2DCB6EC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ea typeface="Aptos" pitchFamily="34" charset="-122"/>
                <a:cs typeface="Aptos" pitchFamily="34" charset="-120"/>
              </a:rPr>
              <a:t>Experimental Environment</a:t>
            </a:r>
            <a:endParaRPr lang="en-US" dirty="0"/>
          </a:p>
        </p:txBody>
      </p:sp>
      <p:graphicFrame>
        <p:nvGraphicFramePr>
          <p:cNvPr id="20" name="Content Placeholder 15">
            <a:extLst>
              <a:ext uri="{FF2B5EF4-FFF2-40B4-BE49-F238E27FC236}">
                <a16:creationId xmlns:a16="http://schemas.microsoft.com/office/drawing/2014/main" id="{18E2D1E3-21EC-53B0-378B-4AAE65BC29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868557"/>
          <a:ext cx="8229600" cy="425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5876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CA7E9B4-EA40-1152-347B-1E725FEEE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dirty="0">
                <a:ea typeface="Aptos" pitchFamily="34" charset="-122"/>
                <a:cs typeface="Aptos" pitchFamily="34" charset="-120"/>
              </a:rPr>
              <a:t>Experimental Environment </a:t>
            </a:r>
            <a:r>
              <a:rPr lang="en-US" sz="3200" b="1" dirty="0"/>
              <a:t>(Google Chat)</a:t>
            </a:r>
            <a:endParaRPr lang="en-US" sz="3200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00F891E6-0593-CB4C-4C0A-17D86BE89A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1648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Google Chat Version 2026.06.15.932290237.Release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864EDA4-E91B-6933-7BDE-22050EB3EA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262" y="1360488"/>
            <a:ext cx="7991475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1767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8F7758-ADC5-A1C9-F6DE-32C723C2A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61CC687-BF95-4B12-CDE1-9CC96E527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dirty="0">
                <a:ea typeface="Aptos" pitchFamily="34" charset="-122"/>
                <a:cs typeface="Aptos" pitchFamily="34" charset="-120"/>
              </a:rPr>
              <a:t>Experimental Environment </a:t>
            </a:r>
            <a:r>
              <a:rPr lang="en-US" sz="3200" b="1" dirty="0"/>
              <a:t>(WhatsApp)</a:t>
            </a:r>
            <a:endParaRPr lang="en-US" sz="3200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708CDCAC-5CA8-F410-7934-B8932C23A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1648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WhatsApp Version 2.26.34.81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DCC584F-DCF8-4AA4-1C3E-7BC2C55552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995221" y="1360488"/>
            <a:ext cx="7153557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453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170163-8143-259C-D2AA-84AF1D752F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90CF764-33A4-5E7B-3B30-54E7E1109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dirty="0">
                <a:ea typeface="Aptos" pitchFamily="34" charset="-122"/>
                <a:cs typeface="Aptos" pitchFamily="34" charset="-120"/>
              </a:rPr>
              <a:t>Experimental Environment </a:t>
            </a:r>
            <a:r>
              <a:rPr lang="en-US" sz="3200" b="1" dirty="0"/>
              <a:t>(Telegram)</a:t>
            </a:r>
            <a:endParaRPr lang="en-US" sz="3200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6DE24B79-125B-ADD4-DFF1-B98869CBC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1648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Telegram Version 12.8.3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62CB1A0-5206-2554-AA65-1AFECC8A0A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986340" y="1360488"/>
            <a:ext cx="7171319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045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E432D-4E29-59D5-A7E5-053D780E2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>
                <a:ea typeface="Aptos" pitchFamily="34" charset="-122"/>
                <a:cs typeface="Aptos" pitchFamily="34" charset="-120"/>
              </a:rPr>
              <a:t>Experimental Environment (</a:t>
            </a:r>
            <a:r>
              <a:rPr lang="en-US" sz="3600" b="1" dirty="0" err="1">
                <a:ea typeface="Aptos" pitchFamily="34" charset="-122"/>
                <a:cs typeface="Aptos" pitchFamily="34" charset="-120"/>
              </a:rPr>
              <a:t>BlueStacks</a:t>
            </a:r>
            <a:r>
              <a:rPr lang="en-US" sz="3600" b="1" dirty="0">
                <a:ea typeface="Aptos" pitchFamily="34" charset="-122"/>
                <a:cs typeface="Aptos" pitchFamily="34" charset="-120"/>
              </a:rPr>
              <a:t>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305A5-081C-35B6-B6B1-81DC47AC24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83162"/>
          </a:xfrm>
        </p:spPr>
        <p:txBody>
          <a:bodyPr>
            <a:normAutofit fontScale="62500" lnSpcReduction="20000"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sz="3800" dirty="0" err="1"/>
              <a:t>BlueStacks</a:t>
            </a:r>
            <a:r>
              <a:rPr lang="en-US" sz="3800" dirty="0"/>
              <a:t> Emulator Version 5.22.233.1003 P64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6FD589-2D96-194F-9FFB-73AB519825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0" y="1417638"/>
            <a:ext cx="8039100" cy="4617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1218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1AD07-810B-189D-BE4E-F1C957195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ea typeface="Aptos" pitchFamily="34" charset="-122"/>
                <a:cs typeface="Aptos" pitchFamily="34" charset="-120"/>
              </a:rPr>
              <a:t>Experimental Environment (ADB)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06C95-02B0-B1DD-E881-3CB5C8AF75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83162"/>
          </a:xfrm>
        </p:spPr>
        <p:txBody>
          <a:bodyPr>
            <a:normAutofit fontScale="77500" lnSpcReduction="20000"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algn="ctr"/>
            <a:endParaRPr lang="en-US" sz="2100" dirty="0"/>
          </a:p>
          <a:p>
            <a:pPr algn="ctr"/>
            <a:endParaRPr lang="en-US" sz="2100" dirty="0"/>
          </a:p>
          <a:p>
            <a:pPr algn="ctr"/>
            <a:endParaRPr lang="en-US" sz="2100" dirty="0"/>
          </a:p>
          <a:p>
            <a:pPr algn="ctr"/>
            <a:endParaRPr lang="en-US" sz="2100" dirty="0"/>
          </a:p>
          <a:p>
            <a:pPr algn="ctr"/>
            <a:endParaRPr lang="en-US" sz="2100" dirty="0"/>
          </a:p>
          <a:p>
            <a:pPr marL="0" indent="0" algn="ctr">
              <a:buNone/>
            </a:pPr>
            <a:r>
              <a:rPr lang="en-US" sz="2100" dirty="0"/>
              <a:t>Android Debug Bridge Version 1.0.41</a:t>
            </a:r>
          </a:p>
          <a:p>
            <a:pPr marL="0" indent="0" algn="ctr">
              <a:buNone/>
            </a:pPr>
            <a:r>
              <a:rPr lang="en-US" sz="2100" dirty="0"/>
              <a:t>Version 37.0.1-15733141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3A08F1-3B67-2134-6A6F-9FDB5E2527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83162"/>
          </a:xfrm>
        </p:spPr>
        <p:txBody>
          <a:bodyPr>
            <a:normAutofit fontScale="77500" lnSpcReduction="20000"/>
          </a:bodyPr>
          <a:lstStyle/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1700" dirty="0"/>
          </a:p>
          <a:p>
            <a:endParaRPr lang="en-US" sz="1700" dirty="0"/>
          </a:p>
          <a:p>
            <a:pPr marL="0" indent="0" algn="ctr">
              <a:buNone/>
            </a:pPr>
            <a:endParaRPr lang="en-US" sz="1700" dirty="0"/>
          </a:p>
          <a:p>
            <a:pPr marL="0" indent="0" algn="ctr">
              <a:buNone/>
            </a:pPr>
            <a:endParaRPr lang="en-US" sz="1700" dirty="0"/>
          </a:p>
          <a:p>
            <a:pPr marL="0" indent="0" algn="ctr">
              <a:buNone/>
            </a:pPr>
            <a:r>
              <a:rPr lang="en-US" sz="2100" dirty="0"/>
              <a:t>ADB Connect with </a:t>
            </a:r>
            <a:r>
              <a:rPr lang="en-US" sz="2100" dirty="0" err="1"/>
              <a:t>BlueStacks</a:t>
            </a:r>
            <a:endParaRPr lang="en-US" sz="2100" dirty="0"/>
          </a:p>
          <a:p>
            <a:pPr marL="0" indent="0" algn="ctr">
              <a:buNone/>
            </a:pPr>
            <a:r>
              <a:rPr lang="en-US" sz="2100" dirty="0"/>
              <a:t>ADB Connection</a:t>
            </a:r>
            <a:r>
              <a:rPr lang="en-US" sz="2100" dirty="0">
                <a:ea typeface="Aptos" pitchFamily="34" charset="-122"/>
                <a:cs typeface="Aptos" pitchFamily="34" charset="-120"/>
              </a:rPr>
              <a:t>: 127.0.0.1:5555</a:t>
            </a:r>
            <a:endParaRPr lang="en-US" sz="2100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C184247C-52E9-2CB9-2C15-5045737128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1680229"/>
            <a:ext cx="4038600" cy="392999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468A80D-96F0-00BB-4E9A-006A27C29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98" y="1680229"/>
            <a:ext cx="4038601" cy="3929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5900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31ECF2-4102-18E2-49D2-5B3DDD605E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00F4D-D644-49E4-9696-726D5C8B2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a typeface="Aptos" pitchFamily="34" charset="-122"/>
                <a:cs typeface="Aptos" pitchFamily="34" charset="-120"/>
              </a:rPr>
              <a:t>Experimental Environment (Autopsy)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7636C-01EF-B020-998D-B42351300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83162"/>
          </a:xfrm>
        </p:spPr>
        <p:txBody>
          <a:bodyPr>
            <a:normAutofit fontScale="62500" lnSpcReduction="20000"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Autopsy Version 4.23.1 (Release)</a:t>
            </a:r>
          </a:p>
          <a:p>
            <a:pPr marL="0" indent="0" algn="ctr">
              <a:buNone/>
            </a:pPr>
            <a:r>
              <a:rPr lang="en-US" dirty="0"/>
              <a:t>Sleuth Kit Version 4.15.0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BDA01F-9D05-25E4-E7CC-59E80B17C7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500903" y="1754105"/>
            <a:ext cx="6332693" cy="3944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3954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994836-CCA9-52CB-FBBE-E68285196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1A741-B18A-3463-7B56-CF01DA36D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>
                <a:ea typeface="Aptos" pitchFamily="34" charset="-122"/>
                <a:cs typeface="Aptos" pitchFamily="34" charset="-120"/>
              </a:rPr>
              <a:t>Experimental Environment (DB Browser)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70A60-CD8A-866F-1C01-D931F119C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83162"/>
          </a:xfrm>
        </p:spPr>
        <p:txBody>
          <a:bodyPr>
            <a:normAutofit fontScale="62500" lnSpcReduction="20000"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DB Browser for SQLite Version 3.13.1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575FF6-22B0-8CA8-4E15-3F39095D3D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971550" y="1417638"/>
            <a:ext cx="7067550" cy="4281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8354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D9AD9-6283-2CD0-6F99-8B8996A44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Research Design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09FB8-91F9-BA29-7378-03B4D39A23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414001"/>
            <a:ext cx="4040188" cy="639762"/>
          </a:xfrm>
        </p:spPr>
        <p:txBody>
          <a:bodyPr/>
          <a:lstStyle/>
          <a:p>
            <a:pPr algn="ctr"/>
            <a:r>
              <a:rPr lang="en-US" dirty="0"/>
              <a:t>Experiment 1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E13437-0A64-796D-521B-2020C82B8B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238886"/>
            <a:ext cx="4040188" cy="4408486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0243E"/>
                </a:solidFill>
              </a:rPr>
              <a:t>Controlled text-message deletion</a:t>
            </a:r>
          </a:p>
          <a:p>
            <a:pPr marL="0" indent="0">
              <a:buNone/>
            </a:pPr>
            <a:endParaRPr lang="en-US" sz="1700" b="1" dirty="0">
              <a:solidFill>
                <a:srgbClr val="10243E"/>
              </a:solidFill>
            </a:endParaRPr>
          </a:p>
          <a:p>
            <a:pPr marL="0" indent="0">
              <a:buNone/>
            </a:pPr>
            <a:endParaRPr lang="en-US" sz="1700" b="1" dirty="0">
              <a:solidFill>
                <a:srgbClr val="10243E"/>
              </a:solidFill>
            </a:endParaRPr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b="1" dirty="0"/>
              <a:t>Goal:</a:t>
            </a:r>
            <a:r>
              <a:rPr lang="en-US" sz="1700" dirty="0"/>
              <a:t> Compare evidence before and after deleting one known text marker while retaining other messages as controls.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AF75EE1-0BF6-C0B1-B6B7-CB60572737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5024" y="1417638"/>
            <a:ext cx="4041775" cy="639762"/>
          </a:xfrm>
        </p:spPr>
        <p:txBody>
          <a:bodyPr/>
          <a:lstStyle/>
          <a:p>
            <a:pPr algn="ctr"/>
            <a:r>
              <a:rPr lang="en-US" dirty="0"/>
              <a:t>Experiment 2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5B32B16-E33E-FB6A-D9E7-8E20267AA5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47249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0243E"/>
                </a:solidFill>
              </a:rPr>
              <a:t>Staged multimedia deletion</a:t>
            </a:r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pPr marL="0" indent="0">
              <a:buNone/>
            </a:pPr>
            <a:r>
              <a:rPr lang="en-US" sz="1700" b="1" dirty="0"/>
              <a:t>Goal: </a:t>
            </a:r>
            <a:r>
              <a:rPr lang="en-US" sz="1700" dirty="0"/>
              <a:t>Isolate each deletion stage and identify when files were added, removed or changed.</a:t>
            </a:r>
          </a:p>
        </p:txBody>
      </p:sp>
      <p:pic>
        <p:nvPicPr>
          <p:cNvPr id="11" name="Image 0" descr="/mnt/data/report_imgs/p27_img1_xref89.png">
            <a:extLst>
              <a:ext uri="{FF2B5EF4-FFF2-40B4-BE49-F238E27FC236}">
                <a16:creationId xmlns:a16="http://schemas.microsoft.com/office/drawing/2014/main" id="{9196EF6A-98A2-D7E4-97FD-0CFE6D460C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12" y="2600477"/>
            <a:ext cx="4417875" cy="3028797"/>
          </a:xfrm>
          <a:prstGeom prst="rect">
            <a:avLst/>
          </a:prstGeom>
        </p:spPr>
      </p:pic>
      <p:pic>
        <p:nvPicPr>
          <p:cNvPr id="13" name="Image 1" descr="/mnt/data/report_imgs/p29_img2_xref97.png">
            <a:extLst>
              <a:ext uri="{FF2B5EF4-FFF2-40B4-BE49-F238E27FC236}">
                <a16:creationId xmlns:a16="http://schemas.microsoft.com/office/drawing/2014/main" id="{2B9E25E2-2CA2-F150-BCEA-61DD7C4201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9567" y="2536466"/>
            <a:ext cx="4954922" cy="3291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3365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A98C1-C4B5-0423-6965-199701352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b="1" dirty="0"/>
              <a:t>Project Implementation: </a:t>
            </a:r>
            <a:r>
              <a:rPr lang="en-US" sz="2800" b="1" dirty="0">
                <a:solidFill>
                  <a:srgbClr val="11111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Evidence Organization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61CB8-AD9D-2904-2A43-E6381438F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16572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b="1" dirty="0"/>
              <a:t>Evidence folder structure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165100" indent="-165100">
              <a:buSzPct val="100000"/>
            </a:pPr>
            <a:r>
              <a:rPr lang="en-US" sz="3300" dirty="0"/>
              <a:t>Separate application roots kept Google Chat, WhatsApp and Telegram evidence apart.</a:t>
            </a:r>
          </a:p>
          <a:p>
            <a:pPr marL="165100" indent="-165100">
              <a:buSzPct val="100000"/>
            </a:pPr>
            <a:r>
              <a:rPr lang="en-US" sz="3300" dirty="0"/>
              <a:t>Experiment 2 stages were stored separately: Before, After Image, After Document, After Voice and After Text.</a:t>
            </a:r>
          </a:p>
          <a:p>
            <a:pPr marL="165100" indent="-165100">
              <a:buSzPct val="100000"/>
            </a:pPr>
            <a:r>
              <a:rPr lang="en-US" sz="3300" dirty="0"/>
              <a:t>Dedicated folders were used for hashes, screenshots, logs, test files, database material and Autopsy cases.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386D90-B391-E27F-877B-5C878482E8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2659"/>
          <a:stretch>
            <a:fillRect/>
          </a:stretch>
        </p:blipFill>
        <p:spPr>
          <a:xfrm>
            <a:off x="589935" y="1786848"/>
            <a:ext cx="8096866" cy="14983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BBD0E8B-0D89-0162-74BB-3B3B31734D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2265"/>
          <a:stretch>
            <a:fillRect/>
          </a:stretch>
        </p:blipFill>
        <p:spPr>
          <a:xfrm>
            <a:off x="589934" y="3292935"/>
            <a:ext cx="8096867" cy="1652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5328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7B220-2ADE-BF07-C8E2-0216B8A10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b="1" dirty="0"/>
              <a:t>Project Implementation: </a:t>
            </a:r>
            <a:r>
              <a:rPr lang="en-US" sz="2800" b="1" dirty="0">
                <a:solidFill>
                  <a:srgbClr val="11111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Evidence Organization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5206F-9E61-C065-5E05-85C7ADF20C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b="1" dirty="0"/>
              <a:t>Acquisition process and commands</a:t>
            </a:r>
            <a:endParaRPr lang="en-US" sz="20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165100" indent="-165100">
              <a:buSzPct val="100000"/>
            </a:pPr>
            <a:r>
              <a:rPr lang="en-US" sz="1900" dirty="0">
                <a:solidFill>
                  <a:srgbClr val="1F2937"/>
                </a:solidFill>
              </a:rPr>
              <a:t>Accessible shared storage was acquired as a logical/shared-storage collection.</a:t>
            </a:r>
            <a:endParaRPr lang="en-US" sz="1900" dirty="0"/>
          </a:p>
          <a:p>
            <a:pPr marL="165100" indent="-165100">
              <a:buSzPct val="100000"/>
            </a:pPr>
            <a:r>
              <a:rPr lang="en-US" sz="1900" dirty="0">
                <a:solidFill>
                  <a:srgbClr val="1F2937"/>
                </a:solidFill>
              </a:rPr>
              <a:t>A new acquisition was taken after each planned deletion stage in Experiment 2.</a:t>
            </a:r>
            <a:endParaRPr lang="en-US" sz="1900" dirty="0"/>
          </a:p>
          <a:p>
            <a:pPr marL="165100" indent="-165100">
              <a:buSzPct val="100000"/>
            </a:pPr>
            <a:r>
              <a:rPr lang="en-US" sz="1900" dirty="0">
                <a:solidFill>
                  <a:srgbClr val="1F2937"/>
                </a:solidFill>
              </a:rPr>
              <a:t>PowerShell was also used for transcripts, CSV experiment logs and command-history preservation.</a:t>
            </a:r>
            <a:endParaRPr lang="en-US" sz="19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706660-98F5-AB31-80E5-31978C7ED4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09391"/>
            <a:ext cx="8229600" cy="2857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222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D17DE-5CC5-CF97-AA9F-0F3BD9726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dirty="0"/>
              <a:t>Project Implementation: </a:t>
            </a:r>
            <a:r>
              <a:rPr lang="en-US" sz="3200" b="1" dirty="0">
                <a:solidFill>
                  <a:srgbClr val="11111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Integrity &amp; Hashing</a:t>
            </a:r>
            <a:endParaRPr lang="en-US" sz="32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0A20FB-880D-2CB3-E40F-492489BAB1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13" y="1333552"/>
            <a:ext cx="4040188" cy="639762"/>
          </a:xfrm>
        </p:spPr>
        <p:txBody>
          <a:bodyPr/>
          <a:lstStyle/>
          <a:p>
            <a:r>
              <a:rPr lang="en-US" dirty="0"/>
              <a:t>SHA-256 manifest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E5DF52-3EF8-A6CD-A754-6284B49895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24285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800" dirty="0"/>
              <a:t>Manifest recorded relative paths, file sizes and SHA-256 values.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5795EA0-55DC-17BB-DE46-718E809508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5025" y="1403641"/>
            <a:ext cx="4041775" cy="639762"/>
          </a:xfrm>
        </p:spPr>
        <p:txBody>
          <a:bodyPr/>
          <a:lstStyle/>
          <a:p>
            <a:r>
              <a:rPr lang="en-US" dirty="0"/>
              <a:t>Hash verification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ADAC126-5E65-D5FA-FB99-3FDD478981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4242858"/>
          </a:xfrm>
        </p:spPr>
        <p:txBody>
          <a:bodyPr>
            <a:normAutofit fontScale="92500" lnSpcReduction="10000"/>
          </a:bodyPr>
          <a:lstStyle/>
          <a:p>
            <a:pPr marL="165100" indent="-165100">
              <a:buSzPct val="100000"/>
            </a:pPr>
            <a:endParaRPr lang="en-US" sz="1600" dirty="0">
              <a:solidFill>
                <a:srgbClr val="1F2937"/>
              </a:solidFill>
            </a:endParaRPr>
          </a:p>
          <a:p>
            <a:pPr marL="165100" indent="-165100">
              <a:buSzPct val="100000"/>
            </a:pPr>
            <a:endParaRPr lang="en-US" sz="1600" dirty="0">
              <a:solidFill>
                <a:srgbClr val="1F2937"/>
              </a:solidFill>
            </a:endParaRPr>
          </a:p>
          <a:p>
            <a:pPr marL="165100" indent="-165100">
              <a:buSzPct val="100000"/>
            </a:pPr>
            <a:endParaRPr lang="en-US" sz="1600" dirty="0">
              <a:solidFill>
                <a:srgbClr val="1F2937"/>
              </a:solidFill>
            </a:endParaRPr>
          </a:p>
          <a:p>
            <a:pPr marL="165100" indent="-165100">
              <a:buSzPct val="100000"/>
            </a:pPr>
            <a:endParaRPr lang="en-US" sz="1600" dirty="0">
              <a:solidFill>
                <a:srgbClr val="1F2937"/>
              </a:solidFill>
            </a:endParaRPr>
          </a:p>
          <a:p>
            <a:pPr marL="165100" indent="-165100">
              <a:buSzPct val="100000"/>
            </a:pPr>
            <a:endParaRPr lang="en-US" sz="1600" dirty="0">
              <a:solidFill>
                <a:srgbClr val="1F2937"/>
              </a:solidFill>
            </a:endParaRPr>
          </a:p>
          <a:p>
            <a:pPr marL="165100" indent="-165100">
              <a:buSzPct val="100000"/>
            </a:pPr>
            <a:endParaRPr lang="en-US" sz="1600" dirty="0">
              <a:solidFill>
                <a:srgbClr val="1F2937"/>
              </a:solidFill>
            </a:endParaRPr>
          </a:p>
          <a:p>
            <a:pPr marL="165100" indent="-165100">
              <a:buSzPct val="100000"/>
            </a:pPr>
            <a:endParaRPr lang="en-US" sz="1600" dirty="0">
              <a:solidFill>
                <a:srgbClr val="1F2937"/>
              </a:solidFill>
            </a:endParaRPr>
          </a:p>
          <a:p>
            <a:pPr marL="165100" indent="-165100">
              <a:buSzPct val="100000"/>
            </a:pPr>
            <a:endParaRPr lang="en-US" sz="1600" dirty="0">
              <a:solidFill>
                <a:srgbClr val="1F2937"/>
              </a:solidFill>
            </a:endParaRPr>
          </a:p>
          <a:p>
            <a:pPr marL="165100" indent="-165100">
              <a:buSzPct val="100000"/>
            </a:pPr>
            <a:r>
              <a:rPr lang="en-US" sz="1600" dirty="0">
                <a:solidFill>
                  <a:srgbClr val="1F2937"/>
                </a:solidFill>
              </a:rPr>
              <a:t>A manifest was generated for each acquisition state.</a:t>
            </a:r>
            <a:endParaRPr lang="en-US" sz="1600" dirty="0"/>
          </a:p>
          <a:p>
            <a:pPr marL="165100" indent="-165100">
              <a:buSzPct val="100000"/>
            </a:pPr>
            <a:r>
              <a:rPr lang="en-US" sz="1600" dirty="0">
                <a:solidFill>
                  <a:srgbClr val="1F2937"/>
                </a:solidFill>
              </a:rPr>
              <a:t>Corresponding paths were compared using file size and SHA-256.</a:t>
            </a:r>
            <a:endParaRPr lang="en-US" sz="1600" dirty="0"/>
          </a:p>
          <a:p>
            <a:pPr marL="165100" indent="-165100">
              <a:buSzPct val="100000"/>
            </a:pPr>
            <a:r>
              <a:rPr lang="en-US" sz="1600" dirty="0">
                <a:solidFill>
                  <a:srgbClr val="1F2937"/>
                </a:solidFill>
              </a:rPr>
              <a:t>A file was classed as changed only when the same relative path existed, but its hash differed.</a:t>
            </a:r>
            <a:endParaRPr lang="en-US" sz="1600" dirty="0"/>
          </a:p>
          <a:p>
            <a:pPr marL="165100" indent="-165100">
              <a:buSzPct val="100000"/>
            </a:pPr>
            <a:r>
              <a:rPr lang="en-US" sz="1600" dirty="0">
                <a:solidFill>
                  <a:srgbClr val="1F2937"/>
                </a:solidFill>
              </a:rPr>
              <a:t>The final PowerShell transcript was hashed after recording was completed.</a:t>
            </a:r>
            <a:endParaRPr lang="en-US" sz="1600" dirty="0"/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BCE526E-C2BF-BE48-FB96-A896355204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73314"/>
            <a:ext cx="4040188" cy="356716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5757AD2-EEFB-BD05-4A14-19A6CB2BD1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3439" y="2043403"/>
            <a:ext cx="4040188" cy="2079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3692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EEBD1-4E9B-436B-504D-F614EA3E9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dirty="0"/>
              <a:t>Project Implementation: </a:t>
            </a:r>
            <a:r>
              <a:rPr lang="en-US" sz="3200" b="1" dirty="0">
                <a:solidFill>
                  <a:srgbClr val="11111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Analysis Setup</a:t>
            </a:r>
            <a:endParaRPr lang="en-US" sz="32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E3FA9D-0E34-966B-503E-48FB120286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Autopsy setup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B8C8170-0B78-2892-0C2C-63D50CC7AB8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57200" y="2292351"/>
            <a:ext cx="4040188" cy="4029792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E07574-40B7-86EF-8B8A-257088198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Logical Files data source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D6273338-90A7-63AB-A1F8-DB244E5D3BCA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 l="27537" t="21355" r="16028" b="16795"/>
          <a:stretch>
            <a:fillRect/>
          </a:stretch>
        </p:blipFill>
        <p:spPr>
          <a:xfrm>
            <a:off x="4645025" y="2292351"/>
            <a:ext cx="4040188" cy="202401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E8144FB-A54F-0D37-6A0E-9D8B6C235FB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810" t="20348" r="16390" b="16368"/>
          <a:stretch>
            <a:fillRect/>
          </a:stretch>
        </p:blipFill>
        <p:spPr>
          <a:xfrm>
            <a:off x="4645025" y="4031226"/>
            <a:ext cx="4041775" cy="2290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2482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F70AE-A5E0-1C83-2279-2067E20C0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Project Implementation: </a:t>
            </a:r>
            <a:r>
              <a:rPr lang="en-US" sz="3600" b="1" dirty="0">
                <a:solidFill>
                  <a:srgbClr val="111111"/>
                </a:solidFill>
                <a:latin typeface="Aptos Display" pitchFamily="34" charset="0"/>
              </a:rPr>
              <a:t>Experiment 1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2458A-CCC1-82E5-05CC-90B2EA61C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4027715" cy="5165724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3000" b="1" dirty="0"/>
              <a:t>Google Chat</a:t>
            </a:r>
          </a:p>
          <a:p>
            <a:pPr marL="0" indent="0" algn="ctr">
              <a:buNone/>
            </a:pPr>
            <a:r>
              <a:rPr lang="en-US" sz="3000" dirty="0"/>
              <a:t>(</a:t>
            </a:r>
            <a:r>
              <a:rPr lang="en-US" sz="3000" dirty="0">
                <a:ea typeface="Aptos" pitchFamily="34" charset="-122"/>
                <a:cs typeface="Aptos" pitchFamily="34" charset="-120"/>
              </a:rPr>
              <a:t>Controlled text-message deletion</a:t>
            </a:r>
            <a:r>
              <a:rPr lang="en-US" sz="3000" dirty="0"/>
              <a:t>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1900" dirty="0"/>
              <a:t>Create 5 text messages + 1 image → BEFORE acquisition → Delete target text marker → AFTER acquisition → </a:t>
            </a:r>
            <a:r>
              <a:rPr lang="en-US" sz="1900" dirty="0" err="1"/>
              <a:t>Analyse</a:t>
            </a:r>
            <a:r>
              <a:rPr lang="en-US" sz="1900" dirty="0"/>
              <a:t> and compare</a:t>
            </a:r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endParaRPr lang="en-US" sz="1900" dirty="0"/>
          </a:p>
          <a:p>
            <a:r>
              <a:rPr lang="en-US" sz="1900" dirty="0"/>
              <a:t>BEFORE 77 Files → AFTER 77 Files Shared-Storage records</a:t>
            </a:r>
          </a:p>
          <a:p>
            <a:r>
              <a:rPr lang="en-US" sz="1900" dirty="0"/>
              <a:t>0 File Changes </a:t>
            </a:r>
          </a:p>
          <a:p>
            <a:r>
              <a:rPr lang="en-US" sz="1900" dirty="0"/>
              <a:t>1 Tombstone identified</a:t>
            </a:r>
          </a:p>
          <a:p>
            <a:r>
              <a:rPr lang="en-US" sz="1900" dirty="0"/>
              <a:t>Original Deleted Text: Not Recovered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87B6D97-95DE-218F-411A-A12FABB0C9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73629"/>
            <a:ext cx="4321627" cy="30203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BF976D6-7F87-BC5E-5936-0D754D3028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788229"/>
            <a:ext cx="4321627" cy="2795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7212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73946-A006-2C8B-9B18-506F7206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Project Implementation: </a:t>
            </a:r>
            <a:r>
              <a:rPr lang="en-US" sz="3600" b="1" dirty="0">
                <a:solidFill>
                  <a:srgbClr val="111111"/>
                </a:solidFill>
                <a:latin typeface="Aptos Display" pitchFamily="34" charset="0"/>
              </a:rPr>
              <a:t>Experiment 1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D29CE-F136-7412-96D6-6031C253EA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4234545" cy="5165724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3000" b="1" dirty="0"/>
              <a:t>WhatsApp </a:t>
            </a:r>
          </a:p>
          <a:p>
            <a:pPr marL="0" indent="0" algn="ctr">
              <a:buNone/>
            </a:pPr>
            <a:r>
              <a:rPr lang="en-US" sz="3000" dirty="0"/>
              <a:t>(</a:t>
            </a:r>
            <a:r>
              <a:rPr lang="en-US" sz="3000" dirty="0">
                <a:ea typeface="Aptos" pitchFamily="34" charset="-122"/>
                <a:cs typeface="Aptos" pitchFamily="34" charset="-120"/>
              </a:rPr>
              <a:t>Controlled text-message deletion</a:t>
            </a:r>
            <a:r>
              <a:rPr lang="en-US" sz="3000" dirty="0"/>
              <a:t>)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Create 5 text messages + 1 image → BEFORE acquisition → Delete target text marker → AFTER acquisition → </a:t>
            </a:r>
            <a:r>
              <a:rPr lang="en-US" sz="1800" dirty="0" err="1"/>
              <a:t>Analyse</a:t>
            </a:r>
            <a:r>
              <a:rPr lang="en-US" sz="1800" dirty="0"/>
              <a:t> and compare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334155"/>
                </a:solidFill>
              </a:rPr>
              <a:t>• BEFORE 80 files → AFTER 88 files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334155"/>
                </a:solidFill>
              </a:rPr>
              <a:t>• +8 additions, 0 removals, 0 changed corresponding files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334155"/>
                </a:solidFill>
              </a:rPr>
              <a:t>• crypt14 preserved with stable SHA-256, but no decryption key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334155"/>
                </a:solidFill>
              </a:rPr>
              <a:t>• private access / run-as failed; package backup rejected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334155"/>
                </a:solidFill>
              </a:rPr>
              <a:t>• FORENSIC_WA_001 not found in either Autopsy state</a:t>
            </a:r>
            <a:endParaRPr 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E3ABC6-D47E-54C7-3A4A-97F70DE74A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1745" y="1379990"/>
            <a:ext cx="4256314" cy="29198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003C50C-AB7C-BC5F-528A-592F3B2166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1745" y="3853543"/>
            <a:ext cx="4256315" cy="2729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9383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859ED-AF47-17FE-F950-0D9252193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Project Implementation: </a:t>
            </a:r>
            <a:r>
              <a:rPr lang="en-US" sz="3600" b="1" dirty="0">
                <a:solidFill>
                  <a:srgbClr val="111111"/>
                </a:solidFill>
                <a:latin typeface="Aptos Display" pitchFamily="34" charset="0"/>
              </a:rPr>
              <a:t>Experiment 1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237E6-844B-0760-D436-2CA224C6F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4114800" cy="5165724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3600" b="1" dirty="0"/>
              <a:t>Telegram </a:t>
            </a:r>
          </a:p>
          <a:p>
            <a:pPr marL="0" indent="0" algn="ctr">
              <a:buNone/>
            </a:pPr>
            <a:r>
              <a:rPr lang="en-US" sz="3600" dirty="0"/>
              <a:t>(</a:t>
            </a:r>
            <a:r>
              <a:rPr lang="en-US" sz="3600" dirty="0">
                <a:ea typeface="Aptos" pitchFamily="34" charset="-122"/>
                <a:cs typeface="Aptos" pitchFamily="34" charset="-120"/>
              </a:rPr>
              <a:t>Controlled text-message deletion</a:t>
            </a:r>
            <a:r>
              <a:rPr lang="en-US" sz="3600" dirty="0"/>
              <a:t>)</a:t>
            </a:r>
            <a:endParaRPr lang="en-US" sz="3600" b="1" dirty="0"/>
          </a:p>
          <a:p>
            <a:pPr marL="0" indent="0" algn="ctr">
              <a:buNone/>
            </a:pPr>
            <a:endParaRPr lang="en-US" sz="2200" b="1" dirty="0"/>
          </a:p>
          <a:p>
            <a:pPr marL="0" indent="0" algn="ctr">
              <a:buNone/>
            </a:pPr>
            <a:endParaRPr lang="en-US" sz="2200" b="1" dirty="0"/>
          </a:p>
          <a:p>
            <a:pPr marL="0" indent="0">
              <a:buNone/>
            </a:pPr>
            <a:r>
              <a:rPr lang="en-US" sz="2200" dirty="0"/>
              <a:t>Create 5 text messages + 1 image → BEFORE acquisition → Delete target text marker → AFTER acquisition → </a:t>
            </a:r>
            <a:r>
              <a:rPr lang="en-US" sz="2200" dirty="0" err="1"/>
              <a:t>Analyse</a:t>
            </a:r>
            <a:r>
              <a:rPr lang="en-US" sz="2200" dirty="0"/>
              <a:t> and compare</a:t>
            </a:r>
          </a:p>
          <a:p>
            <a:pPr marL="0" indent="0">
              <a:buNone/>
            </a:pPr>
            <a:endParaRPr lang="en-US" sz="2200" b="1" dirty="0"/>
          </a:p>
          <a:p>
            <a:pPr marL="0" indent="0">
              <a:buNone/>
            </a:pPr>
            <a:endParaRPr lang="en-US" sz="2200" b="1" dirty="0"/>
          </a:p>
          <a:p>
            <a:pPr marL="0" indent="0">
              <a:buNone/>
            </a:pPr>
            <a:r>
              <a:rPr lang="en-US" sz="2200" dirty="0">
                <a:solidFill>
                  <a:srgbClr val="334155"/>
                </a:solidFill>
              </a:rPr>
              <a:t>• BEFORE 100 files → AFTER 119 files</a:t>
            </a:r>
            <a:endParaRPr lang="en-US" sz="2200" dirty="0"/>
          </a:p>
          <a:p>
            <a:pPr marL="0" indent="0">
              <a:buNone/>
            </a:pPr>
            <a:r>
              <a:rPr lang="en-US" sz="2200" dirty="0">
                <a:solidFill>
                  <a:srgbClr val="334155"/>
                </a:solidFill>
              </a:rPr>
              <a:t>• +19 additions: 16 .</a:t>
            </a:r>
            <a:r>
              <a:rPr lang="en-US" sz="2200" dirty="0" err="1">
                <a:solidFill>
                  <a:srgbClr val="334155"/>
                </a:solidFill>
              </a:rPr>
              <a:t>tgs</a:t>
            </a:r>
            <a:r>
              <a:rPr lang="en-US" sz="2200" dirty="0">
                <a:solidFill>
                  <a:srgbClr val="334155"/>
                </a:solidFill>
              </a:rPr>
              <a:t> and 3 .pcache2; 0 removed / 0 changed</a:t>
            </a:r>
            <a:endParaRPr lang="en-US" sz="2200" dirty="0"/>
          </a:p>
          <a:p>
            <a:pPr marL="0" indent="0">
              <a:buNone/>
            </a:pPr>
            <a:r>
              <a:rPr lang="en-US" sz="2200" dirty="0">
                <a:solidFill>
                  <a:srgbClr val="334155"/>
                </a:solidFill>
              </a:rPr>
              <a:t>• Backup Manager reported package Success, but no readable message DB was obtained</a:t>
            </a:r>
            <a:endParaRPr lang="en-US" sz="2200" dirty="0"/>
          </a:p>
          <a:p>
            <a:pPr marL="0" indent="0">
              <a:buNone/>
            </a:pPr>
            <a:r>
              <a:rPr lang="en-US" sz="2200" dirty="0">
                <a:solidFill>
                  <a:srgbClr val="334155"/>
                </a:solidFill>
              </a:rPr>
              <a:t>• Private access / run-as failed</a:t>
            </a:r>
            <a:endParaRPr lang="en-US" sz="2200" dirty="0"/>
          </a:p>
          <a:p>
            <a:pPr marL="0" indent="0">
              <a:buNone/>
            </a:pPr>
            <a:r>
              <a:rPr lang="en-US" sz="2200" dirty="0">
                <a:solidFill>
                  <a:srgbClr val="334155"/>
                </a:solidFill>
              </a:rPr>
              <a:t>• FORENSIC_TG_001 not found in either Autopsy state</a:t>
            </a:r>
            <a:endParaRPr lang="en-US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166D98-EFD8-4852-2ABF-D5DA62E0F6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5286" y="1328056"/>
            <a:ext cx="4278086" cy="303711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3E874E-E913-A271-A645-73815606F6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5286" y="3907971"/>
            <a:ext cx="4278086" cy="2675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8690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05B80-BF03-C21D-5A6D-0BC307DA2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Project Implementation: </a:t>
            </a:r>
            <a:r>
              <a:rPr lang="en-US" sz="3600" b="1" dirty="0">
                <a:solidFill>
                  <a:srgbClr val="111111"/>
                </a:solidFill>
                <a:latin typeface="Aptos Display" pitchFamily="34" charset="0"/>
              </a:rPr>
              <a:t>Experiment 2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7DA42-244D-4AB4-FCBF-3275B08F0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02230"/>
            <a:ext cx="4114800" cy="4953000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/>
              <a:t>Google Chat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000" dirty="0"/>
              <a:t>BEFORE → Delete Image + Acquire → Delete Document + Acquire → Delete Voice + Acquire → Delete Text + Final Acquire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629BE2-6A57-DFA3-7704-0F97CE2839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17638"/>
            <a:ext cx="4299857" cy="27298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0394855-325D-947B-761F-2922554D86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747180"/>
            <a:ext cx="4299857" cy="2708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9351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39586-B5BE-07F7-B3F7-D84996416B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Project Implementation: </a:t>
            </a:r>
            <a:r>
              <a:rPr lang="en-US" sz="3600" b="1" dirty="0">
                <a:solidFill>
                  <a:srgbClr val="111111"/>
                </a:solidFill>
                <a:latin typeface="Aptos Display" pitchFamily="34" charset="0"/>
              </a:rPr>
              <a:t>Experiment 2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4EF83-63C6-FDE1-4096-EEAEFD2A7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34886"/>
            <a:ext cx="4114800" cy="4920343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/>
              <a:t>WhatsApp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sz="2000" dirty="0"/>
              <a:t>BEFORE → Delete Image + Acquire → Delete Document + Acquire → Delete Voice + Acquire → Delete Text + Final Acquire</a:t>
            </a:r>
            <a:endParaRPr lang="en-US" sz="20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D5607E-7853-D9E9-11BB-46FB37EDF5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17638"/>
            <a:ext cx="4386943" cy="31217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98080C1-6CB5-7AB0-024D-8CFF14DE9B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4201886"/>
            <a:ext cx="4386943" cy="2381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9802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892F1-A37D-2A4B-1D41-8025D2EE6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Project Implementation: </a:t>
            </a:r>
            <a:r>
              <a:rPr lang="en-US" sz="3600" b="1" dirty="0">
                <a:solidFill>
                  <a:srgbClr val="111111"/>
                </a:solidFill>
                <a:latin typeface="Aptos Display" pitchFamily="34" charset="0"/>
              </a:rPr>
              <a:t>Experiment 2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EEB6B-87C5-E88C-1E5B-6A72E35DA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67542"/>
            <a:ext cx="4114800" cy="5015819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/>
              <a:t>Telegram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sz="2000" dirty="0"/>
              <a:t>BEFORE → Delete Image + Acquire → Delete Document + Acquire → Delete Voice + Acquire → Delete Text + Final Acquire</a:t>
            </a:r>
            <a:endParaRPr lang="en-US" sz="20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EADCA8-E9BC-845F-1C63-777C4BD57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17637"/>
            <a:ext cx="4474029" cy="30781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A9D1AA7-E826-472D-D018-B3EC5B061B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4005944"/>
            <a:ext cx="4474029" cy="2577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8081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0204A-8314-58A3-D1B1-1E510D652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dirty="0"/>
              <a:t>Project Implementation: </a:t>
            </a:r>
            <a:r>
              <a:rPr lang="en-US" sz="3200" b="1" dirty="0">
                <a:solidFill>
                  <a:srgbClr val="11111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Analysis Setup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9BC5B-2DE8-4E4B-4C64-44D6B5E7D4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16572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sz="4200" b="1" dirty="0"/>
              <a:t>DB Browser for SQLite</a:t>
            </a:r>
            <a:endParaRPr lang="en-US" sz="42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165100" indent="-165100">
              <a:buSzPct val="100000"/>
            </a:pPr>
            <a:r>
              <a:rPr lang="en-US" sz="3400" dirty="0"/>
              <a:t>Autopsy used Logical Files data sources for the acquired evidence.</a:t>
            </a:r>
          </a:p>
          <a:p>
            <a:pPr marL="165100" indent="-165100">
              <a:buSzPct val="100000"/>
            </a:pPr>
            <a:r>
              <a:rPr lang="en-US" sz="3400" dirty="0"/>
              <a:t>Experiment 2 kept the same ingest modules across applications to reduce analysis variability.</a:t>
            </a:r>
          </a:p>
          <a:p>
            <a:pPr marL="165100" indent="-165100">
              <a:buSzPct val="100000"/>
            </a:pPr>
            <a:r>
              <a:rPr lang="en-US" sz="3400" dirty="0"/>
              <a:t>DB Browser was used only when the evidence contained a readable SQLite database.</a:t>
            </a:r>
          </a:p>
          <a:p>
            <a:pPr marL="165100" indent="-165100">
              <a:buSzPct val="100000"/>
            </a:pPr>
            <a:r>
              <a:rPr lang="en-US" sz="3400" dirty="0"/>
              <a:t>In this project, readable SQLite examination was available for Google Chat Experiment 1.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F91375-AF1F-BEC8-4C5E-3FE99B7C07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03400"/>
            <a:ext cx="8229600" cy="3513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9355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37CA7-F822-D81D-94DE-7526236FA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Results &amp; Key Findings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03193-63D0-B985-FDF6-921CD67F5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23474"/>
            <a:ext cx="8229600" cy="52598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600" b="1" dirty="0"/>
              <a:t>Google Chat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sz="2200" dirty="0"/>
          </a:p>
          <a:p>
            <a:endParaRPr lang="en-US" sz="2200" dirty="0"/>
          </a:p>
          <a:p>
            <a:endParaRPr lang="en-US" sz="2200" dirty="0"/>
          </a:p>
          <a:p>
            <a:endParaRPr lang="en-US" sz="1900" dirty="0"/>
          </a:p>
          <a:p>
            <a:pPr marL="152400" indent="-152400">
              <a:buSzPct val="100000"/>
            </a:pPr>
            <a:r>
              <a:rPr lang="en-US" sz="2200" dirty="0">
                <a:solidFill>
                  <a:srgbClr val="1F2937"/>
                </a:solidFill>
              </a:rPr>
              <a:t>Deletion-related tombstone identified; </a:t>
            </a:r>
            <a:r>
              <a:rPr lang="en-US" sz="2200" dirty="0" err="1">
                <a:solidFill>
                  <a:srgbClr val="1F2937"/>
                </a:solidFill>
              </a:rPr>
              <a:t>delete_time</a:t>
            </a:r>
            <a:r>
              <a:rPr lang="en-US" sz="2200" dirty="0">
                <a:solidFill>
                  <a:srgbClr val="1F2937"/>
                </a:solidFill>
              </a:rPr>
              <a:t> populated.</a:t>
            </a:r>
            <a:endParaRPr lang="en-US" sz="2200" dirty="0"/>
          </a:p>
          <a:p>
            <a:pPr marL="152400" indent="-152400">
              <a:buSzPct val="100000"/>
            </a:pPr>
            <a:r>
              <a:rPr lang="en-US" sz="2200" dirty="0">
                <a:solidFill>
                  <a:srgbClr val="1F2937"/>
                </a:solidFill>
              </a:rPr>
              <a:t>Original deleted text was not recovered.</a:t>
            </a:r>
            <a:endParaRPr lang="en-US" sz="2200" dirty="0"/>
          </a:p>
          <a:p>
            <a:pPr marL="152400" indent="-152400">
              <a:buSzPct val="100000"/>
            </a:pPr>
            <a:r>
              <a:rPr lang="en-US" sz="2200" dirty="0">
                <a:solidFill>
                  <a:srgbClr val="1F2937"/>
                </a:solidFill>
              </a:rPr>
              <a:t>Experiment 2 image and PDF persisted unchanged.</a:t>
            </a:r>
            <a:endParaRPr lang="en-US" sz="22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D7F1108-F197-1927-4843-7978B191C2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57200" y="1768643"/>
            <a:ext cx="8229600" cy="3681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1717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01A5C-576D-2E49-5C45-3B8B1BF4F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Results &amp; Key Findings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53C5D-83F3-36A5-5E22-FB8C7A37C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35327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3500" b="1" dirty="0"/>
              <a:t>WhatsApp</a:t>
            </a:r>
          </a:p>
          <a:p>
            <a:pPr marL="0" indent="0">
              <a:buNone/>
            </a:pPr>
            <a:endParaRPr lang="en-US" sz="3400" b="1" dirty="0"/>
          </a:p>
          <a:p>
            <a:pPr marL="0" indent="0">
              <a:buNone/>
            </a:pPr>
            <a:endParaRPr lang="en-US" sz="3400" b="1" dirty="0"/>
          </a:p>
          <a:p>
            <a:pPr marL="0" indent="0">
              <a:buNone/>
            </a:pPr>
            <a:endParaRPr lang="en-US" sz="3400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152400" indent="-152400">
              <a:buSzPct val="100000"/>
            </a:pPr>
            <a:r>
              <a:rPr lang="en-US" dirty="0">
                <a:solidFill>
                  <a:srgbClr val="1F2937"/>
                </a:solidFill>
              </a:rPr>
              <a:t>Controlled .opus voice file present before and absent in Final.</a:t>
            </a:r>
            <a:endParaRPr lang="en-US" dirty="0"/>
          </a:p>
          <a:p>
            <a:pPr marL="152400" indent="-152400">
              <a:buSzPct val="100000"/>
            </a:pPr>
            <a:r>
              <a:rPr lang="en-US" dirty="0">
                <a:solidFill>
                  <a:srgbClr val="1F2937"/>
                </a:solidFill>
              </a:rPr>
              <a:t>25,406-byte removal matched the reduction in acquired data.</a:t>
            </a:r>
            <a:endParaRPr lang="en-US" dirty="0"/>
          </a:p>
          <a:p>
            <a:pPr marL="152400" indent="-152400">
              <a:buSzPct val="100000"/>
            </a:pPr>
            <a:r>
              <a:rPr lang="en-US" dirty="0">
                <a:solidFill>
                  <a:srgbClr val="1F2937"/>
                </a:solidFill>
              </a:rPr>
              <a:t>Controlled image and document remained after deletion.</a:t>
            </a:r>
          </a:p>
          <a:p>
            <a:pPr marL="152400" indent="-152400">
              <a:buSzPct val="100000"/>
            </a:pPr>
            <a:r>
              <a:rPr lang="en-US" dirty="0"/>
              <a:t>The available msgstore.db.crypt14 database was encrypted and could not be </a:t>
            </a:r>
            <a:r>
              <a:rPr lang="en-US" dirty="0" err="1"/>
              <a:t>analysed</a:t>
            </a:r>
            <a:r>
              <a:rPr lang="en-US" dirty="0"/>
              <a:t> as readable SQLite.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5D0D0B-3D03-89FA-6704-1BD04A573B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9561"/>
          <a:stretch>
            <a:fillRect/>
          </a:stretch>
        </p:blipFill>
        <p:spPr>
          <a:xfrm>
            <a:off x="541866" y="1816305"/>
            <a:ext cx="8144934" cy="14886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943D5CA-A281-1DEC-C713-927B5B81E7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59561"/>
          <a:stretch>
            <a:fillRect/>
          </a:stretch>
        </p:blipFill>
        <p:spPr>
          <a:xfrm>
            <a:off x="541867" y="3553031"/>
            <a:ext cx="8144933" cy="1614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8554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B4207-677F-995C-2D74-6F9C94074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Results &amp; Key Findings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DA0C9-44CC-5B11-B4C7-5C126A1F2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09131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b="1" dirty="0"/>
              <a:t>Telegram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152400" indent="-152400">
              <a:buSzPct val="100000"/>
            </a:pPr>
            <a:r>
              <a:rPr lang="en-US" sz="2200" dirty="0">
                <a:solidFill>
                  <a:srgbClr val="1F2937"/>
                </a:solidFill>
              </a:rPr>
              <a:t>Controlled .</a:t>
            </a:r>
            <a:r>
              <a:rPr lang="en-US" sz="2200" dirty="0" err="1">
                <a:solidFill>
                  <a:srgbClr val="1F2937"/>
                </a:solidFill>
              </a:rPr>
              <a:t>ogg</a:t>
            </a:r>
            <a:r>
              <a:rPr lang="en-US" sz="2200" dirty="0">
                <a:solidFill>
                  <a:srgbClr val="1F2937"/>
                </a:solidFill>
              </a:rPr>
              <a:t> voice artefact remained after Delete only for me.</a:t>
            </a:r>
            <a:endParaRPr lang="en-US" sz="2200" dirty="0"/>
          </a:p>
          <a:p>
            <a:pPr marL="152400" indent="-152400">
              <a:buSzPct val="100000"/>
            </a:pPr>
            <a:r>
              <a:rPr lang="en-US" sz="2200" dirty="0">
                <a:solidFill>
                  <a:srgbClr val="1F2937"/>
                </a:solidFill>
              </a:rPr>
              <a:t>Before and Final: 65,525 bytes with the same SHA-256 hash.</a:t>
            </a:r>
            <a:endParaRPr lang="en-US" sz="2200" dirty="0"/>
          </a:p>
          <a:p>
            <a:pPr marL="152400" indent="-152400">
              <a:buSzPct val="100000"/>
            </a:pPr>
            <a:r>
              <a:rPr lang="en-US" sz="2200" dirty="0">
                <a:solidFill>
                  <a:srgbClr val="1F2937"/>
                </a:solidFill>
              </a:rPr>
              <a:t>Controlled image and PDF also remained.</a:t>
            </a:r>
            <a:endParaRPr lang="en-US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5885C4-5148-9DC9-BDD0-CCEB708A8A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2132"/>
          <a:stretch>
            <a:fillRect/>
          </a:stretch>
        </p:blipFill>
        <p:spPr>
          <a:xfrm>
            <a:off x="580103" y="1887128"/>
            <a:ext cx="8106695" cy="15418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65A9A85-D2F5-81C2-A81F-5A43A9D2DE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2775"/>
          <a:stretch>
            <a:fillRect/>
          </a:stretch>
        </p:blipFill>
        <p:spPr>
          <a:xfrm>
            <a:off x="580103" y="3429000"/>
            <a:ext cx="8106698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8043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0C04E-EE08-3005-9891-A6B6BD6D8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Discussion &amp; Interpretation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6404000-DC1D-E3C2-3E5E-998CA563D8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9634607"/>
              </p:ext>
            </p:extLst>
          </p:nvPr>
        </p:nvGraphicFramePr>
        <p:xfrm>
          <a:off x="865236" y="1966450"/>
          <a:ext cx="7821560" cy="43065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55390">
                  <a:extLst>
                    <a:ext uri="{9D8B030D-6E8A-4147-A177-3AD203B41FA5}">
                      <a16:colId xmlns:a16="http://schemas.microsoft.com/office/drawing/2014/main" val="2001461144"/>
                    </a:ext>
                  </a:extLst>
                </a:gridCol>
                <a:gridCol w="1955390">
                  <a:extLst>
                    <a:ext uri="{9D8B030D-6E8A-4147-A177-3AD203B41FA5}">
                      <a16:colId xmlns:a16="http://schemas.microsoft.com/office/drawing/2014/main" val="3374645465"/>
                    </a:ext>
                  </a:extLst>
                </a:gridCol>
                <a:gridCol w="1955390">
                  <a:extLst>
                    <a:ext uri="{9D8B030D-6E8A-4147-A177-3AD203B41FA5}">
                      <a16:colId xmlns:a16="http://schemas.microsoft.com/office/drawing/2014/main" val="3016051618"/>
                    </a:ext>
                  </a:extLst>
                </a:gridCol>
                <a:gridCol w="1955390">
                  <a:extLst>
                    <a:ext uri="{9D8B030D-6E8A-4147-A177-3AD203B41FA5}">
                      <a16:colId xmlns:a16="http://schemas.microsoft.com/office/drawing/2014/main" val="1978820161"/>
                    </a:ext>
                  </a:extLst>
                </a:gridCol>
              </a:tblGrid>
              <a:tr h="30174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Measure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Google Chat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WhatsApp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Telegram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9710797"/>
                  </a:ext>
                </a:extLst>
              </a:tr>
              <a:tr h="619911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Before then Final file count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125 → 125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133 → 133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143 → 148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20478018"/>
                  </a:ext>
                </a:extLst>
              </a:tr>
              <a:tr h="30174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Removed files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0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1 controlled voice file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0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02689510"/>
                  </a:ext>
                </a:extLst>
              </a:tr>
              <a:tr h="30174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Added files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0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1 .nomedia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5 .pcache2 cache files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024711868"/>
                  </a:ext>
                </a:extLst>
              </a:tr>
              <a:tr h="30174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Changed files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0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0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0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88101550"/>
                  </a:ext>
                </a:extLst>
              </a:tr>
              <a:tr h="30174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Controlled image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Persisted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Persisted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Persisted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261169466"/>
                  </a:ext>
                </a:extLst>
              </a:tr>
              <a:tr h="30174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Controlled document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Persisted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Persisted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Persisted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578560902"/>
                  </a:ext>
                </a:extLst>
              </a:tr>
              <a:tr h="93808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Controlled voice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No corresponding shared-storage file identified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Removed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Persisted unchanged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13010756"/>
                  </a:ext>
                </a:extLst>
              </a:tr>
              <a:tr h="93808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Readable private/message DB evidence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Readable Google Chat DB available in Exp. 1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Encrypted crypt14 only</a:t>
                      </a:r>
                      <a:endParaRPr lang="en-US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No readable private message DB acquired</a:t>
                      </a:r>
                      <a:endParaRPr lang="en-US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2544106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828EB5D-5BCB-4D27-7A6B-5B439ADEBD41}"/>
              </a:ext>
            </a:extLst>
          </p:cNvPr>
          <p:cNvSpPr txBox="1"/>
          <p:nvPr/>
        </p:nvSpPr>
        <p:spPr>
          <a:xfrm>
            <a:off x="865236" y="1417638"/>
            <a:ext cx="78215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Cross-Platform Comparison</a:t>
            </a:r>
          </a:p>
        </p:txBody>
      </p:sp>
    </p:spTree>
    <p:extLst>
      <p:ext uri="{BB962C8B-B14F-4D97-AF65-F5344CB8AC3E}">
        <p14:creationId xmlns:p14="http://schemas.microsoft.com/office/powerpoint/2010/main" val="38627835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B5CA1F3-0AD2-86E6-990E-F7D716800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Discussion &amp; Interpretation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D576D36-41A7-E5A4-A4B6-F08DFEE3C3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sz="2400" dirty="0"/>
              <a:t>Deletion behavior differed across Google Chat, WhatsApp and Telegram.</a:t>
            </a:r>
          </a:p>
          <a:p>
            <a:pPr lvl="0"/>
            <a:r>
              <a:rPr lang="en-US" sz="2400" dirty="0"/>
              <a:t>Evidence persistence also depended on content type.</a:t>
            </a:r>
          </a:p>
          <a:p>
            <a:pPr lvl="0"/>
            <a:r>
              <a:rPr lang="en-US" sz="2400" dirty="0"/>
              <a:t>A tombstone indicates deletion but does not mean deleted content was recovered.</a:t>
            </a:r>
          </a:p>
          <a:p>
            <a:pPr lvl="0"/>
            <a:r>
              <a:rPr lang="en-US" sz="2400" dirty="0"/>
              <a:t>Encryption and restricted private storage limited database-level analysis.</a:t>
            </a:r>
          </a:p>
          <a:p>
            <a:pPr lvl="0"/>
            <a:r>
              <a:rPr lang="en-US" sz="2400" dirty="0"/>
              <a:t>Negative search results do not prove permanent deletion.</a:t>
            </a:r>
          </a:p>
          <a:p>
            <a:pPr lvl="0"/>
            <a:r>
              <a:rPr lang="en-US" sz="2400" dirty="0"/>
              <a:t>Findings must be interpreted according to the evidence source and acquisition scope.</a:t>
            </a:r>
          </a:p>
        </p:txBody>
      </p:sp>
    </p:spTree>
    <p:extLst>
      <p:ext uri="{BB962C8B-B14F-4D97-AF65-F5344CB8AC3E}">
        <p14:creationId xmlns:p14="http://schemas.microsoft.com/office/powerpoint/2010/main" val="97382167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3DEEC-09C0-8966-24DE-4408D36C5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Limitations</a:t>
            </a:r>
            <a:endParaRPr lang="en-US" dirty="0"/>
          </a:p>
        </p:txBody>
      </p:sp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id="{6180BA89-F909-59FD-2507-6CD8FC0457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57223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36864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F2E2428-58BA-458D-AA54-05502E63F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561161" cy="6857999"/>
          </a:xfrm>
          <a:custGeom>
            <a:avLst/>
            <a:gdLst>
              <a:gd name="connsiteX0" fmla="*/ 0 w 9024730"/>
              <a:gd name="connsiteY0" fmla="*/ 0 h 6857999"/>
              <a:gd name="connsiteX1" fmla="*/ 9024730 w 9024730"/>
              <a:gd name="connsiteY1" fmla="*/ 0 h 6857999"/>
              <a:gd name="connsiteX2" fmla="*/ 9024730 w 9024730"/>
              <a:gd name="connsiteY2" fmla="*/ 2 h 6857999"/>
              <a:gd name="connsiteX3" fmla="*/ 8447016 w 9024730"/>
              <a:gd name="connsiteY3" fmla="*/ 2 h 6857999"/>
              <a:gd name="connsiteX4" fmla="*/ 8441214 w 9024730"/>
              <a:gd name="connsiteY4" fmla="*/ 14562 h 6857999"/>
              <a:gd name="connsiteX5" fmla="*/ 8445389 w 9024730"/>
              <a:gd name="connsiteY5" fmla="*/ 59077 h 6857999"/>
              <a:gd name="connsiteX6" fmla="*/ 8437086 w 9024730"/>
              <a:gd name="connsiteY6" fmla="*/ 107668 h 6857999"/>
              <a:gd name="connsiteX7" fmla="*/ 8458599 w 9024730"/>
              <a:gd name="connsiteY7" fmla="*/ 246136 h 6857999"/>
              <a:gd name="connsiteX8" fmla="*/ 8433237 w 9024730"/>
              <a:gd name="connsiteY8" fmla="*/ 372908 h 6857999"/>
              <a:gd name="connsiteX9" fmla="*/ 8430194 w 9024730"/>
              <a:gd name="connsiteY9" fmla="*/ 450607 h 6857999"/>
              <a:gd name="connsiteX10" fmla="*/ 8443315 w 9024730"/>
              <a:gd name="connsiteY10" fmla="*/ 812800 h 6857999"/>
              <a:gd name="connsiteX11" fmla="*/ 8453042 w 9024730"/>
              <a:gd name="connsiteY11" fmla="*/ 912727 h 6857999"/>
              <a:gd name="connsiteX12" fmla="*/ 8451649 w 9024730"/>
              <a:gd name="connsiteY12" fmla="*/ 989950 h 6857999"/>
              <a:gd name="connsiteX13" fmla="*/ 8455592 w 9024730"/>
              <a:gd name="connsiteY13" fmla="*/ 1141745 h 6857999"/>
              <a:gd name="connsiteX14" fmla="*/ 8470203 w 9024730"/>
              <a:gd name="connsiteY14" fmla="*/ 1265454 h 6857999"/>
              <a:gd name="connsiteX15" fmla="*/ 8499638 w 9024730"/>
              <a:gd name="connsiteY15" fmla="*/ 1385480 h 6857999"/>
              <a:gd name="connsiteX16" fmla="*/ 8518660 w 9024730"/>
              <a:gd name="connsiteY16" fmla="*/ 1458060 h 6857999"/>
              <a:gd name="connsiteX17" fmla="*/ 8539125 w 9024730"/>
              <a:gd name="connsiteY17" fmla="*/ 1513175 h 6857999"/>
              <a:gd name="connsiteX18" fmla="*/ 8570281 w 9024730"/>
              <a:gd name="connsiteY18" fmla="*/ 1570809 h 6857999"/>
              <a:gd name="connsiteX19" fmla="*/ 8605212 w 9024730"/>
              <a:gd name="connsiteY19" fmla="*/ 1638391 h 6857999"/>
              <a:gd name="connsiteX20" fmla="*/ 8626457 w 9024730"/>
              <a:gd name="connsiteY20" fmla="*/ 1742490 h 6857999"/>
              <a:gd name="connsiteX21" fmla="*/ 8654861 w 9024730"/>
              <a:gd name="connsiteY21" fmla="*/ 1818229 h 6857999"/>
              <a:gd name="connsiteX22" fmla="*/ 8648005 w 9024730"/>
              <a:gd name="connsiteY22" fmla="*/ 1862723 h 6857999"/>
              <a:gd name="connsiteX23" fmla="*/ 8654469 w 9024730"/>
              <a:gd name="connsiteY23" fmla="*/ 1917476 h 6857999"/>
              <a:gd name="connsiteX24" fmla="*/ 8649702 w 9024730"/>
              <a:gd name="connsiteY24" fmla="*/ 1972204 h 6857999"/>
              <a:gd name="connsiteX25" fmla="*/ 8656357 w 9024730"/>
              <a:gd name="connsiteY25" fmla="*/ 2054291 h 6857999"/>
              <a:gd name="connsiteX26" fmla="*/ 8648660 w 9024730"/>
              <a:gd name="connsiteY26" fmla="*/ 2227417 h 6857999"/>
              <a:gd name="connsiteX27" fmla="*/ 8607609 w 9024730"/>
              <a:gd name="connsiteY27" fmla="*/ 2510933 h 6857999"/>
              <a:gd name="connsiteX28" fmla="*/ 8608432 w 9024730"/>
              <a:gd name="connsiteY28" fmla="*/ 2741866 h 6857999"/>
              <a:gd name="connsiteX29" fmla="*/ 8619112 w 9024730"/>
              <a:gd name="connsiteY29" fmla="*/ 2864935 h 6857999"/>
              <a:gd name="connsiteX30" fmla="*/ 8627742 w 9024730"/>
              <a:gd name="connsiteY30" fmla="*/ 2950807 h 6857999"/>
              <a:gd name="connsiteX31" fmla="*/ 8611822 w 9024730"/>
              <a:gd name="connsiteY31" fmla="*/ 2978246 h 6857999"/>
              <a:gd name="connsiteX32" fmla="*/ 8608239 w 9024730"/>
              <a:gd name="connsiteY32" fmla="*/ 2995916 h 6857999"/>
              <a:gd name="connsiteX33" fmla="*/ 8598647 w 9024730"/>
              <a:gd name="connsiteY33" fmla="*/ 2998648 h 6857999"/>
              <a:gd name="connsiteX34" fmla="*/ 8587108 w 9024730"/>
              <a:gd name="connsiteY34" fmla="*/ 3023630 h 6857999"/>
              <a:gd name="connsiteX35" fmla="*/ 8577885 w 9024730"/>
              <a:gd name="connsiteY35" fmla="*/ 3096975 h 6857999"/>
              <a:gd name="connsiteX36" fmla="*/ 8557492 w 9024730"/>
              <a:gd name="connsiteY36" fmla="*/ 3216657 h 6857999"/>
              <a:gd name="connsiteX37" fmla="*/ 8560894 w 9024730"/>
              <a:gd name="connsiteY37" fmla="*/ 3310980 h 6857999"/>
              <a:gd name="connsiteX38" fmla="*/ 8547852 w 9024730"/>
              <a:gd name="connsiteY38" fmla="*/ 3344725 h 6857999"/>
              <a:gd name="connsiteX39" fmla="*/ 8535427 w 9024730"/>
              <a:gd name="connsiteY39" fmla="*/ 3393250 h 6857999"/>
              <a:gd name="connsiteX40" fmla="*/ 8520092 w 9024730"/>
              <a:gd name="connsiteY40" fmla="*/ 3514536 h 6857999"/>
              <a:gd name="connsiteX41" fmla="*/ 8497231 w 9024730"/>
              <a:gd name="connsiteY41" fmla="*/ 3686149 h 6857999"/>
              <a:gd name="connsiteX42" fmla="*/ 8489799 w 9024730"/>
              <a:gd name="connsiteY42" fmla="*/ 3692208 h 6857999"/>
              <a:gd name="connsiteX43" fmla="*/ 8475804 w 9024730"/>
              <a:gd name="connsiteY43" fmla="*/ 3776022 h 6857999"/>
              <a:gd name="connsiteX44" fmla="*/ 8471279 w 9024730"/>
              <a:gd name="connsiteY44" fmla="*/ 3977138 h 6857999"/>
              <a:gd name="connsiteX45" fmla="*/ 8408913 w 9024730"/>
              <a:gd name="connsiteY45" fmla="*/ 4222149 h 6857999"/>
              <a:gd name="connsiteX46" fmla="*/ 8402112 w 9024730"/>
              <a:gd name="connsiteY46" fmla="*/ 4364683 h 6857999"/>
              <a:gd name="connsiteX47" fmla="*/ 8393355 w 9024730"/>
              <a:gd name="connsiteY47" fmla="*/ 4462471 h 6857999"/>
              <a:gd name="connsiteX48" fmla="*/ 8376166 w 9024730"/>
              <a:gd name="connsiteY48" fmla="*/ 4574052 h 6857999"/>
              <a:gd name="connsiteX49" fmla="*/ 8341678 w 9024730"/>
              <a:gd name="connsiteY49" fmla="*/ 4667756 h 6857999"/>
              <a:gd name="connsiteX50" fmla="*/ 8273661 w 9024730"/>
              <a:gd name="connsiteY50" fmla="*/ 4799019 h 6857999"/>
              <a:gd name="connsiteX51" fmla="*/ 8256132 w 9024730"/>
              <a:gd name="connsiteY51" fmla="*/ 4849614 h 6857999"/>
              <a:gd name="connsiteX52" fmla="*/ 8226804 w 9024730"/>
              <a:gd name="connsiteY52" fmla="*/ 4919971 h 6857999"/>
              <a:gd name="connsiteX53" fmla="*/ 8171825 w 9024730"/>
              <a:gd name="connsiteY53" fmla="*/ 5010766 h 6857999"/>
              <a:gd name="connsiteX54" fmla="*/ 8143172 w 9024730"/>
              <a:gd name="connsiteY54" fmla="*/ 5088190 h 6857999"/>
              <a:gd name="connsiteX55" fmla="*/ 8126363 w 9024730"/>
              <a:gd name="connsiteY55" fmla="*/ 5143922 h 6857999"/>
              <a:gd name="connsiteX56" fmla="*/ 8103782 w 9024730"/>
              <a:gd name="connsiteY56" fmla="*/ 5284346 h 6857999"/>
              <a:gd name="connsiteX57" fmla="*/ 8084361 w 9024730"/>
              <a:gd name="connsiteY57" fmla="*/ 5390948 h 6857999"/>
              <a:gd name="connsiteX58" fmla="*/ 8062552 w 9024730"/>
              <a:gd name="connsiteY58" fmla="*/ 5470854 h 6857999"/>
              <a:gd name="connsiteX59" fmla="*/ 8057342 w 9024730"/>
              <a:gd name="connsiteY59" fmla="*/ 5529643 h 6857999"/>
              <a:gd name="connsiteX60" fmla="*/ 8044923 w 9024730"/>
              <a:gd name="connsiteY60" fmla="*/ 5597292 h 6857999"/>
              <a:gd name="connsiteX61" fmla="*/ 8035233 w 9024730"/>
              <a:gd name="connsiteY61" fmla="*/ 5608899 h 6857999"/>
              <a:gd name="connsiteX62" fmla="*/ 8018178 w 9024730"/>
              <a:gd name="connsiteY62" fmla="*/ 5684911 h 6857999"/>
              <a:gd name="connsiteX63" fmla="*/ 8018018 w 9024730"/>
              <a:gd name="connsiteY63" fmla="*/ 5755776 h 6857999"/>
              <a:gd name="connsiteX64" fmla="*/ 8008640 w 9024730"/>
              <a:gd name="connsiteY64" fmla="*/ 5889599 h 6857999"/>
              <a:gd name="connsiteX65" fmla="*/ 8013542 w 9024730"/>
              <a:gd name="connsiteY65" fmla="*/ 5989744 h 6857999"/>
              <a:gd name="connsiteX66" fmla="*/ 7980757 w 9024730"/>
              <a:gd name="connsiteY66" fmla="*/ 6084926 h 6857999"/>
              <a:gd name="connsiteX67" fmla="*/ 7975907 w 9024730"/>
              <a:gd name="connsiteY67" fmla="*/ 6346549 h 6857999"/>
              <a:gd name="connsiteX68" fmla="*/ 7974221 w 9024730"/>
              <a:gd name="connsiteY68" fmla="*/ 6527527 h 6857999"/>
              <a:gd name="connsiteX69" fmla="*/ 7979135 w 9024730"/>
              <a:gd name="connsiteY69" fmla="*/ 6627129 h 6857999"/>
              <a:gd name="connsiteX70" fmla="*/ 7979404 w 9024730"/>
              <a:gd name="connsiteY70" fmla="*/ 6694819 h 6857999"/>
              <a:gd name="connsiteX71" fmla="*/ 8009526 w 9024730"/>
              <a:gd name="connsiteY71" fmla="*/ 6765445 h 6857999"/>
              <a:gd name="connsiteX72" fmla="*/ 8018211 w 9024730"/>
              <a:gd name="connsiteY72" fmla="*/ 6844697 h 6857999"/>
              <a:gd name="connsiteX73" fmla="*/ 8019608 w 9024730"/>
              <a:gd name="connsiteY73" fmla="*/ 6857999 h 6857999"/>
              <a:gd name="connsiteX74" fmla="*/ 0 w 9024730"/>
              <a:gd name="connsiteY7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9024730" h="6857999">
                <a:moveTo>
                  <a:pt x="0" y="0"/>
                </a:moveTo>
                <a:lnTo>
                  <a:pt x="9024730" y="0"/>
                </a:lnTo>
                <a:lnTo>
                  <a:pt x="9024730" y="2"/>
                </a:lnTo>
                <a:lnTo>
                  <a:pt x="8447016" y="2"/>
                </a:lnTo>
                <a:lnTo>
                  <a:pt x="8441214" y="14562"/>
                </a:lnTo>
                <a:lnTo>
                  <a:pt x="8445389" y="59077"/>
                </a:lnTo>
                <a:cubicBezTo>
                  <a:pt x="8445971" y="76949"/>
                  <a:pt x="8436504" y="89796"/>
                  <a:pt x="8437086" y="107668"/>
                </a:cubicBezTo>
                <a:cubicBezTo>
                  <a:pt x="8417947" y="138162"/>
                  <a:pt x="8459241" y="201929"/>
                  <a:pt x="8458599" y="246136"/>
                </a:cubicBezTo>
                <a:cubicBezTo>
                  <a:pt x="8457958" y="290343"/>
                  <a:pt x="8471649" y="364179"/>
                  <a:pt x="8433237" y="372908"/>
                </a:cubicBezTo>
                <a:cubicBezTo>
                  <a:pt x="8426916" y="431308"/>
                  <a:pt x="8438389" y="357606"/>
                  <a:pt x="8430194" y="450607"/>
                </a:cubicBezTo>
                <a:cubicBezTo>
                  <a:pt x="8466727" y="551950"/>
                  <a:pt x="8430182" y="787036"/>
                  <a:pt x="8443315" y="812800"/>
                </a:cubicBezTo>
                <a:cubicBezTo>
                  <a:pt x="8478999" y="860799"/>
                  <a:pt x="8435788" y="854953"/>
                  <a:pt x="8453042" y="912727"/>
                </a:cubicBezTo>
                <a:cubicBezTo>
                  <a:pt x="8462900" y="945986"/>
                  <a:pt x="8451223" y="951781"/>
                  <a:pt x="8451649" y="989950"/>
                </a:cubicBezTo>
                <a:cubicBezTo>
                  <a:pt x="8452074" y="1028120"/>
                  <a:pt x="8452500" y="1095828"/>
                  <a:pt x="8455592" y="1141745"/>
                </a:cubicBezTo>
                <a:cubicBezTo>
                  <a:pt x="8458684" y="1187662"/>
                  <a:pt x="8470047" y="1234783"/>
                  <a:pt x="8470203" y="1265454"/>
                </a:cubicBezTo>
                <a:cubicBezTo>
                  <a:pt x="8458947" y="1304052"/>
                  <a:pt x="8496012" y="1370755"/>
                  <a:pt x="8499638" y="1385480"/>
                </a:cubicBezTo>
                <a:cubicBezTo>
                  <a:pt x="8514485" y="1422714"/>
                  <a:pt x="8525070" y="1428103"/>
                  <a:pt x="8518660" y="1458060"/>
                </a:cubicBezTo>
                <a:cubicBezTo>
                  <a:pt x="8518783" y="1468057"/>
                  <a:pt x="8539003" y="1503177"/>
                  <a:pt x="8539125" y="1513175"/>
                </a:cubicBezTo>
                <a:lnTo>
                  <a:pt x="8570281" y="1570809"/>
                </a:lnTo>
                <a:cubicBezTo>
                  <a:pt x="8597636" y="1617136"/>
                  <a:pt x="8594573" y="1601443"/>
                  <a:pt x="8605212" y="1638391"/>
                </a:cubicBezTo>
                <a:cubicBezTo>
                  <a:pt x="8629645" y="1719640"/>
                  <a:pt x="8613884" y="1715203"/>
                  <a:pt x="8626457" y="1742490"/>
                </a:cubicBezTo>
                <a:lnTo>
                  <a:pt x="8654861" y="1818229"/>
                </a:lnTo>
                <a:cubicBezTo>
                  <a:pt x="8657202" y="1824059"/>
                  <a:pt x="8651899" y="1851211"/>
                  <a:pt x="8648005" y="1862723"/>
                </a:cubicBezTo>
                <a:lnTo>
                  <a:pt x="8654469" y="1917476"/>
                </a:lnTo>
                <a:lnTo>
                  <a:pt x="8649702" y="1972204"/>
                </a:lnTo>
                <a:cubicBezTo>
                  <a:pt x="8652251" y="1979569"/>
                  <a:pt x="8651461" y="2048203"/>
                  <a:pt x="8656357" y="2054291"/>
                </a:cubicBezTo>
                <a:cubicBezTo>
                  <a:pt x="8672645" y="2141657"/>
                  <a:pt x="8632397" y="2189849"/>
                  <a:pt x="8648660" y="2227417"/>
                </a:cubicBezTo>
                <a:cubicBezTo>
                  <a:pt x="8639941" y="2317591"/>
                  <a:pt x="8613796" y="2407644"/>
                  <a:pt x="8607609" y="2510933"/>
                </a:cubicBezTo>
                <a:cubicBezTo>
                  <a:pt x="8633490" y="2597916"/>
                  <a:pt x="8602674" y="2649734"/>
                  <a:pt x="8608432" y="2741866"/>
                </a:cubicBezTo>
                <a:cubicBezTo>
                  <a:pt x="8630300" y="2779815"/>
                  <a:pt x="8631929" y="2817058"/>
                  <a:pt x="8619112" y="2864935"/>
                </a:cubicBezTo>
                <a:cubicBezTo>
                  <a:pt x="8655820" y="2860552"/>
                  <a:pt x="8588374" y="2937673"/>
                  <a:pt x="8627742" y="2950807"/>
                </a:cubicBezTo>
                <a:lnTo>
                  <a:pt x="8611822" y="2978246"/>
                </a:lnTo>
                <a:lnTo>
                  <a:pt x="8608239" y="2995916"/>
                </a:lnTo>
                <a:lnTo>
                  <a:pt x="8598647" y="2998648"/>
                </a:lnTo>
                <a:lnTo>
                  <a:pt x="8587108" y="3023630"/>
                </a:lnTo>
                <a:cubicBezTo>
                  <a:pt x="8584111" y="3033333"/>
                  <a:pt x="8577413" y="3084375"/>
                  <a:pt x="8577885" y="3096975"/>
                </a:cubicBezTo>
                <a:cubicBezTo>
                  <a:pt x="8594321" y="3142205"/>
                  <a:pt x="8535131" y="3160433"/>
                  <a:pt x="8557492" y="3216657"/>
                </a:cubicBezTo>
                <a:cubicBezTo>
                  <a:pt x="8562518" y="3237178"/>
                  <a:pt x="8573573" y="3299737"/>
                  <a:pt x="8560894" y="3310980"/>
                </a:cubicBezTo>
                <a:cubicBezTo>
                  <a:pt x="8557601" y="3323902"/>
                  <a:pt x="8561083" y="3339340"/>
                  <a:pt x="8547852" y="3344725"/>
                </a:cubicBezTo>
                <a:cubicBezTo>
                  <a:pt x="8531788" y="3353908"/>
                  <a:pt x="8553430" y="3400659"/>
                  <a:pt x="8535427" y="3393250"/>
                </a:cubicBezTo>
                <a:cubicBezTo>
                  <a:pt x="8550195" y="3426421"/>
                  <a:pt x="8529553" y="3487753"/>
                  <a:pt x="8520092" y="3514536"/>
                </a:cubicBezTo>
                <a:cubicBezTo>
                  <a:pt x="8513726" y="3563353"/>
                  <a:pt x="8500070" y="3650327"/>
                  <a:pt x="8497231" y="3686149"/>
                </a:cubicBezTo>
                <a:cubicBezTo>
                  <a:pt x="8494574" y="3687657"/>
                  <a:pt x="8493370" y="3677229"/>
                  <a:pt x="8489799" y="3692208"/>
                </a:cubicBezTo>
                <a:cubicBezTo>
                  <a:pt x="8486228" y="3707187"/>
                  <a:pt x="8465938" y="3757479"/>
                  <a:pt x="8475804" y="3776022"/>
                </a:cubicBezTo>
                <a:cubicBezTo>
                  <a:pt x="8441061" y="3875691"/>
                  <a:pt x="8487451" y="3939839"/>
                  <a:pt x="8471279" y="3977138"/>
                </a:cubicBezTo>
                <a:cubicBezTo>
                  <a:pt x="8465599" y="4067300"/>
                  <a:pt x="8419685" y="4164564"/>
                  <a:pt x="8408913" y="4222149"/>
                </a:cubicBezTo>
                <a:cubicBezTo>
                  <a:pt x="8403583" y="4287917"/>
                  <a:pt x="8398240" y="4339232"/>
                  <a:pt x="8402112" y="4364683"/>
                </a:cubicBezTo>
                <a:lnTo>
                  <a:pt x="8393355" y="4462471"/>
                </a:lnTo>
                <a:cubicBezTo>
                  <a:pt x="8396004" y="4503329"/>
                  <a:pt x="8376320" y="4548111"/>
                  <a:pt x="8376166" y="4574052"/>
                </a:cubicBezTo>
                <a:cubicBezTo>
                  <a:pt x="8369380" y="4670665"/>
                  <a:pt x="8352302" y="4649921"/>
                  <a:pt x="8341678" y="4667756"/>
                </a:cubicBezTo>
                <a:cubicBezTo>
                  <a:pt x="8320864" y="4705850"/>
                  <a:pt x="8290794" y="4758928"/>
                  <a:pt x="8273661" y="4799019"/>
                </a:cubicBezTo>
                <a:cubicBezTo>
                  <a:pt x="8254323" y="4834076"/>
                  <a:pt x="8262378" y="4811645"/>
                  <a:pt x="8256132" y="4849614"/>
                </a:cubicBezTo>
                <a:cubicBezTo>
                  <a:pt x="8239320" y="4853334"/>
                  <a:pt x="8207060" y="4883089"/>
                  <a:pt x="8226804" y="4919971"/>
                </a:cubicBezTo>
                <a:lnTo>
                  <a:pt x="8171825" y="5010766"/>
                </a:lnTo>
                <a:cubicBezTo>
                  <a:pt x="8150097" y="4983259"/>
                  <a:pt x="8165842" y="5107656"/>
                  <a:pt x="8143172" y="5088190"/>
                </a:cubicBezTo>
                <a:cubicBezTo>
                  <a:pt x="8128060" y="5102008"/>
                  <a:pt x="8138350" y="5118851"/>
                  <a:pt x="8126363" y="5143922"/>
                </a:cubicBezTo>
                <a:cubicBezTo>
                  <a:pt x="8116335" y="5192745"/>
                  <a:pt x="8111851" y="5226225"/>
                  <a:pt x="8103782" y="5284346"/>
                </a:cubicBezTo>
                <a:cubicBezTo>
                  <a:pt x="8101016" y="5338386"/>
                  <a:pt x="8095811" y="5337325"/>
                  <a:pt x="8084361" y="5390948"/>
                </a:cubicBezTo>
                <a:cubicBezTo>
                  <a:pt x="8082912" y="5429655"/>
                  <a:pt x="8063705" y="5449508"/>
                  <a:pt x="8062552" y="5470854"/>
                </a:cubicBezTo>
                <a:cubicBezTo>
                  <a:pt x="8086776" y="5526328"/>
                  <a:pt x="8037513" y="5496377"/>
                  <a:pt x="8057342" y="5529643"/>
                </a:cubicBezTo>
                <a:cubicBezTo>
                  <a:pt x="8050653" y="5550879"/>
                  <a:pt x="8055939" y="5587444"/>
                  <a:pt x="8044923" y="5597292"/>
                </a:cubicBezTo>
                <a:lnTo>
                  <a:pt x="8035233" y="5608899"/>
                </a:lnTo>
                <a:cubicBezTo>
                  <a:pt x="8030775" y="5623501"/>
                  <a:pt x="8021047" y="5660431"/>
                  <a:pt x="8018178" y="5684911"/>
                </a:cubicBezTo>
                <a:cubicBezTo>
                  <a:pt x="8005590" y="5692608"/>
                  <a:pt x="8011744" y="5734344"/>
                  <a:pt x="8018018" y="5755776"/>
                </a:cubicBezTo>
                <a:cubicBezTo>
                  <a:pt x="8019409" y="5792777"/>
                  <a:pt x="7989082" y="5848613"/>
                  <a:pt x="8008640" y="5889599"/>
                </a:cubicBezTo>
                <a:cubicBezTo>
                  <a:pt x="8011480" y="5932097"/>
                  <a:pt x="8009486" y="5940901"/>
                  <a:pt x="8013542" y="5989744"/>
                </a:cubicBezTo>
                <a:cubicBezTo>
                  <a:pt x="8022089" y="6020787"/>
                  <a:pt x="7982918" y="6024963"/>
                  <a:pt x="7980757" y="6084926"/>
                </a:cubicBezTo>
                <a:cubicBezTo>
                  <a:pt x="7974117" y="6134231"/>
                  <a:pt x="7999371" y="6240432"/>
                  <a:pt x="7975907" y="6346549"/>
                </a:cubicBezTo>
                <a:cubicBezTo>
                  <a:pt x="7987225" y="6409741"/>
                  <a:pt x="7980509" y="6468689"/>
                  <a:pt x="7974221" y="6527527"/>
                </a:cubicBezTo>
                <a:cubicBezTo>
                  <a:pt x="7955361" y="6585667"/>
                  <a:pt x="7987786" y="6579284"/>
                  <a:pt x="7979135" y="6627129"/>
                </a:cubicBezTo>
                <a:cubicBezTo>
                  <a:pt x="7983057" y="6635153"/>
                  <a:pt x="7984986" y="6697665"/>
                  <a:pt x="7979404" y="6694819"/>
                </a:cubicBezTo>
                <a:cubicBezTo>
                  <a:pt x="7981755" y="6716947"/>
                  <a:pt x="8003903" y="6732844"/>
                  <a:pt x="8009526" y="6765445"/>
                </a:cubicBezTo>
                <a:cubicBezTo>
                  <a:pt x="8011113" y="6776325"/>
                  <a:pt x="8014662" y="6810511"/>
                  <a:pt x="8018211" y="6844697"/>
                </a:cubicBezTo>
                <a:lnTo>
                  <a:pt x="8019608" y="6857999"/>
                </a:lnTo>
                <a:lnTo>
                  <a:pt x="0" y="685799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7821895-81C5-75DE-2CEF-67BEED0F9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195" y="457379"/>
            <a:ext cx="5160770" cy="1322887"/>
          </a:xfrm>
        </p:spPr>
        <p:txBody>
          <a:bodyPr>
            <a:normAutofit/>
          </a:bodyPr>
          <a:lstStyle/>
          <a:p>
            <a:r>
              <a:rPr lang="en-US" b="1" dirty="0"/>
              <a:t>Future work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9F5CA2C-EB4A-B2A6-5984-E02350C98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87" y="1926772"/>
            <a:ext cx="5238952" cy="4669972"/>
          </a:xfrm>
        </p:spPr>
        <p:txBody>
          <a:bodyPr>
            <a:normAutofit/>
          </a:bodyPr>
          <a:lstStyle/>
          <a:p>
            <a:pPr lvl="0"/>
            <a:r>
              <a:rPr lang="en-US" sz="2000" dirty="0"/>
              <a:t>Test the experiments on physical Android devices.</a:t>
            </a:r>
          </a:p>
          <a:p>
            <a:pPr lvl="0"/>
            <a:r>
              <a:rPr lang="en-US" sz="2000" dirty="0"/>
              <a:t>Test different Android versions and application versions.</a:t>
            </a:r>
          </a:p>
          <a:p>
            <a:pPr lvl="0"/>
            <a:r>
              <a:rPr lang="en-US" sz="2000" dirty="0"/>
              <a:t>Obtain fuller </a:t>
            </a:r>
            <a:r>
              <a:rPr lang="en-US" sz="2000" dirty="0" err="1"/>
              <a:t>authorised</a:t>
            </a:r>
            <a:r>
              <a:rPr lang="en-US" sz="2000" dirty="0"/>
              <a:t> access to private application storage.</a:t>
            </a:r>
          </a:p>
          <a:p>
            <a:pPr lvl="0"/>
            <a:r>
              <a:rPr lang="en-US" sz="2000" dirty="0"/>
              <a:t>Acquire readable private databases for before-and-after comparison.</a:t>
            </a:r>
          </a:p>
          <a:p>
            <a:pPr lvl="0"/>
            <a:r>
              <a:rPr lang="en-US" sz="2000" dirty="0"/>
              <a:t>Extend the study to private, cloud and server-side evidence.</a:t>
            </a:r>
          </a:p>
          <a:p>
            <a:pPr lvl="0"/>
            <a:r>
              <a:rPr lang="en-US" sz="2000" dirty="0"/>
              <a:t>Repeat the experiments using fresh or reset environments.</a:t>
            </a:r>
          </a:p>
        </p:txBody>
      </p:sp>
      <p:pic>
        <p:nvPicPr>
          <p:cNvPr id="10" name="Picture 9" descr="Mobile device with apps">
            <a:extLst>
              <a:ext uri="{FF2B5EF4-FFF2-40B4-BE49-F238E27FC236}">
                <a16:creationId xmlns:a16="http://schemas.microsoft.com/office/drawing/2014/main" id="{0795CF23-3AA0-1516-DA51-3A9FC709C5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405" r="13833" b="-1"/>
          <a:stretch>
            <a:fillRect/>
          </a:stretch>
        </p:blipFill>
        <p:spPr>
          <a:xfrm>
            <a:off x="6596985" y="1572048"/>
            <a:ext cx="2180230" cy="3743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85794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F2E2428-58BA-458D-AA54-05502E63F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561161" cy="6857999"/>
          </a:xfrm>
          <a:custGeom>
            <a:avLst/>
            <a:gdLst>
              <a:gd name="connsiteX0" fmla="*/ 0 w 9024730"/>
              <a:gd name="connsiteY0" fmla="*/ 0 h 6857999"/>
              <a:gd name="connsiteX1" fmla="*/ 9024730 w 9024730"/>
              <a:gd name="connsiteY1" fmla="*/ 0 h 6857999"/>
              <a:gd name="connsiteX2" fmla="*/ 9024730 w 9024730"/>
              <a:gd name="connsiteY2" fmla="*/ 2 h 6857999"/>
              <a:gd name="connsiteX3" fmla="*/ 8447016 w 9024730"/>
              <a:gd name="connsiteY3" fmla="*/ 2 h 6857999"/>
              <a:gd name="connsiteX4" fmla="*/ 8441214 w 9024730"/>
              <a:gd name="connsiteY4" fmla="*/ 14562 h 6857999"/>
              <a:gd name="connsiteX5" fmla="*/ 8445389 w 9024730"/>
              <a:gd name="connsiteY5" fmla="*/ 59077 h 6857999"/>
              <a:gd name="connsiteX6" fmla="*/ 8437086 w 9024730"/>
              <a:gd name="connsiteY6" fmla="*/ 107668 h 6857999"/>
              <a:gd name="connsiteX7" fmla="*/ 8458599 w 9024730"/>
              <a:gd name="connsiteY7" fmla="*/ 246136 h 6857999"/>
              <a:gd name="connsiteX8" fmla="*/ 8433237 w 9024730"/>
              <a:gd name="connsiteY8" fmla="*/ 372908 h 6857999"/>
              <a:gd name="connsiteX9" fmla="*/ 8430194 w 9024730"/>
              <a:gd name="connsiteY9" fmla="*/ 450607 h 6857999"/>
              <a:gd name="connsiteX10" fmla="*/ 8443315 w 9024730"/>
              <a:gd name="connsiteY10" fmla="*/ 812800 h 6857999"/>
              <a:gd name="connsiteX11" fmla="*/ 8453042 w 9024730"/>
              <a:gd name="connsiteY11" fmla="*/ 912727 h 6857999"/>
              <a:gd name="connsiteX12" fmla="*/ 8451649 w 9024730"/>
              <a:gd name="connsiteY12" fmla="*/ 989950 h 6857999"/>
              <a:gd name="connsiteX13" fmla="*/ 8455592 w 9024730"/>
              <a:gd name="connsiteY13" fmla="*/ 1141745 h 6857999"/>
              <a:gd name="connsiteX14" fmla="*/ 8470203 w 9024730"/>
              <a:gd name="connsiteY14" fmla="*/ 1265454 h 6857999"/>
              <a:gd name="connsiteX15" fmla="*/ 8499638 w 9024730"/>
              <a:gd name="connsiteY15" fmla="*/ 1385480 h 6857999"/>
              <a:gd name="connsiteX16" fmla="*/ 8518660 w 9024730"/>
              <a:gd name="connsiteY16" fmla="*/ 1458060 h 6857999"/>
              <a:gd name="connsiteX17" fmla="*/ 8539125 w 9024730"/>
              <a:gd name="connsiteY17" fmla="*/ 1513175 h 6857999"/>
              <a:gd name="connsiteX18" fmla="*/ 8570281 w 9024730"/>
              <a:gd name="connsiteY18" fmla="*/ 1570809 h 6857999"/>
              <a:gd name="connsiteX19" fmla="*/ 8605212 w 9024730"/>
              <a:gd name="connsiteY19" fmla="*/ 1638391 h 6857999"/>
              <a:gd name="connsiteX20" fmla="*/ 8626457 w 9024730"/>
              <a:gd name="connsiteY20" fmla="*/ 1742490 h 6857999"/>
              <a:gd name="connsiteX21" fmla="*/ 8654861 w 9024730"/>
              <a:gd name="connsiteY21" fmla="*/ 1818229 h 6857999"/>
              <a:gd name="connsiteX22" fmla="*/ 8648005 w 9024730"/>
              <a:gd name="connsiteY22" fmla="*/ 1862723 h 6857999"/>
              <a:gd name="connsiteX23" fmla="*/ 8654469 w 9024730"/>
              <a:gd name="connsiteY23" fmla="*/ 1917476 h 6857999"/>
              <a:gd name="connsiteX24" fmla="*/ 8649702 w 9024730"/>
              <a:gd name="connsiteY24" fmla="*/ 1972204 h 6857999"/>
              <a:gd name="connsiteX25" fmla="*/ 8656357 w 9024730"/>
              <a:gd name="connsiteY25" fmla="*/ 2054291 h 6857999"/>
              <a:gd name="connsiteX26" fmla="*/ 8648660 w 9024730"/>
              <a:gd name="connsiteY26" fmla="*/ 2227417 h 6857999"/>
              <a:gd name="connsiteX27" fmla="*/ 8607609 w 9024730"/>
              <a:gd name="connsiteY27" fmla="*/ 2510933 h 6857999"/>
              <a:gd name="connsiteX28" fmla="*/ 8608432 w 9024730"/>
              <a:gd name="connsiteY28" fmla="*/ 2741866 h 6857999"/>
              <a:gd name="connsiteX29" fmla="*/ 8619112 w 9024730"/>
              <a:gd name="connsiteY29" fmla="*/ 2864935 h 6857999"/>
              <a:gd name="connsiteX30" fmla="*/ 8627742 w 9024730"/>
              <a:gd name="connsiteY30" fmla="*/ 2950807 h 6857999"/>
              <a:gd name="connsiteX31" fmla="*/ 8611822 w 9024730"/>
              <a:gd name="connsiteY31" fmla="*/ 2978246 h 6857999"/>
              <a:gd name="connsiteX32" fmla="*/ 8608239 w 9024730"/>
              <a:gd name="connsiteY32" fmla="*/ 2995916 h 6857999"/>
              <a:gd name="connsiteX33" fmla="*/ 8598647 w 9024730"/>
              <a:gd name="connsiteY33" fmla="*/ 2998648 h 6857999"/>
              <a:gd name="connsiteX34" fmla="*/ 8587108 w 9024730"/>
              <a:gd name="connsiteY34" fmla="*/ 3023630 h 6857999"/>
              <a:gd name="connsiteX35" fmla="*/ 8577885 w 9024730"/>
              <a:gd name="connsiteY35" fmla="*/ 3096975 h 6857999"/>
              <a:gd name="connsiteX36" fmla="*/ 8557492 w 9024730"/>
              <a:gd name="connsiteY36" fmla="*/ 3216657 h 6857999"/>
              <a:gd name="connsiteX37" fmla="*/ 8560894 w 9024730"/>
              <a:gd name="connsiteY37" fmla="*/ 3310980 h 6857999"/>
              <a:gd name="connsiteX38" fmla="*/ 8547852 w 9024730"/>
              <a:gd name="connsiteY38" fmla="*/ 3344725 h 6857999"/>
              <a:gd name="connsiteX39" fmla="*/ 8535427 w 9024730"/>
              <a:gd name="connsiteY39" fmla="*/ 3393250 h 6857999"/>
              <a:gd name="connsiteX40" fmla="*/ 8520092 w 9024730"/>
              <a:gd name="connsiteY40" fmla="*/ 3514536 h 6857999"/>
              <a:gd name="connsiteX41" fmla="*/ 8497231 w 9024730"/>
              <a:gd name="connsiteY41" fmla="*/ 3686149 h 6857999"/>
              <a:gd name="connsiteX42" fmla="*/ 8489799 w 9024730"/>
              <a:gd name="connsiteY42" fmla="*/ 3692208 h 6857999"/>
              <a:gd name="connsiteX43" fmla="*/ 8475804 w 9024730"/>
              <a:gd name="connsiteY43" fmla="*/ 3776022 h 6857999"/>
              <a:gd name="connsiteX44" fmla="*/ 8471279 w 9024730"/>
              <a:gd name="connsiteY44" fmla="*/ 3977138 h 6857999"/>
              <a:gd name="connsiteX45" fmla="*/ 8408913 w 9024730"/>
              <a:gd name="connsiteY45" fmla="*/ 4222149 h 6857999"/>
              <a:gd name="connsiteX46" fmla="*/ 8402112 w 9024730"/>
              <a:gd name="connsiteY46" fmla="*/ 4364683 h 6857999"/>
              <a:gd name="connsiteX47" fmla="*/ 8393355 w 9024730"/>
              <a:gd name="connsiteY47" fmla="*/ 4462471 h 6857999"/>
              <a:gd name="connsiteX48" fmla="*/ 8376166 w 9024730"/>
              <a:gd name="connsiteY48" fmla="*/ 4574052 h 6857999"/>
              <a:gd name="connsiteX49" fmla="*/ 8341678 w 9024730"/>
              <a:gd name="connsiteY49" fmla="*/ 4667756 h 6857999"/>
              <a:gd name="connsiteX50" fmla="*/ 8273661 w 9024730"/>
              <a:gd name="connsiteY50" fmla="*/ 4799019 h 6857999"/>
              <a:gd name="connsiteX51" fmla="*/ 8256132 w 9024730"/>
              <a:gd name="connsiteY51" fmla="*/ 4849614 h 6857999"/>
              <a:gd name="connsiteX52" fmla="*/ 8226804 w 9024730"/>
              <a:gd name="connsiteY52" fmla="*/ 4919971 h 6857999"/>
              <a:gd name="connsiteX53" fmla="*/ 8171825 w 9024730"/>
              <a:gd name="connsiteY53" fmla="*/ 5010766 h 6857999"/>
              <a:gd name="connsiteX54" fmla="*/ 8143172 w 9024730"/>
              <a:gd name="connsiteY54" fmla="*/ 5088190 h 6857999"/>
              <a:gd name="connsiteX55" fmla="*/ 8126363 w 9024730"/>
              <a:gd name="connsiteY55" fmla="*/ 5143922 h 6857999"/>
              <a:gd name="connsiteX56" fmla="*/ 8103782 w 9024730"/>
              <a:gd name="connsiteY56" fmla="*/ 5284346 h 6857999"/>
              <a:gd name="connsiteX57" fmla="*/ 8084361 w 9024730"/>
              <a:gd name="connsiteY57" fmla="*/ 5390948 h 6857999"/>
              <a:gd name="connsiteX58" fmla="*/ 8062552 w 9024730"/>
              <a:gd name="connsiteY58" fmla="*/ 5470854 h 6857999"/>
              <a:gd name="connsiteX59" fmla="*/ 8057342 w 9024730"/>
              <a:gd name="connsiteY59" fmla="*/ 5529643 h 6857999"/>
              <a:gd name="connsiteX60" fmla="*/ 8044923 w 9024730"/>
              <a:gd name="connsiteY60" fmla="*/ 5597292 h 6857999"/>
              <a:gd name="connsiteX61" fmla="*/ 8035233 w 9024730"/>
              <a:gd name="connsiteY61" fmla="*/ 5608899 h 6857999"/>
              <a:gd name="connsiteX62" fmla="*/ 8018178 w 9024730"/>
              <a:gd name="connsiteY62" fmla="*/ 5684911 h 6857999"/>
              <a:gd name="connsiteX63" fmla="*/ 8018018 w 9024730"/>
              <a:gd name="connsiteY63" fmla="*/ 5755776 h 6857999"/>
              <a:gd name="connsiteX64" fmla="*/ 8008640 w 9024730"/>
              <a:gd name="connsiteY64" fmla="*/ 5889599 h 6857999"/>
              <a:gd name="connsiteX65" fmla="*/ 8013542 w 9024730"/>
              <a:gd name="connsiteY65" fmla="*/ 5989744 h 6857999"/>
              <a:gd name="connsiteX66" fmla="*/ 7980757 w 9024730"/>
              <a:gd name="connsiteY66" fmla="*/ 6084926 h 6857999"/>
              <a:gd name="connsiteX67" fmla="*/ 7975907 w 9024730"/>
              <a:gd name="connsiteY67" fmla="*/ 6346549 h 6857999"/>
              <a:gd name="connsiteX68" fmla="*/ 7974221 w 9024730"/>
              <a:gd name="connsiteY68" fmla="*/ 6527527 h 6857999"/>
              <a:gd name="connsiteX69" fmla="*/ 7979135 w 9024730"/>
              <a:gd name="connsiteY69" fmla="*/ 6627129 h 6857999"/>
              <a:gd name="connsiteX70" fmla="*/ 7979404 w 9024730"/>
              <a:gd name="connsiteY70" fmla="*/ 6694819 h 6857999"/>
              <a:gd name="connsiteX71" fmla="*/ 8009526 w 9024730"/>
              <a:gd name="connsiteY71" fmla="*/ 6765445 h 6857999"/>
              <a:gd name="connsiteX72" fmla="*/ 8018211 w 9024730"/>
              <a:gd name="connsiteY72" fmla="*/ 6844697 h 6857999"/>
              <a:gd name="connsiteX73" fmla="*/ 8019608 w 9024730"/>
              <a:gd name="connsiteY73" fmla="*/ 6857999 h 6857999"/>
              <a:gd name="connsiteX74" fmla="*/ 0 w 9024730"/>
              <a:gd name="connsiteY7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9024730" h="6857999">
                <a:moveTo>
                  <a:pt x="0" y="0"/>
                </a:moveTo>
                <a:lnTo>
                  <a:pt x="9024730" y="0"/>
                </a:lnTo>
                <a:lnTo>
                  <a:pt x="9024730" y="2"/>
                </a:lnTo>
                <a:lnTo>
                  <a:pt x="8447016" y="2"/>
                </a:lnTo>
                <a:lnTo>
                  <a:pt x="8441214" y="14562"/>
                </a:lnTo>
                <a:lnTo>
                  <a:pt x="8445389" y="59077"/>
                </a:lnTo>
                <a:cubicBezTo>
                  <a:pt x="8445971" y="76949"/>
                  <a:pt x="8436504" y="89796"/>
                  <a:pt x="8437086" y="107668"/>
                </a:cubicBezTo>
                <a:cubicBezTo>
                  <a:pt x="8417947" y="138162"/>
                  <a:pt x="8459241" y="201929"/>
                  <a:pt x="8458599" y="246136"/>
                </a:cubicBezTo>
                <a:cubicBezTo>
                  <a:pt x="8457958" y="290343"/>
                  <a:pt x="8471649" y="364179"/>
                  <a:pt x="8433237" y="372908"/>
                </a:cubicBezTo>
                <a:cubicBezTo>
                  <a:pt x="8426916" y="431308"/>
                  <a:pt x="8438389" y="357606"/>
                  <a:pt x="8430194" y="450607"/>
                </a:cubicBezTo>
                <a:cubicBezTo>
                  <a:pt x="8466727" y="551950"/>
                  <a:pt x="8430182" y="787036"/>
                  <a:pt x="8443315" y="812800"/>
                </a:cubicBezTo>
                <a:cubicBezTo>
                  <a:pt x="8478999" y="860799"/>
                  <a:pt x="8435788" y="854953"/>
                  <a:pt x="8453042" y="912727"/>
                </a:cubicBezTo>
                <a:cubicBezTo>
                  <a:pt x="8462900" y="945986"/>
                  <a:pt x="8451223" y="951781"/>
                  <a:pt x="8451649" y="989950"/>
                </a:cubicBezTo>
                <a:cubicBezTo>
                  <a:pt x="8452074" y="1028120"/>
                  <a:pt x="8452500" y="1095828"/>
                  <a:pt x="8455592" y="1141745"/>
                </a:cubicBezTo>
                <a:cubicBezTo>
                  <a:pt x="8458684" y="1187662"/>
                  <a:pt x="8470047" y="1234783"/>
                  <a:pt x="8470203" y="1265454"/>
                </a:cubicBezTo>
                <a:cubicBezTo>
                  <a:pt x="8458947" y="1304052"/>
                  <a:pt x="8496012" y="1370755"/>
                  <a:pt x="8499638" y="1385480"/>
                </a:cubicBezTo>
                <a:cubicBezTo>
                  <a:pt x="8514485" y="1422714"/>
                  <a:pt x="8525070" y="1428103"/>
                  <a:pt x="8518660" y="1458060"/>
                </a:cubicBezTo>
                <a:cubicBezTo>
                  <a:pt x="8518783" y="1468057"/>
                  <a:pt x="8539003" y="1503177"/>
                  <a:pt x="8539125" y="1513175"/>
                </a:cubicBezTo>
                <a:lnTo>
                  <a:pt x="8570281" y="1570809"/>
                </a:lnTo>
                <a:cubicBezTo>
                  <a:pt x="8597636" y="1617136"/>
                  <a:pt x="8594573" y="1601443"/>
                  <a:pt x="8605212" y="1638391"/>
                </a:cubicBezTo>
                <a:cubicBezTo>
                  <a:pt x="8629645" y="1719640"/>
                  <a:pt x="8613884" y="1715203"/>
                  <a:pt x="8626457" y="1742490"/>
                </a:cubicBezTo>
                <a:lnTo>
                  <a:pt x="8654861" y="1818229"/>
                </a:lnTo>
                <a:cubicBezTo>
                  <a:pt x="8657202" y="1824059"/>
                  <a:pt x="8651899" y="1851211"/>
                  <a:pt x="8648005" y="1862723"/>
                </a:cubicBezTo>
                <a:lnTo>
                  <a:pt x="8654469" y="1917476"/>
                </a:lnTo>
                <a:lnTo>
                  <a:pt x="8649702" y="1972204"/>
                </a:lnTo>
                <a:cubicBezTo>
                  <a:pt x="8652251" y="1979569"/>
                  <a:pt x="8651461" y="2048203"/>
                  <a:pt x="8656357" y="2054291"/>
                </a:cubicBezTo>
                <a:cubicBezTo>
                  <a:pt x="8672645" y="2141657"/>
                  <a:pt x="8632397" y="2189849"/>
                  <a:pt x="8648660" y="2227417"/>
                </a:cubicBezTo>
                <a:cubicBezTo>
                  <a:pt x="8639941" y="2317591"/>
                  <a:pt x="8613796" y="2407644"/>
                  <a:pt x="8607609" y="2510933"/>
                </a:cubicBezTo>
                <a:cubicBezTo>
                  <a:pt x="8633490" y="2597916"/>
                  <a:pt x="8602674" y="2649734"/>
                  <a:pt x="8608432" y="2741866"/>
                </a:cubicBezTo>
                <a:cubicBezTo>
                  <a:pt x="8630300" y="2779815"/>
                  <a:pt x="8631929" y="2817058"/>
                  <a:pt x="8619112" y="2864935"/>
                </a:cubicBezTo>
                <a:cubicBezTo>
                  <a:pt x="8655820" y="2860552"/>
                  <a:pt x="8588374" y="2937673"/>
                  <a:pt x="8627742" y="2950807"/>
                </a:cubicBezTo>
                <a:lnTo>
                  <a:pt x="8611822" y="2978246"/>
                </a:lnTo>
                <a:lnTo>
                  <a:pt x="8608239" y="2995916"/>
                </a:lnTo>
                <a:lnTo>
                  <a:pt x="8598647" y="2998648"/>
                </a:lnTo>
                <a:lnTo>
                  <a:pt x="8587108" y="3023630"/>
                </a:lnTo>
                <a:cubicBezTo>
                  <a:pt x="8584111" y="3033333"/>
                  <a:pt x="8577413" y="3084375"/>
                  <a:pt x="8577885" y="3096975"/>
                </a:cubicBezTo>
                <a:cubicBezTo>
                  <a:pt x="8594321" y="3142205"/>
                  <a:pt x="8535131" y="3160433"/>
                  <a:pt x="8557492" y="3216657"/>
                </a:cubicBezTo>
                <a:cubicBezTo>
                  <a:pt x="8562518" y="3237178"/>
                  <a:pt x="8573573" y="3299737"/>
                  <a:pt x="8560894" y="3310980"/>
                </a:cubicBezTo>
                <a:cubicBezTo>
                  <a:pt x="8557601" y="3323902"/>
                  <a:pt x="8561083" y="3339340"/>
                  <a:pt x="8547852" y="3344725"/>
                </a:cubicBezTo>
                <a:cubicBezTo>
                  <a:pt x="8531788" y="3353908"/>
                  <a:pt x="8553430" y="3400659"/>
                  <a:pt x="8535427" y="3393250"/>
                </a:cubicBezTo>
                <a:cubicBezTo>
                  <a:pt x="8550195" y="3426421"/>
                  <a:pt x="8529553" y="3487753"/>
                  <a:pt x="8520092" y="3514536"/>
                </a:cubicBezTo>
                <a:cubicBezTo>
                  <a:pt x="8513726" y="3563353"/>
                  <a:pt x="8500070" y="3650327"/>
                  <a:pt x="8497231" y="3686149"/>
                </a:cubicBezTo>
                <a:cubicBezTo>
                  <a:pt x="8494574" y="3687657"/>
                  <a:pt x="8493370" y="3677229"/>
                  <a:pt x="8489799" y="3692208"/>
                </a:cubicBezTo>
                <a:cubicBezTo>
                  <a:pt x="8486228" y="3707187"/>
                  <a:pt x="8465938" y="3757479"/>
                  <a:pt x="8475804" y="3776022"/>
                </a:cubicBezTo>
                <a:cubicBezTo>
                  <a:pt x="8441061" y="3875691"/>
                  <a:pt x="8487451" y="3939839"/>
                  <a:pt x="8471279" y="3977138"/>
                </a:cubicBezTo>
                <a:cubicBezTo>
                  <a:pt x="8465599" y="4067300"/>
                  <a:pt x="8419685" y="4164564"/>
                  <a:pt x="8408913" y="4222149"/>
                </a:cubicBezTo>
                <a:cubicBezTo>
                  <a:pt x="8403583" y="4287917"/>
                  <a:pt x="8398240" y="4339232"/>
                  <a:pt x="8402112" y="4364683"/>
                </a:cubicBezTo>
                <a:lnTo>
                  <a:pt x="8393355" y="4462471"/>
                </a:lnTo>
                <a:cubicBezTo>
                  <a:pt x="8396004" y="4503329"/>
                  <a:pt x="8376320" y="4548111"/>
                  <a:pt x="8376166" y="4574052"/>
                </a:cubicBezTo>
                <a:cubicBezTo>
                  <a:pt x="8369380" y="4670665"/>
                  <a:pt x="8352302" y="4649921"/>
                  <a:pt x="8341678" y="4667756"/>
                </a:cubicBezTo>
                <a:cubicBezTo>
                  <a:pt x="8320864" y="4705850"/>
                  <a:pt x="8290794" y="4758928"/>
                  <a:pt x="8273661" y="4799019"/>
                </a:cubicBezTo>
                <a:cubicBezTo>
                  <a:pt x="8254323" y="4834076"/>
                  <a:pt x="8262378" y="4811645"/>
                  <a:pt x="8256132" y="4849614"/>
                </a:cubicBezTo>
                <a:cubicBezTo>
                  <a:pt x="8239320" y="4853334"/>
                  <a:pt x="8207060" y="4883089"/>
                  <a:pt x="8226804" y="4919971"/>
                </a:cubicBezTo>
                <a:lnTo>
                  <a:pt x="8171825" y="5010766"/>
                </a:lnTo>
                <a:cubicBezTo>
                  <a:pt x="8150097" y="4983259"/>
                  <a:pt x="8165842" y="5107656"/>
                  <a:pt x="8143172" y="5088190"/>
                </a:cubicBezTo>
                <a:cubicBezTo>
                  <a:pt x="8128060" y="5102008"/>
                  <a:pt x="8138350" y="5118851"/>
                  <a:pt x="8126363" y="5143922"/>
                </a:cubicBezTo>
                <a:cubicBezTo>
                  <a:pt x="8116335" y="5192745"/>
                  <a:pt x="8111851" y="5226225"/>
                  <a:pt x="8103782" y="5284346"/>
                </a:cubicBezTo>
                <a:cubicBezTo>
                  <a:pt x="8101016" y="5338386"/>
                  <a:pt x="8095811" y="5337325"/>
                  <a:pt x="8084361" y="5390948"/>
                </a:cubicBezTo>
                <a:cubicBezTo>
                  <a:pt x="8082912" y="5429655"/>
                  <a:pt x="8063705" y="5449508"/>
                  <a:pt x="8062552" y="5470854"/>
                </a:cubicBezTo>
                <a:cubicBezTo>
                  <a:pt x="8086776" y="5526328"/>
                  <a:pt x="8037513" y="5496377"/>
                  <a:pt x="8057342" y="5529643"/>
                </a:cubicBezTo>
                <a:cubicBezTo>
                  <a:pt x="8050653" y="5550879"/>
                  <a:pt x="8055939" y="5587444"/>
                  <a:pt x="8044923" y="5597292"/>
                </a:cubicBezTo>
                <a:lnTo>
                  <a:pt x="8035233" y="5608899"/>
                </a:lnTo>
                <a:cubicBezTo>
                  <a:pt x="8030775" y="5623501"/>
                  <a:pt x="8021047" y="5660431"/>
                  <a:pt x="8018178" y="5684911"/>
                </a:cubicBezTo>
                <a:cubicBezTo>
                  <a:pt x="8005590" y="5692608"/>
                  <a:pt x="8011744" y="5734344"/>
                  <a:pt x="8018018" y="5755776"/>
                </a:cubicBezTo>
                <a:cubicBezTo>
                  <a:pt x="8019409" y="5792777"/>
                  <a:pt x="7989082" y="5848613"/>
                  <a:pt x="8008640" y="5889599"/>
                </a:cubicBezTo>
                <a:cubicBezTo>
                  <a:pt x="8011480" y="5932097"/>
                  <a:pt x="8009486" y="5940901"/>
                  <a:pt x="8013542" y="5989744"/>
                </a:cubicBezTo>
                <a:cubicBezTo>
                  <a:pt x="8022089" y="6020787"/>
                  <a:pt x="7982918" y="6024963"/>
                  <a:pt x="7980757" y="6084926"/>
                </a:cubicBezTo>
                <a:cubicBezTo>
                  <a:pt x="7974117" y="6134231"/>
                  <a:pt x="7999371" y="6240432"/>
                  <a:pt x="7975907" y="6346549"/>
                </a:cubicBezTo>
                <a:cubicBezTo>
                  <a:pt x="7987225" y="6409741"/>
                  <a:pt x="7980509" y="6468689"/>
                  <a:pt x="7974221" y="6527527"/>
                </a:cubicBezTo>
                <a:cubicBezTo>
                  <a:pt x="7955361" y="6585667"/>
                  <a:pt x="7987786" y="6579284"/>
                  <a:pt x="7979135" y="6627129"/>
                </a:cubicBezTo>
                <a:cubicBezTo>
                  <a:pt x="7983057" y="6635153"/>
                  <a:pt x="7984986" y="6697665"/>
                  <a:pt x="7979404" y="6694819"/>
                </a:cubicBezTo>
                <a:cubicBezTo>
                  <a:pt x="7981755" y="6716947"/>
                  <a:pt x="8003903" y="6732844"/>
                  <a:pt x="8009526" y="6765445"/>
                </a:cubicBezTo>
                <a:cubicBezTo>
                  <a:pt x="8011113" y="6776325"/>
                  <a:pt x="8014662" y="6810511"/>
                  <a:pt x="8018211" y="6844697"/>
                </a:cubicBezTo>
                <a:lnTo>
                  <a:pt x="8019608" y="6857999"/>
                </a:lnTo>
                <a:lnTo>
                  <a:pt x="0" y="685799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CD8AA-1796-31FD-2ECF-BF406B394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195" y="435608"/>
            <a:ext cx="5160770" cy="1322887"/>
          </a:xfrm>
        </p:spPr>
        <p:txBody>
          <a:bodyPr>
            <a:normAutofit/>
          </a:bodyPr>
          <a:lstStyle/>
          <a:p>
            <a:r>
              <a:rPr lang="en-US" b="1" dirty="0"/>
              <a:t>Conclusion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227D31-56E6-D2AA-3853-A2F2B9BA6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1" y="2194102"/>
            <a:ext cx="5249838" cy="40542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Deleting content from a messaging application does not necessarily remove all forensic traces. Google Chat, WhatsApp and Telegram produced different results under the same broad forensic workflow. Evidence availability depended on storage </a:t>
            </a:r>
            <a:r>
              <a:rPr lang="en-US" sz="2400" dirty="0" err="1"/>
              <a:t>behaviour</a:t>
            </a:r>
            <a:r>
              <a:rPr lang="en-US" sz="2400" dirty="0"/>
              <a:t>, content type, encryption, permissions and acquisition method.</a:t>
            </a:r>
          </a:p>
        </p:txBody>
      </p:sp>
      <p:pic>
        <p:nvPicPr>
          <p:cNvPr id="8" name="Picture 7" descr="Question mark boxes">
            <a:extLst>
              <a:ext uri="{FF2B5EF4-FFF2-40B4-BE49-F238E27FC236}">
                <a16:creationId xmlns:a16="http://schemas.microsoft.com/office/drawing/2014/main" id="{FEEE47A7-ACB4-9C74-7259-12E4F1AC24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560" r="30678" b="-1"/>
          <a:stretch>
            <a:fillRect/>
          </a:stretch>
        </p:blipFill>
        <p:spPr>
          <a:xfrm>
            <a:off x="6596985" y="1572048"/>
            <a:ext cx="2180230" cy="3743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9752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6854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Files">
            <a:extLst>
              <a:ext uri="{FF2B5EF4-FFF2-40B4-BE49-F238E27FC236}">
                <a16:creationId xmlns:a16="http://schemas.microsoft.com/office/drawing/2014/main" id="{E191903B-DAD5-F193-8502-9AB00C6142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45" r="44722" b="-1"/>
          <a:stretch>
            <a:fillRect/>
          </a:stretch>
        </p:blipFill>
        <p:spPr>
          <a:xfrm>
            <a:off x="5976166" y="10"/>
            <a:ext cx="3167834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285C9781-439B-6252-A640-FAFF57078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577" y="359229"/>
            <a:ext cx="5123391" cy="1322887"/>
          </a:xfrm>
        </p:spPr>
        <p:txBody>
          <a:bodyPr>
            <a:normAutofit/>
          </a:bodyPr>
          <a:lstStyle/>
          <a:p>
            <a:r>
              <a:rPr lang="en-US" b="1" dirty="0"/>
              <a:t>Recommendations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6078A3C-6CC7-EF26-3F36-DC62D8CAD9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547" y="1817914"/>
            <a:ext cx="5123391" cy="4680857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2000" dirty="0"/>
              <a:t>Confirm that controlled evidence is present before deletion.</a:t>
            </a:r>
          </a:p>
          <a:p>
            <a:pPr lvl="0">
              <a:lnSpc>
                <a:spcPct val="90000"/>
              </a:lnSpc>
            </a:pPr>
            <a:r>
              <a:rPr lang="en-US" sz="2000" dirty="0"/>
              <a:t>Record exact send, deletion and acquisition times.</a:t>
            </a:r>
          </a:p>
          <a:p>
            <a:pPr lvl="0">
              <a:lnSpc>
                <a:spcPct val="90000"/>
              </a:lnSpc>
            </a:pPr>
            <a:r>
              <a:rPr lang="en-US" sz="2000" dirty="0"/>
              <a:t>Record network and application state during testing.</a:t>
            </a:r>
          </a:p>
          <a:p>
            <a:pPr lvl="0">
              <a:lnSpc>
                <a:spcPct val="90000"/>
              </a:lnSpc>
            </a:pPr>
            <a:r>
              <a:rPr lang="en-US" sz="2000" dirty="0"/>
              <a:t>Preserve evidence using SHA-256 hashes, command logs and screenshots.</a:t>
            </a:r>
          </a:p>
          <a:p>
            <a:pPr lvl="0">
              <a:lnSpc>
                <a:spcPct val="90000"/>
              </a:lnSpc>
            </a:pPr>
            <a:r>
              <a:rPr lang="en-US" sz="2000" dirty="0"/>
              <a:t>Keep each acquisition stage in a separate evidence folder.</a:t>
            </a:r>
          </a:p>
          <a:p>
            <a:pPr lvl="0">
              <a:lnSpc>
                <a:spcPct val="90000"/>
              </a:lnSpc>
            </a:pPr>
            <a:r>
              <a:rPr lang="en-US" sz="2000" dirty="0"/>
              <a:t>Clearly distinguish between recovered content, deletion indicators, file persistence and file removal.</a:t>
            </a:r>
          </a:p>
          <a:p>
            <a:pPr lvl="0">
              <a:lnSpc>
                <a:spcPct val="90000"/>
              </a:lnSpc>
            </a:pPr>
            <a:r>
              <a:rPr lang="en-US" sz="2000" dirty="0"/>
              <a:t>Do not treat a negative search result as proof of permanent deletion.</a:t>
            </a:r>
          </a:p>
        </p:txBody>
      </p:sp>
    </p:spTree>
    <p:extLst>
      <p:ext uri="{BB962C8B-B14F-4D97-AF65-F5344CB8AC3E}">
        <p14:creationId xmlns:p14="http://schemas.microsoft.com/office/powerpoint/2010/main" val="413099978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90580DB-59A9-4686-6D0A-E8F03813B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/>
              <a:t>References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2B188C-EAAB-2EF3-F283-AD8D956A6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31774"/>
          </a:xfrm>
        </p:spPr>
        <p:txBody>
          <a:bodyPr>
            <a:normAutofit fontScale="92500"/>
          </a:bodyPr>
          <a:lstStyle/>
          <a:p>
            <a:r>
              <a:rPr lang="en-US" sz="1800"/>
              <a:t>[1] R. F. Abu Hweidi </a:t>
            </a:r>
            <a:r>
              <a:rPr lang="en-US" sz="1800" i="1"/>
              <a:t>et al</a:t>
            </a:r>
            <a:r>
              <a:rPr lang="en-US" sz="1800"/>
              <a:t>., “Forensics Investigation on Social Media Apps and Web Apps Messaging in Android Smartphone,” 2023, doi: 10.1109/SMARTNETS58706.2023.10216267.</a:t>
            </a:r>
          </a:p>
          <a:p>
            <a:r>
              <a:rPr lang="en-US" sz="1800"/>
              <a:t>[2] StatCounter Global Stats, “Mobile Operating System Market Share Worldwide.” [Online]. Available: </a:t>
            </a:r>
            <a:r>
              <a:rPr lang="en-US" sz="1800">
                <a:hlinkClick r:id="rId2"/>
              </a:rPr>
              <a:t>https://gs.statcounter.com/os-market-share/mobile/worldwide</a:t>
            </a:r>
            <a:r>
              <a:rPr lang="en-US" sz="1800"/>
              <a:t>. [Accessed: 6 Aug.].</a:t>
            </a:r>
          </a:p>
          <a:p>
            <a:r>
              <a:rPr lang="en-US" sz="1800"/>
              <a:t>[3] A. Almuqren </a:t>
            </a:r>
            <a:r>
              <a:rPr lang="en-US" sz="1800" i="1"/>
              <a:t>et al</a:t>
            </a:r>
            <a:r>
              <a:rPr lang="en-US" sz="1800"/>
              <a:t>., “A Systematic Literature Review on Digital Forensic Investigation on Android Devices,” 2024, doi: 10.1016/j.procs.2024.04.126.</a:t>
            </a:r>
          </a:p>
          <a:p>
            <a:r>
              <a:rPr lang="en-US" sz="1800"/>
              <a:t>[4] C. Anglano, “Forensic analysis of WhatsApp Messenger on Android smartphones,” </a:t>
            </a:r>
            <a:r>
              <a:rPr lang="en-US" sz="1800" i="1"/>
              <a:t>Digital Investigation</a:t>
            </a:r>
            <a:r>
              <a:rPr lang="en-US" sz="1800"/>
              <a:t>, vol. 11, no. 3, 2014, doi: 10.1016/j.diin.2014.04.003.</a:t>
            </a:r>
          </a:p>
          <a:p>
            <a:r>
              <a:rPr lang="en-US" sz="1800"/>
              <a:t>[5] D. Walnycky </a:t>
            </a:r>
            <a:r>
              <a:rPr lang="en-US" sz="1800" i="1"/>
              <a:t>et al</a:t>
            </a:r>
            <a:r>
              <a:rPr lang="en-US" sz="1800"/>
              <a:t>., “Network and device forensic analysis of Android social-messaging applications,” </a:t>
            </a:r>
            <a:r>
              <a:rPr lang="en-US" sz="1800" i="1"/>
              <a:t>Digital Investigation</a:t>
            </a:r>
            <a:r>
              <a:rPr lang="en-US" sz="1800"/>
              <a:t>, vol. 14, 2015, doi: 10.1016/j.diin.2015.05.009.</a:t>
            </a:r>
          </a:p>
          <a:p>
            <a:r>
              <a:rPr lang="en-US" sz="1800"/>
              <a:t>[6] R. Bramesta Kusumadewa and Z. Sari, “Comparative Analysis of Forensic Digital Evidence on Android Smartphone based Instant Messaging Using NIST Framework.”</a:t>
            </a:r>
          </a:p>
          <a:p>
            <a:r>
              <a:rPr lang="en-US" sz="1800"/>
              <a:t>[7] R. Ayers, S. Brothers, and W. Jansen, </a:t>
            </a:r>
            <a:r>
              <a:rPr lang="en-US" sz="1800" i="1"/>
              <a:t>Guidelines on Mobile Device Forensics</a:t>
            </a:r>
            <a:r>
              <a:rPr lang="en-US" sz="1800"/>
              <a:t>, 2014.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21777139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E5E29-CA2D-A74E-771D-10367DEAB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C4695-95B3-BEC4-3E01-968B045B3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2323"/>
            <a:ext cx="8229600" cy="4779143"/>
          </a:xfrm>
        </p:spPr>
        <p:txBody>
          <a:bodyPr>
            <a:normAutofit fontScale="92500" lnSpcReduction="10000"/>
          </a:bodyPr>
          <a:lstStyle/>
          <a:p>
            <a:r>
              <a:rPr lang="en-US" sz="1800" dirty="0"/>
              <a:t>[8] J. Son </a:t>
            </a:r>
            <a:r>
              <a:rPr lang="en-US" sz="1800" i="1" dirty="0"/>
              <a:t>et al</a:t>
            </a:r>
            <a:r>
              <a:rPr lang="en-US" sz="1800" dirty="0"/>
              <a:t>., “Forensic analysis of instant messengers: Decrypt Signal, Wickr, and </a:t>
            </a:r>
            <a:r>
              <a:rPr lang="en-US" sz="1800" dirty="0" err="1"/>
              <a:t>Threema</a:t>
            </a:r>
            <a:r>
              <a:rPr lang="en-US" sz="1800" dirty="0"/>
              <a:t>,” </a:t>
            </a:r>
            <a:r>
              <a:rPr lang="en-US" sz="1800" i="1" dirty="0"/>
              <a:t>Forensic Science International: Digital Investigation</a:t>
            </a:r>
            <a:r>
              <a:rPr lang="en-US" sz="1800" dirty="0"/>
              <a:t>, vol. 40, 2022, </a:t>
            </a:r>
            <a:r>
              <a:rPr lang="en-US" sz="1800" dirty="0" err="1"/>
              <a:t>doi</a:t>
            </a:r>
            <a:r>
              <a:rPr lang="en-US" sz="1800" dirty="0"/>
              <a:t>: 10.1016/j.fsidi.2022.301347.</a:t>
            </a:r>
          </a:p>
          <a:p>
            <a:r>
              <a:rPr lang="en-US" sz="1800" dirty="0"/>
              <a:t>[9] D. </a:t>
            </a:r>
            <a:r>
              <a:rPr lang="en-US" sz="1800" dirty="0" err="1"/>
              <a:t>Millatina</a:t>
            </a:r>
            <a:r>
              <a:rPr lang="en-US" sz="1800" dirty="0"/>
              <a:t>, E. H. Gunawan, and B. </a:t>
            </a:r>
            <a:r>
              <a:rPr lang="en-US" sz="1800" dirty="0" err="1"/>
              <a:t>Sugiantoro</a:t>
            </a:r>
            <a:r>
              <a:rPr lang="en-US" sz="1800" dirty="0"/>
              <a:t>, “Forensic Analysis of WhatsApp, Instagram, and Telegram on Virtual Android Device,” 2024, </a:t>
            </a:r>
            <a:r>
              <a:rPr lang="en-US" sz="1800" dirty="0" err="1"/>
              <a:t>doi</a:t>
            </a:r>
            <a:r>
              <a:rPr lang="en-US" sz="1800" dirty="0"/>
              <a:t>: 10.1109/ISDFS60797.2024.10527308.</a:t>
            </a:r>
          </a:p>
          <a:p>
            <a:r>
              <a:rPr lang="en-US" sz="1800" dirty="0"/>
              <a:t>[10] A. M. Azahari, A. Oliveri, and D. </a:t>
            </a:r>
            <a:r>
              <a:rPr lang="en-US" sz="1800" dirty="0" err="1"/>
              <a:t>Balzarotti</a:t>
            </a:r>
            <a:r>
              <a:rPr lang="en-US" sz="1800" dirty="0"/>
              <a:t>, “Resilience of forensic evidence acquisition under database schema drift,” </a:t>
            </a:r>
            <a:r>
              <a:rPr lang="en-US" sz="1800" i="1" dirty="0"/>
              <a:t>Forensic Science International: Digital Investigation</a:t>
            </a:r>
            <a:r>
              <a:rPr lang="en-US" sz="1800" dirty="0"/>
              <a:t>, vol. 56, 2026, </a:t>
            </a:r>
            <a:r>
              <a:rPr lang="en-US" sz="1800" dirty="0" err="1"/>
              <a:t>doi</a:t>
            </a:r>
            <a:r>
              <a:rPr lang="en-US" sz="1800" dirty="0"/>
              <a:t>: 10.1016/j.fsidi.2026.302059.</a:t>
            </a:r>
          </a:p>
          <a:p>
            <a:r>
              <a:rPr lang="en-US" sz="1800" dirty="0"/>
              <a:t>[11] E. </a:t>
            </a:r>
            <a:r>
              <a:rPr lang="en-US" sz="1800" dirty="0" err="1"/>
              <a:t>Daraghmi</a:t>
            </a:r>
            <a:r>
              <a:rPr lang="en-US" sz="1800" dirty="0"/>
              <a:t> </a:t>
            </a:r>
            <a:r>
              <a:rPr lang="en-US" sz="1800" i="1" dirty="0"/>
              <a:t>et al</a:t>
            </a:r>
            <a:r>
              <a:rPr lang="en-US" sz="1800" dirty="0"/>
              <a:t>., “Forensic Operations for Recognizing SQLite Content (FORC): An Automated Forensic Tool for Efficient SQLite Evidence Extraction on Android Devices,” </a:t>
            </a:r>
            <a:r>
              <a:rPr lang="en-US" sz="1800" i="1" dirty="0"/>
              <a:t>Applied Sciences</a:t>
            </a:r>
            <a:r>
              <a:rPr lang="en-US" sz="1800" dirty="0"/>
              <a:t>, vol. 13, no. 19, 2023, </a:t>
            </a:r>
            <a:r>
              <a:rPr lang="en-US" sz="1800" dirty="0" err="1"/>
              <a:t>doi</a:t>
            </a:r>
            <a:r>
              <a:rPr lang="en-US" sz="1800" dirty="0"/>
              <a:t>: 10.3390/app131910736.</a:t>
            </a:r>
          </a:p>
          <a:p>
            <a:r>
              <a:rPr lang="en-US" sz="1800" dirty="0"/>
              <a:t>[12] A. R. Onik </a:t>
            </a:r>
            <a:r>
              <a:rPr lang="en-US" sz="1800" i="1" dirty="0"/>
              <a:t>et al</a:t>
            </a:r>
            <a:r>
              <a:rPr lang="en-US" sz="1800" dirty="0"/>
              <a:t>., “A Systematic Literature Review of Secure Instant Messaging Applications from a Digital Forensics Perspective,” </a:t>
            </a:r>
            <a:r>
              <a:rPr lang="en-US" sz="1800" i="1" dirty="0"/>
              <a:t>ACM Computing Surveys</a:t>
            </a:r>
            <a:r>
              <a:rPr lang="en-US" sz="1800" dirty="0"/>
              <a:t>, vol. 57, no. 9, 2025, </a:t>
            </a:r>
            <a:r>
              <a:rPr lang="en-US" sz="1800" dirty="0" err="1"/>
              <a:t>doi</a:t>
            </a:r>
            <a:r>
              <a:rPr lang="en-US" sz="1800" dirty="0"/>
              <a:t>: 10.1145/3727641.</a:t>
            </a:r>
          </a:p>
          <a:p>
            <a:r>
              <a:rPr lang="en-US" sz="1800" dirty="0"/>
              <a:t>[13] A. Afzal </a:t>
            </a:r>
            <a:r>
              <a:rPr lang="en-US" sz="1800" i="1" dirty="0"/>
              <a:t>et al</a:t>
            </a:r>
            <a:r>
              <a:rPr lang="en-US" sz="1800" dirty="0"/>
              <a:t>., “Encrypted Network Traffic Analysis of Secure Instant Messaging Application: A Case Study of Signal Messenger App,” </a:t>
            </a:r>
            <a:r>
              <a:rPr lang="en-US" sz="1800" i="1" dirty="0"/>
              <a:t>Applied Sciences</a:t>
            </a:r>
            <a:r>
              <a:rPr lang="en-US" sz="1800" dirty="0"/>
              <a:t>, vol. 11, no. 17, 2021, </a:t>
            </a:r>
            <a:r>
              <a:rPr lang="en-US" sz="1800" dirty="0" err="1"/>
              <a:t>doi</a:t>
            </a:r>
            <a:r>
              <a:rPr lang="en-US" sz="1800" dirty="0"/>
              <a:t>: 10.3390/app11177789.</a:t>
            </a:r>
          </a:p>
        </p:txBody>
      </p:sp>
    </p:spTree>
    <p:extLst>
      <p:ext uri="{BB962C8B-B14F-4D97-AF65-F5344CB8AC3E}">
        <p14:creationId xmlns:p14="http://schemas.microsoft.com/office/powerpoint/2010/main" val="98434605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705D944-D5DA-38C5-1C2D-256B856A46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7825" y="735283"/>
            <a:ext cx="3733800" cy="3165045"/>
          </a:xfrm>
        </p:spPr>
        <p:txBody>
          <a:bodyPr anchor="b">
            <a:normAutofit/>
          </a:bodyPr>
          <a:lstStyle/>
          <a:p>
            <a:pPr algn="l"/>
            <a:r>
              <a:rPr lang="en-US" sz="4500"/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65E1B64-11AD-C47C-9A24-647682B138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7825" y="4078423"/>
            <a:ext cx="3733800" cy="2058657"/>
          </a:xfrm>
        </p:spPr>
        <p:txBody>
          <a:bodyPr>
            <a:normAutofit/>
          </a:bodyPr>
          <a:lstStyle/>
          <a:p>
            <a:pPr algn="l"/>
            <a:r>
              <a:rPr lang="en-US" b="1" dirty="0"/>
              <a:t>Any Questions?</a:t>
            </a:r>
            <a:endParaRPr lang="en-US" b="1"/>
          </a:p>
        </p:txBody>
      </p:sp>
      <p:pic>
        <p:nvPicPr>
          <p:cNvPr id="9" name="Graphic 8" descr="Smiling Face with No Fill">
            <a:extLst>
              <a:ext uri="{FF2B5EF4-FFF2-40B4-BE49-F238E27FC236}">
                <a16:creationId xmlns:a16="http://schemas.microsoft.com/office/drawing/2014/main" id="{DE988FB4-1EDF-B046-6116-042397E690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8161" y="2937750"/>
            <a:ext cx="966789" cy="966789"/>
          </a:xfrm>
          <a:prstGeom prst="rect">
            <a:avLst/>
          </a:prstGeom>
        </p:spPr>
      </p:pic>
      <p:pic>
        <p:nvPicPr>
          <p:cNvPr id="11" name="Graphic 10" descr="Smiling Face with No Fill">
            <a:extLst>
              <a:ext uri="{FF2B5EF4-FFF2-40B4-BE49-F238E27FC236}">
                <a16:creationId xmlns:a16="http://schemas.microsoft.com/office/drawing/2014/main" id="{0CBB5B6C-A518-47F6-95C8-61FB3505F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955861" y="1392825"/>
            <a:ext cx="4058507" cy="4058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25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School Days</Template>
  <TotalTime>2055</TotalTime>
  <Words>2175</Words>
  <Application>Microsoft Office PowerPoint</Application>
  <PresentationFormat>On-screen Show (4:3)</PresentationFormat>
  <Paragraphs>549</Paragraphs>
  <Slides>40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Aptos</vt:lpstr>
      <vt:lpstr>Aptos Display</vt:lpstr>
      <vt:lpstr>Arial</vt:lpstr>
      <vt:lpstr>Calibri</vt:lpstr>
      <vt:lpstr>Office Theme</vt:lpstr>
      <vt:lpstr>MSc in Cybersecurity &amp; Digital Forensics</vt:lpstr>
      <vt:lpstr>Presenting on</vt:lpstr>
      <vt:lpstr>Presentation Roadmap</vt:lpstr>
      <vt:lpstr>Introduction</vt:lpstr>
      <vt:lpstr>Platforms Used in This Study</vt:lpstr>
      <vt:lpstr>Research Gap &amp; Guiding Question</vt:lpstr>
      <vt:lpstr>Research Aim and Objectives</vt:lpstr>
      <vt:lpstr>Research Methodology</vt:lpstr>
      <vt:lpstr>Experimental Environment</vt:lpstr>
      <vt:lpstr>Experimental Environment (Google Chat)</vt:lpstr>
      <vt:lpstr>Experimental Environment (WhatsApp)</vt:lpstr>
      <vt:lpstr>Experimental Environment (Telegram)</vt:lpstr>
      <vt:lpstr>Experimental Environment (BlueStacks)</vt:lpstr>
      <vt:lpstr>Experimental Environment (ADB)</vt:lpstr>
      <vt:lpstr>Experimental Environment (Autopsy)</vt:lpstr>
      <vt:lpstr>Experimental Environment (DB Browser)</vt:lpstr>
      <vt:lpstr>Research Design</vt:lpstr>
      <vt:lpstr>Project Implementation: Evidence Organization</vt:lpstr>
      <vt:lpstr>Project Implementation: Evidence Organization</vt:lpstr>
      <vt:lpstr>Project Implementation: Integrity &amp; Hashing</vt:lpstr>
      <vt:lpstr>Project Implementation: Analysis Setup</vt:lpstr>
      <vt:lpstr>Project Implementation: Experiment 1</vt:lpstr>
      <vt:lpstr>Project Implementation: Experiment 1</vt:lpstr>
      <vt:lpstr>Project Implementation: Experiment 1</vt:lpstr>
      <vt:lpstr>Project Implementation: Experiment 2</vt:lpstr>
      <vt:lpstr>Project Implementation: Experiment 2</vt:lpstr>
      <vt:lpstr>Project Implementation: Experiment 2</vt:lpstr>
      <vt:lpstr>Project Implementation: Analysis Setup</vt:lpstr>
      <vt:lpstr>Results &amp; Key Findings</vt:lpstr>
      <vt:lpstr>Results &amp; Key Findings</vt:lpstr>
      <vt:lpstr>Results &amp; Key Findings</vt:lpstr>
      <vt:lpstr>Discussion &amp; Interpretation</vt:lpstr>
      <vt:lpstr>Discussion &amp; Interpretation</vt:lpstr>
      <vt:lpstr>Limitations</vt:lpstr>
      <vt:lpstr>Future work</vt:lpstr>
      <vt:lpstr>Conclusion</vt:lpstr>
      <vt:lpstr>Recommendations</vt:lpstr>
      <vt:lpstr>References</vt:lpstr>
      <vt:lpstr>References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Suresh Shanmugasundaram</dc:creator>
  <cp:keywords/>
  <dc:description>generated using python-pptx</dc:description>
  <cp:lastModifiedBy>Habibur Rahman (2428138)</cp:lastModifiedBy>
  <cp:revision>47</cp:revision>
  <dcterms:created xsi:type="dcterms:W3CDTF">2013-01-27T09:14:16Z</dcterms:created>
  <dcterms:modified xsi:type="dcterms:W3CDTF">2026-10-01T19:19:25Z</dcterms:modified>
  <cp:category/>
</cp:coreProperties>
</file>