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ebm" ContentType="video/webm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69" r:id="rId2"/>
    <p:sldId id="256" r:id="rId3"/>
    <p:sldId id="257" r:id="rId4"/>
    <p:sldId id="261" r:id="rId5"/>
    <p:sldId id="259" r:id="rId6"/>
    <p:sldId id="260" r:id="rId7"/>
    <p:sldId id="263" r:id="rId8"/>
    <p:sldId id="264" r:id="rId9"/>
    <p:sldId id="265" r:id="rId10"/>
    <p:sldId id="258" r:id="rId11"/>
    <p:sldId id="262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B307E6-A043-3294-858F-412898F608DD}" v="2835" dt="2025-12-01T21:32:25.436"/>
    <p1510:client id="{F8AB70DA-E7AF-BFD4-05D3-B5C1B9650FC8}" v="47" dt="2025-12-01T23:09:13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3189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812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1289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827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510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068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168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184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968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479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99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5000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ebm"/><Relationship Id="rId1" Type="http://schemas.microsoft.com/office/2007/relationships/media" Target="../media/media1.webm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CB346-C5DF-7F89-CA60-C7EF1B378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1ED6D-17CE-D971-1E86-AE801A6C17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2025-12-01 10.55.58 PM">
            <a:hlinkClick r:id="" action="ppaction://media"/>
            <a:extLst>
              <a:ext uri="{FF2B5EF4-FFF2-40B4-BE49-F238E27FC236}">
                <a16:creationId xmlns:a16="http://schemas.microsoft.com/office/drawing/2014/main" id="{0AC5579C-0568-26A2-F7FA-FE06050A89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19200" y="863600"/>
            <a:ext cx="9753600" cy="51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81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Personal Development Plan (PDP)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Ethan Richards 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BD1D1952-3051-91FA-E7BF-BC47B1B94768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66CD2-B0F4-4DCF-219D-57C3B51C4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What is a PDP?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9300F-30C3-1115-C0D3-E786FD802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734135" cy="4023360"/>
          </a:xfrm>
        </p:spPr>
        <p:txBody>
          <a:bodyPr vert="horz" lIns="0" tIns="45720" rIns="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sz="2800" dirty="0">
                <a:ea typeface="Calibri" panose="020F0502020204030204"/>
                <a:cs typeface="Calibri" panose="020F0502020204030204"/>
              </a:rPr>
              <a:t> </a:t>
            </a:r>
            <a:endParaRPr lang="en-US"/>
          </a:p>
          <a:p>
            <a:pPr marL="0" indent="0">
              <a:buNone/>
            </a:pPr>
            <a:r>
              <a:rPr lang="en-US" sz="2800" dirty="0">
                <a:ea typeface="Calibri" panose="020F0502020204030204"/>
                <a:cs typeface="Calibri" panose="020F0502020204030204"/>
              </a:rPr>
              <a:t>A PDP looks at the following: </a:t>
            </a:r>
            <a:endParaRPr lang="en-US" dirty="0"/>
          </a:p>
          <a:p>
            <a:r>
              <a:rPr lang="en-US" sz="2400" dirty="0">
                <a:ea typeface="Calibri" panose="020F0502020204030204"/>
                <a:cs typeface="Calibri" panose="020F0502020204030204"/>
              </a:rPr>
              <a:t>Where you are now (strengths, weaknesses and current skills) </a:t>
            </a:r>
          </a:p>
          <a:p>
            <a:pPr marL="0" indent="0">
              <a:buNone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 </a:t>
            </a:r>
          </a:p>
          <a:p>
            <a:r>
              <a:rPr lang="en-US" sz="2400" dirty="0">
                <a:ea typeface="Calibri" panose="020F0502020204030204"/>
                <a:cs typeface="Calibri" panose="020F0502020204030204"/>
              </a:rPr>
              <a:t>Where you want to be (academically, career paths and personal goals) </a:t>
            </a:r>
          </a:p>
          <a:p>
            <a:pPr marL="0" indent="0">
              <a:buNone/>
            </a:pPr>
            <a:r>
              <a:rPr lang="en-US" sz="2400" dirty="0">
                <a:ea typeface="Calibri" panose="020F0502020204030204"/>
                <a:cs typeface="Calibri" panose="020F0502020204030204"/>
              </a:rPr>
              <a:t> </a:t>
            </a:r>
          </a:p>
          <a:p>
            <a:r>
              <a:rPr lang="en-US" sz="2400" dirty="0">
                <a:ea typeface="Calibri" panose="020F0502020204030204"/>
                <a:cs typeface="Calibri" panose="020F0502020204030204"/>
              </a:rPr>
              <a:t>How you will get there (resources, timeline and the steps that are needed to be took) </a:t>
            </a: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1C4B8830-622C-8300-86AA-827DD2479A87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04821" y="40440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40451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1833F-5B41-F18B-4FFC-ED308D26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Personal goals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7DF0D-8C82-485C-D7F3-FCCC45736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Attend every lecture from now onwards </a:t>
            </a:r>
          </a:p>
          <a:p>
            <a:r>
              <a:rPr lang="en-US" dirty="0">
                <a:ea typeface="Calibri"/>
                <a:cs typeface="Calibri"/>
              </a:rPr>
              <a:t>Avoid last-minute assignments </a:t>
            </a:r>
          </a:p>
          <a:p>
            <a:r>
              <a:rPr lang="en-US" dirty="0">
                <a:ea typeface="Calibri"/>
                <a:cs typeface="Calibri"/>
              </a:rPr>
              <a:t>Pass my degree 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Overall development objective</a:t>
            </a:r>
          </a:p>
          <a:p>
            <a:r>
              <a:rPr lang="en-US" dirty="0">
                <a:ea typeface="Calibri"/>
                <a:cs typeface="Calibri"/>
              </a:rPr>
              <a:t>To improve my academic performance and personal development of my strengths and weaknesses that I have </a:t>
            </a:r>
            <a:r>
              <a:rPr lang="en-US" err="1">
                <a:ea typeface="Calibri"/>
                <a:cs typeface="Calibri"/>
              </a:rPr>
              <a:t>recognised</a:t>
            </a:r>
            <a:r>
              <a:rPr lang="en-US">
                <a:ea typeface="Calibri"/>
                <a:cs typeface="Calibri"/>
              </a:rPr>
              <a:t>. </a:t>
            </a:r>
            <a:r>
              <a:rPr lang="en-US" dirty="0">
                <a:ea typeface="Calibri"/>
                <a:cs typeface="Calibri"/>
              </a:rPr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8E3EE-289C-5DF8-48C3-25F52FBDE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FB3DE-A05B-4073-AE0E-E8C9267350D4}" type="datetime1"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D680F-5278-5EA9-8DEF-FD7D939DC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8FE09-4B90-4000-18D9-7AACE05C5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4</a:t>
            </a:fld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04517E-C311-2195-E989-6E6BCDE404E3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90852" y="19546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71934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79749-F180-4FCC-91B4-A84B57AE4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527F0-042F-E4D4-9F3D-016B4057C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Strengths that I think I already have: </a:t>
            </a:r>
            <a:endParaRPr lang="en-US" dirty="0"/>
          </a:p>
          <a:p>
            <a:r>
              <a:rPr lang="en-US" dirty="0"/>
              <a:t>Adaptability 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/>
              <a:t>Creativity </a:t>
            </a:r>
          </a:p>
          <a:p>
            <a:r>
              <a:rPr lang="en-US" dirty="0"/>
              <a:t>Problem-solving </a:t>
            </a:r>
          </a:p>
          <a:p>
            <a:r>
              <a:rPr lang="en-US" dirty="0"/>
              <a:t>Empathy 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6F09C-0B22-9D6A-8E8B-80BFA478B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6FD7C-90A8-41BF-A97F-0CE0F91E41F1}" type="datetime1"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C7C0DE-5ECF-4474-904F-AD0439215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ECE50-0E45-8439-F507-206171A03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5</a:t>
            </a:fld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921C1B5-0718-EB07-5511-DDC1FD01FD80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04820" y="28149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82922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26511-FBC1-272E-F486-B6282F4E1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to develop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CF2D7-1EE3-87F1-771B-0C4E6E16B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Key skills that I would like to develop: </a:t>
            </a:r>
            <a:endParaRPr lang="en-US" dirty="0"/>
          </a:p>
          <a:p>
            <a:r>
              <a:rPr lang="en-US" dirty="0"/>
              <a:t>Communication 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/>
              <a:t>Time management 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Concentration/focus 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9780E-46E8-804E-BC72-144240807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1DB3C-2061-415D-BE15-0936D3D6301D}" type="datetime1"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89C7E-3737-2B2E-464F-0C6749991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A94E9-9202-A67E-E750-8341EB3C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6</a:t>
            </a:fld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574A21E-01FD-9691-18EB-B272147BB11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04820" y="281497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6162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C6710-6A17-3FB3-6C99-A47F4A93B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Skills to develop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4B373-6188-DFE4-C139-DB231FA9E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 Communication 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 Communication is important for group work, presentations and asking for support when it is needed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Improve communication by: </a:t>
            </a:r>
          </a:p>
          <a:p>
            <a:pPr marL="342900" indent="-342900">
              <a:buChar char="-"/>
            </a:pPr>
            <a:r>
              <a:rPr lang="en-US" dirty="0">
                <a:ea typeface="Calibri"/>
                <a:cs typeface="Calibri"/>
              </a:rPr>
              <a:t>Answering questions and joining in with discussions during seminars </a:t>
            </a:r>
          </a:p>
          <a:p>
            <a:pPr marL="342900" indent="-342900">
              <a:buChar char="-"/>
            </a:pPr>
            <a:r>
              <a:rPr lang="en-US" dirty="0">
                <a:ea typeface="Calibri"/>
                <a:cs typeface="Calibri"/>
              </a:rPr>
              <a:t>Improve confidence within presentations </a:t>
            </a:r>
          </a:p>
          <a:p>
            <a:pPr marL="342900" indent="-342900">
              <a:buChar char="-"/>
            </a:pPr>
            <a:r>
              <a:rPr lang="en-US" dirty="0">
                <a:ea typeface="Calibri"/>
                <a:cs typeface="Calibri"/>
              </a:rPr>
              <a:t>Speak up during group assignments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11C2DA8-45A2-32A0-A3D0-6694CB451F7B}"/>
              </a:ext>
            </a:extLst>
          </p:cNvPr>
          <p:cNvSpPr/>
          <p:nvPr/>
        </p:nvSpPr>
        <p:spPr>
          <a:xfrm>
            <a:off x="301631" y="5267980"/>
            <a:ext cx="792808" cy="72414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D7AC22-7CC2-A529-8DB5-2B9708436B7E}"/>
              </a:ext>
            </a:extLst>
          </p:cNvPr>
          <p:cNvSpPr txBox="1"/>
          <p:nvPr/>
        </p:nvSpPr>
        <p:spPr>
          <a:xfrm>
            <a:off x="8037237" y="4134810"/>
            <a:ext cx="3991036" cy="20313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Improvement indicators: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Better grades in group work and presentations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Feeling more comfortable speaking in class and with peers 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DECA3593-419E-2656-4B60-7E95DCC5A27F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78562" y="18317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25138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DFEBA-AD60-BE26-C683-2A314C6DB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Skills to develop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B35FF-F045-CA9A-C2E5-B9B454F21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Time management </a:t>
            </a:r>
            <a:endParaRPr lang="en-US"/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Time management is important as it can help to avoid last minute stress, complete assignments earlier which creates more free time</a:t>
            </a:r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Improve time management by: </a:t>
            </a:r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Set digital reminders </a:t>
            </a:r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Create a study plan </a:t>
            </a:r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Start assignments within 48 hours of it being given</a:t>
            </a:r>
          </a:p>
          <a:p>
            <a:pPr>
              <a:buChar char="-"/>
            </a:pPr>
            <a:endParaRPr lang="en-US" dirty="0">
              <a:ea typeface="Calibri"/>
              <a:cs typeface="Calibri"/>
            </a:endParaRPr>
          </a:p>
          <a:p>
            <a:pPr>
              <a:buChar char="-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3DA6B7-DF59-C3CC-9BAC-385048E06EE4}"/>
              </a:ext>
            </a:extLst>
          </p:cNvPr>
          <p:cNvSpPr txBox="1"/>
          <p:nvPr/>
        </p:nvSpPr>
        <p:spPr>
          <a:xfrm>
            <a:off x="8080369" y="3861640"/>
            <a:ext cx="3991036" cy="23083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Improvement indicators: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100% lecture attendance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Assignments are completed within at least 24-48 hours before the deadline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Reduced stress and no late submissions 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4DE905F8-6922-ACE4-3B2E-F1A999FD9BC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92530" y="28149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59580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AB795-5008-912E-1D42-562FF02C1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Skills to develop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26558-C77A-DA38-B964-A09444401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6622212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Concentration/focus </a:t>
            </a:r>
            <a:endParaRPr lang="en-US"/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Improving concentration will help me to absorb lectures better, stay on top of my assignments, reduce procrastination and increase productivity</a:t>
            </a:r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Improve concentration by: </a:t>
            </a:r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Put phone on do not disturb mode</a:t>
            </a:r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Take short breaks in between studies</a:t>
            </a:r>
          </a:p>
          <a:p>
            <a:pPr>
              <a:buChar char="-"/>
            </a:pPr>
            <a:r>
              <a:rPr lang="en-US" dirty="0">
                <a:ea typeface="Calibri"/>
                <a:cs typeface="Calibri"/>
              </a:rPr>
              <a:t>Review lecture notes within 24 hours to help with maintaining the information </a:t>
            </a:r>
          </a:p>
          <a:p>
            <a:pPr>
              <a:buChar char="-"/>
            </a:pPr>
            <a:endParaRPr lang="en-US" dirty="0">
              <a:ea typeface="Calibri"/>
              <a:cs typeface="Calibri"/>
            </a:endParaRPr>
          </a:p>
          <a:p>
            <a:pPr>
              <a:buChar char="-"/>
            </a:pPr>
            <a:endParaRPr lang="en-US" dirty="0">
              <a:ea typeface="Calibri"/>
              <a:cs typeface="Calibri"/>
            </a:endParaRPr>
          </a:p>
          <a:p>
            <a:pPr>
              <a:buChar char="-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58257-B9A1-2D86-6D4C-7F88FBF714F8}"/>
              </a:ext>
            </a:extLst>
          </p:cNvPr>
          <p:cNvSpPr txBox="1"/>
          <p:nvPr/>
        </p:nvSpPr>
        <p:spPr>
          <a:xfrm>
            <a:off x="8037237" y="3099640"/>
            <a:ext cx="3991036" cy="313932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Improvement indicators: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There are fewer moments of lost concentration and losing focus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Assignments are completed earlier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Fewer breaks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Reduced stress and improvement in productivity 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0D94D646-EDC2-3629-1369-69A11A3C7B90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78562" y="17088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42217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5EB55-FD32-4057-12E4-0CE4AF218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SMART Targets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EA249-A53D-A8FA-C8ED-29F3188DD8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Specific – specific target and goal in mind </a:t>
            </a:r>
            <a:endParaRPr lang="en-US" dirty="0"/>
          </a:p>
          <a:p>
            <a:r>
              <a:rPr lang="en-US" dirty="0"/>
              <a:t>Measurable – ensure that you can measure your success </a:t>
            </a:r>
          </a:p>
          <a:p>
            <a:r>
              <a:rPr lang="en-US"/>
              <a:t>Achievable – ensure the goal is realistic and achievable </a:t>
            </a:r>
            <a:endParaRPr lang="en-US" dirty="0"/>
          </a:p>
          <a:p>
            <a:r>
              <a:rPr lang="en-US"/>
              <a:t>Relevant – ensure the goal remains relevant </a:t>
            </a:r>
            <a:endParaRPr lang="en-US" dirty="0"/>
          </a:p>
          <a:p>
            <a:r>
              <a:rPr lang="en-US"/>
              <a:t>Time-bound – assign a start and end date to the goal </a:t>
            </a: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AE4FB-88F4-AA5E-9E55-0E36E590A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B0043-7EFA-404F-922D-1AF770051810}" type="datetime1"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B372BE-3718-13F8-A662-C737B4928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C464F6-9C69-AC58-6878-A8C1F44B0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10</a:t>
            </a:fld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0BFABC8E-7812-F4ED-DE1E-F826597F6E72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04820" y="121723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24516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85148-7927-8DBC-B87F-A174F74D8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SMART – Communication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7AF99-899E-2E7E-29A0-471250A8D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Specific – speak at least once to peers or lecturer during discussions in every seminar </a:t>
            </a:r>
          </a:p>
          <a:p>
            <a:r>
              <a:rPr lang="en-US" dirty="0">
                <a:ea typeface="Calibri"/>
                <a:cs typeface="Calibri"/>
              </a:rPr>
              <a:t>Measurable – track my own participation with contribution to discussions weekly </a:t>
            </a:r>
          </a:p>
          <a:p>
            <a:r>
              <a:rPr lang="en-US" dirty="0">
                <a:ea typeface="Calibri"/>
                <a:cs typeface="Calibri"/>
              </a:rPr>
              <a:t>Achievable – one contribution per lecture is manageable </a:t>
            </a:r>
          </a:p>
          <a:p>
            <a:r>
              <a:rPr lang="en-US" dirty="0">
                <a:ea typeface="Calibri"/>
                <a:cs typeface="Calibri"/>
              </a:rPr>
              <a:t>Relevant – helps build confidence to ask questions when unsure about something </a:t>
            </a:r>
          </a:p>
          <a:p>
            <a:r>
              <a:rPr lang="en-US" dirty="0">
                <a:ea typeface="Calibri"/>
                <a:cs typeface="Calibri"/>
              </a:rPr>
              <a:t>Time-bound – do this for each term 1-12 weeks 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6ED2DA78-0B23-E157-7363-B6F7B4EC0124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03143" y="18317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1322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7ACC6-7AE6-C59F-0EA1-BC1A45DD5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SMART – Time management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C3A29-B5B1-B596-5ED2-1A21D4835C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Specific – Attend every scheduled lecture </a:t>
            </a:r>
          </a:p>
          <a:p>
            <a:r>
              <a:rPr lang="en-US" dirty="0">
                <a:ea typeface="Calibri"/>
                <a:cs typeface="Calibri"/>
              </a:rPr>
              <a:t>Measurable – track my attendance daily </a:t>
            </a:r>
          </a:p>
          <a:p>
            <a:r>
              <a:rPr lang="en-US" dirty="0">
                <a:ea typeface="Calibri"/>
                <a:cs typeface="Calibri"/>
              </a:rPr>
              <a:t>Achievable – set reminders and make study plan </a:t>
            </a:r>
          </a:p>
          <a:p>
            <a:r>
              <a:rPr lang="en-US" dirty="0">
                <a:ea typeface="Calibri"/>
                <a:cs typeface="Calibri"/>
              </a:rPr>
              <a:t>Relevant – consistent attendance improves overall grades </a:t>
            </a:r>
          </a:p>
          <a:p>
            <a:r>
              <a:rPr lang="en-US" dirty="0">
                <a:ea typeface="Calibri"/>
                <a:cs typeface="Calibri"/>
              </a:rPr>
              <a:t>Time-bound – maintain 100% attendance for each term </a:t>
            </a:r>
          </a:p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3E9855CB-01F9-B5F4-C281-80EAA1183934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40014" y="28149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6865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97D85-8888-E605-91C4-2871541FE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SMART – Concentration/focus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11F9-1A6E-B081-6BED-9B43EA1A3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9357852" cy="4023360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Specific – consistent routine such as getting enough sleep/rest helps support concentration </a:t>
            </a:r>
          </a:p>
          <a:p>
            <a:r>
              <a:rPr lang="en-US" dirty="0">
                <a:ea typeface="Calibri"/>
                <a:cs typeface="Calibri"/>
              </a:rPr>
              <a:t>Measurable – stick to a study time and have set breaks </a:t>
            </a:r>
          </a:p>
          <a:p>
            <a:r>
              <a:rPr lang="en-US" dirty="0">
                <a:ea typeface="Calibri"/>
                <a:cs typeface="Calibri"/>
              </a:rPr>
              <a:t>Achievable – a simple routine that is repeatable is realistic </a:t>
            </a:r>
          </a:p>
          <a:p>
            <a:r>
              <a:rPr lang="en-US" dirty="0">
                <a:ea typeface="Calibri"/>
                <a:cs typeface="Calibri"/>
              </a:rPr>
              <a:t>Relevant – routines can help improve focus and academic performance </a:t>
            </a:r>
          </a:p>
          <a:p>
            <a:r>
              <a:rPr lang="en-US" dirty="0">
                <a:ea typeface="Calibri"/>
                <a:cs typeface="Calibri"/>
              </a:rPr>
              <a:t>Time-bound – maintain this routine for the term (10-12 weeks) </a:t>
            </a:r>
          </a:p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00229974-426E-3F4D-ED75-B97CAC88E3EE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41691" y="15859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638232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01876-54B9-E51B-E177-CF0FD6514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AI acknowledgment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7706A-E982-D5B5-89BC-C0F6945AF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endParaRPr lang="en-GB"/>
          </a:p>
          <a:p>
            <a:r>
              <a:rPr lang="en-GB" dirty="0">
                <a:ea typeface="Calibri"/>
                <a:cs typeface="Calibri"/>
              </a:rPr>
              <a:t>This assignment was completed without the use of generative AI tools </a:t>
            </a:r>
          </a:p>
        </p:txBody>
      </p:sp>
    </p:spTree>
    <p:extLst>
      <p:ext uri="{BB962C8B-B14F-4D97-AF65-F5344CB8AC3E}">
        <p14:creationId xmlns:p14="http://schemas.microsoft.com/office/powerpoint/2010/main" val="419928812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Retrospect</vt:lpstr>
      <vt:lpstr>PowerPoint Presentation</vt:lpstr>
      <vt:lpstr>Personal Development Plan (PDP) </vt:lpstr>
      <vt:lpstr>What is a PDP? </vt:lpstr>
      <vt:lpstr>Personal goals </vt:lpstr>
      <vt:lpstr>My strengths </vt:lpstr>
      <vt:lpstr>Skills to develop </vt:lpstr>
      <vt:lpstr>Skills to develop </vt:lpstr>
      <vt:lpstr>Skills to develop </vt:lpstr>
      <vt:lpstr>Skills to develop </vt:lpstr>
      <vt:lpstr>SMART Targets </vt:lpstr>
      <vt:lpstr>SMART – Communication </vt:lpstr>
      <vt:lpstr>SMART – Time management </vt:lpstr>
      <vt:lpstr>SMART – Concentration/focus </vt:lpstr>
      <vt:lpstr>AI acknowledgment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447</cp:revision>
  <dcterms:created xsi:type="dcterms:W3CDTF">2025-12-01T14:04:17Z</dcterms:created>
  <dcterms:modified xsi:type="dcterms:W3CDTF">2025-12-01T23:14:24Z</dcterms:modified>
</cp:coreProperties>
</file>