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A8729C5-9855-062D-D577-3F22DDE4779B}" v="2" dt="2026-03-07T14:09:00.586"/>
    <p1510:client id="{F53A673F-C950-656E-9F39-FA8F25324923}" v="3" dt="2026-03-05T17:57:25.30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lington Swaby (2320978)" userId="S::2320978@student.uwtsd.ac.uk::b5db1ea6-1768-43cf-9540-f417de88bb13" providerId="AD" clId="Web-{4CBA4663-2AD4-C2A4-643D-CD3579D452B5}"/>
    <pc:docChg chg="modSld">
      <pc:chgData name="Carlington Swaby (2320978)" userId="S::2320978@student.uwtsd.ac.uk::b5db1ea6-1768-43cf-9540-f417de88bb13" providerId="AD" clId="Web-{4CBA4663-2AD4-C2A4-643D-CD3579D452B5}" dt="2026-02-28T14:29:29.735" v="109"/>
      <pc:docMkLst>
        <pc:docMk/>
      </pc:docMkLst>
      <pc:sldChg chg="modSp">
        <pc:chgData name="Carlington Swaby (2320978)" userId="S::2320978@student.uwtsd.ac.uk::b5db1ea6-1768-43cf-9540-f417de88bb13" providerId="AD" clId="Web-{4CBA4663-2AD4-C2A4-643D-CD3579D452B5}" dt="2026-02-28T14:24:17.444" v="86" actId="20577"/>
        <pc:sldMkLst>
          <pc:docMk/>
          <pc:sldMk cId="109857222" sldId="256"/>
        </pc:sldMkLst>
        <pc:spChg chg="mod">
          <ac:chgData name="Carlington Swaby (2320978)" userId="S::2320978@student.uwtsd.ac.uk::b5db1ea6-1768-43cf-9540-f417de88bb13" providerId="AD" clId="Web-{4CBA4663-2AD4-C2A4-643D-CD3579D452B5}" dt="2026-02-28T14:24:17.444" v="8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mod setBg">
        <pc:chgData name="Carlington Swaby (2320978)" userId="S::2320978@student.uwtsd.ac.uk::b5db1ea6-1768-43cf-9540-f417de88bb13" providerId="AD" clId="Web-{4CBA4663-2AD4-C2A4-643D-CD3579D452B5}" dt="2026-02-28T14:29:29.735" v="109"/>
        <pc:sldMkLst>
          <pc:docMk/>
          <pc:sldMk cId="2669711174" sldId="257"/>
        </pc:sldMkLst>
        <pc:spChg chg="mod">
          <ac:chgData name="Carlington Swaby (2320978)" userId="S::2320978@student.uwtsd.ac.uk::b5db1ea6-1768-43cf-9540-f417de88bb13" providerId="AD" clId="Web-{4CBA4663-2AD4-C2A4-643D-CD3579D452B5}" dt="2026-02-28T14:29:29.735" v="109"/>
          <ac:spMkLst>
            <pc:docMk/>
            <pc:sldMk cId="2669711174" sldId="257"/>
            <ac:spMk id="2" creationId="{78F30755-D72E-6481-8239-06A55A563314}"/>
          </ac:spMkLst>
        </pc:spChg>
        <pc:spChg chg="add del">
          <ac:chgData name="Carlington Swaby (2320978)" userId="S::2320978@student.uwtsd.ac.uk::b5db1ea6-1768-43cf-9540-f417de88bb13" providerId="AD" clId="Web-{4CBA4663-2AD4-C2A4-643D-CD3579D452B5}" dt="2026-02-28T14:29:29.735" v="109"/>
          <ac:spMkLst>
            <pc:docMk/>
            <pc:sldMk cId="2669711174" sldId="257"/>
            <ac:spMk id="3" creationId="{DF90B204-4AF5-9119-C484-87D5C5C44B37}"/>
          </ac:spMkLst>
        </pc:spChg>
      </pc:sldChg>
      <pc:sldChg chg="addSp delSp modSp mod setBg">
        <pc:chgData name="Carlington Swaby (2320978)" userId="S::2320978@student.uwtsd.ac.uk::b5db1ea6-1768-43cf-9540-f417de88bb13" providerId="AD" clId="Web-{4CBA4663-2AD4-C2A4-643D-CD3579D452B5}" dt="2026-02-28T14:28:50.717" v="106"/>
        <pc:sldMkLst>
          <pc:docMk/>
          <pc:sldMk cId="4174959305" sldId="258"/>
        </pc:sldMkLst>
        <pc:spChg chg="mod">
          <ac:chgData name="Carlington Swaby (2320978)" userId="S::2320978@student.uwtsd.ac.uk::b5db1ea6-1768-43cf-9540-f417de88bb13" providerId="AD" clId="Web-{4CBA4663-2AD4-C2A4-643D-CD3579D452B5}" dt="2026-02-28T14:28:50.717" v="106"/>
          <ac:spMkLst>
            <pc:docMk/>
            <pc:sldMk cId="4174959305" sldId="258"/>
            <ac:spMk id="2" creationId="{36C96463-2588-0DA7-2CEF-DA2F42A928B2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28:50.717" v="106"/>
          <ac:spMkLst>
            <pc:docMk/>
            <pc:sldMk cId="4174959305" sldId="258"/>
            <ac:spMk id="3" creationId="{F2D780C5-C52F-3BEB-F22D-7D0FC0AB13C4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28:50.717" v="106"/>
          <ac:spMkLst>
            <pc:docMk/>
            <pc:sldMk cId="4174959305" sldId="258"/>
            <ac:spMk id="19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4CBA4663-2AD4-C2A4-643D-CD3579D452B5}" dt="2026-02-28T14:28:50.717" v="106"/>
          <ac:picMkLst>
            <pc:docMk/>
            <pc:sldMk cId="4174959305" sldId="258"/>
            <ac:picMk id="16" creationId="{3F3CD461-E58A-0285-CA6F-039DFA923BF0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28:50.717" v="106"/>
          <ac:cxnSpMkLst>
            <pc:docMk/>
            <pc:sldMk cId="4174959305" sldId="258"/>
            <ac:cxnSpMk id="21" creationId="{753FE100-D0AB-4AE2-824B-60CFA31EC6A2}"/>
          </ac:cxnSpMkLst>
        </pc:cxnChg>
      </pc:sldChg>
      <pc:sldChg chg="addSp delSp modSp mod setBg">
        <pc:chgData name="Carlington Swaby (2320978)" userId="S::2320978@student.uwtsd.ac.uk::b5db1ea6-1768-43cf-9540-f417de88bb13" providerId="AD" clId="Web-{4CBA4663-2AD4-C2A4-643D-CD3579D452B5}" dt="2026-02-28T14:28:28.073" v="104"/>
        <pc:sldMkLst>
          <pc:docMk/>
          <pc:sldMk cId="3022856267" sldId="259"/>
        </pc:sldMkLst>
        <pc:spChg chg="mod">
          <ac:chgData name="Carlington Swaby (2320978)" userId="S::2320978@student.uwtsd.ac.uk::b5db1ea6-1768-43cf-9540-f417de88bb13" providerId="AD" clId="Web-{4CBA4663-2AD4-C2A4-643D-CD3579D452B5}" dt="2026-02-28T14:28:28.073" v="104"/>
          <ac:spMkLst>
            <pc:docMk/>
            <pc:sldMk cId="3022856267" sldId="259"/>
            <ac:spMk id="2" creationId="{9AE6D8CA-59A7-10B4-0196-008178E4141D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28:28.073" v="104"/>
          <ac:spMkLst>
            <pc:docMk/>
            <pc:sldMk cId="3022856267" sldId="259"/>
            <ac:spMk id="3" creationId="{D3FA4B1F-DF21-B750-5942-EFCD3626B08F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28:28.073" v="104"/>
          <ac:spMkLst>
            <pc:docMk/>
            <pc:sldMk cId="3022856267" sldId="259"/>
            <ac:spMk id="18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4CBA4663-2AD4-C2A4-643D-CD3579D452B5}" dt="2026-02-28T14:28:28.073" v="104"/>
          <ac:picMkLst>
            <pc:docMk/>
            <pc:sldMk cId="3022856267" sldId="259"/>
            <ac:picMk id="15" creationId="{EB1B8C64-F644-E531-DA97-231750B208A7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28:28.073" v="104"/>
          <ac:cxnSpMkLst>
            <pc:docMk/>
            <pc:sldMk cId="3022856267" sldId="259"/>
            <ac:cxnSpMk id="20" creationId="{753FE100-D0AB-4AE2-824B-60CFA31EC6A2}"/>
          </ac:cxnSpMkLst>
        </pc:cxnChg>
      </pc:sldChg>
      <pc:sldChg chg="addSp delSp modSp mod setBg">
        <pc:chgData name="Carlington Swaby (2320978)" userId="S::2320978@student.uwtsd.ac.uk::b5db1ea6-1768-43cf-9540-f417de88bb13" providerId="AD" clId="Web-{4CBA4663-2AD4-C2A4-643D-CD3579D452B5}" dt="2026-02-28T14:24:50.428" v="87"/>
        <pc:sldMkLst>
          <pc:docMk/>
          <pc:sldMk cId="3284705049" sldId="260"/>
        </pc:sldMkLst>
        <pc:spChg chg="mod">
          <ac:chgData name="Carlington Swaby (2320978)" userId="S::2320978@student.uwtsd.ac.uk::b5db1ea6-1768-43cf-9540-f417de88bb13" providerId="AD" clId="Web-{4CBA4663-2AD4-C2A4-643D-CD3579D452B5}" dt="2026-02-28T14:24:50.428" v="87"/>
          <ac:spMkLst>
            <pc:docMk/>
            <pc:sldMk cId="3284705049" sldId="260"/>
            <ac:spMk id="2" creationId="{7A04D69E-28A8-6A7A-9FBE-26ED1FB2C0AA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24:50.428" v="87"/>
          <ac:spMkLst>
            <pc:docMk/>
            <pc:sldMk cId="3284705049" sldId="260"/>
            <ac:spMk id="3" creationId="{C3BDBAEA-79AD-9DC8-C93B-4C79F70D69B2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24:50.428" v="87"/>
          <ac:spMkLst>
            <pc:docMk/>
            <pc:sldMk cId="3284705049" sldId="260"/>
            <ac:spMk id="18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4CBA4663-2AD4-C2A4-643D-CD3579D452B5}" dt="2026-02-28T14:24:50.428" v="87"/>
          <ac:picMkLst>
            <pc:docMk/>
            <pc:sldMk cId="3284705049" sldId="260"/>
            <ac:picMk id="15" creationId="{D65D1B5C-9641-6F73-D184-041BACBD3FBA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24:50.428" v="87"/>
          <ac:cxnSpMkLst>
            <pc:docMk/>
            <pc:sldMk cId="3284705049" sldId="260"/>
            <ac:cxnSpMk id="20" creationId="{753FE100-D0AB-4AE2-824B-60CFA31EC6A2}"/>
          </ac:cxnSpMkLst>
        </pc:cxnChg>
      </pc:sldChg>
      <pc:sldChg chg="addSp modSp mod setBg">
        <pc:chgData name="Carlington Swaby (2320978)" userId="S::2320978@student.uwtsd.ac.uk::b5db1ea6-1768-43cf-9540-f417de88bb13" providerId="AD" clId="Web-{4CBA4663-2AD4-C2A4-643D-CD3579D452B5}" dt="2026-02-28T14:09:11.637" v="34" actId="14100"/>
        <pc:sldMkLst>
          <pc:docMk/>
          <pc:sldMk cId="282116251" sldId="261"/>
        </pc:sldMkLst>
        <pc:spChg chg="mod">
          <ac:chgData name="Carlington Swaby (2320978)" userId="S::2320978@student.uwtsd.ac.uk::b5db1ea6-1768-43cf-9540-f417de88bb13" providerId="AD" clId="Web-{4CBA4663-2AD4-C2A4-643D-CD3579D452B5}" dt="2026-02-28T14:06:46.774" v="15"/>
          <ac:spMkLst>
            <pc:docMk/>
            <pc:sldMk cId="282116251" sldId="261"/>
            <ac:spMk id="2" creationId="{73217A2C-81CF-CC37-2864-30E515C9AF4E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06:46.774" v="15"/>
          <ac:spMkLst>
            <pc:docMk/>
            <pc:sldMk cId="282116251" sldId="261"/>
            <ac:spMk id="3" creationId="{FA69BFD6-A7BC-8BEA-8D6B-3AFE0C0C5642}"/>
          </ac:spMkLst>
        </pc:spChg>
        <pc:spChg chg="add mod">
          <ac:chgData name="Carlington Swaby (2320978)" userId="S::2320978@student.uwtsd.ac.uk::b5db1ea6-1768-43cf-9540-f417de88bb13" providerId="AD" clId="Web-{4CBA4663-2AD4-C2A4-643D-CD3579D452B5}" dt="2026-02-28T14:09:11.637" v="34" actId="14100"/>
          <ac:spMkLst>
            <pc:docMk/>
            <pc:sldMk cId="282116251" sldId="261"/>
            <ac:spMk id="5" creationId="{509C4F87-B02E-5BA9-4E7E-56E9184DEBDA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06:46.774" v="15"/>
          <ac:spMkLst>
            <pc:docMk/>
            <pc:sldMk cId="282116251" sldId="261"/>
            <ac:spMk id="9" creationId="{744CAA32-F237-419C-A2DD-43C28D920D3C}"/>
          </ac:spMkLst>
        </pc:spChg>
        <pc:picChg chg="add mod">
          <ac:chgData name="Carlington Swaby (2320978)" userId="S::2320978@student.uwtsd.ac.uk::b5db1ea6-1768-43cf-9540-f417de88bb13" providerId="AD" clId="Web-{4CBA4663-2AD4-C2A4-643D-CD3579D452B5}" dt="2026-02-28T14:07:18.649" v="19" actId="1076"/>
          <ac:picMkLst>
            <pc:docMk/>
            <pc:sldMk cId="282116251" sldId="261"/>
            <ac:picMk id="4" creationId="{D8C79406-11D9-2BAD-8C59-B5A136610DEA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06:46.774" v="15"/>
          <ac:cxnSpMkLst>
            <pc:docMk/>
            <pc:sldMk cId="282116251" sldId="261"/>
            <ac:cxnSpMk id="11" creationId="{92025DBA-8780-9CA0-2826-FF6E3BD1A0C9}"/>
          </ac:cxnSpMkLst>
        </pc:cxnChg>
      </pc:sldChg>
      <pc:sldChg chg="addSp modSp mod setBg">
        <pc:chgData name="Carlington Swaby (2320978)" userId="S::2320978@student.uwtsd.ac.uk::b5db1ea6-1768-43cf-9540-f417de88bb13" providerId="AD" clId="Web-{4CBA4663-2AD4-C2A4-643D-CD3579D452B5}" dt="2026-02-28T14:17:10.693" v="61" actId="14100"/>
        <pc:sldMkLst>
          <pc:docMk/>
          <pc:sldMk cId="474366461" sldId="262"/>
        </pc:sldMkLst>
        <pc:spChg chg="mod">
          <ac:chgData name="Carlington Swaby (2320978)" userId="S::2320978@student.uwtsd.ac.uk::b5db1ea6-1768-43cf-9540-f417de88bb13" providerId="AD" clId="Web-{4CBA4663-2AD4-C2A4-643D-CD3579D452B5}" dt="2026-02-28T14:15:30.816" v="40"/>
          <ac:spMkLst>
            <pc:docMk/>
            <pc:sldMk cId="474366461" sldId="262"/>
            <ac:spMk id="2" creationId="{65BB33B2-E1F6-32E0-3595-AC30C7312781}"/>
          </ac:spMkLst>
        </pc:spChg>
        <pc:spChg chg="mod ord">
          <ac:chgData name="Carlington Swaby (2320978)" userId="S::2320978@student.uwtsd.ac.uk::b5db1ea6-1768-43cf-9540-f417de88bb13" providerId="AD" clId="Web-{4CBA4663-2AD4-C2A4-643D-CD3579D452B5}" dt="2026-02-28T14:15:30.816" v="40"/>
          <ac:spMkLst>
            <pc:docMk/>
            <pc:sldMk cId="474366461" sldId="262"/>
            <ac:spMk id="3" creationId="{04EB08D9-FD80-E7BD-63F2-FB6D6A35D987}"/>
          </ac:spMkLst>
        </pc:spChg>
        <pc:spChg chg="add mod">
          <ac:chgData name="Carlington Swaby (2320978)" userId="S::2320978@student.uwtsd.ac.uk::b5db1ea6-1768-43cf-9540-f417de88bb13" providerId="AD" clId="Web-{4CBA4663-2AD4-C2A4-643D-CD3579D452B5}" dt="2026-02-28T14:17:10.693" v="61" actId="14100"/>
          <ac:spMkLst>
            <pc:docMk/>
            <pc:sldMk cId="474366461" sldId="262"/>
            <ac:spMk id="5" creationId="{68E41072-9A4C-A44A-FF49-A1A5B1134044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15:30.816" v="40"/>
          <ac:spMkLst>
            <pc:docMk/>
            <pc:sldMk cId="474366461" sldId="262"/>
            <ac:spMk id="9" creationId="{DBDA151C-5770-45E4-AAFF-59E7F403866D}"/>
          </ac:spMkLst>
        </pc:spChg>
        <pc:picChg chg="add mod">
          <ac:chgData name="Carlington Swaby (2320978)" userId="S::2320978@student.uwtsd.ac.uk::b5db1ea6-1768-43cf-9540-f417de88bb13" providerId="AD" clId="Web-{4CBA4663-2AD4-C2A4-643D-CD3579D452B5}" dt="2026-02-28T14:15:49.207" v="44" actId="14100"/>
          <ac:picMkLst>
            <pc:docMk/>
            <pc:sldMk cId="474366461" sldId="262"/>
            <ac:picMk id="4" creationId="{225F45D9-AAAC-F98E-F585-8597D68AD2F9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15:30.816" v="40"/>
          <ac:cxnSpMkLst>
            <pc:docMk/>
            <pc:sldMk cId="474366461" sldId="262"/>
            <ac:cxnSpMk id="11" creationId="{2EA0F4A6-3CC9-C9E2-BA02-58FA29F7DD8E}"/>
          </ac:cxnSpMkLst>
        </pc:cxnChg>
      </pc:sldChg>
      <pc:sldChg chg="addSp delSp modSp mod setBg">
        <pc:chgData name="Carlington Swaby (2320978)" userId="S::2320978@student.uwtsd.ac.uk::b5db1ea6-1768-43cf-9540-f417de88bb13" providerId="AD" clId="Web-{4CBA4663-2AD4-C2A4-643D-CD3579D452B5}" dt="2026-02-28T14:27:40.525" v="102"/>
        <pc:sldMkLst>
          <pc:docMk/>
          <pc:sldMk cId="3261361991" sldId="263"/>
        </pc:sldMkLst>
        <pc:spChg chg="mod">
          <ac:chgData name="Carlington Swaby (2320978)" userId="S::2320978@student.uwtsd.ac.uk::b5db1ea6-1768-43cf-9540-f417de88bb13" providerId="AD" clId="Web-{4CBA4663-2AD4-C2A4-643D-CD3579D452B5}" dt="2026-02-28T14:27:40.525" v="102"/>
          <ac:spMkLst>
            <pc:docMk/>
            <pc:sldMk cId="3261361991" sldId="263"/>
            <ac:spMk id="2" creationId="{BAF2F76F-1131-58B9-C3DB-1F8623BE5D0A}"/>
          </ac:spMkLst>
        </pc:spChg>
        <pc:spChg chg="add del">
          <ac:chgData name="Carlington Swaby (2320978)" userId="S::2320978@student.uwtsd.ac.uk::b5db1ea6-1768-43cf-9540-f417de88bb13" providerId="AD" clId="Web-{4CBA4663-2AD4-C2A4-643D-CD3579D452B5}" dt="2026-02-28T14:27:40.525" v="102"/>
          <ac:spMkLst>
            <pc:docMk/>
            <pc:sldMk cId="3261361991" sldId="263"/>
            <ac:spMk id="3" creationId="{4D86A66A-7929-26AD-52BD-D48C3E7849F8}"/>
          </ac:spMkLst>
        </pc:spChg>
      </pc:sldChg>
      <pc:sldChg chg="addSp modSp mod setBg">
        <pc:chgData name="Carlington Swaby (2320978)" userId="S::2320978@student.uwtsd.ac.uk::b5db1ea6-1768-43cf-9540-f417de88bb13" providerId="AD" clId="Web-{4CBA4663-2AD4-C2A4-643D-CD3579D452B5}" dt="2026-02-28T14:25:43.397" v="88"/>
        <pc:sldMkLst>
          <pc:docMk/>
          <pc:sldMk cId="2117993802" sldId="264"/>
        </pc:sldMkLst>
        <pc:spChg chg="mod">
          <ac:chgData name="Carlington Swaby (2320978)" userId="S::2320978@student.uwtsd.ac.uk::b5db1ea6-1768-43cf-9540-f417de88bb13" providerId="AD" clId="Web-{4CBA4663-2AD4-C2A4-643D-CD3579D452B5}" dt="2026-02-28T14:25:43.397" v="88"/>
          <ac:spMkLst>
            <pc:docMk/>
            <pc:sldMk cId="2117993802" sldId="264"/>
            <ac:spMk id="2" creationId="{A042733D-638F-55E6-4427-2836B3384DED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25:43.397" v="88"/>
          <ac:spMkLst>
            <pc:docMk/>
            <pc:sldMk cId="2117993802" sldId="264"/>
            <ac:spMk id="3" creationId="{D17691F0-5464-1E39-E59F-584309689F26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25:43.397" v="88"/>
          <ac:spMkLst>
            <pc:docMk/>
            <pc:sldMk cId="2117993802" sldId="264"/>
            <ac:spMk id="10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4CBA4663-2AD4-C2A4-643D-CD3579D452B5}" dt="2026-02-28T14:25:43.397" v="88"/>
          <ac:picMkLst>
            <pc:docMk/>
            <pc:sldMk cId="2117993802" sldId="264"/>
            <ac:picMk id="7" creationId="{74FC85B0-C866-E7BE-6AC9-969FF72A60CC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25:43.397" v="88"/>
          <ac:cxnSpMkLst>
            <pc:docMk/>
            <pc:sldMk cId="2117993802" sldId="264"/>
            <ac:cxnSpMk id="12" creationId="{753FE100-D0AB-4AE2-824B-60CFA31EC6A2}"/>
          </ac:cxnSpMkLst>
        </pc:cxnChg>
      </pc:sldChg>
      <pc:sldChg chg="addSp modSp mod setBg">
        <pc:chgData name="Carlington Swaby (2320978)" userId="S::2320978@student.uwtsd.ac.uk::b5db1ea6-1768-43cf-9540-f417de88bb13" providerId="AD" clId="Web-{4CBA4663-2AD4-C2A4-643D-CD3579D452B5}" dt="2026-02-28T14:26:14.756" v="91"/>
        <pc:sldMkLst>
          <pc:docMk/>
          <pc:sldMk cId="268671108" sldId="265"/>
        </pc:sldMkLst>
        <pc:spChg chg="mod">
          <ac:chgData name="Carlington Swaby (2320978)" userId="S::2320978@student.uwtsd.ac.uk::b5db1ea6-1768-43cf-9540-f417de88bb13" providerId="AD" clId="Web-{4CBA4663-2AD4-C2A4-643D-CD3579D452B5}" dt="2026-02-28T14:26:14.756" v="91"/>
          <ac:spMkLst>
            <pc:docMk/>
            <pc:sldMk cId="268671108" sldId="265"/>
            <ac:spMk id="2" creationId="{EEE8A547-2B5A-5768-CC6E-36BB42C92EC4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26:14.756" v="91"/>
          <ac:spMkLst>
            <pc:docMk/>
            <pc:sldMk cId="268671108" sldId="265"/>
            <ac:spMk id="3" creationId="{B8789C4E-D8DB-FB62-2E91-63260A1E6FCE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26:14.756" v="91"/>
          <ac:spMkLst>
            <pc:docMk/>
            <pc:sldMk cId="268671108" sldId="265"/>
            <ac:spMk id="9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4CBA4663-2AD4-C2A4-643D-CD3579D452B5}" dt="2026-02-28T14:26:14.756" v="91"/>
          <ac:picMkLst>
            <pc:docMk/>
            <pc:sldMk cId="268671108" sldId="265"/>
            <ac:picMk id="5" creationId="{950AD974-E54F-FB0F-F8B3-97C9D7079E63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26:14.756" v="91"/>
          <ac:cxnSpMkLst>
            <pc:docMk/>
            <pc:sldMk cId="268671108" sldId="265"/>
            <ac:cxnSpMk id="11" creationId="{753FE100-D0AB-4AE2-824B-60CFA31EC6A2}"/>
          </ac:cxnSpMkLst>
        </pc:cxnChg>
      </pc:sldChg>
      <pc:sldChg chg="addSp delSp">
        <pc:chgData name="Carlington Swaby (2320978)" userId="S::2320978@student.uwtsd.ac.uk::b5db1ea6-1768-43cf-9540-f417de88bb13" providerId="AD" clId="Web-{4CBA4663-2AD4-C2A4-643D-CD3579D452B5}" dt="2026-02-28T14:26:46.462" v="92"/>
        <pc:sldMkLst>
          <pc:docMk/>
          <pc:sldMk cId="888654185" sldId="266"/>
        </pc:sldMkLst>
        <pc:graphicFrameChg chg="add">
          <ac:chgData name="Carlington Swaby (2320978)" userId="S::2320978@student.uwtsd.ac.uk::b5db1ea6-1768-43cf-9540-f417de88bb13" providerId="AD" clId="Web-{4CBA4663-2AD4-C2A4-643D-CD3579D452B5}" dt="2026-02-28T14:26:46.462" v="92"/>
          <ac:graphicFrameMkLst>
            <pc:docMk/>
            <pc:sldMk cId="888654185" sldId="266"/>
            <ac:graphicFrameMk id="5" creationId="{893E9827-8A95-1DEA-0F94-A8AAE384A617}"/>
          </ac:graphicFrameMkLst>
        </pc:graphicFrameChg>
      </pc:sldChg>
      <pc:sldChg chg="addSp delSp modSp mod setBg">
        <pc:chgData name="Carlington Swaby (2320978)" userId="S::2320978@student.uwtsd.ac.uk::b5db1ea6-1768-43cf-9540-f417de88bb13" providerId="AD" clId="Web-{4CBA4663-2AD4-C2A4-643D-CD3579D452B5}" dt="2026-02-28T14:27:07.056" v="94"/>
        <pc:sldMkLst>
          <pc:docMk/>
          <pc:sldMk cId="1128590567" sldId="267"/>
        </pc:sldMkLst>
        <pc:spChg chg="mod">
          <ac:chgData name="Carlington Swaby (2320978)" userId="S::2320978@student.uwtsd.ac.uk::b5db1ea6-1768-43cf-9540-f417de88bb13" providerId="AD" clId="Web-{4CBA4663-2AD4-C2A4-643D-CD3579D452B5}" dt="2026-02-28T14:27:07.056" v="94"/>
          <ac:spMkLst>
            <pc:docMk/>
            <pc:sldMk cId="1128590567" sldId="267"/>
            <ac:spMk id="2" creationId="{01439F00-A0C4-4996-210F-B901CA80AAAD}"/>
          </ac:spMkLst>
        </pc:spChg>
        <pc:spChg chg="mod">
          <ac:chgData name="Carlington Swaby (2320978)" userId="S::2320978@student.uwtsd.ac.uk::b5db1ea6-1768-43cf-9540-f417de88bb13" providerId="AD" clId="Web-{4CBA4663-2AD4-C2A4-643D-CD3579D452B5}" dt="2026-02-28T14:27:07.056" v="94"/>
          <ac:spMkLst>
            <pc:docMk/>
            <pc:sldMk cId="1128590567" sldId="267"/>
            <ac:spMk id="3" creationId="{B4AC03FA-7DF1-C379-31FB-322F3AD67991}"/>
          </ac:spMkLst>
        </pc:spChg>
        <pc:spChg chg="add">
          <ac:chgData name="Carlington Swaby (2320978)" userId="S::2320978@student.uwtsd.ac.uk::b5db1ea6-1768-43cf-9540-f417de88bb13" providerId="AD" clId="Web-{4CBA4663-2AD4-C2A4-643D-CD3579D452B5}" dt="2026-02-28T14:27:07.056" v="94"/>
          <ac:spMkLst>
            <pc:docMk/>
            <pc:sldMk cId="1128590567" sldId="267"/>
            <ac:spMk id="17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4CBA4663-2AD4-C2A4-643D-CD3579D452B5}" dt="2026-02-28T14:27:07.056" v="94"/>
          <ac:picMkLst>
            <pc:docMk/>
            <pc:sldMk cId="1128590567" sldId="267"/>
            <ac:picMk id="13" creationId="{D9841243-708F-F357-C789-4400F7C3019B}"/>
          </ac:picMkLst>
        </pc:picChg>
        <pc:cxnChg chg="add">
          <ac:chgData name="Carlington Swaby (2320978)" userId="S::2320978@student.uwtsd.ac.uk::b5db1ea6-1768-43cf-9540-f417de88bb13" providerId="AD" clId="Web-{4CBA4663-2AD4-C2A4-643D-CD3579D452B5}" dt="2026-02-28T14:27:07.056" v="94"/>
          <ac:cxnSpMkLst>
            <pc:docMk/>
            <pc:sldMk cId="1128590567" sldId="267"/>
            <ac:cxnSpMk id="19" creationId="{691422F5-4221-4812-AFD9-5479C6D60AD9}"/>
          </ac:cxnSpMkLst>
        </pc:cxnChg>
      </pc:sldChg>
    </pc:docChg>
  </pc:docChgLst>
  <pc:docChgLst>
    <pc:chgData name="Carlington Swaby (2320978)" userId="S::2320978@student.uwtsd.ac.uk::b5db1ea6-1768-43cf-9540-f417de88bb13" providerId="AD" clId="Web-{4A8729C5-9855-062D-D577-3F22DDE4779B}"/>
    <pc:docChg chg="modSld">
      <pc:chgData name="Carlington Swaby (2320978)" userId="S::2320978@student.uwtsd.ac.uk::b5db1ea6-1768-43cf-9540-f417de88bb13" providerId="AD" clId="Web-{4A8729C5-9855-062D-D577-3F22DDE4779B}" dt="2026-03-07T14:09:00.586" v="1" actId="20577"/>
      <pc:docMkLst>
        <pc:docMk/>
      </pc:docMkLst>
      <pc:sldChg chg="modSp">
        <pc:chgData name="Carlington Swaby (2320978)" userId="S::2320978@student.uwtsd.ac.uk::b5db1ea6-1768-43cf-9540-f417de88bb13" providerId="AD" clId="Web-{4A8729C5-9855-062D-D577-3F22DDE4779B}" dt="2026-03-07T14:09:00.586" v="1" actId="20577"/>
        <pc:sldMkLst>
          <pc:docMk/>
          <pc:sldMk cId="109857222" sldId="256"/>
        </pc:sldMkLst>
        <pc:spChg chg="mod">
          <ac:chgData name="Carlington Swaby (2320978)" userId="S::2320978@student.uwtsd.ac.uk::b5db1ea6-1768-43cf-9540-f417de88bb13" providerId="AD" clId="Web-{4A8729C5-9855-062D-D577-3F22DDE4779B}" dt="2026-03-07T14:09:00.586" v="1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arlington Swaby (2320978)" userId="S::2320978@student.uwtsd.ac.uk::b5db1ea6-1768-43cf-9540-f417de88bb13" providerId="AD" clId="Web-{F53A673F-C950-656E-9F39-FA8F25324923}"/>
    <pc:docChg chg="modSld">
      <pc:chgData name="Carlington Swaby (2320978)" userId="S::2320978@student.uwtsd.ac.uk::b5db1ea6-1768-43cf-9540-f417de88bb13" providerId="AD" clId="Web-{F53A673F-C950-656E-9F39-FA8F25324923}" dt="2026-03-05T17:58:27.472" v="5"/>
      <pc:docMkLst>
        <pc:docMk/>
      </pc:docMkLst>
      <pc:sldChg chg="modSp">
        <pc:chgData name="Carlington Swaby (2320978)" userId="S::2320978@student.uwtsd.ac.uk::b5db1ea6-1768-43cf-9540-f417de88bb13" providerId="AD" clId="Web-{F53A673F-C950-656E-9F39-FA8F25324923}" dt="2026-03-05T17:57:25.305" v="4" actId="20577"/>
        <pc:sldMkLst>
          <pc:docMk/>
          <pc:sldMk cId="3022856267" sldId="259"/>
        </pc:sldMkLst>
        <pc:spChg chg="mod">
          <ac:chgData name="Carlington Swaby (2320978)" userId="S::2320978@student.uwtsd.ac.uk::b5db1ea6-1768-43cf-9540-f417de88bb13" providerId="AD" clId="Web-{F53A673F-C950-656E-9F39-FA8F25324923}" dt="2026-03-05T17:57:25.305" v="4" actId="20577"/>
          <ac:spMkLst>
            <pc:docMk/>
            <pc:sldMk cId="3022856267" sldId="259"/>
            <ac:spMk id="3" creationId="{D3FA4B1F-DF21-B750-5942-EFCD3626B08F}"/>
          </ac:spMkLst>
        </pc:spChg>
      </pc:sldChg>
      <pc:sldChg chg="addSp modSp mod setBg">
        <pc:chgData name="Carlington Swaby (2320978)" userId="S::2320978@student.uwtsd.ac.uk::b5db1ea6-1768-43cf-9540-f417de88bb13" providerId="AD" clId="Web-{F53A673F-C950-656E-9F39-FA8F25324923}" dt="2026-03-05T17:58:27.472" v="5"/>
        <pc:sldMkLst>
          <pc:docMk/>
          <pc:sldMk cId="3261361991" sldId="263"/>
        </pc:sldMkLst>
        <pc:spChg chg="mod">
          <ac:chgData name="Carlington Swaby (2320978)" userId="S::2320978@student.uwtsd.ac.uk::b5db1ea6-1768-43cf-9540-f417de88bb13" providerId="AD" clId="Web-{F53A673F-C950-656E-9F39-FA8F25324923}" dt="2026-03-05T17:58:27.472" v="5"/>
          <ac:spMkLst>
            <pc:docMk/>
            <pc:sldMk cId="3261361991" sldId="263"/>
            <ac:spMk id="2" creationId="{BAF2F76F-1131-58B9-C3DB-1F8623BE5D0A}"/>
          </ac:spMkLst>
        </pc:spChg>
        <pc:spChg chg="mod">
          <ac:chgData name="Carlington Swaby (2320978)" userId="S::2320978@student.uwtsd.ac.uk::b5db1ea6-1768-43cf-9540-f417de88bb13" providerId="AD" clId="Web-{F53A673F-C950-656E-9F39-FA8F25324923}" dt="2026-03-05T17:58:27.472" v="5"/>
          <ac:spMkLst>
            <pc:docMk/>
            <pc:sldMk cId="3261361991" sldId="263"/>
            <ac:spMk id="3" creationId="{4D86A66A-7929-26AD-52BD-D48C3E7849F8}"/>
          </ac:spMkLst>
        </pc:spChg>
        <pc:spChg chg="add">
          <ac:chgData name="Carlington Swaby (2320978)" userId="S::2320978@student.uwtsd.ac.uk::b5db1ea6-1768-43cf-9540-f417de88bb13" providerId="AD" clId="Web-{F53A673F-C950-656E-9F39-FA8F25324923}" dt="2026-03-05T17:58:27.472" v="5"/>
          <ac:spMkLst>
            <pc:docMk/>
            <pc:sldMk cId="3261361991" sldId="263"/>
            <ac:spMk id="16" creationId="{744CAA32-F237-419C-A2DD-43C28D920D3C}"/>
          </ac:spMkLst>
        </pc:spChg>
        <pc:picChg chg="add">
          <ac:chgData name="Carlington Swaby (2320978)" userId="S::2320978@student.uwtsd.ac.uk::b5db1ea6-1768-43cf-9540-f417de88bb13" providerId="AD" clId="Web-{F53A673F-C950-656E-9F39-FA8F25324923}" dt="2026-03-05T17:58:27.472" v="5"/>
          <ac:picMkLst>
            <pc:docMk/>
            <pc:sldMk cId="3261361991" sldId="263"/>
            <ac:picMk id="7" creationId="{ADE176E7-454D-0FF2-4CC6-4744F8D4A69F}"/>
          </ac:picMkLst>
        </pc:picChg>
        <pc:cxnChg chg="add">
          <ac:chgData name="Carlington Swaby (2320978)" userId="S::2320978@student.uwtsd.ac.uk::b5db1ea6-1768-43cf-9540-f417de88bb13" providerId="AD" clId="Web-{F53A673F-C950-656E-9F39-FA8F25324923}" dt="2026-03-05T17:58:27.472" v="5"/>
          <ac:cxnSpMkLst>
            <pc:docMk/>
            <pc:sldMk cId="3261361991" sldId="263"/>
            <ac:cxnSpMk id="12" creationId="{753FE100-D0AB-4AE2-824B-60CFA31EC6A2}"/>
          </ac:cxnSpMkLst>
        </pc:cxnChg>
      </pc:sldChg>
    </pc:docChg>
  </pc:docChgLst>
  <pc:docChgLst>
    <pc:chgData clId="Web-{4CBA4663-2AD4-C2A4-643D-CD3579D452B5}"/>
    <pc:docChg chg="modSld">
      <pc:chgData name="" userId="" providerId="" clId="Web-{4CBA4663-2AD4-C2A4-643D-CD3579D452B5}" dt="2026-02-28T13:57:54.587" v="0" actId="20577"/>
      <pc:docMkLst>
        <pc:docMk/>
      </pc:docMkLst>
      <pc:sldChg chg="modSp">
        <pc:chgData name="" userId="" providerId="" clId="Web-{4CBA4663-2AD4-C2A4-643D-CD3579D452B5}" dt="2026-02-28T13:57:54.587" v="0" actId="20577"/>
        <pc:sldMkLst>
          <pc:docMk/>
          <pc:sldMk cId="109857222" sldId="256"/>
        </pc:sldMkLst>
        <pc:spChg chg="mod">
          <ac:chgData name="" userId="" providerId="" clId="Web-{4CBA4663-2AD4-C2A4-643D-CD3579D452B5}" dt="2026-02-28T13:57:54.587" v="0" actId="20577"/>
          <ac:spMkLst>
            <pc:docMk/>
            <pc:sldMk cId="109857222" sldId="256"/>
            <ac:spMk id="3" creationId="{00000000-0000-0000-0000-000000000000}"/>
          </ac:spMkLst>
        </pc:spChg>
      </pc:sldChg>
    </pc:docChg>
  </pc:docChgLst>
  <pc:docChgLst>
    <pc:chgData name="Carlington Swaby (2320978)" userId="S::2320978@student.uwtsd.ac.uk::b5db1ea6-1768-43cf-9540-f417de88bb13" providerId="AD" clId="Web-{A8D0F672-304E-C716-09F0-326FC1036F78}"/>
    <pc:docChg chg="addSld modSld addMainMaster delMainMaster modMainMaster">
      <pc:chgData name="Carlington Swaby (2320978)" userId="S::2320978@student.uwtsd.ac.uk::b5db1ea6-1768-43cf-9540-f417de88bb13" providerId="AD" clId="Web-{A8D0F672-304E-C716-09F0-326FC1036F78}" dt="2026-02-11T17:08:17.357" v="805"/>
      <pc:docMkLst>
        <pc:docMk/>
      </pc:docMkLst>
      <pc:sldChg chg="addSp delSp modSp mod setBg modClrScheme setClrOvrMap chgLayout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109857222" sldId="256"/>
        </pc:sldMkLst>
        <pc:spChg chg="mod">
          <ac:chgData name="Carlington Swaby (2320978)" userId="S::2320978@student.uwtsd.ac.uk::b5db1ea6-1768-43cf-9540-f417de88bb13" providerId="AD" clId="Web-{A8D0F672-304E-C716-09F0-326FC1036F78}" dt="2026-02-11T16:28:31.220" v="653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1T16:27:52.968" v="63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Carlington Swaby (2320978)" userId="S::2320978@student.uwtsd.ac.uk::b5db1ea6-1768-43cf-9540-f417de88bb13" providerId="AD" clId="Web-{A8D0F672-304E-C716-09F0-326FC1036F78}" dt="2026-02-10T18:11:01.796" v="63"/>
          <ac:spMkLst>
            <pc:docMk/>
            <pc:sldMk cId="109857222" sldId="256"/>
            <ac:spMk id="26" creationId="{744CAA32-F237-419C-A2DD-43C28D920D3C}"/>
          </ac:spMkLst>
        </pc:spChg>
        <pc:spChg chg="add">
          <ac:chgData name="Carlington Swaby (2320978)" userId="S::2320978@student.uwtsd.ac.uk::b5db1ea6-1768-43cf-9540-f417de88bb13" providerId="AD" clId="Web-{A8D0F672-304E-C716-09F0-326FC1036F78}" dt="2026-02-10T18:11:01.796" v="63"/>
          <ac:spMkLst>
            <pc:docMk/>
            <pc:sldMk cId="109857222" sldId="256"/>
            <ac:spMk id="28" creationId="{F7017262-EEEC-4F5E-917D-A55E68A1194C}"/>
          </ac:spMkLst>
        </pc:spChg>
        <pc:picChg chg="add">
          <ac:chgData name="Carlington Swaby (2320978)" userId="S::2320978@student.uwtsd.ac.uk::b5db1ea6-1768-43cf-9540-f417de88bb13" providerId="AD" clId="Web-{A8D0F672-304E-C716-09F0-326FC1036F78}" dt="2026-02-10T18:11:01.796" v="63"/>
          <ac:picMkLst>
            <pc:docMk/>
            <pc:sldMk cId="109857222" sldId="256"/>
            <ac:picMk id="27" creationId="{DA91E4EB-C486-2CC6-AE99-B18213D4A5AE}"/>
          </ac:picMkLst>
        </pc:picChg>
        <pc:cxnChg chg="add">
          <ac:chgData name="Carlington Swaby (2320978)" userId="S::2320978@student.uwtsd.ac.uk::b5db1ea6-1768-43cf-9540-f417de88bb13" providerId="AD" clId="Web-{A8D0F672-304E-C716-09F0-326FC1036F78}" dt="2026-02-10T18:11:01.796" v="63"/>
          <ac:cxnSpMkLst>
            <pc:docMk/>
            <pc:sldMk cId="109857222" sldId="256"/>
            <ac:cxnSpMk id="25" creationId="{118E06E4-607B-144B-382B-AD3D06B1EE8C}"/>
          </ac:cxnSpMkLst>
        </pc:cxnChg>
        <pc:cxnChg chg="add">
          <ac:chgData name="Carlington Swaby (2320978)" userId="S::2320978@student.uwtsd.ac.uk::b5db1ea6-1768-43cf-9540-f417de88bb13" providerId="AD" clId="Web-{A8D0F672-304E-C716-09F0-326FC1036F78}" dt="2026-02-10T18:11:01.796" v="63"/>
          <ac:cxnSpMkLst>
            <pc:docMk/>
            <pc:sldMk cId="109857222" sldId="256"/>
            <ac:cxnSpMk id="29" creationId="{9A3EDAAA-869E-4AA2-A7CE-BF2C025963E8}"/>
          </ac:cxnSpMkLst>
        </pc:cxnChg>
      </pc:sldChg>
      <pc:sldChg chg="addSp delSp modSp new mod">
        <pc:chgData name="Carlington Swaby (2320978)" userId="S::2320978@student.uwtsd.ac.uk::b5db1ea6-1768-43cf-9540-f417de88bb13" providerId="AD" clId="Web-{A8D0F672-304E-C716-09F0-326FC1036F78}" dt="2026-02-11T17:08:17.357" v="805"/>
        <pc:sldMkLst>
          <pc:docMk/>
          <pc:sldMk cId="2669711174" sldId="257"/>
        </pc:sldMkLst>
        <pc:spChg chg="mod">
          <ac:chgData name="Carlington Swaby (2320978)" userId="S::2320978@student.uwtsd.ac.uk::b5db1ea6-1768-43cf-9540-f417de88bb13" providerId="AD" clId="Web-{A8D0F672-304E-C716-09F0-326FC1036F78}" dt="2026-02-11T16:21:31.299" v="549" actId="20577"/>
          <ac:spMkLst>
            <pc:docMk/>
            <pc:sldMk cId="2669711174" sldId="257"/>
            <ac:spMk id="2" creationId="{78F30755-D72E-6481-8239-06A55A563314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1T16:23:56.001" v="569" actId="20577"/>
          <ac:spMkLst>
            <pc:docMk/>
            <pc:sldMk cId="2669711174" sldId="257"/>
            <ac:spMk id="3" creationId="{DF90B204-4AF5-9119-C484-87D5C5C44B37}"/>
          </ac:spMkLst>
        </pc:spChg>
      </pc:sldChg>
      <pc:sldChg chg="addSp delSp modSp new mod setBg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4174959305" sldId="258"/>
        </pc:sldMkLst>
        <pc:spChg chg="mod">
          <ac:chgData name="Carlington Swaby (2320978)" userId="S::2320978@student.uwtsd.ac.uk::b5db1ea6-1768-43cf-9540-f417de88bb13" providerId="AD" clId="Web-{A8D0F672-304E-C716-09F0-326FC1036F78}" dt="2026-02-11T16:31:42.024" v="660"/>
          <ac:spMkLst>
            <pc:docMk/>
            <pc:sldMk cId="4174959305" sldId="258"/>
            <ac:spMk id="2" creationId="{36C96463-2588-0DA7-2CEF-DA2F42A928B2}"/>
          </ac:spMkLst>
        </pc:spChg>
        <pc:spChg chg="mod ord">
          <ac:chgData name="Carlington Swaby (2320978)" userId="S::2320978@student.uwtsd.ac.uk::b5db1ea6-1768-43cf-9540-f417de88bb13" providerId="AD" clId="Web-{A8D0F672-304E-C716-09F0-326FC1036F78}" dt="2026-02-11T16:31:42.024" v="660"/>
          <ac:spMkLst>
            <pc:docMk/>
            <pc:sldMk cId="4174959305" sldId="258"/>
            <ac:spMk id="3" creationId="{F2D780C5-C52F-3BEB-F22D-7D0FC0AB13C4}"/>
          </ac:spMkLst>
        </pc:spChg>
      </pc:sldChg>
      <pc:sldChg chg="addSp delSp modSp new mod setBg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3022856267" sldId="259"/>
        </pc:sldMkLst>
        <pc:spChg chg="mod">
          <ac:chgData name="Carlington Swaby (2320978)" userId="S::2320978@student.uwtsd.ac.uk::b5db1ea6-1768-43cf-9540-f417de88bb13" providerId="AD" clId="Web-{A8D0F672-304E-C716-09F0-326FC1036F78}" dt="2026-02-11T16:41:40.218" v="711"/>
          <ac:spMkLst>
            <pc:docMk/>
            <pc:sldMk cId="3022856267" sldId="259"/>
            <ac:spMk id="2" creationId="{9AE6D8CA-59A7-10B4-0196-008178E4141D}"/>
          </ac:spMkLst>
        </pc:spChg>
        <pc:spChg chg="add del mod">
          <ac:chgData name="Carlington Swaby (2320978)" userId="S::2320978@student.uwtsd.ac.uk::b5db1ea6-1768-43cf-9540-f417de88bb13" providerId="AD" clId="Web-{A8D0F672-304E-C716-09F0-326FC1036F78}" dt="2026-02-11T16:41:40.218" v="711"/>
          <ac:spMkLst>
            <pc:docMk/>
            <pc:sldMk cId="3022856267" sldId="259"/>
            <ac:spMk id="3" creationId="{D3FA4B1F-DF21-B750-5942-EFCD3626B08F}"/>
          </ac:spMkLst>
        </pc:spChg>
      </pc:sldChg>
      <pc:sldChg chg="addSp modSp new mod setBg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3284705049" sldId="260"/>
        </pc:sldMkLst>
        <pc:spChg chg="mod">
          <ac:chgData name="Carlington Swaby (2320978)" userId="S::2320978@student.uwtsd.ac.uk::b5db1ea6-1768-43cf-9540-f417de88bb13" providerId="AD" clId="Web-{A8D0F672-304E-C716-09F0-326FC1036F78}" dt="2026-02-11T16:48:32.660" v="757"/>
          <ac:spMkLst>
            <pc:docMk/>
            <pc:sldMk cId="3284705049" sldId="260"/>
            <ac:spMk id="2" creationId="{7A04D69E-28A8-6A7A-9FBE-26ED1FB2C0AA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1T16:48:32.660" v="757"/>
          <ac:spMkLst>
            <pc:docMk/>
            <pc:sldMk cId="3284705049" sldId="260"/>
            <ac:spMk id="3" creationId="{C3BDBAEA-79AD-9DC8-C93B-4C79F70D69B2}"/>
          </ac:spMkLst>
        </pc:spChg>
      </pc:sldChg>
      <pc:sldChg chg="modSp new mod setBg">
        <pc:chgData name="Carlington Swaby (2320978)" userId="S::2320978@student.uwtsd.ac.uk::b5db1ea6-1768-43cf-9540-f417de88bb13" providerId="AD" clId="Web-{A8D0F672-304E-C716-09F0-326FC1036F78}" dt="2026-02-11T16:52:39.575" v="762" actId="20577"/>
        <pc:sldMkLst>
          <pc:docMk/>
          <pc:sldMk cId="282116251" sldId="261"/>
        </pc:sldMkLst>
        <pc:spChg chg="mod">
          <ac:chgData name="Carlington Swaby (2320978)" userId="S::2320978@student.uwtsd.ac.uk::b5db1ea6-1768-43cf-9540-f417de88bb13" providerId="AD" clId="Web-{A8D0F672-304E-C716-09F0-326FC1036F78}" dt="2026-02-10T18:59:14.145" v="316" actId="20577"/>
          <ac:spMkLst>
            <pc:docMk/>
            <pc:sldMk cId="282116251" sldId="261"/>
            <ac:spMk id="2" creationId="{73217A2C-81CF-CC37-2864-30E515C9AF4E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1T16:52:39.575" v="762" actId="20577"/>
          <ac:spMkLst>
            <pc:docMk/>
            <pc:sldMk cId="282116251" sldId="261"/>
            <ac:spMk id="3" creationId="{FA69BFD6-A7BC-8BEA-8D6B-3AFE0C0C5642}"/>
          </ac:spMkLst>
        </pc:spChg>
      </pc:sldChg>
      <pc:sldChg chg="modSp new mod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474366461" sldId="262"/>
        </pc:sldMkLst>
        <pc:spChg chg="mod">
          <ac:chgData name="Carlington Swaby (2320978)" userId="S::2320978@student.uwtsd.ac.uk::b5db1ea6-1768-43cf-9540-f417de88bb13" providerId="AD" clId="Web-{A8D0F672-304E-C716-09F0-326FC1036F78}" dt="2026-02-10T19:08:58.105" v="412" actId="20577"/>
          <ac:spMkLst>
            <pc:docMk/>
            <pc:sldMk cId="474366461" sldId="262"/>
            <ac:spMk id="2" creationId="{65BB33B2-E1F6-32E0-3595-AC30C7312781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0T19:17:47.536" v="438" actId="20577"/>
          <ac:spMkLst>
            <pc:docMk/>
            <pc:sldMk cId="474366461" sldId="262"/>
            <ac:spMk id="3" creationId="{04EB08D9-FD80-E7BD-63F2-FB6D6A35D987}"/>
          </ac:spMkLst>
        </pc:spChg>
      </pc:sldChg>
      <pc:sldChg chg="modSp new mod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3261361991" sldId="263"/>
        </pc:sldMkLst>
        <pc:spChg chg="mod">
          <ac:chgData name="Carlington Swaby (2320978)" userId="S::2320978@student.uwtsd.ac.uk::b5db1ea6-1768-43cf-9540-f417de88bb13" providerId="AD" clId="Web-{A8D0F672-304E-C716-09F0-326FC1036F78}" dt="2026-02-10T19:08:26.730" v="410" actId="20577"/>
          <ac:spMkLst>
            <pc:docMk/>
            <pc:sldMk cId="3261361991" sldId="263"/>
            <ac:spMk id="2" creationId="{BAF2F76F-1131-58B9-C3DB-1F8623BE5D0A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0T19:07:52.042" v="395" actId="20577"/>
          <ac:spMkLst>
            <pc:docMk/>
            <pc:sldMk cId="3261361991" sldId="263"/>
            <ac:spMk id="3" creationId="{4D86A66A-7929-26AD-52BD-D48C3E7849F8}"/>
          </ac:spMkLst>
        </pc:spChg>
      </pc:sldChg>
      <pc:sldChg chg="modSp new mod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2117993802" sldId="264"/>
        </pc:sldMkLst>
        <pc:spChg chg="mod">
          <ac:chgData name="Carlington Swaby (2320978)" userId="S::2320978@student.uwtsd.ac.uk::b5db1ea6-1768-43cf-9540-f417de88bb13" providerId="AD" clId="Web-{A8D0F672-304E-C716-09F0-326FC1036F78}" dt="2026-02-10T19:23:38.345" v="450" actId="20577"/>
          <ac:spMkLst>
            <pc:docMk/>
            <pc:sldMk cId="2117993802" sldId="264"/>
            <ac:spMk id="2" creationId="{A042733D-638F-55E6-4427-2836B3384DED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0T18:53:04.725" v="314" actId="20577"/>
          <ac:spMkLst>
            <pc:docMk/>
            <pc:sldMk cId="2117993802" sldId="264"/>
            <ac:spMk id="3" creationId="{D17691F0-5464-1E39-E59F-584309689F26}"/>
          </ac:spMkLst>
        </pc:spChg>
      </pc:sldChg>
      <pc:sldChg chg="modSp new mod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268671108" sldId="265"/>
        </pc:sldMkLst>
        <pc:spChg chg="mod">
          <ac:chgData name="Carlington Swaby (2320978)" userId="S::2320978@student.uwtsd.ac.uk::b5db1ea6-1768-43cf-9540-f417de88bb13" providerId="AD" clId="Web-{A8D0F672-304E-C716-09F0-326FC1036F78}" dt="2026-02-10T19:24:26.690" v="462" actId="20577"/>
          <ac:spMkLst>
            <pc:docMk/>
            <pc:sldMk cId="268671108" sldId="265"/>
            <ac:spMk id="2" creationId="{EEE8A547-2B5A-5768-CC6E-36BB42C92EC4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0T19:31:19.633" v="487" actId="20577"/>
          <ac:spMkLst>
            <pc:docMk/>
            <pc:sldMk cId="268671108" sldId="265"/>
            <ac:spMk id="3" creationId="{B8789C4E-D8DB-FB62-2E91-63260A1E6FCE}"/>
          </ac:spMkLst>
        </pc:spChg>
      </pc:sldChg>
      <pc:sldChg chg="modSp new mod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888654185" sldId="266"/>
        </pc:sldMkLst>
        <pc:spChg chg="mod">
          <ac:chgData name="Carlington Swaby (2320978)" userId="S::2320978@student.uwtsd.ac.uk::b5db1ea6-1768-43cf-9540-f417de88bb13" providerId="AD" clId="Web-{A8D0F672-304E-C716-09F0-326FC1036F78}" dt="2026-02-10T19:31:48.869" v="502" actId="20577"/>
          <ac:spMkLst>
            <pc:docMk/>
            <pc:sldMk cId="888654185" sldId="266"/>
            <ac:spMk id="2" creationId="{0A60E0FD-1EF8-9395-2D77-869740474EB0}"/>
          </ac:spMkLst>
        </pc:spChg>
      </pc:sldChg>
      <pc:sldChg chg="addSp delSp modSp new mod setBg">
        <pc:chgData name="Carlington Swaby (2320978)" userId="S::2320978@student.uwtsd.ac.uk::b5db1ea6-1768-43cf-9540-f417de88bb13" providerId="AD" clId="Web-{A8D0F672-304E-C716-09F0-326FC1036F78}" dt="2026-02-11T17:04:46.404" v="789"/>
        <pc:sldMkLst>
          <pc:docMk/>
          <pc:sldMk cId="1128590567" sldId="267"/>
        </pc:sldMkLst>
        <pc:spChg chg="mod">
          <ac:chgData name="Carlington Swaby (2320978)" userId="S::2320978@student.uwtsd.ac.uk::b5db1ea6-1768-43cf-9540-f417de88bb13" providerId="AD" clId="Web-{A8D0F672-304E-C716-09F0-326FC1036F78}" dt="2026-02-11T16:47:34.095" v="756" actId="14100"/>
          <ac:spMkLst>
            <pc:docMk/>
            <pc:sldMk cId="1128590567" sldId="267"/>
            <ac:spMk id="2" creationId="{01439F00-A0C4-4996-210F-B901CA80AAAD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1T16:47:18.626" v="754" actId="14100"/>
          <ac:spMkLst>
            <pc:docMk/>
            <pc:sldMk cId="1128590567" sldId="267"/>
            <ac:spMk id="3" creationId="{B4AC03FA-7DF1-C379-31FB-322F3AD67991}"/>
          </ac:spMkLst>
        </pc:spChg>
      </pc:sldChg>
      <pc:sldChg chg="modSp new mod">
        <pc:chgData name="Carlington Swaby (2320978)" userId="S::2320978@student.uwtsd.ac.uk::b5db1ea6-1768-43cf-9540-f417de88bb13" providerId="AD" clId="Web-{A8D0F672-304E-C716-09F0-326FC1036F78}" dt="2026-02-11T16:51:15.352" v="758"/>
        <pc:sldMkLst>
          <pc:docMk/>
          <pc:sldMk cId="4003620367" sldId="268"/>
        </pc:sldMkLst>
        <pc:spChg chg="mod">
          <ac:chgData name="Carlington Swaby (2320978)" userId="S::2320978@student.uwtsd.ac.uk::b5db1ea6-1768-43cf-9540-f417de88bb13" providerId="AD" clId="Web-{A8D0F672-304E-C716-09F0-326FC1036F78}" dt="2026-02-11T16:46:05.576" v="743" actId="20577"/>
          <ac:spMkLst>
            <pc:docMk/>
            <pc:sldMk cId="4003620367" sldId="268"/>
            <ac:spMk id="2" creationId="{CF84504F-EE0E-4398-2E16-4277023128C1}"/>
          </ac:spMkLst>
        </pc:spChg>
        <pc:spChg chg="mod">
          <ac:chgData name="Carlington Swaby (2320978)" userId="S::2320978@student.uwtsd.ac.uk::b5db1ea6-1768-43cf-9540-f417de88bb13" providerId="AD" clId="Web-{A8D0F672-304E-C716-09F0-326FC1036F78}" dt="2026-02-10T19:36:02.097" v="536" actId="20577"/>
          <ac:spMkLst>
            <pc:docMk/>
            <pc:sldMk cId="4003620367" sldId="268"/>
            <ac:spMk id="3" creationId="{5DAC4D17-B886-5CF7-F5AA-D82BF45E3224}"/>
          </ac:spMkLst>
        </pc:spChg>
      </pc:sldChg>
      <pc:sldMasterChg chg="add del mod setBg addSldLayout delSldLayout modSldLayout">
        <pc:chgData name="Carlington Swaby (2320978)" userId="S::2320978@student.uwtsd.ac.uk::b5db1ea6-1768-43cf-9540-f417de88bb13" providerId="AD" clId="Web-{A8D0F672-304E-C716-09F0-326FC1036F78}" dt="2026-02-11T16:51:15.352" v="758"/>
        <pc:sldMasterMkLst>
          <pc:docMk/>
          <pc:sldMasterMk cId="69541403" sldId="2147483708"/>
        </pc:sldMasterMkLst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1926331368" sldId="2147483697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82247654" sldId="2147483698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3622467502" sldId="2147483699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1723612286" sldId="2147483700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2120659392" sldId="2147483701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2604382249" sldId="2147483702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3105862726" sldId="2147483703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945340753" sldId="2147483704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2465697729" sldId="2147483705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3008812259" sldId="2147483706"/>
          </pc:sldLayoutMkLst>
        </pc:sldLayoutChg>
        <pc:sldLayoutChg chg="add del mod">
          <pc:chgData name="Carlington Swaby (2320978)" userId="S::2320978@student.uwtsd.ac.uk::b5db1ea6-1768-43cf-9540-f417de88bb13" providerId="AD" clId="Web-{A8D0F672-304E-C716-09F0-326FC1036F78}" dt="2026-02-11T16:51:15.352" v="758"/>
          <pc:sldLayoutMkLst>
            <pc:docMk/>
            <pc:sldMasterMk cId="69541403" sldId="2147483708"/>
            <pc:sldLayoutMk cId="1167358871" sldId="214748370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773DE3-2F2E-4BE5-BD31-A83179396FD4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A87528AB-5BE7-4BAB-8AE9-0E0F38D5A32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Invest in continuous workforce digital training</a:t>
          </a:r>
          <a:endParaRPr lang="en-US"/>
        </a:p>
      </dgm:t>
    </dgm:pt>
    <dgm:pt modelId="{8B914739-95DC-4095-9CA8-31D3D658EA49}" type="parTrans" cxnId="{60D7AB48-611D-4EDB-A8C6-25E80060E5E7}">
      <dgm:prSet/>
      <dgm:spPr/>
      <dgm:t>
        <a:bodyPr/>
        <a:lstStyle/>
        <a:p>
          <a:endParaRPr lang="en-US"/>
        </a:p>
      </dgm:t>
    </dgm:pt>
    <dgm:pt modelId="{89129847-AA0C-4407-9B7D-8A03F23F5B9B}" type="sibTrans" cxnId="{60D7AB48-611D-4EDB-A8C6-25E80060E5E7}">
      <dgm:prSet/>
      <dgm:spPr/>
      <dgm:t>
        <a:bodyPr/>
        <a:lstStyle/>
        <a:p>
          <a:endParaRPr lang="en-US"/>
        </a:p>
      </dgm:t>
    </dgm:pt>
    <dgm:pt modelId="{C2EF7EC3-62EB-4D95-A2B0-71BE406498D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Design systems that protect patient professional interaction</a:t>
          </a:r>
          <a:endParaRPr lang="en-US"/>
        </a:p>
      </dgm:t>
    </dgm:pt>
    <dgm:pt modelId="{C4B620DF-9D23-4C40-BCB3-C23532D70707}" type="parTrans" cxnId="{F12379EE-E3C9-4BE2-A2C3-751F7F8A1654}">
      <dgm:prSet/>
      <dgm:spPr/>
      <dgm:t>
        <a:bodyPr/>
        <a:lstStyle/>
        <a:p>
          <a:endParaRPr lang="en-US"/>
        </a:p>
      </dgm:t>
    </dgm:pt>
    <dgm:pt modelId="{1B16D8CA-D768-4443-9985-8EDD08A92F37}" type="sibTrans" cxnId="{F12379EE-E3C9-4BE2-A2C3-751F7F8A1654}">
      <dgm:prSet/>
      <dgm:spPr/>
      <dgm:t>
        <a:bodyPr/>
        <a:lstStyle/>
        <a:p>
          <a:endParaRPr lang="en-US"/>
        </a:p>
      </dgm:t>
    </dgm:pt>
    <dgm:pt modelId="{BFBCD82C-0C10-4860-8031-67C5207488B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Maintain non-digital options to reduce inequality</a:t>
          </a:r>
          <a:endParaRPr lang="en-US"/>
        </a:p>
      </dgm:t>
    </dgm:pt>
    <dgm:pt modelId="{915CC7D9-458E-456A-9D1A-4EC582A270CA}" type="parTrans" cxnId="{433867D2-66AF-462A-BC47-5BF7A89B6B88}">
      <dgm:prSet/>
      <dgm:spPr/>
      <dgm:t>
        <a:bodyPr/>
        <a:lstStyle/>
        <a:p>
          <a:endParaRPr lang="en-US"/>
        </a:p>
      </dgm:t>
    </dgm:pt>
    <dgm:pt modelId="{1366920F-7483-4097-B575-F7E40161AE08}" type="sibTrans" cxnId="{433867D2-66AF-462A-BC47-5BF7A89B6B88}">
      <dgm:prSet/>
      <dgm:spPr/>
      <dgm:t>
        <a:bodyPr/>
        <a:lstStyle/>
        <a:p>
          <a:endParaRPr lang="en-US"/>
        </a:p>
      </dgm:t>
    </dgm:pt>
    <dgm:pt modelId="{A262C069-D879-4A69-AA87-A3CD65007CB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• Strengthen data governance and cybersecurity</a:t>
          </a:r>
          <a:endParaRPr lang="en-US"/>
        </a:p>
      </dgm:t>
    </dgm:pt>
    <dgm:pt modelId="{DD135A11-7CDE-4B8A-8424-1A416DC4B1F2}" type="parTrans" cxnId="{6B9B8ED8-6A13-437C-8ED0-E7B39BF1F45B}">
      <dgm:prSet/>
      <dgm:spPr/>
      <dgm:t>
        <a:bodyPr/>
        <a:lstStyle/>
        <a:p>
          <a:endParaRPr lang="en-US"/>
        </a:p>
      </dgm:t>
    </dgm:pt>
    <dgm:pt modelId="{685D3471-3F3A-4881-8574-F7F0CBA0EE30}" type="sibTrans" cxnId="{6B9B8ED8-6A13-437C-8ED0-E7B39BF1F45B}">
      <dgm:prSet/>
      <dgm:spPr/>
      <dgm:t>
        <a:bodyPr/>
        <a:lstStyle/>
        <a:p>
          <a:endParaRPr lang="en-US"/>
        </a:p>
      </dgm:t>
    </dgm:pt>
    <dgm:pt modelId="{54903614-0F96-499D-904A-A9EBD0E71626}" type="pres">
      <dgm:prSet presAssocID="{7D773DE3-2F2E-4BE5-BD31-A83179396FD4}" presName="root" presStyleCnt="0">
        <dgm:presLayoutVars>
          <dgm:dir/>
          <dgm:resizeHandles val="exact"/>
        </dgm:presLayoutVars>
      </dgm:prSet>
      <dgm:spPr/>
    </dgm:pt>
    <dgm:pt modelId="{371D5FAE-A780-4E75-A9CD-BE1BF3BE303B}" type="pres">
      <dgm:prSet presAssocID="{A87528AB-5BE7-4BAB-8AE9-0E0F38D5A32A}" presName="compNode" presStyleCnt="0"/>
      <dgm:spPr/>
    </dgm:pt>
    <dgm:pt modelId="{AB7BE92C-5F80-4101-8AC2-FED16197D7B2}" type="pres">
      <dgm:prSet presAssocID="{A87528AB-5BE7-4BAB-8AE9-0E0F38D5A32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F952B6EE-1829-4E2E-B5C5-E7208B64BE4D}" type="pres">
      <dgm:prSet presAssocID="{A87528AB-5BE7-4BAB-8AE9-0E0F38D5A32A}" presName="spaceRect" presStyleCnt="0"/>
      <dgm:spPr/>
    </dgm:pt>
    <dgm:pt modelId="{282E3ECE-ABC5-47A6-A090-314F9A479659}" type="pres">
      <dgm:prSet presAssocID="{A87528AB-5BE7-4BAB-8AE9-0E0F38D5A32A}" presName="textRect" presStyleLbl="revTx" presStyleIdx="0" presStyleCnt="4">
        <dgm:presLayoutVars>
          <dgm:chMax val="1"/>
          <dgm:chPref val="1"/>
        </dgm:presLayoutVars>
      </dgm:prSet>
      <dgm:spPr/>
    </dgm:pt>
    <dgm:pt modelId="{B23EC072-C0EE-4C91-A0CC-8EC2EE161609}" type="pres">
      <dgm:prSet presAssocID="{89129847-AA0C-4407-9B7D-8A03F23F5B9B}" presName="sibTrans" presStyleCnt="0"/>
      <dgm:spPr/>
    </dgm:pt>
    <dgm:pt modelId="{E359B213-A0A2-4391-9F9E-83405C1C29C4}" type="pres">
      <dgm:prSet presAssocID="{C2EF7EC3-62EB-4D95-A2B0-71BE406498DE}" presName="compNode" presStyleCnt="0"/>
      <dgm:spPr/>
    </dgm:pt>
    <dgm:pt modelId="{3997C666-D929-4756-A1E1-21D738213CF3}" type="pres">
      <dgm:prSet presAssocID="{C2EF7EC3-62EB-4D95-A2B0-71BE406498DE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B398E22E-19B0-44BC-ABC6-DA2F9E0678E5}" type="pres">
      <dgm:prSet presAssocID="{C2EF7EC3-62EB-4D95-A2B0-71BE406498DE}" presName="spaceRect" presStyleCnt="0"/>
      <dgm:spPr/>
    </dgm:pt>
    <dgm:pt modelId="{D69D411E-BB20-4DA1-BE35-387E86AC7C9F}" type="pres">
      <dgm:prSet presAssocID="{C2EF7EC3-62EB-4D95-A2B0-71BE406498DE}" presName="textRect" presStyleLbl="revTx" presStyleIdx="1" presStyleCnt="4">
        <dgm:presLayoutVars>
          <dgm:chMax val="1"/>
          <dgm:chPref val="1"/>
        </dgm:presLayoutVars>
      </dgm:prSet>
      <dgm:spPr/>
    </dgm:pt>
    <dgm:pt modelId="{2686CE4A-3500-4824-8217-F74265D5E010}" type="pres">
      <dgm:prSet presAssocID="{1B16D8CA-D768-4443-9985-8EDD08A92F37}" presName="sibTrans" presStyleCnt="0"/>
      <dgm:spPr/>
    </dgm:pt>
    <dgm:pt modelId="{50BAFB8F-2A51-481C-B2A2-131EB1BD81F5}" type="pres">
      <dgm:prSet presAssocID="{BFBCD82C-0C10-4860-8031-67C5207488B8}" presName="compNode" presStyleCnt="0"/>
      <dgm:spPr/>
    </dgm:pt>
    <dgm:pt modelId="{B3E207FE-576B-495F-8D6D-0BB61A6D72B1}" type="pres">
      <dgm:prSet presAssocID="{BFBCD82C-0C10-4860-8031-67C5207488B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lug"/>
        </a:ext>
      </dgm:extLst>
    </dgm:pt>
    <dgm:pt modelId="{ED6E5D91-7CF6-42D3-BFC0-EF75AB3430B3}" type="pres">
      <dgm:prSet presAssocID="{BFBCD82C-0C10-4860-8031-67C5207488B8}" presName="spaceRect" presStyleCnt="0"/>
      <dgm:spPr/>
    </dgm:pt>
    <dgm:pt modelId="{D3CBD7D5-0839-4E75-B52C-A64B401D342E}" type="pres">
      <dgm:prSet presAssocID="{BFBCD82C-0C10-4860-8031-67C5207488B8}" presName="textRect" presStyleLbl="revTx" presStyleIdx="2" presStyleCnt="4">
        <dgm:presLayoutVars>
          <dgm:chMax val="1"/>
          <dgm:chPref val="1"/>
        </dgm:presLayoutVars>
      </dgm:prSet>
      <dgm:spPr/>
    </dgm:pt>
    <dgm:pt modelId="{A25CB3E0-9BA5-4A10-8922-2567BD980792}" type="pres">
      <dgm:prSet presAssocID="{1366920F-7483-4097-B575-F7E40161AE08}" presName="sibTrans" presStyleCnt="0"/>
      <dgm:spPr/>
    </dgm:pt>
    <dgm:pt modelId="{9A0C1379-7D5C-47E1-86FB-28D3C4BD52D4}" type="pres">
      <dgm:prSet presAssocID="{A262C069-D879-4A69-AA87-A3CD65007CB6}" presName="compNode" presStyleCnt="0"/>
      <dgm:spPr/>
    </dgm:pt>
    <dgm:pt modelId="{9EE767B3-DD4E-473F-92E9-1EB8A23CAACB}" type="pres">
      <dgm:prSet presAssocID="{A262C069-D879-4A69-AA87-A3CD65007CB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DB0D09C-ED1B-4126-ADD4-9D9AA3554A8D}" type="pres">
      <dgm:prSet presAssocID="{A262C069-D879-4A69-AA87-A3CD65007CB6}" presName="spaceRect" presStyleCnt="0"/>
      <dgm:spPr/>
    </dgm:pt>
    <dgm:pt modelId="{9BB78CEB-18DD-47CA-BA07-0D2712CEA9AC}" type="pres">
      <dgm:prSet presAssocID="{A262C069-D879-4A69-AA87-A3CD65007CB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2FFEA3C-F474-4BB2-AB33-C8E9D1975551}" type="presOf" srcId="{C2EF7EC3-62EB-4D95-A2B0-71BE406498DE}" destId="{D69D411E-BB20-4DA1-BE35-387E86AC7C9F}" srcOrd="0" destOrd="0" presId="urn:microsoft.com/office/officeart/2018/2/layout/IconLabelList"/>
    <dgm:cxn modelId="{60D7AB48-611D-4EDB-A8C6-25E80060E5E7}" srcId="{7D773DE3-2F2E-4BE5-BD31-A83179396FD4}" destId="{A87528AB-5BE7-4BAB-8AE9-0E0F38D5A32A}" srcOrd="0" destOrd="0" parTransId="{8B914739-95DC-4095-9CA8-31D3D658EA49}" sibTransId="{89129847-AA0C-4407-9B7D-8A03F23F5B9B}"/>
    <dgm:cxn modelId="{A24C7F70-B585-4D92-BA85-EADF577E87FF}" type="presOf" srcId="{7D773DE3-2F2E-4BE5-BD31-A83179396FD4}" destId="{54903614-0F96-499D-904A-A9EBD0E71626}" srcOrd="0" destOrd="0" presId="urn:microsoft.com/office/officeart/2018/2/layout/IconLabelList"/>
    <dgm:cxn modelId="{D9FE0DB7-0E49-4AE3-9301-9D23BD31F31A}" type="presOf" srcId="{A262C069-D879-4A69-AA87-A3CD65007CB6}" destId="{9BB78CEB-18DD-47CA-BA07-0D2712CEA9AC}" srcOrd="0" destOrd="0" presId="urn:microsoft.com/office/officeart/2018/2/layout/IconLabelList"/>
    <dgm:cxn modelId="{433867D2-66AF-462A-BC47-5BF7A89B6B88}" srcId="{7D773DE3-2F2E-4BE5-BD31-A83179396FD4}" destId="{BFBCD82C-0C10-4860-8031-67C5207488B8}" srcOrd="2" destOrd="0" parTransId="{915CC7D9-458E-456A-9D1A-4EC582A270CA}" sibTransId="{1366920F-7483-4097-B575-F7E40161AE08}"/>
    <dgm:cxn modelId="{100A48D6-7611-410A-A259-B5E510E85C16}" type="presOf" srcId="{A87528AB-5BE7-4BAB-8AE9-0E0F38D5A32A}" destId="{282E3ECE-ABC5-47A6-A090-314F9A479659}" srcOrd="0" destOrd="0" presId="urn:microsoft.com/office/officeart/2018/2/layout/IconLabelList"/>
    <dgm:cxn modelId="{6B9B8ED8-6A13-437C-8ED0-E7B39BF1F45B}" srcId="{7D773DE3-2F2E-4BE5-BD31-A83179396FD4}" destId="{A262C069-D879-4A69-AA87-A3CD65007CB6}" srcOrd="3" destOrd="0" parTransId="{DD135A11-7CDE-4B8A-8424-1A416DC4B1F2}" sibTransId="{685D3471-3F3A-4881-8574-F7F0CBA0EE30}"/>
    <dgm:cxn modelId="{F12379EE-E3C9-4BE2-A2C3-751F7F8A1654}" srcId="{7D773DE3-2F2E-4BE5-BD31-A83179396FD4}" destId="{C2EF7EC3-62EB-4D95-A2B0-71BE406498DE}" srcOrd="1" destOrd="0" parTransId="{C4B620DF-9D23-4C40-BCB3-C23532D70707}" sibTransId="{1B16D8CA-D768-4443-9985-8EDD08A92F37}"/>
    <dgm:cxn modelId="{582E73F8-B0BE-4E35-A3E7-196389AA6E07}" type="presOf" srcId="{BFBCD82C-0C10-4860-8031-67C5207488B8}" destId="{D3CBD7D5-0839-4E75-B52C-A64B401D342E}" srcOrd="0" destOrd="0" presId="urn:microsoft.com/office/officeart/2018/2/layout/IconLabelList"/>
    <dgm:cxn modelId="{1324BBDC-2B7A-4168-8BA8-A55546397D1C}" type="presParOf" srcId="{54903614-0F96-499D-904A-A9EBD0E71626}" destId="{371D5FAE-A780-4E75-A9CD-BE1BF3BE303B}" srcOrd="0" destOrd="0" presId="urn:microsoft.com/office/officeart/2018/2/layout/IconLabelList"/>
    <dgm:cxn modelId="{961350A8-53F5-4B9F-8F4B-72380C366EDA}" type="presParOf" srcId="{371D5FAE-A780-4E75-A9CD-BE1BF3BE303B}" destId="{AB7BE92C-5F80-4101-8AC2-FED16197D7B2}" srcOrd="0" destOrd="0" presId="urn:microsoft.com/office/officeart/2018/2/layout/IconLabelList"/>
    <dgm:cxn modelId="{6315CE37-43B0-4B67-9356-C55444BCACEF}" type="presParOf" srcId="{371D5FAE-A780-4E75-A9CD-BE1BF3BE303B}" destId="{F952B6EE-1829-4E2E-B5C5-E7208B64BE4D}" srcOrd="1" destOrd="0" presId="urn:microsoft.com/office/officeart/2018/2/layout/IconLabelList"/>
    <dgm:cxn modelId="{363F0C39-D82C-409E-88CB-5B86CAA1E546}" type="presParOf" srcId="{371D5FAE-A780-4E75-A9CD-BE1BF3BE303B}" destId="{282E3ECE-ABC5-47A6-A090-314F9A479659}" srcOrd="2" destOrd="0" presId="urn:microsoft.com/office/officeart/2018/2/layout/IconLabelList"/>
    <dgm:cxn modelId="{81901A2B-E4A7-42D2-BFE7-B8B1F9A91D07}" type="presParOf" srcId="{54903614-0F96-499D-904A-A9EBD0E71626}" destId="{B23EC072-C0EE-4C91-A0CC-8EC2EE161609}" srcOrd="1" destOrd="0" presId="urn:microsoft.com/office/officeart/2018/2/layout/IconLabelList"/>
    <dgm:cxn modelId="{31EC5AD5-DFF0-4A28-8353-6B1C76B8AB94}" type="presParOf" srcId="{54903614-0F96-499D-904A-A9EBD0E71626}" destId="{E359B213-A0A2-4391-9F9E-83405C1C29C4}" srcOrd="2" destOrd="0" presId="urn:microsoft.com/office/officeart/2018/2/layout/IconLabelList"/>
    <dgm:cxn modelId="{44138FC6-697F-4545-95F0-B43009B4161C}" type="presParOf" srcId="{E359B213-A0A2-4391-9F9E-83405C1C29C4}" destId="{3997C666-D929-4756-A1E1-21D738213CF3}" srcOrd="0" destOrd="0" presId="urn:microsoft.com/office/officeart/2018/2/layout/IconLabelList"/>
    <dgm:cxn modelId="{914C36C5-B547-4F37-A09E-B523D320EF3E}" type="presParOf" srcId="{E359B213-A0A2-4391-9F9E-83405C1C29C4}" destId="{B398E22E-19B0-44BC-ABC6-DA2F9E0678E5}" srcOrd="1" destOrd="0" presId="urn:microsoft.com/office/officeart/2018/2/layout/IconLabelList"/>
    <dgm:cxn modelId="{15F107C2-050C-4B0D-B30D-C5AA4F2BD796}" type="presParOf" srcId="{E359B213-A0A2-4391-9F9E-83405C1C29C4}" destId="{D69D411E-BB20-4DA1-BE35-387E86AC7C9F}" srcOrd="2" destOrd="0" presId="urn:microsoft.com/office/officeart/2018/2/layout/IconLabelList"/>
    <dgm:cxn modelId="{3CA3B5A7-B83B-4285-8900-F31D2CF6C41D}" type="presParOf" srcId="{54903614-0F96-499D-904A-A9EBD0E71626}" destId="{2686CE4A-3500-4824-8217-F74265D5E010}" srcOrd="3" destOrd="0" presId="urn:microsoft.com/office/officeart/2018/2/layout/IconLabelList"/>
    <dgm:cxn modelId="{1B89049E-75FC-4255-AE29-9D9AEEE0264F}" type="presParOf" srcId="{54903614-0F96-499D-904A-A9EBD0E71626}" destId="{50BAFB8F-2A51-481C-B2A2-131EB1BD81F5}" srcOrd="4" destOrd="0" presId="urn:microsoft.com/office/officeart/2018/2/layout/IconLabelList"/>
    <dgm:cxn modelId="{2524C3E2-DA5B-44F7-8859-A9B1C3262263}" type="presParOf" srcId="{50BAFB8F-2A51-481C-B2A2-131EB1BD81F5}" destId="{B3E207FE-576B-495F-8D6D-0BB61A6D72B1}" srcOrd="0" destOrd="0" presId="urn:microsoft.com/office/officeart/2018/2/layout/IconLabelList"/>
    <dgm:cxn modelId="{8AE4200C-7DA6-4308-A1BD-FA91A18320B4}" type="presParOf" srcId="{50BAFB8F-2A51-481C-B2A2-131EB1BD81F5}" destId="{ED6E5D91-7CF6-42D3-BFC0-EF75AB3430B3}" srcOrd="1" destOrd="0" presId="urn:microsoft.com/office/officeart/2018/2/layout/IconLabelList"/>
    <dgm:cxn modelId="{00E6B0A7-B2CF-4AC0-BDF6-5A184499B7A9}" type="presParOf" srcId="{50BAFB8F-2A51-481C-B2A2-131EB1BD81F5}" destId="{D3CBD7D5-0839-4E75-B52C-A64B401D342E}" srcOrd="2" destOrd="0" presId="urn:microsoft.com/office/officeart/2018/2/layout/IconLabelList"/>
    <dgm:cxn modelId="{0648EABF-8860-4B92-9A5C-CEB90F1CD906}" type="presParOf" srcId="{54903614-0F96-499D-904A-A9EBD0E71626}" destId="{A25CB3E0-9BA5-4A10-8922-2567BD980792}" srcOrd="5" destOrd="0" presId="urn:microsoft.com/office/officeart/2018/2/layout/IconLabelList"/>
    <dgm:cxn modelId="{F7BCFC2A-62D7-4095-B140-F6E2B90ADA7E}" type="presParOf" srcId="{54903614-0F96-499D-904A-A9EBD0E71626}" destId="{9A0C1379-7D5C-47E1-86FB-28D3C4BD52D4}" srcOrd="6" destOrd="0" presId="urn:microsoft.com/office/officeart/2018/2/layout/IconLabelList"/>
    <dgm:cxn modelId="{46D8B6A2-757D-4F04-B850-F151CAAB0710}" type="presParOf" srcId="{9A0C1379-7D5C-47E1-86FB-28D3C4BD52D4}" destId="{9EE767B3-DD4E-473F-92E9-1EB8A23CAACB}" srcOrd="0" destOrd="0" presId="urn:microsoft.com/office/officeart/2018/2/layout/IconLabelList"/>
    <dgm:cxn modelId="{A1F19139-CA23-4D06-B66C-20C14DAB2812}" type="presParOf" srcId="{9A0C1379-7D5C-47E1-86FB-28D3C4BD52D4}" destId="{BDB0D09C-ED1B-4126-ADD4-9D9AA3554A8D}" srcOrd="1" destOrd="0" presId="urn:microsoft.com/office/officeart/2018/2/layout/IconLabelList"/>
    <dgm:cxn modelId="{4BFE5282-FC38-4D58-AA70-E8A0C7C15E32}" type="presParOf" srcId="{9A0C1379-7D5C-47E1-86FB-28D3C4BD52D4}" destId="{9BB78CEB-18DD-47CA-BA07-0D2712CEA9A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7BE92C-5F80-4101-8AC2-FED16197D7B2}">
      <dsp:nvSpPr>
        <dsp:cNvPr id="0" name=""/>
        <dsp:cNvSpPr/>
      </dsp:nvSpPr>
      <dsp:spPr>
        <a:xfrm>
          <a:off x="738700" y="732582"/>
          <a:ext cx="1065682" cy="106568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2E3ECE-ABC5-47A6-A090-314F9A479659}">
      <dsp:nvSpPr>
        <dsp:cNvPr id="0" name=""/>
        <dsp:cNvSpPr/>
      </dsp:nvSpPr>
      <dsp:spPr>
        <a:xfrm>
          <a:off x="87449" y="2113577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Invest in continuous workforce digital training</a:t>
          </a:r>
          <a:endParaRPr lang="en-US" sz="1500" kern="1200"/>
        </a:p>
      </dsp:txBody>
      <dsp:txXfrm>
        <a:off x="87449" y="2113577"/>
        <a:ext cx="2368183" cy="720000"/>
      </dsp:txXfrm>
    </dsp:sp>
    <dsp:sp modelId="{3997C666-D929-4756-A1E1-21D738213CF3}">
      <dsp:nvSpPr>
        <dsp:cNvPr id="0" name=""/>
        <dsp:cNvSpPr/>
      </dsp:nvSpPr>
      <dsp:spPr>
        <a:xfrm>
          <a:off x="3521315" y="732582"/>
          <a:ext cx="1065682" cy="106568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9D411E-BB20-4DA1-BE35-387E86AC7C9F}">
      <dsp:nvSpPr>
        <dsp:cNvPr id="0" name=""/>
        <dsp:cNvSpPr/>
      </dsp:nvSpPr>
      <dsp:spPr>
        <a:xfrm>
          <a:off x="2870064" y="2113577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Design systems that protect patient professional interaction</a:t>
          </a:r>
          <a:endParaRPr lang="en-US" sz="1500" kern="1200"/>
        </a:p>
      </dsp:txBody>
      <dsp:txXfrm>
        <a:off x="2870064" y="2113577"/>
        <a:ext cx="2368183" cy="720000"/>
      </dsp:txXfrm>
    </dsp:sp>
    <dsp:sp modelId="{B3E207FE-576B-495F-8D6D-0BB61A6D72B1}">
      <dsp:nvSpPr>
        <dsp:cNvPr id="0" name=""/>
        <dsp:cNvSpPr/>
      </dsp:nvSpPr>
      <dsp:spPr>
        <a:xfrm>
          <a:off x="6303930" y="732582"/>
          <a:ext cx="1065682" cy="106568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CBD7D5-0839-4E75-B52C-A64B401D342E}">
      <dsp:nvSpPr>
        <dsp:cNvPr id="0" name=""/>
        <dsp:cNvSpPr/>
      </dsp:nvSpPr>
      <dsp:spPr>
        <a:xfrm>
          <a:off x="5652680" y="2113577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Maintain non-digital options to reduce inequality</a:t>
          </a:r>
          <a:endParaRPr lang="en-US" sz="1500" kern="1200"/>
        </a:p>
      </dsp:txBody>
      <dsp:txXfrm>
        <a:off x="5652680" y="2113577"/>
        <a:ext cx="2368183" cy="720000"/>
      </dsp:txXfrm>
    </dsp:sp>
    <dsp:sp modelId="{9EE767B3-DD4E-473F-92E9-1EB8A23CAACB}">
      <dsp:nvSpPr>
        <dsp:cNvPr id="0" name=""/>
        <dsp:cNvSpPr/>
      </dsp:nvSpPr>
      <dsp:spPr>
        <a:xfrm>
          <a:off x="9086545" y="732582"/>
          <a:ext cx="1065682" cy="106568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B78CEB-18DD-47CA-BA07-0D2712CEA9AC}">
      <dsp:nvSpPr>
        <dsp:cNvPr id="0" name=""/>
        <dsp:cNvSpPr/>
      </dsp:nvSpPr>
      <dsp:spPr>
        <a:xfrm>
          <a:off x="8435295" y="2113577"/>
          <a:ext cx="236818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• Strengthen data governance and cybersecurity</a:t>
          </a:r>
          <a:endParaRPr lang="en-US" sz="1500" kern="1200"/>
        </a:p>
      </dsp:txBody>
      <dsp:txXfrm>
        <a:off x="8435295" y="2113577"/>
        <a:ext cx="236818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862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3407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5697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8122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73588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6593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331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476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67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6122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43822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541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DA91E4EB-C486-2CC6-AE99-B18213D4A5AE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l="29209" r="4357" b="5"/>
          <a:stretch>
            <a:fillRect/>
          </a:stretch>
        </p:blipFill>
        <p:spPr>
          <a:xfrm>
            <a:off x="-4704" y="10"/>
            <a:ext cx="569671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F7017262-EEEC-4F5E-917D-A55E68A119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80375" y="-480370"/>
            <a:ext cx="4735963" cy="5696712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0028" y="1371601"/>
            <a:ext cx="3965851" cy="3534123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r>
              <a:rPr lang="en-US" sz="4000"/>
              <a:t>Digital Transformation in the Health and Care Professions </a:t>
            </a:r>
            <a:br>
              <a:rPr lang="en-US" sz="4000"/>
            </a:br>
            <a:br>
              <a:rPr lang="en-US" sz="4000"/>
            </a:br>
            <a:r>
              <a:rPr lang="en-US" sz="4000"/>
              <a:t>Electronic Health Record</a:t>
            </a:r>
            <a:r>
              <a:rPr lang="en-US" sz="4000">
                <a:solidFill>
                  <a:srgbClr val="000000"/>
                </a:solidFill>
              </a:rPr>
              <a:t> (EHR)</a:t>
            </a:r>
            <a:br>
              <a:rPr lang="en-US" sz="4000"/>
            </a:br>
            <a:br>
              <a:rPr lang="en-US" sz="4000"/>
            </a:br>
            <a:endParaRPr lang="en-US" sz="4000">
              <a:solidFill>
                <a:srgbClr val="FFFFFF"/>
              </a:solidFill>
            </a:endParaRPr>
          </a:p>
        </p:txBody>
      </p:sp>
      <p:cxnSp>
        <p:nvCxnSpPr>
          <p:cNvPr id="29" name="Straight Connector 28">
            <a:extLst>
              <a:ext uri="{FF2B5EF4-FFF2-40B4-BE49-F238E27FC236}">
                <a16:creationId xmlns:a16="http://schemas.microsoft.com/office/drawing/2014/main" id="{9A3EDAAA-869E-4AA2-A7CE-BF2C025963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718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42960" y="1031002"/>
            <a:ext cx="5288049" cy="526692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20000"/>
              </a:lnSpc>
            </a:pPr>
            <a:r>
              <a:rPr lang="en-US" dirty="0">
                <a:latin typeface="Calibri"/>
                <a:ea typeface="Calibri"/>
                <a:cs typeface="Calibri"/>
              </a:rPr>
              <a:t> </a:t>
            </a:r>
            <a:r>
              <a:rPr lang="en-US" sz="1050" b="0" dirty="0">
                <a:latin typeface="Arial"/>
                <a:cs typeface="Arial"/>
              </a:rPr>
              <a:t>Student Name: Carlington Swaby</a:t>
            </a:r>
          </a:p>
          <a:p>
            <a:pPr>
              <a:lnSpc>
                <a:spcPct val="120000"/>
              </a:lnSpc>
            </a:pPr>
            <a:r>
              <a:rPr lang="en-US" sz="1050" b="0" dirty="0">
                <a:latin typeface="Arial"/>
                <a:cs typeface="Arial"/>
              </a:rPr>
              <a:t>Student Number:2320978</a:t>
            </a:r>
          </a:p>
          <a:p>
            <a:pPr>
              <a:lnSpc>
                <a:spcPct val="120000"/>
              </a:lnSpc>
            </a:pPr>
            <a:r>
              <a:rPr lang="en-US" sz="1050" b="0" dirty="0">
                <a:latin typeface="Arial"/>
                <a:cs typeface="Arial"/>
              </a:rPr>
              <a:t>Module code:Bmh6026</a:t>
            </a:r>
          </a:p>
          <a:p>
            <a:pPr>
              <a:lnSpc>
                <a:spcPct val="120000"/>
              </a:lnSpc>
            </a:pPr>
            <a:r>
              <a:rPr lang="en-US" sz="1050" b="0" dirty="0">
                <a:latin typeface="Arial"/>
                <a:cs typeface="Arial"/>
              </a:rPr>
              <a:t>Lecturer name</a:t>
            </a:r>
            <a:r>
              <a:rPr lang="en-US" sz="1050" dirty="0">
                <a:latin typeface="Arial"/>
                <a:cs typeface="Arial"/>
              </a:rPr>
              <a:t>:</a:t>
            </a:r>
            <a:r>
              <a:rPr lang="en-US" sz="1050" b="0" dirty="0">
                <a:latin typeface="Arial"/>
                <a:ea typeface="Calibri"/>
                <a:cs typeface="Arial"/>
              </a:rPr>
              <a:t>Dr Martin Svejda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30755-D72E-6481-8239-06A55A563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latin typeface="Arial"/>
                <a:ea typeface="+mj-lt"/>
                <a:cs typeface="+mj-lt"/>
              </a:rPr>
              <a:t>Introduction and Overview of EHR</a:t>
            </a:r>
            <a:endParaRPr lang="en-US">
              <a:latin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B204-4AF5-9119-C484-87D5C5C44B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274039"/>
            <a:ext cx="10890928" cy="392559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 Electronic Health Records (EHRs) are digital systems replacing paper patient records</a:t>
            </a:r>
            <a:endParaRPr lang="en-US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Widely implemented across UK health services    </a:t>
            </a:r>
          </a:p>
          <a:p>
            <a:r>
              <a:rPr lang="en-GB">
                <a:latin typeface="Arial"/>
                <a:cs typeface="Arial"/>
              </a:rPr>
              <a:t>Central to NHS digital transformation</a:t>
            </a:r>
          </a:p>
          <a:p>
            <a:r>
              <a:rPr lang="en-GB">
                <a:latin typeface="Arial"/>
                <a:cs typeface="Arial"/>
              </a:rPr>
              <a:t>Aim to improve safety, efficiency, and continuity of care</a:t>
            </a:r>
          </a:p>
          <a:p>
            <a:r>
              <a:rPr lang="en-GB">
                <a:latin typeface="Arial"/>
                <a:cs typeface="Arial"/>
              </a:rPr>
              <a:t> </a:t>
            </a:r>
            <a:r>
              <a:rPr lang="en-GB" b="1">
                <a:latin typeface="Arial"/>
                <a:cs typeface="Arial"/>
              </a:rPr>
              <a:t>Focus of analysis:</a:t>
            </a:r>
          </a:p>
          <a:p>
            <a:r>
              <a:rPr lang="en-GB">
                <a:latin typeface="Arial"/>
                <a:cs typeface="Arial"/>
              </a:rPr>
              <a:t> Impact on the workforce</a:t>
            </a:r>
          </a:p>
          <a:p>
            <a:r>
              <a:rPr lang="en-GB">
                <a:latin typeface="Arial"/>
                <a:cs typeface="Arial"/>
              </a:rPr>
              <a:t>Impact on patients/service users</a:t>
            </a:r>
          </a:p>
          <a:p>
            <a:r>
              <a:rPr lang="en-GB">
                <a:latin typeface="Arial"/>
                <a:cs typeface="Arial"/>
              </a:rPr>
              <a:t> Evaluation structured using a SWOT framework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9711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C96463-2588-0DA7-2CEF-DA2F42A928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latin typeface="Arial"/>
                <a:cs typeface="Arial"/>
              </a:rPr>
              <a:t>Strengths: Workforce Impact</a:t>
            </a:r>
            <a:endParaRPr lang="en-US" sz="3400">
              <a:latin typeface="Arial"/>
              <a:cs typeface="Arial"/>
            </a:endParaRP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780C5-C52F-3BEB-F22D-7D0FC0AB13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rial"/>
                <a:cs typeface="Arial"/>
              </a:rPr>
              <a:t>Faster access to patient information                        </a:t>
            </a:r>
          </a:p>
          <a:p>
            <a:r>
              <a:rPr lang="en-GB">
                <a:latin typeface="Arial"/>
                <a:cs typeface="Arial"/>
              </a:rPr>
              <a:t> Improved clinical decision making</a:t>
            </a:r>
          </a:p>
          <a:p>
            <a:r>
              <a:rPr lang="en-GB">
                <a:latin typeface="Arial"/>
                <a:cs typeface="Arial"/>
              </a:rPr>
              <a:t> Reduced duplication of documentation</a:t>
            </a:r>
          </a:p>
          <a:p>
            <a:r>
              <a:rPr lang="en-GB">
                <a:latin typeface="Arial"/>
                <a:cs typeface="Arial"/>
              </a:rPr>
              <a:t> Supports multidisciplinary team working</a:t>
            </a:r>
          </a:p>
          <a:p>
            <a:r>
              <a:rPr lang="en-GB">
                <a:latin typeface="Arial"/>
                <a:cs typeface="Arial"/>
              </a:rPr>
              <a:t>Development of digital and informatics roles</a:t>
            </a:r>
          </a:p>
          <a:p>
            <a:pPr marL="0" indent="0">
              <a:buNone/>
            </a:pPr>
            <a:r>
              <a:rPr lang="en-GB">
                <a:latin typeface="Arial"/>
                <a:ea typeface="+mn-lt"/>
                <a:cs typeface="+mn-lt"/>
              </a:rPr>
              <a:t>(Boonstra &amp; </a:t>
            </a:r>
            <a:r>
              <a:rPr lang="en-GB" err="1">
                <a:latin typeface="Arial"/>
                <a:ea typeface="+mn-lt"/>
                <a:cs typeface="+mn-lt"/>
              </a:rPr>
              <a:t>Broekhuis</a:t>
            </a:r>
            <a:r>
              <a:rPr lang="en-GB">
                <a:latin typeface="Arial"/>
                <a:ea typeface="+mn-lt"/>
                <a:cs typeface="+mn-lt"/>
              </a:rPr>
              <a:t>, 2010; Topol, 2019)</a:t>
            </a:r>
            <a:endParaRPr lang="en-GB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16" name="Graphic 15" descr="Doctor">
            <a:extLst>
              <a:ext uri="{FF2B5EF4-FFF2-40B4-BE49-F238E27FC236}">
                <a16:creationId xmlns:a16="http://schemas.microsoft.com/office/drawing/2014/main" id="{3F3CD461-E58A-0285-CA6F-039DFA923B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49593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E6D8CA-59A7-10B4-0196-008178E41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latin typeface="Arial"/>
                <a:ea typeface="+mj-lt"/>
                <a:cs typeface="+mj-lt"/>
              </a:rPr>
              <a:t>Strengths: Patient / Service User Impact</a:t>
            </a:r>
            <a:endParaRPr lang="en-US" sz="3400">
              <a:latin typeface="Arial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4B1F-DF21-B750-5942-EFCD3626B0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 </a:t>
            </a:r>
            <a:r>
              <a:rPr lang="en-GB">
                <a:latin typeface="Arial"/>
                <a:cs typeface="Arial"/>
              </a:rPr>
              <a:t>Improved patient safety (legible, complete records)  </a:t>
            </a: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Arial"/>
                <a:cs typeface="Arial"/>
              </a:rPr>
              <a:t>• Reduced medication errors via  electronic prescribing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Arial"/>
                <a:cs typeface="Arial"/>
              </a:rPr>
              <a:t>• Better continuity of care across services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Arial"/>
                <a:cs typeface="Arial"/>
              </a:rPr>
              <a:t>• Less repetition of medical history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Arial"/>
                <a:cs typeface="Arial"/>
              </a:rPr>
              <a:t>• Increased confidence in care coordination</a:t>
            </a:r>
          </a:p>
          <a:p>
            <a:pPr marL="0" indent="0">
              <a:lnSpc>
                <a:spcPct val="110000"/>
              </a:lnSpc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>
                <a:latin typeface="Arial"/>
                <a:cs typeface="Arial"/>
              </a:rPr>
              <a:t>(Wachter, 2015; NHS England, 2019)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sz="1700"/>
            </a:br>
            <a:endParaRPr lang="en-US" sz="1700"/>
          </a:p>
          <a:p>
            <a:pPr>
              <a:lnSpc>
                <a:spcPct val="110000"/>
              </a:lnSpc>
            </a:pPr>
            <a:endParaRPr lang="en-GB" sz="1700"/>
          </a:p>
        </p:txBody>
      </p:sp>
      <p:pic>
        <p:nvPicPr>
          <p:cNvPr id="15" name="Graphic 14" descr="Medicine">
            <a:extLst>
              <a:ext uri="{FF2B5EF4-FFF2-40B4-BE49-F238E27FC236}">
                <a16:creationId xmlns:a16="http://schemas.microsoft.com/office/drawing/2014/main" id="{EB1B8C64-F644-E531-DA97-231750B208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8562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04D69E-28A8-6A7A-9FBE-26ED1FB2C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r>
              <a:rPr lang="en-GB" sz="3700">
                <a:latin typeface="Arial"/>
                <a:cs typeface="Arial"/>
              </a:rPr>
              <a:t>Weaknesses: Workforce </a:t>
            </a:r>
            <a:endParaRPr lang="en-US" sz="3700">
              <a:latin typeface="Arial"/>
              <a:cs typeface="Arial"/>
            </a:endParaRP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BDBAEA-79AD-9DC8-C93B-4C79F70D69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rial"/>
                <a:cs typeface="Arial"/>
              </a:rPr>
              <a:t>Increased administrative and documentation burden</a:t>
            </a:r>
          </a:p>
          <a:p>
            <a:r>
              <a:rPr lang="en-GB">
                <a:latin typeface="Arial"/>
                <a:cs typeface="Arial"/>
              </a:rPr>
              <a:t>More screen time, less patient interaction</a:t>
            </a:r>
          </a:p>
          <a:p>
            <a:r>
              <a:rPr lang="en-GB">
                <a:latin typeface="Arial"/>
                <a:cs typeface="Arial"/>
              </a:rPr>
              <a:t>Variable digital skills across staff</a:t>
            </a:r>
          </a:p>
          <a:p>
            <a:r>
              <a:rPr lang="en-GB">
                <a:latin typeface="Arial"/>
                <a:cs typeface="Arial"/>
              </a:rPr>
              <a:t>Risk of stress and burnout</a:t>
            </a:r>
          </a:p>
          <a:p>
            <a:r>
              <a:rPr lang="en-GB">
                <a:latin typeface="Arial"/>
                <a:cs typeface="Arial"/>
              </a:rPr>
              <a:t>Dependence on system reliability</a:t>
            </a: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(Greenhalgh et al., 2017; Robertson et al., 2016)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15" name="Graphic 14" descr="Stethoscope">
            <a:extLst>
              <a:ext uri="{FF2B5EF4-FFF2-40B4-BE49-F238E27FC236}">
                <a16:creationId xmlns:a16="http://schemas.microsoft.com/office/drawing/2014/main" id="{D65D1B5C-9641-6F73-D184-041BACBD3FB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47050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217A2C-81CF-CC37-2864-30E515C9AF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latin typeface="Arial"/>
                <a:cs typeface="Arial"/>
              </a:rPr>
              <a:t>Weaknesses: Patient / Service User </a:t>
            </a:r>
            <a:endParaRPr lang="en-US" sz="3100" b="0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69BFD6-A7BC-8BEA-8D6B-3AFE0C0C5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rial"/>
                <a:cs typeface="Arial"/>
              </a:rPr>
              <a:t>Reduced quality of face-to-face interaction</a:t>
            </a:r>
          </a:p>
          <a:p>
            <a:r>
              <a:rPr lang="en-GB">
                <a:latin typeface="Arial"/>
                <a:cs typeface="Arial"/>
              </a:rPr>
              <a:t> Risk of depersonalised care</a:t>
            </a:r>
          </a:p>
          <a:p>
            <a:r>
              <a:rPr lang="en-GB">
                <a:latin typeface="Arial"/>
                <a:cs typeface="Arial"/>
              </a:rPr>
              <a:t>Delays during system downtime</a:t>
            </a:r>
          </a:p>
          <a:p>
            <a:r>
              <a:rPr lang="en-GB">
                <a:latin typeface="Arial"/>
                <a:cs typeface="Arial"/>
              </a:rPr>
              <a:t>Limited understanding of digital records</a:t>
            </a:r>
          </a:p>
          <a:p>
            <a:r>
              <a:rPr lang="en-GB">
                <a:latin typeface="Arial"/>
                <a:cs typeface="Arial"/>
              </a:rPr>
              <a:t> Concerns about confidentiality</a:t>
            </a:r>
            <a:br>
              <a:rPr lang="en-US">
                <a:latin typeface="Arial"/>
              </a:rPr>
            </a:b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(Robertson et al., 2016)</a:t>
            </a:r>
            <a:endParaRPr lang="en-US">
              <a:latin typeface="Grandview Display"/>
              <a:cs typeface="Arial"/>
            </a:endParaRPr>
          </a:p>
          <a:p>
            <a:endParaRPr lang="en-GB"/>
          </a:p>
        </p:txBody>
      </p:sp>
      <p:pic>
        <p:nvPicPr>
          <p:cNvPr id="4" name="Picture 3" descr="A person covering his face with his hand&#10;&#10;AI-generated content may be incorrect.">
            <a:extLst>
              <a:ext uri="{FF2B5EF4-FFF2-40B4-BE49-F238E27FC236}">
                <a16:creationId xmlns:a16="http://schemas.microsoft.com/office/drawing/2014/main" id="{D8C79406-11D9-2BAD-8C59-B5A136610DE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681" r="6015" b="2"/>
          <a:stretch>
            <a:fillRect/>
          </a:stretch>
        </p:blipFill>
        <p:spPr>
          <a:xfrm>
            <a:off x="6433128" y="335279"/>
            <a:ext cx="5149272" cy="422576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509C4F87-B02E-5BA9-4E7E-56E9184DEBDA}"/>
              </a:ext>
            </a:extLst>
          </p:cNvPr>
          <p:cNvSpPr/>
          <p:nvPr/>
        </p:nvSpPr>
        <p:spPr>
          <a:xfrm>
            <a:off x="7294880" y="4663440"/>
            <a:ext cx="3291840" cy="772160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>
                <a:latin typeface="Calibri"/>
                <a:ea typeface="Calibri"/>
                <a:cs typeface="Calibri"/>
              </a:rPr>
              <a:t>Getty Images (2026) NHS healthcare professionals team photo. Available at: https://www.gettyimages.co.uk/ (Accessed: 28 February 2026).</a:t>
            </a:r>
          </a:p>
        </p:txBody>
      </p:sp>
    </p:spTree>
    <p:extLst>
      <p:ext uri="{BB962C8B-B14F-4D97-AF65-F5344CB8AC3E}">
        <p14:creationId xmlns:p14="http://schemas.microsoft.com/office/powerpoint/2010/main" val="2821162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BB33B2-E1F6-32E0-3595-AC30C7312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10847494" cy="1171069"/>
          </a:xfrm>
        </p:spPr>
        <p:txBody>
          <a:bodyPr anchor="t">
            <a:normAutofit/>
          </a:bodyPr>
          <a:lstStyle/>
          <a:p>
            <a:r>
              <a:rPr lang="en-GB">
                <a:latin typeface="Arial"/>
                <a:cs typeface="Arial"/>
              </a:rPr>
              <a:t>Opportunities: Workforce</a:t>
            </a:r>
            <a:endParaRPr lang="en-US">
              <a:latin typeface="Arial"/>
              <a:cs typeface="Arial"/>
            </a:endParaRPr>
          </a:p>
        </p:txBody>
      </p:sp>
      <p:pic>
        <p:nvPicPr>
          <p:cNvPr id="4" name="Picture 3" descr="A person showing something to a person&#10;&#10;AI-generated content may be incorrect.">
            <a:extLst>
              <a:ext uri="{FF2B5EF4-FFF2-40B4-BE49-F238E27FC236}">
                <a16:creationId xmlns:a16="http://schemas.microsoft.com/office/drawing/2014/main" id="{225F45D9-AAAC-F98E-F585-8597D68AD2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112" y="1717807"/>
            <a:ext cx="5206926" cy="3252459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EB08D9-FD80-E7BD-63F2-FB6D6A35D9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15150" y="2256287"/>
            <a:ext cx="4563618" cy="376045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 Improved interoperability across NHS services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 More efficient workflows for staff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 Better coordinated care for patients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Hybrid models combining digital and in-person care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Enhanced Clinical Decision Making</a:t>
            </a:r>
            <a:br>
              <a:rPr lang="en-US" sz="1700">
                <a:latin typeface="Arial"/>
              </a:rPr>
            </a:br>
            <a:endParaRPr lang="en-US" sz="17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/>
                <a:cs typeface="Arial"/>
              </a:rPr>
              <a:t>(Topol, 2019; NHS England, 2019)</a:t>
            </a:r>
          </a:p>
          <a:p>
            <a:pPr>
              <a:lnSpc>
                <a:spcPct val="110000"/>
              </a:lnSpc>
            </a:pPr>
            <a:endParaRPr lang="en-GB" sz="170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A0F4A6-3CC9-C9E2-BA02-58FA29F7DD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68E41072-9A4C-A44A-FF49-A1A5B1134044}"/>
              </a:ext>
            </a:extLst>
          </p:cNvPr>
          <p:cNvSpPr/>
          <p:nvPr/>
        </p:nvSpPr>
        <p:spPr>
          <a:xfrm>
            <a:off x="1452880" y="5039360"/>
            <a:ext cx="2794000" cy="8229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100" b="1">
                <a:solidFill>
                  <a:srgbClr val="242424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iStockphoto (2026) Portrait of NHS nurse walking hospital corridor. Available at: https://www.istockphoto.com/ (Accessed: 28 February 2026)</a:t>
            </a:r>
            <a:r>
              <a:rPr lang="en-US" sz="1200" b="1">
                <a:solidFill>
                  <a:srgbClr val="242424"/>
                </a:solidFill>
                <a:highlight>
                  <a:srgbClr val="FFFFFF"/>
                </a:highlight>
                <a:latin typeface="Segoe UI"/>
                <a:cs typeface="Segoe UI"/>
              </a:rPr>
              <a:t>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3664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F2F76F-1131-58B9-C3DB-1F8623BE5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latin typeface="Arial"/>
                <a:cs typeface="Arial"/>
              </a:rPr>
              <a:t>Opportunities: Patient/Service User</a:t>
            </a:r>
            <a:endParaRPr lang="en-US" sz="3400">
              <a:latin typeface="Arial"/>
              <a:cs typeface="Arial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86A66A-7929-26AD-52BD-D48C3E784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latin typeface="Arial"/>
                <a:cs typeface="Arial"/>
              </a:rPr>
              <a:t>Safer Patient care </a:t>
            </a:r>
          </a:p>
          <a:p>
            <a:r>
              <a:rPr lang="en-GB">
                <a:latin typeface="Arial"/>
                <a:cs typeface="Arial"/>
              </a:rPr>
              <a:t> Faster access to services </a:t>
            </a:r>
          </a:p>
          <a:p>
            <a:r>
              <a:rPr lang="en-GB">
                <a:latin typeface="Arial"/>
                <a:cs typeface="Arial"/>
              </a:rPr>
              <a:t>Support for prevention and early intervention</a:t>
            </a:r>
          </a:p>
          <a:p>
            <a:r>
              <a:rPr lang="en-GB">
                <a:latin typeface="Arial"/>
                <a:cs typeface="Arial"/>
              </a:rPr>
              <a:t>Greater patient engagement </a:t>
            </a:r>
          </a:p>
          <a:p>
            <a:r>
              <a:rPr lang="en-GB">
                <a:latin typeface="Arial"/>
                <a:cs typeface="Arial"/>
              </a:rPr>
              <a:t>Improved patient outcomes at scale</a:t>
            </a:r>
          </a:p>
          <a:p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latin typeface="Arial"/>
                <a:cs typeface="Arial"/>
              </a:rPr>
              <a:t>(DHSC, 2022)</a:t>
            </a:r>
          </a:p>
          <a:p>
            <a:endParaRPr lang="en-GB"/>
          </a:p>
        </p:txBody>
      </p:sp>
      <p:pic>
        <p:nvPicPr>
          <p:cNvPr id="7" name="Graphic 6" descr="Hospital First Aid">
            <a:extLst>
              <a:ext uri="{FF2B5EF4-FFF2-40B4-BE49-F238E27FC236}">
                <a16:creationId xmlns:a16="http://schemas.microsoft.com/office/drawing/2014/main" id="{ADE176E7-454D-0FF2-4CC6-4744F8D4A6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13619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42733D-638F-55E6-4427-2836B3384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737859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100">
                <a:latin typeface="Arial"/>
                <a:cs typeface="Arial"/>
              </a:rPr>
              <a:t>Threats and Challenges with workforce and patients</a:t>
            </a:r>
            <a:endParaRPr lang="en-US" sz="3100">
              <a:latin typeface="Arial"/>
              <a:cs typeface="Arial"/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7691F0-5464-1E39-E59F-584309689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737860" cy="3666980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700"/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Digital exclusion affecting vulnerable patients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Resistance to technology from staff and service users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Training time pressures for workforce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Cybersecurity and data breach risks</a:t>
            </a:r>
          </a:p>
          <a:p>
            <a:pPr>
              <a:lnSpc>
                <a:spcPct val="110000"/>
              </a:lnSpc>
            </a:pPr>
            <a:r>
              <a:rPr lang="en-GB" sz="1700">
                <a:latin typeface="Arial"/>
                <a:cs typeface="Arial"/>
              </a:rPr>
              <a:t>Loss of trust if data is misused</a:t>
            </a:r>
            <a:br>
              <a:rPr lang="en-US" sz="1700">
                <a:latin typeface="Arial"/>
              </a:rPr>
            </a:br>
            <a:endParaRPr lang="en-US" sz="1700">
              <a:latin typeface="Arial"/>
              <a:cs typeface="Arial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GB" sz="1700">
                <a:latin typeface="Arial"/>
                <a:cs typeface="Arial"/>
              </a:rPr>
              <a:t>(The King’s Fund, 2021; DHSC, 2022)</a:t>
            </a:r>
          </a:p>
          <a:p>
            <a:pPr>
              <a:lnSpc>
                <a:spcPct val="110000"/>
              </a:lnSpc>
            </a:pPr>
            <a:endParaRPr lang="en-GB" sz="1700"/>
          </a:p>
        </p:txBody>
      </p:sp>
      <p:pic>
        <p:nvPicPr>
          <p:cNvPr id="7" name="Graphic 6" descr="Laptop Secure">
            <a:extLst>
              <a:ext uri="{FF2B5EF4-FFF2-40B4-BE49-F238E27FC236}">
                <a16:creationId xmlns:a16="http://schemas.microsoft.com/office/drawing/2014/main" id="{74FC85B0-C866-E7BE-6AC9-969FF72A60C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5179" y="1924386"/>
            <a:ext cx="4375829" cy="4375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9938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E8A547-2B5A-5768-CC6E-36BB42C92E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GB"/>
              <a:t>Conclusion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89C4E-D8DB-FB62-2E91-63260A1E6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>
              <a:highlight>
                <a:srgbClr val="FFFFFF"/>
              </a:highlight>
              <a:latin typeface="Arial"/>
              <a:cs typeface="Segoe UI"/>
            </a:endParaRPr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Segoe UI"/>
              </a:rPr>
              <a:t>EHRs offer clear benefits for workforce efficiency and patient safety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Segoe UI"/>
              </a:rPr>
              <a:t>Negative impacts include workload pressure and reduced personal care</a:t>
            </a:r>
            <a:endParaRPr lang="en-GB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>
                <a:highlight>
                  <a:srgbClr val="FFFFFF"/>
                </a:highlight>
                <a:latin typeface="Arial"/>
                <a:cs typeface="Segoe UI"/>
              </a:rPr>
              <a:t>Overall impact is mixed and implementation dependent</a:t>
            </a:r>
            <a:endParaRPr lang="en-GB">
              <a:latin typeface="Arial"/>
              <a:cs typeface="Arial"/>
            </a:endParaRPr>
          </a:p>
          <a:p>
            <a:endParaRPr lang="en-GB"/>
          </a:p>
        </p:txBody>
      </p:sp>
      <p:pic>
        <p:nvPicPr>
          <p:cNvPr id="5" name="Picture 4" descr="Person holding a puzzle piece">
            <a:extLst>
              <a:ext uri="{FF2B5EF4-FFF2-40B4-BE49-F238E27FC236}">
                <a16:creationId xmlns:a16="http://schemas.microsoft.com/office/drawing/2014/main" id="{950AD974-E54F-FB0F-F8B3-97C9D7079E6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215" r="25999" b="8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6711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0E0FD-1EF8-9395-2D77-869740474E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Recommendation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3E9827-8A95-1DEA-0F94-A8AAE384A61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640080" y="2633472"/>
          <a:ext cx="10890928" cy="35661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8654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439F00-A0C4-4996-210F-B901CA80AA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pic>
        <p:nvPicPr>
          <p:cNvPr id="13" name="Picture 12" descr="Person using microscope">
            <a:extLst>
              <a:ext uri="{FF2B5EF4-FFF2-40B4-BE49-F238E27FC236}">
                <a16:creationId xmlns:a16="http://schemas.microsoft.com/office/drawing/2014/main" id="{D9841243-708F-F357-C789-4400F7C3019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46" r="41430" b="5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C03FA-7DF1-C379-31FB-322F3AD679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Boonstra, A. and </a:t>
            </a:r>
            <a:r>
              <a:rPr lang="en-GB" sz="1400" err="1">
                <a:latin typeface="Arial"/>
                <a:cs typeface="Arial"/>
              </a:rPr>
              <a:t>Broekhuis</a:t>
            </a:r>
            <a:r>
              <a:rPr lang="en-GB" sz="1400">
                <a:latin typeface="Arial"/>
                <a:cs typeface="Arial"/>
              </a:rPr>
              <a:t>, M. (2010) BMC Health Services Research, 10(1), pp. 1–10.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Department of Health and Social Care (2022) Data saves lives.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Greenhalgh, T. et al. (2017) Journal of the Royal Society of Medicine, 110(2), pp. 71–74.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NHS England (2019) The NHS Long Term Plan.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Robertson, A. et al. (2016) International Journal of Medical Informatics, 87, pp. 1–7.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Royal collage of nursing (2023)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TWC London (2025)</a:t>
            </a:r>
          </a:p>
          <a:p>
            <a:pPr>
              <a:lnSpc>
                <a:spcPct val="110000"/>
              </a:lnSpc>
            </a:pPr>
            <a:endParaRPr lang="en-GB" sz="1400"/>
          </a:p>
        </p:txBody>
      </p:sp>
    </p:spTree>
    <p:extLst>
      <p:ext uri="{BB962C8B-B14F-4D97-AF65-F5344CB8AC3E}">
        <p14:creationId xmlns:p14="http://schemas.microsoft.com/office/powerpoint/2010/main" val="11285905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84504F-EE0E-4398-2E16-427702312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AC4D17-B886-5CF7-F5AA-D82BF45E32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>
                <a:latin typeface="Arial"/>
                <a:cs typeface="Arial"/>
              </a:rPr>
              <a:t>The King’s Fund (2021) The digital divide in health and care.</a:t>
            </a:r>
          </a:p>
          <a:p>
            <a:r>
              <a:rPr lang="en-GB">
                <a:latin typeface="Arial"/>
                <a:cs typeface="Arial"/>
              </a:rPr>
              <a:t>Topol, E. (2019) The Topol Review.</a:t>
            </a:r>
          </a:p>
          <a:p>
            <a:r>
              <a:rPr lang="en-GB">
                <a:latin typeface="Arial"/>
                <a:cs typeface="Arial"/>
              </a:rPr>
              <a:t>Wachter, R. (2015) The Digital Doctor.</a:t>
            </a:r>
          </a:p>
          <a:p>
            <a:r>
              <a:rPr lang="en-GB">
                <a:latin typeface="Arial"/>
                <a:cs typeface="Arial"/>
              </a:rPr>
              <a:t>Zhang, J. et al. (2016) Journal of Biomedical Informatics, 61, pp. 31–39.</a:t>
            </a:r>
          </a:p>
          <a:p>
            <a:r>
              <a:rPr lang="en-GB">
                <a:latin typeface="Arial"/>
                <a:cs typeface="Arial"/>
              </a:rPr>
              <a:t>Cresswell, K. and Sheikh, A. (2013) International Journal of Medical Informatics, 82(5), pp. e73–e86.</a:t>
            </a:r>
          </a:p>
          <a:p>
            <a:r>
              <a:rPr lang="en-GB">
                <a:latin typeface="Arial"/>
                <a:cs typeface="Arial"/>
              </a:rPr>
              <a:t>Kumar, S. and Aldrich, K., 2010. Overcoming barriers to electronic medical record (EMR) implementation in the US healthcare system: A comparative study. Health informatics journal, 16(4), pp.306-318.</a:t>
            </a:r>
          </a:p>
        </p:txBody>
      </p:sp>
    </p:spTree>
    <p:extLst>
      <p:ext uri="{BB962C8B-B14F-4D97-AF65-F5344CB8AC3E}">
        <p14:creationId xmlns:p14="http://schemas.microsoft.com/office/powerpoint/2010/main" val="400362036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13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DashVTI</vt:lpstr>
      <vt:lpstr>Digital Transformation in the Health and Care Professions   Electronic Health Record (EHR)  </vt:lpstr>
      <vt:lpstr>Introduction and Overview of EHR</vt:lpstr>
      <vt:lpstr>Strengths: Workforce Impact</vt:lpstr>
      <vt:lpstr>Strengths: Patient / Service User Impact</vt:lpstr>
      <vt:lpstr>Weaknesses: Workforce </vt:lpstr>
      <vt:lpstr>Weaknesses: Patient / Service User </vt:lpstr>
      <vt:lpstr>Opportunities: Workforce</vt:lpstr>
      <vt:lpstr>Opportunities: Patient/Service User</vt:lpstr>
      <vt:lpstr>Threats and Challenges with workforce and patients</vt:lpstr>
      <vt:lpstr>Conclusion </vt:lpstr>
      <vt:lpstr>Recommendation</vt:lpstr>
      <vt:lpstr>References</vt:lpstr>
      <vt:lpstr>References Continued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</cp:revision>
  <dcterms:created xsi:type="dcterms:W3CDTF">2026-02-10T18:07:46Z</dcterms:created>
  <dcterms:modified xsi:type="dcterms:W3CDTF">2026-03-07T14:09:01Z</dcterms:modified>
</cp:coreProperties>
</file>