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  <p:sldId id="263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92DF9-CC95-4627-A7FA-07A5C67AA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AFCE9A-4D93-4C23-A21F-2569EB97AE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82E9E-3C00-49B3-9285-255D83B95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711A46-44BF-4E46-B746-F5AE5D124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59D5DB-F77F-4B77-A546-E7FA7E91A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789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9E29F-32BD-48B5-9991-C846FB8A1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CBA6E-ADFA-4CEF-952F-F4B8A76CA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24821-7D85-4E09-88E8-C6379379D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C264C-24FE-466A-BD93-A5BB71E16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348BF-02D3-4B06-8E76-224AB622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743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E7BB1-7F23-4B90-9F8C-700B3A17F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B2D11-08E6-4747-93E4-7F63F3DB81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80DAA-23CA-4E88-AE30-C4DB8DC02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0BA6C-256F-4D60-9782-82C1FC4C6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83727-DBDB-4B62-AAAA-B8CB5E7F8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459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E66E5-E921-419D-97A1-7C04AB69F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383EF-1B7B-4473-853F-37D3EC6C38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DD126A-8FFB-424B-B464-421C1F2EE1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CC6947-65C1-48A6-91A7-1D65D2979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9DD5C8-8241-4D2D-88AF-EB64EB624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21D661-71AF-4217-852F-B1101E28A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584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B510A-DA9C-4E30-9331-B87D335B1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A35D2C-6D95-41CC-BB3B-B309982A89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0F04DF-6597-4E26-86BD-757F567B34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052B21-5EA7-4991-8D3C-1B9C644C84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482AFE-7E8F-4053-B210-05E8556885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E430D6-EA24-46C1-A1A9-799EA3624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4E3237-9F06-471E-98AA-11853B510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8708FC-1234-401B-8C81-78DB986CD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569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0DBCB-5C8A-401E-B609-A0AC66030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3737B8-3B13-40B7-962A-BEB839C25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43C3B5-9AC1-440A-AF7A-F7EBC4D4E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41A3EA-2FFE-4A40-A8A9-4A72E2950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314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3E7FC4-1811-4CEA-91D6-7A03E9700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5BAED0-FF67-48C0-B694-A104D9D2B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E99AA5-810E-4BF7-A15B-25F1C7027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53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EEA74-F725-4A2C-A44C-223673653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85E8D-F273-4D4E-A97B-40D42530A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BF2D21-7740-4B40-B281-D69E375596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EFF83-24F3-4278-838F-3D84C2F11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077A2C-59A0-459F-A253-620CF0BD6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A46EB9-9058-46D1-A43F-5E1B9495A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33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C3B3B-B49A-4802-8B71-EF69C7E89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D56CE9-0E0E-4D01-BD8C-8C3D3A43DF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993C75-6A07-4E23-A3DA-A2488426A5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713F30-058C-43D3-9B22-1462BD368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4EF9C-F8D6-46B3-8B8A-52A1CDB92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8BAF85-5E7F-43C8-8110-D1775DECD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234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65402-F08B-4CD6-8EEB-C7471FB9E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837A84-A1F9-4428-BF31-0F7997CA89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9B2A4D-FE3E-404A-B882-9827CD7D9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767FE-3F40-4691-937C-9F716B72D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728831-F754-4B88-AA85-8F4A0ADB6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217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E01490-27A7-4B5E-BA1C-F0500580E9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C22D3A-5E9B-46E5-93A8-686D34E45B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7F1DB7-2C7A-4803-8D45-8107A8D63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45944-EE2B-4711-8470-052FC619C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C68FE-ECE5-42AB-AFBF-823D1BE28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974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414447-ABAE-4889-8093-ADBB886FE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17EA53-04B0-4F68-B9F5-552A08079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95E9E-0085-462F-A04C-0672218AAD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3D2A2-E2DC-4952-B5C4-13298AEEE04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CCDE2D-0846-4DB3-9C73-F6D7602F0A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F9B09E-7706-4F50-BF63-BAC7E0482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7BE60E-D458-4DCB-ACDE-9D1E694A8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81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aritycheckout.co.uk/charity-directory/dyfed/carmarthen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16E24-8200-48AC-8DC2-A293051EEA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Fieldwork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B3371A-6C40-4BBA-9672-31EB2C687B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Factors of Decision-making for Charity Volunteers</a:t>
            </a:r>
          </a:p>
          <a:p>
            <a:r>
              <a:rPr lang="en-GB" dirty="0"/>
              <a:t>By Tobias Theodore Olds</a:t>
            </a:r>
          </a:p>
          <a:p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October 2019</a:t>
            </a:r>
          </a:p>
        </p:txBody>
      </p:sp>
    </p:spTree>
    <p:extLst>
      <p:ext uri="{BB962C8B-B14F-4D97-AF65-F5344CB8AC3E}">
        <p14:creationId xmlns:p14="http://schemas.microsoft.com/office/powerpoint/2010/main" val="4172497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19C4C-348A-4E1D-B202-1ABBAF1C4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E1883-F78B-4965-8DBC-515940745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32443" cy="2680114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My specific Research Aim:</a:t>
            </a:r>
          </a:p>
          <a:p>
            <a:r>
              <a:rPr lang="en-GB" b="1" dirty="0"/>
              <a:t>“To find out why people would be interested in volunteering at certain charities over others”.</a:t>
            </a:r>
          </a:p>
          <a:p>
            <a:r>
              <a:rPr lang="en-GB" dirty="0"/>
              <a:t>Location: Carmarthen</a:t>
            </a:r>
          </a:p>
          <a:p>
            <a:r>
              <a:rPr lang="en-GB" dirty="0"/>
              <a:t>There is over 150 charities within Carmarthen (Charity Checkout, 2019).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E28EE6-C35D-41BF-98CD-AF4A511A4796}"/>
              </a:ext>
            </a:extLst>
          </p:cNvPr>
          <p:cNvSpPr txBox="1"/>
          <p:nvPr/>
        </p:nvSpPr>
        <p:spPr>
          <a:xfrm>
            <a:off x="838200" y="5128591"/>
            <a:ext cx="101080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Sources:</a:t>
            </a:r>
          </a:p>
          <a:p>
            <a:endParaRPr lang="en-GB" dirty="0"/>
          </a:p>
          <a:p>
            <a:r>
              <a:rPr lang="en-GB" dirty="0"/>
              <a:t>1. Charity Checkout (2019) </a:t>
            </a:r>
            <a:r>
              <a:rPr lang="en-GB" i="1" dirty="0"/>
              <a:t>Carmarthen Charities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https://www.charitycheckout.co.uk/charity-directory/dyfed/carmarthen/</a:t>
            </a:r>
            <a:r>
              <a:rPr lang="en-GB" dirty="0"/>
              <a:t> (Accessed: 3</a:t>
            </a:r>
            <a:r>
              <a:rPr lang="en-GB" baseline="30000" dirty="0"/>
              <a:t>rd</a:t>
            </a:r>
            <a:r>
              <a:rPr lang="en-GB" dirty="0"/>
              <a:t> October 2019)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208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5D873-2D1D-470B-B610-7A4C9AC7A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3B2A8-DE1E-43AC-916B-AD24369B7A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How will I get the data? Why will this be useful?</a:t>
            </a:r>
          </a:p>
          <a:p>
            <a:r>
              <a:rPr lang="en-GB" dirty="0"/>
              <a:t>One thing I could do is investigate multiple charities, to get fieldwork of people</a:t>
            </a:r>
          </a:p>
          <a:p>
            <a:r>
              <a:rPr lang="en-GB" dirty="0"/>
              <a:t>I could use participant observation of people working for different charities to see if there is differences between the lifestyles of people who work at different charities.</a:t>
            </a:r>
          </a:p>
          <a:p>
            <a:r>
              <a:rPr lang="en-GB" dirty="0"/>
              <a:t>I could also use interviews to ask people certain questions, including: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/>
              <a:t>Why they utilise their time to work at a charity 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/>
              <a:t>Specifically whether they viewed this charity as more important or valuable to them personally over other charities (or not necessarily)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/>
              <a:t>Whether they saw value within the charity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152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ECAB8-ACEF-4190-BEBC-B719E7F04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Consent/Permission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B72D7-333F-43A0-BF52-A22730C8A1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believe for each individual charity I would need to contact the managers involved.</a:t>
            </a:r>
          </a:p>
          <a:p>
            <a:r>
              <a:rPr lang="en-GB" dirty="0"/>
              <a:t>I would also need to ensure that if carrying out participant observation and staying with volunteers or workers at a charity for an extended period of time that the volunteers or workers would have consented for me to do that.</a:t>
            </a:r>
          </a:p>
        </p:txBody>
      </p:sp>
    </p:spTree>
    <p:extLst>
      <p:ext uri="{BB962C8B-B14F-4D97-AF65-F5344CB8AC3E}">
        <p14:creationId xmlns:p14="http://schemas.microsoft.com/office/powerpoint/2010/main" val="2364871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2D0B0-EF20-476A-9E22-AB34761D8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E3C35-E806-48D6-B595-1E666B55E6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65361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How would I analyse the data</a:t>
            </a:r>
          </a:p>
          <a:p>
            <a:r>
              <a:rPr lang="en-GB" dirty="0"/>
              <a:t>I may have initial presuppositions as to why people would be more likely to work with over certain charities instead of others. </a:t>
            </a:r>
          </a:p>
          <a:p>
            <a:r>
              <a:rPr lang="en-GB" dirty="0"/>
              <a:t>I may need to bear in mind that when investigating on why people volunteer with some charities over others. </a:t>
            </a:r>
          </a:p>
          <a:p>
            <a:r>
              <a:rPr lang="en-GB" dirty="0"/>
              <a:t>Some of my research will be investigating people’s value judgements, which is inherently subjective. </a:t>
            </a:r>
          </a:p>
          <a:p>
            <a:r>
              <a:rPr lang="en-GB" dirty="0"/>
              <a:t>What I hope to understand would be similar to how Reed-Danahay summarises Geertz’s ideas on going about participant observation where you want to see “how they see themselves through their public symbols and displays of meaning” (2017, p. 60)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ABCF7C-31C4-4BE8-9440-4E8C44CE5CC2}"/>
              </a:ext>
            </a:extLst>
          </p:cNvPr>
          <p:cNvSpPr txBox="1"/>
          <p:nvPr/>
        </p:nvSpPr>
        <p:spPr>
          <a:xfrm>
            <a:off x="838200" y="4969565"/>
            <a:ext cx="1051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</a:t>
            </a:r>
          </a:p>
          <a:p>
            <a:endParaRPr lang="en-GB" dirty="0"/>
          </a:p>
          <a:p>
            <a:r>
              <a:rPr lang="en-GB" dirty="0"/>
              <a:t>Reed-Danahay, D. (2017) `Participating, Observing, Witnessing`  in: </a:t>
            </a:r>
            <a:r>
              <a:rPr lang="en-GB" i="1" dirty="0"/>
              <a:t>The Routledge Companion to Contemporary Anthropology,</a:t>
            </a:r>
            <a:r>
              <a:rPr lang="en-GB" dirty="0"/>
              <a:t> (ed.) New York/London: Routledge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7339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4496</TotalTime>
  <Words>407</Words>
  <Application>Microsoft Office PowerPoint</Application>
  <PresentationFormat>Widescreen</PresentationFormat>
  <Paragraphs>33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Fieldwork Project</vt:lpstr>
      <vt:lpstr>Research Aims</vt:lpstr>
      <vt:lpstr>Methodology</vt:lpstr>
      <vt:lpstr>Consent/Permission</vt:lpstr>
      <vt:lpstr>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Tobias Olds</dc:creator>
  <cp:lastModifiedBy>Tobias Olds</cp:lastModifiedBy>
  <cp:revision>22</cp:revision>
  <dcterms:created xsi:type="dcterms:W3CDTF">2019-09-30T14:55:30Z</dcterms:created>
  <dcterms:modified xsi:type="dcterms:W3CDTF">2019-10-04T02:33:58Z</dcterms:modified>
</cp:coreProperties>
</file>