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0" r:id="rId4"/>
    <p:sldId id="258" r:id="rId5"/>
    <p:sldId id="259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-1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73A652-39DE-47EC-B5F8-4B68BB3F76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9E92C63-098A-43D2-B431-14C039AFC72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279681-D83E-45D4-9487-D7CA0FCC8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F71CC-B59F-4997-A568-6A1286EE4CC1}" type="datetimeFigureOut">
              <a:rPr lang="en-GB" smtClean="0"/>
              <a:t>07/06/2020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F5B4A0-DAB2-4146-A32B-6BFFE3FF1F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9856B2-77EE-4BE2-BF14-9C3A66CFA1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4899B6-384B-44BD-9D21-5E7E737033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79680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5F24AA-108C-46CD-AA93-A645A62CBF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B20F17-9BB0-43AF-B859-81C4F62EA0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12562C-49DA-4455-8157-C6EFC96220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F71CC-B59F-4997-A568-6A1286EE4CC1}" type="datetimeFigureOut">
              <a:rPr lang="en-GB" smtClean="0"/>
              <a:t>07/06/2020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1EC0AF-F33E-4262-A65B-B0CD83C11F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0815A1-C0AF-4DDF-B90E-9DA6753C3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4899B6-384B-44BD-9D21-5E7E737033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75891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434747-658E-433C-A55F-87C0AFDF4E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EF56A2-0C3F-4D6C-B385-8E6933140C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90940B-4434-46BB-B110-3FB1903AC4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F71CC-B59F-4997-A568-6A1286EE4CC1}" type="datetimeFigureOut">
              <a:rPr lang="en-GB" smtClean="0"/>
              <a:t>07/06/2020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1602F4-C6D7-4779-9F94-471ABEFA8E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D44255-B13B-4995-BA11-4D3F18F370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4899B6-384B-44BD-9D21-5E7E737033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92586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CCE10C-050C-4BE3-8B66-FE102EC2AA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23B5BE-6661-49C3-AAE3-72EF2310C10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797365A-67D0-4318-9D53-B6B4C8B89FE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E90D4C-E93F-4D0D-86C6-10F12FA59B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F71CC-B59F-4997-A568-6A1286EE4CC1}" type="datetimeFigureOut">
              <a:rPr lang="en-GB" smtClean="0"/>
              <a:t>07/06/2020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594FF5-E312-482D-A798-FBFEC235CA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98C228F-9BB4-4A22-A1DA-74F171C4BC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4899B6-384B-44BD-9D21-5E7E737033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67915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1868DC-2BDA-4E21-AFA9-0E6E28C10C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9F2A123-8652-4700-94DD-FBD8D33A876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594826C-D7F5-420E-BDC3-AABE49C4141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7FE8A4C-0609-4E7B-9DE4-D8B6FFEE51F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B3A50CF-A610-42F7-B919-AE3C73CCA82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2EEE669-4BE6-48B6-9E90-53E0D71E6D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F71CC-B59F-4997-A568-6A1286EE4CC1}" type="datetimeFigureOut">
              <a:rPr lang="en-GB" smtClean="0"/>
              <a:t>07/06/2020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726637A-B182-4FDC-8487-42D9CB08D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79D2872-B896-45BF-891D-6A96625794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4899B6-384B-44BD-9D21-5E7E737033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98194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002C18-AE7F-46A0-999C-17E243057F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6325007-353C-4A5B-84DB-5DE77F7C89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F71CC-B59F-4997-A568-6A1286EE4CC1}" type="datetimeFigureOut">
              <a:rPr lang="en-GB" smtClean="0"/>
              <a:t>07/06/2020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7E2CB91-C1F7-40FD-99BB-51DE0308AA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AC08273-D26E-404A-BA28-6FBA6CEF1E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4899B6-384B-44BD-9D21-5E7E737033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27008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2D22EDA-8A16-4C22-9308-142F8CE369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F71CC-B59F-4997-A568-6A1286EE4CC1}" type="datetimeFigureOut">
              <a:rPr lang="en-GB" smtClean="0"/>
              <a:t>07/06/2020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4335948-B03A-4378-AEF0-AB16B1AF3E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4FE4B61-7B6B-4FCD-9F71-B3FA880B4D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4899B6-384B-44BD-9D21-5E7E737033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19705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5BD5F2-9683-427F-942D-6E3E15FDCB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91179A-90B5-4E62-804F-DB5D0C5D7C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0401EE8-3650-4CD4-B147-6697E1F8EF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4C6585B-EF74-45B6-8C49-21FCDB936F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F71CC-B59F-4997-A568-6A1286EE4CC1}" type="datetimeFigureOut">
              <a:rPr lang="en-GB" smtClean="0"/>
              <a:t>07/06/2020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1411AE6-7F9C-4098-9D32-B6A102A313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4C03BA8-10D1-4EDE-92EE-2FB23C44F4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4899B6-384B-44BD-9D21-5E7E737033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11848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44D1AA-F46C-4072-8F55-AA9484298D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E778B83-0FA4-41AD-B7E5-BD2796BCD04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5313EA8-829B-4A69-80E1-A46E4A9588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764A0E8-C436-49A5-A189-95F1C05AAB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F71CC-B59F-4997-A568-6A1286EE4CC1}" type="datetimeFigureOut">
              <a:rPr lang="en-GB" smtClean="0"/>
              <a:t>07/06/2020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4B6ABE7-9D8F-408F-9B0C-69CFA974A1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BE58EE2-BABD-4188-B476-9C589DB90B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4899B6-384B-44BD-9D21-5E7E737033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41835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D38FD8-AC60-4C79-95DA-2DD92E532F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D66871-052A-4F49-8DE4-7291E3AEE7F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4F072C-E427-4E3E-B17C-9A86D7F9F8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F71CC-B59F-4997-A568-6A1286EE4CC1}" type="datetimeFigureOut">
              <a:rPr lang="en-GB" smtClean="0"/>
              <a:t>07/06/2020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288A0C-9CAE-4448-87D1-64FF82A1E0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5A26FE-CCB9-48BB-B96F-111C5026E0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4899B6-384B-44BD-9D21-5E7E737033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82981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9E88E54-E94F-4D6D-80F0-2A33961CBE0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3A8184F-891D-4531-AB44-5031BBA42A5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0BA226-FD8E-4BA8-84F2-01A8ECA119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F71CC-B59F-4997-A568-6A1286EE4CC1}" type="datetimeFigureOut">
              <a:rPr lang="en-GB" smtClean="0"/>
              <a:t>07/06/2020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85FED2-D50F-4DC0-ABF1-3ABA0D1129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6C9240-EF61-4427-9E09-400E12B625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4899B6-384B-44BD-9D21-5E7E737033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09393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23004D7-F59B-487C-A7D7-F4D27E2030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22DF3D-6648-422D-942F-B0EE604735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123A06-930A-43D4-8838-C549B898975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2F71CC-B59F-4997-A568-6A1286EE4CC1}" type="datetimeFigureOut">
              <a:rPr lang="en-GB" smtClean="0"/>
              <a:t>07/06/2020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31FC3D-411A-4935-9C5C-8283817AD28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E444F3-6EA2-4918-92C5-BC1F892D7CD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4899B6-384B-44BD-9D21-5E7E737033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98005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cbi.nlm.nih.gov/pubmed/22034119" TargetMode="External"/><Relationship Id="rId2" Type="http://schemas.openxmlformats.org/officeDocument/2006/relationships/hyperlink" Target="https://intermountainhealthcare.org/blogs/topics/heart/2014/01/tai-chi-workouts-for-the-whole-body/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doi.org/10.1016/j.phrs.2020.104743" TargetMode="External"/><Relationship Id="rId4" Type="http://schemas.openxmlformats.org/officeDocument/2006/relationships/hyperlink" Target="https://www.nhs.uk/medicines/fluoxetine-prozac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F52983-BA48-4D2E-BAFB-4A480DA5F9F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78121" y="119270"/>
            <a:ext cx="9144000" cy="2541104"/>
          </a:xfrm>
        </p:spPr>
        <p:txBody>
          <a:bodyPr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Traditional Chinese Medicine(TCM)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8E8BA93-01CF-4C45-A80B-97094F362D45}"/>
              </a:ext>
            </a:extLst>
          </p:cNvPr>
          <p:cNvSpPr txBox="1"/>
          <p:nvPr/>
        </p:nvSpPr>
        <p:spPr>
          <a:xfrm>
            <a:off x="595635" y="1105315"/>
            <a:ext cx="10747513" cy="62478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TCM includes: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Herbal medicine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Acupuncture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Food therapy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Physical exercise(Thai Chi)</a:t>
            </a:r>
          </a:p>
          <a:p>
            <a:pPr lvl="0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TCM is an established part of Chinese medical system and commonly utilised alongside western medicine. </a:t>
            </a:r>
          </a:p>
          <a:p>
            <a:pPr lvl="0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Chinese plant based products have been investigated for countless health issues such as mental health conditions, stroke ,lung and heart diseases</a:t>
            </a:r>
          </a:p>
          <a:p>
            <a:pPr lvl="0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There are over 200  medical procedures that make use of more than 150 herbs</a:t>
            </a:r>
          </a:p>
          <a:p>
            <a:pPr lvl="0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Artemisia Annua represents a major step forward in combating malaria, while modern drug development in this area has been considered slow.</a:t>
            </a:r>
          </a:p>
          <a:p>
            <a:pPr lvl="0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It is recognised as a safe plant and it is use to treat fever, and plays an important role in developing medicine formulas that treats illnesses such as diabetes ,cancer, cholesterol (Naeem et al,2017).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77531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62A6B6-17ED-4E37-BEE9-E817CC9637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400" dirty="0"/>
              <a:t>                    Western Medicine or TCM</a:t>
            </a:r>
            <a:br>
              <a:rPr lang="en-GB" sz="3400" dirty="0"/>
            </a:br>
            <a:endParaRPr lang="en-GB" sz="3400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7D88522-E4B9-4C46-99C9-0A3907E152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6612" y="1510749"/>
            <a:ext cx="5160963" cy="1086002"/>
          </a:xfrm>
        </p:spPr>
        <p:txBody>
          <a:bodyPr>
            <a:noAutofit/>
          </a:bodyPr>
          <a:lstStyle/>
          <a:p>
            <a:r>
              <a:rPr lang="en-GB" sz="1800" b="0" dirty="0">
                <a:latin typeface="Arial" panose="020B0604020202020204" pitchFamily="34" charset="0"/>
                <a:cs typeface="Arial" panose="020B0604020202020204" pitchFamily="34" charset="0"/>
              </a:rPr>
              <a:t>For the treatment of migraines, headaches, colds and flu,GP prescribes Paracetamol which over time slowly damages the normal functions of liver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D7FD9FCC-9966-4A77-B128-289FFAE25AC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5417" y="2684244"/>
            <a:ext cx="3603436" cy="3603436"/>
          </a:xfr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D0B5E83-EFB1-4413-B693-2A9D23527AF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98722" y="1229838"/>
            <a:ext cx="5174008" cy="823912"/>
          </a:xfrm>
        </p:spPr>
        <p:txBody>
          <a:bodyPr>
            <a:normAutofit/>
          </a:bodyPr>
          <a:lstStyle/>
          <a:p>
            <a:r>
              <a:rPr lang="en-GB" sz="1800" b="0" dirty="0">
                <a:latin typeface="Arial" panose="020B0604020202020204" pitchFamily="34" charset="0"/>
                <a:cs typeface="Arial" panose="020B0604020202020204" pitchFamily="34" charset="0"/>
              </a:rPr>
              <a:t>Corydalis(Yu </a:t>
            </a:r>
            <a:r>
              <a:rPr lang="en-GB" sz="1800" b="0" dirty="0" err="1">
                <a:latin typeface="Arial" panose="020B0604020202020204" pitchFamily="34" charset="0"/>
                <a:cs typeface="Arial" panose="020B0604020202020204" pitchFamily="34" charset="0"/>
              </a:rPr>
              <a:t>Jin</a:t>
            </a:r>
            <a:r>
              <a:rPr lang="en-GB" sz="1800" b="0" dirty="0">
                <a:latin typeface="Arial" panose="020B0604020202020204" pitchFamily="34" charset="0"/>
                <a:cs typeface="Arial" panose="020B0604020202020204" pitchFamily="34" charset="0"/>
              </a:rPr>
              <a:t>) a natural pain relieve plant with no side effects and very effective</a:t>
            </a:r>
          </a:p>
        </p:txBody>
      </p:sp>
      <p:pic>
        <p:nvPicPr>
          <p:cNvPr id="10" name="Content Placeholder 9" descr="A variety of food on a table&#10;&#10;Description automatically generated">
            <a:extLst>
              <a:ext uri="{FF2B5EF4-FFF2-40B4-BE49-F238E27FC236}">
                <a16:creationId xmlns:a16="http://schemas.microsoft.com/office/drawing/2014/main" id="{722942E8-4A8F-4629-BBF2-4DF831099DFE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63149" y="3243860"/>
            <a:ext cx="3312270" cy="2484203"/>
          </a:xfrm>
        </p:spPr>
      </p:pic>
    </p:spTree>
    <p:extLst>
      <p:ext uri="{BB962C8B-B14F-4D97-AF65-F5344CB8AC3E}">
        <p14:creationId xmlns:p14="http://schemas.microsoft.com/office/powerpoint/2010/main" val="20731212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678FAB-D4C4-4B31-898E-107D78EE10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 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TCM and Covid-19 treatment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A6F5D2-82D2-420A-9EC3-4AD1A2D232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8748" y="1690688"/>
            <a:ext cx="10515600" cy="4351338"/>
          </a:xfrm>
        </p:spPr>
        <p:txBody>
          <a:bodyPr/>
          <a:lstStyle/>
          <a:p>
            <a:pPr marL="0" indent="0"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QPD(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qingfei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paidu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decoction) which is mixture of  multiple Chinese herbs such as: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Asari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Radix et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Rhizoma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Aurantii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Fructus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Immaturus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Pogostemonis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Herba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Has been endorsed as a overall remedy to diagnose and treat COVID-19 in China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Patients cure rate increased 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Typical interval of staying in the hospital has decreased by two days(Ren et al,2020).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79415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3F9CB5-3293-4930-9B1B-4761042E96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              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Western Medicine or TCM?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DBDF2F-A565-4353-B1C3-F490129BC0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14385" y="1685926"/>
            <a:ext cx="5157787" cy="823912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Orthodox treatment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07540D0-0680-4D18-814E-C90AC2886F2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Antidepressants  can be addictive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Fluoxetine produces nausea 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Painkillers or epidural steroid injections(not more than 3 a year)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Chemotherapy is used to treat Leukemia,acupuncture can help with the ease of side effects.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Stroke it is treated with blood thinners(NHS,2018)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B34025A-58C6-4EC0-B350-DBE81097F20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7547250" y="1273970"/>
            <a:ext cx="5183188" cy="823912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Acupuncture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6EA50F1-F6C6-42C2-AB49-BC0FD902A2F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8651048" y="2505075"/>
            <a:ext cx="5453133" cy="3684588"/>
          </a:xfrm>
        </p:spPr>
        <p:txBody>
          <a:bodyPr>
            <a:normAutofit/>
          </a:bodyPr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Depression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Sciatica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Leukaemia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Stroke</a:t>
            </a:r>
          </a:p>
          <a:p>
            <a:endParaRPr lang="en-GB" dirty="0"/>
          </a:p>
        </p:txBody>
      </p:sp>
      <p:pic>
        <p:nvPicPr>
          <p:cNvPr id="8" name="Picture 7" descr="A picture containing person, cutting, using, woman&#10;&#10;Description automatically generated">
            <a:extLst>
              <a:ext uri="{FF2B5EF4-FFF2-40B4-BE49-F238E27FC236}">
                <a16:creationId xmlns:a16="http://schemas.microsoft.com/office/drawing/2014/main" id="{CBB97AAD-6793-4B9C-B1EF-5CC7EDA763C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18418" y="4174435"/>
            <a:ext cx="3020426" cy="20152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74658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0CC38-625C-478E-9C93-72323E558B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7088" y="444680"/>
            <a:ext cx="10515600" cy="1325563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Tai Chi Exercise-Benefits</a:t>
            </a:r>
          </a:p>
        </p:txBody>
      </p:sp>
      <p:pic>
        <p:nvPicPr>
          <p:cNvPr id="8" name="Content Placeholder 7" descr="A person in a suit and tie&#10;&#10;Description automatically generated">
            <a:extLst>
              <a:ext uri="{FF2B5EF4-FFF2-40B4-BE49-F238E27FC236}">
                <a16:creationId xmlns:a16="http://schemas.microsoft.com/office/drawing/2014/main" id="{44D44DD8-E3AD-41CE-8B75-448D9128C4B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9788" y="2649176"/>
            <a:ext cx="5157787" cy="3396385"/>
          </a:xfrm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53F7A32-831C-44DC-B6EF-7FAAD5027EB9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Improve balance and stability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Improves symptoms of those with Parkinson’s Disease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Improves physical function and quality of life in patient with COPD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Promotes healthy energy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It helps to tonify the liver and kidneys(Hall et al,2011)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52215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741DEA4E-41B1-4FB4-BD5E-5C62852F67B0}"/>
              </a:ext>
            </a:extLst>
          </p:cNvPr>
          <p:cNvSpPr/>
          <p:nvPr/>
        </p:nvSpPr>
        <p:spPr>
          <a:xfrm>
            <a:off x="1285461" y="643639"/>
            <a:ext cx="9037982" cy="66740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Reference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solidFill>
                  <a:srgbClr val="323232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Beck J. (2014) Intermountain Healthcare. Thai Chi Improve Strength and Balance[Online]Available at: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u="sng" dirty="0">
                <a:solidFill>
                  <a:srgbClr val="323232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2"/>
              </a:rPr>
              <a:t>https://intermountainhealthcare.org/blogs/topics/heart/2014/01/tai-chi-workouts-for-the-whole-body/</a:t>
            </a:r>
            <a:r>
              <a:rPr lang="en-GB" dirty="0">
                <a:solidFill>
                  <a:srgbClr val="323232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(Accessed:4</a:t>
            </a:r>
            <a:r>
              <a:rPr lang="en-GB" baseline="30000" dirty="0">
                <a:solidFill>
                  <a:srgbClr val="323232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</a:t>
            </a:r>
            <a:r>
              <a:rPr lang="en-GB" dirty="0">
                <a:solidFill>
                  <a:srgbClr val="323232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June 2020).</a:t>
            </a:r>
            <a:endParaRPr lang="en-GB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solidFill>
                  <a:srgbClr val="212529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Hall A.M., Maher C.G., Lam P., Ferreira M.,Latimer,J.(2011) </a:t>
            </a:r>
            <a:r>
              <a:rPr lang="en-GB" u="sng" dirty="0">
                <a:solidFill>
                  <a:srgbClr val="336699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Tai chi exercise for treatment of pain and disability in people with persistent low back pain: a randomized controlled trial</a:t>
            </a:r>
            <a:r>
              <a:rPr lang="en-GB" dirty="0">
                <a:solidFill>
                  <a:srgbClr val="212529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</a:t>
            </a:r>
            <a:r>
              <a:rPr lang="en-GB" i="1" dirty="0">
                <a:solidFill>
                  <a:srgbClr val="212529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Arthritis Care &amp; Research</a:t>
            </a:r>
            <a:r>
              <a:rPr lang="en-GB" dirty="0">
                <a:solidFill>
                  <a:srgbClr val="212529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Vol 63 issue 11, pp.1576-1583.</a:t>
            </a:r>
            <a:endParaRPr lang="en-GB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solidFill>
                  <a:srgbClr val="323232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J.A. Alison, Z.J. McKeough (2014) Pulmonary rehabilitation for COPD: are programs with minimal exercise equipment effective? Journal of Thoracic Disease, Vol 6, Issue 11,pp 1606-1614.</a:t>
            </a:r>
            <a:endParaRPr lang="en-GB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NHS(2018) Fluoxetine-including Prozac[online] available at: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u="sng" dirty="0">
                <a:solidFill>
                  <a:srgbClr val="222222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4"/>
              </a:rPr>
              <a:t>https://www.nhs.uk/medicines/fluoxetine-prozac/</a:t>
            </a:r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(Accessed:4</a:t>
            </a:r>
            <a:r>
              <a:rPr lang="en-GB" baseline="30000" dirty="0">
                <a:solidFill>
                  <a:srgbClr val="222222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June 2020).</a:t>
            </a:r>
            <a:endParaRPr lang="en-GB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rgbClr val="30303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Ren, J. L., Zhang, A. H., &amp; Wang, X. J. (2020). Traditional Chinese medicine for COVID-19 treatment. </a:t>
            </a:r>
            <a:r>
              <a:rPr lang="en-GB" i="1" dirty="0">
                <a:solidFill>
                  <a:srgbClr val="30303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Pharmacological research</a:t>
            </a:r>
            <a:r>
              <a:rPr lang="en-GB" dirty="0">
                <a:solidFill>
                  <a:srgbClr val="30303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,Vol</a:t>
            </a:r>
            <a:r>
              <a:rPr lang="en-GB" i="1" dirty="0">
                <a:solidFill>
                  <a:srgbClr val="30303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155</a:t>
            </a:r>
            <a:r>
              <a:rPr lang="en-GB" dirty="0">
                <a:solidFill>
                  <a:srgbClr val="30303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104743 (online) Available at: </a:t>
            </a:r>
            <a:r>
              <a:rPr lang="en-GB" u="sng" dirty="0">
                <a:solidFill>
                  <a:srgbClr val="30303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5"/>
              </a:rPr>
              <a:t>https://doi.org/10.1016/j.phrs.2020.104743</a:t>
            </a:r>
            <a:r>
              <a:rPr lang="en-GB" dirty="0">
                <a:solidFill>
                  <a:srgbClr val="30303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(Accessed:4th June 2020).</a:t>
            </a:r>
          </a:p>
          <a:p>
            <a:r>
              <a:rPr lang="en-GB" dirty="0">
                <a:solidFill>
                  <a:srgbClr val="30303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Naeem, M., Aftab, T., Shabbir, A. and Khan, M.M.A.(2017). Use of Artemisia annua L. in the Treatment of Diseases—An Update.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Artemisia annua: Prospects, Applications and Therapeutic Uses, Chapter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3(3).</a:t>
            </a:r>
            <a:endParaRPr lang="en-GB" dirty="0">
              <a:solidFill>
                <a:srgbClr val="303030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072232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4068</TotalTime>
  <Words>652</Words>
  <Application>Microsoft Office PowerPoint</Application>
  <PresentationFormat>Widescreen</PresentationFormat>
  <Paragraphs>55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Office Theme</vt:lpstr>
      <vt:lpstr>Traditional Chinese Medicine(TCM)       </vt:lpstr>
      <vt:lpstr>                    Western Medicine or TCM </vt:lpstr>
      <vt:lpstr>                 TCM and Covid-19 treatment</vt:lpstr>
      <vt:lpstr>                Western Medicine or TCM?</vt:lpstr>
      <vt:lpstr>                    Tai Chi Exercise-Benefits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Traditional Chinese Medicine(TCM)</dc:title>
  <dc:creator>Tabita Lincan</dc:creator>
  <cp:lastModifiedBy>Tabita Lincan</cp:lastModifiedBy>
  <cp:revision>24</cp:revision>
  <dcterms:created xsi:type="dcterms:W3CDTF">2020-06-02T13:25:40Z</dcterms:created>
  <dcterms:modified xsi:type="dcterms:W3CDTF">2020-06-07T17:17:51Z</dcterms:modified>
</cp:coreProperties>
</file>