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0"/>
  </p:handoutMasterIdLst>
  <p:sldIdLst>
    <p:sldId id="257" r:id="rId2"/>
    <p:sldId id="258" r:id="rId3"/>
    <p:sldId id="259" r:id="rId4"/>
    <p:sldId id="260" r:id="rId5"/>
    <p:sldId id="261" r:id="rId6"/>
    <p:sldId id="264" r:id="rId7"/>
    <p:sldId id="263" r:id="rId8"/>
    <p:sldId id="265" r:id="rId9"/>
  </p:sldIdLst>
  <p:sldSz cx="12192000" cy="6858000"/>
  <p:notesSz cx="6669088" cy="97536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9CCB1-49FA-441C-8D49-A910381EC65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8827C-7265-4AFE-9A45-572E3429B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218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0356F40-37C7-4168-87AA-B29050F4E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Academic Skills Presentations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30th April 2019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2DF1A0C-067F-41BA-A380-8D2AE8055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b="1" u="sng" dirty="0">
                <a:cs typeface="Calibri"/>
              </a:rPr>
              <a:t>Group 1</a:t>
            </a:r>
          </a:p>
          <a:p>
            <a:pPr marL="0" indent="0">
              <a:buNone/>
            </a:pPr>
            <a:r>
              <a:rPr lang="en-US" sz="3200" b="1" u="sng" dirty="0">
                <a:cs typeface="Calibri"/>
              </a:rPr>
              <a:t>Be at room ASG13 by 10.00am</a:t>
            </a:r>
          </a:p>
          <a:p>
            <a:pPr marL="0" indent="0">
              <a:buNone/>
            </a:pPr>
            <a:endParaRPr lang="en-US" sz="3200" dirty="0">
              <a:cs typeface="Calibri"/>
            </a:endParaRP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Sean/Lewis/Ciaran/Sean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Amelia/Bethan/Kairon 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Connor/Lewis/Dahri-lin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Jessica/Heather/Hollie/Joshua</a:t>
            </a:r>
          </a:p>
        </p:txBody>
      </p:sp>
    </p:spTree>
    <p:extLst>
      <p:ext uri="{BB962C8B-B14F-4D97-AF65-F5344CB8AC3E}">
        <p14:creationId xmlns:p14="http://schemas.microsoft.com/office/powerpoint/2010/main" val="3639777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0356F40-37C7-4168-87AA-B29050F4E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37305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Academic Skills Presentations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30th April 2019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2DF1A0C-067F-41BA-A380-8D2AE8055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3200" b="1" u="sng" dirty="0">
                <a:cs typeface="Calibri"/>
              </a:rPr>
              <a:t>Group 2</a:t>
            </a:r>
          </a:p>
          <a:p>
            <a:pPr marL="0" indent="0">
              <a:buNone/>
            </a:pPr>
            <a:r>
              <a:rPr lang="en-US" sz="3200" b="1" u="sng" dirty="0">
                <a:cs typeface="Calibri"/>
              </a:rPr>
              <a:t>Be at room ASG13 by </a:t>
            </a:r>
            <a:r>
              <a:rPr lang="en-US" sz="3200" b="1" u="sng" dirty="0" smtClean="0">
                <a:cs typeface="Calibri"/>
              </a:rPr>
              <a:t>11:45am</a:t>
            </a:r>
            <a:endParaRPr lang="en-US" sz="3200" b="1" u="sng" dirty="0">
              <a:cs typeface="Calibri"/>
            </a:endParaRPr>
          </a:p>
          <a:p>
            <a:pPr marL="0" indent="0">
              <a:buNone/>
            </a:pPr>
            <a:endParaRPr lang="en-US" sz="3200" dirty="0">
              <a:cs typeface="Calibri"/>
            </a:endParaRP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Brandon Ali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Kyle Stevens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Emyr/Patryk/Alex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Khandaker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Jasmin/Samantha/</a:t>
            </a:r>
            <a:r>
              <a:rPr lang="en-US" sz="3200" dirty="0" err="1">
                <a:cs typeface="Calibri"/>
              </a:rPr>
              <a:t>Teyana</a:t>
            </a:r>
            <a:endParaRPr lang="en-US" sz="3200" dirty="0">
              <a:cs typeface="Calibri"/>
            </a:endParaRPr>
          </a:p>
          <a:p>
            <a:pPr marL="0" indent="0" algn="ctr">
              <a:buNone/>
            </a:pPr>
            <a:endParaRPr lang="en-US" sz="3200" dirty="0">
              <a:cs typeface="Calibri"/>
            </a:endParaRPr>
          </a:p>
          <a:p>
            <a:pPr marL="0" indent="0" algn="ctr">
              <a:buNone/>
            </a:pPr>
            <a:endParaRPr lang="en-US" sz="3200" dirty="0">
              <a:cs typeface="Calibri"/>
            </a:endParaRPr>
          </a:p>
          <a:p>
            <a:pPr marL="0" indent="0">
              <a:buNone/>
            </a:pPr>
            <a:endParaRPr lang="en-US" sz="3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2559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D19357C-B5BE-468F-92C9-C675B7AD3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Academic Skills Presentations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30th April 2019</a:t>
            </a:r>
          </a:p>
          <a:p>
            <a:endParaRPr 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6447E25-2791-4306-AE61-E5364C71E6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dirty="0">
                <a:cs typeface="Calibri"/>
              </a:rPr>
              <a:t>Group 3</a:t>
            </a:r>
          </a:p>
          <a:p>
            <a:r>
              <a:rPr lang="en-US" b="1" u="sng" dirty="0">
                <a:cs typeface="Calibri"/>
              </a:rPr>
              <a:t>Be at room ASG13 by </a:t>
            </a:r>
            <a:r>
              <a:rPr lang="en-US" b="1" u="sng" dirty="0" smtClean="0">
                <a:cs typeface="Calibri"/>
              </a:rPr>
              <a:t>1.00pm</a:t>
            </a:r>
            <a:endParaRPr lang="en-US" b="1" u="sng" dirty="0">
              <a:cs typeface="Calibri"/>
            </a:endParaRP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Sophia/Georgia/Sophie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Scott/Brandon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Tomos/Sam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Caitlin/Charlotte/Elan</a:t>
            </a:r>
          </a:p>
          <a:p>
            <a:pPr marL="0" indent="0" algn="ctr">
              <a:buNone/>
            </a:pPr>
            <a:r>
              <a:rPr lang="en-US" sz="3200" dirty="0">
                <a:cs typeface="Calibri"/>
              </a:rPr>
              <a:t>Jac/Declan/Jade/Jac</a:t>
            </a:r>
          </a:p>
          <a:p>
            <a:pPr marL="0" indent="0" algn="ctr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5035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86F377A-A9DF-40D6-A129-2131462AF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Academic Skills Presentations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7th May 2019</a:t>
            </a:r>
          </a:p>
          <a:p>
            <a:endParaRPr 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24E05F5-42D6-4A94-957F-2DDBBEA6D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dirty="0">
                <a:cs typeface="Calibri"/>
              </a:rPr>
              <a:t>Group 1</a:t>
            </a:r>
          </a:p>
          <a:p>
            <a:r>
              <a:rPr lang="en-US" b="1" u="sng" dirty="0">
                <a:cs typeface="Calibri"/>
              </a:rPr>
              <a:t>Be at room ASG13 by 10.00pm</a:t>
            </a:r>
          </a:p>
          <a:p>
            <a:pPr marL="0" indent="0" algn="ctr">
              <a:buNone/>
            </a:pPr>
            <a:r>
              <a:rPr lang="en-US" dirty="0">
                <a:cs typeface="Calibri"/>
              </a:rPr>
              <a:t>Amjed = 9.45am Room ASG13</a:t>
            </a:r>
          </a:p>
          <a:p>
            <a:pPr marL="0" indent="0" algn="ctr">
              <a:buNone/>
            </a:pPr>
            <a:r>
              <a:rPr lang="en-US" dirty="0">
                <a:cs typeface="Calibri"/>
              </a:rPr>
              <a:t>Tyler/Sadie</a:t>
            </a:r>
          </a:p>
          <a:p>
            <a:pPr marL="0" indent="0" algn="ctr">
              <a:buNone/>
            </a:pPr>
            <a:r>
              <a:rPr lang="en-US" dirty="0">
                <a:cs typeface="Calibri"/>
              </a:rPr>
              <a:t>Ros/Ben/Daniel/Chris</a:t>
            </a:r>
          </a:p>
          <a:p>
            <a:pPr marL="0" indent="0" algn="ctr">
              <a:buNone/>
            </a:pPr>
            <a:r>
              <a:rPr lang="en-US" dirty="0">
                <a:cs typeface="Calibri"/>
              </a:rPr>
              <a:t>Bobbie-Louise/Shannon/Mathew/Kai</a:t>
            </a:r>
          </a:p>
          <a:p>
            <a:pPr marL="0" indent="0" algn="ctr">
              <a:buNone/>
            </a:pPr>
            <a:r>
              <a:rPr lang="en-US" dirty="0">
                <a:cs typeface="Calibri"/>
              </a:rPr>
              <a:t>Zac</a:t>
            </a:r>
          </a:p>
          <a:p>
            <a:pPr marL="0" indent="0" algn="ctr">
              <a:buNone/>
            </a:pPr>
            <a:r>
              <a:rPr lang="en-US" dirty="0">
                <a:cs typeface="Calibri"/>
              </a:rPr>
              <a:t>Ethan</a:t>
            </a:r>
          </a:p>
          <a:p>
            <a:pPr marL="0" indent="0" algn="ctr">
              <a:buNone/>
            </a:pPr>
            <a:endParaRPr lang="en-US" dirty="0">
              <a:cs typeface="Calibri"/>
            </a:endParaRPr>
          </a:p>
          <a:p>
            <a:pPr marL="0" indent="0" algn="ctr">
              <a:buNone/>
            </a:pPr>
            <a:endParaRPr lang="en-US" dirty="0">
              <a:cs typeface="Calibri"/>
            </a:endParaRPr>
          </a:p>
          <a:p>
            <a:pPr marL="0" indent="0" algn="ctr">
              <a:buNone/>
            </a:pPr>
            <a:endParaRPr lang="en-US" dirty="0">
              <a:cs typeface="Calibri"/>
            </a:endParaRPr>
          </a:p>
          <a:p>
            <a:pPr marL="0" indent="0" algn="ctr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5521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D0186BF-3AB0-44CF-9297-7B1FD4054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Academic Skills Presentations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7th May 2019</a:t>
            </a:r>
          </a:p>
          <a:p>
            <a:endParaRPr 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23EBB33-F110-4AF8-944A-FE695E006E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dirty="0">
                <a:cs typeface="Calibri"/>
              </a:rPr>
              <a:t>Group 2</a:t>
            </a:r>
          </a:p>
          <a:p>
            <a:r>
              <a:rPr lang="en-US" b="1" u="sng" dirty="0">
                <a:cs typeface="Calibri"/>
              </a:rPr>
              <a:t>Be at room ASG13 by 12.00pm</a:t>
            </a:r>
          </a:p>
          <a:p>
            <a:pPr algn="ctr"/>
            <a:r>
              <a:rPr lang="en-US" dirty="0">
                <a:cs typeface="Calibri"/>
              </a:rPr>
              <a:t>Matthew/Domick/George</a:t>
            </a:r>
          </a:p>
          <a:p>
            <a:pPr algn="ctr"/>
            <a:r>
              <a:rPr lang="en-US" dirty="0">
                <a:cs typeface="Calibri"/>
              </a:rPr>
              <a:t>Cerys/Caomie</a:t>
            </a:r>
          </a:p>
          <a:p>
            <a:pPr algn="ctr"/>
            <a:r>
              <a:rPr lang="en-US" dirty="0">
                <a:cs typeface="Calibri"/>
              </a:rPr>
              <a:t>Nicola/Angel</a:t>
            </a:r>
          </a:p>
          <a:p>
            <a:pPr algn="ctr"/>
            <a:r>
              <a:rPr lang="en-US" dirty="0">
                <a:cs typeface="Calibri"/>
              </a:rPr>
              <a:t>Joshua Easthope</a:t>
            </a:r>
          </a:p>
          <a:p>
            <a:pPr algn="ctr"/>
            <a:r>
              <a:rPr lang="en-US" dirty="0">
                <a:cs typeface="Calibri"/>
              </a:rPr>
              <a:t>Iwan Evans</a:t>
            </a:r>
          </a:p>
          <a:p>
            <a:pPr algn="ctr"/>
            <a:endParaRPr lang="en-US" dirty="0">
              <a:cs typeface="Calibri"/>
            </a:endParaRPr>
          </a:p>
          <a:p>
            <a:pPr algn="ctr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62328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 Presentations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email presentation slides ASAP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380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Fails, Non-submissions and Re-sits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receive email to your student email from lecturer.</a:t>
            </a:r>
          </a:p>
          <a:p>
            <a:r>
              <a:rPr lang="en-GB" dirty="0" smtClean="0"/>
              <a:t>Submissions for exam board </a:t>
            </a:r>
            <a:r>
              <a:rPr lang="en-GB" dirty="0" smtClean="0"/>
              <a:t>will need to be submitted by – </a:t>
            </a:r>
          </a:p>
          <a:p>
            <a:pPr marL="0" indent="0">
              <a:buNone/>
            </a:pPr>
            <a:r>
              <a:rPr lang="en-GB" dirty="0" smtClean="0"/>
              <a:t>       12</a:t>
            </a:r>
            <a:r>
              <a:rPr lang="en-GB" baseline="30000" dirty="0" smtClean="0"/>
              <a:t>th</a:t>
            </a:r>
            <a:r>
              <a:rPr lang="en-GB" dirty="0" smtClean="0"/>
              <a:t> July 2019 10.00am </a:t>
            </a:r>
            <a:r>
              <a:rPr lang="en-GB" dirty="0" smtClean="0"/>
              <a:t>– </a:t>
            </a:r>
            <a:r>
              <a:rPr lang="en-GB" dirty="0" smtClean="0"/>
              <a:t>ALL </a:t>
            </a:r>
            <a:r>
              <a:rPr lang="en-GB" dirty="0" smtClean="0"/>
              <a:t>MODULES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Ther</a:t>
            </a:r>
            <a:r>
              <a:rPr lang="en-GB" dirty="0" smtClean="0"/>
              <a:t>e will be new </a:t>
            </a:r>
            <a:r>
              <a:rPr lang="en-GB" dirty="0" err="1" smtClean="0"/>
              <a:t>Tii</a:t>
            </a:r>
            <a:r>
              <a:rPr lang="en-GB" dirty="0" smtClean="0"/>
              <a:t> on each module pages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Please check emails too!!!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365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015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4733" y="1208015"/>
            <a:ext cx="9478008" cy="4845537"/>
          </a:xfrm>
        </p:spPr>
      </p:pic>
    </p:spTree>
    <p:extLst>
      <p:ext uri="{BB962C8B-B14F-4D97-AF65-F5344CB8AC3E}">
        <p14:creationId xmlns:p14="http://schemas.microsoft.com/office/powerpoint/2010/main" val="21929598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367</TotalTime>
  <Words>69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Academic Skills Presentations 30th April 2019</vt:lpstr>
      <vt:lpstr>Academic Skills Presentations 30th April 2019</vt:lpstr>
      <vt:lpstr>Academic Skills Presentations 30th April 2019 </vt:lpstr>
      <vt:lpstr>Academic Skills Presentations 7th May 2019 </vt:lpstr>
      <vt:lpstr>Academic Skills Presentations 7th May 2019 </vt:lpstr>
      <vt:lpstr>PSE Presentations </vt:lpstr>
      <vt:lpstr>Fails, Non-submissions and Re-sits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Jane Thomas</cp:lastModifiedBy>
  <cp:revision>164</cp:revision>
  <cp:lastPrinted>2019-04-29T08:33:56Z</cp:lastPrinted>
  <dcterms:created xsi:type="dcterms:W3CDTF">2013-07-15T20:26:40Z</dcterms:created>
  <dcterms:modified xsi:type="dcterms:W3CDTF">2019-04-29T08:51:39Z</dcterms:modified>
</cp:coreProperties>
</file>