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D2DA94-4FD0-48E9-A117-1004642AE937}" v="4" dt="2023-06-05T19:47:45.2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eda Samia Begum" userId="b298edf647744b10" providerId="LiveId" clId="{72D2DA94-4FD0-48E9-A117-1004642AE937}"/>
    <pc:docChg chg="undo custSel modSld">
      <pc:chgData name="Syeda Samia Begum" userId="b298edf647744b10" providerId="LiveId" clId="{72D2DA94-4FD0-48E9-A117-1004642AE937}" dt="2023-06-08T09:25:46.376" v="624" actId="1076"/>
      <pc:docMkLst>
        <pc:docMk/>
      </pc:docMkLst>
      <pc:sldChg chg="delSp modSp mod">
        <pc:chgData name="Syeda Samia Begum" userId="b298edf647744b10" providerId="LiveId" clId="{72D2DA94-4FD0-48E9-A117-1004642AE937}" dt="2023-06-05T17:08:34.064" v="416" actId="20577"/>
        <pc:sldMkLst>
          <pc:docMk/>
          <pc:sldMk cId="1142425077" sldId="256"/>
        </pc:sldMkLst>
        <pc:spChg chg="mod">
          <ac:chgData name="Syeda Samia Begum" userId="b298edf647744b10" providerId="LiveId" clId="{72D2DA94-4FD0-48E9-A117-1004642AE937}" dt="2023-06-05T17:08:34.064" v="416" actId="20577"/>
          <ac:spMkLst>
            <pc:docMk/>
            <pc:sldMk cId="1142425077" sldId="256"/>
            <ac:spMk id="2" creationId="{70D02E69-4482-13EB-7076-CB64FC19182A}"/>
          </ac:spMkLst>
        </pc:spChg>
        <pc:spChg chg="del">
          <ac:chgData name="Syeda Samia Begum" userId="b298edf647744b10" providerId="LiveId" clId="{72D2DA94-4FD0-48E9-A117-1004642AE937}" dt="2023-06-05T17:04:00.425" v="359" actId="478"/>
          <ac:spMkLst>
            <pc:docMk/>
            <pc:sldMk cId="1142425077" sldId="256"/>
            <ac:spMk id="3" creationId="{CBD71430-48D4-B470-3D9F-0D84CD3D8ACE}"/>
          </ac:spMkLst>
        </pc:spChg>
      </pc:sldChg>
      <pc:sldChg chg="addSp delSp modSp mod">
        <pc:chgData name="Syeda Samia Begum" userId="b298edf647744b10" providerId="LiveId" clId="{72D2DA94-4FD0-48E9-A117-1004642AE937}" dt="2023-06-08T09:25:46.376" v="624" actId="1076"/>
        <pc:sldMkLst>
          <pc:docMk/>
          <pc:sldMk cId="4275603809" sldId="257"/>
        </pc:sldMkLst>
        <pc:spChg chg="mod">
          <ac:chgData name="Syeda Samia Begum" userId="b298edf647744b10" providerId="LiveId" clId="{72D2DA94-4FD0-48E9-A117-1004642AE937}" dt="2023-06-08T09:25:46.376" v="624" actId="1076"/>
          <ac:spMkLst>
            <pc:docMk/>
            <pc:sldMk cId="4275603809" sldId="257"/>
            <ac:spMk id="2" creationId="{128277AB-BC98-EA82-6046-3318D2A38D62}"/>
          </ac:spMkLst>
        </pc:spChg>
        <pc:spChg chg="mod">
          <ac:chgData name="Syeda Samia Begum" userId="b298edf647744b10" providerId="LiveId" clId="{72D2DA94-4FD0-48E9-A117-1004642AE937}" dt="2023-06-05T19:49:16.943" v="570" actId="20577"/>
          <ac:spMkLst>
            <pc:docMk/>
            <pc:sldMk cId="4275603809" sldId="257"/>
            <ac:spMk id="3" creationId="{72CFFF86-588F-D7EC-4346-50B87C9A9343}"/>
          </ac:spMkLst>
        </pc:spChg>
        <pc:spChg chg="add mod">
          <ac:chgData name="Syeda Samia Begum" userId="b298edf647744b10" providerId="LiveId" clId="{72D2DA94-4FD0-48E9-A117-1004642AE937}" dt="2023-06-05T19:48:38.749" v="551" actId="1076"/>
          <ac:spMkLst>
            <pc:docMk/>
            <pc:sldMk cId="4275603809" sldId="257"/>
            <ac:spMk id="4" creationId="{7C3BDD82-C20B-EA38-EE44-FB33D8B2096A}"/>
          </ac:spMkLst>
        </pc:spChg>
        <pc:spChg chg="add mod">
          <ac:chgData name="Syeda Samia Begum" userId="b298edf647744b10" providerId="LiveId" clId="{72D2DA94-4FD0-48E9-A117-1004642AE937}" dt="2023-06-05T19:48:44.045" v="552" actId="1076"/>
          <ac:spMkLst>
            <pc:docMk/>
            <pc:sldMk cId="4275603809" sldId="257"/>
            <ac:spMk id="6" creationId="{56D67C63-C20E-2A3F-7B93-5DF8575E3456}"/>
          </ac:spMkLst>
        </pc:spChg>
        <pc:picChg chg="add mod">
          <ac:chgData name="Syeda Samia Begum" userId="b298edf647744b10" providerId="LiveId" clId="{72D2DA94-4FD0-48E9-A117-1004642AE937}" dt="2023-06-05T17:01:34.080" v="309" actId="1076"/>
          <ac:picMkLst>
            <pc:docMk/>
            <pc:sldMk cId="4275603809" sldId="257"/>
            <ac:picMk id="5" creationId="{CAC5345F-9C0B-2572-181A-44D1BB8A32CF}"/>
          </ac:picMkLst>
        </pc:picChg>
        <pc:picChg chg="add del mod">
          <ac:chgData name="Syeda Samia Begum" userId="b298edf647744b10" providerId="LiveId" clId="{72D2DA94-4FD0-48E9-A117-1004642AE937}" dt="2023-06-05T19:47:45.219" v="511"/>
          <ac:picMkLst>
            <pc:docMk/>
            <pc:sldMk cId="4275603809" sldId="257"/>
            <ac:picMk id="7" creationId="{E38176EB-D866-0A03-36A9-7F18917A730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7ECD6-5ABA-505A-7454-D0AAE48973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D1D714-60D7-2799-D537-95CC86C637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D2C5A3-A0B3-2EE0-65F1-68F47C661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E33A9-3D91-56E7-AA9F-7E30C9A08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FBC5E-BDA3-0365-BE2E-EF43866EA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571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FBF44-0A2A-2F83-FE3D-5D949AEEE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D9A8F2-014D-10FD-000F-229F28025E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681B7-F265-1C1D-F39D-DB477569E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83FFB-D37F-AF7D-B106-F826E7836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9B7AB-6000-A29E-99D4-520207935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70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616B4-DA8D-14A9-AF9B-1D61E653E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D16B5-8C69-91A6-710D-A57CDC190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C2377-C7C7-2753-2EE7-929566CF0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F1E3A-9280-B67E-D57B-A831FCFD8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878B8C-62F4-FCBA-7952-DD51A6412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314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EED0B-C79D-BB8B-001C-DF0FEF7C5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3118A-31EC-E10D-DBB5-C61AE44286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9ACF3A-E50C-440E-75C0-857943C40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DC1693-E283-CCE9-D21F-641954CB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73F6A5-4CA9-993E-2635-891827DE4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4CC4D4-EA94-A82B-6D7B-2E81F5468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8AC48-8848-5574-28F5-B4BB48F5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B0DA5D-72FB-FA3C-14EC-BFA182BE3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A51DD4-62B2-39FB-903B-B041FC9FD5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6F5882-64EE-3B4C-B239-B676C411D0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C226F5-A5BE-9BED-5000-C620ED0F2F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5FFAA5-1FD3-831B-79D7-DB7160A4B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6AD3A9-A19F-4331-580F-48FF735C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876E15-164A-E483-E635-74FABEF6C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836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57640-4378-7286-CF9F-C1785AFF4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ADFE3B-F067-2D2D-D7EC-6291F6680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5C857C-3B2E-1B49-D52B-27D4C629B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2DD17-49A0-BBF1-2A8B-222648B9F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685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48D966-2265-83FB-1F08-0671EF139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8EE979-7A65-F20B-AA34-068918170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81E5DC-BAB5-7B14-3C2B-9052E47EB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13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27933-5C35-1BB5-7D72-712F0B6E3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0B8ED-910A-24B1-F21B-2903EB6EC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E1BCAB-4205-5DE0-9753-2474BD8EF5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EC5565-568F-7F3C-199C-4F591E774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86A04-47B4-B3EB-51EE-1EC675CC3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F66938-0995-3647-B099-ABDF75BEA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102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DA682-ECAD-867D-8A81-DCD0C0FDB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A74FFA-9FDC-48DC-1CEC-8976314282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490E49-EF14-6E92-90F3-AC4F9895EA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4B32E8-C2D4-4F33-17A6-173BE9237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B854E2-8BF9-B7A2-AD05-7AC1ABD45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DBF120-B94E-EAFE-E793-C9EB4AEE0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173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AD084-035B-1E6D-0BFE-3E853832F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869E24-866F-0476-DE74-814BAA09BF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A0CF7-8CA6-CAF0-EAE3-A93460677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AF0A6-CAFD-9330-1BB5-EF904CC5B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300BA-7086-0838-5FEF-120BF3840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922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612E24-ADD0-3A7F-A922-AAF99380ED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317D42-5EAC-558E-2619-3A5E07297D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FFECA-FBBD-FDAC-6393-5A7F9895E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668AC-392D-689E-0038-C530C72E8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69A92-29B1-9B77-4AC6-2121ECF60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076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4595B5-3503-C5C7-6629-871FA091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2FC7C2-EC71-9AE9-A7BE-D885004A81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B8C0D4-F0E8-8058-5B19-27DCC05306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BBC85-3CCF-408D-9D1C-2B1D5ED73771}" type="datetimeFigureOut">
              <a:rPr lang="en-GB" smtClean="0"/>
              <a:t>08/06/2023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30A0E-09C9-1C79-1583-F8F4F736AD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A5E4D-43DB-2A71-AEC5-E1940299A4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712EC-6F69-4EF1-8542-56E305D13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95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02E69-4482-13EB-7076-CB64FC1918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41934"/>
            <a:ext cx="9144000" cy="4774131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 Black" panose="020B0A04020102020204" pitchFamily="34" charset="0"/>
              </a:rPr>
              <a:t>Breakfast Board</a:t>
            </a:r>
            <a:br>
              <a:rPr lang="en-GB" dirty="0"/>
            </a:br>
            <a:r>
              <a:rPr lang="en-GB" sz="4000" b="1" dirty="0" err="1"/>
              <a:t>Kobirul</a:t>
            </a:r>
            <a:r>
              <a:rPr lang="en-GB" sz="4000" b="1" dirty="0"/>
              <a:t> Islam</a:t>
            </a:r>
            <a:br>
              <a:rPr lang="en-GB" sz="4000" b="1" dirty="0"/>
            </a:br>
            <a:r>
              <a:rPr lang="en-GB" sz="4000" b="1" dirty="0"/>
              <a:t>2130690</a:t>
            </a:r>
            <a:br>
              <a:rPr lang="en-GB" sz="4000" b="1" dirty="0"/>
            </a:br>
            <a:r>
              <a:rPr lang="en-GB" sz="4000" b="1" dirty="0"/>
              <a:t>BMIH5003</a:t>
            </a:r>
            <a:br>
              <a:rPr lang="en-GB" sz="4000" b="1" dirty="0"/>
            </a:br>
            <a:r>
              <a:rPr lang="en-GB" sz="4000" b="1" dirty="0"/>
              <a:t>Rodrigo F Aguilera </a:t>
            </a:r>
            <a:br>
              <a:rPr lang="en-GB" sz="4000" b="1" dirty="0"/>
            </a:b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142425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277AB-BC98-EA82-6046-3318D2A38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388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Petite </a:t>
            </a:r>
            <a:r>
              <a:rPr lang="en-GB" dirty="0" err="1">
                <a:latin typeface="Baguet Script" panose="00000500000000000000" pitchFamily="2" charset="0"/>
              </a:rPr>
              <a:t>Déjeneur</a:t>
            </a:r>
            <a:r>
              <a:rPr lang="en-GB" dirty="0">
                <a:latin typeface="Baguet Script" panose="00000500000000000000" pitchFamily="2" charset="0"/>
              </a:rPr>
              <a:t> </a:t>
            </a:r>
            <a:br>
              <a:rPr lang="en-GB" dirty="0"/>
            </a:br>
            <a:r>
              <a:rPr lang="en-GB" sz="2000" b="1" i="1" dirty="0"/>
              <a:t>Breakfast</a:t>
            </a:r>
            <a:br>
              <a:rPr lang="en-GB" sz="2000" b="1" i="1" dirty="0"/>
            </a:br>
            <a:r>
              <a:rPr lang="en-GB" sz="2000" i="1" dirty="0"/>
              <a:t>Mon-Fri</a:t>
            </a:r>
            <a:br>
              <a:rPr lang="en-GB" sz="2000" dirty="0"/>
            </a:br>
            <a:r>
              <a:rPr lang="en-GB" sz="2000" i="1" dirty="0"/>
              <a:t>6.30am-10.30am</a:t>
            </a:r>
            <a:br>
              <a:rPr lang="en-GB" sz="2000" i="1" dirty="0"/>
            </a:br>
            <a:r>
              <a:rPr lang="en-GB" sz="2000" b="1" i="1" dirty="0" err="1"/>
              <a:t>Lun</a:t>
            </a:r>
            <a:r>
              <a:rPr lang="en-GB" sz="2000" b="1" i="1" dirty="0"/>
              <a:t>-Ven</a:t>
            </a:r>
            <a:br>
              <a:rPr lang="en-GB" sz="2000" i="1" dirty="0"/>
            </a:br>
            <a:r>
              <a:rPr lang="en-GB" sz="2200" b="1" i="1" dirty="0"/>
              <a:t>6h30 -10h30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FFF86-588F-D7EC-4346-50B87C9A9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4820"/>
            <a:ext cx="10515600" cy="49301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i="1" dirty="0">
                <a:latin typeface="Baguet Script" panose="020B0604020202020204" pitchFamily="2" charset="0"/>
              </a:rPr>
              <a:t>Pain perdu avec </a:t>
            </a:r>
            <a:r>
              <a:rPr lang="en-GB" b="1" i="1" dirty="0" err="1">
                <a:latin typeface="Baguet Script" panose="020B0604020202020204" pitchFamily="2" charset="0"/>
              </a:rPr>
              <a:t>thé</a:t>
            </a:r>
            <a:r>
              <a:rPr lang="en-GB" b="1" i="1" dirty="0">
                <a:latin typeface="Baguet Script" panose="020B0604020202020204" pitchFamily="2" charset="0"/>
              </a:rPr>
              <a:t>                                                                             €</a:t>
            </a:r>
            <a:r>
              <a:rPr lang="en-GB" sz="3000" b="1" i="1" dirty="0">
                <a:latin typeface="Baguet Script" panose="00000500000000000000" pitchFamily="2" charset="0"/>
              </a:rPr>
              <a:t>7,95 </a:t>
            </a:r>
          </a:p>
          <a:p>
            <a:pPr marL="0" indent="0">
              <a:buNone/>
            </a:pPr>
            <a:r>
              <a:rPr lang="en-GB" sz="2200" i="1" dirty="0"/>
              <a:t>French Toast with Tea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fr-FR" b="1" i="1" dirty="0">
                <a:latin typeface="Baguet Script" panose="00000500000000000000" pitchFamily="2" charset="0"/>
              </a:rPr>
              <a:t>Croissant ou Pain avec confiture ou beurre                                   €</a:t>
            </a:r>
            <a:r>
              <a:rPr lang="fr-FR" sz="3000" b="1" i="1" dirty="0">
                <a:latin typeface="Baguet Script" panose="00000500000000000000" pitchFamily="2" charset="0"/>
              </a:rPr>
              <a:t>3,50 </a:t>
            </a:r>
          </a:p>
          <a:p>
            <a:pPr marL="0" indent="0">
              <a:buNone/>
            </a:pPr>
            <a:r>
              <a:rPr lang="en-GB" sz="2200" i="1" dirty="0"/>
              <a:t>Croissant or Bread with jam or butter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fr-FR" b="1" i="1" dirty="0">
                <a:latin typeface="Baguet Script" panose="00000500000000000000" pitchFamily="2" charset="0"/>
              </a:rPr>
              <a:t>œuf brouillé avec pain grillé et jus d’orange                                  €</a:t>
            </a:r>
            <a:r>
              <a:rPr lang="fr-FR" sz="3000" b="1" i="1" dirty="0">
                <a:latin typeface="Baguet Script" panose="00000500000000000000" pitchFamily="2" charset="0"/>
              </a:rPr>
              <a:t>8,25 </a:t>
            </a:r>
          </a:p>
          <a:p>
            <a:pPr marL="0" indent="0">
              <a:buNone/>
            </a:pPr>
            <a:r>
              <a:rPr lang="en-GB" sz="2200" i="1" dirty="0"/>
              <a:t>Scrambled egg with toast and orange jus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fr-FR" b="1" i="1" dirty="0">
                <a:latin typeface="Baguet Script" panose="00000500000000000000" pitchFamily="2" charset="0"/>
              </a:rPr>
              <a:t>Boissons chaudes disponibles à partir de €1,95 </a:t>
            </a:r>
          </a:p>
          <a:p>
            <a:pPr marL="0" indent="0">
              <a:buNone/>
            </a:pPr>
            <a:r>
              <a:rPr lang="en-GB" sz="2200" i="1" dirty="0"/>
              <a:t>Hot drinks available from €1.95</a:t>
            </a:r>
            <a:endParaRPr lang="fr-FR" sz="22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7C3BDD82-C20B-EA38-EE44-FB33D8B2096A}"/>
              </a:ext>
            </a:extLst>
          </p:cNvPr>
          <p:cNvSpPr/>
          <p:nvPr/>
        </p:nvSpPr>
        <p:spPr>
          <a:xfrm>
            <a:off x="7477759" y="1795780"/>
            <a:ext cx="914400" cy="28448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C5345F-9C0B-2572-181A-44D1BB8A32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7759" y="3011110"/>
            <a:ext cx="932769" cy="323116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56D67C63-C20E-2A3F-7B93-5DF8575E3456}"/>
              </a:ext>
            </a:extLst>
          </p:cNvPr>
          <p:cNvSpPr/>
          <p:nvPr/>
        </p:nvSpPr>
        <p:spPr>
          <a:xfrm>
            <a:off x="7477759" y="4287400"/>
            <a:ext cx="1137920" cy="32311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603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85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Arial Black</vt:lpstr>
      <vt:lpstr>Baguet Script</vt:lpstr>
      <vt:lpstr>Calibri</vt:lpstr>
      <vt:lpstr>Calibri Light</vt:lpstr>
      <vt:lpstr>Office Theme</vt:lpstr>
      <vt:lpstr>Breakfast Board Kobirul Islam 2130690 BMIH5003 Rodrigo F Aguilera  </vt:lpstr>
      <vt:lpstr>Petite Déjeneur  Breakfast Mon-Fri 6.30am-10.30am Lun-Ven 6h30 -10h30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Syeda Samia Begum</dc:creator>
  <cp:lastModifiedBy>Syeda Samia Begum</cp:lastModifiedBy>
  <cp:revision>1</cp:revision>
  <dcterms:created xsi:type="dcterms:W3CDTF">2023-06-05T11:13:50Z</dcterms:created>
  <dcterms:modified xsi:type="dcterms:W3CDTF">2023-06-08T09:25:46Z</dcterms:modified>
</cp:coreProperties>
</file>