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099" r:id="rId1"/>
  </p:sldMasterIdLst>
  <p:notesMasterIdLst>
    <p:notesMasterId r:id="rId26"/>
  </p:notesMasterIdLst>
  <p:sldIdLst>
    <p:sldId id="307" r:id="rId2"/>
    <p:sldId id="308" r:id="rId3"/>
    <p:sldId id="315" r:id="rId4"/>
    <p:sldId id="313" r:id="rId5"/>
    <p:sldId id="296" r:id="rId6"/>
    <p:sldId id="297" r:id="rId7"/>
    <p:sldId id="310" r:id="rId8"/>
    <p:sldId id="299" r:id="rId9"/>
    <p:sldId id="264" r:id="rId10"/>
    <p:sldId id="302" r:id="rId11"/>
    <p:sldId id="303" r:id="rId12"/>
    <p:sldId id="304" r:id="rId13"/>
    <p:sldId id="305" r:id="rId14"/>
    <p:sldId id="256" r:id="rId15"/>
    <p:sldId id="316" r:id="rId16"/>
    <p:sldId id="319" r:id="rId17"/>
    <p:sldId id="318" r:id="rId18"/>
    <p:sldId id="289" r:id="rId19"/>
    <p:sldId id="311" r:id="rId20"/>
    <p:sldId id="290" r:id="rId21"/>
    <p:sldId id="312" r:id="rId22"/>
    <p:sldId id="317" r:id="rId23"/>
    <p:sldId id="294" r:id="rId24"/>
    <p:sldId id="32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34C32-FC96-EF4A-82C4-F88BF4D0C15F}" v="1570" dt="2022-12-09T09:15:38.880"/>
    <p1510:client id="{FDECFBCC-CD2F-010B-D3E3-70DB4D014D4B}" v="41" dt="2022-12-15T14:20:08.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raghici (2214911)" userId="S::2214911@student.uwtsd.ac.uk::0c964279-b29f-4643-96e4-dd48ca903f8a" providerId="AD" clId="Web-{081716CA-3FB9-4CEE-C016-408F21A04570}"/>
    <pc:docChg chg="addSld modSld">
      <pc:chgData name="Elena Draghici (2214911)" userId="S::2214911@student.uwtsd.ac.uk::0c964279-b29f-4643-96e4-dd48ca903f8a" providerId="AD" clId="Web-{081716CA-3FB9-4CEE-C016-408F21A04570}" dt="2022-12-07T16:20:06.459" v="502" actId="1076"/>
      <pc:docMkLst>
        <pc:docMk/>
      </pc:docMkLst>
      <pc:sldChg chg="modSp">
        <pc:chgData name="Elena Draghici (2214911)" userId="S::2214911@student.uwtsd.ac.uk::0c964279-b29f-4643-96e4-dd48ca903f8a" providerId="AD" clId="Web-{081716CA-3FB9-4CEE-C016-408F21A04570}" dt="2022-12-07T16:20:06.459" v="502" actId="1076"/>
        <pc:sldMkLst>
          <pc:docMk/>
          <pc:sldMk cId="2823797337" sldId="294"/>
        </pc:sldMkLst>
        <pc:spChg chg="mod">
          <ac:chgData name="Elena Draghici (2214911)" userId="S::2214911@student.uwtsd.ac.uk::0c964279-b29f-4643-96e4-dd48ca903f8a" providerId="AD" clId="Web-{081716CA-3FB9-4CEE-C016-408F21A04570}" dt="2022-12-07T16:20:06.459" v="502" actId="1076"/>
          <ac:spMkLst>
            <pc:docMk/>
            <pc:sldMk cId="2823797337" sldId="294"/>
            <ac:spMk id="3" creationId="{37AB78D8-C947-E4A1-E217-456A6F6CC353}"/>
          </ac:spMkLst>
        </pc:spChg>
      </pc:sldChg>
      <pc:sldChg chg="addSp modSp new">
        <pc:chgData name="Elena Draghici (2214911)" userId="S::2214911@student.uwtsd.ac.uk::0c964279-b29f-4643-96e4-dd48ca903f8a" providerId="AD" clId="Web-{081716CA-3FB9-4CEE-C016-408F21A04570}" dt="2022-12-07T16:19:24.238" v="501" actId="20577"/>
        <pc:sldMkLst>
          <pc:docMk/>
          <pc:sldMk cId="3303408814" sldId="317"/>
        </pc:sldMkLst>
        <pc:spChg chg="mod">
          <ac:chgData name="Elena Draghici (2214911)" userId="S::2214911@student.uwtsd.ac.uk::0c964279-b29f-4643-96e4-dd48ca903f8a" providerId="AD" clId="Web-{081716CA-3FB9-4CEE-C016-408F21A04570}" dt="2022-12-07T15:55:32.342" v="2" actId="1076"/>
          <ac:spMkLst>
            <pc:docMk/>
            <pc:sldMk cId="3303408814" sldId="317"/>
            <ac:spMk id="2" creationId="{92EAB051-F1EC-D115-2AFB-32291C7C0C98}"/>
          </ac:spMkLst>
        </pc:spChg>
        <pc:spChg chg="add mod">
          <ac:chgData name="Elena Draghici (2214911)" userId="S::2214911@student.uwtsd.ac.uk::0c964279-b29f-4643-96e4-dd48ca903f8a" providerId="AD" clId="Web-{081716CA-3FB9-4CEE-C016-408F21A04570}" dt="2022-12-07T16:19:24.238" v="501" actId="20577"/>
          <ac:spMkLst>
            <pc:docMk/>
            <pc:sldMk cId="3303408814" sldId="317"/>
            <ac:spMk id="3" creationId="{13F2E32A-B1A6-EB6B-6551-A81356C8277A}"/>
          </ac:spMkLst>
        </pc:spChg>
      </pc:sldChg>
    </pc:docChg>
  </pc:docChgLst>
  <pc:docChgLst>
    <pc:chgData name="Elena Draghici (2214911)" userId="S::2214911@student.uwtsd.ac.uk::0c964279-b29f-4643-96e4-dd48ca903f8a" providerId="AD" clId="Web-{211519D6-0B59-C537-0771-059BEBDAC75D}"/>
    <pc:docChg chg="modSld">
      <pc:chgData name="Elena Draghici (2214911)" userId="S::2214911@student.uwtsd.ac.uk::0c964279-b29f-4643-96e4-dd48ca903f8a" providerId="AD" clId="Web-{211519D6-0B59-C537-0771-059BEBDAC75D}" dt="2022-11-27T11:56:50.068" v="5"/>
      <pc:docMkLst>
        <pc:docMk/>
      </pc:docMkLst>
      <pc:sldChg chg="addSp delSp modSp">
        <pc:chgData name="Elena Draghici (2214911)" userId="S::2214911@student.uwtsd.ac.uk::0c964279-b29f-4643-96e4-dd48ca903f8a" providerId="AD" clId="Web-{211519D6-0B59-C537-0771-059BEBDAC75D}" dt="2022-11-27T11:56:50.068" v="5"/>
        <pc:sldMkLst>
          <pc:docMk/>
          <pc:sldMk cId="109857222" sldId="289"/>
        </pc:sldMkLst>
        <pc:spChg chg="del">
          <ac:chgData name="Elena Draghici (2214911)" userId="S::2214911@student.uwtsd.ac.uk::0c964279-b29f-4643-96e4-dd48ca903f8a" providerId="AD" clId="Web-{211519D6-0B59-C537-0771-059BEBDAC75D}" dt="2022-11-27T11:56:07.096" v="0"/>
          <ac:spMkLst>
            <pc:docMk/>
            <pc:sldMk cId="109857222" sldId="289"/>
            <ac:spMk id="5" creationId="{0F0DAEC4-6748-5F18-3472-57379E8D4817}"/>
          </ac:spMkLst>
        </pc:spChg>
        <pc:spChg chg="add del mod">
          <ac:chgData name="Elena Draghici (2214911)" userId="S::2214911@student.uwtsd.ac.uk::0c964279-b29f-4643-96e4-dd48ca903f8a" providerId="AD" clId="Web-{211519D6-0B59-C537-0771-059BEBDAC75D}" dt="2022-11-27T11:56:50.068" v="5"/>
          <ac:spMkLst>
            <pc:docMk/>
            <pc:sldMk cId="109857222" sldId="289"/>
            <ac:spMk id="7" creationId="{4FE7EDC5-2220-2CE3-90B8-4C33E4F2D79B}"/>
          </ac:spMkLst>
        </pc:spChg>
        <pc:picChg chg="del">
          <ac:chgData name="Elena Draghici (2214911)" userId="S::2214911@student.uwtsd.ac.uk::0c964279-b29f-4643-96e4-dd48ca903f8a" providerId="AD" clId="Web-{211519D6-0B59-C537-0771-059BEBDAC75D}" dt="2022-11-27T11:56:07.096" v="0"/>
          <ac:picMkLst>
            <pc:docMk/>
            <pc:sldMk cId="109857222" sldId="289"/>
            <ac:picMk id="4" creationId="{3A9C6B6E-D104-B7D3-CD72-DE4EF79EE9A9}"/>
          </ac:picMkLst>
        </pc:picChg>
        <pc:picChg chg="add del mod">
          <ac:chgData name="Elena Draghici (2214911)" userId="S::2214911@student.uwtsd.ac.uk::0c964279-b29f-4643-96e4-dd48ca903f8a" providerId="AD" clId="Web-{211519D6-0B59-C537-0771-059BEBDAC75D}" dt="2022-11-27T11:56:50.068" v="5"/>
          <ac:picMkLst>
            <pc:docMk/>
            <pc:sldMk cId="109857222" sldId="289"/>
            <ac:picMk id="6" creationId="{86805BCF-D4CF-4BE6-45BD-8485DBD6B4BC}"/>
          </ac:picMkLst>
        </pc:picChg>
      </pc:sldChg>
    </pc:docChg>
  </pc:docChgLst>
  <pc:docChgLst>
    <pc:chgData name="Elena Draghici (2214911)" userId="S::2214911@student.uwtsd.ac.uk::0c964279-b29f-4643-96e4-dd48ca903f8a" providerId="AD" clId="Web-{4977DD23-FC83-493A-F8E1-F385DD901C32}"/>
    <pc:docChg chg="modSld">
      <pc:chgData name="Elena Draghici (2214911)" userId="S::2214911@student.uwtsd.ac.uk::0c964279-b29f-4643-96e4-dd48ca903f8a" providerId="AD" clId="Web-{4977DD23-FC83-493A-F8E1-F385DD901C32}" dt="2022-12-07T15:51:44.527" v="457" actId="1076"/>
      <pc:docMkLst>
        <pc:docMk/>
      </pc:docMkLst>
      <pc:sldChg chg="addSp delSp modSp">
        <pc:chgData name="Elena Draghici (2214911)" userId="S::2214911@student.uwtsd.ac.uk::0c964279-b29f-4643-96e4-dd48ca903f8a" providerId="AD" clId="Web-{4977DD23-FC83-493A-F8E1-F385DD901C32}" dt="2022-12-07T15:50:17.928" v="448" actId="20577"/>
        <pc:sldMkLst>
          <pc:docMk/>
          <pc:sldMk cId="979921876" sldId="256"/>
        </pc:sldMkLst>
        <pc:spChg chg="mod">
          <ac:chgData name="Elena Draghici (2214911)" userId="S::2214911@student.uwtsd.ac.uk::0c964279-b29f-4643-96e4-dd48ca903f8a" providerId="AD" clId="Web-{4977DD23-FC83-493A-F8E1-F385DD901C32}" dt="2022-12-07T15:50:02.146" v="445" actId="14100"/>
          <ac:spMkLst>
            <pc:docMk/>
            <pc:sldMk cId="979921876" sldId="256"/>
            <ac:spMk id="2" creationId="{82A5ADA8-69FC-45AE-BE7A-1722A46FBB7F}"/>
          </ac:spMkLst>
        </pc:spChg>
        <pc:spChg chg="mod">
          <ac:chgData name="Elena Draghici (2214911)" userId="S::2214911@student.uwtsd.ac.uk::0c964279-b29f-4643-96e4-dd48ca903f8a" providerId="AD" clId="Web-{4977DD23-FC83-493A-F8E1-F385DD901C32}" dt="2022-12-07T15:50:17.928" v="448" actId="20577"/>
          <ac:spMkLst>
            <pc:docMk/>
            <pc:sldMk cId="979921876" sldId="256"/>
            <ac:spMk id="3" creationId="{44D96DE3-2480-2644-F9B4-87E1B36B789A}"/>
          </ac:spMkLst>
        </pc:spChg>
        <pc:spChg chg="mod">
          <ac:chgData name="Elena Draghici (2214911)" userId="S::2214911@student.uwtsd.ac.uk::0c964279-b29f-4643-96e4-dd48ca903f8a" providerId="AD" clId="Web-{4977DD23-FC83-493A-F8E1-F385DD901C32}" dt="2022-12-07T15:03:00.244" v="76" actId="1076"/>
          <ac:spMkLst>
            <pc:docMk/>
            <pc:sldMk cId="979921876" sldId="256"/>
            <ac:spMk id="7" creationId="{BE98407D-40F6-97FF-4C06-F88941B62526}"/>
          </ac:spMkLst>
        </pc:spChg>
        <pc:spChg chg="add del mod">
          <ac:chgData name="Elena Draghici (2214911)" userId="S::2214911@student.uwtsd.ac.uk::0c964279-b29f-4643-96e4-dd48ca903f8a" providerId="AD" clId="Web-{4977DD23-FC83-493A-F8E1-F385DD901C32}" dt="2022-12-07T15:01:57.599" v="54"/>
          <ac:spMkLst>
            <pc:docMk/>
            <pc:sldMk cId="979921876" sldId="256"/>
            <ac:spMk id="8" creationId="{06632437-B766-57AF-460F-1E6384691B05}"/>
          </ac:spMkLst>
        </pc:spChg>
        <pc:picChg chg="add del mod">
          <ac:chgData name="Elena Draghici (2214911)" userId="S::2214911@student.uwtsd.ac.uk::0c964279-b29f-4643-96e4-dd48ca903f8a" providerId="AD" clId="Web-{4977DD23-FC83-493A-F8E1-F385DD901C32}" dt="2022-12-07T15:01:57.599" v="55"/>
          <ac:picMkLst>
            <pc:docMk/>
            <pc:sldMk cId="979921876" sldId="256"/>
            <ac:picMk id="6" creationId="{51D0F2CC-84E5-B5ED-49E2-F3FEA363198C}"/>
          </ac:picMkLst>
        </pc:picChg>
      </pc:sldChg>
      <pc:sldChg chg="modSp">
        <pc:chgData name="Elena Draghici (2214911)" userId="S::2214911@student.uwtsd.ac.uk::0c964279-b29f-4643-96e4-dd48ca903f8a" providerId="AD" clId="Web-{4977DD23-FC83-493A-F8E1-F385DD901C32}" dt="2022-12-07T15:51:19.588" v="456" actId="20577"/>
        <pc:sldMkLst>
          <pc:docMk/>
          <pc:sldMk cId="540625929" sldId="264"/>
        </pc:sldMkLst>
        <pc:spChg chg="mod">
          <ac:chgData name="Elena Draghici (2214911)" userId="S::2214911@student.uwtsd.ac.uk::0c964279-b29f-4643-96e4-dd48ca903f8a" providerId="AD" clId="Web-{4977DD23-FC83-493A-F8E1-F385DD901C32}" dt="2022-12-07T15:51:19.588" v="456" actId="20577"/>
          <ac:spMkLst>
            <pc:docMk/>
            <pc:sldMk cId="540625929" sldId="264"/>
            <ac:spMk id="2" creationId="{3556B593-36F0-4931-B0DF-2996E6C54321}"/>
          </ac:spMkLst>
        </pc:spChg>
      </pc:sldChg>
      <pc:sldChg chg="addSp delSp modSp">
        <pc:chgData name="Elena Draghici (2214911)" userId="S::2214911@student.uwtsd.ac.uk::0c964279-b29f-4643-96e4-dd48ca903f8a" providerId="AD" clId="Web-{4977DD23-FC83-493A-F8E1-F385DD901C32}" dt="2022-12-07T15:37:04.334" v="394" actId="20577"/>
        <pc:sldMkLst>
          <pc:docMk/>
          <pc:sldMk cId="109857222" sldId="289"/>
        </pc:sldMkLst>
        <pc:spChg chg="mod">
          <ac:chgData name="Elena Draghici (2214911)" userId="S::2214911@student.uwtsd.ac.uk::0c964279-b29f-4643-96e4-dd48ca903f8a" providerId="AD" clId="Web-{4977DD23-FC83-493A-F8E1-F385DD901C32}" dt="2022-12-07T15:37:04.334" v="394" actId="20577"/>
          <ac:spMkLst>
            <pc:docMk/>
            <pc:sldMk cId="109857222" sldId="289"/>
            <ac:spMk id="2" creationId="{00000000-0000-0000-0000-000000000000}"/>
          </ac:spMkLst>
        </pc:spChg>
        <pc:spChg chg="add mod">
          <ac:chgData name="Elena Draghici (2214911)" userId="S::2214911@student.uwtsd.ac.uk::0c964279-b29f-4643-96e4-dd48ca903f8a" providerId="AD" clId="Web-{4977DD23-FC83-493A-F8E1-F385DD901C32}" dt="2022-12-07T15:06:46.960" v="111" actId="14100"/>
          <ac:spMkLst>
            <pc:docMk/>
            <pc:sldMk cId="109857222" sldId="289"/>
            <ac:spMk id="6" creationId="{63EAC29B-50F7-B295-9701-0711B9C48442}"/>
          </ac:spMkLst>
        </pc:spChg>
        <pc:spChg chg="mod">
          <ac:chgData name="Elena Draghici (2214911)" userId="S::2214911@student.uwtsd.ac.uk::0c964279-b29f-4643-96e4-dd48ca903f8a" providerId="AD" clId="Web-{4977DD23-FC83-493A-F8E1-F385DD901C32}" dt="2022-12-07T15:34:33.888" v="390" actId="1076"/>
          <ac:spMkLst>
            <pc:docMk/>
            <pc:sldMk cId="109857222" sldId="289"/>
            <ac:spMk id="7" creationId="{4CA17A9E-A087-E0A4-EB45-10FF45B0E8C6}"/>
          </ac:spMkLst>
        </pc:spChg>
        <pc:picChg chg="del">
          <ac:chgData name="Elena Draghici (2214911)" userId="S::2214911@student.uwtsd.ac.uk::0c964279-b29f-4643-96e4-dd48ca903f8a" providerId="AD" clId="Web-{4977DD23-FC83-493A-F8E1-F385DD901C32}" dt="2022-12-07T15:06:28.303" v="103"/>
          <ac:picMkLst>
            <pc:docMk/>
            <pc:sldMk cId="109857222" sldId="289"/>
            <ac:picMk id="4" creationId="{A90DF56F-1141-85A8-79AB-C751685A62D3}"/>
          </ac:picMkLst>
        </pc:picChg>
        <pc:picChg chg="add mod">
          <ac:chgData name="Elena Draghici (2214911)" userId="S::2214911@student.uwtsd.ac.uk::0c964279-b29f-4643-96e4-dd48ca903f8a" providerId="AD" clId="Web-{4977DD23-FC83-493A-F8E1-F385DD901C32}" dt="2022-12-07T15:34:44.029" v="392" actId="14100"/>
          <ac:picMkLst>
            <pc:docMk/>
            <pc:sldMk cId="109857222" sldId="289"/>
            <ac:picMk id="5" creationId="{86E1CE30-409F-3636-BC52-6D20A82B5FBA}"/>
          </ac:picMkLst>
        </pc:picChg>
      </pc:sldChg>
      <pc:sldChg chg="addSp delSp modSp">
        <pc:chgData name="Elena Draghici (2214911)" userId="S::2214911@student.uwtsd.ac.uk::0c964279-b29f-4643-96e4-dd48ca903f8a" providerId="AD" clId="Web-{4977DD23-FC83-493A-F8E1-F385DD901C32}" dt="2022-12-07T15:34:06.949" v="387" actId="20577"/>
        <pc:sldMkLst>
          <pc:docMk/>
          <pc:sldMk cId="3502171069" sldId="290"/>
        </pc:sldMkLst>
        <pc:spChg chg="add mod">
          <ac:chgData name="Elena Draghici (2214911)" userId="S::2214911@student.uwtsd.ac.uk::0c964279-b29f-4643-96e4-dd48ca903f8a" providerId="AD" clId="Web-{4977DD23-FC83-493A-F8E1-F385DD901C32}" dt="2022-12-07T15:14:03.283" v="229" actId="14100"/>
          <ac:spMkLst>
            <pc:docMk/>
            <pc:sldMk cId="3502171069" sldId="290"/>
            <ac:spMk id="5" creationId="{2096CF1F-2A18-8E88-94CF-5082CF7FE722}"/>
          </ac:spMkLst>
        </pc:spChg>
        <pc:spChg chg="mod">
          <ac:chgData name="Elena Draghici (2214911)" userId="S::2214911@student.uwtsd.ac.uk::0c964279-b29f-4643-96e4-dd48ca903f8a" providerId="AD" clId="Web-{4977DD23-FC83-493A-F8E1-F385DD901C32}" dt="2022-12-07T15:15:02.131" v="251" actId="1076"/>
          <ac:spMkLst>
            <pc:docMk/>
            <pc:sldMk cId="3502171069" sldId="290"/>
            <ac:spMk id="6" creationId="{A25BEA47-3FE5-8568-68DA-BEC6C370B8BE}"/>
          </ac:spMkLst>
        </pc:spChg>
        <pc:spChg chg="mod">
          <ac:chgData name="Elena Draghici (2214911)" userId="S::2214911@student.uwtsd.ac.uk::0c964279-b29f-4643-96e4-dd48ca903f8a" providerId="AD" clId="Web-{4977DD23-FC83-493A-F8E1-F385DD901C32}" dt="2022-12-07T15:34:06.949" v="387" actId="20577"/>
          <ac:spMkLst>
            <pc:docMk/>
            <pc:sldMk cId="3502171069" sldId="290"/>
            <ac:spMk id="14" creationId="{6F69D5AF-ECD5-C6AD-FE6F-60C1595C2416}"/>
          </ac:spMkLst>
        </pc:spChg>
        <pc:picChg chg="del">
          <ac:chgData name="Elena Draghici (2214911)" userId="S::2214911@student.uwtsd.ac.uk::0c964279-b29f-4643-96e4-dd48ca903f8a" providerId="AD" clId="Web-{4977DD23-FC83-493A-F8E1-F385DD901C32}" dt="2022-12-07T15:12:37.716" v="191"/>
          <ac:picMkLst>
            <pc:docMk/>
            <pc:sldMk cId="3502171069" sldId="290"/>
            <ac:picMk id="3" creationId="{728468F5-9E16-4E5A-D7D8-7085250D6514}"/>
          </ac:picMkLst>
        </pc:picChg>
        <pc:picChg chg="add mod">
          <ac:chgData name="Elena Draghici (2214911)" userId="S::2214911@student.uwtsd.ac.uk::0c964279-b29f-4643-96e4-dd48ca903f8a" providerId="AD" clId="Web-{4977DD23-FC83-493A-F8E1-F385DD901C32}" dt="2022-12-07T15:15:19.569" v="254" actId="14100"/>
          <ac:picMkLst>
            <pc:docMk/>
            <pc:sldMk cId="3502171069" sldId="290"/>
            <ac:picMk id="4" creationId="{646CE0AE-E9CA-2BA9-83C3-D114DB28F04A}"/>
          </ac:picMkLst>
        </pc:picChg>
      </pc:sldChg>
      <pc:sldChg chg="modSp">
        <pc:chgData name="Elena Draghici (2214911)" userId="S::2214911@student.uwtsd.ac.uk::0c964279-b29f-4643-96e4-dd48ca903f8a" providerId="AD" clId="Web-{4977DD23-FC83-493A-F8E1-F385DD901C32}" dt="2022-12-07T15:51:44.527" v="457" actId="1076"/>
        <pc:sldMkLst>
          <pc:docMk/>
          <pc:sldMk cId="3266722336" sldId="296"/>
        </pc:sldMkLst>
        <pc:spChg chg="mod">
          <ac:chgData name="Elena Draghici (2214911)" userId="S::2214911@student.uwtsd.ac.uk::0c964279-b29f-4643-96e4-dd48ca903f8a" providerId="AD" clId="Web-{4977DD23-FC83-493A-F8E1-F385DD901C32}" dt="2022-12-07T15:51:44.527" v="457" actId="1076"/>
          <ac:spMkLst>
            <pc:docMk/>
            <pc:sldMk cId="3266722336" sldId="296"/>
            <ac:spMk id="2" creationId="{CA69C05C-D74A-DDAF-659D-84B14AF7FFF5}"/>
          </ac:spMkLst>
        </pc:spChg>
      </pc:sldChg>
      <pc:sldChg chg="addSp delSp modSp">
        <pc:chgData name="Elena Draghici (2214911)" userId="S::2214911@student.uwtsd.ac.uk::0c964279-b29f-4643-96e4-dd48ca903f8a" providerId="AD" clId="Web-{4977DD23-FC83-493A-F8E1-F385DD901C32}" dt="2022-12-07T14:59:56.749" v="30" actId="1076"/>
        <pc:sldMkLst>
          <pc:docMk/>
          <pc:sldMk cId="856949169" sldId="305"/>
        </pc:sldMkLst>
        <pc:spChg chg="mod">
          <ac:chgData name="Elena Draghici (2214911)" userId="S::2214911@student.uwtsd.ac.uk::0c964279-b29f-4643-96e4-dd48ca903f8a" providerId="AD" clId="Web-{4977DD23-FC83-493A-F8E1-F385DD901C32}" dt="2022-12-07T14:59:56.749" v="30" actId="1076"/>
          <ac:spMkLst>
            <pc:docMk/>
            <pc:sldMk cId="856949169" sldId="305"/>
            <ac:spMk id="7" creationId="{6025082A-FBC2-1BD2-CBCF-5CD8906E2E91}"/>
          </ac:spMkLst>
        </pc:spChg>
        <pc:picChg chg="del">
          <ac:chgData name="Elena Draghici (2214911)" userId="S::2214911@student.uwtsd.ac.uk::0c964279-b29f-4643-96e4-dd48ca903f8a" providerId="AD" clId="Web-{4977DD23-FC83-493A-F8E1-F385DD901C32}" dt="2022-12-07T14:58:40.338" v="1"/>
          <ac:picMkLst>
            <pc:docMk/>
            <pc:sldMk cId="856949169" sldId="305"/>
            <ac:picMk id="4" creationId="{7BF8D18C-F444-29E5-F477-22F345527324}"/>
          </ac:picMkLst>
        </pc:picChg>
        <pc:picChg chg="add mod">
          <ac:chgData name="Elena Draghici (2214911)" userId="S::2214911@student.uwtsd.ac.uk::0c964279-b29f-4643-96e4-dd48ca903f8a" providerId="AD" clId="Web-{4977DD23-FC83-493A-F8E1-F385DD901C32}" dt="2022-12-07T14:58:51.948" v="5" actId="1076"/>
          <ac:picMkLst>
            <pc:docMk/>
            <pc:sldMk cId="856949169" sldId="305"/>
            <ac:picMk id="5" creationId="{438F862B-235A-4B4B-0D92-F11ADBB4046A}"/>
          </ac:picMkLst>
        </pc:picChg>
      </pc:sldChg>
      <pc:sldChg chg="addSp delSp modSp mod setBg">
        <pc:chgData name="Elena Draghici (2214911)" userId="S::2214911@student.uwtsd.ac.uk::0c964279-b29f-4643-96e4-dd48ca903f8a" providerId="AD" clId="Web-{4977DD23-FC83-493A-F8E1-F385DD901C32}" dt="2022-12-07T15:46:35.775" v="436"/>
        <pc:sldMkLst>
          <pc:docMk/>
          <pc:sldMk cId="1469174187" sldId="307"/>
        </pc:sldMkLst>
        <pc:spChg chg="mod">
          <ac:chgData name="Elena Draghici (2214911)" userId="S::2214911@student.uwtsd.ac.uk::0c964279-b29f-4643-96e4-dd48ca903f8a" providerId="AD" clId="Web-{4977DD23-FC83-493A-F8E1-F385DD901C32}" dt="2022-12-07T15:46:35.775" v="436"/>
          <ac:spMkLst>
            <pc:docMk/>
            <pc:sldMk cId="1469174187" sldId="307"/>
            <ac:spMk id="2" creationId="{1D573AD3-A8F4-D35B-96B0-79A6E8E6D218}"/>
          </ac:spMkLst>
        </pc:spChg>
        <pc:spChg chg="add del">
          <ac:chgData name="Elena Draghici (2214911)" userId="S::2214911@student.uwtsd.ac.uk::0c964279-b29f-4643-96e4-dd48ca903f8a" providerId="AD" clId="Web-{4977DD23-FC83-493A-F8E1-F385DD901C32}" dt="2022-12-07T15:46:35.728" v="435"/>
          <ac:spMkLst>
            <pc:docMk/>
            <pc:sldMk cId="1469174187" sldId="307"/>
            <ac:spMk id="45" creationId="{BED1B64B-251E-446A-A285-6626C4EC010D}"/>
          </ac:spMkLst>
        </pc:spChg>
        <pc:spChg chg="add del">
          <ac:chgData name="Elena Draghici (2214911)" userId="S::2214911@student.uwtsd.ac.uk::0c964279-b29f-4643-96e4-dd48ca903f8a" providerId="AD" clId="Web-{4977DD23-FC83-493A-F8E1-F385DD901C32}" dt="2022-12-07T15:46:35.728" v="435"/>
          <ac:spMkLst>
            <pc:docMk/>
            <pc:sldMk cId="1469174187" sldId="307"/>
            <ac:spMk id="47" creationId="{A27AE693-58E8-48BC-8ED0-568ABFEABB35}"/>
          </ac:spMkLst>
        </pc:spChg>
        <pc:spChg chg="add">
          <ac:chgData name="Elena Draghici (2214911)" userId="S::2214911@student.uwtsd.ac.uk::0c964279-b29f-4643-96e4-dd48ca903f8a" providerId="AD" clId="Web-{4977DD23-FC83-493A-F8E1-F385DD901C32}" dt="2022-12-07T15:46:35.775" v="436"/>
          <ac:spMkLst>
            <pc:docMk/>
            <pc:sldMk cId="1469174187" sldId="307"/>
            <ac:spMk id="59" creationId="{94C52C56-BEF2-4E22-8C8E-A7AC96B03A72}"/>
          </ac:spMkLst>
        </pc:spChg>
        <pc:spChg chg="add">
          <ac:chgData name="Elena Draghici (2214911)" userId="S::2214911@student.uwtsd.ac.uk::0c964279-b29f-4643-96e4-dd48ca903f8a" providerId="AD" clId="Web-{4977DD23-FC83-493A-F8E1-F385DD901C32}" dt="2022-12-07T15:46:35.775" v="436"/>
          <ac:spMkLst>
            <pc:docMk/>
            <pc:sldMk cId="1469174187" sldId="307"/>
            <ac:spMk id="60" creationId="{42285737-90EE-47DC-AC80-8AE156B11969}"/>
          </ac:spMkLst>
        </pc:spChg>
        <pc:grpChg chg="add del">
          <ac:chgData name="Elena Draghici (2214911)" userId="S::2214911@student.uwtsd.ac.uk::0c964279-b29f-4643-96e4-dd48ca903f8a" providerId="AD" clId="Web-{4977DD23-FC83-493A-F8E1-F385DD901C32}" dt="2022-12-07T15:46:35.728" v="435"/>
          <ac:grpSpMkLst>
            <pc:docMk/>
            <pc:sldMk cId="1469174187" sldId="307"/>
            <ac:grpSpMk id="46" creationId="{CD02B5D1-60D4-4D5B-AFD9-C986E227431B}"/>
          </ac:grpSpMkLst>
        </pc:grpChg>
        <pc:grpChg chg="add">
          <ac:chgData name="Elena Draghici (2214911)" userId="S::2214911@student.uwtsd.ac.uk::0c964279-b29f-4643-96e4-dd48ca903f8a" providerId="AD" clId="Web-{4977DD23-FC83-493A-F8E1-F385DD901C32}" dt="2022-12-07T15:46:35.775" v="436"/>
          <ac:grpSpMkLst>
            <pc:docMk/>
            <pc:sldMk cId="1469174187" sldId="307"/>
            <ac:grpSpMk id="52" creationId="{B57BDC17-F1B3-455F-BBF1-680AA1F25C06}"/>
          </ac:grpSpMkLst>
        </pc:grpChg>
        <pc:graphicFrameChg chg="mod modGraphic">
          <ac:chgData name="Elena Draghici (2214911)" userId="S::2214911@student.uwtsd.ac.uk::0c964279-b29f-4643-96e4-dd48ca903f8a" providerId="AD" clId="Web-{4977DD23-FC83-493A-F8E1-F385DD901C32}" dt="2022-12-07T15:46:35.775" v="436"/>
          <ac:graphicFrameMkLst>
            <pc:docMk/>
            <pc:sldMk cId="1469174187" sldId="307"/>
            <ac:graphicFrameMk id="43" creationId="{0641F061-BAE3-40DD-2E5A-4276A7528867}"/>
          </ac:graphicFrameMkLst>
        </pc:graphicFrameChg>
      </pc:sldChg>
      <pc:sldChg chg="modSp">
        <pc:chgData name="Elena Draghici (2214911)" userId="S::2214911@student.uwtsd.ac.uk::0c964279-b29f-4643-96e4-dd48ca903f8a" providerId="AD" clId="Web-{4977DD23-FC83-493A-F8E1-F385DD901C32}" dt="2022-12-07T15:46:14.742" v="433" actId="14100"/>
        <pc:sldMkLst>
          <pc:docMk/>
          <pc:sldMk cId="4018463081" sldId="308"/>
        </pc:sldMkLst>
        <pc:spChg chg="mod">
          <ac:chgData name="Elena Draghici (2214911)" userId="S::2214911@student.uwtsd.ac.uk::0c964279-b29f-4643-96e4-dd48ca903f8a" providerId="AD" clId="Web-{4977DD23-FC83-493A-F8E1-F385DD901C32}" dt="2022-12-07T15:39:41.141" v="401" actId="20577"/>
          <ac:spMkLst>
            <pc:docMk/>
            <pc:sldMk cId="4018463081" sldId="308"/>
            <ac:spMk id="2" creationId="{9B034A11-0E57-1D78-B486-276A85AB7C3B}"/>
          </ac:spMkLst>
        </pc:spChg>
        <pc:picChg chg="mod">
          <ac:chgData name="Elena Draghici (2214911)" userId="S::2214911@student.uwtsd.ac.uk::0c964279-b29f-4643-96e4-dd48ca903f8a" providerId="AD" clId="Web-{4977DD23-FC83-493A-F8E1-F385DD901C32}" dt="2022-12-07T15:46:14.742" v="433" actId="14100"/>
          <ac:picMkLst>
            <pc:docMk/>
            <pc:sldMk cId="4018463081" sldId="308"/>
            <ac:picMk id="3" creationId="{417E070B-F6E4-30D7-9D35-E245E7BE812B}"/>
          </ac:picMkLst>
        </pc:picChg>
      </pc:sldChg>
      <pc:sldChg chg="addSp delSp modSp">
        <pc:chgData name="Elena Draghici (2214911)" userId="S::2214911@student.uwtsd.ac.uk::0c964279-b29f-4643-96e4-dd48ca903f8a" providerId="AD" clId="Web-{4977DD23-FC83-493A-F8E1-F385DD901C32}" dt="2022-12-07T15:27:49.004" v="352" actId="20577"/>
        <pc:sldMkLst>
          <pc:docMk/>
          <pc:sldMk cId="2522709334" sldId="311"/>
        </pc:sldMkLst>
        <pc:spChg chg="mod">
          <ac:chgData name="Elena Draghici (2214911)" userId="S::2214911@student.uwtsd.ac.uk::0c964279-b29f-4643-96e4-dd48ca903f8a" providerId="AD" clId="Web-{4977DD23-FC83-493A-F8E1-F385DD901C32}" dt="2022-12-07T15:27:49.004" v="352" actId="20577"/>
          <ac:spMkLst>
            <pc:docMk/>
            <pc:sldMk cId="2522709334" sldId="311"/>
            <ac:spMk id="2" creationId="{4B2198B4-D85B-3C79-26A5-4D182AC0E330}"/>
          </ac:spMkLst>
        </pc:spChg>
        <pc:spChg chg="add del mod">
          <ac:chgData name="Elena Draghici (2214911)" userId="S::2214911@student.uwtsd.ac.uk::0c964279-b29f-4643-96e4-dd48ca903f8a" providerId="AD" clId="Web-{4977DD23-FC83-493A-F8E1-F385DD901C32}" dt="2022-12-07T15:10:37.365" v="163"/>
          <ac:spMkLst>
            <pc:docMk/>
            <pc:sldMk cId="2522709334" sldId="311"/>
            <ac:spMk id="5" creationId="{A77E6369-92BB-6E1E-F58D-76E16F7D3D1D}"/>
          </ac:spMkLst>
        </pc:spChg>
        <pc:spChg chg="mod">
          <ac:chgData name="Elena Draghici (2214911)" userId="S::2214911@student.uwtsd.ac.uk::0c964279-b29f-4643-96e4-dd48ca903f8a" providerId="AD" clId="Web-{4977DD23-FC83-493A-F8E1-F385DD901C32}" dt="2022-12-07T15:12:23.527" v="189" actId="1076"/>
          <ac:spMkLst>
            <pc:docMk/>
            <pc:sldMk cId="2522709334" sldId="311"/>
            <ac:spMk id="6" creationId="{6E92675D-5322-6AA8-5811-FABA2E307B60}"/>
          </ac:spMkLst>
        </pc:spChg>
        <pc:picChg chg="del">
          <ac:chgData name="Elena Draghici (2214911)" userId="S::2214911@student.uwtsd.ac.uk::0c964279-b29f-4643-96e4-dd48ca903f8a" providerId="AD" clId="Web-{4977DD23-FC83-493A-F8E1-F385DD901C32}" dt="2022-12-07T15:10:19.348" v="139"/>
          <ac:picMkLst>
            <pc:docMk/>
            <pc:sldMk cId="2522709334" sldId="311"/>
            <ac:picMk id="3" creationId="{A9438DE7-589E-375C-6C98-0F1CA1F79F30}"/>
          </ac:picMkLst>
        </pc:picChg>
        <pc:picChg chg="add mod">
          <ac:chgData name="Elena Draghici (2214911)" userId="S::2214911@student.uwtsd.ac.uk::0c964279-b29f-4643-96e4-dd48ca903f8a" providerId="AD" clId="Web-{4977DD23-FC83-493A-F8E1-F385DD901C32}" dt="2022-12-07T15:12:15.199" v="188" actId="1076"/>
          <ac:picMkLst>
            <pc:docMk/>
            <pc:sldMk cId="2522709334" sldId="311"/>
            <ac:picMk id="4" creationId="{F994EA9D-94EC-9CA4-97AE-3C8A14C0FDFD}"/>
          </ac:picMkLst>
        </pc:picChg>
      </pc:sldChg>
      <pc:sldChg chg="addSp delSp modSp">
        <pc:chgData name="Elena Draghici (2214911)" userId="S::2214911@student.uwtsd.ac.uk::0c964279-b29f-4643-96e4-dd48ca903f8a" providerId="AD" clId="Web-{4977DD23-FC83-493A-F8E1-F385DD901C32}" dt="2022-12-07T15:38:09.776" v="395" actId="20577"/>
        <pc:sldMkLst>
          <pc:docMk/>
          <pc:sldMk cId="518903374" sldId="312"/>
        </pc:sldMkLst>
        <pc:spChg chg="mod">
          <ac:chgData name="Elena Draghici (2214911)" userId="S::2214911@student.uwtsd.ac.uk::0c964279-b29f-4643-96e4-dd48ca903f8a" providerId="AD" clId="Web-{4977DD23-FC83-493A-F8E1-F385DD901C32}" dt="2022-12-07T15:25:05.745" v="342" actId="1076"/>
          <ac:spMkLst>
            <pc:docMk/>
            <pc:sldMk cId="518903374" sldId="312"/>
            <ac:spMk id="2" creationId="{143CAB35-A314-8D26-8D37-3D569042DE98}"/>
          </ac:spMkLst>
        </pc:spChg>
        <pc:spChg chg="mod">
          <ac:chgData name="Elena Draghici (2214911)" userId="S::2214911@student.uwtsd.ac.uk::0c964279-b29f-4643-96e4-dd48ca903f8a" providerId="AD" clId="Web-{4977DD23-FC83-493A-F8E1-F385DD901C32}" dt="2022-12-07T15:38:09.776" v="395" actId="20577"/>
          <ac:spMkLst>
            <pc:docMk/>
            <pc:sldMk cId="518903374" sldId="312"/>
            <ac:spMk id="3" creationId="{2AE6054B-80D0-6E5D-99C1-7630989C7111}"/>
          </ac:spMkLst>
        </pc:spChg>
        <pc:spChg chg="mod">
          <ac:chgData name="Elena Draghici (2214911)" userId="S::2214911@student.uwtsd.ac.uk::0c964279-b29f-4643-96e4-dd48ca903f8a" providerId="AD" clId="Web-{4977DD23-FC83-493A-F8E1-F385DD901C32}" dt="2022-12-07T15:15:35.867" v="256" actId="20577"/>
          <ac:spMkLst>
            <pc:docMk/>
            <pc:sldMk cId="518903374" sldId="312"/>
            <ac:spMk id="5" creationId="{479A253D-3CD1-D105-6E32-C67DE86AC2D9}"/>
          </ac:spMkLst>
        </pc:spChg>
        <pc:spChg chg="add mod">
          <ac:chgData name="Elena Draghici (2214911)" userId="S::2214911@student.uwtsd.ac.uk::0c964279-b29f-4643-96e4-dd48ca903f8a" providerId="AD" clId="Web-{4977DD23-FC83-493A-F8E1-F385DD901C32}" dt="2022-12-07T15:20:06.258" v="318" actId="1076"/>
          <ac:spMkLst>
            <pc:docMk/>
            <pc:sldMk cId="518903374" sldId="312"/>
            <ac:spMk id="7" creationId="{266A4EDD-AD91-2341-07FA-1710759358E9}"/>
          </ac:spMkLst>
        </pc:spChg>
        <pc:picChg chg="del">
          <ac:chgData name="Elena Draghici (2214911)" userId="S::2214911@student.uwtsd.ac.uk::0c964279-b29f-4643-96e4-dd48ca903f8a" providerId="AD" clId="Web-{4977DD23-FC83-493A-F8E1-F385DD901C32}" dt="2022-12-07T15:18:30.846" v="261"/>
          <ac:picMkLst>
            <pc:docMk/>
            <pc:sldMk cId="518903374" sldId="312"/>
            <ac:picMk id="4" creationId="{20E2E33A-0AA4-8009-37DB-63033210A1D0}"/>
          </ac:picMkLst>
        </pc:picChg>
        <pc:picChg chg="add mod">
          <ac:chgData name="Elena Draghici (2214911)" userId="S::2214911@student.uwtsd.ac.uk::0c964279-b29f-4643-96e4-dd48ca903f8a" providerId="AD" clId="Web-{4977DD23-FC83-493A-F8E1-F385DD901C32}" dt="2022-12-07T15:20:25.728" v="320" actId="14100"/>
          <ac:picMkLst>
            <pc:docMk/>
            <pc:sldMk cId="518903374" sldId="312"/>
            <ac:picMk id="6" creationId="{480759D6-6C6E-B780-D47B-CA66B7AD3DC7}"/>
          </ac:picMkLst>
        </pc:picChg>
      </pc:sldChg>
      <pc:sldChg chg="modSp">
        <pc:chgData name="Elena Draghici (2214911)" userId="S::2214911@student.uwtsd.ac.uk::0c964279-b29f-4643-96e4-dd48ca903f8a" providerId="AD" clId="Web-{4977DD23-FC83-493A-F8E1-F385DD901C32}" dt="2022-12-07T15:45:55.366" v="432" actId="20577"/>
        <pc:sldMkLst>
          <pc:docMk/>
          <pc:sldMk cId="2311657692" sldId="313"/>
        </pc:sldMkLst>
        <pc:spChg chg="mod">
          <ac:chgData name="Elena Draghici (2214911)" userId="S::2214911@student.uwtsd.ac.uk::0c964279-b29f-4643-96e4-dd48ca903f8a" providerId="AD" clId="Web-{4977DD23-FC83-493A-F8E1-F385DD901C32}" dt="2022-12-07T15:45:10.535" v="430" actId="14100"/>
          <ac:spMkLst>
            <pc:docMk/>
            <pc:sldMk cId="2311657692" sldId="313"/>
            <ac:spMk id="2" creationId="{23434566-F555-A674-C9B0-9F9ECF0ED356}"/>
          </ac:spMkLst>
        </pc:spChg>
        <pc:spChg chg="mod">
          <ac:chgData name="Elena Draghici (2214911)" userId="S::2214911@student.uwtsd.ac.uk::0c964279-b29f-4643-96e4-dd48ca903f8a" providerId="AD" clId="Web-{4977DD23-FC83-493A-F8E1-F385DD901C32}" dt="2022-12-07T15:45:55.366" v="432" actId="20577"/>
          <ac:spMkLst>
            <pc:docMk/>
            <pc:sldMk cId="2311657692" sldId="313"/>
            <ac:spMk id="3" creationId="{789BEA52-E3C7-5C7B-2062-2D81AD1FAC92}"/>
          </ac:spMkLst>
        </pc:spChg>
      </pc:sldChg>
      <pc:sldChg chg="modSp">
        <pc:chgData name="Elena Draghici (2214911)" userId="S::2214911@student.uwtsd.ac.uk::0c964279-b29f-4643-96e4-dd48ca903f8a" providerId="AD" clId="Web-{4977DD23-FC83-493A-F8E1-F385DD901C32}" dt="2022-12-07T15:44:05.281" v="424" actId="1076"/>
        <pc:sldMkLst>
          <pc:docMk/>
          <pc:sldMk cId="4032361058" sldId="315"/>
        </pc:sldMkLst>
        <pc:spChg chg="mod">
          <ac:chgData name="Elena Draghici (2214911)" userId="S::2214911@student.uwtsd.ac.uk::0c964279-b29f-4643-96e4-dd48ca903f8a" providerId="AD" clId="Web-{4977DD23-FC83-493A-F8E1-F385DD901C32}" dt="2022-12-07T15:43:18.669" v="420" actId="1076"/>
          <ac:spMkLst>
            <pc:docMk/>
            <pc:sldMk cId="4032361058" sldId="315"/>
            <ac:spMk id="2" creationId="{0FB350CF-C853-C518-763D-1425308B08C3}"/>
          </ac:spMkLst>
        </pc:spChg>
        <pc:spChg chg="mod">
          <ac:chgData name="Elena Draghici (2214911)" userId="S::2214911@student.uwtsd.ac.uk::0c964279-b29f-4643-96e4-dd48ca903f8a" providerId="AD" clId="Web-{4977DD23-FC83-493A-F8E1-F385DD901C32}" dt="2022-12-07T15:44:05.281" v="424" actId="1076"/>
          <ac:spMkLst>
            <pc:docMk/>
            <pc:sldMk cId="4032361058" sldId="315"/>
            <ac:spMk id="3" creationId="{8A5541F1-5776-820E-10C4-96C6772C3E76}"/>
          </ac:spMkLst>
        </pc:spChg>
        <pc:spChg chg="mod">
          <ac:chgData name="Elena Draghici (2214911)" userId="S::2214911@student.uwtsd.ac.uk::0c964279-b29f-4643-96e4-dd48ca903f8a" providerId="AD" clId="Web-{4977DD23-FC83-493A-F8E1-F385DD901C32}" dt="2022-12-07T15:43:57.859" v="423" actId="14100"/>
          <ac:spMkLst>
            <pc:docMk/>
            <pc:sldMk cId="4032361058" sldId="315"/>
            <ac:spMk id="4" creationId="{2229ABEB-2174-527C-E536-0A6B1AB83F3E}"/>
          </ac:spMkLst>
        </pc:spChg>
        <pc:picChg chg="mod">
          <ac:chgData name="Elena Draghici (2214911)" userId="S::2214911@student.uwtsd.ac.uk::0c964279-b29f-4643-96e4-dd48ca903f8a" providerId="AD" clId="Web-{4977DD23-FC83-493A-F8E1-F385DD901C32}" dt="2022-12-07T15:43:03.074" v="417" actId="1076"/>
          <ac:picMkLst>
            <pc:docMk/>
            <pc:sldMk cId="4032361058" sldId="315"/>
            <ac:picMk id="6" creationId="{5866A0E8-BF74-2E93-CE46-FD68130DCB0B}"/>
          </ac:picMkLst>
        </pc:picChg>
      </pc:sldChg>
      <pc:sldChg chg="addSp delSp modSp">
        <pc:chgData name="Elena Draghici (2214911)" userId="S::2214911@student.uwtsd.ac.uk::0c964279-b29f-4643-96e4-dd48ca903f8a" providerId="AD" clId="Web-{4977DD23-FC83-493A-F8E1-F385DD901C32}" dt="2022-12-07T15:49:36.567" v="441" actId="1076"/>
        <pc:sldMkLst>
          <pc:docMk/>
          <pc:sldMk cId="679603473" sldId="316"/>
        </pc:sldMkLst>
        <pc:spChg chg="mod">
          <ac:chgData name="Elena Draghici (2214911)" userId="S::2214911@student.uwtsd.ac.uk::0c964279-b29f-4643-96e4-dd48ca903f8a" providerId="AD" clId="Web-{4977DD23-FC83-493A-F8E1-F385DD901C32}" dt="2022-12-07T15:49:36.567" v="441" actId="1076"/>
          <ac:spMkLst>
            <pc:docMk/>
            <pc:sldMk cId="679603473" sldId="316"/>
            <ac:spMk id="2" creationId="{6B4102C3-42AB-32C1-50CE-22377226C875}"/>
          </ac:spMkLst>
        </pc:spChg>
        <pc:spChg chg="mod">
          <ac:chgData name="Elena Draghici (2214911)" userId="S::2214911@student.uwtsd.ac.uk::0c964279-b29f-4643-96e4-dd48ca903f8a" providerId="AD" clId="Web-{4977DD23-FC83-493A-F8E1-F385DD901C32}" dt="2022-12-07T15:49:09.284" v="437" actId="1076"/>
          <ac:spMkLst>
            <pc:docMk/>
            <pc:sldMk cId="679603473" sldId="316"/>
            <ac:spMk id="3" creationId="{A1DF78CD-9E88-8252-833B-27359E325B8B}"/>
          </ac:spMkLst>
        </pc:spChg>
        <pc:spChg chg="add del mod">
          <ac:chgData name="Elena Draghici (2214911)" userId="S::2214911@student.uwtsd.ac.uk::0c964279-b29f-4643-96e4-dd48ca903f8a" providerId="AD" clId="Web-{4977DD23-FC83-493A-F8E1-F385DD901C32}" dt="2022-12-07T15:04:10.217" v="81"/>
          <ac:spMkLst>
            <pc:docMk/>
            <pc:sldMk cId="679603473" sldId="316"/>
            <ac:spMk id="6" creationId="{65B5493C-B0EC-2DFC-CAB8-8CEB7379DCC4}"/>
          </ac:spMkLst>
        </pc:spChg>
        <pc:spChg chg="mod">
          <ac:chgData name="Elena Draghici (2214911)" userId="S::2214911@student.uwtsd.ac.uk::0c964279-b29f-4643-96e4-dd48ca903f8a" providerId="AD" clId="Web-{4977DD23-FC83-493A-F8E1-F385DD901C32}" dt="2022-12-07T15:05:03.407" v="98" actId="1076"/>
          <ac:spMkLst>
            <pc:docMk/>
            <pc:sldMk cId="679603473" sldId="316"/>
            <ac:spMk id="7" creationId="{A8C8A298-D061-AC81-E896-716CD20CC9B9}"/>
          </ac:spMkLst>
        </pc:spChg>
        <pc:picChg chg="add del mod">
          <ac:chgData name="Elena Draghici (2214911)" userId="S::2214911@student.uwtsd.ac.uk::0c964279-b29f-4643-96e4-dd48ca903f8a" providerId="AD" clId="Web-{4977DD23-FC83-493A-F8E1-F385DD901C32}" dt="2022-12-07T15:04:10.217" v="82"/>
          <ac:picMkLst>
            <pc:docMk/>
            <pc:sldMk cId="679603473" sldId="316"/>
            <ac:picMk id="5" creationId="{1014A299-F0D8-9B5E-1C5E-AA036097ED0C}"/>
          </ac:picMkLst>
        </pc:picChg>
      </pc:sldChg>
    </pc:docChg>
  </pc:docChgLst>
  <pc:docChgLst>
    <pc:chgData name="Elena Draghici (2214911)" userId="S::2214911@student.uwtsd.ac.uk::0c964279-b29f-4643-96e4-dd48ca903f8a" providerId="AD" clId="Web-{39C5B31A-5C8C-3491-D367-7214FD23C5E4}"/>
    <pc:docChg chg="addSld delSld modSld addMainMaster delMainMaster">
      <pc:chgData name="Elena Draghici (2214911)" userId="S::2214911@student.uwtsd.ac.uk::0c964279-b29f-4643-96e4-dd48ca903f8a" providerId="AD" clId="Web-{39C5B31A-5C8C-3491-D367-7214FD23C5E4}" dt="2022-11-27T13:17:04.937" v="52"/>
      <pc:docMkLst>
        <pc:docMk/>
      </pc:docMkLst>
      <pc:sldChg chg="modSp mod modClrScheme chgLayout">
        <pc:chgData name="Elena Draghici (2214911)" userId="S::2214911@student.uwtsd.ac.uk::0c964279-b29f-4643-96e4-dd48ca903f8a" providerId="AD" clId="Web-{39C5B31A-5C8C-3491-D367-7214FD23C5E4}" dt="2022-11-27T13:13:09.979" v="7"/>
        <pc:sldMkLst>
          <pc:docMk/>
          <pc:sldMk cId="979921876" sldId="256"/>
        </pc:sldMkLst>
        <pc:spChg chg="mod ord">
          <ac:chgData name="Elena Draghici (2214911)" userId="S::2214911@student.uwtsd.ac.uk::0c964279-b29f-4643-96e4-dd48ca903f8a" providerId="AD" clId="Web-{39C5B31A-5C8C-3491-D367-7214FD23C5E4}" dt="2022-11-27T13:13:09.979" v="7"/>
          <ac:spMkLst>
            <pc:docMk/>
            <pc:sldMk cId="979921876" sldId="256"/>
            <ac:spMk id="2" creationId="{82A5ADA8-69FC-45AE-BE7A-1722A46FBB7F}"/>
          </ac:spMkLst>
        </pc:spChg>
        <pc:spChg chg="mod ord">
          <ac:chgData name="Elena Draghici (2214911)" userId="S::2214911@student.uwtsd.ac.uk::0c964279-b29f-4643-96e4-dd48ca903f8a" providerId="AD" clId="Web-{39C5B31A-5C8C-3491-D367-7214FD23C5E4}" dt="2022-11-27T13:13:09.979" v="7"/>
          <ac:spMkLst>
            <pc:docMk/>
            <pc:sldMk cId="979921876" sldId="256"/>
            <ac:spMk id="3" creationId="{44D96DE3-2480-2644-F9B4-87E1B36B789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338229217" sldId="257"/>
        </pc:sldMkLst>
        <pc:spChg chg="mod ord">
          <ac:chgData name="Elena Draghici (2214911)" userId="S::2214911@student.uwtsd.ac.uk::0c964279-b29f-4643-96e4-dd48ca903f8a" providerId="AD" clId="Web-{39C5B31A-5C8C-3491-D367-7214FD23C5E4}" dt="2022-11-27T13:13:09.979" v="7"/>
          <ac:spMkLst>
            <pc:docMk/>
            <pc:sldMk cId="1338229217" sldId="257"/>
            <ac:spMk id="2" creationId="{FC5AF3DE-EB7D-7A50-A9F3-7EADC2531761}"/>
          </ac:spMkLst>
        </pc:spChg>
        <pc:graphicFrameChg chg="mod ord">
          <ac:chgData name="Elena Draghici (2214911)" userId="S::2214911@student.uwtsd.ac.uk::0c964279-b29f-4643-96e4-dd48ca903f8a" providerId="AD" clId="Web-{39C5B31A-5C8C-3491-D367-7214FD23C5E4}" dt="2022-11-27T13:13:09.979" v="7"/>
          <ac:graphicFrameMkLst>
            <pc:docMk/>
            <pc:sldMk cId="1338229217" sldId="257"/>
            <ac:graphicFrameMk id="68" creationId="{B6C006E5-3084-C1A4-76A4-DAA5A8FC6882}"/>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3309358364" sldId="258"/>
        </pc:sldMkLst>
        <pc:spChg chg="mod ord">
          <ac:chgData name="Elena Draghici (2214911)" userId="S::2214911@student.uwtsd.ac.uk::0c964279-b29f-4643-96e4-dd48ca903f8a" providerId="AD" clId="Web-{39C5B31A-5C8C-3491-D367-7214FD23C5E4}" dt="2022-11-27T13:13:09.979" v="7"/>
          <ac:spMkLst>
            <pc:docMk/>
            <pc:sldMk cId="3309358364" sldId="258"/>
            <ac:spMk id="2" creationId="{E5365391-B627-FBFD-6E5D-E324F081C0BB}"/>
          </ac:spMkLst>
        </pc:spChg>
        <pc:graphicFrameChg chg="mod ord">
          <ac:chgData name="Elena Draghici (2214911)" userId="S::2214911@student.uwtsd.ac.uk::0c964279-b29f-4643-96e4-dd48ca903f8a" providerId="AD" clId="Web-{39C5B31A-5C8C-3491-D367-7214FD23C5E4}" dt="2022-11-27T13:13:09.979" v="7"/>
          <ac:graphicFrameMkLst>
            <pc:docMk/>
            <pc:sldMk cId="3309358364" sldId="258"/>
            <ac:graphicFrameMk id="42" creationId="{FFF9F473-09F9-8969-F5AA-1B74187CF9F4}"/>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2335526592" sldId="259"/>
        </pc:sldMkLst>
        <pc:spChg chg="mod ord">
          <ac:chgData name="Elena Draghici (2214911)" userId="S::2214911@student.uwtsd.ac.uk::0c964279-b29f-4643-96e4-dd48ca903f8a" providerId="AD" clId="Web-{39C5B31A-5C8C-3491-D367-7214FD23C5E4}" dt="2022-11-27T13:13:09.979" v="7"/>
          <ac:spMkLst>
            <pc:docMk/>
            <pc:sldMk cId="2335526592" sldId="259"/>
            <ac:spMk id="2" creationId="{EA8EAC07-B7F6-B312-08E0-9D1BFF26E16A}"/>
          </ac:spMkLst>
        </pc:spChg>
        <pc:graphicFrameChg chg="mod ord">
          <ac:chgData name="Elena Draghici (2214911)" userId="S::2214911@student.uwtsd.ac.uk::0c964279-b29f-4643-96e4-dd48ca903f8a" providerId="AD" clId="Web-{39C5B31A-5C8C-3491-D367-7214FD23C5E4}" dt="2022-11-27T13:13:09.979" v="7"/>
          <ac:graphicFrameMkLst>
            <pc:docMk/>
            <pc:sldMk cId="2335526592" sldId="259"/>
            <ac:graphicFrameMk id="39" creationId="{6D3498E8-29C1-EC31-F5FC-4F04BAACB6AB}"/>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3254025803" sldId="260"/>
        </pc:sldMkLst>
        <pc:spChg chg="mod ord">
          <ac:chgData name="Elena Draghici (2214911)" userId="S::2214911@student.uwtsd.ac.uk::0c964279-b29f-4643-96e4-dd48ca903f8a" providerId="AD" clId="Web-{39C5B31A-5C8C-3491-D367-7214FD23C5E4}" dt="2022-11-27T13:13:09.979" v="7"/>
          <ac:spMkLst>
            <pc:docMk/>
            <pc:sldMk cId="3254025803" sldId="260"/>
            <ac:spMk id="2" creationId="{E86EF5EF-EB01-7CEF-7CCB-2FAADFC1BC15}"/>
          </ac:spMkLst>
        </pc:spChg>
        <pc:graphicFrameChg chg="mod ord">
          <ac:chgData name="Elena Draghici (2214911)" userId="S::2214911@student.uwtsd.ac.uk::0c964279-b29f-4643-96e4-dd48ca903f8a" providerId="AD" clId="Web-{39C5B31A-5C8C-3491-D367-7214FD23C5E4}" dt="2022-11-27T13:13:09.979" v="7"/>
          <ac:graphicFrameMkLst>
            <pc:docMk/>
            <pc:sldMk cId="3254025803" sldId="260"/>
            <ac:graphicFrameMk id="5" creationId="{238F169A-A917-9B87-C5BC-62B56497F1EB}"/>
          </ac:graphicFrameMkLst>
        </pc:graphicFrameChg>
      </pc:sldChg>
      <pc:sldChg chg="addSp delSp modSp del mod setBg modClrScheme setClrOvrMap delDesignElem chgLayout">
        <pc:chgData name="Elena Draghici (2214911)" userId="S::2214911@student.uwtsd.ac.uk::0c964279-b29f-4643-96e4-dd48ca903f8a" providerId="AD" clId="Web-{39C5B31A-5C8C-3491-D367-7214FD23C5E4}" dt="2022-11-27T13:15:26.076" v="32"/>
        <pc:sldMkLst>
          <pc:docMk/>
          <pc:sldMk cId="3194447421" sldId="261"/>
        </pc:sldMkLst>
        <pc:spChg chg="mod ord">
          <ac:chgData name="Elena Draghici (2214911)" userId="S::2214911@student.uwtsd.ac.uk::0c964279-b29f-4643-96e4-dd48ca903f8a" providerId="AD" clId="Web-{39C5B31A-5C8C-3491-D367-7214FD23C5E4}" dt="2022-11-27T13:15:24.810" v="31" actId="20577"/>
          <ac:spMkLst>
            <pc:docMk/>
            <pc:sldMk cId="3194447421" sldId="261"/>
            <ac:spMk id="2" creationId="{4B16B8AF-42E8-055C-E8CB-7D98C6327F12}"/>
          </ac:spMkLst>
        </pc:spChg>
        <pc:spChg chg="add mod ord">
          <ac:chgData name="Elena Draghici (2214911)" userId="S::2214911@student.uwtsd.ac.uk::0c964279-b29f-4643-96e4-dd48ca903f8a" providerId="AD" clId="Web-{39C5B31A-5C8C-3491-D367-7214FD23C5E4}" dt="2022-11-27T13:13:37.886" v="11"/>
          <ac:spMkLst>
            <pc:docMk/>
            <pc:sldMk cId="3194447421" sldId="261"/>
            <ac:spMk id="120" creationId="{0FBA24E6-9C05-1CBE-2DD2-3FA972FB5401}"/>
          </ac:spMkLst>
        </pc:spChg>
        <pc:spChg chg="add del">
          <ac:chgData name="Elena Draghici (2214911)" userId="S::2214911@student.uwtsd.ac.uk::0c964279-b29f-4643-96e4-dd48ca903f8a" providerId="AD" clId="Web-{39C5B31A-5C8C-3491-D367-7214FD23C5E4}" dt="2022-11-27T13:13:37.886" v="10"/>
          <ac:spMkLst>
            <pc:docMk/>
            <pc:sldMk cId="3194447421" sldId="261"/>
            <ac:spMk id="140" creationId="{A65AC7D1-EAA9-48F5-B509-60A7F50BF703}"/>
          </ac:spMkLst>
        </pc:spChg>
        <pc:spChg chg="add del">
          <ac:chgData name="Elena Draghici (2214911)" userId="S::2214911@student.uwtsd.ac.uk::0c964279-b29f-4643-96e4-dd48ca903f8a" providerId="AD" clId="Web-{39C5B31A-5C8C-3491-D367-7214FD23C5E4}" dt="2022-11-27T13:13:37.886" v="10"/>
          <ac:spMkLst>
            <pc:docMk/>
            <pc:sldMk cId="3194447421" sldId="261"/>
            <ac:spMk id="147" creationId="{D6320AF9-619A-4175-865B-5663E1AEF4C5}"/>
          </ac:spMkLst>
        </pc:spChg>
        <pc:spChg chg="add del">
          <ac:chgData name="Elena Draghici (2214911)" userId="S::2214911@student.uwtsd.ac.uk::0c964279-b29f-4643-96e4-dd48ca903f8a" providerId="AD" clId="Web-{39C5B31A-5C8C-3491-D367-7214FD23C5E4}" dt="2022-11-27T13:13:37.886" v="10"/>
          <ac:spMkLst>
            <pc:docMk/>
            <pc:sldMk cId="3194447421" sldId="261"/>
            <ac:spMk id="152" creationId="{7E018740-5C2B-4A41-AC1A-7E68D1EC1954}"/>
          </ac:spMkLst>
        </pc:spChg>
        <pc:spChg chg="add del">
          <ac:chgData name="Elena Draghici (2214911)" userId="S::2214911@student.uwtsd.ac.uk::0c964279-b29f-4643-96e4-dd48ca903f8a" providerId="AD" clId="Web-{39C5B31A-5C8C-3491-D367-7214FD23C5E4}" dt="2022-11-27T13:13:37.886" v="10"/>
          <ac:spMkLst>
            <pc:docMk/>
            <pc:sldMk cId="3194447421" sldId="261"/>
            <ac:spMk id="155" creationId="{166F75A4-C475-4941-8EE2-B80A06A2C1BB}"/>
          </ac:spMkLst>
        </pc:spChg>
        <pc:spChg chg="add del">
          <ac:chgData name="Elena Draghici (2214911)" userId="S::2214911@student.uwtsd.ac.uk::0c964279-b29f-4643-96e4-dd48ca903f8a" providerId="AD" clId="Web-{39C5B31A-5C8C-3491-D367-7214FD23C5E4}" dt="2022-11-27T13:13:37.886" v="10"/>
          <ac:spMkLst>
            <pc:docMk/>
            <pc:sldMk cId="3194447421" sldId="261"/>
            <ac:spMk id="156" creationId="{A032553A-72E8-4B0D-8405-FF9771C9AF05}"/>
          </ac:spMkLst>
        </pc:spChg>
        <pc:spChg chg="add del">
          <ac:chgData name="Elena Draghici (2214911)" userId="S::2214911@student.uwtsd.ac.uk::0c964279-b29f-4643-96e4-dd48ca903f8a" providerId="AD" clId="Web-{39C5B31A-5C8C-3491-D367-7214FD23C5E4}" dt="2022-11-27T13:13:37.886" v="10"/>
          <ac:spMkLst>
            <pc:docMk/>
            <pc:sldMk cId="3194447421" sldId="261"/>
            <ac:spMk id="157" creationId="{765800AC-C3B9-498E-87BC-29FAE4C76B21}"/>
          </ac:spMkLst>
        </pc:spChg>
        <pc:spChg chg="add del">
          <ac:chgData name="Elena Draghici (2214911)" userId="S::2214911@student.uwtsd.ac.uk::0c964279-b29f-4643-96e4-dd48ca903f8a" providerId="AD" clId="Web-{39C5B31A-5C8C-3491-D367-7214FD23C5E4}" dt="2022-11-27T13:13:37.886" v="10"/>
          <ac:spMkLst>
            <pc:docMk/>
            <pc:sldMk cId="3194447421" sldId="261"/>
            <ac:spMk id="159" creationId="{1F9D6ACB-2FF4-49F9-978A-E0D5327FC635}"/>
          </ac:spMkLst>
        </pc:spChg>
        <pc:spChg chg="add del">
          <ac:chgData name="Elena Draghici (2214911)" userId="S::2214911@student.uwtsd.ac.uk::0c964279-b29f-4643-96e4-dd48ca903f8a" providerId="AD" clId="Web-{39C5B31A-5C8C-3491-D367-7214FD23C5E4}" dt="2022-11-27T13:13:37.886" v="10"/>
          <ac:spMkLst>
            <pc:docMk/>
            <pc:sldMk cId="3194447421" sldId="261"/>
            <ac:spMk id="162" creationId="{142BFA2A-77A0-4F60-A32A-685681C84889}"/>
          </ac:spMkLst>
        </pc:spChg>
        <pc:grpChg chg="add del">
          <ac:chgData name="Elena Draghici (2214911)" userId="S::2214911@student.uwtsd.ac.uk::0c964279-b29f-4643-96e4-dd48ca903f8a" providerId="AD" clId="Web-{39C5B31A-5C8C-3491-D367-7214FD23C5E4}" dt="2022-11-27T13:13:09.979" v="7"/>
          <ac:grpSpMkLst>
            <pc:docMk/>
            <pc:sldMk cId="3194447421" sldId="261"/>
            <ac:grpSpMk id="185" creationId="{9AE4726C-1831-4FE3-9A11-227F0DC2F0BC}"/>
          </ac:grpSpMkLst>
        </pc:grpChg>
        <pc:grpChg chg="add del">
          <ac:chgData name="Elena Draghici (2214911)" userId="S::2214911@student.uwtsd.ac.uk::0c964279-b29f-4643-96e4-dd48ca903f8a" providerId="AD" clId="Web-{39C5B31A-5C8C-3491-D367-7214FD23C5E4}" dt="2022-11-27T13:13:09.979" v="7"/>
          <ac:grpSpMkLst>
            <pc:docMk/>
            <pc:sldMk cId="3194447421" sldId="261"/>
            <ac:grpSpMk id="189" creationId="{E916825F-759B-4F1A-BA80-AF7137691EC5}"/>
          </ac:grpSpMkLst>
        </pc:grpChg>
        <pc:graphicFrameChg chg="del modGraphic">
          <ac:chgData name="Elena Draghici (2214911)" userId="S::2214911@student.uwtsd.ac.uk::0c964279-b29f-4643-96e4-dd48ca903f8a" providerId="AD" clId="Web-{39C5B31A-5C8C-3491-D367-7214FD23C5E4}" dt="2022-11-27T13:12:14.431" v="3"/>
          <ac:graphicFrameMkLst>
            <pc:docMk/>
            <pc:sldMk cId="3194447421" sldId="261"/>
            <ac:graphicFrameMk id="110" creationId="{B633577F-B406-2AEF-CED6-1CB8BC2E9485}"/>
          </ac:graphicFrameMkLst>
        </pc:graphicFrameChg>
        <pc:picChg chg="add del">
          <ac:chgData name="Elena Draghici (2214911)" userId="S::2214911@student.uwtsd.ac.uk::0c964279-b29f-4643-96e4-dd48ca903f8a" providerId="AD" clId="Web-{39C5B31A-5C8C-3491-D367-7214FD23C5E4}" dt="2022-11-27T13:13:18.667" v="8"/>
          <ac:picMkLst>
            <pc:docMk/>
            <pc:sldMk cId="3194447421" sldId="261"/>
            <ac:picMk id="188" creationId="{2F397F98-3149-E30A-7B0C-E0850158E318}"/>
          </ac:picMkLst>
        </pc:picChg>
        <pc:cxnChg chg="add del">
          <ac:chgData name="Elena Draghici (2214911)" userId="S::2214911@student.uwtsd.ac.uk::0c964279-b29f-4643-96e4-dd48ca903f8a" providerId="AD" clId="Web-{39C5B31A-5C8C-3491-D367-7214FD23C5E4}" dt="2022-11-27T13:13:37.886" v="10"/>
          <ac:cxnSpMkLst>
            <pc:docMk/>
            <pc:sldMk cId="3194447421" sldId="261"/>
            <ac:cxnSpMk id="150" creationId="{063B6EC6-D752-4EE7-908B-F8F19E8C7FEA}"/>
          </ac:cxnSpMkLst>
        </pc:cxnChg>
        <pc:cxnChg chg="add del">
          <ac:chgData name="Elena Draghici (2214911)" userId="S::2214911@student.uwtsd.ac.uk::0c964279-b29f-4643-96e4-dd48ca903f8a" providerId="AD" clId="Web-{39C5B31A-5C8C-3491-D367-7214FD23C5E4}" dt="2022-11-27T13:13:37.886" v="10"/>
          <ac:cxnSpMkLst>
            <pc:docMk/>
            <pc:sldMk cId="3194447421" sldId="261"/>
            <ac:cxnSpMk id="151" creationId="{EFECD4E8-AD3E-4228-82A2-9461958EA94D}"/>
          </ac:cxnSpMkLst>
        </pc:cxnChg>
        <pc:cxnChg chg="add">
          <ac:chgData name="Elena Draghici (2214911)" userId="S::2214911@student.uwtsd.ac.uk::0c964279-b29f-4643-96e4-dd48ca903f8a" providerId="AD" clId="Web-{39C5B31A-5C8C-3491-D367-7214FD23C5E4}" dt="2022-11-27T13:13:37.886" v="11"/>
          <ac:cxnSpMkLst>
            <pc:docMk/>
            <pc:sldMk cId="3194447421" sldId="261"/>
            <ac:cxnSpMk id="164" creationId="{0B5F7E3B-C5F1-40E0-A491-558BAFBC1127}"/>
          </ac:cxnSpMkLst>
        </pc:cxnChg>
      </pc:sldChg>
      <pc:sldChg chg="modSp mod modClrScheme chgLayout">
        <pc:chgData name="Elena Draghici (2214911)" userId="S::2214911@student.uwtsd.ac.uk::0c964279-b29f-4643-96e4-dd48ca903f8a" providerId="AD" clId="Web-{39C5B31A-5C8C-3491-D367-7214FD23C5E4}" dt="2022-11-27T13:13:09.979" v="7"/>
        <pc:sldMkLst>
          <pc:docMk/>
          <pc:sldMk cId="2757864426" sldId="262"/>
        </pc:sldMkLst>
        <pc:spChg chg="mod ord">
          <ac:chgData name="Elena Draghici (2214911)" userId="S::2214911@student.uwtsd.ac.uk::0c964279-b29f-4643-96e4-dd48ca903f8a" providerId="AD" clId="Web-{39C5B31A-5C8C-3491-D367-7214FD23C5E4}" dt="2022-11-27T13:13:09.979" v="7"/>
          <ac:spMkLst>
            <pc:docMk/>
            <pc:sldMk cId="2757864426" sldId="262"/>
            <ac:spMk id="2" creationId="{5F8B6ECB-3EE5-4917-A5A1-3CEA63191E68}"/>
          </ac:spMkLst>
        </pc:spChg>
        <pc:spChg chg="mod ord">
          <ac:chgData name="Elena Draghici (2214911)" userId="S::2214911@student.uwtsd.ac.uk::0c964279-b29f-4643-96e4-dd48ca903f8a" providerId="AD" clId="Web-{39C5B31A-5C8C-3491-D367-7214FD23C5E4}" dt="2022-11-27T13:13:09.979" v="7"/>
          <ac:spMkLst>
            <pc:docMk/>
            <pc:sldMk cId="2757864426" sldId="262"/>
            <ac:spMk id="3" creationId="{CC14AC7E-6C19-4345-8801-340C074A1694}"/>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867805513" sldId="263"/>
        </pc:sldMkLst>
        <pc:spChg chg="mod ord">
          <ac:chgData name="Elena Draghici (2214911)" userId="S::2214911@student.uwtsd.ac.uk::0c964279-b29f-4643-96e4-dd48ca903f8a" providerId="AD" clId="Web-{39C5B31A-5C8C-3491-D367-7214FD23C5E4}" dt="2022-11-27T13:13:09.979" v="7"/>
          <ac:spMkLst>
            <pc:docMk/>
            <pc:sldMk cId="2867805513" sldId="263"/>
            <ac:spMk id="5" creationId="{EB39C355-4CF7-4A8D-B316-1F624046A10E}"/>
          </ac:spMkLst>
        </pc:spChg>
        <pc:picChg chg="mod ord">
          <ac:chgData name="Elena Draghici (2214911)" userId="S::2214911@student.uwtsd.ac.uk::0c964279-b29f-4643-96e4-dd48ca903f8a" providerId="AD" clId="Web-{39C5B31A-5C8C-3491-D367-7214FD23C5E4}" dt="2022-11-27T13:13:09.979" v="7"/>
          <ac:picMkLst>
            <pc:docMk/>
            <pc:sldMk cId="2867805513" sldId="263"/>
            <ac:picMk id="7" creationId="{57AB3DDF-9460-4A20-9FDA-A230EA2577AD}"/>
          </ac:picMkLst>
        </pc:picChg>
      </pc:sldChg>
      <pc:sldChg chg="modSp mod modClrScheme chgLayout">
        <pc:chgData name="Elena Draghici (2214911)" userId="S::2214911@student.uwtsd.ac.uk::0c964279-b29f-4643-96e4-dd48ca903f8a" providerId="AD" clId="Web-{39C5B31A-5C8C-3491-D367-7214FD23C5E4}" dt="2022-11-27T13:13:09.979" v="7"/>
        <pc:sldMkLst>
          <pc:docMk/>
          <pc:sldMk cId="540625929" sldId="264"/>
        </pc:sldMkLst>
        <pc:spChg chg="mod ord">
          <ac:chgData name="Elena Draghici (2214911)" userId="S::2214911@student.uwtsd.ac.uk::0c964279-b29f-4643-96e4-dd48ca903f8a" providerId="AD" clId="Web-{39C5B31A-5C8C-3491-D367-7214FD23C5E4}" dt="2022-11-27T13:13:09.979" v="7"/>
          <ac:spMkLst>
            <pc:docMk/>
            <pc:sldMk cId="540625929" sldId="264"/>
            <ac:spMk id="2" creationId="{3556B593-36F0-4931-B0DF-2996E6C54321}"/>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09857222" sldId="289"/>
        </pc:sldMkLst>
        <pc:spChg chg="mod ord">
          <ac:chgData name="Elena Draghici (2214911)" userId="S::2214911@student.uwtsd.ac.uk::0c964279-b29f-4643-96e4-dd48ca903f8a" providerId="AD" clId="Web-{39C5B31A-5C8C-3491-D367-7214FD23C5E4}" dt="2022-11-27T13:13:09.979" v="7"/>
          <ac:spMkLst>
            <pc:docMk/>
            <pc:sldMk cId="109857222" sldId="289"/>
            <ac:spMk id="2" creationId="{00000000-0000-0000-0000-000000000000}"/>
          </ac:spMkLst>
        </pc:spChg>
        <pc:spChg chg="mod ord">
          <ac:chgData name="Elena Draghici (2214911)" userId="S::2214911@student.uwtsd.ac.uk::0c964279-b29f-4643-96e4-dd48ca903f8a" providerId="AD" clId="Web-{39C5B31A-5C8C-3491-D367-7214FD23C5E4}" dt="2022-11-27T13:13:09.979" v="7"/>
          <ac:spMkLst>
            <pc:docMk/>
            <pc:sldMk cId="109857222" sldId="289"/>
            <ac:spMk id="3" creationId="{00000000-0000-0000-0000-000000000000}"/>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502171069" sldId="290"/>
        </pc:sldMkLst>
        <pc:spChg chg="mod ord">
          <ac:chgData name="Elena Draghici (2214911)" userId="S::2214911@student.uwtsd.ac.uk::0c964279-b29f-4643-96e4-dd48ca903f8a" providerId="AD" clId="Web-{39C5B31A-5C8C-3491-D367-7214FD23C5E4}" dt="2022-11-27T13:13:09.979" v="7"/>
          <ac:spMkLst>
            <pc:docMk/>
            <pc:sldMk cId="3502171069" sldId="290"/>
            <ac:spMk id="2" creationId="{853AC730-8297-9C2E-A24B-837659B353C3}"/>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926747381" sldId="291"/>
        </pc:sldMkLst>
        <pc:spChg chg="mod ord">
          <ac:chgData name="Elena Draghici (2214911)" userId="S::2214911@student.uwtsd.ac.uk::0c964279-b29f-4643-96e4-dd48ca903f8a" providerId="AD" clId="Web-{39C5B31A-5C8C-3491-D367-7214FD23C5E4}" dt="2022-11-27T13:13:09.979" v="7"/>
          <ac:spMkLst>
            <pc:docMk/>
            <pc:sldMk cId="2926747381" sldId="291"/>
            <ac:spMk id="3" creationId="{EEDF260D-54F8-94C2-2474-E28B2053998E}"/>
          </ac:spMkLst>
        </pc:spChg>
      </pc:sldChg>
      <pc:sldChg chg="delSp modSp mod modClrScheme delDesignElem chgLayout">
        <pc:chgData name="Elena Draghici (2214911)" userId="S::2214911@student.uwtsd.ac.uk::0c964279-b29f-4643-96e4-dd48ca903f8a" providerId="AD" clId="Web-{39C5B31A-5C8C-3491-D367-7214FD23C5E4}" dt="2022-11-27T13:13:09.979" v="7"/>
        <pc:sldMkLst>
          <pc:docMk/>
          <pc:sldMk cId="2224824436" sldId="292"/>
        </pc:sldMkLst>
        <pc:spChg chg="mod ord">
          <ac:chgData name="Elena Draghici (2214911)" userId="S::2214911@student.uwtsd.ac.uk::0c964279-b29f-4643-96e4-dd48ca903f8a" providerId="AD" clId="Web-{39C5B31A-5C8C-3491-D367-7214FD23C5E4}" dt="2022-11-27T13:13:09.979" v="7"/>
          <ac:spMkLst>
            <pc:docMk/>
            <pc:sldMk cId="2224824436" sldId="292"/>
            <ac:spMk id="5" creationId="{485DC5D4-4D09-EEA0-B63A-8866A1B9D2C9}"/>
          </ac:spMkLst>
        </pc:spChg>
        <pc:spChg chg="del">
          <ac:chgData name="Elena Draghici (2214911)" userId="S::2214911@student.uwtsd.ac.uk::0c964279-b29f-4643-96e4-dd48ca903f8a" providerId="AD" clId="Web-{39C5B31A-5C8C-3491-D367-7214FD23C5E4}" dt="2022-11-27T13:13:09.979" v="7"/>
          <ac:spMkLst>
            <pc:docMk/>
            <pc:sldMk cId="2224824436" sldId="292"/>
            <ac:spMk id="179" creationId="{34106153-7990-4956-BD26-A04A030064E7}"/>
          </ac:spMkLst>
        </pc:spChg>
        <pc:spChg chg="del">
          <ac:chgData name="Elena Draghici (2214911)" userId="S::2214911@student.uwtsd.ac.uk::0c964279-b29f-4643-96e4-dd48ca903f8a" providerId="AD" clId="Web-{39C5B31A-5C8C-3491-D367-7214FD23C5E4}" dt="2022-11-27T13:13:09.979" v="7"/>
          <ac:spMkLst>
            <pc:docMk/>
            <pc:sldMk cId="2224824436" sldId="292"/>
            <ac:spMk id="190" creationId="{62B94F88-FD5B-4053-B143-DFF55CE44377}"/>
          </ac:spMkLst>
        </pc:spChg>
        <pc:grpChg chg="del">
          <ac:chgData name="Elena Draghici (2214911)" userId="S::2214911@student.uwtsd.ac.uk::0c964279-b29f-4643-96e4-dd48ca903f8a" providerId="AD" clId="Web-{39C5B31A-5C8C-3491-D367-7214FD23C5E4}" dt="2022-11-27T13:13:09.979" v="7"/>
          <ac:grpSpMkLst>
            <pc:docMk/>
            <pc:sldMk cId="2224824436" sldId="292"/>
            <ac:grpSpMk id="175" creationId="{AB86F577-8905-4B21-8AF3-C1BB3433775D}"/>
          </ac:grpSpMkLst>
        </pc:grpChg>
        <pc:grpChg chg="del">
          <ac:chgData name="Elena Draghici (2214911)" userId="S::2214911@student.uwtsd.ac.uk::0c964279-b29f-4643-96e4-dd48ca903f8a" providerId="AD" clId="Web-{39C5B31A-5C8C-3491-D367-7214FD23C5E4}" dt="2022-11-27T13:13:09.979" v="7"/>
          <ac:grpSpMkLst>
            <pc:docMk/>
            <pc:sldMk cId="2224824436" sldId="292"/>
            <ac:grpSpMk id="181" creationId="{866FCB64-0A37-46EB-8A9B-EC0C4C000AA4}"/>
          </ac:grpSpMkLst>
        </pc:grpChg>
        <pc:picChg chg="del">
          <ac:chgData name="Elena Draghici (2214911)" userId="S::2214911@student.uwtsd.ac.uk::0c964279-b29f-4643-96e4-dd48ca903f8a" providerId="AD" clId="Web-{39C5B31A-5C8C-3491-D367-7214FD23C5E4}" dt="2022-11-27T13:13:09.979" v="7"/>
          <ac:picMkLst>
            <pc:docMk/>
            <pc:sldMk cId="2224824436" sldId="292"/>
            <ac:picMk id="174" creationId="{678E285C-BE9E-45B7-A3EE-B9792DAE9917}"/>
          </ac:picMkLst>
        </pc:picChg>
        <pc:picChg chg="del">
          <ac:chgData name="Elena Draghici (2214911)" userId="S::2214911@student.uwtsd.ac.uk::0c964279-b29f-4643-96e4-dd48ca903f8a" providerId="AD" clId="Web-{39C5B31A-5C8C-3491-D367-7214FD23C5E4}" dt="2022-11-27T13:13:09.979" v="7"/>
          <ac:picMkLst>
            <pc:docMk/>
            <pc:sldMk cId="2224824436" sldId="292"/>
            <ac:picMk id="180" creationId="{BDEA11A5-20BA-4650-A324-47C0465FF5A4}"/>
          </ac:picMkLst>
        </pc:picChg>
      </pc:sldChg>
      <pc:sldChg chg="delSp modSp mod modClrScheme delDesignElem chgLayout">
        <pc:chgData name="Elena Draghici (2214911)" userId="S::2214911@student.uwtsd.ac.uk::0c964279-b29f-4643-96e4-dd48ca903f8a" providerId="AD" clId="Web-{39C5B31A-5C8C-3491-D367-7214FD23C5E4}" dt="2022-11-27T13:13:09.979" v="7"/>
        <pc:sldMkLst>
          <pc:docMk/>
          <pc:sldMk cId="261399416" sldId="293"/>
        </pc:sldMkLst>
        <pc:spChg chg="mod ord">
          <ac:chgData name="Elena Draghici (2214911)" userId="S::2214911@student.uwtsd.ac.uk::0c964279-b29f-4643-96e4-dd48ca903f8a" providerId="AD" clId="Web-{39C5B31A-5C8C-3491-D367-7214FD23C5E4}" dt="2022-11-27T13:13:09.979" v="7"/>
          <ac:spMkLst>
            <pc:docMk/>
            <pc:sldMk cId="261399416" sldId="293"/>
            <ac:spMk id="12" creationId="{2147F56B-E828-87A7-5951-05E1FFC55617}"/>
          </ac:spMkLst>
        </pc:spChg>
        <pc:spChg chg="del">
          <ac:chgData name="Elena Draghici (2214911)" userId="S::2214911@student.uwtsd.ac.uk::0c964279-b29f-4643-96e4-dd48ca903f8a" providerId="AD" clId="Web-{39C5B31A-5C8C-3491-D367-7214FD23C5E4}" dt="2022-11-27T13:13:09.979" v="7"/>
          <ac:spMkLst>
            <pc:docMk/>
            <pc:sldMk cId="261399416" sldId="293"/>
            <ac:spMk id="139" creationId="{CD614432-46FD-4B63-8194-64F233F94135}"/>
          </ac:spMkLst>
        </pc:spChg>
        <pc:spChg chg="del">
          <ac:chgData name="Elena Draghici (2214911)" userId="S::2214911@student.uwtsd.ac.uk::0c964279-b29f-4643-96e4-dd48ca903f8a" providerId="AD" clId="Web-{39C5B31A-5C8C-3491-D367-7214FD23C5E4}" dt="2022-11-27T13:13:09.979" v="7"/>
          <ac:spMkLst>
            <pc:docMk/>
            <pc:sldMk cId="261399416" sldId="293"/>
            <ac:spMk id="142" creationId="{7C914900-562F-42A1-9E63-CD117E0CA000}"/>
          </ac:spMkLst>
        </pc:spChg>
        <pc:grpChg chg="del">
          <ac:chgData name="Elena Draghici (2214911)" userId="S::2214911@student.uwtsd.ac.uk::0c964279-b29f-4643-96e4-dd48ca903f8a" providerId="AD" clId="Web-{39C5B31A-5C8C-3491-D367-7214FD23C5E4}" dt="2022-11-27T13:13:09.979" v="7"/>
          <ac:grpSpMkLst>
            <pc:docMk/>
            <pc:sldMk cId="261399416" sldId="293"/>
            <ac:grpSpMk id="138" creationId="{AB86F577-8905-4B21-8AF3-C1BB3433775D}"/>
          </ac:grpSpMkLst>
        </pc:grpChg>
        <pc:grpChg chg="del">
          <ac:chgData name="Elena Draghici (2214911)" userId="S::2214911@student.uwtsd.ac.uk::0c964279-b29f-4643-96e4-dd48ca903f8a" providerId="AD" clId="Web-{39C5B31A-5C8C-3491-D367-7214FD23C5E4}" dt="2022-11-27T13:13:09.979" v="7"/>
          <ac:grpSpMkLst>
            <pc:docMk/>
            <pc:sldMk cId="261399416" sldId="293"/>
            <ac:grpSpMk id="140" creationId="{57D43E06-E0E9-45FB-9DD8-4513BF040A64}"/>
          </ac:grpSpMkLst>
        </pc:grpChg>
        <pc:picChg chg="del">
          <ac:chgData name="Elena Draghici (2214911)" userId="S::2214911@student.uwtsd.ac.uk::0c964279-b29f-4643-96e4-dd48ca903f8a" providerId="AD" clId="Web-{39C5B31A-5C8C-3491-D367-7214FD23C5E4}" dt="2022-11-27T13:13:09.979" v="7"/>
          <ac:picMkLst>
            <pc:docMk/>
            <pc:sldMk cId="261399416" sldId="293"/>
            <ac:picMk id="137" creationId="{678E285C-BE9E-45B7-A3EE-B9792DAE9917}"/>
          </ac:picMkLst>
        </pc:picChg>
        <pc:picChg chg="del">
          <ac:chgData name="Elena Draghici (2214911)" userId="S::2214911@student.uwtsd.ac.uk::0c964279-b29f-4643-96e4-dd48ca903f8a" providerId="AD" clId="Web-{39C5B31A-5C8C-3491-D367-7214FD23C5E4}" dt="2022-11-27T13:13:09.979" v="7"/>
          <ac:picMkLst>
            <pc:docMk/>
            <pc:sldMk cId="261399416" sldId="293"/>
            <ac:picMk id="141" creationId="{0B0BC616-AF73-491B-AACB-A8C3A548B639}"/>
          </ac:picMkLst>
        </pc:picChg>
      </pc:sldChg>
      <pc:sldChg chg="modSp mod modClrScheme chgLayout">
        <pc:chgData name="Elena Draghici (2214911)" userId="S::2214911@student.uwtsd.ac.uk::0c964279-b29f-4643-96e4-dd48ca903f8a" providerId="AD" clId="Web-{39C5B31A-5C8C-3491-D367-7214FD23C5E4}" dt="2022-11-27T13:13:09.979" v="7"/>
        <pc:sldMkLst>
          <pc:docMk/>
          <pc:sldMk cId="2823797337" sldId="294"/>
        </pc:sldMkLst>
        <pc:spChg chg="mod ord">
          <ac:chgData name="Elena Draghici (2214911)" userId="S::2214911@student.uwtsd.ac.uk::0c964279-b29f-4643-96e4-dd48ca903f8a" providerId="AD" clId="Web-{39C5B31A-5C8C-3491-D367-7214FD23C5E4}" dt="2022-11-27T13:13:09.979" v="7"/>
          <ac:spMkLst>
            <pc:docMk/>
            <pc:sldMk cId="2823797337" sldId="294"/>
            <ac:spMk id="2" creationId="{1CED7C92-E73E-FAA1-4030-403E2E9A9939}"/>
          </ac:spMkLst>
        </pc:spChg>
        <pc:spChg chg="mod ord">
          <ac:chgData name="Elena Draghici (2214911)" userId="S::2214911@student.uwtsd.ac.uk::0c964279-b29f-4643-96e4-dd48ca903f8a" providerId="AD" clId="Web-{39C5B31A-5C8C-3491-D367-7214FD23C5E4}" dt="2022-11-27T13:13:09.979" v="7"/>
          <ac:spMkLst>
            <pc:docMk/>
            <pc:sldMk cId="2823797337" sldId="294"/>
            <ac:spMk id="3" creationId="{37AB78D8-C947-E4A1-E217-456A6F6CC353}"/>
          </ac:spMkLst>
        </pc:spChg>
      </pc:sldChg>
      <pc:sldChg chg="addSp delSp modSp del mod modClrScheme chgLayout">
        <pc:chgData name="Elena Draghici (2214911)" userId="S::2214911@student.uwtsd.ac.uk::0c964279-b29f-4643-96e4-dd48ca903f8a" providerId="AD" clId="Web-{39C5B31A-5C8C-3491-D367-7214FD23C5E4}" dt="2022-11-27T13:16:53.531" v="50"/>
        <pc:sldMkLst>
          <pc:docMk/>
          <pc:sldMk cId="2930788424" sldId="295"/>
        </pc:sldMkLst>
        <pc:spChg chg="del mod ord">
          <ac:chgData name="Elena Draghici (2214911)" userId="S::2214911@student.uwtsd.ac.uk::0c964279-b29f-4643-96e4-dd48ca903f8a" providerId="AD" clId="Web-{39C5B31A-5C8C-3491-D367-7214FD23C5E4}" dt="2022-11-27T13:16:33.249" v="47"/>
          <ac:spMkLst>
            <pc:docMk/>
            <pc:sldMk cId="2930788424" sldId="295"/>
            <ac:spMk id="2" creationId="{47A1BCB0-A9BC-3053-8FD6-3704C44E48F2}"/>
          </ac:spMkLst>
        </pc:spChg>
        <pc:spChg chg="mod ord">
          <ac:chgData name="Elena Draghici (2214911)" userId="S::2214911@student.uwtsd.ac.uk::0c964279-b29f-4643-96e4-dd48ca903f8a" providerId="AD" clId="Web-{39C5B31A-5C8C-3491-D367-7214FD23C5E4}" dt="2022-11-27T13:16:48.281" v="49" actId="20577"/>
          <ac:spMkLst>
            <pc:docMk/>
            <pc:sldMk cId="2930788424" sldId="295"/>
            <ac:spMk id="3" creationId="{32024719-4511-0721-B674-B32793C064BC}"/>
          </ac:spMkLst>
        </pc:spChg>
        <pc:spChg chg="add mod">
          <ac:chgData name="Elena Draghici (2214911)" userId="S::2214911@student.uwtsd.ac.uk::0c964279-b29f-4643-96e4-dd48ca903f8a" providerId="AD" clId="Web-{39C5B31A-5C8C-3491-D367-7214FD23C5E4}" dt="2022-11-27T13:16:33.249" v="47"/>
          <ac:spMkLst>
            <pc:docMk/>
            <pc:sldMk cId="2930788424" sldId="295"/>
            <ac:spMk id="6" creationId="{AB515758-32B5-1537-DF19-494A358A7C7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266722336" sldId="296"/>
        </pc:sldMkLst>
        <pc:spChg chg="mod ord">
          <ac:chgData name="Elena Draghici (2214911)" userId="S::2214911@student.uwtsd.ac.uk::0c964279-b29f-4643-96e4-dd48ca903f8a" providerId="AD" clId="Web-{39C5B31A-5C8C-3491-D367-7214FD23C5E4}" dt="2022-11-27T13:13:09.979" v="7"/>
          <ac:spMkLst>
            <pc:docMk/>
            <pc:sldMk cId="3266722336" sldId="296"/>
            <ac:spMk id="2" creationId="{CA69C05C-D74A-DDAF-659D-84B14AF7FFF5}"/>
          </ac:spMkLst>
        </pc:spChg>
        <pc:graphicFrameChg chg="mod ord">
          <ac:chgData name="Elena Draghici (2214911)" userId="S::2214911@student.uwtsd.ac.uk::0c964279-b29f-4643-96e4-dd48ca903f8a" providerId="AD" clId="Web-{39C5B31A-5C8C-3491-D367-7214FD23C5E4}" dt="2022-11-27T13:13:09.979" v="7"/>
          <ac:graphicFrameMkLst>
            <pc:docMk/>
            <pc:sldMk cId="3266722336" sldId="296"/>
            <ac:graphicFrameMk id="4" creationId="{17F80DCB-B0FA-FF35-288B-070CFEBB754F}"/>
          </ac:graphicFrameMkLst>
        </pc:graphicFrameChg>
      </pc:sldChg>
      <pc:sldChg chg="modSp mod modClrScheme chgLayout">
        <pc:chgData name="Elena Draghici (2214911)" userId="S::2214911@student.uwtsd.ac.uk::0c964279-b29f-4643-96e4-dd48ca903f8a" providerId="AD" clId="Web-{39C5B31A-5C8C-3491-D367-7214FD23C5E4}" dt="2022-11-27T13:13:09.979" v="7"/>
        <pc:sldMkLst>
          <pc:docMk/>
          <pc:sldMk cId="419604452" sldId="297"/>
        </pc:sldMkLst>
        <pc:spChg chg="mod ord">
          <ac:chgData name="Elena Draghici (2214911)" userId="S::2214911@student.uwtsd.ac.uk::0c964279-b29f-4643-96e4-dd48ca903f8a" providerId="AD" clId="Web-{39C5B31A-5C8C-3491-D367-7214FD23C5E4}" dt="2022-11-27T13:13:09.979" v="7"/>
          <ac:spMkLst>
            <pc:docMk/>
            <pc:sldMk cId="419604452" sldId="297"/>
            <ac:spMk id="2" creationId="{BEB6E63C-7056-3856-D467-99C0BC6B23BA}"/>
          </ac:spMkLst>
        </pc:spChg>
        <pc:spChg chg="mod ord">
          <ac:chgData name="Elena Draghici (2214911)" userId="S::2214911@student.uwtsd.ac.uk::0c964279-b29f-4643-96e4-dd48ca903f8a" providerId="AD" clId="Web-{39C5B31A-5C8C-3491-D367-7214FD23C5E4}" dt="2022-11-27T13:13:09.979" v="7"/>
          <ac:spMkLst>
            <pc:docMk/>
            <pc:sldMk cId="419604452" sldId="297"/>
            <ac:spMk id="10" creationId="{42398F89-0221-AD7B-41EA-DDF0265FD32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418906045" sldId="298"/>
        </pc:sldMkLst>
        <pc:spChg chg="mod ord">
          <ac:chgData name="Elena Draghici (2214911)" userId="S::2214911@student.uwtsd.ac.uk::0c964279-b29f-4643-96e4-dd48ca903f8a" providerId="AD" clId="Web-{39C5B31A-5C8C-3491-D367-7214FD23C5E4}" dt="2022-11-27T13:13:09.979" v="7"/>
          <ac:spMkLst>
            <pc:docMk/>
            <pc:sldMk cId="3418906045" sldId="298"/>
            <ac:spMk id="2" creationId="{F7A1E23B-0C9E-A38D-AE1E-CFD9EE04A696}"/>
          </ac:spMkLst>
        </pc:spChg>
        <pc:spChg chg="mod ord">
          <ac:chgData name="Elena Draghici (2214911)" userId="S::2214911@student.uwtsd.ac.uk::0c964279-b29f-4643-96e4-dd48ca903f8a" providerId="AD" clId="Web-{39C5B31A-5C8C-3491-D367-7214FD23C5E4}" dt="2022-11-27T13:13:09.979" v="7"/>
          <ac:spMkLst>
            <pc:docMk/>
            <pc:sldMk cId="3418906045" sldId="298"/>
            <ac:spMk id="9" creationId="{00ACFFAB-D859-9DCF-D86E-503A6F8B9F1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3250624609" sldId="299"/>
        </pc:sldMkLst>
        <pc:spChg chg="mod ord">
          <ac:chgData name="Elena Draghici (2214911)" userId="S::2214911@student.uwtsd.ac.uk::0c964279-b29f-4643-96e4-dd48ca903f8a" providerId="AD" clId="Web-{39C5B31A-5C8C-3491-D367-7214FD23C5E4}" dt="2022-11-27T13:13:09.979" v="7"/>
          <ac:spMkLst>
            <pc:docMk/>
            <pc:sldMk cId="3250624609" sldId="299"/>
            <ac:spMk id="2" creationId="{DE58CD8D-B120-A152-9974-766F6492BBA4}"/>
          </ac:spMkLst>
        </pc:spChg>
        <pc:spChg chg="mod ord">
          <ac:chgData name="Elena Draghici (2214911)" userId="S::2214911@student.uwtsd.ac.uk::0c964279-b29f-4643-96e4-dd48ca903f8a" providerId="AD" clId="Web-{39C5B31A-5C8C-3491-D367-7214FD23C5E4}" dt="2022-11-27T13:13:09.979" v="7"/>
          <ac:spMkLst>
            <pc:docMk/>
            <pc:sldMk cId="3250624609" sldId="299"/>
            <ac:spMk id="10" creationId="{D0B37F72-54E3-AFB2-D32B-E23C83E10F2F}"/>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2727545975" sldId="300"/>
        </pc:sldMkLst>
        <pc:spChg chg="mod ord">
          <ac:chgData name="Elena Draghici (2214911)" userId="S::2214911@student.uwtsd.ac.uk::0c964279-b29f-4643-96e4-dd48ca903f8a" providerId="AD" clId="Web-{39C5B31A-5C8C-3491-D367-7214FD23C5E4}" dt="2022-11-27T13:13:09.979" v="7"/>
          <ac:spMkLst>
            <pc:docMk/>
            <pc:sldMk cId="2727545975" sldId="300"/>
            <ac:spMk id="2" creationId="{A7F13160-3D73-FB29-58F9-4550FCCDFE05}"/>
          </ac:spMkLst>
        </pc:spChg>
        <pc:spChg chg="mod ord">
          <ac:chgData name="Elena Draghici (2214911)" userId="S::2214911@student.uwtsd.ac.uk::0c964279-b29f-4643-96e4-dd48ca903f8a" providerId="AD" clId="Web-{39C5B31A-5C8C-3491-D367-7214FD23C5E4}" dt="2022-11-27T13:13:09.979" v="7"/>
          <ac:spMkLst>
            <pc:docMk/>
            <pc:sldMk cId="2727545975" sldId="300"/>
            <ac:spMk id="3" creationId="{21FDDC25-8167-ECD1-B66A-6278DD524950}"/>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8911080" sldId="301"/>
        </pc:sldMkLst>
        <pc:spChg chg="mod ord">
          <ac:chgData name="Elena Draghici (2214911)" userId="S::2214911@student.uwtsd.ac.uk::0c964279-b29f-4643-96e4-dd48ca903f8a" providerId="AD" clId="Web-{39C5B31A-5C8C-3491-D367-7214FD23C5E4}" dt="2022-11-27T13:13:09.979" v="7"/>
          <ac:spMkLst>
            <pc:docMk/>
            <pc:sldMk cId="18911080" sldId="301"/>
            <ac:spMk id="2" creationId="{94AFFE88-8F67-44EC-85BB-5C6CD4E70C6B}"/>
          </ac:spMkLst>
        </pc:spChg>
        <pc:spChg chg="mod ord">
          <ac:chgData name="Elena Draghici (2214911)" userId="S::2214911@student.uwtsd.ac.uk::0c964279-b29f-4643-96e4-dd48ca903f8a" providerId="AD" clId="Web-{39C5B31A-5C8C-3491-D367-7214FD23C5E4}" dt="2022-11-27T13:13:09.979" v="7"/>
          <ac:spMkLst>
            <pc:docMk/>
            <pc:sldMk cId="18911080" sldId="301"/>
            <ac:spMk id="3" creationId="{AF400CAA-502A-408E-84FF-B15459E288BA}"/>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063354831" sldId="302"/>
        </pc:sldMkLst>
        <pc:spChg chg="mod ord">
          <ac:chgData name="Elena Draghici (2214911)" userId="S::2214911@student.uwtsd.ac.uk::0c964279-b29f-4643-96e4-dd48ca903f8a" providerId="AD" clId="Web-{39C5B31A-5C8C-3491-D367-7214FD23C5E4}" dt="2022-11-27T13:13:09.979" v="7"/>
          <ac:spMkLst>
            <pc:docMk/>
            <pc:sldMk cId="1063354831" sldId="302"/>
            <ac:spMk id="3" creationId="{C118241D-D825-458D-AB22-255EBCAB879C}"/>
          </ac:spMkLst>
        </pc:spChg>
        <pc:spChg chg="mod ord">
          <ac:chgData name="Elena Draghici (2214911)" userId="S::2214911@student.uwtsd.ac.uk::0c964279-b29f-4643-96e4-dd48ca903f8a" providerId="AD" clId="Web-{39C5B31A-5C8C-3491-D367-7214FD23C5E4}" dt="2022-11-27T13:13:09.979" v="7"/>
          <ac:spMkLst>
            <pc:docMk/>
            <pc:sldMk cId="1063354831" sldId="302"/>
            <ac:spMk id="4" creationId="{56AC3E60-4498-4D90-83BF-A5CB8A6EE888}"/>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69757452" sldId="303"/>
        </pc:sldMkLst>
        <pc:spChg chg="mod ord">
          <ac:chgData name="Elena Draghici (2214911)" userId="S::2214911@student.uwtsd.ac.uk::0c964279-b29f-4643-96e4-dd48ca903f8a" providerId="AD" clId="Web-{39C5B31A-5C8C-3491-D367-7214FD23C5E4}" dt="2022-11-27T13:13:09.979" v="7"/>
          <ac:spMkLst>
            <pc:docMk/>
            <pc:sldMk cId="69757452" sldId="303"/>
            <ac:spMk id="3" creationId="{B49E2991-6D55-49EC-8E6D-5E6104C99A34}"/>
          </ac:spMkLst>
        </pc:spChg>
      </pc:sldChg>
      <pc:sldChg chg="mod modClrScheme chgLayout">
        <pc:chgData name="Elena Draghici (2214911)" userId="S::2214911@student.uwtsd.ac.uk::0c964279-b29f-4643-96e4-dd48ca903f8a" providerId="AD" clId="Web-{39C5B31A-5C8C-3491-D367-7214FD23C5E4}" dt="2022-11-27T13:13:09.979" v="7"/>
        <pc:sldMkLst>
          <pc:docMk/>
          <pc:sldMk cId="3121713385" sldId="304"/>
        </pc:sldMkLst>
      </pc:sldChg>
      <pc:sldChg chg="modSp mod modClrScheme chgLayout">
        <pc:chgData name="Elena Draghici (2214911)" userId="S::2214911@student.uwtsd.ac.uk::0c964279-b29f-4643-96e4-dd48ca903f8a" providerId="AD" clId="Web-{39C5B31A-5C8C-3491-D367-7214FD23C5E4}" dt="2022-11-27T13:13:09.979" v="7"/>
        <pc:sldMkLst>
          <pc:docMk/>
          <pc:sldMk cId="856949169" sldId="305"/>
        </pc:sldMkLst>
        <pc:spChg chg="mod ord">
          <ac:chgData name="Elena Draghici (2214911)" userId="S::2214911@student.uwtsd.ac.uk::0c964279-b29f-4643-96e4-dd48ca903f8a" providerId="AD" clId="Web-{39C5B31A-5C8C-3491-D367-7214FD23C5E4}" dt="2022-11-27T13:13:09.979" v="7"/>
          <ac:spMkLst>
            <pc:docMk/>
            <pc:sldMk cId="856949169" sldId="305"/>
            <ac:spMk id="2" creationId="{0BBE51B8-3816-4DEE-BA5A-9100C554A6CF}"/>
          </ac:spMkLst>
        </pc:spChg>
        <pc:spChg chg="mod ord">
          <ac:chgData name="Elena Draghici (2214911)" userId="S::2214911@student.uwtsd.ac.uk::0c964279-b29f-4643-96e4-dd48ca903f8a" providerId="AD" clId="Web-{39C5B31A-5C8C-3491-D367-7214FD23C5E4}" dt="2022-11-27T13:13:09.979" v="7"/>
          <ac:spMkLst>
            <pc:docMk/>
            <pc:sldMk cId="856949169" sldId="305"/>
            <ac:spMk id="3" creationId="{B3EEB117-1F1F-4E9F-9DA4-ACAD0CCCE5AD}"/>
          </ac:spMkLst>
        </pc:spChg>
      </pc:sldChg>
      <pc:sldChg chg="modSp mod modClrScheme chgLayout">
        <pc:chgData name="Elena Draghici (2214911)" userId="S::2214911@student.uwtsd.ac.uk::0c964279-b29f-4643-96e4-dd48ca903f8a" providerId="AD" clId="Web-{39C5B31A-5C8C-3491-D367-7214FD23C5E4}" dt="2022-11-27T13:13:09.979" v="7"/>
        <pc:sldMkLst>
          <pc:docMk/>
          <pc:sldMk cId="1919156433" sldId="306"/>
        </pc:sldMkLst>
        <pc:spChg chg="mod ord">
          <ac:chgData name="Elena Draghici (2214911)" userId="S::2214911@student.uwtsd.ac.uk::0c964279-b29f-4643-96e4-dd48ca903f8a" providerId="AD" clId="Web-{39C5B31A-5C8C-3491-D367-7214FD23C5E4}" dt="2022-11-27T13:13:09.979" v="7"/>
          <ac:spMkLst>
            <pc:docMk/>
            <pc:sldMk cId="1919156433" sldId="306"/>
            <ac:spMk id="2" creationId="{649FFB99-0754-2CF9-9EF9-05FC4AB0B35A}"/>
          </ac:spMkLst>
        </pc:spChg>
        <pc:spChg chg="mod ord">
          <ac:chgData name="Elena Draghici (2214911)" userId="S::2214911@student.uwtsd.ac.uk::0c964279-b29f-4643-96e4-dd48ca903f8a" providerId="AD" clId="Web-{39C5B31A-5C8C-3491-D367-7214FD23C5E4}" dt="2022-11-27T13:13:09.979" v="7"/>
          <ac:spMkLst>
            <pc:docMk/>
            <pc:sldMk cId="1919156433" sldId="306"/>
            <ac:spMk id="3" creationId="{BB2C2357-5400-EDA5-4EC9-BB50ED7AF437}"/>
          </ac:spMkLst>
        </pc:spChg>
      </pc:sldChg>
      <pc:sldChg chg="new del">
        <pc:chgData name="Elena Draghici (2214911)" userId="S::2214911@student.uwtsd.ac.uk::0c964279-b29f-4643-96e4-dd48ca903f8a" providerId="AD" clId="Web-{39C5B31A-5C8C-3491-D367-7214FD23C5E4}" dt="2022-11-27T13:17:04.937" v="52"/>
        <pc:sldMkLst>
          <pc:docMk/>
          <pc:sldMk cId="4235671179" sldId="307"/>
        </pc:sldMkLst>
      </pc:sldChg>
      <pc:sldMasterChg chg="del delSldLayout">
        <pc:chgData name="Elena Draghici (2214911)" userId="S::2214911@student.uwtsd.ac.uk::0c964279-b29f-4643-96e4-dd48ca903f8a" providerId="AD" clId="Web-{39C5B31A-5C8C-3491-D367-7214FD23C5E4}" dt="2022-11-27T13:13:09.979" v="7"/>
        <pc:sldMasterMkLst>
          <pc:docMk/>
          <pc:sldMasterMk cId="71200388" sldId="2147485028"/>
        </pc:sldMasterMkLst>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571187410" sldId="2147485029"/>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4004148719" sldId="2147485030"/>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277344955" sldId="2147485031"/>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4101656167" sldId="2147485032"/>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72183397" sldId="2147485033"/>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38214539" sldId="2147485034"/>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724924032" sldId="2147485035"/>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795398120" sldId="2147485036"/>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5152968" sldId="2147485037"/>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853036959" sldId="2147485038"/>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359181109" sldId="2147485039"/>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247104079" sldId="2147485040"/>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523338309" sldId="2147485041"/>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932801692" sldId="2147485042"/>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3762343436" sldId="2147485043"/>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1743202972" sldId="2147485044"/>
          </pc:sldLayoutMkLst>
        </pc:sldLayoutChg>
        <pc:sldLayoutChg chg="del">
          <pc:chgData name="Elena Draghici (2214911)" userId="S::2214911@student.uwtsd.ac.uk::0c964279-b29f-4643-96e4-dd48ca903f8a" providerId="AD" clId="Web-{39C5B31A-5C8C-3491-D367-7214FD23C5E4}" dt="2022-11-27T13:13:09.979" v="7"/>
          <pc:sldLayoutMkLst>
            <pc:docMk/>
            <pc:sldMasterMk cId="71200388" sldId="2147485028"/>
            <pc:sldLayoutMk cId="20155333" sldId="2147485045"/>
          </pc:sldLayoutMkLst>
        </pc:sldLayoutChg>
      </pc:sldMasterChg>
      <pc:sldMasterChg chg="add addSldLayout modSldLayout">
        <pc:chgData name="Elena Draghici (2214911)" userId="S::2214911@student.uwtsd.ac.uk::0c964279-b29f-4643-96e4-dd48ca903f8a" providerId="AD" clId="Web-{39C5B31A-5C8C-3491-D367-7214FD23C5E4}" dt="2022-11-27T13:13:09.979" v="7"/>
        <pc:sldMasterMkLst>
          <pc:docMk/>
          <pc:sldMasterMk cId="2127785312" sldId="2147485046"/>
        </pc:sldMasterMkLst>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670978639" sldId="2147485047"/>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556212921" sldId="2147485048"/>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4112205195" sldId="2147485049"/>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023800800" sldId="2147485050"/>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289877472" sldId="2147485051"/>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752228555" sldId="2147485052"/>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966234611" sldId="2147485053"/>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135747732" sldId="2147485054"/>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332257453" sldId="2147485055"/>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495466855" sldId="2147485056"/>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074548681" sldId="2147485057"/>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4287992780" sldId="2147485058"/>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644586926" sldId="2147485059"/>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2608129523" sldId="2147485060"/>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527476782" sldId="2147485061"/>
          </pc:sldLayoutMkLst>
        </pc:sldLayoutChg>
        <pc:sldLayoutChg chg="add mod replId">
          <pc:chgData name="Elena Draghici (2214911)" userId="S::2214911@student.uwtsd.ac.uk::0c964279-b29f-4643-96e4-dd48ca903f8a" providerId="AD" clId="Web-{39C5B31A-5C8C-3491-D367-7214FD23C5E4}" dt="2022-11-27T13:13:09.979" v="7"/>
          <pc:sldLayoutMkLst>
            <pc:docMk/>
            <pc:sldMasterMk cId="2127785312" sldId="2147485046"/>
            <pc:sldLayoutMk cId="1958646446" sldId="2147485062"/>
          </pc:sldLayoutMkLst>
        </pc:sldLayoutChg>
      </pc:sldMasterChg>
    </pc:docChg>
  </pc:docChgLst>
  <pc:docChgLst>
    <pc:chgData name="Elena Draghici (2214911)" userId="S::2214911@student.uwtsd.ac.uk::0c964279-b29f-4643-96e4-dd48ca903f8a" providerId="AD" clId="Web-{6EFE82F3-7556-BC24-BECF-F749397BE649}"/>
    <pc:docChg chg="modSld addMainMaster delMainMaster">
      <pc:chgData name="Elena Draghici (2214911)" userId="S::2214911@student.uwtsd.ac.uk::0c964279-b29f-4643-96e4-dd48ca903f8a" providerId="AD" clId="Web-{6EFE82F3-7556-BC24-BECF-F749397BE649}" dt="2022-11-30T11:07:16.458" v="1814" actId="1076"/>
      <pc:docMkLst>
        <pc:docMk/>
      </pc:docMkLst>
      <pc:sldChg chg="delSp modSp mod modClrScheme delDesignElem chgLayout">
        <pc:chgData name="Elena Draghici (2214911)" userId="S::2214911@student.uwtsd.ac.uk::0c964279-b29f-4643-96e4-dd48ca903f8a" providerId="AD" clId="Web-{6EFE82F3-7556-BC24-BECF-F749397BE649}" dt="2022-11-30T09:29:51.946" v="289"/>
        <pc:sldMkLst>
          <pc:docMk/>
          <pc:sldMk cId="979921876" sldId="256"/>
        </pc:sldMkLst>
        <pc:spChg chg="mod ord">
          <ac:chgData name="Elena Draghici (2214911)" userId="S::2214911@student.uwtsd.ac.uk::0c964279-b29f-4643-96e4-dd48ca903f8a" providerId="AD" clId="Web-{6EFE82F3-7556-BC24-BECF-F749397BE649}" dt="2022-11-30T09:29:51.946" v="289"/>
          <ac:spMkLst>
            <pc:docMk/>
            <pc:sldMk cId="979921876" sldId="256"/>
            <ac:spMk id="2" creationId="{82A5ADA8-69FC-45AE-BE7A-1722A46FBB7F}"/>
          </ac:spMkLst>
        </pc:spChg>
        <pc:spChg chg="mod ord">
          <ac:chgData name="Elena Draghici (2214911)" userId="S::2214911@student.uwtsd.ac.uk::0c964279-b29f-4643-96e4-dd48ca903f8a" providerId="AD" clId="Web-{6EFE82F3-7556-BC24-BECF-F749397BE649}" dt="2022-11-30T09:29:51.946" v="289"/>
          <ac:spMkLst>
            <pc:docMk/>
            <pc:sldMk cId="979921876" sldId="256"/>
            <ac:spMk id="3" creationId="{44D96DE3-2480-2644-F9B4-87E1B36B789A}"/>
          </ac:spMkLst>
        </pc:spChg>
        <pc:spChg chg="del">
          <ac:chgData name="Elena Draghici (2214911)" userId="S::2214911@student.uwtsd.ac.uk::0c964279-b29f-4643-96e4-dd48ca903f8a" providerId="AD" clId="Web-{6EFE82F3-7556-BC24-BECF-F749397BE649}" dt="2022-11-30T09:29:24.257" v="288"/>
          <ac:spMkLst>
            <pc:docMk/>
            <pc:sldMk cId="979921876" sldId="256"/>
            <ac:spMk id="319" creationId="{E58348C3-6249-4952-AA86-C63DB35EA9F2}"/>
          </ac:spMkLst>
        </pc:spChg>
        <pc:grpChg chg="del">
          <ac:chgData name="Elena Draghici (2214911)" userId="S::2214911@student.uwtsd.ac.uk::0c964279-b29f-4643-96e4-dd48ca903f8a" providerId="AD" clId="Web-{6EFE82F3-7556-BC24-BECF-F749397BE649}" dt="2022-11-30T09:29:24.257" v="288"/>
          <ac:grpSpMkLst>
            <pc:docMk/>
            <pc:sldMk cId="979921876" sldId="256"/>
            <ac:grpSpMk id="321" creationId="{DE6174AD-DBB0-43E6-98C2-738DB3A15244}"/>
          </ac:grpSpMkLst>
        </pc:grpChg>
      </pc:sldChg>
      <pc:sldChg chg="modSp mod modClrScheme chgLayout">
        <pc:chgData name="Elena Draghici (2214911)" userId="S::2214911@student.uwtsd.ac.uk::0c964279-b29f-4643-96e4-dd48ca903f8a" providerId="AD" clId="Web-{6EFE82F3-7556-BC24-BECF-F749397BE649}" dt="2022-11-30T09:29:51.946" v="289"/>
        <pc:sldMkLst>
          <pc:docMk/>
          <pc:sldMk cId="1338229217" sldId="257"/>
        </pc:sldMkLst>
        <pc:spChg chg="mod ord">
          <ac:chgData name="Elena Draghici (2214911)" userId="S::2214911@student.uwtsd.ac.uk::0c964279-b29f-4643-96e4-dd48ca903f8a" providerId="AD" clId="Web-{6EFE82F3-7556-BC24-BECF-F749397BE649}" dt="2022-11-30T09:29:51.946" v="289"/>
          <ac:spMkLst>
            <pc:docMk/>
            <pc:sldMk cId="1338229217" sldId="257"/>
            <ac:spMk id="2" creationId="{FC5AF3DE-EB7D-7A50-A9F3-7EADC2531761}"/>
          </ac:spMkLst>
        </pc:spChg>
        <pc:graphicFrameChg chg="mod ord">
          <ac:chgData name="Elena Draghici (2214911)" userId="S::2214911@student.uwtsd.ac.uk::0c964279-b29f-4643-96e4-dd48ca903f8a" providerId="AD" clId="Web-{6EFE82F3-7556-BC24-BECF-F749397BE649}" dt="2022-11-30T09:29:51.946" v="289"/>
          <ac:graphicFrameMkLst>
            <pc:docMk/>
            <pc:sldMk cId="1338229217" sldId="257"/>
            <ac:graphicFrameMk id="68" creationId="{B6C006E5-3084-C1A4-76A4-DAA5A8FC6882}"/>
          </ac:graphicFrameMkLst>
        </pc:graphicFrameChg>
      </pc:sldChg>
      <pc:sldChg chg="delSp modSp mod modClrScheme delDesignElem chgLayout">
        <pc:chgData name="Elena Draghici (2214911)" userId="S::2214911@student.uwtsd.ac.uk::0c964279-b29f-4643-96e4-dd48ca903f8a" providerId="AD" clId="Web-{6EFE82F3-7556-BC24-BECF-F749397BE649}" dt="2022-11-30T10:12:46.094" v="809" actId="1076"/>
        <pc:sldMkLst>
          <pc:docMk/>
          <pc:sldMk cId="3309358364" sldId="258"/>
        </pc:sldMkLst>
        <pc:spChg chg="mod ord">
          <ac:chgData name="Elena Draghici (2214911)" userId="S::2214911@student.uwtsd.ac.uk::0c964279-b29f-4643-96e4-dd48ca903f8a" providerId="AD" clId="Web-{6EFE82F3-7556-BC24-BECF-F749397BE649}" dt="2022-11-30T09:29:51.946" v="289"/>
          <ac:spMkLst>
            <pc:docMk/>
            <pc:sldMk cId="3309358364" sldId="258"/>
            <ac:spMk id="2" creationId="{E5365391-B627-FBFD-6E5D-E324F081C0BB}"/>
          </ac:spMkLst>
        </pc:spChg>
        <pc:spChg chg="mod ord">
          <ac:chgData name="Elena Draghici (2214911)" userId="S::2214911@student.uwtsd.ac.uk::0c964279-b29f-4643-96e4-dd48ca903f8a" providerId="AD" clId="Web-{6EFE82F3-7556-BC24-BECF-F749397BE649}" dt="2022-11-30T10:12:46.094" v="809" actId="1076"/>
          <ac:spMkLst>
            <pc:docMk/>
            <pc:sldMk cId="3309358364" sldId="258"/>
            <ac:spMk id="324" creationId="{27175985-E9BA-1835-3148-CF93921009DA}"/>
          </ac:spMkLst>
        </pc:spChg>
        <pc:spChg chg="del">
          <ac:chgData name="Elena Draghici (2214911)" userId="S::2214911@student.uwtsd.ac.uk::0c964279-b29f-4643-96e4-dd48ca903f8a" providerId="AD" clId="Web-{6EFE82F3-7556-BC24-BECF-F749397BE649}" dt="2022-11-30T09:29:24.257" v="288"/>
          <ac:spMkLst>
            <pc:docMk/>
            <pc:sldMk cId="3309358364" sldId="258"/>
            <ac:spMk id="330"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3309358364" sldId="258"/>
            <ac:grpSpMk id="332" creationId="{50841A4E-5BC1-44B4-83CF-D524E8AEAD64}"/>
          </ac:grpSpMkLst>
        </pc:grpChg>
      </pc:sldChg>
      <pc:sldChg chg="modSp mod modClrScheme chgLayout">
        <pc:chgData name="Elena Draghici (2214911)" userId="S::2214911@student.uwtsd.ac.uk::0c964279-b29f-4643-96e4-dd48ca903f8a" providerId="AD" clId="Web-{6EFE82F3-7556-BC24-BECF-F749397BE649}" dt="2022-11-30T09:29:51.946" v="289"/>
        <pc:sldMkLst>
          <pc:docMk/>
          <pc:sldMk cId="2335526592" sldId="259"/>
        </pc:sldMkLst>
        <pc:spChg chg="mod ord">
          <ac:chgData name="Elena Draghici (2214911)" userId="S::2214911@student.uwtsd.ac.uk::0c964279-b29f-4643-96e4-dd48ca903f8a" providerId="AD" clId="Web-{6EFE82F3-7556-BC24-BECF-F749397BE649}" dt="2022-11-30T09:29:51.946" v="289"/>
          <ac:spMkLst>
            <pc:docMk/>
            <pc:sldMk cId="2335526592" sldId="259"/>
            <ac:spMk id="2" creationId="{EA8EAC07-B7F6-B312-08E0-9D1BFF26E16A}"/>
          </ac:spMkLst>
        </pc:spChg>
        <pc:graphicFrameChg chg="mod ord">
          <ac:chgData name="Elena Draghici (2214911)" userId="S::2214911@student.uwtsd.ac.uk::0c964279-b29f-4643-96e4-dd48ca903f8a" providerId="AD" clId="Web-{6EFE82F3-7556-BC24-BECF-F749397BE649}" dt="2022-11-30T09:29:51.946" v="289"/>
          <ac:graphicFrameMkLst>
            <pc:docMk/>
            <pc:sldMk cId="2335526592" sldId="259"/>
            <ac:graphicFrameMk id="39" creationId="{6D3498E8-29C1-EC31-F5FC-4F04BAACB6AB}"/>
          </ac:graphicFrameMkLst>
        </pc:graphicFrameChg>
      </pc:sldChg>
      <pc:sldChg chg="delSp modSp mod modClrScheme delDesignElem chgLayout">
        <pc:chgData name="Elena Draghici (2214911)" userId="S::2214911@student.uwtsd.ac.uk::0c964279-b29f-4643-96e4-dd48ca903f8a" providerId="AD" clId="Web-{6EFE82F3-7556-BC24-BECF-F749397BE649}" dt="2022-11-30T10:13:04.892" v="811" actId="20577"/>
        <pc:sldMkLst>
          <pc:docMk/>
          <pc:sldMk cId="3254025803" sldId="260"/>
        </pc:sldMkLst>
        <pc:spChg chg="mod ord">
          <ac:chgData name="Elena Draghici (2214911)" userId="S::2214911@student.uwtsd.ac.uk::0c964279-b29f-4643-96e4-dd48ca903f8a" providerId="AD" clId="Web-{6EFE82F3-7556-BC24-BECF-F749397BE649}" dt="2022-11-30T10:13:04.892" v="811" actId="20577"/>
          <ac:spMkLst>
            <pc:docMk/>
            <pc:sldMk cId="3254025803" sldId="260"/>
            <ac:spMk id="2" creationId="{E86EF5EF-EB01-7CEF-7CCB-2FAADFC1BC15}"/>
          </ac:spMkLst>
        </pc:spChg>
        <pc:spChg chg="del">
          <ac:chgData name="Elena Draghici (2214911)" userId="S::2214911@student.uwtsd.ac.uk::0c964279-b29f-4643-96e4-dd48ca903f8a" providerId="AD" clId="Web-{6EFE82F3-7556-BC24-BECF-F749397BE649}" dt="2022-11-30T09:29:24.257" v="288"/>
          <ac:spMkLst>
            <pc:docMk/>
            <pc:sldMk cId="3254025803" sldId="260"/>
            <ac:spMk id="943"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3254025803" sldId="260"/>
            <ac:spMk id="945" creationId="{42285737-90EE-47DC-AC80-8AE156B11969}"/>
          </ac:spMkLst>
        </pc:spChg>
        <pc:grpChg chg="del">
          <ac:chgData name="Elena Draghici (2214911)" userId="S::2214911@student.uwtsd.ac.uk::0c964279-b29f-4643-96e4-dd48ca903f8a" providerId="AD" clId="Web-{6EFE82F3-7556-BC24-BECF-F749397BE649}" dt="2022-11-30T09:29:24.257" v="288"/>
          <ac:grpSpMkLst>
            <pc:docMk/>
            <pc:sldMk cId="3254025803" sldId="260"/>
            <ac:grpSpMk id="947" creationId="{B57BDC17-F1B3-455F-BBF1-680AA1F25C06}"/>
          </ac:grpSpMkLst>
        </pc:grpChg>
        <pc:graphicFrameChg chg="mod ord">
          <ac:chgData name="Elena Draghici (2214911)" userId="S::2214911@student.uwtsd.ac.uk::0c964279-b29f-4643-96e4-dd48ca903f8a" providerId="AD" clId="Web-{6EFE82F3-7556-BC24-BECF-F749397BE649}" dt="2022-11-30T09:29:51.946" v="289"/>
          <ac:graphicFrameMkLst>
            <pc:docMk/>
            <pc:sldMk cId="3254025803" sldId="260"/>
            <ac:graphicFrameMk id="938" creationId="{8F5C6250-3D6C-EC6C-7F41-7D4B6590AA44}"/>
          </ac:graphicFrameMkLst>
        </pc:graphicFrameChg>
      </pc:sldChg>
      <pc:sldChg chg="addSp delSp modSp mod modClrScheme delDesignElem chgLayout">
        <pc:chgData name="Elena Draghici (2214911)" userId="S::2214911@student.uwtsd.ac.uk::0c964279-b29f-4643-96e4-dd48ca903f8a" providerId="AD" clId="Web-{6EFE82F3-7556-BC24-BECF-F749397BE649}" dt="2022-11-30T09:52:58.141" v="475" actId="1076"/>
        <pc:sldMkLst>
          <pc:docMk/>
          <pc:sldMk cId="540625929" sldId="264"/>
        </pc:sldMkLst>
        <pc:spChg chg="mod ord">
          <ac:chgData name="Elena Draghici (2214911)" userId="S::2214911@student.uwtsd.ac.uk::0c964279-b29f-4643-96e4-dd48ca903f8a" providerId="AD" clId="Web-{6EFE82F3-7556-BC24-BECF-F749397BE649}" dt="2022-11-30T09:52:58.141" v="475" actId="1076"/>
          <ac:spMkLst>
            <pc:docMk/>
            <pc:sldMk cId="540625929" sldId="264"/>
            <ac:spMk id="2" creationId="{3556B593-36F0-4931-B0DF-2996E6C54321}"/>
          </ac:spMkLst>
        </pc:spChg>
        <pc:spChg chg="add">
          <ac:chgData name="Elena Draghici (2214911)" userId="S::2214911@student.uwtsd.ac.uk::0c964279-b29f-4643-96e4-dd48ca903f8a" providerId="AD" clId="Web-{6EFE82F3-7556-BC24-BECF-F749397BE649}" dt="2022-11-30T09:52:30.671" v="470"/>
          <ac:spMkLst>
            <pc:docMk/>
            <pc:sldMk cId="540625929" sldId="264"/>
            <ac:spMk id="17"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540625929" sldId="264"/>
            <ac:spMk id="58" creationId="{E58348C3-6249-4952-AA86-C63DB35EA9F2}"/>
          </ac:spMkLst>
        </pc:spChg>
        <pc:grpChg chg="add del">
          <ac:chgData name="Elena Draghici (2214911)" userId="S::2214911@student.uwtsd.ac.uk::0c964279-b29f-4643-96e4-dd48ca903f8a" providerId="AD" clId="Web-{6EFE82F3-7556-BC24-BECF-F749397BE649}" dt="2022-11-30T09:52:30.655" v="469"/>
          <ac:grpSpMkLst>
            <pc:docMk/>
            <pc:sldMk cId="540625929" sldId="264"/>
            <ac:grpSpMk id="9" creationId="{08F94D66-27EC-4CB8-8226-D7F41C161863}"/>
          </ac:grpSpMkLst>
        </pc:grpChg>
        <pc:grpChg chg="add">
          <ac:chgData name="Elena Draghici (2214911)" userId="S::2214911@student.uwtsd.ac.uk::0c964279-b29f-4643-96e4-dd48ca903f8a" providerId="AD" clId="Web-{6EFE82F3-7556-BC24-BECF-F749397BE649}" dt="2022-11-30T09:52:30.671" v="470"/>
          <ac:grpSpMkLst>
            <pc:docMk/>
            <pc:sldMk cId="540625929" sldId="264"/>
            <ac:grpSpMk id="19" creationId="{DE6174AD-DBB0-43E6-98C2-738DB3A15244}"/>
          </ac:grpSpMkLst>
        </pc:grpChg>
        <pc:grpChg chg="add">
          <ac:chgData name="Elena Draghici (2214911)" userId="S::2214911@student.uwtsd.ac.uk::0c964279-b29f-4643-96e4-dd48ca903f8a" providerId="AD" clId="Web-{6EFE82F3-7556-BC24-BECF-F749397BE649}" dt="2022-11-30T09:52:30.671" v="470"/>
          <ac:grpSpMkLst>
            <pc:docMk/>
            <pc:sldMk cId="540625929" sldId="264"/>
            <ac:grpSpMk id="26"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40625929" sldId="264"/>
            <ac:grpSpMk id="50"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40625929" sldId="264"/>
            <ac:grpSpMk id="60" creationId="{DE6174AD-DBB0-43E6-98C2-738DB3A15244}"/>
          </ac:grpSpMkLst>
        </pc:grpChg>
        <pc:picChg chg="mod">
          <ac:chgData name="Elena Draghici (2214911)" userId="S::2214911@student.uwtsd.ac.uk::0c964279-b29f-4643-96e4-dd48ca903f8a" providerId="AD" clId="Web-{6EFE82F3-7556-BC24-BECF-F749397BE649}" dt="2022-11-30T09:52:30.655" v="469"/>
          <ac:picMkLst>
            <pc:docMk/>
            <pc:sldMk cId="540625929" sldId="264"/>
            <ac:picMk id="4" creationId="{82183CB6-BDC3-8022-45CE-91AC87C41F60}"/>
          </ac:picMkLst>
        </pc:pic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109857222" sldId="289"/>
        </pc:sldMkLst>
        <pc:spChg chg="mod ord">
          <ac:chgData name="Elena Draghici (2214911)" userId="S::2214911@student.uwtsd.ac.uk::0c964279-b29f-4643-96e4-dd48ca903f8a" providerId="AD" clId="Web-{6EFE82F3-7556-BC24-BECF-F749397BE649}" dt="2022-11-30T09:29:51.946" v="289"/>
          <ac:spMkLst>
            <pc:docMk/>
            <pc:sldMk cId="109857222" sldId="289"/>
            <ac:spMk id="2" creationId="{00000000-0000-0000-0000-000000000000}"/>
          </ac:spMkLst>
        </pc:spChg>
        <pc:spChg chg="mod ord">
          <ac:chgData name="Elena Draghici (2214911)" userId="S::2214911@student.uwtsd.ac.uk::0c964279-b29f-4643-96e4-dd48ca903f8a" providerId="AD" clId="Web-{6EFE82F3-7556-BC24-BECF-F749397BE649}" dt="2022-11-30T09:29:51.946" v="289"/>
          <ac:spMkLst>
            <pc:docMk/>
            <pc:sldMk cId="109857222" sldId="289"/>
            <ac:spMk id="3" creationId="{00000000-0000-0000-0000-000000000000}"/>
          </ac:spMkLst>
        </pc:spChg>
        <pc:spChg chg="del">
          <ac:chgData name="Elena Draghici (2214911)" userId="S::2214911@student.uwtsd.ac.uk::0c964279-b29f-4643-96e4-dd48ca903f8a" providerId="AD" clId="Web-{6EFE82F3-7556-BC24-BECF-F749397BE649}" dt="2022-11-30T09:29:24.257" v="288"/>
          <ac:spMkLst>
            <pc:docMk/>
            <pc:sldMk cId="109857222" sldId="289"/>
            <ac:spMk id="9" creationId="{E58348C3-6249-4952-AA86-C63DB35EA9F2}"/>
          </ac:spMkLst>
        </pc:spChg>
        <pc:grpChg chg="del">
          <ac:chgData name="Elena Draghici (2214911)" userId="S::2214911@student.uwtsd.ac.uk::0c964279-b29f-4643-96e4-dd48ca903f8a" providerId="AD" clId="Web-{6EFE82F3-7556-BC24-BECF-F749397BE649}" dt="2022-11-30T09:29:24.257" v="288"/>
          <ac:grpSpMkLst>
            <pc:docMk/>
            <pc:sldMk cId="109857222" sldId="289"/>
            <ac:grpSpMk id="11" creationId="{DE6174AD-DBB0-43E6-98C2-738DB3A15244}"/>
          </ac:grpSpMkLst>
        </pc:grpChg>
      </pc:sldChg>
      <pc:sldChg chg="delSp modSp mod modClrScheme delDesignElem chgLayout">
        <pc:chgData name="Elena Draghici (2214911)" userId="S::2214911@student.uwtsd.ac.uk::0c964279-b29f-4643-96e4-dd48ca903f8a" providerId="AD" clId="Web-{6EFE82F3-7556-BC24-BECF-F749397BE649}" dt="2022-11-30T10:15:10.756" v="825" actId="1076"/>
        <pc:sldMkLst>
          <pc:docMk/>
          <pc:sldMk cId="3502171069" sldId="290"/>
        </pc:sldMkLst>
        <pc:spChg chg="mod ord">
          <ac:chgData name="Elena Draghici (2214911)" userId="S::2214911@student.uwtsd.ac.uk::0c964279-b29f-4643-96e4-dd48ca903f8a" providerId="AD" clId="Web-{6EFE82F3-7556-BC24-BECF-F749397BE649}" dt="2022-11-30T09:29:51.946" v="289"/>
          <ac:spMkLst>
            <pc:docMk/>
            <pc:sldMk cId="3502171069" sldId="290"/>
            <ac:spMk id="2" creationId="{853AC730-8297-9C2E-A24B-837659B353C3}"/>
          </ac:spMkLst>
        </pc:spChg>
        <pc:spChg chg="mod">
          <ac:chgData name="Elena Draghici (2214911)" userId="S::2214911@student.uwtsd.ac.uk::0c964279-b29f-4643-96e4-dd48ca903f8a" providerId="AD" clId="Web-{6EFE82F3-7556-BC24-BECF-F749397BE649}" dt="2022-11-30T10:15:10.756" v="825" actId="1076"/>
          <ac:spMkLst>
            <pc:docMk/>
            <pc:sldMk cId="3502171069" sldId="290"/>
            <ac:spMk id="14" creationId="{6F69D5AF-ECD5-C6AD-FE6F-60C1595C2416}"/>
          </ac:spMkLst>
        </pc:spChg>
        <pc:spChg chg="del">
          <ac:chgData name="Elena Draghici (2214911)" userId="S::2214911@student.uwtsd.ac.uk::0c964279-b29f-4643-96e4-dd48ca903f8a" providerId="AD" clId="Web-{6EFE82F3-7556-BC24-BECF-F749397BE649}" dt="2022-11-30T09:29:24.257" v="288"/>
          <ac:spMkLst>
            <pc:docMk/>
            <pc:sldMk cId="3502171069" sldId="290"/>
            <ac:spMk id="49"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3502171069" sldId="290"/>
            <ac:grpSpMk id="41"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3502171069" sldId="290"/>
            <ac:grpSpMk id="51" creationId="{50841A4E-5BC1-44B4-83CF-D524E8AEAD64}"/>
          </ac:grpSpMkLst>
        </pc:grpChg>
      </pc:sldChg>
      <pc:sldChg chg="addSp delSp modSp mod modClrScheme delDesignElem chgLayout">
        <pc:chgData name="Elena Draghici (2214911)" userId="S::2214911@student.uwtsd.ac.uk::0c964279-b29f-4643-96e4-dd48ca903f8a" providerId="AD" clId="Web-{6EFE82F3-7556-BC24-BECF-F749397BE649}" dt="2022-11-30T11:07:16.458" v="1814" actId="1076"/>
        <pc:sldMkLst>
          <pc:docMk/>
          <pc:sldMk cId="2823797337" sldId="294"/>
        </pc:sldMkLst>
        <pc:spChg chg="mod ord">
          <ac:chgData name="Elena Draghici (2214911)" userId="S::2214911@student.uwtsd.ac.uk::0c964279-b29f-4643-96e4-dd48ca903f8a" providerId="AD" clId="Web-{6EFE82F3-7556-BC24-BECF-F749397BE649}" dt="2022-11-30T11:07:06.379" v="1813" actId="1076"/>
          <ac:spMkLst>
            <pc:docMk/>
            <pc:sldMk cId="2823797337" sldId="294"/>
            <ac:spMk id="2" creationId="{1CED7C92-E73E-FAA1-4030-403E2E9A9939}"/>
          </ac:spMkLst>
        </pc:spChg>
        <pc:spChg chg="mod ord">
          <ac:chgData name="Elena Draghici (2214911)" userId="S::2214911@student.uwtsd.ac.uk::0c964279-b29f-4643-96e4-dd48ca903f8a" providerId="AD" clId="Web-{6EFE82F3-7556-BC24-BECF-F749397BE649}" dt="2022-11-30T11:07:16.458" v="1814" actId="1076"/>
          <ac:spMkLst>
            <pc:docMk/>
            <pc:sldMk cId="2823797337" sldId="294"/>
            <ac:spMk id="3" creationId="{37AB78D8-C947-E4A1-E217-456A6F6CC353}"/>
          </ac:spMkLst>
        </pc:spChg>
        <pc:spChg chg="mod">
          <ac:chgData name="Elena Draghici (2214911)" userId="S::2214911@student.uwtsd.ac.uk::0c964279-b29f-4643-96e4-dd48ca903f8a" providerId="AD" clId="Web-{6EFE82F3-7556-BC24-BECF-F749397BE649}" dt="2022-11-30T10:26:38.158" v="918" actId="1076"/>
          <ac:spMkLst>
            <pc:docMk/>
            <pc:sldMk cId="2823797337" sldId="294"/>
            <ac:spMk id="11" creationId="{F947B31F-CA03-4793-845D-FD86BABC1A18}"/>
          </ac:spMkLst>
        </pc:spChg>
        <pc:spChg chg="del">
          <ac:chgData name="Elena Draghici (2214911)" userId="S::2214911@student.uwtsd.ac.uk::0c964279-b29f-4643-96e4-dd48ca903f8a" providerId="AD" clId="Web-{6EFE82F3-7556-BC24-BECF-F749397BE649}" dt="2022-11-30T09:29:24.257" v="288"/>
          <ac:spMkLst>
            <pc:docMk/>
            <pc:sldMk cId="2823797337" sldId="294"/>
            <ac:spMk id="17" creationId="{6AD30037-67ED-4367-9BE0-45787510BF13}"/>
          </ac:spMkLst>
        </pc:spChg>
        <pc:grpChg chg="add">
          <ac:chgData name="Elena Draghici (2214911)" userId="S::2214911@student.uwtsd.ac.uk::0c964279-b29f-4643-96e4-dd48ca903f8a" providerId="AD" clId="Web-{6EFE82F3-7556-BC24-BECF-F749397BE649}" dt="2022-11-30T10:21:07.176" v="848"/>
          <ac:grpSpMkLst>
            <pc:docMk/>
            <pc:sldMk cId="2823797337" sldId="294"/>
            <ac:grpSpMk id="7"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2823797337" sldId="294"/>
            <ac:grpSpMk id="9" creationId="{260ACC13-B825-49F3-93DE-C8B8F2FA37A1}"/>
          </ac:grpSpMkLst>
        </pc:grpChg>
        <pc:grpChg chg="del">
          <ac:chgData name="Elena Draghici (2214911)" userId="S::2214911@student.uwtsd.ac.uk::0c964279-b29f-4643-96e4-dd48ca903f8a" providerId="AD" clId="Web-{6EFE82F3-7556-BC24-BECF-F749397BE649}" dt="2022-11-30T09:29:24.257" v="288"/>
          <ac:grpSpMkLst>
            <pc:docMk/>
            <pc:sldMk cId="2823797337" sldId="294"/>
            <ac:grpSpMk id="19" creationId="{50841A4E-5BC1-44B4-83CF-D524E8AEAD64}"/>
          </ac:grpSpMkLst>
        </pc:grpChg>
        <pc:grpChg chg="add">
          <ac:chgData name="Elena Draghici (2214911)" userId="S::2214911@student.uwtsd.ac.uk::0c964279-b29f-4643-96e4-dd48ca903f8a" providerId="AD" clId="Web-{6EFE82F3-7556-BC24-BECF-F749397BE649}" dt="2022-11-30T10:21:07.176" v="848"/>
          <ac:grpSpMkLst>
            <pc:docMk/>
            <pc:sldMk cId="2823797337" sldId="294"/>
            <ac:grpSpMk id="28" creationId="{CE44BAAA-0355-4DE7-A0FE-B7F21F18A48F}"/>
          </ac:grpSpMkLst>
        </pc:grpChg>
        <pc:picChg chg="mod">
          <ac:chgData name="Elena Draghici (2214911)" userId="S::2214911@student.uwtsd.ac.uk::0c964279-b29f-4643-96e4-dd48ca903f8a" providerId="AD" clId="Web-{6EFE82F3-7556-BC24-BECF-F749397BE649}" dt="2022-11-30T11:06:55.910" v="1812" actId="1076"/>
          <ac:picMkLst>
            <pc:docMk/>
            <pc:sldMk cId="2823797337" sldId="294"/>
            <ac:picMk id="5" creationId="{AB896268-27C8-FA7D-47F5-FEEA0A55E6EA}"/>
          </ac:picMkLst>
        </pc:picChg>
      </pc:sldChg>
      <pc:sldChg chg="modSp mod modClrScheme chgLayout">
        <pc:chgData name="Elena Draghici (2214911)" userId="S::2214911@student.uwtsd.ac.uk::0c964279-b29f-4643-96e4-dd48ca903f8a" providerId="AD" clId="Web-{6EFE82F3-7556-BC24-BECF-F749397BE649}" dt="2022-11-30T09:29:51.946" v="289"/>
        <pc:sldMkLst>
          <pc:docMk/>
          <pc:sldMk cId="3266722336" sldId="296"/>
        </pc:sldMkLst>
        <pc:spChg chg="mod ord">
          <ac:chgData name="Elena Draghici (2214911)" userId="S::2214911@student.uwtsd.ac.uk::0c964279-b29f-4643-96e4-dd48ca903f8a" providerId="AD" clId="Web-{6EFE82F3-7556-BC24-BECF-F749397BE649}" dt="2022-11-30T09:29:51.946" v="289"/>
          <ac:spMkLst>
            <pc:docMk/>
            <pc:sldMk cId="3266722336" sldId="296"/>
            <ac:spMk id="2" creationId="{CA69C05C-D74A-DDAF-659D-84B14AF7FFF5}"/>
          </ac:spMkLst>
        </pc:spChg>
        <pc:graphicFrameChg chg="mod ord">
          <ac:chgData name="Elena Draghici (2214911)" userId="S::2214911@student.uwtsd.ac.uk::0c964279-b29f-4643-96e4-dd48ca903f8a" providerId="AD" clId="Web-{6EFE82F3-7556-BC24-BECF-F749397BE649}" dt="2022-11-30T09:29:51.946" v="289"/>
          <ac:graphicFrameMkLst>
            <pc:docMk/>
            <pc:sldMk cId="3266722336" sldId="296"/>
            <ac:graphicFrameMk id="4" creationId="{17F80DCB-B0FA-FF35-288B-070CFEBB754F}"/>
          </ac:graphicFrameMkLst>
        </pc:graphicFrame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419604452" sldId="297"/>
        </pc:sldMkLst>
        <pc:spChg chg="mod ord">
          <ac:chgData name="Elena Draghici (2214911)" userId="S::2214911@student.uwtsd.ac.uk::0c964279-b29f-4643-96e4-dd48ca903f8a" providerId="AD" clId="Web-{6EFE82F3-7556-BC24-BECF-F749397BE649}" dt="2022-11-30T09:29:51.946" v="289"/>
          <ac:spMkLst>
            <pc:docMk/>
            <pc:sldMk cId="419604452" sldId="297"/>
            <ac:spMk id="2" creationId="{BEB6E63C-7056-3856-D467-99C0BC6B23BA}"/>
          </ac:spMkLst>
        </pc:spChg>
        <pc:spChg chg="mod ord">
          <ac:chgData name="Elena Draghici (2214911)" userId="S::2214911@student.uwtsd.ac.uk::0c964279-b29f-4643-96e4-dd48ca903f8a" providerId="AD" clId="Web-{6EFE82F3-7556-BC24-BECF-F749397BE649}" dt="2022-11-30T09:29:51.946" v="289"/>
          <ac:spMkLst>
            <pc:docMk/>
            <pc:sldMk cId="419604452" sldId="297"/>
            <ac:spMk id="10" creationId="{42398F89-0221-AD7B-41EA-DDF0265FD328}"/>
          </ac:spMkLst>
        </pc:spChg>
        <pc:spChg chg="del">
          <ac:chgData name="Elena Draghici (2214911)" userId="S::2214911@student.uwtsd.ac.uk::0c964279-b29f-4643-96e4-dd48ca903f8a" providerId="AD" clId="Web-{6EFE82F3-7556-BC24-BECF-F749397BE649}" dt="2022-11-30T09:29:24.257" v="288"/>
          <ac:spMkLst>
            <pc:docMk/>
            <pc:sldMk cId="419604452" sldId="297"/>
            <ac:spMk id="12" creationId="{6AD30037-67ED-4367-9BE0-45787510BF13}"/>
          </ac:spMkLst>
        </pc:spChg>
        <pc:grpChg chg="del">
          <ac:chgData name="Elena Draghici (2214911)" userId="S::2214911@student.uwtsd.ac.uk::0c964279-b29f-4643-96e4-dd48ca903f8a" providerId="AD" clId="Web-{6EFE82F3-7556-BC24-BECF-F749397BE649}" dt="2022-11-30T09:29:24.257" v="288"/>
          <ac:grpSpMkLst>
            <pc:docMk/>
            <pc:sldMk cId="419604452" sldId="297"/>
            <ac:grpSpMk id="17" creationId="{50841A4E-5BC1-44B4-83CF-D524E8AEAD64}"/>
          </ac:grpSpMkLst>
        </pc:grpChg>
      </pc:sldChg>
      <pc:sldChg chg="addSp delSp modSp mod setBg modClrScheme chgLayout">
        <pc:chgData name="Elena Draghici (2214911)" userId="S::2214911@student.uwtsd.ac.uk::0c964279-b29f-4643-96e4-dd48ca903f8a" providerId="AD" clId="Web-{6EFE82F3-7556-BC24-BECF-F749397BE649}" dt="2022-11-30T09:52:02.904" v="467" actId="20577"/>
        <pc:sldMkLst>
          <pc:docMk/>
          <pc:sldMk cId="3250624609" sldId="299"/>
        </pc:sldMkLst>
        <pc:spChg chg="mod ord">
          <ac:chgData name="Elena Draghici (2214911)" userId="S::2214911@student.uwtsd.ac.uk::0c964279-b29f-4643-96e4-dd48ca903f8a" providerId="AD" clId="Web-{6EFE82F3-7556-BC24-BECF-F749397BE649}" dt="2022-11-30T09:52:02.904" v="467" actId="20577"/>
          <ac:spMkLst>
            <pc:docMk/>
            <pc:sldMk cId="3250624609" sldId="299"/>
            <ac:spMk id="2" creationId="{DE58CD8D-B120-A152-9974-766F6492BBA4}"/>
          </ac:spMkLst>
        </pc:spChg>
        <pc:spChg chg="del mod">
          <ac:chgData name="Elena Draghici (2214911)" userId="S::2214911@student.uwtsd.ac.uk::0c964279-b29f-4643-96e4-dd48ca903f8a" providerId="AD" clId="Web-{6EFE82F3-7556-BC24-BECF-F749397BE649}" dt="2022-11-30T09:50:53.042" v="459"/>
          <ac:spMkLst>
            <pc:docMk/>
            <pc:sldMk cId="3250624609" sldId="299"/>
            <ac:spMk id="4" creationId="{AE43DD70-E420-7025-297F-708A60C69D56}"/>
          </ac:spMkLst>
        </pc:spChg>
        <pc:spChg chg="add del mod ord">
          <ac:chgData name="Elena Draghici (2214911)" userId="S::2214911@student.uwtsd.ac.uk::0c964279-b29f-4643-96e4-dd48ca903f8a" providerId="AD" clId="Web-{6EFE82F3-7556-BC24-BECF-F749397BE649}" dt="2022-11-30T09:51:25.715" v="463"/>
          <ac:spMkLst>
            <pc:docMk/>
            <pc:sldMk cId="3250624609" sldId="299"/>
            <ac:spMk id="10" creationId="{D0B37F72-54E3-AFB2-D32B-E23C83E10F2F}"/>
          </ac:spMkLst>
        </pc:spChg>
        <pc:spChg chg="add">
          <ac:chgData name="Elena Draghici (2214911)" userId="S::2214911@student.uwtsd.ac.uk::0c964279-b29f-4643-96e4-dd48ca903f8a" providerId="AD" clId="Web-{6EFE82F3-7556-BC24-BECF-F749397BE649}" dt="2022-11-30T09:51:25.715" v="463"/>
          <ac:spMkLst>
            <pc:docMk/>
            <pc:sldMk cId="3250624609" sldId="299"/>
            <ac:spMk id="16" creationId="{6AD30037-67ED-4367-9BE0-45787510BF13}"/>
          </ac:spMkLst>
        </pc:spChg>
        <pc:spChg chg="add mod">
          <ac:chgData name="Elena Draghici (2214911)" userId="S::2214911@student.uwtsd.ac.uk::0c964279-b29f-4643-96e4-dd48ca903f8a" providerId="AD" clId="Web-{6EFE82F3-7556-BC24-BECF-F749397BE649}" dt="2022-11-30T09:51:52.810" v="466" actId="20577"/>
          <ac:spMkLst>
            <pc:docMk/>
            <pc:sldMk cId="3250624609" sldId="299"/>
            <ac:spMk id="27" creationId="{D0B37F72-54E3-AFB2-D32B-E23C83E10F2F}"/>
          </ac:spMkLst>
        </pc:spChg>
        <pc:grpChg chg="add">
          <ac:chgData name="Elena Draghici (2214911)" userId="S::2214911@student.uwtsd.ac.uk::0c964279-b29f-4643-96e4-dd48ca903f8a" providerId="AD" clId="Web-{6EFE82F3-7556-BC24-BECF-F749397BE649}" dt="2022-11-30T09:51:25.715" v="463"/>
          <ac:grpSpMkLst>
            <pc:docMk/>
            <pc:sldMk cId="3250624609" sldId="299"/>
            <ac:grpSpMk id="18" creationId="{50841A4E-5BC1-44B4-83CF-D524E8AEAD64}"/>
          </ac:grpSpMkLst>
        </pc:grpChg>
        <pc:graphicFrameChg chg="add del">
          <ac:chgData name="Elena Draghici (2214911)" userId="S::2214911@student.uwtsd.ac.uk::0c964279-b29f-4643-96e4-dd48ca903f8a" providerId="AD" clId="Web-{6EFE82F3-7556-BC24-BECF-F749397BE649}" dt="2022-11-30T09:51:25.684" v="462"/>
          <ac:graphicFrameMkLst>
            <pc:docMk/>
            <pc:sldMk cId="3250624609" sldId="299"/>
            <ac:graphicFrameMk id="12" creationId="{A6102834-1F57-D21A-3A6D-1A2C09C98A95}"/>
          </ac:graphicFrameMkLst>
        </pc:graphicFrameChg>
        <pc:picChg chg="del">
          <ac:chgData name="Elena Draghici (2214911)" userId="S::2214911@student.uwtsd.ac.uk::0c964279-b29f-4643-96e4-dd48ca903f8a" providerId="AD" clId="Web-{6EFE82F3-7556-BC24-BECF-F749397BE649}" dt="2022-11-30T09:50:55.511" v="460"/>
          <ac:picMkLst>
            <pc:docMk/>
            <pc:sldMk cId="3250624609" sldId="299"/>
            <ac:picMk id="3" creationId="{55DB81A8-051D-2473-30D4-39BBE60149C0}"/>
          </ac:picMkLst>
        </pc:picChg>
        <pc:picChg chg="add">
          <ac:chgData name="Elena Draghici (2214911)" userId="S::2214911@student.uwtsd.ac.uk::0c964279-b29f-4643-96e4-dd48ca903f8a" providerId="AD" clId="Web-{6EFE82F3-7556-BC24-BECF-F749397BE649}" dt="2022-11-30T09:51:25.715" v="463"/>
          <ac:picMkLst>
            <pc:docMk/>
            <pc:sldMk cId="3250624609" sldId="299"/>
            <ac:picMk id="14" creationId="{52B059E1-0A0E-4959-2FA5-2B7860A1EE00}"/>
          </ac:picMkLst>
        </pc:picChg>
      </pc:sldChg>
      <pc:sldChg chg="addSp delSp modSp mod modClrScheme chgLayout">
        <pc:chgData name="Elena Draghici (2214911)" userId="S::2214911@student.uwtsd.ac.uk::0c964279-b29f-4643-96e4-dd48ca903f8a" providerId="AD" clId="Web-{6EFE82F3-7556-BC24-BECF-F749397BE649}" dt="2022-11-30T09:54:12.206" v="484" actId="1076"/>
        <pc:sldMkLst>
          <pc:docMk/>
          <pc:sldMk cId="1063354831" sldId="302"/>
        </pc:sldMkLst>
        <pc:spChg chg="mod ord">
          <ac:chgData name="Elena Draghici (2214911)" userId="S::2214911@student.uwtsd.ac.uk::0c964279-b29f-4643-96e4-dd48ca903f8a" providerId="AD" clId="Web-{6EFE82F3-7556-BC24-BECF-F749397BE649}" dt="2022-11-30T09:53:37.252" v="479"/>
          <ac:spMkLst>
            <pc:docMk/>
            <pc:sldMk cId="1063354831" sldId="302"/>
            <ac:spMk id="3" creationId="{C118241D-D825-458D-AB22-255EBCAB879C}"/>
          </ac:spMkLst>
        </pc:spChg>
        <pc:spChg chg="mod ord">
          <ac:chgData name="Elena Draghici (2214911)" userId="S::2214911@student.uwtsd.ac.uk::0c964279-b29f-4643-96e4-dd48ca903f8a" providerId="AD" clId="Web-{6EFE82F3-7556-BC24-BECF-F749397BE649}" dt="2022-11-30T09:54:12.206" v="484" actId="1076"/>
          <ac:spMkLst>
            <pc:docMk/>
            <pc:sldMk cId="1063354831" sldId="302"/>
            <ac:spMk id="4" creationId="{56AC3E60-4498-4D90-83BF-A5CB8A6EE888}"/>
          </ac:spMkLst>
        </pc:spChg>
        <pc:spChg chg="add">
          <ac:chgData name="Elena Draghici (2214911)" userId="S::2214911@student.uwtsd.ac.uk::0c964279-b29f-4643-96e4-dd48ca903f8a" providerId="AD" clId="Web-{6EFE82F3-7556-BC24-BECF-F749397BE649}" dt="2022-11-30T09:53:37.252" v="479"/>
          <ac:spMkLst>
            <pc:docMk/>
            <pc:sldMk cId="1063354831" sldId="302"/>
            <ac:spMk id="10" creationId="{6AD30037-67ED-4367-9BE0-45787510BF13}"/>
          </ac:spMkLst>
        </pc:spChg>
        <pc:spChg chg="del mod">
          <ac:chgData name="Elena Draghici (2214911)" userId="S::2214911@student.uwtsd.ac.uk::0c964279-b29f-4643-96e4-dd48ca903f8a" providerId="AD" clId="Web-{6EFE82F3-7556-BC24-BECF-F749397BE649}" dt="2022-11-30T09:53:20.360" v="477"/>
          <ac:spMkLst>
            <pc:docMk/>
            <pc:sldMk cId="1063354831" sldId="302"/>
            <ac:spMk id="23" creationId="{666A39D3-72D7-C58B-0C77-649501C6F8AC}"/>
          </ac:spMkLst>
        </pc:spChg>
        <pc:grpChg chg="add">
          <ac:chgData name="Elena Draghici (2214911)" userId="S::2214911@student.uwtsd.ac.uk::0c964279-b29f-4643-96e4-dd48ca903f8a" providerId="AD" clId="Web-{6EFE82F3-7556-BC24-BECF-F749397BE649}" dt="2022-11-30T09:53:37.252" v="479"/>
          <ac:grpSpMkLst>
            <pc:docMk/>
            <pc:sldMk cId="1063354831" sldId="302"/>
            <ac:grpSpMk id="12" creationId="{50841A4E-5BC1-44B4-83CF-D524E8AEAD64}"/>
          </ac:grpSpMkLst>
        </pc:grpChg>
        <pc:picChg chg="add">
          <ac:chgData name="Elena Draghici (2214911)" userId="S::2214911@student.uwtsd.ac.uk::0c964279-b29f-4643-96e4-dd48ca903f8a" providerId="AD" clId="Web-{6EFE82F3-7556-BC24-BECF-F749397BE649}" dt="2022-11-30T09:53:37.252" v="479"/>
          <ac:picMkLst>
            <pc:docMk/>
            <pc:sldMk cId="1063354831" sldId="302"/>
            <ac:picMk id="6" creationId="{21E40882-B65F-9E1B-E3FF-0BFCF217DBA6}"/>
          </ac:picMkLst>
        </pc:picChg>
        <pc:picChg chg="del">
          <ac:chgData name="Elena Draghici (2214911)" userId="S::2214911@student.uwtsd.ac.uk::0c964279-b29f-4643-96e4-dd48ca903f8a" providerId="AD" clId="Web-{6EFE82F3-7556-BC24-BECF-F749397BE649}" dt="2022-11-30T09:53:32.064" v="478"/>
          <ac:picMkLst>
            <pc:docMk/>
            <pc:sldMk cId="1063354831" sldId="302"/>
            <ac:picMk id="22" creationId="{5525D02F-C975-DCDF-1DD8-FEB87912CFDF}"/>
          </ac:picMkLst>
        </pc:picChg>
      </pc:sldChg>
      <pc:sldChg chg="addSp delSp modSp mod setBg modClrScheme delDesignElem chgLayout">
        <pc:chgData name="Elena Draghici (2214911)" userId="S::2214911@student.uwtsd.ac.uk::0c964279-b29f-4643-96e4-dd48ca903f8a" providerId="AD" clId="Web-{6EFE82F3-7556-BC24-BECF-F749397BE649}" dt="2022-11-30T09:56:30.993" v="489" actId="1076"/>
        <pc:sldMkLst>
          <pc:docMk/>
          <pc:sldMk cId="69757452" sldId="303"/>
        </pc:sldMkLst>
        <pc:spChg chg="ord">
          <ac:chgData name="Elena Draghici (2214911)" userId="S::2214911@student.uwtsd.ac.uk::0c964279-b29f-4643-96e4-dd48ca903f8a" providerId="AD" clId="Web-{6EFE82F3-7556-BC24-BECF-F749397BE649}" dt="2022-11-30T09:30:04.977" v="290"/>
          <ac:spMkLst>
            <pc:docMk/>
            <pc:sldMk cId="69757452" sldId="303"/>
            <ac:spMk id="2" creationId="{9BF67A10-9864-4838-ABDA-67400DFA0B8D}"/>
          </ac:spMkLst>
        </pc:spChg>
        <pc:spChg chg="add del mod ord">
          <ac:chgData name="Elena Draghici (2214911)" userId="S::2214911@student.uwtsd.ac.uk::0c964279-b29f-4643-96e4-dd48ca903f8a" providerId="AD" clId="Web-{6EFE82F3-7556-BC24-BECF-F749397BE649}" dt="2022-11-30T09:54:53.333" v="485"/>
          <ac:spMkLst>
            <pc:docMk/>
            <pc:sldMk cId="69757452" sldId="303"/>
            <ac:spMk id="23" creationId="{58208DC5-7585-1302-B522-852293771FAD}"/>
          </ac:spMkLst>
        </pc:spChg>
        <pc:spChg chg="add del">
          <ac:chgData name="Elena Draghici (2214911)" userId="S::2214911@student.uwtsd.ac.uk::0c964279-b29f-4643-96e4-dd48ca903f8a" providerId="AD" clId="Web-{6EFE82F3-7556-BC24-BECF-F749397BE649}" dt="2022-11-30T09:54:53.333" v="485"/>
          <ac:spMkLst>
            <pc:docMk/>
            <pc:sldMk cId="69757452" sldId="303"/>
            <ac:spMk id="25" creationId="{99CAC3B1-4879-424D-8F15-206277196159}"/>
          </ac:spMkLst>
        </pc:spChg>
        <pc:spChg chg="add del">
          <ac:chgData name="Elena Draghici (2214911)" userId="S::2214911@student.uwtsd.ac.uk::0c964279-b29f-4643-96e4-dd48ca903f8a" providerId="AD" clId="Web-{6EFE82F3-7556-BC24-BECF-F749397BE649}" dt="2022-11-30T09:54:53.333" v="485"/>
          <ac:spMkLst>
            <pc:docMk/>
            <pc:sldMk cId="69757452" sldId="303"/>
            <ac:spMk id="30" creationId="{E34CC1C8-EBDD-4AEA-83E6-B27575B62E2E}"/>
          </ac:spMkLst>
        </pc:spChg>
        <pc:spChg chg="add del">
          <ac:chgData name="Elena Draghici (2214911)" userId="S::2214911@student.uwtsd.ac.uk::0c964279-b29f-4643-96e4-dd48ca903f8a" providerId="AD" clId="Web-{6EFE82F3-7556-BC24-BECF-F749397BE649}" dt="2022-11-30T09:54:53.333" v="485"/>
          <ac:spMkLst>
            <pc:docMk/>
            <pc:sldMk cId="69757452" sldId="303"/>
            <ac:spMk id="32" creationId="{D6B38644-B85D-4211-9526-5B4C2A662BF7}"/>
          </ac:spMkLst>
        </pc:spChg>
        <pc:spChg chg="add del">
          <ac:chgData name="Elena Draghici (2214911)" userId="S::2214911@student.uwtsd.ac.uk::0c964279-b29f-4643-96e4-dd48ca903f8a" providerId="AD" clId="Web-{6EFE82F3-7556-BC24-BECF-F749397BE649}" dt="2022-11-30T09:54:53.333" v="485"/>
          <ac:spMkLst>
            <pc:docMk/>
            <pc:sldMk cId="69757452" sldId="303"/>
            <ac:spMk id="34" creationId="{8A8B2820-6B8F-4C19-BFC5-D28EE44E54CB}"/>
          </ac:spMkLst>
        </pc:spChg>
        <pc:spChg chg="add del">
          <ac:chgData name="Elena Draghici (2214911)" userId="S::2214911@student.uwtsd.ac.uk::0c964279-b29f-4643-96e4-dd48ca903f8a" providerId="AD" clId="Web-{6EFE82F3-7556-BC24-BECF-F749397BE649}" dt="2022-11-30T09:54:53.333" v="485"/>
          <ac:spMkLst>
            <pc:docMk/>
            <pc:sldMk cId="69757452" sldId="303"/>
            <ac:spMk id="36" creationId="{DCA45AB7-441E-40A8-A98B-557D68F48A48}"/>
          </ac:spMkLst>
        </pc:spChg>
        <pc:spChg chg="add del">
          <ac:chgData name="Elena Draghici (2214911)" userId="S::2214911@student.uwtsd.ac.uk::0c964279-b29f-4643-96e4-dd48ca903f8a" providerId="AD" clId="Web-{6EFE82F3-7556-BC24-BECF-F749397BE649}" dt="2022-11-30T09:54:53.333" v="485"/>
          <ac:spMkLst>
            <pc:docMk/>
            <pc:sldMk cId="69757452" sldId="303"/>
            <ac:spMk id="38" creationId="{5F516030-4F00-4C48-AD93-91EFA17A1AC3}"/>
          </ac:spMkLst>
        </pc:spChg>
        <pc:spChg chg="add del">
          <ac:chgData name="Elena Draghici (2214911)" userId="S::2214911@student.uwtsd.ac.uk::0c964279-b29f-4643-96e4-dd48ca903f8a" providerId="AD" clId="Web-{6EFE82F3-7556-BC24-BECF-F749397BE649}" dt="2022-11-30T09:54:53.333" v="485"/>
          <ac:spMkLst>
            <pc:docMk/>
            <pc:sldMk cId="69757452" sldId="303"/>
            <ac:spMk id="40" creationId="{5820085E-2582-4A95-98EE-45DFFD5C017C}"/>
          </ac:spMkLst>
        </pc:spChg>
        <pc:spChg chg="add del">
          <ac:chgData name="Elena Draghici (2214911)" userId="S::2214911@student.uwtsd.ac.uk::0c964279-b29f-4643-96e4-dd48ca903f8a" providerId="AD" clId="Web-{6EFE82F3-7556-BC24-BECF-F749397BE649}" dt="2022-11-30T09:56:14.805" v="488"/>
          <ac:spMkLst>
            <pc:docMk/>
            <pc:sldMk cId="69757452" sldId="303"/>
            <ac:spMk id="44" creationId="{A27AE693-58E8-48BC-8ED0-568ABFEABB35}"/>
          </ac:spMkLst>
        </pc:spChg>
        <pc:spChg chg="add del">
          <ac:chgData name="Elena Draghici (2214911)" userId="S::2214911@student.uwtsd.ac.uk::0c964279-b29f-4643-96e4-dd48ca903f8a" providerId="AD" clId="Web-{6EFE82F3-7556-BC24-BECF-F749397BE649}" dt="2022-11-30T09:56:14.805" v="488"/>
          <ac:spMkLst>
            <pc:docMk/>
            <pc:sldMk cId="69757452" sldId="303"/>
            <ac:spMk id="46" creationId="{BED1B64B-251E-446A-A285-6626C4EC010D}"/>
          </ac:spMkLst>
        </pc:spChg>
        <pc:spChg chg="add">
          <ac:chgData name="Elena Draghici (2214911)" userId="S::2214911@student.uwtsd.ac.uk::0c964279-b29f-4643-96e4-dd48ca903f8a" providerId="AD" clId="Web-{6EFE82F3-7556-BC24-BECF-F749397BE649}" dt="2022-11-30T09:56:14.805" v="488"/>
          <ac:spMkLst>
            <pc:docMk/>
            <pc:sldMk cId="69757452" sldId="303"/>
            <ac:spMk id="59" creationId="{94C52C56-BEF2-4E22-8C8E-A7AC96B03A72}"/>
          </ac:spMkLst>
        </pc:spChg>
        <pc:spChg chg="add">
          <ac:chgData name="Elena Draghici (2214911)" userId="S::2214911@student.uwtsd.ac.uk::0c964279-b29f-4643-96e4-dd48ca903f8a" providerId="AD" clId="Web-{6EFE82F3-7556-BC24-BECF-F749397BE649}" dt="2022-11-30T09:56:14.805" v="488"/>
          <ac:spMkLst>
            <pc:docMk/>
            <pc:sldMk cId="69757452" sldId="303"/>
            <ac:spMk id="61" creationId="{42285737-90EE-47DC-AC80-8AE156B11969}"/>
          </ac:spMkLst>
        </pc:spChg>
        <pc:spChg chg="del">
          <ac:chgData name="Elena Draghici (2214911)" userId="S::2214911@student.uwtsd.ac.uk::0c964279-b29f-4643-96e4-dd48ca903f8a" providerId="AD" clId="Web-{6EFE82F3-7556-BC24-BECF-F749397BE649}" dt="2022-11-30T09:29:24.257" v="288"/>
          <ac:spMkLst>
            <pc:docMk/>
            <pc:sldMk cId="69757452" sldId="303"/>
            <ac:spMk id="78"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69757452" sldId="303"/>
            <ac:spMk id="80" creationId="{42285737-90EE-47DC-AC80-8AE156B11969}"/>
          </ac:spMkLst>
        </pc:spChg>
        <pc:grpChg chg="add del">
          <ac:chgData name="Elena Draghici (2214911)" userId="S::2214911@student.uwtsd.ac.uk::0c964279-b29f-4643-96e4-dd48ca903f8a" providerId="AD" clId="Web-{6EFE82F3-7556-BC24-BECF-F749397BE649}" dt="2022-11-30T09:56:14.805" v="488"/>
          <ac:grpSpMkLst>
            <pc:docMk/>
            <pc:sldMk cId="69757452" sldId="303"/>
            <ac:grpSpMk id="48" creationId="{CD02B5D1-60D4-4D5B-AFD9-C986E227431B}"/>
          </ac:grpSpMkLst>
        </pc:grpChg>
        <pc:grpChg chg="add">
          <ac:chgData name="Elena Draghici (2214911)" userId="S::2214911@student.uwtsd.ac.uk::0c964279-b29f-4643-96e4-dd48ca903f8a" providerId="AD" clId="Web-{6EFE82F3-7556-BC24-BECF-F749397BE649}" dt="2022-11-30T09:56:14.805" v="488"/>
          <ac:grpSpMkLst>
            <pc:docMk/>
            <pc:sldMk cId="69757452" sldId="303"/>
            <ac:grpSpMk id="57" creationId="{B57BDC17-F1B3-455F-BBF1-680AA1F25C06}"/>
          </ac:grpSpMkLst>
        </pc:grpChg>
        <pc:grpChg chg="del">
          <ac:chgData name="Elena Draghici (2214911)" userId="S::2214911@student.uwtsd.ac.uk::0c964279-b29f-4643-96e4-dd48ca903f8a" providerId="AD" clId="Web-{6EFE82F3-7556-BC24-BECF-F749397BE649}" dt="2022-11-30T09:29:24.257" v="288"/>
          <ac:grpSpMkLst>
            <pc:docMk/>
            <pc:sldMk cId="69757452" sldId="303"/>
            <ac:grpSpMk id="82" creationId="{B57BDC17-F1B3-455F-BBF1-680AA1F25C06}"/>
          </ac:grpSpMkLst>
        </pc:grpChg>
        <pc:graphicFrameChg chg="del mod">
          <ac:chgData name="Elena Draghici (2214911)" userId="S::2214911@student.uwtsd.ac.uk::0c964279-b29f-4643-96e4-dd48ca903f8a" providerId="AD" clId="Web-{6EFE82F3-7556-BC24-BECF-F749397BE649}" dt="2022-11-30T09:18:04.699" v="1"/>
          <ac:graphicFrameMkLst>
            <pc:docMk/>
            <pc:sldMk cId="69757452" sldId="303"/>
            <ac:graphicFrameMk id="20" creationId="{70DD3D09-4B25-86B1-0A90-F3709AC4C98C}"/>
          </ac:graphicFrameMkLst>
        </pc:graphicFrameChg>
        <pc:graphicFrameChg chg="add mod modGraphic">
          <ac:chgData name="Elena Draghici (2214911)" userId="S::2214911@student.uwtsd.ac.uk::0c964279-b29f-4643-96e4-dd48ca903f8a" providerId="AD" clId="Web-{6EFE82F3-7556-BC24-BECF-F749397BE649}" dt="2022-11-30T09:56:30.993" v="489" actId="1076"/>
          <ac:graphicFrameMkLst>
            <pc:docMk/>
            <pc:sldMk cId="69757452" sldId="303"/>
            <ac:graphicFrameMk id="42" creationId="{3B6E4ECA-CBC8-9184-B566-EE296283F4C3}"/>
          </ac:graphicFrameMkLst>
        </pc:graphicFrameChg>
      </pc:sldChg>
      <pc:sldChg chg="addSp delSp modSp mod setBg modClrScheme delDesignElem chgLayout">
        <pc:chgData name="Elena Draghici (2214911)" userId="S::2214911@student.uwtsd.ac.uk::0c964279-b29f-4643-96e4-dd48ca903f8a" providerId="AD" clId="Web-{6EFE82F3-7556-BC24-BECF-F749397BE649}" dt="2022-11-30T10:12:15.015" v="807" actId="20577"/>
        <pc:sldMkLst>
          <pc:docMk/>
          <pc:sldMk cId="3121713385" sldId="304"/>
        </pc:sldMkLst>
        <pc:spChg chg="del">
          <ac:chgData name="Elena Draghici (2214911)" userId="S::2214911@student.uwtsd.ac.uk::0c964279-b29f-4643-96e4-dd48ca903f8a" providerId="AD" clId="Web-{6EFE82F3-7556-BC24-BECF-F749397BE649}" dt="2022-11-30T09:29:24.257" v="288"/>
          <ac:spMkLst>
            <pc:docMk/>
            <pc:sldMk cId="3121713385" sldId="304"/>
            <ac:spMk id="30" creationId="{01355D4F-439D-46D1-9007-6D39B8422A19}"/>
          </ac:spMkLst>
        </pc:spChg>
        <pc:spChg chg="del">
          <ac:chgData name="Elena Draghici (2214911)" userId="S::2214911@student.uwtsd.ac.uk::0c964279-b29f-4643-96e4-dd48ca903f8a" providerId="AD" clId="Web-{6EFE82F3-7556-BC24-BECF-F749397BE649}" dt="2022-11-30T09:56:52.947" v="490"/>
          <ac:spMkLst>
            <pc:docMk/>
            <pc:sldMk cId="3121713385" sldId="304"/>
            <ac:spMk id="46" creationId="{6173C62D-888C-4D4A-810E-8DB0CEF8A88E}"/>
          </ac:spMkLst>
        </pc:spChg>
        <pc:spChg chg="add del">
          <ac:chgData name="Elena Draghici (2214911)" userId="S::2214911@student.uwtsd.ac.uk::0c964279-b29f-4643-96e4-dd48ca903f8a" providerId="AD" clId="Web-{6EFE82F3-7556-BC24-BECF-F749397BE649}" dt="2022-11-30T09:58:05.747" v="496"/>
          <ac:spMkLst>
            <pc:docMk/>
            <pc:sldMk cId="3121713385" sldId="304"/>
            <ac:spMk id="60" creationId="{94C52C56-BEF2-4E22-8C8E-A7AC96B03A72}"/>
          </ac:spMkLst>
        </pc:spChg>
        <pc:spChg chg="add del">
          <ac:chgData name="Elena Draghici (2214911)" userId="S::2214911@student.uwtsd.ac.uk::0c964279-b29f-4643-96e4-dd48ca903f8a" providerId="AD" clId="Web-{6EFE82F3-7556-BC24-BECF-F749397BE649}" dt="2022-11-30T09:58:05.747" v="496"/>
          <ac:spMkLst>
            <pc:docMk/>
            <pc:sldMk cId="3121713385" sldId="304"/>
            <ac:spMk id="62" creationId="{42285737-90EE-47DC-AC80-8AE156B11969}"/>
          </ac:spMkLst>
        </pc:spChg>
        <pc:spChg chg="add">
          <ac:chgData name="Elena Draghici (2214911)" userId="S::2214911@student.uwtsd.ac.uk::0c964279-b29f-4643-96e4-dd48ca903f8a" providerId="AD" clId="Web-{6EFE82F3-7556-BC24-BECF-F749397BE649}" dt="2022-11-30T09:58:05.747" v="496"/>
          <ac:spMkLst>
            <pc:docMk/>
            <pc:sldMk cId="3121713385" sldId="304"/>
            <ac:spMk id="83" creationId="{94C52C56-BEF2-4E22-8C8E-A7AC96B03A72}"/>
          </ac:spMkLst>
        </pc:spChg>
        <pc:spChg chg="add">
          <ac:chgData name="Elena Draghici (2214911)" userId="S::2214911@student.uwtsd.ac.uk::0c964279-b29f-4643-96e4-dd48ca903f8a" providerId="AD" clId="Web-{6EFE82F3-7556-BC24-BECF-F749397BE649}" dt="2022-11-30T09:58:05.747" v="496"/>
          <ac:spMkLst>
            <pc:docMk/>
            <pc:sldMk cId="3121713385" sldId="304"/>
            <ac:spMk id="85" creationId="{42285737-90EE-47DC-AC80-8AE156B11969}"/>
          </ac:spMkLst>
        </pc:spChg>
        <pc:spChg chg="add mod">
          <ac:chgData name="Elena Draghici (2214911)" userId="S::2214911@student.uwtsd.ac.uk::0c964279-b29f-4643-96e4-dd48ca903f8a" providerId="AD" clId="Web-{6EFE82F3-7556-BC24-BECF-F749397BE649}" dt="2022-11-30T10:12:15.015" v="807" actId="20577"/>
          <ac:spMkLst>
            <pc:docMk/>
            <pc:sldMk cId="3121713385" sldId="304"/>
            <ac:spMk id="141" creationId="{4E68987C-C5B5-4EC3-563D-B5891713DE11}"/>
          </ac:spMkLst>
        </pc:spChg>
        <pc:grpChg chg="del">
          <ac:chgData name="Elena Draghici (2214911)" userId="S::2214911@student.uwtsd.ac.uk::0c964279-b29f-4643-96e4-dd48ca903f8a" providerId="AD" clId="Web-{6EFE82F3-7556-BC24-BECF-F749397BE649}" dt="2022-11-30T09:29:24.257" v="288"/>
          <ac:grpSpMkLst>
            <pc:docMk/>
            <pc:sldMk cId="3121713385" sldId="304"/>
            <ac:grpSpMk id="22" creationId="{3F1527C3-06F4-4F4D-B364-8E97266450C5}"/>
          </ac:grpSpMkLst>
        </pc:grpChg>
        <pc:grpChg chg="del">
          <ac:chgData name="Elena Draghici (2214911)" userId="S::2214911@student.uwtsd.ac.uk::0c964279-b29f-4643-96e4-dd48ca903f8a" providerId="AD" clId="Web-{6EFE82F3-7556-BC24-BECF-F749397BE649}" dt="2022-11-30T09:29:24.257" v="288"/>
          <ac:grpSpMkLst>
            <pc:docMk/>
            <pc:sldMk cId="3121713385" sldId="304"/>
            <ac:grpSpMk id="32" creationId="{BAACB4EA-FD87-4345-AC16-8265F9596779}"/>
          </ac:grpSpMkLst>
        </pc:grpChg>
        <pc:grpChg chg="add del">
          <ac:chgData name="Elena Draghici (2214911)" userId="S::2214911@student.uwtsd.ac.uk::0c964279-b29f-4643-96e4-dd48ca903f8a" providerId="AD" clId="Web-{6EFE82F3-7556-BC24-BECF-F749397BE649}" dt="2022-11-30T09:58:05.747" v="496"/>
          <ac:grpSpMkLst>
            <pc:docMk/>
            <pc:sldMk cId="3121713385" sldId="304"/>
            <ac:grpSpMk id="52" creationId="{71092D16-14DA-4606-831F-0DB3EEECB91C}"/>
          </ac:grpSpMkLst>
        </pc:grpChg>
        <pc:grpChg chg="add del">
          <ac:chgData name="Elena Draghici (2214911)" userId="S::2214911@student.uwtsd.ac.uk::0c964279-b29f-4643-96e4-dd48ca903f8a" providerId="AD" clId="Web-{6EFE82F3-7556-BC24-BECF-F749397BE649}" dt="2022-11-30T09:58:05.747" v="496"/>
          <ac:grpSpMkLst>
            <pc:docMk/>
            <pc:sldMk cId="3121713385" sldId="304"/>
            <ac:grpSpMk id="64" creationId="{B57BDC17-F1B3-455F-BBF1-680AA1F25C06}"/>
          </ac:grpSpMkLst>
        </pc:grpChg>
        <pc:grpChg chg="add">
          <ac:chgData name="Elena Draghici (2214911)" userId="S::2214911@student.uwtsd.ac.uk::0c964279-b29f-4643-96e4-dd48ca903f8a" providerId="AD" clId="Web-{6EFE82F3-7556-BC24-BECF-F749397BE649}" dt="2022-11-30T09:58:05.747" v="496"/>
          <ac:grpSpMkLst>
            <pc:docMk/>
            <pc:sldMk cId="3121713385" sldId="304"/>
            <ac:grpSpMk id="75" creationId="{71092D16-14DA-4606-831F-0DB3EEECB91C}"/>
          </ac:grpSpMkLst>
        </pc:grpChg>
        <pc:grpChg chg="add">
          <ac:chgData name="Elena Draghici (2214911)" userId="S::2214911@student.uwtsd.ac.uk::0c964279-b29f-4643-96e4-dd48ca903f8a" providerId="AD" clId="Web-{6EFE82F3-7556-BC24-BECF-F749397BE649}" dt="2022-11-30T09:58:05.747" v="496"/>
          <ac:grpSpMkLst>
            <pc:docMk/>
            <pc:sldMk cId="3121713385" sldId="304"/>
            <ac:grpSpMk id="87" creationId="{B57BDC17-F1B3-455F-BBF1-680AA1F25C06}"/>
          </ac:grpSpMkLst>
        </pc:grpChg>
        <pc:graphicFrameChg chg="add del mod modGraphic">
          <ac:chgData name="Elena Draghici (2214911)" userId="S::2214911@student.uwtsd.ac.uk::0c964279-b29f-4643-96e4-dd48ca903f8a" providerId="AD" clId="Web-{6EFE82F3-7556-BC24-BECF-F749397BE649}" dt="2022-11-30T09:59:01.733" v="498"/>
          <ac:graphicFrameMkLst>
            <pc:docMk/>
            <pc:sldMk cId="3121713385" sldId="304"/>
            <ac:graphicFrameMk id="48" creationId="{0787D006-019C-D420-C697-E6AF884DABA5}"/>
          </ac:graphicFrameMkLst>
        </pc:graphicFrameChg>
      </pc:sldChg>
      <pc:sldChg chg="modSp mod modClrScheme chgLayout">
        <pc:chgData name="Elena Draghici (2214911)" userId="S::2214911@student.uwtsd.ac.uk::0c964279-b29f-4643-96e4-dd48ca903f8a" providerId="AD" clId="Web-{6EFE82F3-7556-BC24-BECF-F749397BE649}" dt="2022-11-30T09:29:51.946" v="289"/>
        <pc:sldMkLst>
          <pc:docMk/>
          <pc:sldMk cId="856949169" sldId="305"/>
        </pc:sldMkLst>
        <pc:spChg chg="mod ord">
          <ac:chgData name="Elena Draghici (2214911)" userId="S::2214911@student.uwtsd.ac.uk::0c964279-b29f-4643-96e4-dd48ca903f8a" providerId="AD" clId="Web-{6EFE82F3-7556-BC24-BECF-F749397BE649}" dt="2022-11-30T09:29:51.946" v="289"/>
          <ac:spMkLst>
            <pc:docMk/>
            <pc:sldMk cId="856949169" sldId="305"/>
            <ac:spMk id="2" creationId="{0BBE51B8-3816-4DEE-BA5A-9100C554A6CF}"/>
          </ac:spMkLst>
        </pc:spChg>
        <pc:spChg chg="mod ord">
          <ac:chgData name="Elena Draghici (2214911)" userId="S::2214911@student.uwtsd.ac.uk::0c964279-b29f-4643-96e4-dd48ca903f8a" providerId="AD" clId="Web-{6EFE82F3-7556-BC24-BECF-F749397BE649}" dt="2022-11-30T09:29:51.946" v="289"/>
          <ac:spMkLst>
            <pc:docMk/>
            <pc:sldMk cId="856949169" sldId="305"/>
            <ac:spMk id="3" creationId="{B3EEB117-1F1F-4E9F-9DA4-ACAD0CCCE5AD}"/>
          </ac:spMkLst>
        </pc:spChg>
      </pc:sldChg>
      <pc:sldChg chg="addSp delSp modSp mod setBg modClrScheme delDesignElem chgLayout">
        <pc:chgData name="Elena Draghici (2214911)" userId="S::2214911@student.uwtsd.ac.uk::0c964279-b29f-4643-96e4-dd48ca903f8a" providerId="AD" clId="Web-{6EFE82F3-7556-BC24-BECF-F749397BE649}" dt="2022-11-30T09:37:35.136" v="328" actId="14100"/>
        <pc:sldMkLst>
          <pc:docMk/>
          <pc:sldMk cId="1469174187" sldId="307"/>
        </pc:sldMkLst>
        <pc:spChg chg="mod ord">
          <ac:chgData name="Elena Draghici (2214911)" userId="S::2214911@student.uwtsd.ac.uk::0c964279-b29f-4643-96e4-dd48ca903f8a" providerId="AD" clId="Web-{6EFE82F3-7556-BC24-BECF-F749397BE649}" dt="2022-11-30T09:37:35.136" v="328" actId="14100"/>
          <ac:spMkLst>
            <pc:docMk/>
            <pc:sldMk cId="1469174187" sldId="307"/>
            <ac:spMk id="2" creationId="{1D573AD3-A8F4-D35B-96B0-79A6E8E6D218}"/>
          </ac:spMkLst>
        </pc:spChg>
        <pc:spChg chg="del">
          <ac:chgData name="Elena Draghici (2214911)" userId="S::2214911@student.uwtsd.ac.uk::0c964279-b29f-4643-96e4-dd48ca903f8a" providerId="AD" clId="Web-{6EFE82F3-7556-BC24-BECF-F749397BE649}" dt="2022-11-30T09:29:24.257" v="288"/>
          <ac:spMkLst>
            <pc:docMk/>
            <pc:sldMk cId="1469174187" sldId="307"/>
            <ac:spMk id="40" creationId="{94C52C56-BEF2-4E22-8C8E-A7AC96B03A72}"/>
          </ac:spMkLst>
        </pc:spChg>
        <pc:spChg chg="del">
          <ac:chgData name="Elena Draghici (2214911)" userId="S::2214911@student.uwtsd.ac.uk::0c964279-b29f-4643-96e4-dd48ca903f8a" providerId="AD" clId="Web-{6EFE82F3-7556-BC24-BECF-F749397BE649}" dt="2022-11-30T09:29:24.257" v="288"/>
          <ac:spMkLst>
            <pc:docMk/>
            <pc:sldMk cId="1469174187" sldId="307"/>
            <ac:spMk id="41" creationId="{42285737-90EE-47DC-AC80-8AE156B11969}"/>
          </ac:spMkLst>
        </pc:spChg>
        <pc:spChg chg="add">
          <ac:chgData name="Elena Draghici (2214911)" userId="S::2214911@student.uwtsd.ac.uk::0c964279-b29f-4643-96e4-dd48ca903f8a" providerId="AD" clId="Web-{6EFE82F3-7556-BC24-BECF-F749397BE649}" dt="2022-11-30T09:33:24.766" v="303"/>
          <ac:spMkLst>
            <pc:docMk/>
            <pc:sldMk cId="1469174187" sldId="307"/>
            <ac:spMk id="48" creationId="{BED1B64B-251E-446A-A285-6626C4EC010D}"/>
          </ac:spMkLst>
        </pc:spChg>
        <pc:spChg chg="add">
          <ac:chgData name="Elena Draghici (2214911)" userId="S::2214911@student.uwtsd.ac.uk::0c964279-b29f-4643-96e4-dd48ca903f8a" providerId="AD" clId="Web-{6EFE82F3-7556-BC24-BECF-F749397BE649}" dt="2022-11-30T09:33:24.766" v="303"/>
          <ac:spMkLst>
            <pc:docMk/>
            <pc:sldMk cId="1469174187" sldId="307"/>
            <ac:spMk id="58" creationId="{A27AE693-58E8-48BC-8ED0-568ABFEABB35}"/>
          </ac:spMkLst>
        </pc:spChg>
        <pc:grpChg chg="del">
          <ac:chgData name="Elena Draghici (2214911)" userId="S::2214911@student.uwtsd.ac.uk::0c964279-b29f-4643-96e4-dd48ca903f8a" providerId="AD" clId="Web-{6EFE82F3-7556-BC24-BECF-F749397BE649}" dt="2022-11-30T09:29:24.257" v="288"/>
          <ac:grpSpMkLst>
            <pc:docMk/>
            <pc:sldMk cId="1469174187" sldId="307"/>
            <ac:grpSpMk id="42" creationId="{B57BDC17-F1B3-455F-BBF1-680AA1F25C06}"/>
          </ac:grpSpMkLst>
        </pc:grpChg>
        <pc:grpChg chg="add">
          <ac:chgData name="Elena Draghici (2214911)" userId="S::2214911@student.uwtsd.ac.uk::0c964279-b29f-4643-96e4-dd48ca903f8a" providerId="AD" clId="Web-{6EFE82F3-7556-BC24-BECF-F749397BE649}" dt="2022-11-30T09:33:24.766" v="303"/>
          <ac:grpSpMkLst>
            <pc:docMk/>
            <pc:sldMk cId="1469174187" sldId="307"/>
            <ac:grpSpMk id="50" creationId="{CD02B5D1-60D4-4D5B-AFD9-C986E227431B}"/>
          </ac:grpSpMkLst>
        </pc:grpChg>
        <pc:graphicFrameChg chg="mod ord modGraphic">
          <ac:chgData name="Elena Draghici (2214911)" userId="S::2214911@student.uwtsd.ac.uk::0c964279-b29f-4643-96e4-dd48ca903f8a" providerId="AD" clId="Web-{6EFE82F3-7556-BC24-BECF-F749397BE649}" dt="2022-11-30T09:36:52.337" v="324" actId="1076"/>
          <ac:graphicFrameMkLst>
            <pc:docMk/>
            <pc:sldMk cId="1469174187" sldId="307"/>
            <ac:graphicFrameMk id="43" creationId="{0641F061-BAE3-40DD-2E5A-4276A7528867}"/>
          </ac:graphicFrameMkLst>
        </pc:graphicFrameChg>
      </pc:sldChg>
      <pc:sldChg chg="addSp delSp modSp mod modClrScheme delDesignElem chgLayout">
        <pc:chgData name="Elena Draghici (2214911)" userId="S::2214911@student.uwtsd.ac.uk::0c964279-b29f-4643-96e4-dd48ca903f8a" providerId="AD" clId="Web-{6EFE82F3-7556-BC24-BECF-F749397BE649}" dt="2022-11-30T09:36:20.289" v="322" actId="1076"/>
        <pc:sldMkLst>
          <pc:docMk/>
          <pc:sldMk cId="4018463081" sldId="308"/>
        </pc:sldMkLst>
        <pc:spChg chg="mod ord">
          <ac:chgData name="Elena Draghici (2214911)" userId="S::2214911@student.uwtsd.ac.uk::0c964279-b29f-4643-96e4-dd48ca903f8a" providerId="AD" clId="Web-{6EFE82F3-7556-BC24-BECF-F749397BE649}" dt="2022-11-30T09:36:20.289" v="322" actId="1076"/>
          <ac:spMkLst>
            <pc:docMk/>
            <pc:sldMk cId="4018463081" sldId="308"/>
            <ac:spMk id="2" creationId="{9B034A11-0E57-1D78-B486-276A85AB7C3B}"/>
          </ac:spMkLst>
        </pc:spChg>
        <pc:spChg chg="add">
          <ac:chgData name="Elena Draghici (2214911)" userId="S::2214911@student.uwtsd.ac.uk::0c964279-b29f-4643-96e4-dd48ca903f8a" providerId="AD" clId="Web-{6EFE82F3-7556-BC24-BECF-F749397BE649}" dt="2022-11-30T09:35:47.147" v="315"/>
          <ac:spMkLst>
            <pc:docMk/>
            <pc:sldMk cId="4018463081" sldId="308"/>
            <ac:spMk id="6"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4018463081" sldId="308"/>
            <ac:spMk id="16" creationId="{E58348C3-6249-4952-AA86-C63DB35EA9F2}"/>
          </ac:spMkLst>
        </pc:spChg>
        <pc:grpChg chg="add">
          <ac:chgData name="Elena Draghici (2214911)" userId="S::2214911@student.uwtsd.ac.uk::0c964279-b29f-4643-96e4-dd48ca903f8a" providerId="AD" clId="Web-{6EFE82F3-7556-BC24-BECF-F749397BE649}" dt="2022-11-30T09:35:47.147" v="315"/>
          <ac:grpSpMkLst>
            <pc:docMk/>
            <pc:sldMk cId="4018463081" sldId="308"/>
            <ac:grpSpMk id="5" creationId="{08F94D66-27EC-4CB8-8226-D7F41C161863}"/>
          </ac:grpSpMkLst>
        </pc:grpChg>
        <pc:grpChg chg="add">
          <ac:chgData name="Elena Draghici (2214911)" userId="S::2214911@student.uwtsd.ac.uk::0c964279-b29f-4643-96e4-dd48ca903f8a" providerId="AD" clId="Web-{6EFE82F3-7556-BC24-BECF-F749397BE649}" dt="2022-11-30T09:35:47.147" v="315"/>
          <ac:grpSpMkLst>
            <pc:docMk/>
            <pc:sldMk cId="4018463081" sldId="308"/>
            <ac:grpSpMk id="7" creationId="{DE6174AD-DBB0-43E6-98C2-738DB3A15244}"/>
          </ac:grpSpMkLst>
        </pc:grpChg>
        <pc:grpChg chg="del">
          <ac:chgData name="Elena Draghici (2214911)" userId="S::2214911@student.uwtsd.ac.uk::0c964279-b29f-4643-96e4-dd48ca903f8a" providerId="AD" clId="Web-{6EFE82F3-7556-BC24-BECF-F749397BE649}" dt="2022-11-30T09:29:24.257" v="288"/>
          <ac:grpSpMkLst>
            <pc:docMk/>
            <pc:sldMk cId="4018463081" sldId="308"/>
            <ac:grpSpMk id="8"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4018463081" sldId="308"/>
            <ac:grpSpMk id="18" creationId="{DE6174AD-DBB0-43E6-98C2-738DB3A15244}"/>
          </ac:grpSpMkLst>
        </pc:grpChg>
        <pc:picChg chg="del mod">
          <ac:chgData name="Elena Draghici (2214911)" userId="S::2214911@student.uwtsd.ac.uk::0c964279-b29f-4643-96e4-dd48ca903f8a" providerId="AD" clId="Web-{6EFE82F3-7556-BC24-BECF-F749397BE649}" dt="2022-11-30T09:34:48.895" v="311"/>
          <ac:picMkLst>
            <pc:docMk/>
            <pc:sldMk cId="4018463081" sldId="308"/>
            <ac:picMk id="4" creationId="{A48F71ED-122A-E98B-890E-61A0CF663B10}"/>
          </ac:picMkLst>
        </pc:picChg>
        <pc:picChg chg="add">
          <ac:chgData name="Elena Draghici (2214911)" userId="S::2214911@student.uwtsd.ac.uk::0c964279-b29f-4643-96e4-dd48ca903f8a" providerId="AD" clId="Web-{6EFE82F3-7556-BC24-BECF-F749397BE649}" dt="2022-11-30T09:35:47.147" v="315"/>
          <ac:picMkLst>
            <pc:docMk/>
            <pc:sldMk cId="4018463081" sldId="308"/>
            <ac:picMk id="15" creationId="{83015705-C61A-5C87-3D48-054C6638E8AC}"/>
          </ac:picMkLst>
        </pc:picChg>
      </pc:sldChg>
      <pc:sldChg chg="delSp modSp mod modClrScheme delDesignElem chgLayout">
        <pc:chgData name="Elena Draghici (2214911)" userId="S::2214911@student.uwtsd.ac.uk::0c964279-b29f-4643-96e4-dd48ca903f8a" providerId="AD" clId="Web-{6EFE82F3-7556-BC24-BECF-F749397BE649}" dt="2022-11-30T09:29:51.946" v="289"/>
        <pc:sldMkLst>
          <pc:docMk/>
          <pc:sldMk cId="3318483364" sldId="309"/>
        </pc:sldMkLst>
        <pc:spChg chg="mod ord">
          <ac:chgData name="Elena Draghici (2214911)" userId="S::2214911@student.uwtsd.ac.uk::0c964279-b29f-4643-96e4-dd48ca903f8a" providerId="AD" clId="Web-{6EFE82F3-7556-BC24-BECF-F749397BE649}" dt="2022-11-30T09:29:51.946" v="289"/>
          <ac:spMkLst>
            <pc:docMk/>
            <pc:sldMk cId="3318483364" sldId="309"/>
            <ac:spMk id="2" creationId="{3CB547C9-947B-0F00-4FF1-EA763D8FD89D}"/>
          </ac:spMkLst>
        </pc:spChg>
        <pc:spChg chg="mod ord">
          <ac:chgData name="Elena Draghici (2214911)" userId="S::2214911@student.uwtsd.ac.uk::0c964279-b29f-4643-96e4-dd48ca903f8a" providerId="AD" clId="Web-{6EFE82F3-7556-BC24-BECF-F749397BE649}" dt="2022-11-30T09:29:51.946" v="289"/>
          <ac:spMkLst>
            <pc:docMk/>
            <pc:sldMk cId="3318483364" sldId="309"/>
            <ac:spMk id="3" creationId="{84902E4D-2620-3537-A008-F805A17FC312}"/>
          </ac:spMkLst>
        </pc:spChg>
        <pc:spChg chg="del">
          <ac:chgData name="Elena Draghici (2214911)" userId="S::2214911@student.uwtsd.ac.uk::0c964279-b29f-4643-96e4-dd48ca903f8a" providerId="AD" clId="Web-{6EFE82F3-7556-BC24-BECF-F749397BE649}" dt="2022-11-30T09:29:24.257" v="288"/>
          <ac:spMkLst>
            <pc:docMk/>
            <pc:sldMk cId="3318483364" sldId="309"/>
            <ac:spMk id="8" creationId="{01355D4F-439D-46D1-9007-6D39B8422A19}"/>
          </ac:spMkLst>
        </pc:spChg>
        <pc:grpChg chg="del">
          <ac:chgData name="Elena Draghici (2214911)" userId="S::2214911@student.uwtsd.ac.uk::0c964279-b29f-4643-96e4-dd48ca903f8a" providerId="AD" clId="Web-{6EFE82F3-7556-BC24-BECF-F749397BE649}" dt="2022-11-30T09:29:24.257" v="288"/>
          <ac:grpSpMkLst>
            <pc:docMk/>
            <pc:sldMk cId="3318483364" sldId="309"/>
            <ac:grpSpMk id="10" creationId="{BAACB4EA-FD87-4345-AC16-8265F9596779}"/>
          </ac:grpSpMkLst>
        </pc:grpChg>
      </pc:sldChg>
      <pc:sldChg chg="addSp delSp modSp mod modClrScheme delDesignElem chgLayout">
        <pc:chgData name="Elena Draghici (2214911)" userId="S::2214911@student.uwtsd.ac.uk::0c964279-b29f-4643-96e4-dd48ca903f8a" providerId="AD" clId="Web-{6EFE82F3-7556-BC24-BECF-F749397BE649}" dt="2022-11-30T09:48:31.974" v="430"/>
        <pc:sldMkLst>
          <pc:docMk/>
          <pc:sldMk cId="3739031895" sldId="310"/>
        </pc:sldMkLst>
        <pc:spChg chg="mod ord">
          <ac:chgData name="Elena Draghici (2214911)" userId="S::2214911@student.uwtsd.ac.uk::0c964279-b29f-4643-96e4-dd48ca903f8a" providerId="AD" clId="Web-{6EFE82F3-7556-BC24-BECF-F749397BE649}" dt="2022-11-30T09:48:31.974" v="430"/>
          <ac:spMkLst>
            <pc:docMk/>
            <pc:sldMk cId="3739031895" sldId="310"/>
            <ac:spMk id="2" creationId="{BE0D6035-342D-C3E0-D2E0-86E313AF650D}"/>
          </ac:spMkLst>
        </pc:spChg>
        <pc:spChg chg="add del mod">
          <ac:chgData name="Elena Draghici (2214911)" userId="S::2214911@student.uwtsd.ac.uk::0c964279-b29f-4643-96e4-dd48ca903f8a" providerId="AD" clId="Web-{6EFE82F3-7556-BC24-BECF-F749397BE649}" dt="2022-11-30T09:46:10.359" v="397"/>
          <ac:spMkLst>
            <pc:docMk/>
            <pc:sldMk cId="3739031895" sldId="310"/>
            <ac:spMk id="4" creationId="{A6B89E20-0DA3-8BEB-B199-9CF1262303A9}"/>
          </ac:spMkLst>
        </pc:spChg>
        <pc:spChg chg="add del mod">
          <ac:chgData name="Elena Draghici (2214911)" userId="S::2214911@student.uwtsd.ac.uk::0c964279-b29f-4643-96e4-dd48ca903f8a" providerId="AD" clId="Web-{6EFE82F3-7556-BC24-BECF-F749397BE649}" dt="2022-11-30T09:48:19.317" v="428"/>
          <ac:spMkLst>
            <pc:docMk/>
            <pc:sldMk cId="3739031895" sldId="310"/>
            <ac:spMk id="6" creationId="{A20742BC-6492-A801-3C9C-38FEC4630230}"/>
          </ac:spMkLst>
        </pc:spChg>
        <pc:spChg chg="del">
          <ac:chgData name="Elena Draghici (2214911)" userId="S::2214911@student.uwtsd.ac.uk::0c964279-b29f-4643-96e4-dd48ca903f8a" providerId="AD" clId="Web-{6EFE82F3-7556-BC24-BECF-F749397BE649}" dt="2022-11-30T09:40:32.674" v="333"/>
          <ac:spMkLst>
            <pc:docMk/>
            <pc:sldMk cId="3739031895" sldId="310"/>
            <ac:spMk id="20" creationId="{F4B1E76F-3039-C3CF-EED8-F3C6556C4755}"/>
          </ac:spMkLst>
        </pc:spChg>
        <pc:spChg chg="add del">
          <ac:chgData name="Elena Draghici (2214911)" userId="S::2214911@student.uwtsd.ac.uk::0c964279-b29f-4643-96e4-dd48ca903f8a" providerId="AD" clId="Web-{6EFE82F3-7556-BC24-BECF-F749397BE649}" dt="2022-11-30T09:48:31.974" v="430"/>
          <ac:spMkLst>
            <pc:docMk/>
            <pc:sldMk cId="3739031895" sldId="310"/>
            <ac:spMk id="27"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3739031895" sldId="310"/>
            <ac:spMk id="57" creationId="{E58348C3-6249-4952-AA86-C63DB35EA9F2}"/>
          </ac:spMkLst>
        </pc:spChg>
        <pc:grpChg chg="add del">
          <ac:chgData name="Elena Draghici (2214911)" userId="S::2214911@student.uwtsd.ac.uk::0c964279-b29f-4643-96e4-dd48ca903f8a" providerId="AD" clId="Web-{6EFE82F3-7556-BC24-BECF-F749397BE649}" dt="2022-11-30T09:48:31.974" v="430"/>
          <ac:grpSpMkLst>
            <pc:docMk/>
            <pc:sldMk cId="3739031895" sldId="310"/>
            <ac:grpSpMk id="19" creationId="{DE6174AD-DBB0-43E6-98C2-738DB3A15244}"/>
          </ac:grpSpMkLst>
        </pc:grpChg>
        <pc:grpChg chg="add del">
          <ac:chgData name="Elena Draghici (2214911)" userId="S::2214911@student.uwtsd.ac.uk::0c964279-b29f-4643-96e4-dd48ca903f8a" providerId="AD" clId="Web-{6EFE82F3-7556-BC24-BECF-F749397BE649}" dt="2022-11-30T09:48:31.974" v="430"/>
          <ac:grpSpMkLst>
            <pc:docMk/>
            <pc:sldMk cId="3739031895" sldId="310"/>
            <ac:grpSpMk id="26" creationId="{08F94D66-27EC-4CB8-8226-D7F41C161863}"/>
          </ac:grpSpMkLst>
        </pc:grpChg>
        <pc:grpChg chg="add">
          <ac:chgData name="Elena Draghici (2214911)" userId="S::2214911@student.uwtsd.ac.uk::0c964279-b29f-4643-96e4-dd48ca903f8a" providerId="AD" clId="Web-{6EFE82F3-7556-BC24-BECF-F749397BE649}" dt="2022-11-30T09:48:31.974" v="430"/>
          <ac:grpSpMkLst>
            <pc:docMk/>
            <pc:sldMk cId="3739031895" sldId="310"/>
            <ac:grpSpMk id="35" creationId="{08F94D66-27EC-4CB8-8226-D7F41C161863}"/>
          </ac:grpSpMkLst>
        </pc:grpChg>
        <pc:grpChg chg="add">
          <ac:chgData name="Elena Draghici (2214911)" userId="S::2214911@student.uwtsd.ac.uk::0c964279-b29f-4643-96e4-dd48ca903f8a" providerId="AD" clId="Web-{6EFE82F3-7556-BC24-BECF-F749397BE649}" dt="2022-11-30T09:48:31.974" v="430"/>
          <ac:grpSpMkLst>
            <pc:docMk/>
            <pc:sldMk cId="3739031895" sldId="310"/>
            <ac:grpSpMk id="43" creationId="{503816F2-40D5-4C23-AF57-063E3923610A}"/>
          </ac:grpSpMkLst>
        </pc:grpChg>
        <pc:grpChg chg="del">
          <ac:chgData name="Elena Draghici (2214911)" userId="S::2214911@student.uwtsd.ac.uk::0c964279-b29f-4643-96e4-dd48ca903f8a" providerId="AD" clId="Web-{6EFE82F3-7556-BC24-BECF-F749397BE649}" dt="2022-11-30T09:29:24.257" v="288"/>
          <ac:grpSpMkLst>
            <pc:docMk/>
            <pc:sldMk cId="3739031895" sldId="310"/>
            <ac:grpSpMk id="49"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3739031895" sldId="310"/>
            <ac:grpSpMk id="59" creationId="{DE6174AD-DBB0-43E6-98C2-738DB3A15244}"/>
          </ac:grpSpMkLst>
        </pc:grpChg>
        <pc:picChg chg="add del mod">
          <ac:chgData name="Elena Draghici (2214911)" userId="S::2214911@student.uwtsd.ac.uk::0c964279-b29f-4643-96e4-dd48ca903f8a" providerId="AD" clId="Web-{6EFE82F3-7556-BC24-BECF-F749397BE649}" dt="2022-11-30T09:48:21.958" v="429"/>
          <ac:picMkLst>
            <pc:docMk/>
            <pc:sldMk cId="3739031895" sldId="310"/>
            <ac:picMk id="3" creationId="{FE4866DF-2E23-0FF2-FB1F-C77BA6FE1592}"/>
          </ac:picMkLst>
        </pc:picChg>
        <pc:picChg chg="del mod">
          <ac:chgData name="Elena Draghici (2214911)" userId="S::2214911@student.uwtsd.ac.uk::0c964279-b29f-4643-96e4-dd48ca903f8a" providerId="AD" clId="Web-{6EFE82F3-7556-BC24-BECF-F749397BE649}" dt="2022-11-30T09:40:36.174" v="335"/>
          <ac:picMkLst>
            <pc:docMk/>
            <pc:sldMk cId="3739031895" sldId="310"/>
            <ac:picMk id="16" creationId="{39348296-0771-DF9B-751A-B90373E4DFDC}"/>
          </ac:picMkLst>
        </pc:picChg>
        <pc:picChg chg="add">
          <ac:chgData name="Elena Draghici (2214911)" userId="S::2214911@student.uwtsd.ac.uk::0c964279-b29f-4643-96e4-dd48ca903f8a" providerId="AD" clId="Web-{6EFE82F3-7556-BC24-BECF-F749397BE649}" dt="2022-11-30T09:48:31.974" v="430"/>
          <ac:picMkLst>
            <pc:docMk/>
            <pc:sldMk cId="3739031895" sldId="310"/>
            <ac:picMk id="33" creationId="{AF4F77DE-FF5A-7467-AF51-3B228802F0CA}"/>
          </ac:picMkLst>
        </pc:picChg>
      </pc:sldChg>
      <pc:sldChg chg="addSp delSp modSp mod modClrScheme delDesignElem chgLayout">
        <pc:chgData name="Elena Draghici (2214911)" userId="S::2214911@student.uwtsd.ac.uk::0c964279-b29f-4643-96e4-dd48ca903f8a" providerId="AD" clId="Web-{6EFE82F3-7556-BC24-BECF-F749397BE649}" dt="2022-11-30T10:14:55.146" v="824" actId="20577"/>
        <pc:sldMkLst>
          <pc:docMk/>
          <pc:sldMk cId="2522709334" sldId="311"/>
        </pc:sldMkLst>
        <pc:spChg chg="mod ord">
          <ac:chgData name="Elena Draghici (2214911)" userId="S::2214911@student.uwtsd.ac.uk::0c964279-b29f-4643-96e4-dd48ca903f8a" providerId="AD" clId="Web-{6EFE82F3-7556-BC24-BECF-F749397BE649}" dt="2022-11-30T10:14:55.146" v="824" actId="20577"/>
          <ac:spMkLst>
            <pc:docMk/>
            <pc:sldMk cId="2522709334" sldId="311"/>
            <ac:spMk id="2" creationId="{4B2198B4-D85B-3C79-26A5-4D182AC0E330}"/>
          </ac:spMkLst>
        </pc:spChg>
        <pc:spChg chg="add">
          <ac:chgData name="Elena Draghici (2214911)" userId="S::2214911@student.uwtsd.ac.uk::0c964279-b29f-4643-96e4-dd48ca903f8a" providerId="AD" clId="Web-{6EFE82F3-7556-BC24-BECF-F749397BE649}" dt="2022-11-30T10:14:23.537" v="819"/>
          <ac:spMkLst>
            <pc:docMk/>
            <pc:sldMk cId="2522709334" sldId="311"/>
            <ac:spMk id="16" creationId="{E58348C3-6249-4952-AA86-C63DB35EA9F2}"/>
          </ac:spMkLst>
        </pc:spChg>
        <pc:spChg chg="del">
          <ac:chgData name="Elena Draghici (2214911)" userId="S::2214911@student.uwtsd.ac.uk::0c964279-b29f-4643-96e4-dd48ca903f8a" providerId="AD" clId="Web-{6EFE82F3-7556-BC24-BECF-F749397BE649}" dt="2022-11-30T09:29:24.257" v="288"/>
          <ac:spMkLst>
            <pc:docMk/>
            <pc:sldMk cId="2522709334" sldId="311"/>
            <ac:spMk id="76" creationId="{E58348C3-6249-4952-AA86-C63DB35EA9F2}"/>
          </ac:spMkLst>
        </pc:spChg>
        <pc:grpChg chg="add">
          <ac:chgData name="Elena Draghici (2214911)" userId="S::2214911@student.uwtsd.ac.uk::0c964279-b29f-4643-96e4-dd48ca903f8a" providerId="AD" clId="Web-{6EFE82F3-7556-BC24-BECF-F749397BE649}" dt="2022-11-30T10:14:23.537" v="819"/>
          <ac:grpSpMkLst>
            <pc:docMk/>
            <pc:sldMk cId="2522709334" sldId="311"/>
            <ac:grpSpMk id="8" creationId="{08F94D66-27EC-4CB8-8226-D7F41C161863}"/>
          </ac:grpSpMkLst>
        </pc:grpChg>
        <pc:grpChg chg="add">
          <ac:chgData name="Elena Draghici (2214911)" userId="S::2214911@student.uwtsd.ac.uk::0c964279-b29f-4643-96e4-dd48ca903f8a" providerId="AD" clId="Web-{6EFE82F3-7556-BC24-BECF-F749397BE649}" dt="2022-11-30T10:14:23.537" v="819"/>
          <ac:grpSpMkLst>
            <pc:docMk/>
            <pc:sldMk cId="2522709334" sldId="311"/>
            <ac:grpSpMk id="18" creationId="{DE6174AD-DBB0-43E6-98C2-738DB3A15244}"/>
          </ac:grpSpMkLst>
        </pc:grpChg>
        <pc:grpChg chg="del">
          <ac:chgData name="Elena Draghici (2214911)" userId="S::2214911@student.uwtsd.ac.uk::0c964279-b29f-4643-96e4-dd48ca903f8a" providerId="AD" clId="Web-{6EFE82F3-7556-BC24-BECF-F749397BE649}" dt="2022-11-30T09:29:24.257" v="288"/>
          <ac:grpSpMkLst>
            <pc:docMk/>
            <pc:sldMk cId="2522709334" sldId="311"/>
            <ac:grpSpMk id="68"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2522709334" sldId="311"/>
            <ac:grpSpMk id="78" creationId="{DE6174AD-DBB0-43E6-98C2-738DB3A15244}"/>
          </ac:grpSpMkLst>
        </pc:grpChg>
        <pc:picChg chg="del">
          <ac:chgData name="Elena Draghici (2214911)" userId="S::2214911@student.uwtsd.ac.uk::0c964279-b29f-4643-96e4-dd48ca903f8a" providerId="AD" clId="Web-{6EFE82F3-7556-BC24-BECF-F749397BE649}" dt="2022-11-30T10:14:13.504" v="818"/>
          <ac:picMkLst>
            <pc:docMk/>
            <pc:sldMk cId="2522709334" sldId="311"/>
            <ac:picMk id="3" creationId="{C2BC104A-9D12-0D80-F0B7-191207EB024C}"/>
          </ac:picMkLst>
        </pc:picChg>
        <pc:picChg chg="add">
          <ac:chgData name="Elena Draghici (2214911)" userId="S::2214911@student.uwtsd.ac.uk::0c964279-b29f-4643-96e4-dd48ca903f8a" providerId="AD" clId="Web-{6EFE82F3-7556-BC24-BECF-F749397BE649}" dt="2022-11-30T10:14:23.537" v="819"/>
          <ac:picMkLst>
            <pc:docMk/>
            <pc:sldMk cId="2522709334" sldId="311"/>
            <ac:picMk id="26" creationId="{A916CAB3-14D0-71C7-8829-73387A720A3C}"/>
          </ac:picMkLst>
        </pc:picChg>
      </pc:sldChg>
      <pc:sldChg chg="addSp delSp modSp mod setBg modClrScheme setClrOvrMap delDesignElem chgLayout">
        <pc:chgData name="Elena Draghici (2214911)" userId="S::2214911@student.uwtsd.ac.uk::0c964279-b29f-4643-96e4-dd48ca903f8a" providerId="AD" clId="Web-{6EFE82F3-7556-BC24-BECF-F749397BE649}" dt="2022-11-30T10:17:35.590" v="847" actId="1076"/>
        <pc:sldMkLst>
          <pc:docMk/>
          <pc:sldMk cId="518903374" sldId="312"/>
        </pc:sldMkLst>
        <pc:spChg chg="mod ord">
          <ac:chgData name="Elena Draghici (2214911)" userId="S::2214911@student.uwtsd.ac.uk::0c964279-b29f-4643-96e4-dd48ca903f8a" providerId="AD" clId="Web-{6EFE82F3-7556-BC24-BECF-F749397BE649}" dt="2022-11-30T10:17:35.590" v="847" actId="1076"/>
          <ac:spMkLst>
            <pc:docMk/>
            <pc:sldMk cId="518903374" sldId="312"/>
            <ac:spMk id="2" creationId="{143CAB35-A314-8D26-8D37-3D569042DE98}"/>
          </ac:spMkLst>
        </pc:spChg>
        <pc:spChg chg="add del">
          <ac:chgData name="Elena Draghici (2214911)" userId="S::2214911@student.uwtsd.ac.uk::0c964279-b29f-4643-96e4-dd48ca903f8a" providerId="AD" clId="Web-{6EFE82F3-7556-BC24-BECF-F749397BE649}" dt="2022-11-30T10:16:45.088" v="837"/>
          <ac:spMkLst>
            <pc:docMk/>
            <pc:sldMk cId="518903374" sldId="312"/>
            <ac:spMk id="16" creationId="{F64080D6-34DE-4277-97CC-2FB3812846DA}"/>
          </ac:spMkLst>
        </pc:spChg>
        <pc:spChg chg="del">
          <ac:chgData name="Elena Draghici (2214911)" userId="S::2214911@student.uwtsd.ac.uk::0c964279-b29f-4643-96e4-dd48ca903f8a" providerId="AD" clId="Web-{6EFE82F3-7556-BC24-BECF-F749397BE649}" dt="2022-11-30T09:29:24.257" v="288"/>
          <ac:spMkLst>
            <pc:docMk/>
            <pc:sldMk cId="518903374" sldId="312"/>
            <ac:spMk id="72" creationId="{E58348C3-6249-4952-AA86-C63DB35EA9F2}"/>
          </ac:spMkLst>
        </pc:spChg>
        <pc:grpChg chg="add del">
          <ac:chgData name="Elena Draghici (2214911)" userId="S::2214911@student.uwtsd.ac.uk::0c964279-b29f-4643-96e4-dd48ca903f8a" providerId="AD" clId="Web-{6EFE82F3-7556-BC24-BECF-F749397BE649}" dt="2022-11-30T10:16:45.088" v="837"/>
          <ac:grpSpMkLst>
            <pc:docMk/>
            <pc:sldMk cId="518903374" sldId="312"/>
            <ac:grpSpMk id="8" creationId="{08F94D66-27EC-4CB8-8226-D7F41C161863}"/>
          </ac:grpSpMkLst>
        </pc:grpChg>
        <pc:grpChg chg="add">
          <ac:chgData name="Elena Draghici (2214911)" userId="S::2214911@student.uwtsd.ac.uk::0c964279-b29f-4643-96e4-dd48ca903f8a" providerId="AD" clId="Web-{6EFE82F3-7556-BC24-BECF-F749397BE649}" dt="2022-11-30T10:16:45.119" v="838"/>
          <ac:grpSpMkLst>
            <pc:docMk/>
            <pc:sldMk cId="518903374" sldId="312"/>
            <ac:grpSpMk id="23"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18903374" sldId="312"/>
            <ac:grpSpMk id="64" creationId="{08F94D66-27EC-4CB8-8226-D7F41C161863}"/>
          </ac:grpSpMkLst>
        </pc:grpChg>
        <pc:grpChg chg="del">
          <ac:chgData name="Elena Draghici (2214911)" userId="S::2214911@student.uwtsd.ac.uk::0c964279-b29f-4643-96e4-dd48ca903f8a" providerId="AD" clId="Web-{6EFE82F3-7556-BC24-BECF-F749397BE649}" dt="2022-11-30T09:29:24.257" v="288"/>
          <ac:grpSpMkLst>
            <pc:docMk/>
            <pc:sldMk cId="518903374" sldId="312"/>
            <ac:grpSpMk id="74" creationId="{DE6174AD-DBB0-43E6-98C2-738DB3A15244}"/>
          </ac:grpSpMkLst>
        </pc:grpChg>
        <pc:picChg chg="add del">
          <ac:chgData name="Elena Draghici (2214911)" userId="S::2214911@student.uwtsd.ac.uk::0c964279-b29f-4643-96e4-dd48ca903f8a" providerId="AD" clId="Web-{6EFE82F3-7556-BC24-BECF-F749397BE649}" dt="2022-11-30T10:16:45.088" v="837"/>
          <ac:picMkLst>
            <pc:docMk/>
            <pc:sldMk cId="518903374" sldId="312"/>
            <ac:picMk id="21" creationId="{B8AEC891-7255-A47D-F5D0-DD97A3D21845}"/>
          </ac:picMkLst>
        </pc:picChg>
        <pc:picChg chg="add">
          <ac:chgData name="Elena Draghici (2214911)" userId="S::2214911@student.uwtsd.ac.uk::0c964279-b29f-4643-96e4-dd48ca903f8a" providerId="AD" clId="Web-{6EFE82F3-7556-BC24-BECF-F749397BE649}" dt="2022-11-30T10:16:45.119" v="838"/>
          <ac:picMkLst>
            <pc:docMk/>
            <pc:sldMk cId="518903374" sldId="312"/>
            <ac:picMk id="26" creationId="{FB2ACAC2-634A-51F8-3CEE-0C36D0D9C7FF}"/>
          </ac:picMkLst>
        </pc:picChg>
        <pc:picChg chg="del">
          <ac:chgData name="Elena Draghici (2214911)" userId="S::2214911@student.uwtsd.ac.uk::0c964279-b29f-4643-96e4-dd48ca903f8a" providerId="AD" clId="Web-{6EFE82F3-7556-BC24-BECF-F749397BE649}" dt="2022-11-30T10:16:19.509" v="835"/>
          <ac:picMkLst>
            <pc:docMk/>
            <pc:sldMk cId="518903374" sldId="312"/>
            <ac:picMk id="60" creationId="{7BD5C44B-197B-A6DC-FF7F-3CB01985A9CB}"/>
          </ac:picMkLst>
        </pc:picChg>
      </pc:sldChg>
      <pc:sldMasterChg chg="del delSldLayout">
        <pc:chgData name="Elena Draghici (2214911)" userId="S::2214911@student.uwtsd.ac.uk::0c964279-b29f-4643-96e4-dd48ca903f8a" providerId="AD" clId="Web-{6EFE82F3-7556-BC24-BECF-F749397BE649}" dt="2022-11-30T09:29:24.257" v="288"/>
        <pc:sldMasterMkLst>
          <pc:docMk/>
          <pc:sldMasterMk cId="1244991787" sldId="2147485063"/>
        </pc:sldMasterMkLst>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10587684" sldId="2147485064"/>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017161493" sldId="2147485065"/>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513108397" sldId="2147485066"/>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2689690636" sldId="2147485067"/>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30944772" sldId="2147485068"/>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860074720" sldId="2147485069"/>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56532964" sldId="2147485070"/>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594371336" sldId="2147485071"/>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1342350587" sldId="2147485072"/>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192061963" sldId="2147485073"/>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2547908873" sldId="2147485074"/>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114750446" sldId="2147485075"/>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555471558" sldId="2147485076"/>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375038267" sldId="2147485077"/>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4250881433" sldId="2147485078"/>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3173114305" sldId="2147485079"/>
          </pc:sldLayoutMkLst>
        </pc:sldLayoutChg>
        <pc:sldLayoutChg chg="del">
          <pc:chgData name="Elena Draghici (2214911)" userId="S::2214911@student.uwtsd.ac.uk::0c964279-b29f-4643-96e4-dd48ca903f8a" providerId="AD" clId="Web-{6EFE82F3-7556-BC24-BECF-F749397BE649}" dt="2022-11-30T09:29:24.257" v="288"/>
          <pc:sldLayoutMkLst>
            <pc:docMk/>
            <pc:sldMasterMk cId="1244991787" sldId="2147485063"/>
            <pc:sldLayoutMk cId="768258266" sldId="2147485080"/>
          </pc:sldLayoutMkLst>
        </pc:sldLayoutChg>
      </pc:sldMasterChg>
      <pc:sldMasterChg chg="add del addSldLayout delSldLayout modSldLayout">
        <pc:chgData name="Elena Draghici (2214911)" userId="S::2214911@student.uwtsd.ac.uk::0c964279-b29f-4643-96e4-dd48ca903f8a" providerId="AD" clId="Web-{6EFE82F3-7556-BC24-BECF-F749397BE649}" dt="2022-11-30T09:29:51.946" v="289"/>
        <pc:sldMasterMkLst>
          <pc:docMk/>
          <pc:sldMasterMk cId="3814475693" sldId="2147485081"/>
        </pc:sldMasterMkLst>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501329291" sldId="2147485082"/>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408093183" sldId="2147485083"/>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640234374" sldId="2147485084"/>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739988986" sldId="2147485085"/>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931030655" sldId="2147485086"/>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744137844" sldId="2147485087"/>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860575635" sldId="2147485088"/>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896494821" sldId="2147485089"/>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736987197" sldId="2147485090"/>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1159633397" sldId="2147485091"/>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487764601" sldId="2147485092"/>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760244680" sldId="2147485093"/>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883065737" sldId="2147485094"/>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4053083632" sldId="2147485095"/>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276686489" sldId="2147485096"/>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3230582783" sldId="2147485097"/>
          </pc:sldLayoutMkLst>
        </pc:sldLayoutChg>
        <pc:sldLayoutChg chg="add del mod replId">
          <pc:chgData name="Elena Draghici (2214911)" userId="S::2214911@student.uwtsd.ac.uk::0c964279-b29f-4643-96e4-dd48ca903f8a" providerId="AD" clId="Web-{6EFE82F3-7556-BC24-BECF-F749397BE649}" dt="2022-11-30T09:29:51.946" v="289"/>
          <pc:sldLayoutMkLst>
            <pc:docMk/>
            <pc:sldMasterMk cId="3814475693" sldId="2147485081"/>
            <pc:sldLayoutMk cId="2205931027" sldId="2147485098"/>
          </pc:sldLayoutMkLst>
        </pc:sldLayoutChg>
      </pc:sldMasterChg>
      <pc:sldMasterChg chg="add addSldLayout modSldLayout">
        <pc:chgData name="Elena Draghici (2214911)" userId="S::2214911@student.uwtsd.ac.uk::0c964279-b29f-4643-96e4-dd48ca903f8a" providerId="AD" clId="Web-{6EFE82F3-7556-BC24-BECF-F749397BE649}" dt="2022-11-30T09:29:51.946" v="289"/>
        <pc:sldMasterMkLst>
          <pc:docMk/>
          <pc:sldMasterMk cId="3229766714" sldId="2147485099"/>
        </pc:sldMasterMkLst>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471214562" sldId="2147485100"/>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94887279" sldId="2147485101"/>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1023084" sldId="2147485102"/>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564366277" sldId="2147485103"/>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036717832" sldId="2147485104"/>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869524695" sldId="2147485105"/>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3237279859" sldId="2147485106"/>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79386704" sldId="2147485107"/>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832482123" sldId="2147485108"/>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4043328881" sldId="2147485109"/>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904493158" sldId="2147485110"/>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1235907766" sldId="2147485111"/>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882543422" sldId="2147485112"/>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12556946" sldId="2147485113"/>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026242257" sldId="2147485114"/>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536277763" sldId="2147485115"/>
          </pc:sldLayoutMkLst>
        </pc:sldLayoutChg>
        <pc:sldLayoutChg chg="add mod replId">
          <pc:chgData name="Elena Draghici (2214911)" userId="S::2214911@student.uwtsd.ac.uk::0c964279-b29f-4643-96e4-dd48ca903f8a" providerId="AD" clId="Web-{6EFE82F3-7556-BC24-BECF-F749397BE649}" dt="2022-11-30T09:29:51.946" v="289"/>
          <pc:sldLayoutMkLst>
            <pc:docMk/>
            <pc:sldMasterMk cId="3229766714" sldId="2147485099"/>
            <pc:sldLayoutMk cId="2692862435" sldId="2147485116"/>
          </pc:sldLayoutMkLst>
        </pc:sldLayoutChg>
      </pc:sldMasterChg>
    </pc:docChg>
  </pc:docChgLst>
  <pc:docChgLst>
    <pc:chgData name="Elena Draghici (2214911)" userId="S::2214911@student.uwtsd.ac.uk::0c964279-b29f-4643-96e4-dd48ca903f8a" providerId="AD" clId="Web-{FDECFBCC-CD2F-010B-D3E3-70DB4D014D4B}"/>
    <pc:docChg chg="modSld">
      <pc:chgData name="Elena Draghici (2214911)" userId="S::2214911@student.uwtsd.ac.uk::0c964279-b29f-4643-96e4-dd48ca903f8a" providerId="AD" clId="Web-{FDECFBCC-CD2F-010B-D3E3-70DB4D014D4B}" dt="2022-12-15T14:20:08.102" v="42" actId="20577"/>
      <pc:docMkLst>
        <pc:docMk/>
      </pc:docMkLst>
      <pc:sldChg chg="modSp">
        <pc:chgData name="Elena Draghici (2214911)" userId="S::2214911@student.uwtsd.ac.uk::0c964279-b29f-4643-96e4-dd48ca903f8a" providerId="AD" clId="Web-{FDECFBCC-CD2F-010B-D3E3-70DB4D014D4B}" dt="2022-12-15T14:10:11.029" v="0" actId="1076"/>
        <pc:sldMkLst>
          <pc:docMk/>
          <pc:sldMk cId="419604452" sldId="297"/>
        </pc:sldMkLst>
        <pc:spChg chg="mod">
          <ac:chgData name="Elena Draghici (2214911)" userId="S::2214911@student.uwtsd.ac.uk::0c964279-b29f-4643-96e4-dd48ca903f8a" providerId="AD" clId="Web-{FDECFBCC-CD2F-010B-D3E3-70DB4D014D4B}" dt="2022-12-15T14:10:11.029" v="0" actId="1076"/>
          <ac:spMkLst>
            <pc:docMk/>
            <pc:sldMk cId="419604452" sldId="297"/>
            <ac:spMk id="8" creationId="{7188C414-1F27-32F5-FF5E-CD1875AF8EE7}"/>
          </ac:spMkLst>
        </pc:spChg>
      </pc:sldChg>
      <pc:sldChg chg="addSp delSp modSp mod setBg">
        <pc:chgData name="Elena Draghici (2214911)" userId="S::2214911@student.uwtsd.ac.uk::0c964279-b29f-4643-96e4-dd48ca903f8a" providerId="AD" clId="Web-{FDECFBCC-CD2F-010B-D3E3-70DB4D014D4B}" dt="2022-12-15T14:20:08.102" v="42" actId="20577"/>
        <pc:sldMkLst>
          <pc:docMk/>
          <pc:sldMk cId="123543878" sldId="320"/>
        </pc:sldMkLst>
        <pc:spChg chg="mod">
          <ac:chgData name="Elena Draghici (2214911)" userId="S::2214911@student.uwtsd.ac.uk::0c964279-b29f-4643-96e4-dd48ca903f8a" providerId="AD" clId="Web-{FDECFBCC-CD2F-010B-D3E3-70DB4D014D4B}" dt="2022-12-15T14:20:08.102" v="42" actId="20577"/>
          <ac:spMkLst>
            <pc:docMk/>
            <pc:sldMk cId="123543878" sldId="320"/>
            <ac:spMk id="2" creationId="{638A5209-B4A1-0465-1EE6-57DBE7A720D7}"/>
          </ac:spMkLst>
        </pc:spChg>
        <pc:spChg chg="mod">
          <ac:chgData name="Elena Draghici (2214911)" userId="S::2214911@student.uwtsd.ac.uk::0c964279-b29f-4643-96e4-dd48ca903f8a" providerId="AD" clId="Web-{FDECFBCC-CD2F-010B-D3E3-70DB4D014D4B}" dt="2022-12-15T14:19:32.100" v="31" actId="20577"/>
          <ac:spMkLst>
            <pc:docMk/>
            <pc:sldMk cId="123543878" sldId="320"/>
            <ac:spMk id="3" creationId="{3B0538EF-114E-222C-77B1-5097CDB608C4}"/>
          </ac:spMkLst>
        </pc:spChg>
        <pc:spChg chg="add del mod">
          <ac:chgData name="Elena Draghici (2214911)" userId="S::2214911@student.uwtsd.ac.uk::0c964279-b29f-4643-96e4-dd48ca903f8a" providerId="AD" clId="Web-{FDECFBCC-CD2F-010B-D3E3-70DB4D014D4B}" dt="2022-12-15T14:16:52.026" v="8"/>
          <ac:spMkLst>
            <pc:docMk/>
            <pc:sldMk cId="123543878" sldId="320"/>
            <ac:spMk id="5" creationId="{9492064B-B658-8884-0D7D-8EB69C13A9AA}"/>
          </ac:spMkLst>
        </pc:spChg>
        <pc:spChg chg="add del">
          <ac:chgData name="Elena Draghici (2214911)" userId="S::2214911@student.uwtsd.ac.uk::0c964279-b29f-4643-96e4-dd48ca903f8a" providerId="AD" clId="Web-{FDECFBCC-CD2F-010B-D3E3-70DB4D014D4B}" dt="2022-12-15T14:17:46.592" v="15"/>
          <ac:spMkLst>
            <pc:docMk/>
            <pc:sldMk cId="123543878" sldId="320"/>
            <ac:spMk id="12" creationId="{6AD30037-67ED-4367-9BE0-45787510BF13}"/>
          </ac:spMkLst>
        </pc:spChg>
        <pc:grpChg chg="add del">
          <ac:chgData name="Elena Draghici (2214911)" userId="S::2214911@student.uwtsd.ac.uk::0c964279-b29f-4643-96e4-dd48ca903f8a" providerId="AD" clId="Web-{FDECFBCC-CD2F-010B-D3E3-70DB4D014D4B}" dt="2022-12-15T14:17:46.592" v="15"/>
          <ac:grpSpMkLst>
            <pc:docMk/>
            <pc:sldMk cId="123543878" sldId="320"/>
            <ac:grpSpMk id="14" creationId="{50841A4E-5BC1-44B4-83CF-D524E8AEAD64}"/>
          </ac:grpSpMkLst>
        </pc:grpChg>
        <pc:picChg chg="add del mod">
          <ac:chgData name="Elena Draghici (2214911)" userId="S::2214911@student.uwtsd.ac.uk::0c964279-b29f-4643-96e4-dd48ca903f8a" providerId="AD" clId="Web-{FDECFBCC-CD2F-010B-D3E3-70DB4D014D4B}" dt="2022-12-15T14:16:52.026" v="8"/>
          <ac:picMkLst>
            <pc:docMk/>
            <pc:sldMk cId="123543878" sldId="320"/>
            <ac:picMk id="4" creationId="{12B8B7F8-B1C4-B70E-D190-9EB5EA192C78}"/>
          </ac:picMkLst>
        </pc:picChg>
        <pc:picChg chg="add">
          <ac:chgData name="Elena Draghici (2214911)" userId="S::2214911@student.uwtsd.ac.uk::0c964279-b29f-4643-96e4-dd48ca903f8a" providerId="AD" clId="Web-{FDECFBCC-CD2F-010B-D3E3-70DB4D014D4B}" dt="2022-12-15T14:18:12.657" v="20"/>
          <ac:picMkLst>
            <pc:docMk/>
            <pc:sldMk cId="123543878" sldId="320"/>
            <ac:picMk id="6" creationId="{99219A28-8378-65B8-00DB-732FA8A5EC3B}"/>
          </ac:picMkLst>
        </pc:picChg>
        <pc:picChg chg="add del mod ord">
          <ac:chgData name="Elena Draghici (2214911)" userId="S::2214911@student.uwtsd.ac.uk::0c964279-b29f-4643-96e4-dd48ca903f8a" providerId="AD" clId="Web-{FDECFBCC-CD2F-010B-D3E3-70DB4D014D4B}" dt="2022-12-15T14:18:09.735" v="19"/>
          <ac:picMkLst>
            <pc:docMk/>
            <pc:sldMk cId="123543878" sldId="320"/>
            <ac:picMk id="7" creationId="{606C5DA2-0AF8-52A5-D0E7-292CB46E4EAF}"/>
          </ac:picMkLst>
        </pc:picChg>
      </pc:sldChg>
    </pc:docChg>
  </pc:docChgLst>
  <pc:docChgLst>
    <pc:chgData name="Mihaela Dimitrova (2215980)" userId="5d80895f-cd38-4d03-b959-7d267fb05322" providerId="ADAL" clId="{CCC34C32-FC96-EF4A-82C4-F88BF4D0C15F}"/>
    <pc:docChg chg="undo redo custSel addSld delSld modSld sldOrd modMainMaster">
      <pc:chgData name="Mihaela Dimitrova (2215980)" userId="5d80895f-cd38-4d03-b959-7d267fb05322" providerId="ADAL" clId="{CCC34C32-FC96-EF4A-82C4-F88BF4D0C15F}" dt="2022-12-14T17:40:21.889" v="3964" actId="14100"/>
      <pc:docMkLst>
        <pc:docMk/>
      </pc:docMkLst>
      <pc:sldChg chg="addSp delSp modSp mod ord modTransition setBg setFolMasterObjs addAnim delAnim setClrOvrMap delDesignElem modNotesTx">
        <pc:chgData name="Mihaela Dimitrova (2215980)" userId="5d80895f-cd38-4d03-b959-7d267fb05322" providerId="ADAL" clId="{CCC34C32-FC96-EF4A-82C4-F88BF4D0C15F}" dt="2022-11-24T21:53:02.954" v="1808" actId="27636"/>
        <pc:sldMkLst>
          <pc:docMk/>
          <pc:sldMk cId="979921876" sldId="256"/>
        </pc:sldMkLst>
        <pc:spChg chg="mod ord">
          <ac:chgData name="Mihaela Dimitrova (2215980)" userId="5d80895f-cd38-4d03-b959-7d267fb05322" providerId="ADAL" clId="{CCC34C32-FC96-EF4A-82C4-F88BF4D0C15F}" dt="2022-11-24T21:53:02.954" v="1808" actId="27636"/>
          <ac:spMkLst>
            <pc:docMk/>
            <pc:sldMk cId="979921876" sldId="256"/>
            <ac:spMk id="2" creationId="{82A5ADA8-69FC-45AE-BE7A-1722A46FBB7F}"/>
          </ac:spMkLst>
        </pc:spChg>
        <pc:spChg chg="mod ord">
          <ac:chgData name="Mihaela Dimitrova (2215980)" userId="5d80895f-cd38-4d03-b959-7d267fb05322" providerId="ADAL" clId="{CCC34C32-FC96-EF4A-82C4-F88BF4D0C15F}" dt="2022-11-24T21:31:46.301" v="1708" actId="26606"/>
          <ac:spMkLst>
            <pc:docMk/>
            <pc:sldMk cId="979921876" sldId="256"/>
            <ac:spMk id="3" creationId="{44D96DE3-2480-2644-F9B4-87E1B36B789A}"/>
          </ac:spMkLst>
        </pc:spChg>
        <pc:spChg chg="add del mod">
          <ac:chgData name="Mihaela Dimitrova (2215980)" userId="5d80895f-cd38-4d03-b959-7d267fb05322" providerId="ADAL" clId="{CCC34C32-FC96-EF4A-82C4-F88BF4D0C15F}" dt="2022-11-21T10:21:37.345" v="507" actId="767"/>
          <ac:spMkLst>
            <pc:docMk/>
            <pc:sldMk cId="979921876" sldId="256"/>
            <ac:spMk id="4" creationId="{63B6F9C4-9CB1-ABC6-3E88-2832BFF74E28}"/>
          </ac:spMkLst>
        </pc:spChg>
        <pc:spChg chg="add mod">
          <ac:chgData name="Mihaela Dimitrova (2215980)" userId="5d80895f-cd38-4d03-b959-7d267fb05322" providerId="ADAL" clId="{CCC34C32-FC96-EF4A-82C4-F88BF4D0C15F}" dt="2022-11-23T13:04:03.083" v="836" actId="20577"/>
          <ac:spMkLst>
            <pc:docMk/>
            <pc:sldMk cId="979921876" sldId="256"/>
            <ac:spMk id="5" creationId="{F7A1DA63-D012-A142-35C7-3E0AB5193CB0}"/>
          </ac:spMkLst>
        </pc:spChg>
        <pc:spChg chg="mod ord">
          <ac:chgData name="Mihaela Dimitrova (2215980)" userId="5d80895f-cd38-4d03-b959-7d267fb05322" providerId="ADAL" clId="{CCC34C32-FC96-EF4A-82C4-F88BF4D0C15F}" dt="2022-11-24T21:31:46.301" v="1708" actId="26606"/>
          <ac:spMkLst>
            <pc:docMk/>
            <pc:sldMk cId="979921876" sldId="256"/>
            <ac:spMk id="11" creationId="{7DD43993-2F80-DF95-73D3-180D98B3591A}"/>
          </ac:spMkLst>
        </pc:spChg>
        <pc:spChg chg="add del">
          <ac:chgData name="Mihaela Dimitrova (2215980)" userId="5d80895f-cd38-4d03-b959-7d267fb05322" providerId="ADAL" clId="{CCC34C32-FC96-EF4A-82C4-F88BF4D0C15F}" dt="2022-11-17T13:24:51.361" v="27" actId="26606"/>
          <ac:spMkLst>
            <pc:docMk/>
            <pc:sldMk cId="979921876" sldId="256"/>
            <ac:spMk id="13" creationId="{60BF2CBE-B1E9-4C42-89DC-C35E4E651648}"/>
          </ac:spMkLst>
        </pc:spChg>
        <pc:spChg chg="add del">
          <ac:chgData name="Mihaela Dimitrova (2215980)" userId="5d80895f-cd38-4d03-b959-7d267fb05322" providerId="ADAL" clId="{CCC34C32-FC96-EF4A-82C4-F88BF4D0C15F}" dt="2022-11-17T13:24:51.361" v="27" actId="26606"/>
          <ac:spMkLst>
            <pc:docMk/>
            <pc:sldMk cId="979921876" sldId="256"/>
            <ac:spMk id="14" creationId="{72C95A87-DCDB-41C4-B774-744B3ECBE8CB}"/>
          </ac:spMkLst>
        </pc:spChg>
        <pc:spChg chg="add del">
          <ac:chgData name="Mihaela Dimitrova (2215980)" userId="5d80895f-cd38-4d03-b959-7d267fb05322" providerId="ADAL" clId="{CCC34C32-FC96-EF4A-82C4-F88BF4D0C15F}" dt="2022-11-17T13:24:51.361" v="27" actId="26606"/>
          <ac:spMkLst>
            <pc:docMk/>
            <pc:sldMk cId="979921876" sldId="256"/>
            <ac:spMk id="15" creationId="{BCB97515-32FF-43A6-A51C-B140193ABB66}"/>
          </ac:spMkLst>
        </pc:spChg>
        <pc:spChg chg="add del">
          <ac:chgData name="Mihaela Dimitrova (2215980)" userId="5d80895f-cd38-4d03-b959-7d267fb05322" providerId="ADAL" clId="{CCC34C32-FC96-EF4A-82C4-F88BF4D0C15F}" dt="2022-11-17T13:24:51.361" v="27" actId="26606"/>
          <ac:spMkLst>
            <pc:docMk/>
            <pc:sldMk cId="979921876" sldId="256"/>
            <ac:spMk id="16" creationId="{FD8F1113-2E3C-46E3-B54F-B7F421EEFD11}"/>
          </ac:spMkLst>
        </pc:spChg>
        <pc:spChg chg="add del">
          <ac:chgData name="Mihaela Dimitrova (2215980)" userId="5d80895f-cd38-4d03-b959-7d267fb05322" providerId="ADAL" clId="{CCC34C32-FC96-EF4A-82C4-F88BF4D0C15F}" dt="2022-11-17T13:24:51.361" v="27" actId="26606"/>
          <ac:spMkLst>
            <pc:docMk/>
            <pc:sldMk cId="979921876" sldId="256"/>
            <ac:spMk id="17" creationId="{9C6379D3-7045-4B76-9409-6D23D753D054}"/>
          </ac:spMkLst>
        </pc:spChg>
        <pc:spChg chg="add del">
          <ac:chgData name="Mihaela Dimitrova (2215980)" userId="5d80895f-cd38-4d03-b959-7d267fb05322" providerId="ADAL" clId="{CCC34C32-FC96-EF4A-82C4-F88BF4D0C15F}" dt="2022-11-17T13:24:51.361" v="27" actId="26606"/>
          <ac:spMkLst>
            <pc:docMk/>
            <pc:sldMk cId="979921876" sldId="256"/>
            <ac:spMk id="18" creationId="{B54A4D14-513F-4121-92D3-5CCB46896211}"/>
          </ac:spMkLst>
        </pc:spChg>
        <pc:spChg chg="add del">
          <ac:chgData name="Mihaela Dimitrova (2215980)" userId="5d80895f-cd38-4d03-b959-7d267fb05322" providerId="ADAL" clId="{CCC34C32-FC96-EF4A-82C4-F88BF4D0C15F}" dt="2022-11-17T13:25:17.605" v="36"/>
          <ac:spMkLst>
            <pc:docMk/>
            <pc:sldMk cId="979921876" sldId="256"/>
            <ac:spMk id="19" creationId="{EC17D08F-2133-44A9-B28C-CB29928FA8D9}"/>
          </ac:spMkLst>
        </pc:spChg>
        <pc:spChg chg="add del">
          <ac:chgData name="Mihaela Dimitrova (2215980)" userId="5d80895f-cd38-4d03-b959-7d267fb05322" providerId="ADAL" clId="{CCC34C32-FC96-EF4A-82C4-F88BF4D0C15F}" dt="2022-11-17T13:24:51.361" v="27" actId="26606"/>
          <ac:spMkLst>
            <pc:docMk/>
            <pc:sldMk cId="979921876" sldId="256"/>
            <ac:spMk id="20" creationId="{6C3411F1-AD17-499D-AFEF-2F300F6DF0F3}"/>
          </ac:spMkLst>
        </pc:spChg>
        <pc:spChg chg="add del">
          <ac:chgData name="Mihaela Dimitrova (2215980)" userId="5d80895f-cd38-4d03-b959-7d267fb05322" providerId="ADAL" clId="{CCC34C32-FC96-EF4A-82C4-F88BF4D0C15F}" dt="2022-11-17T13:25:17.605" v="36"/>
          <ac:spMkLst>
            <pc:docMk/>
            <pc:sldMk cId="979921876" sldId="256"/>
            <ac:spMk id="21" creationId="{0CC36881-E309-4C41-8B5B-203AADC15FF6}"/>
          </ac:spMkLst>
        </pc:spChg>
        <pc:spChg chg="add del">
          <ac:chgData name="Mihaela Dimitrova (2215980)" userId="5d80895f-cd38-4d03-b959-7d267fb05322" providerId="ADAL" clId="{CCC34C32-FC96-EF4A-82C4-F88BF4D0C15F}" dt="2022-11-17T13:24:28.551" v="13" actId="26606"/>
          <ac:spMkLst>
            <pc:docMk/>
            <pc:sldMk cId="979921876" sldId="256"/>
            <ac:spMk id="22" creationId="{441B7737-E3D8-47F4-8B54-7529C7A83642}"/>
          </ac:spMkLst>
        </pc:spChg>
        <pc:spChg chg="add del">
          <ac:chgData name="Mihaela Dimitrova (2215980)" userId="5d80895f-cd38-4d03-b959-7d267fb05322" providerId="ADAL" clId="{CCC34C32-FC96-EF4A-82C4-F88BF4D0C15F}" dt="2022-11-17T13:24:28.551" v="13" actId="26606"/>
          <ac:spMkLst>
            <pc:docMk/>
            <pc:sldMk cId="979921876" sldId="256"/>
            <ac:spMk id="23" creationId="{2B8A17B2-9670-43B8-BE40-4682F8D29A0A}"/>
          </ac:spMkLst>
        </pc:spChg>
        <pc:spChg chg="add del">
          <ac:chgData name="Mihaela Dimitrova (2215980)" userId="5d80895f-cd38-4d03-b959-7d267fb05322" providerId="ADAL" clId="{CCC34C32-FC96-EF4A-82C4-F88BF4D0C15F}" dt="2022-11-17T13:24:28.551" v="13" actId="26606"/>
          <ac:spMkLst>
            <pc:docMk/>
            <pc:sldMk cId="979921876" sldId="256"/>
            <ac:spMk id="26" creationId="{AC1E939A-6A69-42AE-8471-3AD3A74AD78A}"/>
          </ac:spMkLst>
        </pc:spChg>
        <pc:spChg chg="add del">
          <ac:chgData name="Mihaela Dimitrova (2215980)" userId="5d80895f-cd38-4d03-b959-7d267fb05322" providerId="ADAL" clId="{CCC34C32-FC96-EF4A-82C4-F88BF4D0C15F}" dt="2022-11-17T13:24:28.551" v="13" actId="26606"/>
          <ac:spMkLst>
            <pc:docMk/>
            <pc:sldMk cId="979921876" sldId="256"/>
            <ac:spMk id="27" creationId="{A0B5529D-5CAA-4BF2-B5C9-34705E7661F9}"/>
          </ac:spMkLst>
        </pc:spChg>
        <pc:spChg chg="add del">
          <ac:chgData name="Mihaela Dimitrova (2215980)" userId="5d80895f-cd38-4d03-b959-7d267fb05322" providerId="ADAL" clId="{CCC34C32-FC96-EF4A-82C4-F88BF4D0C15F}" dt="2022-11-17T13:24:28.551" v="13" actId="26606"/>
          <ac:spMkLst>
            <pc:docMk/>
            <pc:sldMk cId="979921876" sldId="256"/>
            <ac:spMk id="28" creationId="{F793961F-503F-434A-880A-EA44EB4277E3}"/>
          </ac:spMkLst>
        </pc:spChg>
        <pc:spChg chg="add del">
          <ac:chgData name="Mihaela Dimitrova (2215980)" userId="5d80895f-cd38-4d03-b959-7d267fb05322" providerId="ADAL" clId="{CCC34C32-FC96-EF4A-82C4-F88BF4D0C15F}" dt="2022-11-17T13:24:51.361" v="27" actId="26606"/>
          <ac:spMkLst>
            <pc:docMk/>
            <pc:sldMk cId="979921876" sldId="256"/>
            <ac:spMk id="30" creationId="{61B1C1DE-4201-4989-BE65-41ADC2472550}"/>
          </ac:spMkLst>
        </pc:spChg>
        <pc:spChg chg="add del">
          <ac:chgData name="Mihaela Dimitrova (2215980)" userId="5d80895f-cd38-4d03-b959-7d267fb05322" providerId="ADAL" clId="{CCC34C32-FC96-EF4A-82C4-F88BF4D0C15F}" dt="2022-11-17T13:24:51.361" v="27" actId="26606"/>
          <ac:spMkLst>
            <pc:docMk/>
            <pc:sldMk cId="979921876" sldId="256"/>
            <ac:spMk id="32" creationId="{806398CC-D327-4E06-838C-31119BD56F81}"/>
          </ac:spMkLst>
        </pc:spChg>
        <pc:spChg chg="add del">
          <ac:chgData name="Mihaela Dimitrova (2215980)" userId="5d80895f-cd38-4d03-b959-7d267fb05322" providerId="ADAL" clId="{CCC34C32-FC96-EF4A-82C4-F88BF4D0C15F}" dt="2022-11-17T13:24:04.737" v="1" actId="26606"/>
          <ac:spMkLst>
            <pc:docMk/>
            <pc:sldMk cId="979921876" sldId="256"/>
            <ac:spMk id="33" creationId="{1996F86B-8A8D-482B-AB2B-1A8EE4EF2752}"/>
          </ac:spMkLst>
        </pc:spChg>
        <pc:spChg chg="add del">
          <ac:chgData name="Mihaela Dimitrova (2215980)" userId="5d80895f-cd38-4d03-b959-7d267fb05322" providerId="ADAL" clId="{CCC34C32-FC96-EF4A-82C4-F88BF4D0C15F}" dt="2022-11-17T13:24:51.361" v="27" actId="26606"/>
          <ac:spMkLst>
            <pc:docMk/>
            <pc:sldMk cId="979921876" sldId="256"/>
            <ac:spMk id="34" creationId="{70A741CC-E736-448A-A94E-5C8BB9711DCD}"/>
          </ac:spMkLst>
        </pc:spChg>
        <pc:spChg chg="add del">
          <ac:chgData name="Mihaela Dimitrova (2215980)" userId="5d80895f-cd38-4d03-b959-7d267fb05322" providerId="ADAL" clId="{CCC34C32-FC96-EF4A-82C4-F88BF4D0C15F}" dt="2022-11-17T13:24:51.361" v="27" actId="26606"/>
          <ac:spMkLst>
            <pc:docMk/>
            <pc:sldMk cId="979921876" sldId="256"/>
            <ac:spMk id="36" creationId="{7C324CDD-B30F-47DD-8627-E2171D5E8399}"/>
          </ac:spMkLst>
        </pc:spChg>
        <pc:spChg chg="add del">
          <ac:chgData name="Mihaela Dimitrova (2215980)" userId="5d80895f-cd38-4d03-b959-7d267fb05322" providerId="ADAL" clId="{CCC34C32-FC96-EF4A-82C4-F88BF4D0C15F}" dt="2022-11-17T13:24:51.361" v="27" actId="26606"/>
          <ac:spMkLst>
            <pc:docMk/>
            <pc:sldMk cId="979921876" sldId="256"/>
            <ac:spMk id="38" creationId="{79C8D19E-E3D6-45A6-BCA2-5918A37D7ACC}"/>
          </ac:spMkLst>
        </pc:spChg>
        <pc:spChg chg="add del">
          <ac:chgData name="Mihaela Dimitrova (2215980)" userId="5d80895f-cd38-4d03-b959-7d267fb05322" providerId="ADAL" clId="{CCC34C32-FC96-EF4A-82C4-F88BF4D0C15F}" dt="2022-11-17T13:24:04.737" v="1" actId="26606"/>
          <ac:spMkLst>
            <pc:docMk/>
            <pc:sldMk cId="979921876" sldId="256"/>
            <ac:spMk id="39" creationId="{2A06CCF8-E75B-4B55-99FB-2D76CBD12287}"/>
          </ac:spMkLst>
        </pc:spChg>
        <pc:spChg chg="add del">
          <ac:chgData name="Mihaela Dimitrova (2215980)" userId="5d80895f-cd38-4d03-b959-7d267fb05322" providerId="ADAL" clId="{CCC34C32-FC96-EF4A-82C4-F88BF4D0C15F}" dt="2022-11-17T13:24:51.361" v="27" actId="26606"/>
          <ac:spMkLst>
            <pc:docMk/>
            <pc:sldMk cId="979921876" sldId="256"/>
            <ac:spMk id="40" creationId="{43280283-E04A-43CA-BFA1-F285486A2F00}"/>
          </ac:spMkLst>
        </pc:spChg>
        <pc:spChg chg="add del">
          <ac:chgData name="Mihaela Dimitrova (2215980)" userId="5d80895f-cd38-4d03-b959-7d267fb05322" providerId="ADAL" clId="{CCC34C32-FC96-EF4A-82C4-F88BF4D0C15F}" dt="2022-11-17T13:24:04.737" v="1" actId="26606"/>
          <ac:spMkLst>
            <pc:docMk/>
            <pc:sldMk cId="979921876" sldId="256"/>
            <ac:spMk id="41" creationId="{43F55E8D-2CEA-40CC-84B8-110F9CCFEC45}"/>
          </ac:spMkLst>
        </pc:spChg>
        <pc:spChg chg="add del">
          <ac:chgData name="Mihaela Dimitrova (2215980)" userId="5d80895f-cd38-4d03-b959-7d267fb05322" providerId="ADAL" clId="{CCC34C32-FC96-EF4A-82C4-F88BF4D0C15F}" dt="2022-11-17T13:24:51.361" v="27" actId="26606"/>
          <ac:spMkLst>
            <pc:docMk/>
            <pc:sldMk cId="979921876" sldId="256"/>
            <ac:spMk id="42" creationId="{38328CB6-0FC5-4AEA-BC7E-489267CB6F19}"/>
          </ac:spMkLst>
        </pc:spChg>
        <pc:spChg chg="add del">
          <ac:chgData name="Mihaela Dimitrova (2215980)" userId="5d80895f-cd38-4d03-b959-7d267fb05322" providerId="ADAL" clId="{CCC34C32-FC96-EF4A-82C4-F88BF4D0C15F}" dt="2022-11-17T13:24:04.737" v="1" actId="26606"/>
          <ac:spMkLst>
            <pc:docMk/>
            <pc:sldMk cId="979921876" sldId="256"/>
            <ac:spMk id="43" creationId="{903899BD-A4C7-4D2F-B882-E373ADDBF339}"/>
          </ac:spMkLst>
        </pc:spChg>
        <pc:spChg chg="add del">
          <ac:chgData name="Mihaela Dimitrova (2215980)" userId="5d80895f-cd38-4d03-b959-7d267fb05322" providerId="ADAL" clId="{CCC34C32-FC96-EF4A-82C4-F88BF4D0C15F}" dt="2022-11-17T13:24:51.361" v="27" actId="26606"/>
          <ac:spMkLst>
            <pc:docMk/>
            <pc:sldMk cId="979921876" sldId="256"/>
            <ac:spMk id="44" creationId="{138AF5D2-3A9C-4E8F-B879-36865366A1D5}"/>
          </ac:spMkLst>
        </pc:spChg>
        <pc:spChg chg="add del">
          <ac:chgData name="Mihaela Dimitrova (2215980)" userId="5d80895f-cd38-4d03-b959-7d267fb05322" providerId="ADAL" clId="{CCC34C32-FC96-EF4A-82C4-F88BF4D0C15F}" dt="2022-11-17T13:24:04.737" v="1" actId="26606"/>
          <ac:spMkLst>
            <pc:docMk/>
            <pc:sldMk cId="979921876" sldId="256"/>
            <ac:spMk id="45" creationId="{4C7118A3-ECB4-4619-AA16-3E9684D099FC}"/>
          </ac:spMkLst>
        </pc:spChg>
        <pc:spChg chg="add del">
          <ac:chgData name="Mihaela Dimitrova (2215980)" userId="5d80895f-cd38-4d03-b959-7d267fb05322" providerId="ADAL" clId="{CCC34C32-FC96-EF4A-82C4-F88BF4D0C15F}" dt="2022-11-17T13:24:56.795" v="29" actId="26606"/>
          <ac:spMkLst>
            <pc:docMk/>
            <pc:sldMk cId="979921876" sldId="256"/>
            <ac:spMk id="46" creationId="{8334A2EF-69D9-41C1-9876-91D7FCF7C3C4}"/>
          </ac:spMkLst>
        </pc:spChg>
        <pc:spChg chg="add del">
          <ac:chgData name="Mihaela Dimitrova (2215980)" userId="5d80895f-cd38-4d03-b959-7d267fb05322" providerId="ADAL" clId="{CCC34C32-FC96-EF4A-82C4-F88BF4D0C15F}" dt="2022-11-17T13:24:07.058" v="3" actId="26606"/>
          <ac:spMkLst>
            <pc:docMk/>
            <pc:sldMk cId="979921876" sldId="256"/>
            <ac:spMk id="49" creationId="{27F7FCF9-9DC8-4809-ABA1-9E838A2C2940}"/>
          </ac:spMkLst>
        </pc:spChg>
        <pc:spChg chg="add del">
          <ac:chgData name="Mihaela Dimitrova (2215980)" userId="5d80895f-cd38-4d03-b959-7d267fb05322" providerId="ADAL" clId="{CCC34C32-FC96-EF4A-82C4-F88BF4D0C15F}" dt="2022-11-17T13:24:07.058" v="3" actId="26606"/>
          <ac:spMkLst>
            <pc:docMk/>
            <pc:sldMk cId="979921876" sldId="256"/>
            <ac:spMk id="50" creationId="{DCDABCB5-7B43-4F1E-A92D-40B7FC42C004}"/>
          </ac:spMkLst>
        </pc:spChg>
        <pc:spChg chg="add del">
          <ac:chgData name="Mihaela Dimitrova (2215980)" userId="5d80895f-cd38-4d03-b959-7d267fb05322" providerId="ADAL" clId="{CCC34C32-FC96-EF4A-82C4-F88BF4D0C15F}" dt="2022-11-17T13:24:07.058" v="3" actId="26606"/>
          <ac:spMkLst>
            <pc:docMk/>
            <pc:sldMk cId="979921876" sldId="256"/>
            <ac:spMk id="51" creationId="{9068540E-7885-4861-BD0F-315690043ED8}"/>
          </ac:spMkLst>
        </pc:spChg>
        <pc:spChg chg="add del">
          <ac:chgData name="Mihaela Dimitrova (2215980)" userId="5d80895f-cd38-4d03-b959-7d267fb05322" providerId="ADAL" clId="{CCC34C32-FC96-EF4A-82C4-F88BF4D0C15F}" dt="2022-11-17T13:24:07.058" v="3" actId="26606"/>
          <ac:spMkLst>
            <pc:docMk/>
            <pc:sldMk cId="979921876" sldId="256"/>
            <ac:spMk id="52" creationId="{803A8740-FDD5-4A54-851E-CEC119ED8A1F}"/>
          </ac:spMkLst>
        </pc:spChg>
        <pc:spChg chg="add del">
          <ac:chgData name="Mihaela Dimitrova (2215980)" userId="5d80895f-cd38-4d03-b959-7d267fb05322" providerId="ADAL" clId="{CCC34C32-FC96-EF4A-82C4-F88BF4D0C15F}" dt="2022-11-17T13:24:09.958" v="5" actId="26606"/>
          <ac:spMkLst>
            <pc:docMk/>
            <pc:sldMk cId="979921876" sldId="256"/>
            <ac:spMk id="56" creationId="{D2E4EAB8-1FC4-4F82-9106-DE03E6C66D04}"/>
          </ac:spMkLst>
        </pc:spChg>
        <pc:spChg chg="add del">
          <ac:chgData name="Mihaela Dimitrova (2215980)" userId="5d80895f-cd38-4d03-b959-7d267fb05322" providerId="ADAL" clId="{CCC34C32-FC96-EF4A-82C4-F88BF4D0C15F}" dt="2022-11-17T13:24:09.958" v="5" actId="26606"/>
          <ac:spMkLst>
            <pc:docMk/>
            <pc:sldMk cId="979921876" sldId="256"/>
            <ac:spMk id="57" creationId="{87E6F591-11F0-4C85-BEF7-84A49784BE0A}"/>
          </ac:spMkLst>
        </pc:spChg>
        <pc:spChg chg="add del">
          <ac:chgData name="Mihaela Dimitrova (2215980)" userId="5d80895f-cd38-4d03-b959-7d267fb05322" providerId="ADAL" clId="{CCC34C32-FC96-EF4A-82C4-F88BF4D0C15F}" dt="2022-11-17T13:24:09.958" v="5" actId="26606"/>
          <ac:spMkLst>
            <pc:docMk/>
            <pc:sldMk cId="979921876" sldId="256"/>
            <ac:spMk id="58" creationId="{F6871253-E869-4E3F-9F52-54B3AB2BB60C}"/>
          </ac:spMkLst>
        </pc:spChg>
        <pc:spChg chg="add del">
          <ac:chgData name="Mihaela Dimitrova (2215980)" userId="5d80895f-cd38-4d03-b959-7d267fb05322" providerId="ADAL" clId="{CCC34C32-FC96-EF4A-82C4-F88BF4D0C15F}" dt="2022-11-17T13:24:09.958" v="5" actId="26606"/>
          <ac:spMkLst>
            <pc:docMk/>
            <pc:sldMk cId="979921876" sldId="256"/>
            <ac:spMk id="59" creationId="{802A13B1-684F-497E-899F-D2C591061538}"/>
          </ac:spMkLst>
        </pc:spChg>
        <pc:spChg chg="add del">
          <ac:chgData name="Mihaela Dimitrova (2215980)" userId="5d80895f-cd38-4d03-b959-7d267fb05322" providerId="ADAL" clId="{CCC34C32-FC96-EF4A-82C4-F88BF4D0C15F}" dt="2022-11-17T13:28:19.870" v="114"/>
          <ac:spMkLst>
            <pc:docMk/>
            <pc:sldMk cId="979921876" sldId="256"/>
            <ac:spMk id="60" creationId="{2FDF0794-1B86-42B2-B8C7-F60123E638ED}"/>
          </ac:spMkLst>
        </pc:spChg>
        <pc:spChg chg="add del">
          <ac:chgData name="Mihaela Dimitrova (2215980)" userId="5d80895f-cd38-4d03-b959-7d267fb05322" providerId="ADAL" clId="{CCC34C32-FC96-EF4A-82C4-F88BF4D0C15F}" dt="2022-11-17T13:24:18.684" v="8" actId="26606"/>
          <ac:spMkLst>
            <pc:docMk/>
            <pc:sldMk cId="979921876" sldId="256"/>
            <ac:spMk id="61" creationId="{147E635D-C3B4-465B-AF24-991B6BF63C49}"/>
          </ac:spMkLst>
        </pc:spChg>
        <pc:spChg chg="add del">
          <ac:chgData name="Mihaela Dimitrova (2215980)" userId="5d80895f-cd38-4d03-b959-7d267fb05322" providerId="ADAL" clId="{CCC34C32-FC96-EF4A-82C4-F88BF4D0C15F}" dt="2022-11-17T13:24:18.684" v="8" actId="26606"/>
          <ac:spMkLst>
            <pc:docMk/>
            <pc:sldMk cId="979921876" sldId="256"/>
            <ac:spMk id="64" creationId="{14E56C4B-C9E0-4F01-AF43-E69279A06A1C}"/>
          </ac:spMkLst>
        </pc:spChg>
        <pc:spChg chg="add del">
          <ac:chgData name="Mihaela Dimitrova (2215980)" userId="5d80895f-cd38-4d03-b959-7d267fb05322" providerId="ADAL" clId="{CCC34C32-FC96-EF4A-82C4-F88BF4D0C15F}" dt="2022-11-17T13:24:18.684" v="8" actId="26606"/>
          <ac:spMkLst>
            <pc:docMk/>
            <pc:sldMk cId="979921876" sldId="256"/>
            <ac:spMk id="65" creationId="{8C654A17-56DA-4921-A42B-DE255FA66365}"/>
          </ac:spMkLst>
        </pc:spChg>
        <pc:spChg chg="add del">
          <ac:chgData name="Mihaela Dimitrova (2215980)" userId="5d80895f-cd38-4d03-b959-7d267fb05322" providerId="ADAL" clId="{CCC34C32-FC96-EF4A-82C4-F88BF4D0C15F}" dt="2022-11-17T13:24:20.958" v="10" actId="26606"/>
          <ac:spMkLst>
            <pc:docMk/>
            <pc:sldMk cId="979921876" sldId="256"/>
            <ac:spMk id="67" creationId="{C00D9662-5CF3-4BF8-85EE-E1503E35D04B}"/>
          </ac:spMkLst>
        </pc:spChg>
        <pc:spChg chg="add del">
          <ac:chgData name="Mihaela Dimitrova (2215980)" userId="5d80895f-cd38-4d03-b959-7d267fb05322" providerId="ADAL" clId="{CCC34C32-FC96-EF4A-82C4-F88BF4D0C15F}" dt="2022-11-17T13:24:20.958" v="10" actId="26606"/>
          <ac:spMkLst>
            <pc:docMk/>
            <pc:sldMk cId="979921876" sldId="256"/>
            <ac:spMk id="70" creationId="{5BF951FB-3496-4321-9E03-62C6C49A2952}"/>
          </ac:spMkLst>
        </pc:spChg>
        <pc:spChg chg="add del">
          <ac:chgData name="Mihaela Dimitrova (2215980)" userId="5d80895f-cd38-4d03-b959-7d267fb05322" providerId="ADAL" clId="{CCC34C32-FC96-EF4A-82C4-F88BF4D0C15F}" dt="2022-11-17T13:24:20.958" v="10" actId="26606"/>
          <ac:spMkLst>
            <pc:docMk/>
            <pc:sldMk cId="979921876" sldId="256"/>
            <ac:spMk id="71" creationId="{612CC157-1C7E-4345-89D3-52E61E0A142B}"/>
          </ac:spMkLst>
        </pc:spChg>
        <pc:spChg chg="add del">
          <ac:chgData name="Mihaela Dimitrova (2215980)" userId="5d80895f-cd38-4d03-b959-7d267fb05322" providerId="ADAL" clId="{CCC34C32-FC96-EF4A-82C4-F88BF4D0C15F}" dt="2022-11-17T13:24:20.958" v="10" actId="26606"/>
          <ac:spMkLst>
            <pc:docMk/>
            <pc:sldMk cId="979921876" sldId="256"/>
            <ac:spMk id="72" creationId="{B3554ECE-6F4C-4F12-B9C2-1A8072672313}"/>
          </ac:spMkLst>
        </pc:spChg>
        <pc:spChg chg="add del">
          <ac:chgData name="Mihaela Dimitrova (2215980)" userId="5d80895f-cd38-4d03-b959-7d267fb05322" providerId="ADAL" clId="{CCC34C32-FC96-EF4A-82C4-F88BF4D0C15F}" dt="2022-11-17T13:24:20.958" v="10" actId="26606"/>
          <ac:spMkLst>
            <pc:docMk/>
            <pc:sldMk cId="979921876" sldId="256"/>
            <ac:spMk id="73" creationId="{1D35B0FD-0F2F-4198-91DA-900B7FB3F9C6}"/>
          </ac:spMkLst>
        </pc:spChg>
        <pc:spChg chg="add del">
          <ac:chgData name="Mihaela Dimitrova (2215980)" userId="5d80895f-cd38-4d03-b959-7d267fb05322" providerId="ADAL" clId="{CCC34C32-FC96-EF4A-82C4-F88BF4D0C15F}" dt="2022-11-17T13:24:28.529" v="12" actId="26606"/>
          <ac:spMkLst>
            <pc:docMk/>
            <pc:sldMk cId="979921876" sldId="256"/>
            <ac:spMk id="75" creationId="{1996F86B-8A8D-482B-AB2B-1A8EE4EF2752}"/>
          </ac:spMkLst>
        </pc:spChg>
        <pc:spChg chg="add del">
          <ac:chgData name="Mihaela Dimitrova (2215980)" userId="5d80895f-cd38-4d03-b959-7d267fb05322" providerId="ADAL" clId="{CCC34C32-FC96-EF4A-82C4-F88BF4D0C15F}" dt="2022-11-17T13:24:28.529" v="12" actId="26606"/>
          <ac:spMkLst>
            <pc:docMk/>
            <pc:sldMk cId="979921876" sldId="256"/>
            <ac:spMk id="78" creationId="{2A06CCF8-E75B-4B55-99FB-2D76CBD12287}"/>
          </ac:spMkLst>
        </pc:spChg>
        <pc:spChg chg="add del">
          <ac:chgData name="Mihaela Dimitrova (2215980)" userId="5d80895f-cd38-4d03-b959-7d267fb05322" providerId="ADAL" clId="{CCC34C32-FC96-EF4A-82C4-F88BF4D0C15F}" dt="2022-11-17T13:24:28.529" v="12" actId="26606"/>
          <ac:spMkLst>
            <pc:docMk/>
            <pc:sldMk cId="979921876" sldId="256"/>
            <ac:spMk id="79" creationId="{43F55E8D-2CEA-40CC-84B8-110F9CCFEC45}"/>
          </ac:spMkLst>
        </pc:spChg>
        <pc:spChg chg="add del">
          <ac:chgData name="Mihaela Dimitrova (2215980)" userId="5d80895f-cd38-4d03-b959-7d267fb05322" providerId="ADAL" clId="{CCC34C32-FC96-EF4A-82C4-F88BF4D0C15F}" dt="2022-11-17T13:24:28.529" v="12" actId="26606"/>
          <ac:spMkLst>
            <pc:docMk/>
            <pc:sldMk cId="979921876" sldId="256"/>
            <ac:spMk id="80" creationId="{903899BD-A4C7-4D2F-B882-E373ADDBF339}"/>
          </ac:spMkLst>
        </pc:spChg>
        <pc:spChg chg="add del">
          <ac:chgData name="Mihaela Dimitrova (2215980)" userId="5d80895f-cd38-4d03-b959-7d267fb05322" providerId="ADAL" clId="{CCC34C32-FC96-EF4A-82C4-F88BF4D0C15F}" dt="2022-11-17T13:24:28.529" v="12" actId="26606"/>
          <ac:spMkLst>
            <pc:docMk/>
            <pc:sldMk cId="979921876" sldId="256"/>
            <ac:spMk id="81" creationId="{4C7118A3-ECB4-4619-AA16-3E9684D099FC}"/>
          </ac:spMkLst>
        </pc:spChg>
        <pc:spChg chg="add del">
          <ac:chgData name="Mihaela Dimitrova (2215980)" userId="5d80895f-cd38-4d03-b959-7d267fb05322" providerId="ADAL" clId="{CCC34C32-FC96-EF4A-82C4-F88BF4D0C15F}" dt="2022-11-17T13:24:37.738" v="17"/>
          <ac:spMkLst>
            <pc:docMk/>
            <pc:sldMk cId="979921876" sldId="256"/>
            <ac:spMk id="83" creationId="{4DA9E8CC-6C73-43E6-AF09-B4B1083BCDC7}"/>
          </ac:spMkLst>
        </pc:spChg>
        <pc:spChg chg="add del">
          <ac:chgData name="Mihaela Dimitrova (2215980)" userId="5d80895f-cd38-4d03-b959-7d267fb05322" providerId="ADAL" clId="{CCC34C32-FC96-EF4A-82C4-F88BF4D0C15F}" dt="2022-11-17T13:24:37.738" v="17"/>
          <ac:spMkLst>
            <pc:docMk/>
            <pc:sldMk cId="979921876" sldId="256"/>
            <ac:spMk id="86" creationId="{113E1A2F-E5D7-4888-BA8C-1CDDC7CE2328}"/>
          </ac:spMkLst>
        </pc:spChg>
        <pc:spChg chg="add del">
          <ac:chgData name="Mihaela Dimitrova (2215980)" userId="5d80895f-cd38-4d03-b959-7d267fb05322" providerId="ADAL" clId="{CCC34C32-FC96-EF4A-82C4-F88BF4D0C15F}" dt="2022-11-17T13:24:37.738" v="17"/>
          <ac:spMkLst>
            <pc:docMk/>
            <pc:sldMk cId="979921876" sldId="256"/>
            <ac:spMk id="87" creationId="{F625649A-4F9D-4D90-8F0A-433D7A1F685F}"/>
          </ac:spMkLst>
        </pc:spChg>
        <pc:spChg chg="add del">
          <ac:chgData name="Mihaela Dimitrova (2215980)" userId="5d80895f-cd38-4d03-b959-7d267fb05322" providerId="ADAL" clId="{CCC34C32-FC96-EF4A-82C4-F88BF4D0C15F}" dt="2022-11-17T13:24:37.738" v="17"/>
          <ac:spMkLst>
            <pc:docMk/>
            <pc:sldMk cId="979921876" sldId="256"/>
            <ac:spMk id="88" creationId="{B6F31202-25B1-43E6-94C1-CDCAFFE33CE9}"/>
          </ac:spMkLst>
        </pc:spChg>
        <pc:spChg chg="add del">
          <ac:chgData name="Mihaela Dimitrova (2215980)" userId="5d80895f-cd38-4d03-b959-7d267fb05322" providerId="ADAL" clId="{CCC34C32-FC96-EF4A-82C4-F88BF4D0C15F}" dt="2022-11-17T13:24:37.738" v="17"/>
          <ac:spMkLst>
            <pc:docMk/>
            <pc:sldMk cId="979921876" sldId="256"/>
            <ac:spMk id="89" creationId="{588507C5-B772-411D-B50E-0C075AD253C4}"/>
          </ac:spMkLst>
        </pc:spChg>
        <pc:spChg chg="add del">
          <ac:chgData name="Mihaela Dimitrova (2215980)" userId="5d80895f-cd38-4d03-b959-7d267fb05322" providerId="ADAL" clId="{CCC34C32-FC96-EF4A-82C4-F88BF4D0C15F}" dt="2022-11-17T13:25:44.834" v="41" actId="26606"/>
          <ac:spMkLst>
            <pc:docMk/>
            <pc:sldMk cId="979921876" sldId="256"/>
            <ac:spMk id="90" creationId="{733DEE68-6B15-49E1-8C6F-EE553B0597A0}"/>
          </ac:spMkLst>
        </pc:spChg>
        <pc:spChg chg="add del">
          <ac:chgData name="Mihaela Dimitrova (2215980)" userId="5d80895f-cd38-4d03-b959-7d267fb05322" providerId="ADAL" clId="{CCC34C32-FC96-EF4A-82C4-F88BF4D0C15F}" dt="2022-11-17T13:25:44.834" v="41" actId="26606"/>
          <ac:spMkLst>
            <pc:docMk/>
            <pc:sldMk cId="979921876" sldId="256"/>
            <ac:spMk id="91" creationId="{EC3F07C8-CCA3-4D2E-A900-8396148C16E0}"/>
          </ac:spMkLst>
        </pc:spChg>
        <pc:spChg chg="add del">
          <ac:chgData name="Mihaela Dimitrova (2215980)" userId="5d80895f-cd38-4d03-b959-7d267fb05322" providerId="ADAL" clId="{CCC34C32-FC96-EF4A-82C4-F88BF4D0C15F}" dt="2022-11-17T13:26:14.834" v="50" actId="26606"/>
          <ac:spMkLst>
            <pc:docMk/>
            <pc:sldMk cId="979921876" sldId="256"/>
            <ac:spMk id="92" creationId="{A6DCB648-5207-43C1-A5E9-AA0E6F6D27EE}"/>
          </ac:spMkLst>
        </pc:spChg>
        <pc:spChg chg="add del">
          <ac:chgData name="Mihaela Dimitrova (2215980)" userId="5d80895f-cd38-4d03-b959-7d267fb05322" providerId="ADAL" clId="{CCC34C32-FC96-EF4A-82C4-F88BF4D0C15F}" dt="2022-11-17T13:25:54.012" v="44"/>
          <ac:spMkLst>
            <pc:docMk/>
            <pc:sldMk cId="979921876" sldId="256"/>
            <ac:spMk id="93" creationId="{D89D3ABB-9C0B-4B01-B153-DB3DE3C8EABA}"/>
          </ac:spMkLst>
        </pc:spChg>
        <pc:spChg chg="add del">
          <ac:chgData name="Mihaela Dimitrova (2215980)" userId="5d80895f-cd38-4d03-b959-7d267fb05322" providerId="ADAL" clId="{CCC34C32-FC96-EF4A-82C4-F88BF4D0C15F}" dt="2022-11-17T13:26:14.834" v="50" actId="26606"/>
          <ac:spMkLst>
            <pc:docMk/>
            <pc:sldMk cId="979921876" sldId="256"/>
            <ac:spMk id="94" creationId="{5C834E9A-5D73-4D16-A65C-0638CA2E79B4}"/>
          </ac:spMkLst>
        </pc:spChg>
        <pc:spChg chg="add del">
          <ac:chgData name="Mihaela Dimitrova (2215980)" userId="5d80895f-cd38-4d03-b959-7d267fb05322" providerId="ADAL" clId="{CCC34C32-FC96-EF4A-82C4-F88BF4D0C15F}" dt="2022-11-17T13:26:53.772" v="67" actId="26606"/>
          <ac:spMkLst>
            <pc:docMk/>
            <pc:sldMk cId="979921876" sldId="256"/>
            <ac:spMk id="95" creationId="{0DC895F7-4E59-40FB-87DD-ACE47F94C143}"/>
          </ac:spMkLst>
        </pc:spChg>
        <pc:spChg chg="add del">
          <ac:chgData name="Mihaela Dimitrova (2215980)" userId="5d80895f-cd38-4d03-b959-7d267fb05322" providerId="ADAL" clId="{CCC34C32-FC96-EF4A-82C4-F88BF4D0C15F}" dt="2022-11-17T13:26:20.576" v="53"/>
          <ac:spMkLst>
            <pc:docMk/>
            <pc:sldMk cId="979921876" sldId="256"/>
            <ac:spMk id="96" creationId="{B7743172-17A8-4FA4-8434-B813E03B7665}"/>
          </ac:spMkLst>
        </pc:spChg>
        <pc:spChg chg="add del">
          <ac:chgData name="Mihaela Dimitrova (2215980)" userId="5d80895f-cd38-4d03-b959-7d267fb05322" providerId="ADAL" clId="{CCC34C32-FC96-EF4A-82C4-F88BF4D0C15F}" dt="2022-11-17T13:26:20.576" v="53"/>
          <ac:spMkLst>
            <pc:docMk/>
            <pc:sldMk cId="979921876" sldId="256"/>
            <ac:spMk id="97" creationId="{4CE1233C-FD2F-489E-BFDE-086F5FED6491}"/>
          </ac:spMkLst>
        </pc:spChg>
        <pc:spChg chg="add del">
          <ac:chgData name="Mihaela Dimitrova (2215980)" userId="5d80895f-cd38-4d03-b959-7d267fb05322" providerId="ADAL" clId="{CCC34C32-FC96-EF4A-82C4-F88BF4D0C15F}" dt="2022-11-17T13:24:56.795" v="29" actId="26606"/>
          <ac:spMkLst>
            <pc:docMk/>
            <pc:sldMk cId="979921876" sldId="256"/>
            <ac:spMk id="101" creationId="{C8CA0C52-5ACA-4F17-AA4A-312E0E110981}"/>
          </ac:spMkLst>
        </pc:spChg>
        <pc:spChg chg="add del">
          <ac:chgData name="Mihaela Dimitrova (2215980)" userId="5d80895f-cd38-4d03-b959-7d267fb05322" providerId="ADAL" clId="{CCC34C32-FC96-EF4A-82C4-F88BF4D0C15F}" dt="2022-11-17T13:24:56.795" v="29" actId="26606"/>
          <ac:spMkLst>
            <pc:docMk/>
            <pc:sldMk cId="979921876" sldId="256"/>
            <ac:spMk id="102" creationId="{4F37E7FB-7372-47E3-914E-7CF7E94B1C49}"/>
          </ac:spMkLst>
        </pc:spChg>
        <pc:spChg chg="add del">
          <ac:chgData name="Mihaela Dimitrova (2215980)" userId="5d80895f-cd38-4d03-b959-7d267fb05322" providerId="ADAL" clId="{CCC34C32-FC96-EF4A-82C4-F88BF4D0C15F}" dt="2022-11-17T13:26:38.427" v="59" actId="26606"/>
          <ac:spMkLst>
            <pc:docMk/>
            <pc:sldMk cId="979921876" sldId="256"/>
            <ac:spMk id="103" creationId="{1F94DC1C-47D1-41D7-8B1B-9A036D614027}"/>
          </ac:spMkLst>
        </pc:spChg>
        <pc:spChg chg="add del">
          <ac:chgData name="Mihaela Dimitrova (2215980)" userId="5d80895f-cd38-4d03-b959-7d267fb05322" providerId="ADAL" clId="{CCC34C32-FC96-EF4A-82C4-F88BF4D0C15F}" dt="2022-11-17T13:25:06.667" v="32"/>
          <ac:spMkLst>
            <pc:docMk/>
            <pc:sldMk cId="979921876" sldId="256"/>
            <ac:spMk id="104" creationId="{9499C9FE-4B17-4937-9EB8-3E1A97E32D88}"/>
          </ac:spMkLst>
        </pc:spChg>
        <pc:spChg chg="add del">
          <ac:chgData name="Mihaela Dimitrova (2215980)" userId="5d80895f-cd38-4d03-b959-7d267fb05322" providerId="ADAL" clId="{CCC34C32-FC96-EF4A-82C4-F88BF4D0C15F}" dt="2022-11-17T13:26:38.427" v="59" actId="26606"/>
          <ac:spMkLst>
            <pc:docMk/>
            <pc:sldMk cId="979921876" sldId="256"/>
            <ac:spMk id="130" creationId="{AC12A592-C02D-46EF-8E1F-9335DB8D71DF}"/>
          </ac:spMkLst>
        </pc:spChg>
        <pc:spChg chg="add del">
          <ac:chgData name="Mihaela Dimitrova (2215980)" userId="5d80895f-cd38-4d03-b959-7d267fb05322" providerId="ADAL" clId="{CCC34C32-FC96-EF4A-82C4-F88BF4D0C15F}" dt="2022-11-17T13:26:38.427" v="59" actId="26606"/>
          <ac:spMkLst>
            <pc:docMk/>
            <pc:sldMk cId="979921876" sldId="256"/>
            <ac:spMk id="131" creationId="{24005816-5BCA-4665-8A58-5580F8E9C84A}"/>
          </ac:spMkLst>
        </pc:spChg>
        <pc:spChg chg="add del">
          <ac:chgData name="Mihaela Dimitrova (2215980)" userId="5d80895f-cd38-4d03-b959-7d267fb05322" providerId="ADAL" clId="{CCC34C32-FC96-EF4A-82C4-F88BF4D0C15F}" dt="2022-11-17T13:27:40.382" v="89" actId="26606"/>
          <ac:spMkLst>
            <pc:docMk/>
            <pc:sldMk cId="979921876" sldId="256"/>
            <ac:spMk id="133" creationId="{2255CADE-DCE0-447F-B290-2AE78E5E5598}"/>
          </ac:spMkLst>
        </pc:spChg>
        <pc:spChg chg="add del">
          <ac:chgData name="Mihaela Dimitrova (2215980)" userId="5d80895f-cd38-4d03-b959-7d267fb05322" providerId="ADAL" clId="{CCC34C32-FC96-EF4A-82C4-F88BF4D0C15F}" dt="2022-11-17T13:27:40.382" v="89" actId="26606"/>
          <ac:spMkLst>
            <pc:docMk/>
            <pc:sldMk cId="979921876" sldId="256"/>
            <ac:spMk id="135" creationId="{4245587C-701C-48A1-9B6B-10C3DF81A876}"/>
          </ac:spMkLst>
        </pc:spChg>
        <pc:spChg chg="add del">
          <ac:chgData name="Mihaela Dimitrova (2215980)" userId="5d80895f-cd38-4d03-b959-7d267fb05322" providerId="ADAL" clId="{CCC34C32-FC96-EF4A-82C4-F88BF4D0C15F}" dt="2022-11-17T13:27:42.129" v="91" actId="26606"/>
          <ac:spMkLst>
            <pc:docMk/>
            <pc:sldMk cId="979921876" sldId="256"/>
            <ac:spMk id="138" creationId="{45873676-3D69-48B0-BA02-D759766A90D7}"/>
          </ac:spMkLst>
        </pc:spChg>
        <pc:spChg chg="add del">
          <ac:chgData name="Mihaela Dimitrova (2215980)" userId="5d80895f-cd38-4d03-b959-7d267fb05322" providerId="ADAL" clId="{CCC34C32-FC96-EF4A-82C4-F88BF4D0C15F}" dt="2022-11-17T13:27:48.804" v="94"/>
          <ac:spMkLst>
            <pc:docMk/>
            <pc:sldMk cId="979921876" sldId="256"/>
            <ac:spMk id="143" creationId="{4A391C69-E52F-4DC0-B51A-0DABC5484014}"/>
          </ac:spMkLst>
        </pc:spChg>
        <pc:spChg chg="add del">
          <ac:chgData name="Mihaela Dimitrova (2215980)" userId="5d80895f-cd38-4d03-b959-7d267fb05322" providerId="ADAL" clId="{CCC34C32-FC96-EF4A-82C4-F88BF4D0C15F}" dt="2022-11-17T13:27:48.804" v="94"/>
          <ac:spMkLst>
            <pc:docMk/>
            <pc:sldMk cId="979921876" sldId="256"/>
            <ac:spMk id="144" creationId="{048390FD-448E-4FF2-AEE8-C46960568E34}"/>
          </ac:spMkLst>
        </pc:spChg>
        <pc:spChg chg="add del">
          <ac:chgData name="Mihaela Dimitrova (2215980)" userId="5d80895f-cd38-4d03-b959-7d267fb05322" providerId="ADAL" clId="{CCC34C32-FC96-EF4A-82C4-F88BF4D0C15F}" dt="2022-11-17T13:26:49.574" v="63" actId="26606"/>
          <ac:spMkLst>
            <pc:docMk/>
            <pc:sldMk cId="979921876" sldId="256"/>
            <ac:spMk id="210" creationId="{09C946AC-2072-4946-A2B8-39F09D0944EE}"/>
          </ac:spMkLst>
        </pc:spChg>
        <pc:spChg chg="add del">
          <ac:chgData name="Mihaela Dimitrova (2215980)" userId="5d80895f-cd38-4d03-b959-7d267fb05322" providerId="ADAL" clId="{CCC34C32-FC96-EF4A-82C4-F88BF4D0C15F}" dt="2022-11-17T13:26:49.574" v="63" actId="26606"/>
          <ac:spMkLst>
            <pc:docMk/>
            <pc:sldMk cId="979921876" sldId="256"/>
            <ac:spMk id="212" creationId="{559FD8B5-8CC4-4CFE-BD2A-1216B1F2C3DB}"/>
          </ac:spMkLst>
        </pc:spChg>
        <pc:spChg chg="add del">
          <ac:chgData name="Mihaela Dimitrova (2215980)" userId="5d80895f-cd38-4d03-b959-7d267fb05322" providerId="ADAL" clId="{CCC34C32-FC96-EF4A-82C4-F88BF4D0C15F}" dt="2022-11-17T13:26:49.574" v="63" actId="26606"/>
          <ac:spMkLst>
            <pc:docMk/>
            <pc:sldMk cId="979921876" sldId="256"/>
            <ac:spMk id="213" creationId="{9ECF13F4-3D2A-4F2E-9BBD-3038670D21ED}"/>
          </ac:spMkLst>
        </pc:spChg>
        <pc:spChg chg="add mod ord">
          <ac:chgData name="Mihaela Dimitrova (2215980)" userId="5d80895f-cd38-4d03-b959-7d267fb05322" providerId="ADAL" clId="{CCC34C32-FC96-EF4A-82C4-F88BF4D0C15F}" dt="2022-11-23T13:02:24.580" v="656" actId="6549"/>
          <ac:spMkLst>
            <pc:docMk/>
            <pc:sldMk cId="979921876" sldId="256"/>
            <ac:spMk id="289" creationId="{ED0F10A5-9F06-6F28-7ABD-489DD7265867}"/>
          </ac:spMkLst>
        </pc:spChg>
        <pc:spChg chg="add del">
          <ac:chgData name="Mihaela Dimitrova (2215980)" userId="5d80895f-cd38-4d03-b959-7d267fb05322" providerId="ADAL" clId="{CCC34C32-FC96-EF4A-82C4-F88BF4D0C15F}" dt="2022-11-17T13:51:16.241" v="363" actId="26606"/>
          <ac:spMkLst>
            <pc:docMk/>
            <pc:sldMk cId="979921876" sldId="256"/>
            <ac:spMk id="291" creationId="{FA69AAE0-49D5-4C8B-8BA2-55898C00E05E}"/>
          </ac:spMkLst>
        </pc:spChg>
        <pc:spChg chg="add del">
          <ac:chgData name="Mihaela Dimitrova (2215980)" userId="5d80895f-cd38-4d03-b959-7d267fb05322" providerId="ADAL" clId="{CCC34C32-FC96-EF4A-82C4-F88BF4D0C15F}" dt="2022-11-17T13:51:35.081" v="371"/>
          <ac:spMkLst>
            <pc:docMk/>
            <pc:sldMk cId="979921876" sldId="256"/>
            <ac:spMk id="292" creationId="{229C93CD-877B-4A89-AC8A-768E0D89352E}"/>
          </ac:spMkLst>
        </pc:spChg>
        <pc:spChg chg="add del">
          <ac:chgData name="Mihaela Dimitrova (2215980)" userId="5d80895f-cd38-4d03-b959-7d267fb05322" providerId="ADAL" clId="{CCC34C32-FC96-EF4A-82C4-F88BF4D0C15F}" dt="2022-11-17T13:51:23.618" v="366"/>
          <ac:spMkLst>
            <pc:docMk/>
            <pc:sldMk cId="979921876" sldId="256"/>
            <ac:spMk id="293" creationId="{823AC064-BC96-4F32-8AE1-B2FD38754823}"/>
          </ac:spMkLst>
        </pc:spChg>
        <pc:spChg chg="add del">
          <ac:chgData name="Mihaela Dimitrova (2215980)" userId="5d80895f-cd38-4d03-b959-7d267fb05322" providerId="ADAL" clId="{CCC34C32-FC96-EF4A-82C4-F88BF4D0C15F}" dt="2022-11-17T13:43:12.144" v="288" actId="26606"/>
          <ac:spMkLst>
            <pc:docMk/>
            <pc:sldMk cId="979921876" sldId="256"/>
            <ac:spMk id="294" creationId="{4B392D36-B685-45E0-B197-6EE5D748093B}"/>
          </ac:spMkLst>
        </pc:spChg>
        <pc:spChg chg="add del">
          <ac:chgData name="Mihaela Dimitrova (2215980)" userId="5d80895f-cd38-4d03-b959-7d267fb05322" providerId="ADAL" clId="{CCC34C32-FC96-EF4A-82C4-F88BF4D0C15F}" dt="2022-11-17T13:43:12.144" v="288" actId="26606"/>
          <ac:spMkLst>
            <pc:docMk/>
            <pc:sldMk cId="979921876" sldId="256"/>
            <ac:spMk id="296" creationId="{9DCA8533-CC5E-4754-9A04-047EDE49E0F9}"/>
          </ac:spMkLst>
        </pc:spChg>
        <pc:spChg chg="add del">
          <ac:chgData name="Mihaela Dimitrova (2215980)" userId="5d80895f-cd38-4d03-b959-7d267fb05322" providerId="ADAL" clId="{CCC34C32-FC96-EF4A-82C4-F88BF4D0C15F}" dt="2022-11-17T13:51:35.081" v="371"/>
          <ac:spMkLst>
            <pc:docMk/>
            <pc:sldMk cId="979921876" sldId="256"/>
            <ac:spMk id="297" creationId="{3845BB70-1EF0-4722-B492-785F65F6D137}"/>
          </ac:spMkLst>
        </pc:spChg>
        <pc:spChg chg="add del">
          <ac:chgData name="Mihaela Dimitrova (2215980)" userId="5d80895f-cd38-4d03-b959-7d267fb05322" providerId="ADAL" clId="{CCC34C32-FC96-EF4A-82C4-F88BF4D0C15F}" dt="2022-11-17T13:43:14.470" v="290" actId="26606"/>
          <ac:spMkLst>
            <pc:docMk/>
            <pc:sldMk cId="979921876" sldId="256"/>
            <ac:spMk id="298" creationId="{6993D2C4-33A7-4A1E-B168-F4C7A6922AE9}"/>
          </ac:spMkLst>
        </pc:spChg>
        <pc:spChg chg="add del">
          <ac:chgData name="Mihaela Dimitrova (2215980)" userId="5d80895f-cd38-4d03-b959-7d267fb05322" providerId="ADAL" clId="{CCC34C32-FC96-EF4A-82C4-F88BF4D0C15F}" dt="2022-11-17T13:43:14.470" v="290" actId="26606"/>
          <ac:spMkLst>
            <pc:docMk/>
            <pc:sldMk cId="979921876" sldId="256"/>
            <ac:spMk id="299" creationId="{0F2F231C-9E36-40B0-A4AD-D3AD1E81F065}"/>
          </ac:spMkLst>
        </pc:spChg>
        <pc:spChg chg="add del">
          <ac:chgData name="Mihaela Dimitrova (2215980)" userId="5d80895f-cd38-4d03-b959-7d267fb05322" providerId="ADAL" clId="{CCC34C32-FC96-EF4A-82C4-F88BF4D0C15F}" dt="2022-11-17T13:43:14.470" v="290" actId="26606"/>
          <ac:spMkLst>
            <pc:docMk/>
            <pc:sldMk cId="979921876" sldId="256"/>
            <ac:spMk id="300" creationId="{9A66981E-645D-4036-BB9A-5E14E16438FD}"/>
          </ac:spMkLst>
        </pc:spChg>
        <pc:spChg chg="add del">
          <ac:chgData name="Mihaela Dimitrova (2215980)" userId="5d80895f-cd38-4d03-b959-7d267fb05322" providerId="ADAL" clId="{CCC34C32-FC96-EF4A-82C4-F88BF4D0C15F}" dt="2022-11-17T13:43:14.470" v="290" actId="26606"/>
          <ac:spMkLst>
            <pc:docMk/>
            <pc:sldMk cId="979921876" sldId="256"/>
            <ac:spMk id="301" creationId="{AC80E3FC-06A2-4801-8281-7E4E063B73F9}"/>
          </ac:spMkLst>
        </pc:spChg>
        <pc:spChg chg="add del">
          <ac:chgData name="Mihaela Dimitrova (2215980)" userId="5d80895f-cd38-4d03-b959-7d267fb05322" providerId="ADAL" clId="{CCC34C32-FC96-EF4A-82C4-F88BF4D0C15F}" dt="2022-11-17T13:43:14.470" v="290" actId="26606"/>
          <ac:spMkLst>
            <pc:docMk/>
            <pc:sldMk cId="979921876" sldId="256"/>
            <ac:spMk id="302" creationId="{4554E15C-DA50-4F0F-A416-E3B088C75711}"/>
          </ac:spMkLst>
        </pc:spChg>
        <pc:spChg chg="add del">
          <ac:chgData name="Mihaela Dimitrova (2215980)" userId="5d80895f-cd38-4d03-b959-7d267fb05322" providerId="ADAL" clId="{CCC34C32-FC96-EF4A-82C4-F88BF4D0C15F}" dt="2022-11-17T13:43:15.905" v="292" actId="26606"/>
          <ac:spMkLst>
            <pc:docMk/>
            <pc:sldMk cId="979921876" sldId="256"/>
            <ac:spMk id="304" creationId="{BC512124-0D13-4ED9-80B7-52AE15B6B41F}"/>
          </ac:spMkLst>
        </pc:spChg>
        <pc:spChg chg="add del">
          <ac:chgData name="Mihaela Dimitrova (2215980)" userId="5d80895f-cd38-4d03-b959-7d267fb05322" providerId="ADAL" clId="{CCC34C32-FC96-EF4A-82C4-F88BF4D0C15F}" dt="2022-11-17T13:43:15.905" v="292" actId="26606"/>
          <ac:spMkLst>
            <pc:docMk/>
            <pc:sldMk cId="979921876" sldId="256"/>
            <ac:spMk id="305" creationId="{D4ABACDC-BD54-40F3-9047-8298C77C2DD6}"/>
          </ac:spMkLst>
        </pc:spChg>
        <pc:spChg chg="add del">
          <ac:chgData name="Mihaela Dimitrova (2215980)" userId="5d80895f-cd38-4d03-b959-7d267fb05322" providerId="ADAL" clId="{CCC34C32-FC96-EF4A-82C4-F88BF4D0C15F}" dt="2022-11-17T13:43:15.905" v="292" actId="26606"/>
          <ac:spMkLst>
            <pc:docMk/>
            <pc:sldMk cId="979921876" sldId="256"/>
            <ac:spMk id="306" creationId="{B76CB7CA-05C2-4EE8-A97F-B5F3A4F89DA4}"/>
          </ac:spMkLst>
        </pc:spChg>
        <pc:spChg chg="add del">
          <ac:chgData name="Mihaela Dimitrova (2215980)" userId="5d80895f-cd38-4d03-b959-7d267fb05322" providerId="ADAL" clId="{CCC34C32-FC96-EF4A-82C4-F88BF4D0C15F}" dt="2022-11-17T13:43:22.971" v="294" actId="26606"/>
          <ac:spMkLst>
            <pc:docMk/>
            <pc:sldMk cId="979921876" sldId="256"/>
            <ac:spMk id="308" creationId="{6B086509-1281-468A-AAAC-1BBEDAE75736}"/>
          </ac:spMkLst>
        </pc:spChg>
        <pc:spChg chg="add del">
          <ac:chgData name="Mihaela Dimitrova (2215980)" userId="5d80895f-cd38-4d03-b959-7d267fb05322" providerId="ADAL" clId="{CCC34C32-FC96-EF4A-82C4-F88BF4D0C15F}" dt="2022-11-17T13:43:22.971" v="294" actId="26606"/>
          <ac:spMkLst>
            <pc:docMk/>
            <pc:sldMk cId="979921876" sldId="256"/>
            <ac:spMk id="309" creationId="{EEA73850-2107-4E65-85FE-EDD3F45FCDA2}"/>
          </ac:spMkLst>
        </pc:spChg>
        <pc:spChg chg="add del">
          <ac:chgData name="Mihaela Dimitrova (2215980)" userId="5d80895f-cd38-4d03-b959-7d267fb05322" providerId="ADAL" clId="{CCC34C32-FC96-EF4A-82C4-F88BF4D0C15F}" dt="2022-11-17T13:43:45.170" v="296" actId="26606"/>
          <ac:spMkLst>
            <pc:docMk/>
            <pc:sldMk cId="979921876" sldId="256"/>
            <ac:spMk id="311" creationId="{26114B6B-6D15-46E8-9310-9A1C4E956A98}"/>
          </ac:spMkLst>
        </pc:spChg>
        <pc:spChg chg="add del">
          <ac:chgData name="Mihaela Dimitrova (2215980)" userId="5d80895f-cd38-4d03-b959-7d267fb05322" providerId="ADAL" clId="{CCC34C32-FC96-EF4A-82C4-F88BF4D0C15F}" dt="2022-11-17T13:43:45.170" v="296" actId="26606"/>
          <ac:spMkLst>
            <pc:docMk/>
            <pc:sldMk cId="979921876" sldId="256"/>
            <ac:spMk id="312" creationId="{7AAE617A-6BA3-434D-B181-7B536C0EF830}"/>
          </ac:spMkLst>
        </pc:spChg>
        <pc:spChg chg="add del">
          <ac:chgData name="Mihaela Dimitrova (2215980)" userId="5d80895f-cd38-4d03-b959-7d267fb05322" providerId="ADAL" clId="{CCC34C32-FC96-EF4A-82C4-F88BF4D0C15F}" dt="2022-11-17T13:43:45.170" v="296" actId="26606"/>
          <ac:spMkLst>
            <pc:docMk/>
            <pc:sldMk cId="979921876" sldId="256"/>
            <ac:spMk id="313" creationId="{1B6CCFA1-328B-40BB-A9CB-0CF80A78E36C}"/>
          </ac:spMkLst>
        </pc:spChg>
        <pc:spChg chg="add del">
          <ac:chgData name="Mihaela Dimitrova (2215980)" userId="5d80895f-cd38-4d03-b959-7d267fb05322" providerId="ADAL" clId="{CCC34C32-FC96-EF4A-82C4-F88BF4D0C15F}" dt="2022-11-17T13:43:45.170" v="296" actId="26606"/>
          <ac:spMkLst>
            <pc:docMk/>
            <pc:sldMk cId="979921876" sldId="256"/>
            <ac:spMk id="314" creationId="{29DD6A62-71E3-44C2-B53E-15B1FAA28614}"/>
          </ac:spMkLst>
        </pc:spChg>
        <pc:spChg chg="add del">
          <ac:chgData name="Mihaela Dimitrova (2215980)" userId="5d80895f-cd38-4d03-b959-7d267fb05322" providerId="ADAL" clId="{CCC34C32-FC96-EF4A-82C4-F88BF4D0C15F}" dt="2022-11-17T13:43:45.170" v="296" actId="26606"/>
          <ac:spMkLst>
            <pc:docMk/>
            <pc:sldMk cId="979921876" sldId="256"/>
            <ac:spMk id="315" creationId="{21A23C7F-CB20-458F-9B61-2434CE018B85}"/>
          </ac:spMkLst>
        </pc:spChg>
        <pc:spChg chg="add del">
          <ac:chgData name="Mihaela Dimitrova (2215980)" userId="5d80895f-cd38-4d03-b959-7d267fb05322" providerId="ADAL" clId="{CCC34C32-FC96-EF4A-82C4-F88BF4D0C15F}" dt="2022-11-24T21:34:37.683" v="1793"/>
          <ac:spMkLst>
            <pc:docMk/>
            <pc:sldMk cId="979921876" sldId="256"/>
            <ac:spMk id="316" creationId="{E0311CE5-3D05-493E-B9D2-CF549DF73DC5}"/>
          </ac:spMkLst>
        </pc:spChg>
        <pc:spChg chg="add del">
          <ac:chgData name="Mihaela Dimitrova (2215980)" userId="5d80895f-cd38-4d03-b959-7d267fb05322" providerId="ADAL" clId="{CCC34C32-FC96-EF4A-82C4-F88BF4D0C15F}" dt="2022-11-17T13:45:06.253" v="300"/>
          <ac:spMkLst>
            <pc:docMk/>
            <pc:sldMk cId="979921876" sldId="256"/>
            <ac:spMk id="317" creationId="{4B392D36-B685-45E0-B197-6EE5D748093B}"/>
          </ac:spMkLst>
        </pc:spChg>
        <pc:spChg chg="add del">
          <ac:chgData name="Mihaela Dimitrova (2215980)" userId="5d80895f-cd38-4d03-b959-7d267fb05322" providerId="ADAL" clId="{CCC34C32-FC96-EF4A-82C4-F88BF4D0C15F}" dt="2022-11-17T13:45:06.253" v="300"/>
          <ac:spMkLst>
            <pc:docMk/>
            <pc:sldMk cId="979921876" sldId="256"/>
            <ac:spMk id="318" creationId="{9DCA8533-CC5E-4754-9A04-047EDE49E0F9}"/>
          </ac:spMkLst>
        </pc:spChg>
        <pc:spChg chg="add del">
          <ac:chgData name="Mihaela Dimitrova (2215980)" userId="5d80895f-cd38-4d03-b959-7d267fb05322" providerId="ADAL" clId="{CCC34C32-FC96-EF4A-82C4-F88BF4D0C15F}" dt="2022-11-17T13:52:49.801" v="378" actId="26606"/>
          <ac:spMkLst>
            <pc:docMk/>
            <pc:sldMk cId="979921876" sldId="256"/>
            <ac:spMk id="324" creationId="{00EE1E06-4129-476A-B137-789B2E541226}"/>
          </ac:spMkLst>
        </pc:spChg>
        <pc:spChg chg="add del">
          <ac:chgData name="Mihaela Dimitrova (2215980)" userId="5d80895f-cd38-4d03-b959-7d267fb05322" providerId="ADAL" clId="{CCC34C32-FC96-EF4A-82C4-F88BF4D0C15F}" dt="2022-11-17T13:55:37.474" v="415" actId="26606"/>
          <ac:spMkLst>
            <pc:docMk/>
            <pc:sldMk cId="979921876" sldId="256"/>
            <ac:spMk id="325" creationId="{4D967310-0245-4F74-B96F-8A07C8BE0864}"/>
          </ac:spMkLst>
        </pc:spChg>
        <pc:spChg chg="add del">
          <ac:chgData name="Mihaela Dimitrova (2215980)" userId="5d80895f-cd38-4d03-b959-7d267fb05322" providerId="ADAL" clId="{CCC34C32-FC96-EF4A-82C4-F88BF4D0C15F}" dt="2022-11-17T13:52:56.373" v="381"/>
          <ac:spMkLst>
            <pc:docMk/>
            <pc:sldMk cId="979921876" sldId="256"/>
            <ac:spMk id="326" creationId="{7F719CFE-91CB-41B1-8A0C-249E5E42D743}"/>
          </ac:spMkLst>
        </pc:spChg>
        <pc:spChg chg="add del">
          <ac:chgData name="Mihaela Dimitrova (2215980)" userId="5d80895f-cd38-4d03-b959-7d267fb05322" providerId="ADAL" clId="{CCC34C32-FC96-EF4A-82C4-F88BF4D0C15F}" dt="2022-11-17T16:25:20.648" v="420"/>
          <ac:spMkLst>
            <pc:docMk/>
            <pc:sldMk cId="979921876" sldId="256"/>
            <ac:spMk id="327" creationId="{AF9B2B08-75D2-47EB-A5C0-986478393C4B}"/>
          </ac:spMkLst>
        </pc:spChg>
        <pc:spChg chg="add del">
          <ac:chgData name="Mihaela Dimitrova (2215980)" userId="5d80895f-cd38-4d03-b959-7d267fb05322" providerId="ADAL" clId="{CCC34C32-FC96-EF4A-82C4-F88BF4D0C15F}" dt="2022-11-17T16:25:20.648" v="420"/>
          <ac:spMkLst>
            <pc:docMk/>
            <pc:sldMk cId="979921876" sldId="256"/>
            <ac:spMk id="328" creationId="{7E25C7D9-6246-4DD6-8994-4BC3A9EE4CEF}"/>
          </ac:spMkLst>
        </pc:spChg>
        <pc:grpChg chg="add del">
          <ac:chgData name="Mihaela Dimitrova (2215980)" userId="5d80895f-cd38-4d03-b959-7d267fb05322" providerId="ADAL" clId="{CCC34C32-FC96-EF4A-82C4-F88BF4D0C15F}" dt="2022-11-17T13:25:17.605" v="36"/>
          <ac:grpSpMkLst>
            <pc:docMk/>
            <pc:sldMk cId="979921876" sldId="256"/>
            <ac:grpSpMk id="31" creationId="{AED92372-F778-4E96-9E90-4E63BAF3CAD3}"/>
          </ac:grpSpMkLst>
        </pc:grpChg>
        <pc:grpChg chg="add del">
          <ac:chgData name="Mihaela Dimitrova (2215980)" userId="5d80895f-cd38-4d03-b959-7d267fb05322" providerId="ADAL" clId="{CCC34C32-FC96-EF4A-82C4-F88BF4D0C15F}" dt="2022-11-17T13:24:56.795" v="29" actId="26606"/>
          <ac:grpSpMkLst>
            <pc:docMk/>
            <pc:sldMk cId="979921876" sldId="256"/>
            <ac:grpSpMk id="53" creationId="{874C0C03-1202-4DC9-BA33-998DDFB3FB89}"/>
          </ac:grpSpMkLst>
        </pc:grpChg>
        <pc:grpChg chg="add del">
          <ac:chgData name="Mihaela Dimitrova (2215980)" userId="5d80895f-cd38-4d03-b959-7d267fb05322" providerId="ADAL" clId="{CCC34C32-FC96-EF4A-82C4-F88BF4D0C15F}" dt="2022-11-17T13:27:27.875" v="79"/>
          <ac:grpSpMkLst>
            <pc:docMk/>
            <pc:sldMk cId="979921876" sldId="256"/>
            <ac:grpSpMk id="99" creationId="{1351B104-9B78-4A2B-B970-FA8ABE1CE12D}"/>
          </ac:grpSpMkLst>
        </pc:grpChg>
        <pc:grpChg chg="add del">
          <ac:chgData name="Mihaela Dimitrova (2215980)" userId="5d80895f-cd38-4d03-b959-7d267fb05322" providerId="ADAL" clId="{CCC34C32-FC96-EF4A-82C4-F88BF4D0C15F}" dt="2022-11-17T13:25:06.667" v="32"/>
          <ac:grpSpMkLst>
            <pc:docMk/>
            <pc:sldMk cId="979921876" sldId="256"/>
            <ac:grpSpMk id="105" creationId="{BA1AA859-8E3B-49BF-83F6-ADF050A2CF37}"/>
          </ac:grpSpMkLst>
        </pc:grpChg>
        <pc:grpChg chg="add del">
          <ac:chgData name="Mihaela Dimitrova (2215980)" userId="5d80895f-cd38-4d03-b959-7d267fb05322" providerId="ADAL" clId="{CCC34C32-FC96-EF4A-82C4-F88BF4D0C15F}" dt="2022-11-17T13:25:06.667" v="32"/>
          <ac:grpSpMkLst>
            <pc:docMk/>
            <pc:sldMk cId="979921876" sldId="256"/>
            <ac:grpSpMk id="125" creationId="{0D2C6055-EB42-4E7C-B358-308A54C713E3}"/>
          </ac:grpSpMkLst>
        </pc:grpChg>
        <pc:grpChg chg="add del">
          <ac:chgData name="Mihaela Dimitrova (2215980)" userId="5d80895f-cd38-4d03-b959-7d267fb05322" providerId="ADAL" clId="{CCC34C32-FC96-EF4A-82C4-F88BF4D0C15F}" dt="2022-11-17T13:26:38.427" v="59" actId="26606"/>
          <ac:grpSpMkLst>
            <pc:docMk/>
            <pc:sldMk cId="979921876" sldId="256"/>
            <ac:grpSpMk id="132" creationId="{BF07F359-8CA3-4854-91E7-EE6004020511}"/>
          </ac:grpSpMkLst>
        </pc:grpChg>
        <pc:grpChg chg="add del">
          <ac:chgData name="Mihaela Dimitrova (2215980)" userId="5d80895f-cd38-4d03-b959-7d267fb05322" providerId="ADAL" clId="{CCC34C32-FC96-EF4A-82C4-F88BF4D0C15F}" dt="2022-11-17T13:27:27.875" v="79"/>
          <ac:grpSpMkLst>
            <pc:docMk/>
            <pc:sldMk cId="979921876" sldId="256"/>
            <ac:grpSpMk id="134" creationId="{D4116A08-770E-4DC3-AAB6-E3E8E6CEC832}"/>
          </ac:grpSpMkLst>
        </pc:grpChg>
        <pc:grpChg chg="add del">
          <ac:chgData name="Mihaela Dimitrova (2215980)" userId="5d80895f-cd38-4d03-b959-7d267fb05322" providerId="ADAL" clId="{CCC34C32-FC96-EF4A-82C4-F88BF4D0C15F}" dt="2022-11-17T13:27:27.875" v="79"/>
          <ac:grpSpMkLst>
            <pc:docMk/>
            <pc:sldMk cId="979921876" sldId="256"/>
            <ac:grpSpMk id="189" creationId="{77EB1C59-16D1-4C5E-9775-50CB40E022FE}"/>
          </ac:grpSpMkLst>
        </pc:grpChg>
        <pc:grpChg chg="add del">
          <ac:chgData name="Mihaela Dimitrova (2215980)" userId="5d80895f-cd38-4d03-b959-7d267fb05322" providerId="ADAL" clId="{CCC34C32-FC96-EF4A-82C4-F88BF4D0C15F}" dt="2022-11-17T13:26:49.574" v="63" actId="26606"/>
          <ac:grpSpMkLst>
            <pc:docMk/>
            <pc:sldMk cId="979921876" sldId="256"/>
            <ac:grpSpMk id="214" creationId="{19660E16-DCC0-4B6C-8E84-4C292580059F}"/>
          </ac:grpSpMkLst>
        </pc:grpChg>
        <pc:grpChg chg="add del">
          <ac:chgData name="Mihaela Dimitrova (2215980)" userId="5d80895f-cd38-4d03-b959-7d267fb05322" providerId="ADAL" clId="{CCC34C32-FC96-EF4A-82C4-F88BF4D0C15F}" dt="2022-11-17T13:51:35.081" v="371"/>
          <ac:grpSpMkLst>
            <pc:docMk/>
            <pc:sldMk cId="979921876" sldId="256"/>
            <ac:grpSpMk id="307" creationId="{4FFB8341-96F9-4495-AD0E-FDE80860E2A7}"/>
          </ac:grpSpMkLst>
        </pc:grpChg>
        <pc:grpChg chg="add del">
          <ac:chgData name="Mihaela Dimitrova (2215980)" userId="5d80895f-cd38-4d03-b959-7d267fb05322" providerId="ADAL" clId="{CCC34C32-FC96-EF4A-82C4-F88BF4D0C15F}" dt="2022-11-17T13:51:35.081" v="371"/>
          <ac:grpSpMkLst>
            <pc:docMk/>
            <pc:sldMk cId="979921876" sldId="256"/>
            <ac:grpSpMk id="320" creationId="{E566F495-168A-430E-BFAF-A028E6CCFD1D}"/>
          </ac:grpSpMkLst>
        </pc:grpChg>
        <pc:grpChg chg="add del">
          <ac:chgData name="Mihaela Dimitrova (2215980)" userId="5d80895f-cd38-4d03-b959-7d267fb05322" providerId="ADAL" clId="{CCC34C32-FC96-EF4A-82C4-F88BF4D0C15F}" dt="2022-11-17T16:25:20.648" v="420"/>
          <ac:grpSpMkLst>
            <pc:docMk/>
            <pc:sldMk cId="979921876" sldId="256"/>
            <ac:grpSpMk id="329" creationId="{D16A414C-5E5E-4426-8403-003A08DA3907}"/>
          </ac:grpSpMkLst>
        </pc:grpChg>
        <pc:picChg chg="mod ord">
          <ac:chgData name="Mihaela Dimitrova (2215980)" userId="5d80895f-cd38-4d03-b959-7d267fb05322" providerId="ADAL" clId="{CCC34C32-FC96-EF4A-82C4-F88BF4D0C15F}" dt="2022-11-24T21:31:46.301" v="1708" actId="26606"/>
          <ac:picMkLst>
            <pc:docMk/>
            <pc:sldMk cId="979921876" sldId="256"/>
            <ac:picMk id="9" creationId="{0E669949-B39A-863D-851D-08F41F91C6E2}"/>
          </ac:picMkLst>
        </pc:picChg>
        <pc:picChg chg="add del">
          <ac:chgData name="Mihaela Dimitrova (2215980)" userId="5d80895f-cd38-4d03-b959-7d267fb05322" providerId="ADAL" clId="{CCC34C32-FC96-EF4A-82C4-F88BF4D0C15F}" dt="2022-11-17T13:24:28.551" v="13" actId="26606"/>
          <ac:picMkLst>
            <pc:docMk/>
            <pc:sldMk cId="979921876" sldId="256"/>
            <ac:picMk id="24" creationId="{2A60B230-846B-4625-A8CA-D35FEBA73A99}"/>
          </ac:picMkLst>
        </pc:picChg>
        <pc:picChg chg="add del">
          <ac:chgData name="Mihaela Dimitrova (2215980)" userId="5d80895f-cd38-4d03-b959-7d267fb05322" providerId="ADAL" clId="{CCC34C32-FC96-EF4A-82C4-F88BF4D0C15F}" dt="2022-11-17T13:24:28.551" v="13" actId="26606"/>
          <ac:picMkLst>
            <pc:docMk/>
            <pc:sldMk cId="979921876" sldId="256"/>
            <ac:picMk id="25" creationId="{7185CF21-0594-48C0-9F3E-254D6BCE9D9B}"/>
          </ac:picMkLst>
        </pc:picChg>
        <pc:picChg chg="add del">
          <ac:chgData name="Mihaela Dimitrova (2215980)" userId="5d80895f-cd38-4d03-b959-7d267fb05322" providerId="ADAL" clId="{CCC34C32-FC96-EF4A-82C4-F88BF4D0C15F}" dt="2022-11-17T13:24:04.737" v="1" actId="26606"/>
          <ac:picMkLst>
            <pc:docMk/>
            <pc:sldMk cId="979921876" sldId="256"/>
            <ac:picMk id="35" creationId="{BF7B2BC4-6DAA-43BB-BBF8-74F594318587}"/>
          </ac:picMkLst>
        </pc:picChg>
        <pc:picChg chg="add del">
          <ac:chgData name="Mihaela Dimitrova (2215980)" userId="5d80895f-cd38-4d03-b959-7d267fb05322" providerId="ADAL" clId="{CCC34C32-FC96-EF4A-82C4-F88BF4D0C15F}" dt="2022-11-17T13:24:04.737" v="1" actId="26606"/>
          <ac:picMkLst>
            <pc:docMk/>
            <pc:sldMk cId="979921876" sldId="256"/>
            <ac:picMk id="37" creationId="{1E9DBD7B-6F32-47F1-9654-A2CB59691DC7}"/>
          </ac:picMkLst>
        </pc:picChg>
        <pc:picChg chg="add del">
          <ac:chgData name="Mihaela Dimitrova (2215980)" userId="5d80895f-cd38-4d03-b959-7d267fb05322" providerId="ADAL" clId="{CCC34C32-FC96-EF4A-82C4-F88BF4D0C15F}" dt="2022-11-17T13:24:07.058" v="3" actId="26606"/>
          <ac:picMkLst>
            <pc:docMk/>
            <pc:sldMk cId="979921876" sldId="256"/>
            <ac:picMk id="47" creationId="{97E95E2F-46AB-4CC1-B3EC-E895B8364993}"/>
          </ac:picMkLst>
        </pc:picChg>
        <pc:picChg chg="add del">
          <ac:chgData name="Mihaela Dimitrova (2215980)" userId="5d80895f-cd38-4d03-b959-7d267fb05322" providerId="ADAL" clId="{CCC34C32-FC96-EF4A-82C4-F88BF4D0C15F}" dt="2022-11-17T13:24:07.058" v="3" actId="26606"/>
          <ac:picMkLst>
            <pc:docMk/>
            <pc:sldMk cId="979921876" sldId="256"/>
            <ac:picMk id="48" creationId="{948DAB23-6C4D-4138-8D67-DC09574BC896}"/>
          </ac:picMkLst>
        </pc:picChg>
        <pc:picChg chg="add del">
          <ac:chgData name="Mihaela Dimitrova (2215980)" userId="5d80895f-cd38-4d03-b959-7d267fb05322" providerId="ADAL" clId="{CCC34C32-FC96-EF4A-82C4-F88BF4D0C15F}" dt="2022-11-17T13:24:09.958" v="5" actId="26606"/>
          <ac:picMkLst>
            <pc:docMk/>
            <pc:sldMk cId="979921876" sldId="256"/>
            <ac:picMk id="54" creationId="{2C346EFE-A020-4C65-92C8-E2B280CCA06B}"/>
          </ac:picMkLst>
        </pc:picChg>
        <pc:picChg chg="add del">
          <ac:chgData name="Mihaela Dimitrova (2215980)" userId="5d80895f-cd38-4d03-b959-7d267fb05322" providerId="ADAL" clId="{CCC34C32-FC96-EF4A-82C4-F88BF4D0C15F}" dt="2022-11-17T13:24:09.958" v="5" actId="26606"/>
          <ac:picMkLst>
            <pc:docMk/>
            <pc:sldMk cId="979921876" sldId="256"/>
            <ac:picMk id="55" creationId="{E37358A4-2D99-49E3-BBD6-C21E1F02FF23}"/>
          </ac:picMkLst>
        </pc:picChg>
        <pc:picChg chg="add del">
          <ac:chgData name="Mihaela Dimitrova (2215980)" userId="5d80895f-cd38-4d03-b959-7d267fb05322" providerId="ADAL" clId="{CCC34C32-FC96-EF4A-82C4-F88BF4D0C15F}" dt="2022-11-17T13:24:18.684" v="8" actId="26606"/>
          <ac:picMkLst>
            <pc:docMk/>
            <pc:sldMk cId="979921876" sldId="256"/>
            <ac:picMk id="62" creationId="{4A0623D0-396B-499E-BBFB-C17F1BB0F2DF}"/>
          </ac:picMkLst>
        </pc:picChg>
        <pc:picChg chg="add del">
          <ac:chgData name="Mihaela Dimitrova (2215980)" userId="5d80895f-cd38-4d03-b959-7d267fb05322" providerId="ADAL" clId="{CCC34C32-FC96-EF4A-82C4-F88BF4D0C15F}" dt="2022-11-17T13:24:18.684" v="8" actId="26606"/>
          <ac:picMkLst>
            <pc:docMk/>
            <pc:sldMk cId="979921876" sldId="256"/>
            <ac:picMk id="63" creationId="{21AF192C-698D-4635-9C9F-F9769A56A96C}"/>
          </ac:picMkLst>
        </pc:picChg>
        <pc:picChg chg="add del">
          <ac:chgData name="Mihaela Dimitrova (2215980)" userId="5d80895f-cd38-4d03-b959-7d267fb05322" providerId="ADAL" clId="{CCC34C32-FC96-EF4A-82C4-F88BF4D0C15F}" dt="2022-11-17T13:24:20.958" v="10" actId="26606"/>
          <ac:picMkLst>
            <pc:docMk/>
            <pc:sldMk cId="979921876" sldId="256"/>
            <ac:picMk id="68" creationId="{39C7C206-8404-40AC-969B-40CE396E31FE}"/>
          </ac:picMkLst>
        </pc:picChg>
        <pc:picChg chg="add del">
          <ac:chgData name="Mihaela Dimitrova (2215980)" userId="5d80895f-cd38-4d03-b959-7d267fb05322" providerId="ADAL" clId="{CCC34C32-FC96-EF4A-82C4-F88BF4D0C15F}" dt="2022-11-17T13:24:20.958" v="10" actId="26606"/>
          <ac:picMkLst>
            <pc:docMk/>
            <pc:sldMk cId="979921876" sldId="256"/>
            <ac:picMk id="69" creationId="{BEAD64B3-D01F-43C5-AFF5-7EDCC3D37441}"/>
          </ac:picMkLst>
        </pc:picChg>
        <pc:picChg chg="add del">
          <ac:chgData name="Mihaela Dimitrova (2215980)" userId="5d80895f-cd38-4d03-b959-7d267fb05322" providerId="ADAL" clId="{CCC34C32-FC96-EF4A-82C4-F88BF4D0C15F}" dt="2022-11-17T13:25:17.605" v="36"/>
          <ac:picMkLst>
            <pc:docMk/>
            <pc:sldMk cId="979921876" sldId="256"/>
            <ac:picMk id="74" creationId="{4B61EBEC-D0CA-456C-98A6-EDA1AC9FB0D6}"/>
          </ac:picMkLst>
        </pc:picChg>
        <pc:picChg chg="add del">
          <ac:chgData name="Mihaela Dimitrova (2215980)" userId="5d80895f-cd38-4d03-b959-7d267fb05322" providerId="ADAL" clId="{CCC34C32-FC96-EF4A-82C4-F88BF4D0C15F}" dt="2022-11-17T13:24:28.529" v="12" actId="26606"/>
          <ac:picMkLst>
            <pc:docMk/>
            <pc:sldMk cId="979921876" sldId="256"/>
            <ac:picMk id="76" creationId="{BF7B2BC4-6DAA-43BB-BBF8-74F594318587}"/>
          </ac:picMkLst>
        </pc:picChg>
        <pc:picChg chg="add del">
          <ac:chgData name="Mihaela Dimitrova (2215980)" userId="5d80895f-cd38-4d03-b959-7d267fb05322" providerId="ADAL" clId="{CCC34C32-FC96-EF4A-82C4-F88BF4D0C15F}" dt="2022-11-17T13:24:28.529" v="12" actId="26606"/>
          <ac:picMkLst>
            <pc:docMk/>
            <pc:sldMk cId="979921876" sldId="256"/>
            <ac:picMk id="77" creationId="{1E9DBD7B-6F32-47F1-9654-A2CB59691DC7}"/>
          </ac:picMkLst>
        </pc:picChg>
        <pc:picChg chg="add del">
          <ac:chgData name="Mihaela Dimitrova (2215980)" userId="5d80895f-cd38-4d03-b959-7d267fb05322" providerId="ADAL" clId="{CCC34C32-FC96-EF4A-82C4-F88BF4D0C15F}" dt="2022-11-17T13:24:37.738" v="17"/>
          <ac:picMkLst>
            <pc:docMk/>
            <pc:sldMk cId="979921876" sldId="256"/>
            <ac:picMk id="84" creationId="{C6DFF5FD-BEF9-4B06-B7C2-58C5CFC92B34}"/>
          </ac:picMkLst>
        </pc:picChg>
        <pc:picChg chg="add del">
          <ac:chgData name="Mihaela Dimitrova (2215980)" userId="5d80895f-cd38-4d03-b959-7d267fb05322" providerId="ADAL" clId="{CCC34C32-FC96-EF4A-82C4-F88BF4D0C15F}" dt="2022-11-17T13:24:37.738" v="17"/>
          <ac:picMkLst>
            <pc:docMk/>
            <pc:sldMk cId="979921876" sldId="256"/>
            <ac:picMk id="85" creationId="{C9A18D1D-88E7-41EF-892F-C99BDEEE5E78}"/>
          </ac:picMkLst>
        </pc:picChg>
        <pc:picChg chg="add del">
          <ac:chgData name="Mihaela Dimitrova (2215980)" userId="5d80895f-cd38-4d03-b959-7d267fb05322" providerId="ADAL" clId="{CCC34C32-FC96-EF4A-82C4-F88BF4D0C15F}" dt="2022-11-17T13:26:53.772" v="67" actId="26606"/>
          <ac:picMkLst>
            <pc:docMk/>
            <pc:sldMk cId="979921876" sldId="256"/>
            <ac:picMk id="98" creationId="{1A4C720E-710D-44F8-A8D7-2BAA61E1814B}"/>
          </ac:picMkLst>
        </pc:picChg>
        <pc:picChg chg="add del">
          <ac:chgData name="Mihaela Dimitrova (2215980)" userId="5d80895f-cd38-4d03-b959-7d267fb05322" providerId="ADAL" clId="{CCC34C32-FC96-EF4A-82C4-F88BF4D0C15F}" dt="2022-11-17T13:26:38.427" v="59" actId="26606"/>
          <ac:picMkLst>
            <pc:docMk/>
            <pc:sldMk cId="979921876" sldId="256"/>
            <ac:picMk id="129" creationId="{811383CE-CE86-4E1C-B289-798EB9E6E0E5}"/>
          </ac:picMkLst>
        </pc:picChg>
        <pc:picChg chg="add del">
          <ac:chgData name="Mihaela Dimitrova (2215980)" userId="5d80895f-cd38-4d03-b959-7d267fb05322" providerId="ADAL" clId="{CCC34C32-FC96-EF4A-82C4-F88BF4D0C15F}" dt="2022-11-17T13:27:40.382" v="89" actId="26606"/>
          <ac:picMkLst>
            <pc:docMk/>
            <pc:sldMk cId="979921876" sldId="256"/>
            <ac:picMk id="136" creationId="{2E5CF545-7AAF-4A13-8871-089E929E850A}"/>
          </ac:picMkLst>
        </pc:picChg>
        <pc:picChg chg="add del">
          <ac:chgData name="Mihaela Dimitrova (2215980)" userId="5d80895f-cd38-4d03-b959-7d267fb05322" providerId="ADAL" clId="{CCC34C32-FC96-EF4A-82C4-F88BF4D0C15F}" dt="2022-11-17T13:27:42.129" v="91" actId="26606"/>
          <ac:picMkLst>
            <pc:docMk/>
            <pc:sldMk cId="979921876" sldId="256"/>
            <ac:picMk id="139" creationId="{248E96D7-6599-4607-9958-FD9E1000131D}"/>
          </ac:picMkLst>
        </pc:picChg>
        <pc:picChg chg="add del">
          <ac:chgData name="Mihaela Dimitrova (2215980)" userId="5d80895f-cd38-4d03-b959-7d267fb05322" providerId="ADAL" clId="{CCC34C32-FC96-EF4A-82C4-F88BF4D0C15F}" dt="2022-11-17T13:27:42.129" v="91" actId="26606"/>
          <ac:picMkLst>
            <pc:docMk/>
            <pc:sldMk cId="979921876" sldId="256"/>
            <ac:picMk id="141" creationId="{3CA8EEE2-DA9A-4635-9B41-33EB565145F4}"/>
          </ac:picMkLst>
        </pc:picChg>
        <pc:picChg chg="add del">
          <ac:chgData name="Mihaela Dimitrova (2215980)" userId="5d80895f-cd38-4d03-b959-7d267fb05322" providerId="ADAL" clId="{CCC34C32-FC96-EF4A-82C4-F88BF4D0C15F}" dt="2022-11-17T13:27:48.804" v="94"/>
          <ac:picMkLst>
            <pc:docMk/>
            <pc:sldMk cId="979921876" sldId="256"/>
            <ac:picMk id="145" creationId="{0BD259F2-A289-4420-B3EB-BBC6A904FC0B}"/>
          </ac:picMkLst>
        </pc:picChg>
        <pc:picChg chg="add del">
          <ac:chgData name="Mihaela Dimitrova (2215980)" userId="5d80895f-cd38-4d03-b959-7d267fb05322" providerId="ADAL" clId="{CCC34C32-FC96-EF4A-82C4-F88BF4D0C15F}" dt="2022-11-17T13:26:44.236" v="61" actId="26606"/>
          <ac:picMkLst>
            <pc:docMk/>
            <pc:sldMk cId="979921876" sldId="256"/>
            <ac:picMk id="208" creationId="{F7057E50-1D91-4453-BBA0-DD604B5CDAE4}"/>
          </ac:picMkLst>
        </pc:picChg>
        <pc:picChg chg="add mod ord">
          <ac:chgData name="Mihaela Dimitrova (2215980)" userId="5d80895f-cd38-4d03-b959-7d267fb05322" providerId="ADAL" clId="{CCC34C32-FC96-EF4A-82C4-F88BF4D0C15F}" dt="2022-11-24T21:31:46.301" v="1708" actId="26606"/>
          <ac:picMkLst>
            <pc:docMk/>
            <pc:sldMk cId="979921876" sldId="256"/>
            <ac:picMk id="209" creationId="{394905FC-930B-799E-AC9D-2963544C906F}"/>
          </ac:picMkLst>
        </pc:picChg>
        <pc:picChg chg="add del">
          <ac:chgData name="Mihaela Dimitrova (2215980)" userId="5d80895f-cd38-4d03-b959-7d267fb05322" providerId="ADAL" clId="{CCC34C32-FC96-EF4A-82C4-F88BF4D0C15F}" dt="2022-11-17T13:26:49.574" v="63" actId="26606"/>
          <ac:picMkLst>
            <pc:docMk/>
            <pc:sldMk cId="979921876" sldId="256"/>
            <ac:picMk id="211" creationId="{A748C8C8-F348-4D00-852A-26DD9EBCC24C}"/>
          </ac:picMkLst>
        </pc:picChg>
        <pc:picChg chg="add del">
          <ac:chgData name="Mihaela Dimitrova (2215980)" userId="5d80895f-cd38-4d03-b959-7d267fb05322" providerId="ADAL" clId="{CCC34C32-FC96-EF4A-82C4-F88BF4D0C15F}" dt="2022-11-17T13:51:35.081" v="371"/>
          <ac:picMkLst>
            <pc:docMk/>
            <pc:sldMk cId="979921876" sldId="256"/>
            <ac:picMk id="323" creationId="{E97AC793-493B-4EEE-9750-EC3D7627474F}"/>
          </ac:picMkLst>
        </pc:picChg>
        <pc:cxnChg chg="add del">
          <ac:chgData name="Mihaela Dimitrova (2215980)" userId="5d80895f-cd38-4d03-b959-7d267fb05322" providerId="ADAL" clId="{CCC34C32-FC96-EF4A-82C4-F88BF4D0C15F}" dt="2022-11-17T13:25:17.605" v="36"/>
          <ac:cxnSpMkLst>
            <pc:docMk/>
            <pc:sldMk cId="979921876" sldId="256"/>
            <ac:cxnSpMk id="29" creationId="{84F2C6A8-7D46-49EA-860B-0F0B0208436C}"/>
          </ac:cxnSpMkLst>
        </pc:cxnChg>
        <pc:cxnChg chg="add del">
          <ac:chgData name="Mihaela Dimitrova (2215980)" userId="5d80895f-cd38-4d03-b959-7d267fb05322" providerId="ADAL" clId="{CCC34C32-FC96-EF4A-82C4-F88BF4D0C15F}" dt="2022-11-17T13:28:19.870" v="114"/>
          <ac:cxnSpMkLst>
            <pc:docMk/>
            <pc:sldMk cId="979921876" sldId="256"/>
            <ac:cxnSpMk id="66" creationId="{96D07482-83A3-4451-943C-B46961082957}"/>
          </ac:cxnSpMkLst>
        </pc:cxnChg>
        <pc:cxnChg chg="add del">
          <ac:chgData name="Mihaela Dimitrova (2215980)" userId="5d80895f-cd38-4d03-b959-7d267fb05322" providerId="ADAL" clId="{CCC34C32-FC96-EF4A-82C4-F88BF4D0C15F}" dt="2022-11-17T13:25:17.605" v="36"/>
          <ac:cxnSpMkLst>
            <pc:docMk/>
            <pc:sldMk cId="979921876" sldId="256"/>
            <ac:cxnSpMk id="82" creationId="{718A71EB-D327-4458-85FB-26336B2BA01B}"/>
          </ac:cxnSpMkLst>
        </pc:cxnChg>
        <pc:cxnChg chg="add del">
          <ac:chgData name="Mihaela Dimitrova (2215980)" userId="5d80895f-cd38-4d03-b959-7d267fb05322" providerId="ADAL" clId="{CCC34C32-FC96-EF4A-82C4-F88BF4D0C15F}" dt="2022-11-17T13:27:42.129" v="91" actId="26606"/>
          <ac:cxnSpMkLst>
            <pc:docMk/>
            <pc:sldMk cId="979921876" sldId="256"/>
            <ac:cxnSpMk id="140" creationId="{99478AA5-D1D0-4B5E-9FDE-6F55026DA306}"/>
          </ac:cxnSpMkLst>
        </pc:cxnChg>
        <pc:cxnChg chg="add del">
          <ac:chgData name="Mihaela Dimitrova (2215980)" userId="5d80895f-cd38-4d03-b959-7d267fb05322" providerId="ADAL" clId="{CCC34C32-FC96-EF4A-82C4-F88BF4D0C15F}" dt="2022-11-17T13:51:23.618" v="366"/>
          <ac:cxnSpMkLst>
            <pc:docMk/>
            <pc:sldMk cId="979921876" sldId="256"/>
            <ac:cxnSpMk id="295" creationId="{A58B1B64-31F5-4A02-8CDF-89C2A37BF4AB}"/>
          </ac:cxnSpMkLst>
        </pc:cxnChg>
        <pc:cxnChg chg="add del">
          <ac:chgData name="Mihaela Dimitrova (2215980)" userId="5d80895f-cd38-4d03-b959-7d267fb05322" providerId="ADAL" clId="{CCC34C32-FC96-EF4A-82C4-F88BF4D0C15F}" dt="2022-11-17T13:51:35.081" v="371"/>
          <ac:cxnSpMkLst>
            <pc:docMk/>
            <pc:sldMk cId="979921876" sldId="256"/>
            <ac:cxnSpMk id="303" creationId="{F577C617-75CE-4DC4-B39D-C5E92D04A2F5}"/>
          </ac:cxnSpMkLst>
        </pc:cxnChg>
        <pc:cxnChg chg="add del">
          <ac:chgData name="Mihaela Dimitrova (2215980)" userId="5d80895f-cd38-4d03-b959-7d267fb05322" providerId="ADAL" clId="{CCC34C32-FC96-EF4A-82C4-F88BF4D0C15F}" dt="2022-11-17T13:51:35.081" v="371"/>
          <ac:cxnSpMkLst>
            <pc:docMk/>
            <pc:sldMk cId="979921876" sldId="256"/>
            <ac:cxnSpMk id="310" creationId="{921D84F5-DA97-471F-9A8A-FB3F7694E7B4}"/>
          </ac:cxnSpMkLst>
        </pc:cxnChg>
      </pc:sldChg>
      <pc:sldChg chg="addSp delSp modSp del mod modTransition setBg setFolMasterObjs setClrOvrMap delDesignElem">
        <pc:chgData name="Mihaela Dimitrova (2215980)" userId="5d80895f-cd38-4d03-b959-7d267fb05322" providerId="ADAL" clId="{CCC34C32-FC96-EF4A-82C4-F88BF4D0C15F}" dt="2022-12-07T18:12:33.873" v="3642" actId="2696"/>
        <pc:sldMkLst>
          <pc:docMk/>
          <pc:sldMk cId="1338229217" sldId="257"/>
        </pc:sldMkLst>
        <pc:spChg chg="mod ord">
          <ac:chgData name="Mihaela Dimitrova (2215980)" userId="5d80895f-cd38-4d03-b959-7d267fb05322" providerId="ADAL" clId="{CCC34C32-FC96-EF4A-82C4-F88BF4D0C15F}" dt="2022-12-07T17:25:28.451" v="3344" actId="26606"/>
          <ac:spMkLst>
            <pc:docMk/>
            <pc:sldMk cId="1338229217" sldId="257"/>
            <ac:spMk id="2" creationId="{FC5AF3DE-EB7D-7A50-A9F3-7EADC2531761}"/>
          </ac:spMkLst>
        </pc:spChg>
        <pc:spChg chg="del mod">
          <ac:chgData name="Mihaela Dimitrova (2215980)" userId="5d80895f-cd38-4d03-b959-7d267fb05322" providerId="ADAL" clId="{CCC34C32-FC96-EF4A-82C4-F88BF4D0C15F}" dt="2022-11-24T21:28:44.398" v="1626" actId="26606"/>
          <ac:spMkLst>
            <pc:docMk/>
            <pc:sldMk cId="1338229217" sldId="257"/>
            <ac:spMk id="3" creationId="{350A1D6F-F2C9-C130-0011-469C77957B5A}"/>
          </ac:spMkLst>
        </pc:spChg>
        <pc:spChg chg="add del">
          <ac:chgData name="Mihaela Dimitrova (2215980)" userId="5d80895f-cd38-4d03-b959-7d267fb05322" providerId="ADAL" clId="{CCC34C32-FC96-EF4A-82C4-F88BF4D0C15F}" dt="2022-11-17T13:31:55.049" v="150" actId="26606"/>
          <ac:spMkLst>
            <pc:docMk/>
            <pc:sldMk cId="1338229217" sldId="257"/>
            <ac:spMk id="5" creationId="{E978A47D-4F17-40FE-AB70-7AF78A9575EB}"/>
          </ac:spMkLst>
        </pc:spChg>
        <pc:spChg chg="add del">
          <ac:chgData name="Mihaela Dimitrova (2215980)" userId="5d80895f-cd38-4d03-b959-7d267fb05322" providerId="ADAL" clId="{CCC34C32-FC96-EF4A-82C4-F88BF4D0C15F}" dt="2022-11-17T13:32:04.857" v="154" actId="26606"/>
          <ac:spMkLst>
            <pc:docMk/>
            <pc:sldMk cId="1338229217" sldId="257"/>
            <ac:spMk id="7" creationId="{CC892AB0-7D6D-4FC9-9105-0CB427161889}"/>
          </ac:spMkLst>
        </pc:spChg>
        <pc:spChg chg="del">
          <ac:chgData name="Mihaela Dimitrova (2215980)" userId="5d80895f-cd38-4d03-b959-7d267fb05322" providerId="ADAL" clId="{CCC34C32-FC96-EF4A-82C4-F88BF4D0C15F}" dt="2022-11-17T13:24:37.738" v="17"/>
          <ac:spMkLst>
            <pc:docMk/>
            <pc:sldMk cId="1338229217" sldId="257"/>
            <ac:spMk id="8" creationId="{8D8B8BFF-ABC6-4302-9767-D2ADEE381FA8}"/>
          </ac:spMkLst>
        </pc:spChg>
        <pc:spChg chg="add del">
          <ac:chgData name="Mihaela Dimitrova (2215980)" userId="5d80895f-cd38-4d03-b959-7d267fb05322" providerId="ADAL" clId="{CCC34C32-FC96-EF4A-82C4-F88BF4D0C15F}" dt="2022-11-17T13:32:21.797" v="159"/>
          <ac:spMkLst>
            <pc:docMk/>
            <pc:sldMk cId="1338229217" sldId="257"/>
            <ac:spMk id="11" creationId="{74CD14DB-BB81-479F-A1FC-1C75640E9F84}"/>
          </ac:spMkLst>
        </pc:spChg>
        <pc:spChg chg="del">
          <ac:chgData name="Mihaela Dimitrova (2215980)" userId="5d80895f-cd38-4d03-b959-7d267fb05322" providerId="ADAL" clId="{CCC34C32-FC96-EF4A-82C4-F88BF4D0C15F}" dt="2022-11-17T13:24:37.738" v="17"/>
          <ac:spMkLst>
            <pc:docMk/>
            <pc:sldMk cId="1338229217" sldId="257"/>
            <ac:spMk id="12" creationId="{BB17FFD2-DBC7-4ABB-B2A0-7E18EC1B8074}"/>
          </ac:spMkLst>
        </pc:spChg>
        <pc:spChg chg="add del">
          <ac:chgData name="Mihaela Dimitrova (2215980)" userId="5d80895f-cd38-4d03-b959-7d267fb05322" providerId="ADAL" clId="{CCC34C32-FC96-EF4A-82C4-F88BF4D0C15F}" dt="2022-11-17T13:32:21.797" v="159"/>
          <ac:spMkLst>
            <pc:docMk/>
            <pc:sldMk cId="1338229217" sldId="257"/>
            <ac:spMk id="13" creationId="{C943A91B-7CA7-4592-A975-73B1BF8C4C74}"/>
          </ac:spMkLst>
        </pc:spChg>
        <pc:spChg chg="del">
          <ac:chgData name="Mihaela Dimitrova (2215980)" userId="5d80895f-cd38-4d03-b959-7d267fb05322" providerId="ADAL" clId="{CCC34C32-FC96-EF4A-82C4-F88BF4D0C15F}" dt="2022-11-17T13:24:37.738" v="17"/>
          <ac:spMkLst>
            <pc:docMk/>
            <pc:sldMk cId="1338229217" sldId="257"/>
            <ac:spMk id="14" creationId="{7AFFF3F7-4395-4F19-BC12-8940796BE3CD}"/>
          </ac:spMkLst>
        </pc:spChg>
        <pc:spChg chg="add del">
          <ac:chgData name="Mihaela Dimitrova (2215980)" userId="5d80895f-cd38-4d03-b959-7d267fb05322" providerId="ADAL" clId="{CCC34C32-FC96-EF4A-82C4-F88BF4D0C15F}" dt="2022-11-17T13:32:21.797" v="159"/>
          <ac:spMkLst>
            <pc:docMk/>
            <pc:sldMk cId="1338229217" sldId="257"/>
            <ac:spMk id="15" creationId="{EC471314-E46A-414B-8D91-74880E84F187}"/>
          </ac:spMkLst>
        </pc:spChg>
        <pc:spChg chg="del">
          <ac:chgData name="Mihaela Dimitrova (2215980)" userId="5d80895f-cd38-4d03-b959-7d267fb05322" providerId="ADAL" clId="{CCC34C32-FC96-EF4A-82C4-F88BF4D0C15F}" dt="2022-11-17T13:24:37.738" v="17"/>
          <ac:spMkLst>
            <pc:docMk/>
            <pc:sldMk cId="1338229217" sldId="257"/>
            <ac:spMk id="16" creationId="{92806DFD-E192-42CC-B190-3C4C95B8FF4E}"/>
          </ac:spMkLst>
        </pc:spChg>
        <pc:spChg chg="add del">
          <ac:chgData name="Mihaela Dimitrova (2215980)" userId="5d80895f-cd38-4d03-b959-7d267fb05322" providerId="ADAL" clId="{CCC34C32-FC96-EF4A-82C4-F88BF4D0C15F}" dt="2022-11-17T13:32:21.797" v="159"/>
          <ac:spMkLst>
            <pc:docMk/>
            <pc:sldMk cId="1338229217" sldId="257"/>
            <ac:spMk id="17" creationId="{6A681326-1C9D-44A3-A627-3871BDAE4127}"/>
          </ac:spMkLst>
        </pc:spChg>
        <pc:spChg chg="del">
          <ac:chgData name="Mihaela Dimitrova (2215980)" userId="5d80895f-cd38-4d03-b959-7d267fb05322" providerId="ADAL" clId="{CCC34C32-FC96-EF4A-82C4-F88BF4D0C15F}" dt="2022-11-17T13:24:37.738" v="17"/>
          <ac:spMkLst>
            <pc:docMk/>
            <pc:sldMk cId="1338229217" sldId="257"/>
            <ac:spMk id="18" creationId="{0BFD2628-8E1E-4A9C-8CC0-A04332683126}"/>
          </ac:spMkLst>
        </pc:spChg>
        <pc:spChg chg="add del">
          <ac:chgData name="Mihaela Dimitrova (2215980)" userId="5d80895f-cd38-4d03-b959-7d267fb05322" providerId="ADAL" clId="{CCC34C32-FC96-EF4A-82C4-F88BF4D0C15F}" dt="2022-11-17T13:33:31.531" v="175" actId="26606"/>
          <ac:spMkLst>
            <pc:docMk/>
            <pc:sldMk cId="1338229217" sldId="257"/>
            <ac:spMk id="19" creationId="{29DC5A77-10C9-4ECF-B7EB-8D917F36A9EE}"/>
          </ac:spMkLst>
        </pc:spChg>
        <pc:spChg chg="del">
          <ac:chgData name="Mihaela Dimitrova (2215980)" userId="5d80895f-cd38-4d03-b959-7d267fb05322" providerId="ADAL" clId="{CCC34C32-FC96-EF4A-82C4-F88BF4D0C15F}" dt="2022-11-17T13:24:37.738" v="17"/>
          <ac:spMkLst>
            <pc:docMk/>
            <pc:sldMk cId="1338229217" sldId="257"/>
            <ac:spMk id="20" creationId="{D0DAE048-BF8A-4A95-8DBC-D3A926B94CD6}"/>
          </ac:spMkLst>
        </pc:spChg>
        <pc:spChg chg="add del">
          <ac:chgData name="Mihaela Dimitrova (2215980)" userId="5d80895f-cd38-4d03-b959-7d267fb05322" providerId="ADAL" clId="{CCC34C32-FC96-EF4A-82C4-F88BF4D0C15F}" dt="2022-11-17T13:33:31.531" v="175" actId="26606"/>
          <ac:spMkLst>
            <pc:docMk/>
            <pc:sldMk cId="1338229217" sldId="257"/>
            <ac:spMk id="21" creationId="{2FFE28B5-FB16-49A9-B851-3C35FAC0CACB}"/>
          </ac:spMkLst>
        </pc:spChg>
        <pc:spChg chg="add del">
          <ac:chgData name="Mihaela Dimitrova (2215980)" userId="5d80895f-cd38-4d03-b959-7d267fb05322" providerId="ADAL" clId="{CCC34C32-FC96-EF4A-82C4-F88BF4D0C15F}" dt="2022-11-17T13:33:31.531" v="175" actId="26606"/>
          <ac:spMkLst>
            <pc:docMk/>
            <pc:sldMk cId="1338229217" sldId="257"/>
            <ac:spMk id="22" creationId="{01014442-855A-4E0F-8D09-C314661A48B9}"/>
          </ac:spMkLst>
        </pc:spChg>
        <pc:spChg chg="add del">
          <ac:chgData name="Mihaela Dimitrova (2215980)" userId="5d80895f-cd38-4d03-b959-7d267fb05322" providerId="ADAL" clId="{CCC34C32-FC96-EF4A-82C4-F88BF4D0C15F}" dt="2022-11-17T13:33:31.531" v="175" actId="26606"/>
          <ac:spMkLst>
            <pc:docMk/>
            <pc:sldMk cId="1338229217" sldId="257"/>
            <ac:spMk id="23" creationId="{9B1ABF09-86CF-414E-88A5-2B84CC7232A9}"/>
          </ac:spMkLst>
        </pc:spChg>
        <pc:spChg chg="add del">
          <ac:chgData name="Mihaela Dimitrova (2215980)" userId="5d80895f-cd38-4d03-b959-7d267fb05322" providerId="ADAL" clId="{CCC34C32-FC96-EF4A-82C4-F88BF4D0C15F}" dt="2022-11-17T13:33:31.531" v="175" actId="26606"/>
          <ac:spMkLst>
            <pc:docMk/>
            <pc:sldMk cId="1338229217" sldId="257"/>
            <ac:spMk id="25" creationId="{3FE91770-CDBB-4D24-94E5-AD484F36CE87}"/>
          </ac:spMkLst>
        </pc:spChg>
        <pc:spChg chg="add del">
          <ac:chgData name="Mihaela Dimitrova (2215980)" userId="5d80895f-cd38-4d03-b959-7d267fb05322" providerId="ADAL" clId="{CCC34C32-FC96-EF4A-82C4-F88BF4D0C15F}" dt="2022-11-17T13:34:37.539" v="198" actId="26606"/>
          <ac:spMkLst>
            <pc:docMk/>
            <pc:sldMk cId="1338229217" sldId="257"/>
            <ac:spMk id="26" creationId="{74CD14DB-BB81-479F-A1FC-1C75640E9F84}"/>
          </ac:spMkLst>
        </pc:spChg>
        <pc:spChg chg="add del">
          <ac:chgData name="Mihaela Dimitrova (2215980)" userId="5d80895f-cd38-4d03-b959-7d267fb05322" providerId="ADAL" clId="{CCC34C32-FC96-EF4A-82C4-F88BF4D0C15F}" dt="2022-11-17T13:33:38.639" v="177" actId="26606"/>
          <ac:spMkLst>
            <pc:docMk/>
            <pc:sldMk cId="1338229217" sldId="257"/>
            <ac:spMk id="27" creationId="{17AD4738-6130-415F-BA58-176DA3000547}"/>
          </ac:spMkLst>
        </pc:spChg>
        <pc:spChg chg="add del">
          <ac:chgData name="Mihaela Dimitrova (2215980)" userId="5d80895f-cd38-4d03-b959-7d267fb05322" providerId="ADAL" clId="{CCC34C32-FC96-EF4A-82C4-F88BF4D0C15F}" dt="2022-11-17T13:33:38.639" v="177" actId="26606"/>
          <ac:spMkLst>
            <pc:docMk/>
            <pc:sldMk cId="1338229217" sldId="257"/>
            <ac:spMk id="28" creationId="{567643AF-5083-45CE-BA04-BFB1A37D1D48}"/>
          </ac:spMkLst>
        </pc:spChg>
        <pc:spChg chg="add del">
          <ac:chgData name="Mihaela Dimitrova (2215980)" userId="5d80895f-cd38-4d03-b959-7d267fb05322" providerId="ADAL" clId="{CCC34C32-FC96-EF4A-82C4-F88BF4D0C15F}" dt="2022-11-17T13:33:38.639" v="177" actId="26606"/>
          <ac:spMkLst>
            <pc:docMk/>
            <pc:sldMk cId="1338229217" sldId="257"/>
            <ac:spMk id="29" creationId="{CC7E0005-C596-4A5C-BAFA-6C5CFA03A0EF}"/>
          </ac:spMkLst>
        </pc:spChg>
        <pc:spChg chg="add del">
          <ac:chgData name="Mihaela Dimitrova (2215980)" userId="5d80895f-cd38-4d03-b959-7d267fb05322" providerId="ADAL" clId="{CCC34C32-FC96-EF4A-82C4-F88BF4D0C15F}" dt="2022-11-17T13:33:40.769" v="179" actId="26606"/>
          <ac:spMkLst>
            <pc:docMk/>
            <pc:sldMk cId="1338229217" sldId="257"/>
            <ac:spMk id="31" creationId="{5DB23C2B-2054-4D8B-9E98-9190F8E05EAD}"/>
          </ac:spMkLst>
        </pc:spChg>
        <pc:spChg chg="add del">
          <ac:chgData name="Mihaela Dimitrova (2215980)" userId="5d80895f-cd38-4d03-b959-7d267fb05322" providerId="ADAL" clId="{CCC34C32-FC96-EF4A-82C4-F88BF4D0C15F}" dt="2022-11-17T13:33:40.769" v="179" actId="26606"/>
          <ac:spMkLst>
            <pc:docMk/>
            <pc:sldMk cId="1338229217" sldId="257"/>
            <ac:spMk id="32" creationId="{665C2FCD-09A4-4B4B-AA73-F330DFE91799}"/>
          </ac:spMkLst>
        </pc:spChg>
        <pc:spChg chg="add del">
          <ac:chgData name="Mihaela Dimitrova (2215980)" userId="5d80895f-cd38-4d03-b959-7d267fb05322" providerId="ADAL" clId="{CCC34C32-FC96-EF4A-82C4-F88BF4D0C15F}" dt="2022-11-17T13:33:40.769" v="179" actId="26606"/>
          <ac:spMkLst>
            <pc:docMk/>
            <pc:sldMk cId="1338229217" sldId="257"/>
            <ac:spMk id="33" creationId="{8797B5BC-9873-45F9-97D6-298FB5AF08FF}"/>
          </ac:spMkLst>
        </pc:spChg>
        <pc:spChg chg="add del">
          <ac:chgData name="Mihaela Dimitrova (2215980)" userId="5d80895f-cd38-4d03-b959-7d267fb05322" providerId="ADAL" clId="{CCC34C32-FC96-EF4A-82C4-F88BF4D0C15F}" dt="2022-11-17T13:34:37.539" v="198" actId="26606"/>
          <ac:spMkLst>
            <pc:docMk/>
            <pc:sldMk cId="1338229217" sldId="257"/>
            <ac:spMk id="34" creationId="{C943A91B-7CA7-4592-A975-73B1BF8C4C74}"/>
          </ac:spMkLst>
        </pc:spChg>
        <pc:spChg chg="add del">
          <ac:chgData name="Mihaela Dimitrova (2215980)" userId="5d80895f-cd38-4d03-b959-7d267fb05322" providerId="ADAL" clId="{CCC34C32-FC96-EF4A-82C4-F88BF4D0C15F}" dt="2022-11-17T13:33:45.459" v="182"/>
          <ac:spMkLst>
            <pc:docMk/>
            <pc:sldMk cId="1338229217" sldId="257"/>
            <ac:spMk id="35" creationId="{5DB23C2B-2054-4D8B-9E98-9190F8E05EAD}"/>
          </ac:spMkLst>
        </pc:spChg>
        <pc:spChg chg="add del">
          <ac:chgData name="Mihaela Dimitrova (2215980)" userId="5d80895f-cd38-4d03-b959-7d267fb05322" providerId="ADAL" clId="{CCC34C32-FC96-EF4A-82C4-F88BF4D0C15F}" dt="2022-11-17T13:33:45.459" v="182"/>
          <ac:spMkLst>
            <pc:docMk/>
            <pc:sldMk cId="1338229217" sldId="257"/>
            <ac:spMk id="36" creationId="{8797B5BC-9873-45F9-97D6-298FB5AF08FF}"/>
          </ac:spMkLst>
        </pc:spChg>
        <pc:spChg chg="add del">
          <ac:chgData name="Mihaela Dimitrova (2215980)" userId="5d80895f-cd38-4d03-b959-7d267fb05322" providerId="ADAL" clId="{CCC34C32-FC96-EF4A-82C4-F88BF4D0C15F}" dt="2022-11-17T13:32:04.857" v="154" actId="26606"/>
          <ac:spMkLst>
            <pc:docMk/>
            <pc:sldMk cId="1338229217" sldId="257"/>
            <ac:spMk id="38" creationId="{6D29BE04-4454-4832-B83F-10D001BFF94D}"/>
          </ac:spMkLst>
        </pc:spChg>
        <pc:spChg chg="add del">
          <ac:chgData name="Mihaela Dimitrova (2215980)" userId="5d80895f-cd38-4d03-b959-7d267fb05322" providerId="ADAL" clId="{CCC34C32-FC96-EF4A-82C4-F88BF4D0C15F}" dt="2022-11-17T13:32:04.857" v="154" actId="26606"/>
          <ac:spMkLst>
            <pc:docMk/>
            <pc:sldMk cId="1338229217" sldId="257"/>
            <ac:spMk id="40" creationId="{98714CE9-3C2C-48E1-8B8F-CFB7735C43D7}"/>
          </ac:spMkLst>
        </pc:spChg>
        <pc:spChg chg="add del">
          <ac:chgData name="Mihaela Dimitrova (2215980)" userId="5d80895f-cd38-4d03-b959-7d267fb05322" providerId="ADAL" clId="{CCC34C32-FC96-EF4A-82C4-F88BF4D0C15F}" dt="2022-11-17T13:33:45.459" v="182"/>
          <ac:spMkLst>
            <pc:docMk/>
            <pc:sldMk cId="1338229217" sldId="257"/>
            <ac:spMk id="42" creationId="{665C2FCD-09A4-4B4B-AA73-F330DFE91799}"/>
          </ac:spMkLst>
        </pc:spChg>
        <pc:spChg chg="add del">
          <ac:chgData name="Mihaela Dimitrova (2215980)" userId="5d80895f-cd38-4d03-b959-7d267fb05322" providerId="ADAL" clId="{CCC34C32-FC96-EF4A-82C4-F88BF4D0C15F}" dt="2022-11-17T13:34:37.539" v="198" actId="26606"/>
          <ac:spMkLst>
            <pc:docMk/>
            <pc:sldMk cId="1338229217" sldId="257"/>
            <ac:spMk id="43" creationId="{EC471314-E46A-414B-8D91-74880E84F187}"/>
          </ac:spMkLst>
        </pc:spChg>
        <pc:spChg chg="add del">
          <ac:chgData name="Mihaela Dimitrova (2215980)" userId="5d80895f-cd38-4d03-b959-7d267fb05322" providerId="ADAL" clId="{CCC34C32-FC96-EF4A-82C4-F88BF4D0C15F}" dt="2022-11-17T13:34:37.539" v="198" actId="26606"/>
          <ac:spMkLst>
            <pc:docMk/>
            <pc:sldMk cId="1338229217" sldId="257"/>
            <ac:spMk id="44" creationId="{6A681326-1C9D-44A3-A627-3871BDAE4127}"/>
          </ac:spMkLst>
        </pc:spChg>
        <pc:spChg chg="add del">
          <ac:chgData name="Mihaela Dimitrova (2215980)" userId="5d80895f-cd38-4d03-b959-7d267fb05322" providerId="ADAL" clId="{CCC34C32-FC96-EF4A-82C4-F88BF4D0C15F}" dt="2022-11-17T13:45:06.253" v="300"/>
          <ac:spMkLst>
            <pc:docMk/>
            <pc:sldMk cId="1338229217" sldId="257"/>
            <ac:spMk id="45" creationId="{80516254-1D9F-4F3A-9870-3A3280BE2BFE}"/>
          </ac:spMkLst>
        </pc:spChg>
        <pc:spChg chg="add del">
          <ac:chgData name="Mihaela Dimitrova (2215980)" userId="5d80895f-cd38-4d03-b959-7d267fb05322" providerId="ADAL" clId="{CCC34C32-FC96-EF4A-82C4-F88BF4D0C15F}" dt="2022-11-17T13:35:00.287" v="205"/>
          <ac:spMkLst>
            <pc:docMk/>
            <pc:sldMk cId="1338229217" sldId="257"/>
            <ac:spMk id="46" creationId="{923E8915-D2AA-4327-A45A-972C3CA9574B}"/>
          </ac:spMkLst>
        </pc:spChg>
        <pc:spChg chg="add del">
          <ac:chgData name="Mihaela Dimitrova (2215980)" userId="5d80895f-cd38-4d03-b959-7d267fb05322" providerId="ADAL" clId="{CCC34C32-FC96-EF4A-82C4-F88BF4D0C15F}" dt="2022-11-17T13:35:00.287" v="205"/>
          <ac:spMkLst>
            <pc:docMk/>
            <pc:sldMk cId="1338229217" sldId="257"/>
            <ac:spMk id="47" creationId="{8302FC3C-9804-4950-B721-5FD704BA6065}"/>
          </ac:spMkLst>
        </pc:spChg>
        <pc:spChg chg="add del">
          <ac:chgData name="Mihaela Dimitrova (2215980)" userId="5d80895f-cd38-4d03-b959-7d267fb05322" providerId="ADAL" clId="{CCC34C32-FC96-EF4A-82C4-F88BF4D0C15F}" dt="2022-11-17T13:35:00.287" v="205"/>
          <ac:spMkLst>
            <pc:docMk/>
            <pc:sldMk cId="1338229217" sldId="257"/>
            <ac:spMk id="50" creationId="{F3798573-F27B-47EB-8EA4-7EE34954C2D6}"/>
          </ac:spMkLst>
        </pc:spChg>
        <pc:spChg chg="add del">
          <ac:chgData name="Mihaela Dimitrova (2215980)" userId="5d80895f-cd38-4d03-b959-7d267fb05322" providerId="ADAL" clId="{CCC34C32-FC96-EF4A-82C4-F88BF4D0C15F}" dt="2022-11-17T13:45:06.253" v="300"/>
          <ac:spMkLst>
            <pc:docMk/>
            <pc:sldMk cId="1338229217" sldId="257"/>
            <ac:spMk id="51" creationId="{FC14672B-27A5-4CDA-ABAF-5E4CF4B41C23}"/>
          </ac:spMkLst>
        </pc:spChg>
        <pc:spChg chg="add del">
          <ac:chgData name="Mihaela Dimitrova (2215980)" userId="5d80895f-cd38-4d03-b959-7d267fb05322" providerId="ADAL" clId="{CCC34C32-FC96-EF4A-82C4-F88BF4D0C15F}" dt="2022-11-17T13:45:06.253" v="300"/>
          <ac:spMkLst>
            <pc:docMk/>
            <pc:sldMk cId="1338229217" sldId="257"/>
            <ac:spMk id="53" creationId="{9A206779-5C74-4555-94BC-5845C92EC3A8}"/>
          </ac:spMkLst>
        </pc:spChg>
        <pc:spChg chg="add del">
          <ac:chgData name="Mihaela Dimitrova (2215980)" userId="5d80895f-cd38-4d03-b959-7d267fb05322" providerId="ADAL" clId="{CCC34C32-FC96-EF4A-82C4-F88BF4D0C15F}" dt="2022-11-17T13:50:37.096" v="358" actId="26606"/>
          <ac:spMkLst>
            <pc:docMk/>
            <pc:sldMk cId="1338229217" sldId="257"/>
            <ac:spMk id="54" creationId="{5690F3EE-0CD1-4520-B020-4E1DF3141C74}"/>
          </ac:spMkLst>
        </pc:spChg>
        <pc:spChg chg="add del">
          <ac:chgData name="Mihaela Dimitrova (2215980)" userId="5d80895f-cd38-4d03-b959-7d267fb05322" providerId="ADAL" clId="{CCC34C32-FC96-EF4A-82C4-F88BF4D0C15F}" dt="2022-11-17T13:50:37.096" v="358" actId="26606"/>
          <ac:spMkLst>
            <pc:docMk/>
            <pc:sldMk cId="1338229217" sldId="257"/>
            <ac:spMk id="55" creationId="{9EFDE1E9-7FE0-45CA-9DE2-237F77319A9F}"/>
          </ac:spMkLst>
        </pc:spChg>
        <pc:spChg chg="add del">
          <ac:chgData name="Mihaela Dimitrova (2215980)" userId="5d80895f-cd38-4d03-b959-7d267fb05322" providerId="ADAL" clId="{CCC34C32-FC96-EF4A-82C4-F88BF4D0C15F}" dt="2022-11-17T16:28:21.242" v="426"/>
          <ac:spMkLst>
            <pc:docMk/>
            <pc:sldMk cId="1338229217" sldId="257"/>
            <ac:spMk id="56" creationId="{089A69AF-D57B-49B4-886C-D4A5DC194421}"/>
          </ac:spMkLst>
        </pc:spChg>
        <pc:spChg chg="add del">
          <ac:chgData name="Mihaela Dimitrova (2215980)" userId="5d80895f-cd38-4d03-b959-7d267fb05322" providerId="ADAL" clId="{CCC34C32-FC96-EF4A-82C4-F88BF4D0C15F}" dt="2022-11-17T16:28:21.242" v="426"/>
          <ac:spMkLst>
            <pc:docMk/>
            <pc:sldMk cId="1338229217" sldId="257"/>
            <ac:spMk id="57" creationId="{CABDC08D-6093-4397-92D4-54D00E2BB1C2}"/>
          </ac:spMkLst>
        </pc:spChg>
        <pc:spChg chg="add del">
          <ac:chgData name="Mihaela Dimitrova (2215980)" userId="5d80895f-cd38-4d03-b959-7d267fb05322" providerId="ADAL" clId="{CCC34C32-FC96-EF4A-82C4-F88BF4D0C15F}" dt="2022-11-24T20:51:47.026" v="1126"/>
          <ac:spMkLst>
            <pc:docMk/>
            <pc:sldMk cId="1338229217" sldId="257"/>
            <ac:spMk id="58" creationId="{3C06EAFD-0C69-4B3B-BEA7-E7E11DDF9C43}"/>
          </ac:spMkLst>
        </pc:spChg>
        <pc:spChg chg="add del">
          <ac:chgData name="Mihaela Dimitrova (2215980)" userId="5d80895f-cd38-4d03-b959-7d267fb05322" providerId="ADAL" clId="{CCC34C32-FC96-EF4A-82C4-F88BF4D0C15F}" dt="2022-11-24T20:51:47.026" v="1126"/>
          <ac:spMkLst>
            <pc:docMk/>
            <pc:sldMk cId="1338229217" sldId="257"/>
            <ac:spMk id="59" creationId="{A4066C89-42FB-4624-9AFE-3A31B36491B5}"/>
          </ac:spMkLst>
        </pc:spChg>
        <pc:spChg chg="add del">
          <ac:chgData name="Mihaela Dimitrova (2215980)" userId="5d80895f-cd38-4d03-b959-7d267fb05322" providerId="ADAL" clId="{CCC34C32-FC96-EF4A-82C4-F88BF4D0C15F}" dt="2022-11-24T20:51:47.026" v="1126"/>
          <ac:spMkLst>
            <pc:docMk/>
            <pc:sldMk cId="1338229217" sldId="257"/>
            <ac:spMk id="60" creationId="{BA218FBC-B2D6-48CA-9289-C4110162EDAD}"/>
          </ac:spMkLst>
        </pc:spChg>
        <pc:spChg chg="add del">
          <ac:chgData name="Mihaela Dimitrova (2215980)" userId="5d80895f-cd38-4d03-b959-7d267fb05322" providerId="ADAL" clId="{CCC34C32-FC96-EF4A-82C4-F88BF4D0C15F}" dt="2022-11-24T20:51:47.026" v="1126"/>
          <ac:spMkLst>
            <pc:docMk/>
            <pc:sldMk cId="1338229217" sldId="257"/>
            <ac:spMk id="61" creationId="{2DED9084-49DA-4911-ACB7-5F9E4DEFA039}"/>
          </ac:spMkLst>
        </pc:spChg>
        <pc:spChg chg="add del">
          <ac:chgData name="Mihaela Dimitrova (2215980)" userId="5d80895f-cd38-4d03-b959-7d267fb05322" providerId="ADAL" clId="{CCC34C32-FC96-EF4A-82C4-F88BF4D0C15F}" dt="2022-11-24T21:05:10.896" v="1371"/>
          <ac:spMkLst>
            <pc:docMk/>
            <pc:sldMk cId="1338229217" sldId="257"/>
            <ac:spMk id="62" creationId="{5DB23C2B-2054-4D8B-9E98-9190F8E05EAD}"/>
          </ac:spMkLst>
        </pc:spChg>
        <pc:spChg chg="add del">
          <ac:chgData name="Mihaela Dimitrova (2215980)" userId="5d80895f-cd38-4d03-b959-7d267fb05322" providerId="ADAL" clId="{CCC34C32-FC96-EF4A-82C4-F88BF4D0C15F}" dt="2022-11-24T21:05:10.896" v="1371"/>
          <ac:spMkLst>
            <pc:docMk/>
            <pc:sldMk cId="1338229217" sldId="257"/>
            <ac:spMk id="63" creationId="{8797B5BC-9873-45F9-97D6-298FB5AF08FF}"/>
          </ac:spMkLst>
        </pc:spChg>
        <pc:spChg chg="add del">
          <ac:chgData name="Mihaela Dimitrova (2215980)" userId="5d80895f-cd38-4d03-b959-7d267fb05322" providerId="ADAL" clId="{CCC34C32-FC96-EF4A-82C4-F88BF4D0C15F}" dt="2022-11-24T21:05:10.896" v="1371"/>
          <ac:spMkLst>
            <pc:docMk/>
            <pc:sldMk cId="1338229217" sldId="257"/>
            <ac:spMk id="64" creationId="{665C2FCD-09A4-4B4B-AA73-F330DFE91799}"/>
          </ac:spMkLst>
        </pc:spChg>
        <pc:spChg chg="add del">
          <ac:chgData name="Mihaela Dimitrova (2215980)" userId="5d80895f-cd38-4d03-b959-7d267fb05322" providerId="ADAL" clId="{CCC34C32-FC96-EF4A-82C4-F88BF4D0C15F}" dt="2022-11-24T21:34:37.683" v="1793"/>
          <ac:spMkLst>
            <pc:docMk/>
            <pc:sldMk cId="1338229217" sldId="257"/>
            <ac:spMk id="65" creationId="{44AD29B6-BF3B-4407-9E75-52DF8E3B29F1}"/>
          </ac:spMkLst>
        </pc:spChg>
        <pc:spChg chg="add del">
          <ac:chgData name="Mihaela Dimitrova (2215980)" userId="5d80895f-cd38-4d03-b959-7d267fb05322" providerId="ADAL" clId="{CCC34C32-FC96-EF4A-82C4-F88BF4D0C15F}" dt="2022-11-24T21:34:37.683" v="1793"/>
          <ac:spMkLst>
            <pc:docMk/>
            <pc:sldMk cId="1338229217" sldId="257"/>
            <ac:spMk id="66" creationId="{55F8BA08-3E38-4B70-B93A-74F08E092206}"/>
          </ac:spMkLst>
        </pc:spChg>
        <pc:spChg chg="add del">
          <ac:chgData name="Mihaela Dimitrova (2215980)" userId="5d80895f-cd38-4d03-b959-7d267fb05322" providerId="ADAL" clId="{CCC34C32-FC96-EF4A-82C4-F88BF4D0C15F}" dt="2022-11-24T21:34:37.683" v="1793"/>
          <ac:spMkLst>
            <pc:docMk/>
            <pc:sldMk cId="1338229217" sldId="257"/>
            <ac:spMk id="67" creationId="{357F1B33-79AB-4A71-8CEC-4546D709B8C8}"/>
          </ac:spMkLst>
        </pc:spChg>
        <pc:spChg chg="add del">
          <ac:chgData name="Mihaela Dimitrova (2215980)" userId="5d80895f-cd38-4d03-b959-7d267fb05322" providerId="ADAL" clId="{CCC34C32-FC96-EF4A-82C4-F88BF4D0C15F}" dt="2022-12-07T17:25:13.781" v="3339" actId="26606"/>
          <ac:spMkLst>
            <pc:docMk/>
            <pc:sldMk cId="1338229217" sldId="257"/>
            <ac:spMk id="70" creationId="{BED1B64B-251E-446A-A285-6626C4EC010D}"/>
          </ac:spMkLst>
        </pc:spChg>
        <pc:spChg chg="add del">
          <ac:chgData name="Mihaela Dimitrova (2215980)" userId="5d80895f-cd38-4d03-b959-7d267fb05322" providerId="ADAL" clId="{CCC34C32-FC96-EF4A-82C4-F88BF4D0C15F}" dt="2022-12-07T17:25:28.437" v="3343" actId="26606"/>
          <ac:spMkLst>
            <pc:docMk/>
            <pc:sldMk cId="1338229217" sldId="257"/>
            <ac:spMk id="72" creationId="{94C52C56-BEF2-4E22-8C8E-A7AC96B03A72}"/>
          </ac:spMkLst>
        </pc:spChg>
        <pc:spChg chg="add del">
          <ac:chgData name="Mihaela Dimitrova (2215980)" userId="5d80895f-cd38-4d03-b959-7d267fb05322" providerId="ADAL" clId="{CCC34C32-FC96-EF4A-82C4-F88BF4D0C15F}" dt="2022-12-07T17:25:01.155" v="3335" actId="26606"/>
          <ac:spMkLst>
            <pc:docMk/>
            <pc:sldMk cId="1338229217" sldId="257"/>
            <ac:spMk id="73" creationId="{94C52C56-BEF2-4E22-8C8E-A7AC96B03A72}"/>
          </ac:spMkLst>
        </pc:spChg>
        <pc:spChg chg="add del">
          <ac:chgData name="Mihaela Dimitrova (2215980)" userId="5d80895f-cd38-4d03-b959-7d267fb05322" providerId="ADAL" clId="{CCC34C32-FC96-EF4A-82C4-F88BF4D0C15F}" dt="2022-12-07T17:25:28.437" v="3343" actId="26606"/>
          <ac:spMkLst>
            <pc:docMk/>
            <pc:sldMk cId="1338229217" sldId="257"/>
            <ac:spMk id="74" creationId="{42285737-90EE-47DC-AC80-8AE156B11969}"/>
          </ac:spMkLst>
        </pc:spChg>
        <pc:spChg chg="add del">
          <ac:chgData name="Mihaela Dimitrova (2215980)" userId="5d80895f-cd38-4d03-b959-7d267fb05322" providerId="ADAL" clId="{CCC34C32-FC96-EF4A-82C4-F88BF4D0C15F}" dt="2022-12-07T17:25:01.155" v="3335" actId="26606"/>
          <ac:spMkLst>
            <pc:docMk/>
            <pc:sldMk cId="1338229217" sldId="257"/>
            <ac:spMk id="75" creationId="{42285737-90EE-47DC-AC80-8AE156B11969}"/>
          </ac:spMkLst>
        </pc:spChg>
        <pc:spChg chg="add del">
          <ac:chgData name="Mihaela Dimitrova (2215980)" userId="5d80895f-cd38-4d03-b959-7d267fb05322" providerId="ADAL" clId="{CCC34C32-FC96-EF4A-82C4-F88BF4D0C15F}" dt="2022-12-07T17:25:13.781" v="3339" actId="26606"/>
          <ac:spMkLst>
            <pc:docMk/>
            <pc:sldMk cId="1338229217" sldId="257"/>
            <ac:spMk id="83" creationId="{A27AE693-58E8-48BC-8ED0-568ABFEABB35}"/>
          </ac:spMkLst>
        </pc:spChg>
        <pc:grpChg chg="add del">
          <ac:chgData name="Mihaela Dimitrova (2215980)" userId="5d80895f-cd38-4d03-b959-7d267fb05322" providerId="ADAL" clId="{CCC34C32-FC96-EF4A-82C4-F88BF4D0C15F}" dt="2022-11-17T13:31:55.049" v="150" actId="26606"/>
          <ac:grpSpMkLst>
            <pc:docMk/>
            <pc:sldMk cId="1338229217" sldId="257"/>
            <ac:grpSpMk id="6" creationId="{85BE3A7E-6A3F-401E-A025-BBB8FDB8DD30}"/>
          </ac:grpSpMkLst>
        </pc:grpChg>
        <pc:grpChg chg="add del">
          <ac:chgData name="Mihaela Dimitrova (2215980)" userId="5d80895f-cd38-4d03-b959-7d267fb05322" providerId="ADAL" clId="{CCC34C32-FC96-EF4A-82C4-F88BF4D0C15F}" dt="2022-11-17T13:32:04.857" v="154" actId="26606"/>
          <ac:grpSpMkLst>
            <pc:docMk/>
            <pc:sldMk cId="1338229217" sldId="257"/>
            <ac:grpSpMk id="9" creationId="{807353E4-FA19-40CB-8AF8-3A8E6704BE09}"/>
          </ac:grpSpMkLst>
        </pc:grpChg>
        <pc:grpChg chg="add del">
          <ac:chgData name="Mihaela Dimitrova (2215980)" userId="5d80895f-cd38-4d03-b959-7d267fb05322" providerId="ADAL" clId="{CCC34C32-FC96-EF4A-82C4-F88BF4D0C15F}" dt="2022-11-17T13:32:04.857" v="154" actId="26606"/>
          <ac:grpSpMkLst>
            <pc:docMk/>
            <pc:sldMk cId="1338229217" sldId="257"/>
            <ac:grpSpMk id="24" creationId="{F64806C9-3599-45A7-BCFF-F762C54276F8}"/>
          </ac:grpSpMkLst>
        </pc:grpChg>
        <pc:grpChg chg="add del">
          <ac:chgData name="Mihaela Dimitrova (2215980)" userId="5d80895f-cd38-4d03-b959-7d267fb05322" providerId="ADAL" clId="{CCC34C32-FC96-EF4A-82C4-F88BF4D0C15F}" dt="2022-11-17T13:32:04.857" v="154" actId="26606"/>
          <ac:grpSpMkLst>
            <pc:docMk/>
            <pc:sldMk cId="1338229217" sldId="257"/>
            <ac:grpSpMk id="30" creationId="{1287AC97-A8E8-4B45-A50A-3057A88B4088}"/>
          </ac:grpSpMkLst>
        </pc:grpChg>
        <pc:grpChg chg="add del">
          <ac:chgData name="Mihaela Dimitrova (2215980)" userId="5d80895f-cd38-4d03-b959-7d267fb05322" providerId="ADAL" clId="{CCC34C32-FC96-EF4A-82C4-F88BF4D0C15F}" dt="2022-11-17T13:32:04.857" v="154" actId="26606"/>
          <ac:grpSpMkLst>
            <pc:docMk/>
            <pc:sldMk cId="1338229217" sldId="257"/>
            <ac:grpSpMk id="37" creationId="{0328E69E-CE3D-4110-8BF7-AD3C0C10CB1C}"/>
          </ac:grpSpMkLst>
        </pc:grpChg>
        <pc:grpChg chg="add del">
          <ac:chgData name="Mihaela Dimitrova (2215980)" userId="5d80895f-cd38-4d03-b959-7d267fb05322" providerId="ADAL" clId="{CCC34C32-FC96-EF4A-82C4-F88BF4D0C15F}" dt="2022-11-17T13:31:55.049" v="150" actId="26606"/>
          <ac:grpSpMkLst>
            <pc:docMk/>
            <pc:sldMk cId="1338229217" sldId="257"/>
            <ac:grpSpMk id="41" creationId="{F4E035BE-9FF4-43D3-BC25-CF582D7FF85E}"/>
          </ac:grpSpMkLst>
        </pc:grpChg>
        <pc:grpChg chg="add del">
          <ac:chgData name="Mihaela Dimitrova (2215980)" userId="5d80895f-cd38-4d03-b959-7d267fb05322" providerId="ADAL" clId="{CCC34C32-FC96-EF4A-82C4-F88BF4D0C15F}" dt="2022-12-07T17:25:13.781" v="3339" actId="26606"/>
          <ac:grpSpMkLst>
            <pc:docMk/>
            <pc:sldMk cId="1338229217" sldId="257"/>
            <ac:grpSpMk id="71" creationId="{CD02B5D1-60D4-4D5B-AFD9-C986E227431B}"/>
          </ac:grpSpMkLst>
        </pc:grpChg>
        <pc:grpChg chg="add del">
          <ac:chgData name="Mihaela Dimitrova (2215980)" userId="5d80895f-cd38-4d03-b959-7d267fb05322" providerId="ADAL" clId="{CCC34C32-FC96-EF4A-82C4-F88BF4D0C15F}" dt="2022-12-07T17:25:28.437" v="3343" actId="26606"/>
          <ac:grpSpMkLst>
            <pc:docMk/>
            <pc:sldMk cId="1338229217" sldId="257"/>
            <ac:grpSpMk id="76" creationId="{B57BDC17-F1B3-455F-BBF1-680AA1F25C06}"/>
          </ac:grpSpMkLst>
        </pc:grpChg>
        <pc:grpChg chg="add del">
          <ac:chgData name="Mihaela Dimitrova (2215980)" userId="5d80895f-cd38-4d03-b959-7d267fb05322" providerId="ADAL" clId="{CCC34C32-FC96-EF4A-82C4-F88BF4D0C15F}" dt="2022-12-07T17:25:01.155" v="3335" actId="26606"/>
          <ac:grpSpMkLst>
            <pc:docMk/>
            <pc:sldMk cId="1338229217" sldId="257"/>
            <ac:grpSpMk id="77" creationId="{B57BDC17-F1B3-455F-BBF1-680AA1F25C06}"/>
          </ac:grpSpMkLst>
        </pc:grpChg>
        <pc:graphicFrameChg chg="add mod modGraphic">
          <ac:chgData name="Mihaela Dimitrova (2215980)" userId="5d80895f-cd38-4d03-b959-7d267fb05322" providerId="ADAL" clId="{CCC34C32-FC96-EF4A-82C4-F88BF4D0C15F}" dt="2022-12-07T17:25:28.451" v="3344" actId="26606"/>
          <ac:graphicFrameMkLst>
            <pc:docMk/>
            <pc:sldMk cId="1338229217" sldId="257"/>
            <ac:graphicFrameMk id="68" creationId="{B6C006E5-3084-C1A4-76A4-DAA5A8FC6882}"/>
          </ac:graphicFrameMkLst>
        </pc:graphicFrameChg>
        <pc:picChg chg="del">
          <ac:chgData name="Mihaela Dimitrova (2215980)" userId="5d80895f-cd38-4d03-b959-7d267fb05322" providerId="ADAL" clId="{CCC34C32-FC96-EF4A-82C4-F88BF4D0C15F}" dt="2022-11-17T13:24:37.738" v="17"/>
          <ac:picMkLst>
            <pc:docMk/>
            <pc:sldMk cId="1338229217" sldId="257"/>
            <ac:picMk id="10" creationId="{D5F431FD-989C-4F7B-9EF1-BDED51AED4CF}"/>
          </ac:picMkLst>
        </pc:picChg>
        <pc:picChg chg="add del">
          <ac:chgData name="Mihaela Dimitrova (2215980)" userId="5d80895f-cd38-4d03-b959-7d267fb05322" providerId="ADAL" clId="{CCC34C32-FC96-EF4A-82C4-F88BF4D0C15F}" dt="2022-11-17T13:35:00.287" v="205"/>
          <ac:picMkLst>
            <pc:docMk/>
            <pc:sldMk cId="1338229217" sldId="257"/>
            <ac:picMk id="49" creationId="{3BC6EBB2-9BDC-4075-BA6B-43A9FBF9C86C}"/>
          </ac:picMkLst>
        </pc:picChg>
        <pc:cxnChg chg="add del">
          <ac:chgData name="Mihaela Dimitrova (2215980)" userId="5d80895f-cd38-4d03-b959-7d267fb05322" providerId="ADAL" clId="{CCC34C32-FC96-EF4A-82C4-F88BF4D0C15F}" dt="2022-11-17T13:31:55.049" v="150" actId="26606"/>
          <ac:cxnSpMkLst>
            <pc:docMk/>
            <pc:sldMk cId="1338229217" sldId="257"/>
            <ac:cxnSpMk id="39" creationId="{085ECEC0-FF5D-4348-92C7-1EA7C61E770C}"/>
          </ac:cxnSpMkLst>
        </pc:cxnChg>
        <pc:cxnChg chg="add del">
          <ac:chgData name="Mihaela Dimitrova (2215980)" userId="5d80895f-cd38-4d03-b959-7d267fb05322" providerId="ADAL" clId="{CCC34C32-FC96-EF4A-82C4-F88BF4D0C15F}" dt="2022-11-17T13:35:00.287" v="205"/>
          <ac:cxnSpMkLst>
            <pc:docMk/>
            <pc:sldMk cId="1338229217" sldId="257"/>
            <ac:cxnSpMk id="48" creationId="{6B9695BD-ECF6-49CA-8877-8C493193C65D}"/>
          </ac:cxnSpMkLst>
        </pc:cxnChg>
        <pc:cxnChg chg="add del">
          <ac:chgData name="Mihaela Dimitrova (2215980)" userId="5d80895f-cd38-4d03-b959-7d267fb05322" providerId="ADAL" clId="{CCC34C32-FC96-EF4A-82C4-F88BF4D0C15F}" dt="2022-11-17T13:45:06.253" v="300"/>
          <ac:cxnSpMkLst>
            <pc:docMk/>
            <pc:sldMk cId="1338229217" sldId="257"/>
            <ac:cxnSpMk id="52" creationId="{8D89589C-2C90-4407-A995-05EC3DD7AB14}"/>
          </ac:cxnSpMkLst>
        </pc:cxnChg>
      </pc:sldChg>
      <pc:sldChg chg="addSp delSp modSp del mod modTransition setBg setFolMasterObjs setClrOvrMap delDesignElem">
        <pc:chgData name="Mihaela Dimitrova (2215980)" userId="5d80895f-cd38-4d03-b959-7d267fb05322" providerId="ADAL" clId="{CCC34C32-FC96-EF4A-82C4-F88BF4D0C15F}" dt="2022-11-30T12:42:23.332" v="2821" actId="2696"/>
        <pc:sldMkLst>
          <pc:docMk/>
          <pc:sldMk cId="3309358364" sldId="258"/>
        </pc:sldMkLst>
        <pc:spChg chg="mod">
          <ac:chgData name="Mihaela Dimitrova (2215980)" userId="5d80895f-cd38-4d03-b959-7d267fb05322" providerId="ADAL" clId="{CCC34C32-FC96-EF4A-82C4-F88BF4D0C15F}" dt="2022-11-24T21:53:02.829" v="1806"/>
          <ac:spMkLst>
            <pc:docMk/>
            <pc:sldMk cId="3309358364" sldId="258"/>
            <ac:spMk id="2" creationId="{E5365391-B627-FBFD-6E5D-E324F081C0BB}"/>
          </ac:spMkLst>
        </pc:spChg>
        <pc:spChg chg="add del mod">
          <ac:chgData name="Mihaela Dimitrova (2215980)" userId="5d80895f-cd38-4d03-b959-7d267fb05322" providerId="ADAL" clId="{CCC34C32-FC96-EF4A-82C4-F88BF4D0C15F}" dt="2022-11-17T13:29:18.419" v="130" actId="26606"/>
          <ac:spMkLst>
            <pc:docMk/>
            <pc:sldMk cId="3309358364" sldId="258"/>
            <ac:spMk id="3" creationId="{9ABA3DE1-0AD2-EE75-764B-8297CF28BAF9}"/>
          </ac:spMkLst>
        </pc:spChg>
        <pc:spChg chg="add del">
          <ac:chgData name="Mihaela Dimitrova (2215980)" userId="5d80895f-cd38-4d03-b959-7d267fb05322" providerId="ADAL" clId="{CCC34C32-FC96-EF4A-82C4-F88BF4D0C15F}" dt="2022-11-17T13:28:44.195" v="121" actId="26606"/>
          <ac:spMkLst>
            <pc:docMk/>
            <pc:sldMk cId="3309358364" sldId="258"/>
            <ac:spMk id="8" creationId="{29DC5A77-10C9-4ECF-B7EB-8D917F36A9EE}"/>
          </ac:spMkLst>
        </pc:spChg>
        <pc:spChg chg="add del">
          <ac:chgData name="Mihaela Dimitrova (2215980)" userId="5d80895f-cd38-4d03-b959-7d267fb05322" providerId="ADAL" clId="{CCC34C32-FC96-EF4A-82C4-F88BF4D0C15F}" dt="2022-11-17T13:28:59.980" v="125" actId="26606"/>
          <ac:spMkLst>
            <pc:docMk/>
            <pc:sldMk cId="3309358364" sldId="258"/>
            <ac:spMk id="9" creationId="{A566E947-FB18-4E34-92A1-7AE6603498AE}"/>
          </ac:spMkLst>
        </pc:spChg>
        <pc:spChg chg="add del">
          <ac:chgData name="Mihaela Dimitrova (2215980)" userId="5d80895f-cd38-4d03-b959-7d267fb05322" providerId="ADAL" clId="{CCC34C32-FC96-EF4A-82C4-F88BF4D0C15F}" dt="2022-11-17T13:28:44.195" v="121" actId="26606"/>
          <ac:spMkLst>
            <pc:docMk/>
            <pc:sldMk cId="3309358364" sldId="258"/>
            <ac:spMk id="10" creationId="{2FFE28B5-FB16-49A9-B851-3C35FAC0CACB}"/>
          </ac:spMkLst>
        </pc:spChg>
        <pc:spChg chg="add del">
          <ac:chgData name="Mihaela Dimitrova (2215980)" userId="5d80895f-cd38-4d03-b959-7d267fb05322" providerId="ADAL" clId="{CCC34C32-FC96-EF4A-82C4-F88BF4D0C15F}" dt="2022-11-17T13:28:59.980" v="125" actId="26606"/>
          <ac:spMkLst>
            <pc:docMk/>
            <pc:sldMk cId="3309358364" sldId="258"/>
            <ac:spMk id="11" creationId="{7E1FB687-F018-4798-90C8-38F1111E1A6B}"/>
          </ac:spMkLst>
        </pc:spChg>
        <pc:spChg chg="add del">
          <ac:chgData name="Mihaela Dimitrova (2215980)" userId="5d80895f-cd38-4d03-b959-7d267fb05322" providerId="ADAL" clId="{CCC34C32-FC96-EF4A-82C4-F88BF4D0C15F}" dt="2022-11-17T13:28:44.195" v="121" actId="26606"/>
          <ac:spMkLst>
            <pc:docMk/>
            <pc:sldMk cId="3309358364" sldId="258"/>
            <ac:spMk id="12" creationId="{01014442-855A-4E0F-8D09-C314661A48B9}"/>
          </ac:spMkLst>
        </pc:spChg>
        <pc:spChg chg="add del">
          <ac:chgData name="Mihaela Dimitrova (2215980)" userId="5d80895f-cd38-4d03-b959-7d267fb05322" providerId="ADAL" clId="{CCC34C32-FC96-EF4A-82C4-F88BF4D0C15F}" dt="2022-11-17T13:28:59.980" v="125" actId="26606"/>
          <ac:spMkLst>
            <pc:docMk/>
            <pc:sldMk cId="3309358364" sldId="258"/>
            <ac:spMk id="13" creationId="{99BAA161-AE24-467D-9AE2-A99E23CD71CD}"/>
          </ac:spMkLst>
        </pc:spChg>
        <pc:spChg chg="add del">
          <ac:chgData name="Mihaela Dimitrova (2215980)" userId="5d80895f-cd38-4d03-b959-7d267fb05322" providerId="ADAL" clId="{CCC34C32-FC96-EF4A-82C4-F88BF4D0C15F}" dt="2022-11-17T13:28:44.195" v="121" actId="26606"/>
          <ac:spMkLst>
            <pc:docMk/>
            <pc:sldMk cId="3309358364" sldId="258"/>
            <ac:spMk id="14" creationId="{9B1ABF09-86CF-414E-88A5-2B84CC7232A9}"/>
          </ac:spMkLst>
        </pc:spChg>
        <pc:spChg chg="add del">
          <ac:chgData name="Mihaela Dimitrova (2215980)" userId="5d80895f-cd38-4d03-b959-7d267fb05322" providerId="ADAL" clId="{CCC34C32-FC96-EF4A-82C4-F88BF4D0C15F}" dt="2022-11-17T13:28:44.195" v="121" actId="26606"/>
          <ac:spMkLst>
            <pc:docMk/>
            <pc:sldMk cId="3309358364" sldId="258"/>
            <ac:spMk id="16" creationId="{3FE91770-CDBB-4D24-94E5-AD484F36CE87}"/>
          </ac:spMkLst>
        </pc:spChg>
        <pc:spChg chg="add del">
          <ac:chgData name="Mihaela Dimitrova (2215980)" userId="5d80895f-cd38-4d03-b959-7d267fb05322" providerId="ADAL" clId="{CCC34C32-FC96-EF4A-82C4-F88BF4D0C15F}" dt="2022-11-17T13:28:53.970" v="123" actId="26606"/>
          <ac:spMkLst>
            <pc:docMk/>
            <pc:sldMk cId="3309358364" sldId="258"/>
            <ac:spMk id="18" creationId="{5DB23C2B-2054-4D8B-9E98-9190F8E05EAD}"/>
          </ac:spMkLst>
        </pc:spChg>
        <pc:spChg chg="add del">
          <ac:chgData name="Mihaela Dimitrova (2215980)" userId="5d80895f-cd38-4d03-b959-7d267fb05322" providerId="ADAL" clId="{CCC34C32-FC96-EF4A-82C4-F88BF4D0C15F}" dt="2022-11-17T13:28:53.970" v="123" actId="26606"/>
          <ac:spMkLst>
            <pc:docMk/>
            <pc:sldMk cId="3309358364" sldId="258"/>
            <ac:spMk id="19" creationId="{8797B5BC-9873-45F9-97D6-298FB5AF08FF}"/>
          </ac:spMkLst>
        </pc:spChg>
        <pc:spChg chg="add del">
          <ac:chgData name="Mihaela Dimitrova (2215980)" userId="5d80895f-cd38-4d03-b959-7d267fb05322" providerId="ADAL" clId="{CCC34C32-FC96-EF4A-82C4-F88BF4D0C15F}" dt="2022-11-17T13:28:53.970" v="123" actId="26606"/>
          <ac:spMkLst>
            <pc:docMk/>
            <pc:sldMk cId="3309358364" sldId="258"/>
            <ac:spMk id="20" creationId="{665C2FCD-09A4-4B4B-AA73-F330DFE91799}"/>
          </ac:spMkLst>
        </pc:spChg>
        <pc:spChg chg="add del">
          <ac:chgData name="Mihaela Dimitrova (2215980)" userId="5d80895f-cd38-4d03-b959-7d267fb05322" providerId="ADAL" clId="{CCC34C32-FC96-EF4A-82C4-F88BF4D0C15F}" dt="2022-11-17T13:29:22.637" v="132"/>
          <ac:spMkLst>
            <pc:docMk/>
            <pc:sldMk cId="3309358364" sldId="258"/>
            <ac:spMk id="21" creationId="{80516254-1D9F-4F3A-9870-3A3280BE2BFE}"/>
          </ac:spMkLst>
        </pc:spChg>
        <pc:spChg chg="add del">
          <ac:chgData name="Mihaela Dimitrova (2215980)" userId="5d80895f-cd38-4d03-b959-7d267fb05322" providerId="ADAL" clId="{CCC34C32-FC96-EF4A-82C4-F88BF4D0C15F}" dt="2022-11-17T13:29:22.637" v="132"/>
          <ac:spMkLst>
            <pc:docMk/>
            <pc:sldMk cId="3309358364" sldId="258"/>
            <ac:spMk id="22" creationId="{FC14672B-27A5-4CDA-ABAF-5E4CF4B41C23}"/>
          </ac:spMkLst>
        </pc:spChg>
        <pc:spChg chg="add del mod">
          <ac:chgData name="Mihaela Dimitrova (2215980)" userId="5d80895f-cd38-4d03-b959-7d267fb05322" providerId="ADAL" clId="{CCC34C32-FC96-EF4A-82C4-F88BF4D0C15F}" dt="2022-11-17T13:34:48.243" v="202" actId="26606"/>
          <ac:spMkLst>
            <pc:docMk/>
            <pc:sldMk cId="3309358364" sldId="258"/>
            <ac:spMk id="24" creationId="{9ABA3DE1-0AD2-EE75-764B-8297CF28BAF9}"/>
          </ac:spMkLst>
        </pc:spChg>
        <pc:spChg chg="add del">
          <ac:chgData name="Mihaela Dimitrova (2215980)" userId="5d80895f-cd38-4d03-b959-7d267fb05322" providerId="ADAL" clId="{CCC34C32-FC96-EF4A-82C4-F88BF4D0C15F}" dt="2022-11-17T13:29:22.637" v="132"/>
          <ac:spMkLst>
            <pc:docMk/>
            <pc:sldMk cId="3309358364" sldId="258"/>
            <ac:spMk id="25" creationId="{9A206779-5C74-4555-94BC-5845C92EC3A8}"/>
          </ac:spMkLst>
        </pc:spChg>
        <pc:spChg chg="add del">
          <ac:chgData name="Mihaela Dimitrova (2215980)" userId="5d80895f-cd38-4d03-b959-7d267fb05322" providerId="ADAL" clId="{CCC34C32-FC96-EF4A-82C4-F88BF4D0C15F}" dt="2022-11-17T13:34:48.217" v="201" actId="26606"/>
          <ac:spMkLst>
            <pc:docMk/>
            <pc:sldMk cId="3309358364" sldId="258"/>
            <ac:spMk id="26" creationId="{923E8915-D2AA-4327-A45A-972C3CA9574B}"/>
          </ac:spMkLst>
        </pc:spChg>
        <pc:spChg chg="add del">
          <ac:chgData name="Mihaela Dimitrova (2215980)" userId="5d80895f-cd38-4d03-b959-7d267fb05322" providerId="ADAL" clId="{CCC34C32-FC96-EF4A-82C4-F88BF4D0C15F}" dt="2022-11-17T13:34:48.217" v="201" actId="26606"/>
          <ac:spMkLst>
            <pc:docMk/>
            <pc:sldMk cId="3309358364" sldId="258"/>
            <ac:spMk id="27" creationId="{8302FC3C-9804-4950-B721-5FD704BA6065}"/>
          </ac:spMkLst>
        </pc:spChg>
        <pc:spChg chg="add del">
          <ac:chgData name="Mihaela Dimitrova (2215980)" userId="5d80895f-cd38-4d03-b959-7d267fb05322" providerId="ADAL" clId="{CCC34C32-FC96-EF4A-82C4-F88BF4D0C15F}" dt="2022-11-17T13:29:49.410" v="137" actId="26606"/>
          <ac:spMkLst>
            <pc:docMk/>
            <pc:sldMk cId="3309358364" sldId="258"/>
            <ac:spMk id="29" creationId="{A6F4DB63-A191-45D9-8A53-9B18F8FE26C9}"/>
          </ac:spMkLst>
        </pc:spChg>
        <pc:spChg chg="add del">
          <ac:chgData name="Mihaela Dimitrova (2215980)" userId="5d80895f-cd38-4d03-b959-7d267fb05322" providerId="ADAL" clId="{CCC34C32-FC96-EF4A-82C4-F88BF4D0C15F}" dt="2022-11-17T13:29:49.410" v="137" actId="26606"/>
          <ac:spMkLst>
            <pc:docMk/>
            <pc:sldMk cId="3309358364" sldId="258"/>
            <ac:spMk id="31" creationId="{C0BB8E50-9569-495A-A548-A5AD50553F58}"/>
          </ac:spMkLst>
        </pc:spChg>
        <pc:spChg chg="add del">
          <ac:chgData name="Mihaela Dimitrova (2215980)" userId="5d80895f-cd38-4d03-b959-7d267fb05322" providerId="ADAL" clId="{CCC34C32-FC96-EF4A-82C4-F88BF4D0C15F}" dt="2022-11-17T13:34:48.217" v="201" actId="26606"/>
          <ac:spMkLst>
            <pc:docMk/>
            <pc:sldMk cId="3309358364" sldId="258"/>
            <ac:spMk id="32" creationId="{F3798573-F27B-47EB-8EA4-7EE34954C2D6}"/>
          </ac:spMkLst>
        </pc:spChg>
        <pc:spChg chg="add del">
          <ac:chgData name="Mihaela Dimitrova (2215980)" userId="5d80895f-cd38-4d03-b959-7d267fb05322" providerId="ADAL" clId="{CCC34C32-FC96-EF4A-82C4-F88BF4D0C15F}" dt="2022-11-17T13:29:49.410" v="137" actId="26606"/>
          <ac:spMkLst>
            <pc:docMk/>
            <pc:sldMk cId="3309358364" sldId="258"/>
            <ac:spMk id="33" creationId="{D6F26545-4582-4DBE-973B-ED1BC9CBD2E3}"/>
          </ac:spMkLst>
        </pc:spChg>
        <pc:spChg chg="add del">
          <ac:chgData name="Mihaela Dimitrova (2215980)" userId="5d80895f-cd38-4d03-b959-7d267fb05322" providerId="ADAL" clId="{CCC34C32-FC96-EF4A-82C4-F88BF4D0C15F}" dt="2022-11-17T13:35:00.287" v="205"/>
          <ac:spMkLst>
            <pc:docMk/>
            <pc:sldMk cId="3309358364" sldId="258"/>
            <ac:spMk id="34" creationId="{736AD705-9544-45E1-B278-8D99F718B8E7}"/>
          </ac:spMkLst>
        </pc:spChg>
        <pc:spChg chg="add del">
          <ac:chgData name="Mihaela Dimitrova (2215980)" userId="5d80895f-cd38-4d03-b959-7d267fb05322" providerId="ADAL" clId="{CCC34C32-FC96-EF4A-82C4-F88BF4D0C15F}" dt="2022-11-17T13:35:00.287" v="205"/>
          <ac:spMkLst>
            <pc:docMk/>
            <pc:sldMk cId="3309358364" sldId="258"/>
            <ac:spMk id="36" creationId="{8DFFC5B7-4963-4902-8A90-EFF5766892DF}"/>
          </ac:spMkLst>
        </pc:spChg>
        <pc:spChg chg="add del">
          <ac:chgData name="Mihaela Dimitrova (2215980)" userId="5d80895f-cd38-4d03-b959-7d267fb05322" providerId="ADAL" clId="{CCC34C32-FC96-EF4A-82C4-F88BF4D0C15F}" dt="2022-11-17T13:35:00.287" v="205"/>
          <ac:spMkLst>
            <pc:docMk/>
            <pc:sldMk cId="3309358364" sldId="258"/>
            <ac:spMk id="38" creationId="{0604E0B1-6762-4B99-A6A5-42ED8E20D69F}"/>
          </ac:spMkLst>
        </pc:spChg>
        <pc:spChg chg="add del">
          <ac:chgData name="Mihaela Dimitrova (2215980)" userId="5d80895f-cd38-4d03-b959-7d267fb05322" providerId="ADAL" clId="{CCC34C32-FC96-EF4A-82C4-F88BF4D0C15F}" dt="2022-11-17T13:35:00.287" v="205"/>
          <ac:spMkLst>
            <pc:docMk/>
            <pc:sldMk cId="3309358364" sldId="258"/>
            <ac:spMk id="40" creationId="{6D86F5FF-DE1B-4BAB-A7BE-6F39F5DD988E}"/>
          </ac:spMkLst>
        </pc:spChg>
        <pc:spChg chg="add del">
          <ac:chgData name="Mihaela Dimitrova (2215980)" userId="5d80895f-cd38-4d03-b959-7d267fb05322" providerId="ADAL" clId="{CCC34C32-FC96-EF4A-82C4-F88BF4D0C15F}" dt="2022-11-17T13:29:50.703" v="139" actId="26606"/>
          <ac:spMkLst>
            <pc:docMk/>
            <pc:sldMk cId="3309358364" sldId="258"/>
            <ac:spMk id="43" creationId="{5D1C0F6D-5AB0-457D-A2E5-4B8E77E3905D}"/>
          </ac:spMkLst>
        </pc:spChg>
        <pc:spChg chg="add del">
          <ac:chgData name="Mihaela Dimitrova (2215980)" userId="5d80895f-cd38-4d03-b959-7d267fb05322" providerId="ADAL" clId="{CCC34C32-FC96-EF4A-82C4-F88BF4D0C15F}" dt="2022-11-17T13:29:50.703" v="139" actId="26606"/>
          <ac:spMkLst>
            <pc:docMk/>
            <pc:sldMk cId="3309358364" sldId="258"/>
            <ac:spMk id="44" creationId="{FD56A97F-536A-4D70-BE3C-46ED7477A145}"/>
          </ac:spMkLst>
        </pc:spChg>
        <pc:spChg chg="add del">
          <ac:chgData name="Mihaela Dimitrova (2215980)" userId="5d80895f-cd38-4d03-b959-7d267fb05322" providerId="ADAL" clId="{CCC34C32-FC96-EF4A-82C4-F88BF4D0C15F}" dt="2022-11-17T13:29:50.703" v="139" actId="26606"/>
          <ac:spMkLst>
            <pc:docMk/>
            <pc:sldMk cId="3309358364" sldId="258"/>
            <ac:spMk id="45" creationId="{C8F27DD5-AB09-4348-AEAE-38DD5BF3BA34}"/>
          </ac:spMkLst>
        </pc:spChg>
        <pc:spChg chg="add del">
          <ac:chgData name="Mihaela Dimitrova (2215980)" userId="5d80895f-cd38-4d03-b959-7d267fb05322" providerId="ADAL" clId="{CCC34C32-FC96-EF4A-82C4-F88BF4D0C15F}" dt="2022-11-17T13:40:06.491" v="253"/>
          <ac:spMkLst>
            <pc:docMk/>
            <pc:sldMk cId="3309358364" sldId="258"/>
            <ac:spMk id="47" creationId="{0604E0B1-6762-4B99-A6A5-42ED8E20D69F}"/>
          </ac:spMkLst>
        </pc:spChg>
        <pc:spChg chg="add del">
          <ac:chgData name="Mihaela Dimitrova (2215980)" userId="5d80895f-cd38-4d03-b959-7d267fb05322" providerId="ADAL" clId="{CCC34C32-FC96-EF4A-82C4-F88BF4D0C15F}" dt="2022-11-17T13:31:06.861" v="144"/>
          <ac:spMkLst>
            <pc:docMk/>
            <pc:sldMk cId="3309358364" sldId="258"/>
            <ac:spMk id="48" creationId="{E3F012C5-2940-4F3E-BB5E-B8B2C9E82914}"/>
          </ac:spMkLst>
        </pc:spChg>
        <pc:spChg chg="add del">
          <ac:chgData name="Mihaela Dimitrova (2215980)" userId="5d80895f-cd38-4d03-b959-7d267fb05322" providerId="ADAL" clId="{CCC34C32-FC96-EF4A-82C4-F88BF4D0C15F}" dt="2022-11-17T13:31:06.861" v="144"/>
          <ac:spMkLst>
            <pc:docMk/>
            <pc:sldMk cId="3309358364" sldId="258"/>
            <ac:spMk id="49" creationId="{EB37C977-E7E3-44AC-AEC8-2E276419094B}"/>
          </ac:spMkLst>
        </pc:spChg>
        <pc:spChg chg="add del">
          <ac:chgData name="Mihaela Dimitrova (2215980)" userId="5d80895f-cd38-4d03-b959-7d267fb05322" providerId="ADAL" clId="{CCC34C32-FC96-EF4A-82C4-F88BF4D0C15F}" dt="2022-11-17T13:40:06.491" v="253"/>
          <ac:spMkLst>
            <pc:docMk/>
            <pc:sldMk cId="3309358364" sldId="258"/>
            <ac:spMk id="51" creationId="{736AD705-9544-45E1-B278-8D99F718B8E7}"/>
          </ac:spMkLst>
        </pc:spChg>
        <pc:spChg chg="add del">
          <ac:chgData name="Mihaela Dimitrova (2215980)" userId="5d80895f-cd38-4d03-b959-7d267fb05322" providerId="ADAL" clId="{CCC34C32-FC96-EF4A-82C4-F88BF4D0C15F}" dt="2022-11-17T13:40:06.491" v="253"/>
          <ac:spMkLst>
            <pc:docMk/>
            <pc:sldMk cId="3309358364" sldId="258"/>
            <ac:spMk id="52" creationId="{6D86F5FF-DE1B-4BAB-A7BE-6F39F5DD988E}"/>
          </ac:spMkLst>
        </pc:spChg>
        <pc:spChg chg="add del">
          <ac:chgData name="Mihaela Dimitrova (2215980)" userId="5d80895f-cd38-4d03-b959-7d267fb05322" providerId="ADAL" clId="{CCC34C32-FC96-EF4A-82C4-F88BF4D0C15F}" dt="2022-11-17T13:40:06.491" v="253"/>
          <ac:spMkLst>
            <pc:docMk/>
            <pc:sldMk cId="3309358364" sldId="258"/>
            <ac:spMk id="53" creationId="{8DFFC5B7-4963-4902-8A90-EFF5766892DF}"/>
          </ac:spMkLst>
        </pc:spChg>
        <pc:spChg chg="add del">
          <ac:chgData name="Mihaela Dimitrova (2215980)" userId="5d80895f-cd38-4d03-b959-7d267fb05322" providerId="ADAL" clId="{CCC34C32-FC96-EF4A-82C4-F88BF4D0C15F}" dt="2022-11-17T13:54:20.996" v="399"/>
          <ac:spMkLst>
            <pc:docMk/>
            <pc:sldMk cId="3309358364" sldId="258"/>
            <ac:spMk id="54" creationId="{CBD94887-6A10-4F62-8EE1-B2BCFA1F380F}"/>
          </ac:spMkLst>
        </pc:spChg>
        <pc:spChg chg="add del">
          <ac:chgData name="Mihaela Dimitrova (2215980)" userId="5d80895f-cd38-4d03-b959-7d267fb05322" providerId="ADAL" clId="{CCC34C32-FC96-EF4A-82C4-F88BF4D0C15F}" dt="2022-11-17T13:54:28.963" v="402" actId="26606"/>
          <ac:spMkLst>
            <pc:docMk/>
            <pc:sldMk cId="3309358364" sldId="258"/>
            <ac:spMk id="56" creationId="{D0D45553-91A4-480A-9577-0E0FC0D919B9}"/>
          </ac:spMkLst>
        </pc:spChg>
        <pc:spChg chg="add del">
          <ac:chgData name="Mihaela Dimitrova (2215980)" userId="5d80895f-cd38-4d03-b959-7d267fb05322" providerId="ADAL" clId="{CCC34C32-FC96-EF4A-82C4-F88BF4D0C15F}" dt="2022-11-17T13:54:28.963" v="402" actId="26606"/>
          <ac:spMkLst>
            <pc:docMk/>
            <pc:sldMk cId="3309358364" sldId="258"/>
            <ac:spMk id="57" creationId="{D240F8A8-FEA1-42C2-B259-27A9351279BD}"/>
          </ac:spMkLst>
        </pc:spChg>
        <pc:spChg chg="add del">
          <ac:chgData name="Mihaela Dimitrova (2215980)" userId="5d80895f-cd38-4d03-b959-7d267fb05322" providerId="ADAL" clId="{CCC34C32-FC96-EF4A-82C4-F88BF4D0C15F}" dt="2022-11-23T13:00:09.721" v="645" actId="26606"/>
          <ac:spMkLst>
            <pc:docMk/>
            <pc:sldMk cId="3309358364" sldId="258"/>
            <ac:spMk id="58" creationId="{3FD711E9-7F79-40A9-8D9E-4AE293C154A5}"/>
          </ac:spMkLst>
        </pc:spChg>
        <pc:spChg chg="add del">
          <ac:chgData name="Mihaela Dimitrova (2215980)" userId="5d80895f-cd38-4d03-b959-7d267fb05322" providerId="ADAL" clId="{CCC34C32-FC96-EF4A-82C4-F88BF4D0C15F}" dt="2022-11-24T21:02:16.398" v="1360" actId="26606"/>
          <ac:spMkLst>
            <pc:docMk/>
            <pc:sldMk cId="3309358364" sldId="258"/>
            <ac:spMk id="59" creationId="{886D4068-D045-48B0-9A00-198F2FE4B57C}"/>
          </ac:spMkLst>
        </pc:spChg>
        <pc:spChg chg="add del">
          <ac:chgData name="Mihaela Dimitrova (2215980)" userId="5d80895f-cd38-4d03-b959-7d267fb05322" providerId="ADAL" clId="{CCC34C32-FC96-EF4A-82C4-F88BF4D0C15F}" dt="2022-11-24T21:02:16.398" v="1360" actId="26606"/>
          <ac:spMkLst>
            <pc:docMk/>
            <pc:sldMk cId="3309358364" sldId="258"/>
            <ac:spMk id="60" creationId="{12664C4B-AAE2-4AA0-8918-134E8086F37E}"/>
          </ac:spMkLst>
        </pc:spChg>
        <pc:spChg chg="add del">
          <ac:chgData name="Mihaela Dimitrova (2215980)" userId="5d80895f-cd38-4d03-b959-7d267fb05322" providerId="ADAL" clId="{CCC34C32-FC96-EF4A-82C4-F88BF4D0C15F}" dt="2022-11-24T21:02:16.398" v="1360" actId="26606"/>
          <ac:spMkLst>
            <pc:docMk/>
            <pc:sldMk cId="3309358364" sldId="258"/>
            <ac:spMk id="61" creationId="{616F9FD8-4CFE-4C77-8F29-5D801C57E2AB}"/>
          </ac:spMkLst>
        </pc:spChg>
        <pc:spChg chg="add del">
          <ac:chgData name="Mihaela Dimitrova (2215980)" userId="5d80895f-cd38-4d03-b959-7d267fb05322" providerId="ADAL" clId="{CCC34C32-FC96-EF4A-82C4-F88BF4D0C15F}" dt="2022-11-24T21:31:29.707" v="1695" actId="26606"/>
          <ac:spMkLst>
            <pc:docMk/>
            <pc:sldMk cId="3309358364" sldId="258"/>
            <ac:spMk id="62" creationId="{E009DD9B-5EE2-4C0D-8B2B-351C8C102205}"/>
          </ac:spMkLst>
        </pc:spChg>
        <pc:spChg chg="add del">
          <ac:chgData name="Mihaela Dimitrova (2215980)" userId="5d80895f-cd38-4d03-b959-7d267fb05322" providerId="ADAL" clId="{CCC34C32-FC96-EF4A-82C4-F88BF4D0C15F}" dt="2022-11-24T21:31:29.707" v="1695" actId="26606"/>
          <ac:spMkLst>
            <pc:docMk/>
            <pc:sldMk cId="3309358364" sldId="258"/>
            <ac:spMk id="63" creationId="{E720DB99-7745-4E75-9D96-AAB6D55C531E}"/>
          </ac:spMkLst>
        </pc:spChg>
        <pc:spChg chg="add del">
          <ac:chgData name="Mihaela Dimitrova (2215980)" userId="5d80895f-cd38-4d03-b959-7d267fb05322" providerId="ADAL" clId="{CCC34C32-FC96-EF4A-82C4-F88BF4D0C15F}" dt="2022-11-24T21:31:29.707" v="1695" actId="26606"/>
          <ac:spMkLst>
            <pc:docMk/>
            <pc:sldMk cId="3309358364" sldId="258"/>
            <ac:spMk id="64" creationId="{D68803C4-E159-4360-B7BB-74205C8F782D}"/>
          </ac:spMkLst>
        </pc:spChg>
        <pc:spChg chg="add del">
          <ac:chgData name="Mihaela Dimitrova (2215980)" userId="5d80895f-cd38-4d03-b959-7d267fb05322" providerId="ADAL" clId="{CCC34C32-FC96-EF4A-82C4-F88BF4D0C15F}" dt="2022-11-24T21:31:29.707" v="1695" actId="26606"/>
          <ac:spMkLst>
            <pc:docMk/>
            <pc:sldMk cId="3309358364" sldId="258"/>
            <ac:spMk id="65" creationId="{504B0465-3B07-49BF-BEA7-D81476246293}"/>
          </ac:spMkLst>
        </pc:spChg>
        <pc:spChg chg="add del">
          <ac:chgData name="Mihaela Dimitrova (2215980)" userId="5d80895f-cd38-4d03-b959-7d267fb05322" providerId="ADAL" clId="{CCC34C32-FC96-EF4A-82C4-F88BF4D0C15F}" dt="2022-11-24T21:31:29.707" v="1695" actId="26606"/>
          <ac:spMkLst>
            <pc:docMk/>
            <pc:sldMk cId="3309358364" sldId="258"/>
            <ac:spMk id="66" creationId="{49B7FFA5-14CB-4A4F-9BCC-CA3AA5D9D276}"/>
          </ac:spMkLst>
        </pc:spChg>
        <pc:spChg chg="add del">
          <ac:chgData name="Mihaela Dimitrova (2215980)" userId="5d80895f-cd38-4d03-b959-7d267fb05322" providerId="ADAL" clId="{CCC34C32-FC96-EF4A-82C4-F88BF4D0C15F}" dt="2022-11-24T21:31:29.707" v="1695" actId="26606"/>
          <ac:spMkLst>
            <pc:docMk/>
            <pc:sldMk cId="3309358364" sldId="258"/>
            <ac:spMk id="67" creationId="{04E48745-7512-4EC2-9E20-9092D12150CA}"/>
          </ac:spMkLst>
        </pc:spChg>
        <pc:spChg chg="mod">
          <ac:chgData name="Mihaela Dimitrova (2215980)" userId="5d80895f-cd38-4d03-b959-7d267fb05322" providerId="ADAL" clId="{CCC34C32-FC96-EF4A-82C4-F88BF4D0C15F}" dt="2022-11-30T12:42:14.684" v="2820" actId="14100"/>
          <ac:spMkLst>
            <pc:docMk/>
            <pc:sldMk cId="3309358364" sldId="258"/>
            <ac:spMk id="324" creationId="{27175985-E9BA-1835-3148-CF93921009DA}"/>
          </ac:spMkLst>
        </pc:spChg>
        <pc:graphicFrameChg chg="add del">
          <ac:chgData name="Mihaela Dimitrova (2215980)" userId="5d80895f-cd38-4d03-b959-7d267fb05322" providerId="ADAL" clId="{CCC34C32-FC96-EF4A-82C4-F88BF4D0C15F}" dt="2022-11-17T13:28:59.980" v="125" actId="26606"/>
          <ac:graphicFrameMkLst>
            <pc:docMk/>
            <pc:sldMk cId="3309358364" sldId="258"/>
            <ac:graphicFrameMk id="5" creationId="{8DD403F9-E07D-3905-C641-9B313A532286}"/>
          </ac:graphicFrameMkLst>
        </pc:graphicFrameChg>
        <pc:graphicFrameChg chg="add del">
          <ac:chgData name="Mihaela Dimitrova (2215980)" userId="5d80895f-cd38-4d03-b959-7d267fb05322" providerId="ADAL" clId="{CCC34C32-FC96-EF4A-82C4-F88BF4D0C15F}" dt="2022-11-17T13:29:11.265" v="127" actId="26606"/>
          <ac:graphicFrameMkLst>
            <pc:docMk/>
            <pc:sldMk cId="3309358364" sldId="258"/>
            <ac:graphicFrameMk id="15" creationId="{047F2F7C-79DB-49CF-28F8-AA873AA26543}"/>
          </ac:graphicFrameMkLst>
        </pc:graphicFrameChg>
        <pc:graphicFrameChg chg="add del">
          <ac:chgData name="Mihaela Dimitrova (2215980)" userId="5d80895f-cd38-4d03-b959-7d267fb05322" providerId="ADAL" clId="{CCC34C32-FC96-EF4A-82C4-F88BF4D0C15F}" dt="2022-11-17T13:29:18.405" v="129" actId="26606"/>
          <ac:graphicFrameMkLst>
            <pc:docMk/>
            <pc:sldMk cId="3309358364" sldId="258"/>
            <ac:graphicFrameMk id="17" creationId="{AF452E3D-7292-405A-121B-72EFE340AB77}"/>
          </ac:graphicFrameMkLst>
        </pc:graphicFrameChg>
        <pc:graphicFrameChg chg="add mod modGraphic">
          <ac:chgData name="Mihaela Dimitrova (2215980)" userId="5d80895f-cd38-4d03-b959-7d267fb05322" providerId="ADAL" clId="{CCC34C32-FC96-EF4A-82C4-F88BF4D0C15F}" dt="2022-11-25T08:31:52.579" v="1917" actId="1076"/>
          <ac:graphicFrameMkLst>
            <pc:docMk/>
            <pc:sldMk cId="3309358364" sldId="258"/>
            <ac:graphicFrameMk id="42" creationId="{FFF9F473-09F9-8969-F5AA-1B74187CF9F4}"/>
          </ac:graphicFrameMkLst>
        </pc:graphicFrameChg>
        <pc:picChg chg="add del">
          <ac:chgData name="Mihaela Dimitrova (2215980)" userId="5d80895f-cd38-4d03-b959-7d267fb05322" providerId="ADAL" clId="{CCC34C32-FC96-EF4A-82C4-F88BF4D0C15F}" dt="2022-11-17T13:34:48.217" v="201" actId="26606"/>
          <ac:picMkLst>
            <pc:docMk/>
            <pc:sldMk cId="3309358364" sldId="258"/>
            <ac:picMk id="30" creationId="{3BC6EBB2-9BDC-4075-BA6B-43A9FBF9C86C}"/>
          </ac:picMkLst>
        </pc:picChg>
        <pc:picChg chg="add del">
          <ac:chgData name="Mihaela Dimitrova (2215980)" userId="5d80895f-cd38-4d03-b959-7d267fb05322" providerId="ADAL" clId="{CCC34C32-FC96-EF4A-82C4-F88BF4D0C15F}" dt="2022-11-17T13:29:49.410" v="137" actId="26606"/>
          <ac:picMkLst>
            <pc:docMk/>
            <pc:sldMk cId="3309358364" sldId="258"/>
            <ac:picMk id="35" creationId="{E47A6981-7EBF-4F2B-BD20-3124170BF88E}"/>
          </ac:picMkLst>
        </pc:picChg>
        <pc:picChg chg="add del">
          <ac:chgData name="Mihaela Dimitrova (2215980)" userId="5d80895f-cd38-4d03-b959-7d267fb05322" providerId="ADAL" clId="{CCC34C32-FC96-EF4A-82C4-F88BF4D0C15F}" dt="2022-11-17T13:29:49.410" v="137" actId="26606"/>
          <ac:picMkLst>
            <pc:docMk/>
            <pc:sldMk cId="3309358364" sldId="258"/>
            <ac:picMk id="37" creationId="{6497DCFF-C2AA-4065-BFCF-1E7535B0D81A}"/>
          </ac:picMkLst>
        </pc:picChg>
        <pc:picChg chg="add del">
          <ac:chgData name="Mihaela Dimitrova (2215980)" userId="5d80895f-cd38-4d03-b959-7d267fb05322" providerId="ADAL" clId="{CCC34C32-FC96-EF4A-82C4-F88BF4D0C15F}" dt="2022-11-17T13:29:49.410" v="137" actId="26606"/>
          <ac:picMkLst>
            <pc:docMk/>
            <pc:sldMk cId="3309358364" sldId="258"/>
            <ac:picMk id="39" creationId="{15E1159C-5B31-49A8-A933-C1179723C535}"/>
          </ac:picMkLst>
        </pc:picChg>
        <pc:picChg chg="add del">
          <ac:chgData name="Mihaela Dimitrova (2215980)" userId="5d80895f-cd38-4d03-b959-7d267fb05322" providerId="ADAL" clId="{CCC34C32-FC96-EF4A-82C4-F88BF4D0C15F}" dt="2022-11-17T13:29:49.410" v="137" actId="26606"/>
          <ac:picMkLst>
            <pc:docMk/>
            <pc:sldMk cId="3309358364" sldId="258"/>
            <ac:picMk id="41" creationId="{DA9BD01A-0D38-48EA-98E5-BB66386F39BC}"/>
          </ac:picMkLst>
        </pc:picChg>
        <pc:picChg chg="add del">
          <ac:chgData name="Mihaela Dimitrova (2215980)" userId="5d80895f-cd38-4d03-b959-7d267fb05322" providerId="ADAL" clId="{CCC34C32-FC96-EF4A-82C4-F88BF4D0C15F}" dt="2022-11-17T13:29:50.703" v="139" actId="26606"/>
          <ac:picMkLst>
            <pc:docMk/>
            <pc:sldMk cId="3309358364" sldId="258"/>
            <ac:picMk id="46" creationId="{522BA091-022A-4EB4-BBA0-0309BF5F9190}"/>
          </ac:picMkLst>
        </pc:picChg>
        <pc:picChg chg="add del">
          <ac:chgData name="Mihaela Dimitrova (2215980)" userId="5d80895f-cd38-4d03-b959-7d267fb05322" providerId="ADAL" clId="{CCC34C32-FC96-EF4A-82C4-F88BF4D0C15F}" dt="2022-11-17T13:31:06.861" v="144"/>
          <ac:picMkLst>
            <pc:docMk/>
            <pc:sldMk cId="3309358364" sldId="258"/>
            <ac:picMk id="50" creationId="{A70DF37D-86A3-45DB-B1C1-580462D4BB6D}"/>
          </ac:picMkLst>
        </pc:picChg>
        <pc:picChg chg="add del">
          <ac:chgData name="Mihaela Dimitrova (2215980)" userId="5d80895f-cd38-4d03-b959-7d267fb05322" providerId="ADAL" clId="{CCC34C32-FC96-EF4A-82C4-F88BF4D0C15F}" dt="2022-11-17T13:54:20.996" v="399"/>
          <ac:picMkLst>
            <pc:docMk/>
            <pc:sldMk cId="3309358364" sldId="258"/>
            <ac:picMk id="55" creationId="{A3D512BA-228A-4979-9312-ACD246E1099D}"/>
          </ac:picMkLst>
        </pc:picChg>
        <pc:cxnChg chg="add del">
          <ac:chgData name="Mihaela Dimitrova (2215980)" userId="5d80895f-cd38-4d03-b959-7d267fb05322" providerId="ADAL" clId="{CCC34C32-FC96-EF4A-82C4-F88BF4D0C15F}" dt="2022-11-17T13:29:22.637" v="132"/>
          <ac:cxnSpMkLst>
            <pc:docMk/>
            <pc:sldMk cId="3309358364" sldId="258"/>
            <ac:cxnSpMk id="23" creationId="{8D89589C-2C90-4407-A995-05EC3DD7AB14}"/>
          </ac:cxnSpMkLst>
        </pc:cxnChg>
        <pc:cxnChg chg="add del">
          <ac:chgData name="Mihaela Dimitrova (2215980)" userId="5d80895f-cd38-4d03-b959-7d267fb05322" providerId="ADAL" clId="{CCC34C32-FC96-EF4A-82C4-F88BF4D0C15F}" dt="2022-11-17T13:34:48.217" v="201" actId="26606"/>
          <ac:cxnSpMkLst>
            <pc:docMk/>
            <pc:sldMk cId="3309358364" sldId="258"/>
            <ac:cxnSpMk id="28" creationId="{6B9695BD-ECF6-49CA-8877-8C493193C65D}"/>
          </ac:cxnSpMkLst>
        </pc:cxnChg>
      </pc:sldChg>
      <pc:sldChg chg="addSp delSp modSp del mod modTransition setBg setFolMasterObjs setClrOvrMap delDesignElem">
        <pc:chgData name="Mihaela Dimitrova (2215980)" userId="5d80895f-cd38-4d03-b959-7d267fb05322" providerId="ADAL" clId="{CCC34C32-FC96-EF4A-82C4-F88BF4D0C15F}" dt="2022-11-30T12:46:24.247" v="2976" actId="2696"/>
        <pc:sldMkLst>
          <pc:docMk/>
          <pc:sldMk cId="2335526592" sldId="259"/>
        </pc:sldMkLst>
        <pc:spChg chg="mod">
          <ac:chgData name="Mihaela Dimitrova (2215980)" userId="5d80895f-cd38-4d03-b959-7d267fb05322" providerId="ADAL" clId="{CCC34C32-FC96-EF4A-82C4-F88BF4D0C15F}" dt="2022-11-24T21:28:26.919" v="1625" actId="26606"/>
          <ac:spMkLst>
            <pc:docMk/>
            <pc:sldMk cId="2335526592" sldId="259"/>
            <ac:spMk id="2" creationId="{EA8EAC07-B7F6-B312-08E0-9D1BFF26E16A}"/>
          </ac:spMkLst>
        </pc:spChg>
        <pc:spChg chg="add del mod">
          <ac:chgData name="Mihaela Dimitrova (2215980)" userId="5d80895f-cd38-4d03-b959-7d267fb05322" providerId="ADAL" clId="{CCC34C32-FC96-EF4A-82C4-F88BF4D0C15F}" dt="2022-11-17T13:35:46.921" v="214" actId="26606"/>
          <ac:spMkLst>
            <pc:docMk/>
            <pc:sldMk cId="2335526592" sldId="259"/>
            <ac:spMk id="3" creationId="{C2695AA2-1491-F208-072E-6B63AA4DADD9}"/>
          </ac:spMkLst>
        </pc:spChg>
        <pc:spChg chg="add del">
          <ac:chgData name="Mihaela Dimitrova (2215980)" userId="5d80895f-cd38-4d03-b959-7d267fb05322" providerId="ADAL" clId="{CCC34C32-FC96-EF4A-82C4-F88BF4D0C15F}" dt="2022-11-17T13:40:06.491" v="253"/>
          <ac:spMkLst>
            <pc:docMk/>
            <pc:sldMk cId="2335526592" sldId="259"/>
            <ac:spMk id="8" creationId="{0D9B8FD4-CDEB-4EB4-B4DE-C89E11938958}"/>
          </ac:spMkLst>
        </pc:spChg>
        <pc:spChg chg="add del">
          <ac:chgData name="Mihaela Dimitrova (2215980)" userId="5d80895f-cd38-4d03-b959-7d267fb05322" providerId="ADAL" clId="{CCC34C32-FC96-EF4A-82C4-F88BF4D0C15F}" dt="2022-11-17T13:35:26.940" v="209" actId="26606"/>
          <ac:spMkLst>
            <pc:docMk/>
            <pc:sldMk cId="2335526592" sldId="259"/>
            <ac:spMk id="9" creationId="{0604E0B1-6762-4B99-A6A5-42ED8E20D69F}"/>
          </ac:spMkLst>
        </pc:spChg>
        <pc:spChg chg="add del">
          <ac:chgData name="Mihaela Dimitrova (2215980)" userId="5d80895f-cd38-4d03-b959-7d267fb05322" providerId="ADAL" clId="{CCC34C32-FC96-EF4A-82C4-F88BF4D0C15F}" dt="2022-11-17T13:40:06.491" v="253"/>
          <ac:spMkLst>
            <pc:docMk/>
            <pc:sldMk cId="2335526592" sldId="259"/>
            <ac:spMk id="10" creationId="{5A2E3D1D-9E9F-4739-BA14-D4D7FA9FBDD1}"/>
          </ac:spMkLst>
        </pc:spChg>
        <pc:spChg chg="add del">
          <ac:chgData name="Mihaela Dimitrova (2215980)" userId="5d80895f-cd38-4d03-b959-7d267fb05322" providerId="ADAL" clId="{CCC34C32-FC96-EF4A-82C4-F88BF4D0C15F}" dt="2022-11-17T13:35:26.940" v="209" actId="26606"/>
          <ac:spMkLst>
            <pc:docMk/>
            <pc:sldMk cId="2335526592" sldId="259"/>
            <ac:spMk id="11" creationId="{6D86F5FF-DE1B-4BAB-A7BE-6F39F5DD988E}"/>
          </ac:spMkLst>
        </pc:spChg>
        <pc:spChg chg="add del">
          <ac:chgData name="Mihaela Dimitrova (2215980)" userId="5d80895f-cd38-4d03-b959-7d267fb05322" providerId="ADAL" clId="{CCC34C32-FC96-EF4A-82C4-F88BF4D0C15F}" dt="2022-11-17T13:40:06.491" v="253"/>
          <ac:spMkLst>
            <pc:docMk/>
            <pc:sldMk cId="2335526592" sldId="259"/>
            <ac:spMk id="12" creationId="{1FFB365B-E9DC-4859-B8AB-CB83EEBE4E28}"/>
          </ac:spMkLst>
        </pc:spChg>
        <pc:spChg chg="add del">
          <ac:chgData name="Mihaela Dimitrova (2215980)" userId="5d80895f-cd38-4d03-b959-7d267fb05322" providerId="ADAL" clId="{CCC34C32-FC96-EF4A-82C4-F88BF4D0C15F}" dt="2022-11-17T13:35:26.940" v="209" actId="26606"/>
          <ac:spMkLst>
            <pc:docMk/>
            <pc:sldMk cId="2335526592" sldId="259"/>
            <ac:spMk id="13" creationId="{736AD705-9544-45E1-B278-8D99F718B8E7}"/>
          </ac:spMkLst>
        </pc:spChg>
        <pc:spChg chg="add del">
          <ac:chgData name="Mihaela Dimitrova (2215980)" userId="5d80895f-cd38-4d03-b959-7d267fb05322" providerId="ADAL" clId="{CCC34C32-FC96-EF4A-82C4-F88BF4D0C15F}" dt="2022-11-17T13:40:06.491" v="253"/>
          <ac:spMkLst>
            <pc:docMk/>
            <pc:sldMk cId="2335526592" sldId="259"/>
            <ac:spMk id="14" creationId="{8ADAB9C8-EB37-4914-A699-C716FC8FE4FE}"/>
          </ac:spMkLst>
        </pc:spChg>
        <pc:spChg chg="add del">
          <ac:chgData name="Mihaela Dimitrova (2215980)" userId="5d80895f-cd38-4d03-b959-7d267fb05322" providerId="ADAL" clId="{CCC34C32-FC96-EF4A-82C4-F88BF4D0C15F}" dt="2022-11-17T13:35:26.940" v="209" actId="26606"/>
          <ac:spMkLst>
            <pc:docMk/>
            <pc:sldMk cId="2335526592" sldId="259"/>
            <ac:spMk id="15" creationId="{8DFFC5B7-4963-4902-8A90-EFF5766892DF}"/>
          </ac:spMkLst>
        </pc:spChg>
        <pc:spChg chg="add del">
          <ac:chgData name="Mihaela Dimitrova (2215980)" userId="5d80895f-cd38-4d03-b959-7d267fb05322" providerId="ADAL" clId="{CCC34C32-FC96-EF4A-82C4-F88BF4D0C15F}" dt="2022-11-17T13:35:35.346" v="211" actId="26606"/>
          <ac:spMkLst>
            <pc:docMk/>
            <pc:sldMk cId="2335526592" sldId="259"/>
            <ac:spMk id="17" creationId="{0604E0B1-6762-4B99-A6A5-42ED8E20D69F}"/>
          </ac:spMkLst>
        </pc:spChg>
        <pc:spChg chg="add del">
          <ac:chgData name="Mihaela Dimitrova (2215980)" userId="5d80895f-cd38-4d03-b959-7d267fb05322" providerId="ADAL" clId="{CCC34C32-FC96-EF4A-82C4-F88BF4D0C15F}" dt="2022-11-17T13:35:35.346" v="211" actId="26606"/>
          <ac:spMkLst>
            <pc:docMk/>
            <pc:sldMk cId="2335526592" sldId="259"/>
            <ac:spMk id="18" creationId="{6D86F5FF-DE1B-4BAB-A7BE-6F39F5DD988E}"/>
          </ac:spMkLst>
        </pc:spChg>
        <pc:spChg chg="add del">
          <ac:chgData name="Mihaela Dimitrova (2215980)" userId="5d80895f-cd38-4d03-b959-7d267fb05322" providerId="ADAL" clId="{CCC34C32-FC96-EF4A-82C4-F88BF4D0C15F}" dt="2022-11-17T13:35:35.346" v="211" actId="26606"/>
          <ac:spMkLst>
            <pc:docMk/>
            <pc:sldMk cId="2335526592" sldId="259"/>
            <ac:spMk id="19" creationId="{736AD705-9544-45E1-B278-8D99F718B8E7}"/>
          </ac:spMkLst>
        </pc:spChg>
        <pc:spChg chg="add del">
          <ac:chgData name="Mihaela Dimitrova (2215980)" userId="5d80895f-cd38-4d03-b959-7d267fb05322" providerId="ADAL" clId="{CCC34C32-FC96-EF4A-82C4-F88BF4D0C15F}" dt="2022-11-17T13:35:35.346" v="211" actId="26606"/>
          <ac:spMkLst>
            <pc:docMk/>
            <pc:sldMk cId="2335526592" sldId="259"/>
            <ac:spMk id="20" creationId="{8DFFC5B7-4963-4902-8A90-EFF5766892DF}"/>
          </ac:spMkLst>
        </pc:spChg>
        <pc:spChg chg="add del">
          <ac:chgData name="Mihaela Dimitrova (2215980)" userId="5d80895f-cd38-4d03-b959-7d267fb05322" providerId="ADAL" clId="{CCC34C32-FC96-EF4A-82C4-F88BF4D0C15F}" dt="2022-11-17T13:35:46.866" v="213" actId="26606"/>
          <ac:spMkLst>
            <pc:docMk/>
            <pc:sldMk cId="2335526592" sldId="259"/>
            <ac:spMk id="23" creationId="{613C9C0A-47AD-49A5-838A-A43281BDCDA3}"/>
          </ac:spMkLst>
        </pc:spChg>
        <pc:spChg chg="add del">
          <ac:chgData name="Mihaela Dimitrova (2215980)" userId="5d80895f-cd38-4d03-b959-7d267fb05322" providerId="ADAL" clId="{CCC34C32-FC96-EF4A-82C4-F88BF4D0C15F}" dt="2022-11-17T13:35:46.866" v="213" actId="26606"/>
          <ac:spMkLst>
            <pc:docMk/>
            <pc:sldMk cId="2335526592" sldId="259"/>
            <ac:spMk id="24" creationId="{79507746-2C84-4EB6-B021-47E52891065D}"/>
          </ac:spMkLst>
        </pc:spChg>
        <pc:spChg chg="add del">
          <ac:chgData name="Mihaela Dimitrova (2215980)" userId="5d80895f-cd38-4d03-b959-7d267fb05322" providerId="ADAL" clId="{CCC34C32-FC96-EF4A-82C4-F88BF4D0C15F}" dt="2022-11-17T13:35:46.866" v="213" actId="26606"/>
          <ac:spMkLst>
            <pc:docMk/>
            <pc:sldMk cId="2335526592" sldId="259"/>
            <ac:spMk id="25" creationId="{7B0D28F5-B926-4D9B-9413-91E73A4C62EE}"/>
          </ac:spMkLst>
        </pc:spChg>
        <pc:spChg chg="add del">
          <ac:chgData name="Mihaela Dimitrova (2215980)" userId="5d80895f-cd38-4d03-b959-7d267fb05322" providerId="ADAL" clId="{CCC34C32-FC96-EF4A-82C4-F88BF4D0C15F}" dt="2022-11-17T13:35:46.866" v="213" actId="26606"/>
          <ac:spMkLst>
            <pc:docMk/>
            <pc:sldMk cId="2335526592" sldId="259"/>
            <ac:spMk id="26" creationId="{2B3D24C5-CE61-47C8-A0D0-C767528D128F}"/>
          </ac:spMkLst>
        </pc:spChg>
        <pc:spChg chg="add del mod">
          <ac:chgData name="Mihaela Dimitrova (2215980)" userId="5d80895f-cd38-4d03-b959-7d267fb05322" providerId="ADAL" clId="{CCC34C32-FC96-EF4A-82C4-F88BF4D0C15F}" dt="2022-11-17T13:54:44.095" v="408" actId="26606"/>
          <ac:spMkLst>
            <pc:docMk/>
            <pc:sldMk cId="2335526592" sldId="259"/>
            <ac:spMk id="29" creationId="{C2695AA2-1491-F208-072E-6B63AA4DADD9}"/>
          </ac:spMkLst>
        </pc:spChg>
        <pc:spChg chg="add del">
          <ac:chgData name="Mihaela Dimitrova (2215980)" userId="5d80895f-cd38-4d03-b959-7d267fb05322" providerId="ADAL" clId="{CCC34C32-FC96-EF4A-82C4-F88BF4D0C15F}" dt="2022-11-17T13:54:44.069" v="407" actId="26606"/>
          <ac:spMkLst>
            <pc:docMk/>
            <pc:sldMk cId="2335526592" sldId="259"/>
            <ac:spMk id="31" creationId="{089A69AF-D57B-49B4-886C-D4A5DC194421}"/>
          </ac:spMkLst>
        </pc:spChg>
        <pc:spChg chg="add del">
          <ac:chgData name="Mihaela Dimitrova (2215980)" userId="5d80895f-cd38-4d03-b959-7d267fb05322" providerId="ADAL" clId="{CCC34C32-FC96-EF4A-82C4-F88BF4D0C15F}" dt="2022-11-17T13:54:44.069" v="407" actId="26606"/>
          <ac:spMkLst>
            <pc:docMk/>
            <pc:sldMk cId="2335526592" sldId="259"/>
            <ac:spMk id="32" creationId="{CABDC08D-6093-4397-92D4-54D00E2BB1C2}"/>
          </ac:spMkLst>
        </pc:spChg>
        <pc:spChg chg="add del">
          <ac:chgData name="Mihaela Dimitrova (2215980)" userId="5d80895f-cd38-4d03-b959-7d267fb05322" providerId="ADAL" clId="{CCC34C32-FC96-EF4A-82C4-F88BF4D0C15F}" dt="2022-11-17T13:46:53.348" v="321"/>
          <ac:spMkLst>
            <pc:docMk/>
            <pc:sldMk cId="2335526592" sldId="259"/>
            <ac:spMk id="34" creationId="{5DB23C2B-2054-4D8B-9E98-9190F8E05EAD}"/>
          </ac:spMkLst>
        </pc:spChg>
        <pc:spChg chg="add del">
          <ac:chgData name="Mihaela Dimitrova (2215980)" userId="5d80895f-cd38-4d03-b959-7d267fb05322" providerId="ADAL" clId="{CCC34C32-FC96-EF4A-82C4-F88BF4D0C15F}" dt="2022-11-17T16:25:20.648" v="420"/>
          <ac:spMkLst>
            <pc:docMk/>
            <pc:sldMk cId="2335526592" sldId="259"/>
            <ac:spMk id="35" creationId="{D0D45553-91A4-480A-9577-0E0FC0D919B9}"/>
          </ac:spMkLst>
        </pc:spChg>
        <pc:spChg chg="add del">
          <ac:chgData name="Mihaela Dimitrova (2215980)" userId="5d80895f-cd38-4d03-b959-7d267fb05322" providerId="ADAL" clId="{CCC34C32-FC96-EF4A-82C4-F88BF4D0C15F}" dt="2022-11-17T13:46:53.348" v="321"/>
          <ac:spMkLst>
            <pc:docMk/>
            <pc:sldMk cId="2335526592" sldId="259"/>
            <ac:spMk id="36" creationId="{8797B5BC-9873-45F9-97D6-298FB5AF08FF}"/>
          </ac:spMkLst>
        </pc:spChg>
        <pc:spChg chg="add del">
          <ac:chgData name="Mihaela Dimitrova (2215980)" userId="5d80895f-cd38-4d03-b959-7d267fb05322" providerId="ADAL" clId="{CCC34C32-FC96-EF4A-82C4-F88BF4D0C15F}" dt="2022-11-17T16:25:20.648" v="420"/>
          <ac:spMkLst>
            <pc:docMk/>
            <pc:sldMk cId="2335526592" sldId="259"/>
            <ac:spMk id="37" creationId="{D240F8A8-FEA1-42C2-B259-27A9351279BD}"/>
          </ac:spMkLst>
        </pc:spChg>
        <pc:spChg chg="add del">
          <ac:chgData name="Mihaela Dimitrova (2215980)" userId="5d80895f-cd38-4d03-b959-7d267fb05322" providerId="ADAL" clId="{CCC34C32-FC96-EF4A-82C4-F88BF4D0C15F}" dt="2022-11-17T13:46:53.348" v="321"/>
          <ac:spMkLst>
            <pc:docMk/>
            <pc:sldMk cId="2335526592" sldId="259"/>
            <ac:spMk id="38" creationId="{665C2FCD-09A4-4B4B-AA73-F330DFE91799}"/>
          </ac:spMkLst>
        </pc:spChg>
        <pc:spChg chg="add del">
          <ac:chgData name="Mihaela Dimitrova (2215980)" userId="5d80895f-cd38-4d03-b959-7d267fb05322" providerId="ADAL" clId="{CCC34C32-FC96-EF4A-82C4-F88BF4D0C15F}" dt="2022-11-17T16:28:57.142" v="436" actId="26606"/>
          <ac:spMkLst>
            <pc:docMk/>
            <pc:sldMk cId="2335526592" sldId="259"/>
            <ac:spMk id="41" creationId="{5940F547-7206-4401-94FB-F8421915D8B8}"/>
          </ac:spMkLst>
        </pc:spChg>
        <pc:spChg chg="add del">
          <ac:chgData name="Mihaela Dimitrova (2215980)" userId="5d80895f-cd38-4d03-b959-7d267fb05322" providerId="ADAL" clId="{CCC34C32-FC96-EF4A-82C4-F88BF4D0C15F}" dt="2022-11-24T20:51:47.026" v="1126"/>
          <ac:spMkLst>
            <pc:docMk/>
            <pc:sldMk cId="2335526592" sldId="259"/>
            <ac:spMk id="42" creationId="{5118BA95-03E7-41B7-B442-0AF8C0A7FF68}"/>
          </ac:spMkLst>
        </pc:spChg>
        <pc:spChg chg="add del">
          <ac:chgData name="Mihaela Dimitrova (2215980)" userId="5d80895f-cd38-4d03-b959-7d267fb05322" providerId="ADAL" clId="{CCC34C32-FC96-EF4A-82C4-F88BF4D0C15F}" dt="2022-11-21T10:17:55.932" v="487"/>
          <ac:spMkLst>
            <pc:docMk/>
            <pc:sldMk cId="2335526592" sldId="259"/>
            <ac:spMk id="43" creationId="{133F8CB7-795C-4272-9073-64D8CF97F220}"/>
          </ac:spMkLst>
        </pc:spChg>
        <pc:spChg chg="add del">
          <ac:chgData name="Mihaela Dimitrova (2215980)" userId="5d80895f-cd38-4d03-b959-7d267fb05322" providerId="ADAL" clId="{CCC34C32-FC96-EF4A-82C4-F88BF4D0C15F}" dt="2022-11-17T16:28:25.896" v="428" actId="26606"/>
          <ac:spMkLst>
            <pc:docMk/>
            <pc:sldMk cId="2335526592" sldId="259"/>
            <ac:spMk id="44" creationId="{056824CE-083D-4ED5-94A5-655345BBE75E}"/>
          </ac:spMkLst>
        </pc:spChg>
        <pc:spChg chg="add del">
          <ac:chgData name="Mihaela Dimitrova (2215980)" userId="5d80895f-cd38-4d03-b959-7d267fb05322" providerId="ADAL" clId="{CCC34C32-FC96-EF4A-82C4-F88BF4D0C15F}" dt="2022-11-21T10:17:55.932" v="487"/>
          <ac:spMkLst>
            <pc:docMk/>
            <pc:sldMk cId="2335526592" sldId="259"/>
            <ac:spMk id="45" creationId="{B7743172-17A8-4FA4-8434-B813E03B7665}"/>
          </ac:spMkLst>
        </pc:spChg>
        <pc:spChg chg="add del">
          <ac:chgData name="Mihaela Dimitrova (2215980)" userId="5d80895f-cd38-4d03-b959-7d267fb05322" providerId="ADAL" clId="{CCC34C32-FC96-EF4A-82C4-F88BF4D0C15F}" dt="2022-11-17T16:28:25.896" v="428" actId="26606"/>
          <ac:spMkLst>
            <pc:docMk/>
            <pc:sldMk cId="2335526592" sldId="259"/>
            <ac:spMk id="46" creationId="{0785D83B-2124-40CD-9E29-811BC2B7CE64}"/>
          </ac:spMkLst>
        </pc:spChg>
        <pc:spChg chg="add del">
          <ac:chgData name="Mihaela Dimitrova (2215980)" userId="5d80895f-cd38-4d03-b959-7d267fb05322" providerId="ADAL" clId="{CCC34C32-FC96-EF4A-82C4-F88BF4D0C15F}" dt="2022-11-21T10:17:55.932" v="487"/>
          <ac:spMkLst>
            <pc:docMk/>
            <pc:sldMk cId="2335526592" sldId="259"/>
            <ac:spMk id="47" creationId="{4CE1233C-FD2F-489E-BFDE-086F5FED6491}"/>
          </ac:spMkLst>
        </pc:spChg>
        <pc:spChg chg="add del">
          <ac:chgData name="Mihaela Dimitrova (2215980)" userId="5d80895f-cd38-4d03-b959-7d267fb05322" providerId="ADAL" clId="{CCC34C32-FC96-EF4A-82C4-F88BF4D0C15F}" dt="2022-11-17T16:28:33.073" v="430" actId="26606"/>
          <ac:spMkLst>
            <pc:docMk/>
            <pc:sldMk cId="2335526592" sldId="259"/>
            <ac:spMk id="48" creationId="{D0D45553-91A4-480A-9577-0E0FC0D919B9}"/>
          </ac:spMkLst>
        </pc:spChg>
        <pc:spChg chg="add del">
          <ac:chgData name="Mihaela Dimitrova (2215980)" userId="5d80895f-cd38-4d03-b959-7d267fb05322" providerId="ADAL" clId="{CCC34C32-FC96-EF4A-82C4-F88BF4D0C15F}" dt="2022-11-17T16:28:33.073" v="430" actId="26606"/>
          <ac:spMkLst>
            <pc:docMk/>
            <pc:sldMk cId="2335526592" sldId="259"/>
            <ac:spMk id="49" creationId="{D240F8A8-FEA1-42C2-B259-27A9351279BD}"/>
          </ac:spMkLst>
        </pc:spChg>
        <pc:spChg chg="add del">
          <ac:chgData name="Mihaela Dimitrova (2215980)" userId="5d80895f-cd38-4d03-b959-7d267fb05322" providerId="ADAL" clId="{CCC34C32-FC96-EF4A-82C4-F88BF4D0C15F}" dt="2022-11-24T20:51:47.026" v="1126"/>
          <ac:spMkLst>
            <pc:docMk/>
            <pc:sldMk cId="2335526592" sldId="259"/>
            <ac:spMk id="50" creationId="{AD9B3EAD-A2B3-42C4-927C-3455E3E69EE6}"/>
          </ac:spMkLst>
        </pc:spChg>
        <pc:spChg chg="add del">
          <ac:chgData name="Mihaela Dimitrova (2215980)" userId="5d80895f-cd38-4d03-b959-7d267fb05322" providerId="ADAL" clId="{CCC34C32-FC96-EF4A-82C4-F88BF4D0C15F}" dt="2022-11-24T20:51:47.026" v="1126"/>
          <ac:spMkLst>
            <pc:docMk/>
            <pc:sldMk cId="2335526592" sldId="259"/>
            <ac:spMk id="51" creationId="{059D8741-EAD6-41B1-A882-70D70FC35821}"/>
          </ac:spMkLst>
        </pc:spChg>
        <pc:spChg chg="add del">
          <ac:chgData name="Mihaela Dimitrova (2215980)" userId="5d80895f-cd38-4d03-b959-7d267fb05322" providerId="ADAL" clId="{CCC34C32-FC96-EF4A-82C4-F88BF4D0C15F}" dt="2022-11-24T20:51:47.026" v="1126"/>
          <ac:spMkLst>
            <pc:docMk/>
            <pc:sldMk cId="2335526592" sldId="259"/>
            <ac:spMk id="52" creationId="{45444F36-3103-4D11-A25F-C054D4606DA4}"/>
          </ac:spMkLst>
        </pc:spChg>
        <pc:spChg chg="add del">
          <ac:chgData name="Mihaela Dimitrova (2215980)" userId="5d80895f-cd38-4d03-b959-7d267fb05322" providerId="ADAL" clId="{CCC34C32-FC96-EF4A-82C4-F88BF4D0C15F}" dt="2022-11-24T21:34:37.683" v="1793"/>
          <ac:spMkLst>
            <pc:docMk/>
            <pc:sldMk cId="2335526592" sldId="259"/>
            <ac:spMk id="53" creationId="{DCC231C8-C761-4B31-9B1C-C6D19248C6B3}"/>
          </ac:spMkLst>
        </pc:spChg>
        <pc:graphicFrameChg chg="add del">
          <ac:chgData name="Mihaela Dimitrova (2215980)" userId="5d80895f-cd38-4d03-b959-7d267fb05322" providerId="ADAL" clId="{CCC34C32-FC96-EF4A-82C4-F88BF4D0C15F}" dt="2022-11-17T13:35:26.940" v="209" actId="26606"/>
          <ac:graphicFrameMkLst>
            <pc:docMk/>
            <pc:sldMk cId="2335526592" sldId="259"/>
            <ac:graphicFrameMk id="5" creationId="{0422A061-0DA7-B41B-0132-EC38156CB1BF}"/>
          </ac:graphicFrameMkLst>
        </pc:graphicFrameChg>
        <pc:graphicFrameChg chg="add del">
          <ac:chgData name="Mihaela Dimitrova (2215980)" userId="5d80895f-cd38-4d03-b959-7d267fb05322" providerId="ADAL" clId="{CCC34C32-FC96-EF4A-82C4-F88BF4D0C15F}" dt="2022-11-17T13:35:35.346" v="211" actId="26606"/>
          <ac:graphicFrameMkLst>
            <pc:docMk/>
            <pc:sldMk cId="2335526592" sldId="259"/>
            <ac:graphicFrameMk id="21" creationId="{6D781B83-BA64-ED6D-6083-CBC859062E45}"/>
          </ac:graphicFrameMkLst>
        </pc:graphicFrameChg>
        <pc:graphicFrameChg chg="add del">
          <ac:chgData name="Mihaela Dimitrova (2215980)" userId="5d80895f-cd38-4d03-b959-7d267fb05322" providerId="ADAL" clId="{CCC34C32-FC96-EF4A-82C4-F88BF4D0C15F}" dt="2022-11-17T13:35:46.866" v="213" actId="26606"/>
          <ac:graphicFrameMkLst>
            <pc:docMk/>
            <pc:sldMk cId="2335526592" sldId="259"/>
            <ac:graphicFrameMk id="27" creationId="{8065451D-5D35-BBB2-CB9F-9FAADADAD638}"/>
          </ac:graphicFrameMkLst>
        </pc:graphicFrameChg>
        <pc:graphicFrameChg chg="add mod modGraphic">
          <ac:chgData name="Mihaela Dimitrova (2215980)" userId="5d80895f-cd38-4d03-b959-7d267fb05322" providerId="ADAL" clId="{CCC34C32-FC96-EF4A-82C4-F88BF4D0C15F}" dt="2022-11-25T08:24:51.192" v="1910" actId="2710"/>
          <ac:graphicFrameMkLst>
            <pc:docMk/>
            <pc:sldMk cId="2335526592" sldId="259"/>
            <ac:graphicFrameMk id="39" creationId="{6D3498E8-29C1-EC31-F5FC-4F04BAACB6AB}"/>
          </ac:graphicFrameMkLst>
        </pc:graphicFrameChg>
      </pc:sldChg>
      <pc:sldChg chg="addSp delSp modSp del mod modTransition setBg setFolMasterObjs setClrOvrMap delDesignElem">
        <pc:chgData name="Mihaela Dimitrova (2215980)" userId="5d80895f-cd38-4d03-b959-7d267fb05322" providerId="ADAL" clId="{CCC34C32-FC96-EF4A-82C4-F88BF4D0C15F}" dt="2022-11-30T12:46:27.384" v="2977" actId="2696"/>
        <pc:sldMkLst>
          <pc:docMk/>
          <pc:sldMk cId="3254025803" sldId="260"/>
        </pc:sldMkLst>
        <pc:spChg chg="mod ord">
          <ac:chgData name="Mihaela Dimitrova (2215980)" userId="5d80895f-cd38-4d03-b959-7d267fb05322" providerId="ADAL" clId="{CCC34C32-FC96-EF4A-82C4-F88BF4D0C15F}" dt="2022-11-25T08:35:41.445" v="1950" actId="27636"/>
          <ac:spMkLst>
            <pc:docMk/>
            <pc:sldMk cId="3254025803" sldId="260"/>
            <ac:spMk id="2" creationId="{E86EF5EF-EB01-7CEF-7CCB-2FAADFC1BC15}"/>
          </ac:spMkLst>
        </pc:spChg>
        <pc:spChg chg="add mod">
          <ac:chgData name="Mihaela Dimitrova (2215980)" userId="5d80895f-cd38-4d03-b959-7d267fb05322" providerId="ADAL" clId="{CCC34C32-FC96-EF4A-82C4-F88BF4D0C15F}" dt="2022-11-24T21:05:00.689" v="1365" actId="26606"/>
          <ac:spMkLst>
            <pc:docMk/>
            <pc:sldMk cId="3254025803" sldId="260"/>
            <ac:spMk id="7" creationId="{86906B2F-A5E3-F1BD-8E60-8EA95CE17584}"/>
          </ac:spMkLst>
        </pc:spChg>
        <pc:spChg chg="add del">
          <ac:chgData name="Mihaela Dimitrova (2215980)" userId="5d80895f-cd38-4d03-b959-7d267fb05322" providerId="ADAL" clId="{CCC34C32-FC96-EF4A-82C4-F88BF4D0C15F}" dt="2022-11-17T13:38:01.613" v="237" actId="26606"/>
          <ac:spMkLst>
            <pc:docMk/>
            <pc:sldMk cId="3254025803" sldId="260"/>
            <ac:spMk id="9" creationId="{C696EBFA-4394-4B46-9875-039A1F1D676D}"/>
          </ac:spMkLst>
        </pc:spChg>
        <pc:spChg chg="add del">
          <ac:chgData name="Mihaela Dimitrova (2215980)" userId="5d80895f-cd38-4d03-b959-7d267fb05322" providerId="ADAL" clId="{CCC34C32-FC96-EF4A-82C4-F88BF4D0C15F}" dt="2022-11-17T13:36:18.240" v="216" actId="26606"/>
          <ac:spMkLst>
            <pc:docMk/>
            <pc:sldMk cId="3254025803" sldId="260"/>
            <ac:spMk id="10" creationId="{0604E0B1-6762-4B99-A6A5-42ED8E20D69F}"/>
          </ac:spMkLst>
        </pc:spChg>
        <pc:spChg chg="add del">
          <ac:chgData name="Mihaela Dimitrova (2215980)" userId="5d80895f-cd38-4d03-b959-7d267fb05322" providerId="ADAL" clId="{CCC34C32-FC96-EF4A-82C4-F88BF4D0C15F}" dt="2022-11-17T13:40:13.663" v="255" actId="26606"/>
          <ac:spMkLst>
            <pc:docMk/>
            <pc:sldMk cId="3254025803" sldId="260"/>
            <ac:spMk id="11" creationId="{22AC0F86-9A78-4E84-A4B4-ADB8B2629A0C}"/>
          </ac:spMkLst>
        </pc:spChg>
        <pc:spChg chg="add del">
          <ac:chgData name="Mihaela Dimitrova (2215980)" userId="5d80895f-cd38-4d03-b959-7d267fb05322" providerId="ADAL" clId="{CCC34C32-FC96-EF4A-82C4-F88BF4D0C15F}" dt="2022-11-17T13:36:18.240" v="216" actId="26606"/>
          <ac:spMkLst>
            <pc:docMk/>
            <pc:sldMk cId="3254025803" sldId="260"/>
            <ac:spMk id="12" creationId="{6D86F5FF-DE1B-4BAB-A7BE-6F39F5DD988E}"/>
          </ac:spMkLst>
        </pc:spChg>
        <pc:spChg chg="add del">
          <ac:chgData name="Mihaela Dimitrova (2215980)" userId="5d80895f-cd38-4d03-b959-7d267fb05322" providerId="ADAL" clId="{CCC34C32-FC96-EF4A-82C4-F88BF4D0C15F}" dt="2022-11-17T13:36:18.240" v="216" actId="26606"/>
          <ac:spMkLst>
            <pc:docMk/>
            <pc:sldMk cId="3254025803" sldId="260"/>
            <ac:spMk id="14" creationId="{736AD705-9544-45E1-B278-8D99F718B8E7}"/>
          </ac:spMkLst>
        </pc:spChg>
        <pc:spChg chg="add del">
          <ac:chgData name="Mihaela Dimitrova (2215980)" userId="5d80895f-cd38-4d03-b959-7d267fb05322" providerId="ADAL" clId="{CCC34C32-FC96-EF4A-82C4-F88BF4D0C15F}" dt="2022-11-17T13:40:34.946" v="261" actId="26606"/>
          <ac:spMkLst>
            <pc:docMk/>
            <pc:sldMk cId="3254025803" sldId="260"/>
            <ac:spMk id="15" creationId="{0B78BE18-6882-4FAA-BC8C-CA216E963816}"/>
          </ac:spMkLst>
        </pc:spChg>
        <pc:spChg chg="add del">
          <ac:chgData name="Mihaela Dimitrova (2215980)" userId="5d80895f-cd38-4d03-b959-7d267fb05322" providerId="ADAL" clId="{CCC34C32-FC96-EF4A-82C4-F88BF4D0C15F}" dt="2022-11-17T13:36:18.240" v="216" actId="26606"/>
          <ac:spMkLst>
            <pc:docMk/>
            <pc:sldMk cId="3254025803" sldId="260"/>
            <ac:spMk id="16" creationId="{8DFFC5B7-4963-4902-8A90-EFF5766892DF}"/>
          </ac:spMkLst>
        </pc:spChg>
        <pc:spChg chg="add del">
          <ac:chgData name="Mihaela Dimitrova (2215980)" userId="5d80895f-cd38-4d03-b959-7d267fb05322" providerId="ADAL" clId="{CCC34C32-FC96-EF4A-82C4-F88BF4D0C15F}" dt="2022-11-17T13:40:34.946" v="261" actId="26606"/>
          <ac:spMkLst>
            <pc:docMk/>
            <pc:sldMk cId="3254025803" sldId="260"/>
            <ac:spMk id="17" creationId="{1A34F12D-8C0F-46CA-9F4A-D56193C37E3A}"/>
          </ac:spMkLst>
        </pc:spChg>
        <pc:spChg chg="add del">
          <ac:chgData name="Mihaela Dimitrova (2215980)" userId="5d80895f-cd38-4d03-b959-7d267fb05322" providerId="ADAL" clId="{CCC34C32-FC96-EF4A-82C4-F88BF4D0C15F}" dt="2022-11-17T13:37:46.632" v="235" actId="26606"/>
          <ac:spMkLst>
            <pc:docMk/>
            <pc:sldMk cId="3254025803" sldId="260"/>
            <ac:spMk id="18" creationId="{D8B9538A-2A89-47DD-996C-7D2BE2AB6CA0}"/>
          </ac:spMkLst>
        </pc:spChg>
        <pc:spChg chg="add del">
          <ac:chgData name="Mihaela Dimitrova (2215980)" userId="5d80895f-cd38-4d03-b959-7d267fb05322" providerId="ADAL" clId="{CCC34C32-FC96-EF4A-82C4-F88BF4D0C15F}" dt="2022-11-17T13:37:46.632" v="235" actId="26606"/>
          <ac:spMkLst>
            <pc:docMk/>
            <pc:sldMk cId="3254025803" sldId="260"/>
            <ac:spMk id="19" creationId="{E625979B-5325-4898-8EF9-5C174B19218E}"/>
          </ac:spMkLst>
        </pc:spChg>
        <pc:spChg chg="add del">
          <ac:chgData name="Mihaela Dimitrova (2215980)" userId="5d80895f-cd38-4d03-b959-7d267fb05322" providerId="ADAL" clId="{CCC34C32-FC96-EF4A-82C4-F88BF4D0C15F}" dt="2022-11-17T13:37:46.632" v="235" actId="26606"/>
          <ac:spMkLst>
            <pc:docMk/>
            <pc:sldMk cId="3254025803" sldId="260"/>
            <ac:spMk id="20" creationId="{34B22E2B-30D5-47A4-97C5-091EA1ABC728}"/>
          </ac:spMkLst>
        </pc:spChg>
        <pc:spChg chg="add del">
          <ac:chgData name="Mihaela Dimitrova (2215980)" userId="5d80895f-cd38-4d03-b959-7d267fb05322" providerId="ADAL" clId="{CCC34C32-FC96-EF4A-82C4-F88BF4D0C15F}" dt="2022-11-17T13:37:46.632" v="235" actId="26606"/>
          <ac:spMkLst>
            <pc:docMk/>
            <pc:sldMk cId="3254025803" sldId="260"/>
            <ac:spMk id="21" creationId="{9B6DA3CD-A002-40ED-8194-B4E637BD7669}"/>
          </ac:spMkLst>
        </pc:spChg>
        <pc:spChg chg="add del">
          <ac:chgData name="Mihaela Dimitrova (2215980)" userId="5d80895f-cd38-4d03-b959-7d267fb05322" providerId="ADAL" clId="{CCC34C32-FC96-EF4A-82C4-F88BF4D0C15F}" dt="2022-11-17T13:40:42.167" v="265" actId="26606"/>
          <ac:spMkLst>
            <pc:docMk/>
            <pc:sldMk cId="3254025803" sldId="260"/>
            <ac:spMk id="23" creationId="{B0393412-BB8B-4EC9-A88D-93917FA47451}"/>
          </ac:spMkLst>
        </pc:spChg>
        <pc:spChg chg="add del">
          <ac:chgData name="Mihaela Dimitrova (2215980)" userId="5d80895f-cd38-4d03-b959-7d267fb05322" providerId="ADAL" clId="{CCC34C32-FC96-EF4A-82C4-F88BF4D0C15F}" dt="2022-11-17T13:40:42.167" v="265" actId="26606"/>
          <ac:spMkLst>
            <pc:docMk/>
            <pc:sldMk cId="3254025803" sldId="260"/>
            <ac:spMk id="24" creationId="{68AB7DB4-4BE9-465B-8843-8073715FF855}"/>
          </ac:spMkLst>
        </pc:spChg>
        <pc:spChg chg="add del">
          <ac:chgData name="Mihaela Dimitrova (2215980)" userId="5d80895f-cd38-4d03-b959-7d267fb05322" providerId="ADAL" clId="{CCC34C32-FC96-EF4A-82C4-F88BF4D0C15F}" dt="2022-11-17T13:40:13.663" v="255" actId="26606"/>
          <ac:spMkLst>
            <pc:docMk/>
            <pc:sldMk cId="3254025803" sldId="260"/>
            <ac:spMk id="25" creationId="{69A54E25-1C05-48E5-A5CC-3778C1D3632D}"/>
          </ac:spMkLst>
        </pc:spChg>
        <pc:spChg chg="add del">
          <ac:chgData name="Mihaela Dimitrova (2215980)" userId="5d80895f-cd38-4d03-b959-7d267fb05322" providerId="ADAL" clId="{CCC34C32-FC96-EF4A-82C4-F88BF4D0C15F}" dt="2022-11-17T13:37:46.403" v="234" actId="26606"/>
          <ac:spMkLst>
            <pc:docMk/>
            <pc:sldMk cId="3254025803" sldId="260"/>
            <ac:spMk id="26" creationId="{73DC589F-62C7-410C-B96C-0F6243A471E2}"/>
          </ac:spMkLst>
        </pc:spChg>
        <pc:spChg chg="add del">
          <ac:chgData name="Mihaela Dimitrova (2215980)" userId="5d80895f-cd38-4d03-b959-7d267fb05322" providerId="ADAL" clId="{CCC34C32-FC96-EF4A-82C4-F88BF4D0C15F}" dt="2022-11-17T13:40:21.993" v="257" actId="26606"/>
          <ac:spMkLst>
            <pc:docMk/>
            <pc:sldMk cId="3254025803" sldId="260"/>
            <ac:spMk id="27" creationId="{7E61F402-3445-458A-9A2B-D28FD288390C}"/>
          </ac:spMkLst>
        </pc:spChg>
        <pc:spChg chg="add del">
          <ac:chgData name="Mihaela Dimitrova (2215980)" userId="5d80895f-cd38-4d03-b959-7d267fb05322" providerId="ADAL" clId="{CCC34C32-FC96-EF4A-82C4-F88BF4D0C15F}" dt="2022-11-17T13:40:34.946" v="261" actId="26606"/>
          <ac:spMkLst>
            <pc:docMk/>
            <pc:sldMk cId="3254025803" sldId="260"/>
            <ac:spMk id="29" creationId="{F3838012-22B6-4303-8F29-04E1419B3A57}"/>
          </ac:spMkLst>
        </pc:spChg>
        <pc:spChg chg="add del">
          <ac:chgData name="Mihaela Dimitrova (2215980)" userId="5d80895f-cd38-4d03-b959-7d267fb05322" providerId="ADAL" clId="{CCC34C32-FC96-EF4A-82C4-F88BF4D0C15F}" dt="2022-11-17T13:46:15.070" v="309" actId="26606"/>
          <ac:spMkLst>
            <pc:docMk/>
            <pc:sldMk cId="3254025803" sldId="260"/>
            <ac:spMk id="35" creationId="{13577A01-3DD8-4E33-BEE1-3065F7E6FB2F}"/>
          </ac:spMkLst>
        </pc:spChg>
        <pc:spChg chg="add del">
          <ac:chgData name="Mihaela Dimitrova (2215980)" userId="5d80895f-cd38-4d03-b959-7d267fb05322" providerId="ADAL" clId="{CCC34C32-FC96-EF4A-82C4-F88BF4D0C15F}" dt="2022-11-17T13:46:33.336" v="313" actId="26606"/>
          <ac:spMkLst>
            <pc:docMk/>
            <pc:sldMk cId="3254025803" sldId="260"/>
            <ac:spMk id="36" creationId="{13577A01-3DD8-4E33-BEE1-3065F7E6FB2F}"/>
          </ac:spMkLst>
        </pc:spChg>
        <pc:spChg chg="add del">
          <ac:chgData name="Mihaela Dimitrova (2215980)" userId="5d80895f-cd38-4d03-b959-7d267fb05322" providerId="ADAL" clId="{CCC34C32-FC96-EF4A-82C4-F88BF4D0C15F}" dt="2022-11-17T13:46:59.427" v="323" actId="26606"/>
          <ac:spMkLst>
            <pc:docMk/>
            <pc:sldMk cId="3254025803" sldId="260"/>
            <ac:spMk id="37" creationId="{6D58954F-C5AC-4BE0-811D-8DFE18E3506B}"/>
          </ac:spMkLst>
        </pc:spChg>
        <pc:spChg chg="add del">
          <ac:chgData name="Mihaela Dimitrova (2215980)" userId="5d80895f-cd38-4d03-b959-7d267fb05322" providerId="ADAL" clId="{CCC34C32-FC96-EF4A-82C4-F88BF4D0C15F}" dt="2022-11-17T13:46:44.195" v="315" actId="26606"/>
          <ac:spMkLst>
            <pc:docMk/>
            <pc:sldMk cId="3254025803" sldId="260"/>
            <ac:spMk id="38" creationId="{13577A01-3DD8-4E33-BEE1-3065F7E6FB2F}"/>
          </ac:spMkLst>
        </pc:spChg>
        <pc:spChg chg="add del">
          <ac:chgData name="Mihaela Dimitrova (2215980)" userId="5d80895f-cd38-4d03-b959-7d267fb05322" providerId="ADAL" clId="{CCC34C32-FC96-EF4A-82C4-F88BF4D0C15F}" dt="2022-11-17T13:46:59.427" v="323" actId="26606"/>
          <ac:spMkLst>
            <pc:docMk/>
            <pc:sldMk cId="3254025803" sldId="260"/>
            <ac:spMk id="39" creationId="{C359E835-CE77-4DCC-8EC3-1924094D3B5B}"/>
          </ac:spMkLst>
        </pc:spChg>
        <pc:spChg chg="add del">
          <ac:chgData name="Mihaela Dimitrova (2215980)" userId="5d80895f-cd38-4d03-b959-7d267fb05322" providerId="ADAL" clId="{CCC34C32-FC96-EF4A-82C4-F88BF4D0C15F}" dt="2022-11-17T13:40:46.124" v="267" actId="26606"/>
          <ac:spMkLst>
            <pc:docMk/>
            <pc:sldMk cId="3254025803" sldId="260"/>
            <ac:spMk id="40" creationId="{5EB8E3BF-F464-4900-8994-851061A9AD60}"/>
          </ac:spMkLst>
        </pc:spChg>
        <pc:spChg chg="add del">
          <ac:chgData name="Mihaela Dimitrova (2215980)" userId="5d80895f-cd38-4d03-b959-7d267fb05322" providerId="ADAL" clId="{CCC34C32-FC96-EF4A-82C4-F88BF4D0C15F}" dt="2022-11-17T13:46:45.728" v="317" actId="26606"/>
          <ac:spMkLst>
            <pc:docMk/>
            <pc:sldMk cId="3254025803" sldId="260"/>
            <ac:spMk id="42" creationId="{13577A01-3DD8-4E33-BEE1-3065F7E6FB2F}"/>
          </ac:spMkLst>
        </pc:spChg>
        <pc:spChg chg="add del">
          <ac:chgData name="Mihaela Dimitrova (2215980)" userId="5d80895f-cd38-4d03-b959-7d267fb05322" providerId="ADAL" clId="{CCC34C32-FC96-EF4A-82C4-F88BF4D0C15F}" dt="2022-11-17T13:40:51.089" v="269" actId="26606"/>
          <ac:spMkLst>
            <pc:docMk/>
            <pc:sldMk cId="3254025803" sldId="260"/>
            <ac:spMk id="43" creationId="{B0393412-BB8B-4EC9-A88D-93917FA47451}"/>
          </ac:spMkLst>
        </pc:spChg>
        <pc:spChg chg="add del">
          <ac:chgData name="Mihaela Dimitrova (2215980)" userId="5d80895f-cd38-4d03-b959-7d267fb05322" providerId="ADAL" clId="{CCC34C32-FC96-EF4A-82C4-F88BF4D0C15F}" dt="2022-11-17T13:40:51.089" v="269" actId="26606"/>
          <ac:spMkLst>
            <pc:docMk/>
            <pc:sldMk cId="3254025803" sldId="260"/>
            <ac:spMk id="44" creationId="{68AB7DB4-4BE9-465B-8843-8073715FF855}"/>
          </ac:spMkLst>
        </pc:spChg>
        <pc:spChg chg="add del">
          <ac:chgData name="Mihaela Dimitrova (2215980)" userId="5d80895f-cd38-4d03-b959-7d267fb05322" providerId="ADAL" clId="{CCC34C32-FC96-EF4A-82C4-F88BF4D0C15F}" dt="2022-11-17T13:46:53.348" v="321"/>
          <ac:spMkLst>
            <pc:docMk/>
            <pc:sldMk cId="3254025803" sldId="260"/>
            <ac:spMk id="47" creationId="{13577A01-3DD8-4E33-BEE1-3065F7E6FB2F}"/>
          </ac:spMkLst>
        </pc:spChg>
        <pc:spChg chg="add del">
          <ac:chgData name="Mihaela Dimitrova (2215980)" userId="5d80895f-cd38-4d03-b959-7d267fb05322" providerId="ADAL" clId="{CCC34C32-FC96-EF4A-82C4-F88BF4D0C15F}" dt="2022-11-17T13:47:01.910" v="325" actId="26606"/>
          <ac:spMkLst>
            <pc:docMk/>
            <pc:sldMk cId="3254025803" sldId="260"/>
            <ac:spMk id="50" creationId="{6D58954F-C5AC-4BE0-811D-8DFE18E3506B}"/>
          </ac:spMkLst>
        </pc:spChg>
        <pc:spChg chg="add del">
          <ac:chgData name="Mihaela Dimitrova (2215980)" userId="5d80895f-cd38-4d03-b959-7d267fb05322" providerId="ADAL" clId="{CCC34C32-FC96-EF4A-82C4-F88BF4D0C15F}" dt="2022-11-17T13:47:01.910" v="325" actId="26606"/>
          <ac:spMkLst>
            <pc:docMk/>
            <pc:sldMk cId="3254025803" sldId="260"/>
            <ac:spMk id="51" creationId="{C359E835-CE77-4DCC-8EC3-1924094D3B5B}"/>
          </ac:spMkLst>
        </pc:spChg>
        <pc:spChg chg="add del">
          <ac:chgData name="Mihaela Dimitrova (2215980)" userId="5d80895f-cd38-4d03-b959-7d267fb05322" providerId="ADAL" clId="{CCC34C32-FC96-EF4A-82C4-F88BF4D0C15F}" dt="2022-11-17T13:55:06.075" v="410" actId="26606"/>
          <ac:spMkLst>
            <pc:docMk/>
            <pc:sldMk cId="3254025803" sldId="260"/>
            <ac:spMk id="53" creationId="{E2DA8D37-1E70-450D-9D70-95873ABDC833}"/>
          </ac:spMkLst>
        </pc:spChg>
        <pc:spChg chg="add del">
          <ac:chgData name="Mihaela Dimitrova (2215980)" userId="5d80895f-cd38-4d03-b959-7d267fb05322" providerId="ADAL" clId="{CCC34C32-FC96-EF4A-82C4-F88BF4D0C15F}" dt="2022-11-17T13:47:17.330" v="328"/>
          <ac:spMkLst>
            <pc:docMk/>
            <pc:sldMk cId="3254025803" sldId="260"/>
            <ac:spMk id="54" creationId="{6D58954F-C5AC-4BE0-811D-8DFE18E3506B}"/>
          </ac:spMkLst>
        </pc:spChg>
        <pc:spChg chg="add del">
          <ac:chgData name="Mihaela Dimitrova (2215980)" userId="5d80895f-cd38-4d03-b959-7d267fb05322" providerId="ADAL" clId="{CCC34C32-FC96-EF4A-82C4-F88BF4D0C15F}" dt="2022-11-17T13:47:17.330" v="328"/>
          <ac:spMkLst>
            <pc:docMk/>
            <pc:sldMk cId="3254025803" sldId="260"/>
            <ac:spMk id="55" creationId="{C359E835-CE77-4DCC-8EC3-1924094D3B5B}"/>
          </ac:spMkLst>
        </pc:spChg>
        <pc:spChg chg="add del">
          <ac:chgData name="Mihaela Dimitrova (2215980)" userId="5d80895f-cd38-4d03-b959-7d267fb05322" providerId="ADAL" clId="{CCC34C32-FC96-EF4A-82C4-F88BF4D0C15F}" dt="2022-11-17T13:55:06.075" v="410" actId="26606"/>
          <ac:spMkLst>
            <pc:docMk/>
            <pc:sldMk cId="3254025803" sldId="260"/>
            <ac:spMk id="57" creationId="{D2E1CE80-9123-4F46-924D-C14DF534A985}"/>
          </ac:spMkLst>
        </pc:spChg>
        <pc:spChg chg="add del">
          <ac:chgData name="Mihaela Dimitrova (2215980)" userId="5d80895f-cd38-4d03-b959-7d267fb05322" providerId="ADAL" clId="{CCC34C32-FC96-EF4A-82C4-F88BF4D0C15F}" dt="2022-11-17T13:55:15.758" v="412" actId="26606"/>
          <ac:spMkLst>
            <pc:docMk/>
            <pc:sldMk cId="3254025803" sldId="260"/>
            <ac:spMk id="59" creationId="{28F489B8-B6E6-485E-9CB6-3C90A4D84172}"/>
          </ac:spMkLst>
        </pc:spChg>
        <pc:grpChg chg="add del">
          <ac:chgData name="Mihaela Dimitrova (2215980)" userId="5d80895f-cd38-4d03-b959-7d267fb05322" providerId="ADAL" clId="{CCC34C32-FC96-EF4A-82C4-F88BF4D0C15F}" dt="2022-11-17T13:40:13.663" v="255" actId="26606"/>
          <ac:grpSpMkLst>
            <pc:docMk/>
            <pc:sldMk cId="3254025803" sldId="260"/>
            <ac:grpSpMk id="13" creationId="{4AF78B9E-8BE2-4706-9377-A05FA25ABABF}"/>
          </ac:grpSpMkLst>
        </pc:grpChg>
        <pc:grpChg chg="add del">
          <ac:chgData name="Mihaela Dimitrova (2215980)" userId="5d80895f-cd38-4d03-b959-7d267fb05322" providerId="ADAL" clId="{CCC34C32-FC96-EF4A-82C4-F88BF4D0C15F}" dt="2022-11-17T13:40:21.993" v="257" actId="26606"/>
          <ac:grpSpMkLst>
            <pc:docMk/>
            <pc:sldMk cId="3254025803" sldId="260"/>
            <ac:grpSpMk id="28" creationId="{A673C096-95AE-4644-B76C-1DF1B667DC44}"/>
          </ac:grpSpMkLst>
        </pc:grpChg>
        <pc:grpChg chg="add del">
          <ac:chgData name="Mihaela Dimitrova (2215980)" userId="5d80895f-cd38-4d03-b959-7d267fb05322" providerId="ADAL" clId="{CCC34C32-FC96-EF4A-82C4-F88BF4D0C15F}" dt="2022-11-17T13:40:34.946" v="261" actId="26606"/>
          <ac:grpSpMkLst>
            <pc:docMk/>
            <pc:sldMk cId="3254025803" sldId="260"/>
            <ac:grpSpMk id="32" creationId="{F03F5A17-2CE9-4ADD-9FAF-C1A0BB39CD0A}"/>
          </ac:grpSpMkLst>
        </pc:grpChg>
        <pc:grpChg chg="add del">
          <ac:chgData name="Mihaela Dimitrova (2215980)" userId="5d80895f-cd38-4d03-b959-7d267fb05322" providerId="ADAL" clId="{CCC34C32-FC96-EF4A-82C4-F88BF4D0C15F}" dt="2022-11-17T13:40:42.167" v="265" actId="26606"/>
          <ac:grpSpMkLst>
            <pc:docMk/>
            <pc:sldMk cId="3254025803" sldId="260"/>
            <ac:grpSpMk id="34" creationId="{79E73055-8C3E-4C1D-88EA-3D22039CDF98}"/>
          </ac:grpSpMkLst>
        </pc:grpChg>
        <pc:grpChg chg="add del">
          <ac:chgData name="Mihaela Dimitrova (2215980)" userId="5d80895f-cd38-4d03-b959-7d267fb05322" providerId="ADAL" clId="{CCC34C32-FC96-EF4A-82C4-F88BF4D0C15F}" dt="2022-11-17T13:40:51.089" v="269" actId="26606"/>
          <ac:grpSpMkLst>
            <pc:docMk/>
            <pc:sldMk cId="3254025803" sldId="260"/>
            <ac:grpSpMk id="46" creationId="{79E73055-8C3E-4C1D-88EA-3D22039CDF98}"/>
          </ac:grpSpMkLst>
        </pc:grpChg>
        <pc:graphicFrameChg chg="mod ord modGraphic">
          <ac:chgData name="Mihaela Dimitrova (2215980)" userId="5d80895f-cd38-4d03-b959-7d267fb05322" providerId="ADAL" clId="{CCC34C32-FC96-EF4A-82C4-F88BF4D0C15F}" dt="2022-11-25T09:06:06.880" v="1967" actId="20577"/>
          <ac:graphicFrameMkLst>
            <pc:docMk/>
            <pc:sldMk cId="3254025803" sldId="260"/>
            <ac:graphicFrameMk id="5" creationId="{238F169A-A917-9B87-C5BC-62B56497F1EB}"/>
          </ac:graphicFrameMkLst>
        </pc:graphicFrameChg>
        <pc:picChg chg="add mod ord">
          <ac:chgData name="Mihaela Dimitrova (2215980)" userId="5d80895f-cd38-4d03-b959-7d267fb05322" providerId="ADAL" clId="{CCC34C32-FC96-EF4A-82C4-F88BF4D0C15F}" dt="2022-11-24T21:05:00.689" v="1365" actId="26606"/>
          <ac:picMkLst>
            <pc:docMk/>
            <pc:sldMk cId="3254025803" sldId="260"/>
            <ac:picMk id="6" creationId="{4E0FD6FD-A29B-77E3-233F-C2AB4E09FAD8}"/>
          </ac:picMkLst>
        </pc:picChg>
        <pc:picChg chg="add del">
          <ac:chgData name="Mihaela Dimitrova (2215980)" userId="5d80895f-cd38-4d03-b959-7d267fb05322" providerId="ADAL" clId="{CCC34C32-FC96-EF4A-82C4-F88BF4D0C15F}" dt="2022-11-17T13:46:59.427" v="323" actId="26606"/>
          <ac:picMkLst>
            <pc:docMk/>
            <pc:sldMk cId="3254025803" sldId="260"/>
            <ac:picMk id="48" creationId="{B03B59B5-123A-4DC5-87BD-6D3E22FA6504}"/>
          </ac:picMkLst>
        </pc:picChg>
        <pc:picChg chg="add del">
          <ac:chgData name="Mihaela Dimitrova (2215980)" userId="5d80895f-cd38-4d03-b959-7d267fb05322" providerId="ADAL" clId="{CCC34C32-FC96-EF4A-82C4-F88BF4D0C15F}" dt="2022-11-17T13:47:01.910" v="325" actId="26606"/>
          <ac:picMkLst>
            <pc:docMk/>
            <pc:sldMk cId="3254025803" sldId="260"/>
            <ac:picMk id="52" creationId="{B03B59B5-123A-4DC5-87BD-6D3E22FA6504}"/>
          </ac:picMkLst>
        </pc:picChg>
        <pc:picChg chg="add del">
          <ac:chgData name="Mihaela Dimitrova (2215980)" userId="5d80895f-cd38-4d03-b959-7d267fb05322" providerId="ADAL" clId="{CCC34C32-FC96-EF4A-82C4-F88BF4D0C15F}" dt="2022-11-17T13:47:17.330" v="328"/>
          <ac:picMkLst>
            <pc:docMk/>
            <pc:sldMk cId="3254025803" sldId="260"/>
            <ac:picMk id="56" creationId="{B03B59B5-123A-4DC5-87BD-6D3E22FA6504}"/>
          </ac:picMkLst>
        </pc:picChg>
        <pc:cxnChg chg="add del">
          <ac:chgData name="Mihaela Dimitrova (2215980)" userId="5d80895f-cd38-4d03-b959-7d267fb05322" providerId="ADAL" clId="{CCC34C32-FC96-EF4A-82C4-F88BF4D0C15F}" dt="2022-11-17T13:40:13.663" v="255" actId="26606"/>
          <ac:cxnSpMkLst>
            <pc:docMk/>
            <pc:sldMk cId="3254025803" sldId="260"/>
            <ac:cxnSpMk id="22" creationId="{0E5D0023-B23E-4823-8D72-B07FFF8CAE96}"/>
          </ac:cxnSpMkLst>
        </pc:cxnChg>
        <pc:cxnChg chg="add del">
          <ac:chgData name="Mihaela Dimitrova (2215980)" userId="5d80895f-cd38-4d03-b959-7d267fb05322" providerId="ADAL" clId="{CCC34C32-FC96-EF4A-82C4-F88BF4D0C15F}" dt="2022-11-17T13:40:34.946" v="261" actId="26606"/>
          <ac:cxnSpMkLst>
            <pc:docMk/>
            <pc:sldMk cId="3254025803" sldId="260"/>
            <ac:cxnSpMk id="30" creationId="{AB061FF5-9F81-427C-8DA5-3989395517FB}"/>
          </ac:cxnSpMkLst>
        </pc:cxnChg>
        <pc:cxnChg chg="add del">
          <ac:chgData name="Mihaela Dimitrova (2215980)" userId="5d80895f-cd38-4d03-b959-7d267fb05322" providerId="ADAL" clId="{CCC34C32-FC96-EF4A-82C4-F88BF4D0C15F}" dt="2022-11-17T13:40:21.993" v="257" actId="26606"/>
          <ac:cxnSpMkLst>
            <pc:docMk/>
            <pc:sldMk cId="3254025803" sldId="260"/>
            <ac:cxnSpMk id="31" creationId="{2BE880E9-2B86-4CDB-B5B7-308745CDD19D}"/>
          </ac:cxnSpMkLst>
        </pc:cxnChg>
        <pc:cxnChg chg="add del">
          <ac:chgData name="Mihaela Dimitrova (2215980)" userId="5d80895f-cd38-4d03-b959-7d267fb05322" providerId="ADAL" clId="{CCC34C32-FC96-EF4A-82C4-F88BF4D0C15F}" dt="2022-11-17T13:40:42.167" v="265" actId="26606"/>
          <ac:cxnSpMkLst>
            <pc:docMk/>
            <pc:sldMk cId="3254025803" sldId="260"/>
            <ac:cxnSpMk id="33" creationId="{AFC431BA-A96A-492C-A2FA-F9F701E385FB}"/>
          </ac:cxnSpMkLst>
        </pc:cxnChg>
        <pc:cxnChg chg="add del">
          <ac:chgData name="Mihaela Dimitrova (2215980)" userId="5d80895f-cd38-4d03-b959-7d267fb05322" providerId="ADAL" clId="{CCC34C32-FC96-EF4A-82C4-F88BF4D0C15F}" dt="2022-11-17T13:40:46.124" v="267" actId="26606"/>
          <ac:cxnSpMkLst>
            <pc:docMk/>
            <pc:sldMk cId="3254025803" sldId="260"/>
            <ac:cxnSpMk id="41" creationId="{8E0602D6-3A81-42F8-AE67-1BAAFC967CB0}"/>
          </ac:cxnSpMkLst>
        </pc:cxnChg>
        <pc:cxnChg chg="add del">
          <ac:chgData name="Mihaela Dimitrova (2215980)" userId="5d80895f-cd38-4d03-b959-7d267fb05322" providerId="ADAL" clId="{CCC34C32-FC96-EF4A-82C4-F88BF4D0C15F}" dt="2022-11-17T13:40:51.089" v="269" actId="26606"/>
          <ac:cxnSpMkLst>
            <pc:docMk/>
            <pc:sldMk cId="3254025803" sldId="260"/>
            <ac:cxnSpMk id="45" creationId="{AFC431BA-A96A-492C-A2FA-F9F701E385FB}"/>
          </ac:cxnSpMkLst>
        </pc:cxnChg>
        <pc:cxnChg chg="add del">
          <ac:chgData name="Mihaela Dimitrova (2215980)" userId="5d80895f-cd38-4d03-b959-7d267fb05322" providerId="ADAL" clId="{CCC34C32-FC96-EF4A-82C4-F88BF4D0C15F}" dt="2022-11-17T13:50:35.040" v="355" actId="26606"/>
          <ac:cxnSpMkLst>
            <pc:docMk/>
            <pc:sldMk cId="3254025803" sldId="260"/>
            <ac:cxnSpMk id="49" creationId="{5ECB1430-5CD1-470D-8F0F-7EDE4C790297}"/>
          </ac:cxnSpMkLst>
        </pc:cxnChg>
      </pc:sldChg>
      <pc:sldChg chg="addSp delSp modSp new mod setBg setFolMasterObjs setClrOvrMap delDesignElem">
        <pc:chgData name="Mihaela Dimitrova (2215980)" userId="5d80895f-cd38-4d03-b959-7d267fb05322" providerId="ADAL" clId="{CCC34C32-FC96-EF4A-82C4-F88BF4D0C15F}" dt="2022-11-25T08:20:43.730" v="1902" actId="20577"/>
        <pc:sldMkLst>
          <pc:docMk/>
          <pc:sldMk cId="3194447421" sldId="261"/>
        </pc:sldMkLst>
        <pc:spChg chg="mod">
          <ac:chgData name="Mihaela Dimitrova (2215980)" userId="5d80895f-cd38-4d03-b959-7d267fb05322" providerId="ADAL" clId="{CCC34C32-FC96-EF4A-82C4-F88BF4D0C15F}" dt="2022-11-24T21:34:54.445" v="1797" actId="26606"/>
          <ac:spMkLst>
            <pc:docMk/>
            <pc:sldMk cId="3194447421" sldId="261"/>
            <ac:spMk id="2" creationId="{4B16B8AF-42E8-055C-E8CB-7D98C6327F12}"/>
          </ac:spMkLst>
        </pc:spChg>
        <pc:spChg chg="add del mod">
          <ac:chgData name="Mihaela Dimitrova (2215980)" userId="5d80895f-cd38-4d03-b959-7d267fb05322" providerId="ADAL" clId="{CCC34C32-FC96-EF4A-82C4-F88BF4D0C15F}" dt="2022-11-24T20:53:54.620" v="1184" actId="26606"/>
          <ac:spMkLst>
            <pc:docMk/>
            <pc:sldMk cId="3194447421" sldId="261"/>
            <ac:spMk id="3" creationId="{DFE602C7-91AF-DC4E-5BA0-1BC85D3164E9}"/>
          </ac:spMkLst>
        </pc:spChg>
        <pc:spChg chg="add del mod">
          <ac:chgData name="Mihaela Dimitrova (2215980)" userId="5d80895f-cd38-4d03-b959-7d267fb05322" providerId="ADAL" clId="{CCC34C32-FC96-EF4A-82C4-F88BF4D0C15F}" dt="2022-11-24T21:34:30.215" v="1789"/>
          <ac:spMkLst>
            <pc:docMk/>
            <pc:sldMk cId="3194447421" sldId="261"/>
            <ac:spMk id="4" creationId="{A630348B-C282-117A-D165-6CCA9ACEE345}"/>
          </ac:spMkLst>
        </pc:spChg>
        <pc:spChg chg="add del">
          <ac:chgData name="Mihaela Dimitrova (2215980)" userId="5d80895f-cd38-4d03-b959-7d267fb05322" providerId="ADAL" clId="{CCC34C32-FC96-EF4A-82C4-F88BF4D0C15F}" dt="2022-11-24T20:53:19.159" v="1157"/>
          <ac:spMkLst>
            <pc:docMk/>
            <pc:sldMk cId="3194447421" sldId="261"/>
            <ac:spMk id="5" creationId="{3C06EAFD-0C69-4B3B-BEA7-E7E11DDF9C43}"/>
          </ac:spMkLst>
        </pc:spChg>
        <pc:spChg chg="add del">
          <ac:chgData name="Mihaela Dimitrova (2215980)" userId="5d80895f-cd38-4d03-b959-7d267fb05322" providerId="ADAL" clId="{CCC34C32-FC96-EF4A-82C4-F88BF4D0C15F}" dt="2022-11-24T20:53:19.159" v="1157"/>
          <ac:spMkLst>
            <pc:docMk/>
            <pc:sldMk cId="3194447421" sldId="261"/>
            <ac:spMk id="6" creationId="{A4066C89-42FB-4624-9AFE-3A31B36491B5}"/>
          </ac:spMkLst>
        </pc:spChg>
        <pc:spChg chg="add del">
          <ac:chgData name="Mihaela Dimitrova (2215980)" userId="5d80895f-cd38-4d03-b959-7d267fb05322" providerId="ADAL" clId="{CCC34C32-FC96-EF4A-82C4-F88BF4D0C15F}" dt="2022-11-24T20:53:19.159" v="1157"/>
          <ac:spMkLst>
            <pc:docMk/>
            <pc:sldMk cId="3194447421" sldId="261"/>
            <ac:spMk id="7" creationId="{BA218FBC-B2D6-48CA-9289-C4110162EDAD}"/>
          </ac:spMkLst>
        </pc:spChg>
        <pc:spChg chg="add del">
          <ac:chgData name="Mihaela Dimitrova (2215980)" userId="5d80895f-cd38-4d03-b959-7d267fb05322" providerId="ADAL" clId="{CCC34C32-FC96-EF4A-82C4-F88BF4D0C15F}" dt="2022-11-24T20:51:59.605" v="1136" actId="26606"/>
          <ac:spMkLst>
            <pc:docMk/>
            <pc:sldMk cId="3194447421" sldId="261"/>
            <ac:spMk id="8" creationId="{5118BA95-03E7-41B7-B442-0AF8C0A7FF68}"/>
          </ac:spMkLst>
        </pc:spChg>
        <pc:spChg chg="add del">
          <ac:chgData name="Mihaela Dimitrova (2215980)" userId="5d80895f-cd38-4d03-b959-7d267fb05322" providerId="ADAL" clId="{CCC34C32-FC96-EF4A-82C4-F88BF4D0C15F}" dt="2022-11-24T20:53:19.159" v="1157"/>
          <ac:spMkLst>
            <pc:docMk/>
            <pc:sldMk cId="3194447421" sldId="261"/>
            <ac:spMk id="9" creationId="{2DED9084-49DA-4911-ACB7-5F9E4DEFA039}"/>
          </ac:spMkLst>
        </pc:spChg>
        <pc:spChg chg="add del">
          <ac:chgData name="Mihaela Dimitrova (2215980)" userId="5d80895f-cd38-4d03-b959-7d267fb05322" providerId="ADAL" clId="{CCC34C32-FC96-EF4A-82C4-F88BF4D0C15F}" dt="2022-11-24T20:53:30.960" v="1169" actId="26606"/>
          <ac:spMkLst>
            <pc:docMk/>
            <pc:sldMk cId="3194447421" sldId="261"/>
            <ac:spMk id="11" creationId="{2AEFFFF2-9EB4-4B6C-B9F8-2BA3EF89A21C}"/>
          </ac:spMkLst>
        </pc:spChg>
        <pc:spChg chg="add del">
          <ac:chgData name="Mihaela Dimitrova (2215980)" userId="5d80895f-cd38-4d03-b959-7d267fb05322" providerId="ADAL" clId="{CCC34C32-FC96-EF4A-82C4-F88BF4D0C15F}" dt="2022-11-24T20:52:13.238" v="1140" actId="26606"/>
          <ac:spMkLst>
            <pc:docMk/>
            <pc:sldMk cId="3194447421" sldId="261"/>
            <ac:spMk id="12" creationId="{6A685C77-4E84-486A-9AE5-F3635BE98EFB}"/>
          </ac:spMkLst>
        </pc:spChg>
        <pc:spChg chg="add del">
          <ac:chgData name="Mihaela Dimitrova (2215980)" userId="5d80895f-cd38-4d03-b959-7d267fb05322" providerId="ADAL" clId="{CCC34C32-FC96-EF4A-82C4-F88BF4D0C15F}" dt="2022-11-24T20:51:59.605" v="1136" actId="26606"/>
          <ac:spMkLst>
            <pc:docMk/>
            <pc:sldMk cId="3194447421" sldId="261"/>
            <ac:spMk id="14" creationId="{AD9B3EAD-A2B3-42C4-927C-3455E3E69EE6}"/>
          </ac:spMkLst>
        </pc:spChg>
        <pc:spChg chg="add del">
          <ac:chgData name="Mihaela Dimitrova (2215980)" userId="5d80895f-cd38-4d03-b959-7d267fb05322" providerId="ADAL" clId="{CCC34C32-FC96-EF4A-82C4-F88BF4D0C15F}" dt="2022-11-24T20:53:30.960" v="1169" actId="26606"/>
          <ac:spMkLst>
            <pc:docMk/>
            <pc:sldMk cId="3194447421" sldId="261"/>
            <ac:spMk id="15" creationId="{0D65299F-028F-4AFC-B46A-8DB33E20FE4A}"/>
          </ac:spMkLst>
        </pc:spChg>
        <pc:spChg chg="add del">
          <ac:chgData name="Mihaela Dimitrova (2215980)" userId="5d80895f-cd38-4d03-b959-7d267fb05322" providerId="ADAL" clId="{CCC34C32-FC96-EF4A-82C4-F88BF4D0C15F}" dt="2022-11-24T20:52:08.207" v="1138" actId="26606"/>
          <ac:spMkLst>
            <pc:docMk/>
            <pc:sldMk cId="3194447421" sldId="261"/>
            <ac:spMk id="16" creationId="{3C06EAFD-0C69-4B3B-BEA7-E7E11DDF9C43}"/>
          </ac:spMkLst>
        </pc:spChg>
        <pc:spChg chg="add del">
          <ac:chgData name="Mihaela Dimitrova (2215980)" userId="5d80895f-cd38-4d03-b959-7d267fb05322" providerId="ADAL" clId="{CCC34C32-FC96-EF4A-82C4-F88BF4D0C15F}" dt="2022-11-24T20:52:08.207" v="1138" actId="26606"/>
          <ac:spMkLst>
            <pc:docMk/>
            <pc:sldMk cId="3194447421" sldId="261"/>
            <ac:spMk id="17" creationId="{A4066C89-42FB-4624-9AFE-3A31B36491B5}"/>
          </ac:spMkLst>
        </pc:spChg>
        <pc:spChg chg="add del">
          <ac:chgData name="Mihaela Dimitrova (2215980)" userId="5d80895f-cd38-4d03-b959-7d267fb05322" providerId="ADAL" clId="{CCC34C32-FC96-EF4A-82C4-F88BF4D0C15F}" dt="2022-11-24T20:52:08.207" v="1138" actId="26606"/>
          <ac:spMkLst>
            <pc:docMk/>
            <pc:sldMk cId="3194447421" sldId="261"/>
            <ac:spMk id="18" creationId="{BA218FBC-B2D6-48CA-9289-C4110162EDAD}"/>
          </ac:spMkLst>
        </pc:spChg>
        <pc:spChg chg="add del">
          <ac:chgData name="Mihaela Dimitrova (2215980)" userId="5d80895f-cd38-4d03-b959-7d267fb05322" providerId="ADAL" clId="{CCC34C32-FC96-EF4A-82C4-F88BF4D0C15F}" dt="2022-11-24T20:52:08.207" v="1138" actId="26606"/>
          <ac:spMkLst>
            <pc:docMk/>
            <pc:sldMk cId="3194447421" sldId="261"/>
            <ac:spMk id="19" creationId="{2DED9084-49DA-4911-ACB7-5F9E4DEFA039}"/>
          </ac:spMkLst>
        </pc:spChg>
        <pc:spChg chg="add del">
          <ac:chgData name="Mihaela Dimitrova (2215980)" userId="5d80895f-cd38-4d03-b959-7d267fb05322" providerId="ADAL" clId="{CCC34C32-FC96-EF4A-82C4-F88BF4D0C15F}" dt="2022-11-24T20:53:30.960" v="1169" actId="26606"/>
          <ac:spMkLst>
            <pc:docMk/>
            <pc:sldMk cId="3194447421" sldId="261"/>
            <ac:spMk id="20" creationId="{BAC87F6E-526A-49B5-995D-42DB656594C9}"/>
          </ac:spMkLst>
        </pc:spChg>
        <pc:spChg chg="add del">
          <ac:chgData name="Mihaela Dimitrova (2215980)" userId="5d80895f-cd38-4d03-b959-7d267fb05322" providerId="ADAL" clId="{CCC34C32-FC96-EF4A-82C4-F88BF4D0C15F}" dt="2022-11-24T20:52:13.238" v="1140" actId="26606"/>
          <ac:spMkLst>
            <pc:docMk/>
            <pc:sldMk cId="3194447421" sldId="261"/>
            <ac:spMk id="21" creationId="{4FCA88C2-C73C-4062-A097-8FBCE3090BEA}"/>
          </ac:spMkLst>
        </pc:spChg>
        <pc:spChg chg="add del">
          <ac:chgData name="Mihaela Dimitrova (2215980)" userId="5d80895f-cd38-4d03-b959-7d267fb05322" providerId="ADAL" clId="{CCC34C32-FC96-EF4A-82C4-F88BF4D0C15F}" dt="2022-11-24T20:52:13.238" v="1140" actId="26606"/>
          <ac:spMkLst>
            <pc:docMk/>
            <pc:sldMk cId="3194447421" sldId="261"/>
            <ac:spMk id="22" creationId="{83981C21-E132-4402-B31B-D725C1CE77D2}"/>
          </ac:spMkLst>
        </pc:spChg>
        <pc:spChg chg="add del">
          <ac:chgData name="Mihaela Dimitrova (2215980)" userId="5d80895f-cd38-4d03-b959-7d267fb05322" providerId="ADAL" clId="{CCC34C32-FC96-EF4A-82C4-F88BF4D0C15F}" dt="2022-11-24T20:52:13.238" v="1140" actId="26606"/>
          <ac:spMkLst>
            <pc:docMk/>
            <pc:sldMk cId="3194447421" sldId="261"/>
            <ac:spMk id="23" creationId="{E55C1C3E-5158-47F3-8FD9-14B22C3E6EAD}"/>
          </ac:spMkLst>
        </pc:spChg>
        <pc:spChg chg="add del">
          <ac:chgData name="Mihaela Dimitrova (2215980)" userId="5d80895f-cd38-4d03-b959-7d267fb05322" providerId="ADAL" clId="{CCC34C32-FC96-EF4A-82C4-F88BF4D0C15F}" dt="2022-11-24T20:53:33.147" v="1171" actId="26606"/>
          <ac:spMkLst>
            <pc:docMk/>
            <pc:sldMk cId="3194447421" sldId="261"/>
            <ac:spMk id="24" creationId="{6AD85578-1E4B-4014-9D52-E76894750300}"/>
          </ac:spMkLst>
        </pc:spChg>
        <pc:spChg chg="add del">
          <ac:chgData name="Mihaela Dimitrova (2215980)" userId="5d80895f-cd38-4d03-b959-7d267fb05322" providerId="ADAL" clId="{CCC34C32-FC96-EF4A-82C4-F88BF4D0C15F}" dt="2022-11-24T20:53:07.365" v="1151"/>
          <ac:spMkLst>
            <pc:docMk/>
            <pc:sldMk cId="3194447421" sldId="261"/>
            <ac:spMk id="25" creationId="{9FB3768C-1D21-400E-B059-EFF86063F588}"/>
          </ac:spMkLst>
        </pc:spChg>
        <pc:spChg chg="add del">
          <ac:chgData name="Mihaela Dimitrova (2215980)" userId="5d80895f-cd38-4d03-b959-7d267fb05322" providerId="ADAL" clId="{CCC34C32-FC96-EF4A-82C4-F88BF4D0C15F}" dt="2022-11-24T20:53:07.365" v="1151"/>
          <ac:spMkLst>
            <pc:docMk/>
            <pc:sldMk cId="3194447421" sldId="261"/>
            <ac:spMk id="26" creationId="{4D87BCA1-45E6-44B3-B3DA-1F4144DE67CD}"/>
          </ac:spMkLst>
        </pc:spChg>
        <pc:spChg chg="add del">
          <ac:chgData name="Mihaela Dimitrova (2215980)" userId="5d80895f-cd38-4d03-b959-7d267fb05322" providerId="ADAL" clId="{CCC34C32-FC96-EF4A-82C4-F88BF4D0C15F}" dt="2022-11-24T20:53:33.147" v="1171" actId="26606"/>
          <ac:spMkLst>
            <pc:docMk/>
            <pc:sldMk cId="3194447421" sldId="261"/>
            <ac:spMk id="29" creationId="{48550B3F-9390-4CA1-B3C8-91529289DCED}"/>
          </ac:spMkLst>
        </pc:spChg>
        <pc:spChg chg="add del">
          <ac:chgData name="Mihaela Dimitrova (2215980)" userId="5d80895f-cd38-4d03-b959-7d267fb05322" providerId="ADAL" clId="{CCC34C32-FC96-EF4A-82C4-F88BF4D0C15F}" dt="2022-11-24T20:53:43.271" v="1177" actId="26606"/>
          <ac:spMkLst>
            <pc:docMk/>
            <pc:sldMk cId="3194447421" sldId="261"/>
            <ac:spMk id="30" creationId="{C33976D1-3430-450C-A978-87A9A6E8E71F}"/>
          </ac:spMkLst>
        </pc:spChg>
        <pc:spChg chg="add del">
          <ac:chgData name="Mihaela Dimitrova (2215980)" userId="5d80895f-cd38-4d03-b959-7d267fb05322" providerId="ADAL" clId="{CCC34C32-FC96-EF4A-82C4-F88BF4D0C15F}" dt="2022-11-24T20:53:38.392" v="1174"/>
          <ac:spMkLst>
            <pc:docMk/>
            <pc:sldMk cId="3194447421" sldId="261"/>
            <ac:spMk id="31" creationId="{E560C344-B70C-4892-A50B-18A14E39E843}"/>
          </ac:spMkLst>
        </pc:spChg>
        <pc:spChg chg="add del">
          <ac:chgData name="Mihaela Dimitrova (2215980)" userId="5d80895f-cd38-4d03-b959-7d267fb05322" providerId="ADAL" clId="{CCC34C32-FC96-EF4A-82C4-F88BF4D0C15F}" dt="2022-11-24T20:53:38.392" v="1174"/>
          <ac:spMkLst>
            <pc:docMk/>
            <pc:sldMk cId="3194447421" sldId="261"/>
            <ac:spMk id="32" creationId="{D353CA6F-E2A3-48F3-AD20-D80C44380069}"/>
          </ac:spMkLst>
        </pc:spChg>
        <pc:spChg chg="add del">
          <ac:chgData name="Mihaela Dimitrova (2215980)" userId="5d80895f-cd38-4d03-b959-7d267fb05322" providerId="ADAL" clId="{CCC34C32-FC96-EF4A-82C4-F88BF4D0C15F}" dt="2022-11-24T20:53:43.271" v="1177" actId="26606"/>
          <ac:spMkLst>
            <pc:docMk/>
            <pc:sldMk cId="3194447421" sldId="261"/>
            <ac:spMk id="33" creationId="{7D6AAC78-7D86-415A-ADC1-2B474807960C}"/>
          </ac:spMkLst>
        </pc:spChg>
        <pc:spChg chg="add del">
          <ac:chgData name="Mihaela Dimitrova (2215980)" userId="5d80895f-cd38-4d03-b959-7d267fb05322" providerId="ADAL" clId="{CCC34C32-FC96-EF4A-82C4-F88BF4D0C15F}" dt="2022-11-24T20:53:43.271" v="1177" actId="26606"/>
          <ac:spMkLst>
            <pc:docMk/>
            <pc:sldMk cId="3194447421" sldId="261"/>
            <ac:spMk id="34" creationId="{F2A658D9-F185-44F1-BA33-D50320D1D078}"/>
          </ac:spMkLst>
        </pc:spChg>
        <pc:spChg chg="add del">
          <ac:chgData name="Mihaela Dimitrova (2215980)" userId="5d80895f-cd38-4d03-b959-7d267fb05322" providerId="ADAL" clId="{CCC34C32-FC96-EF4A-82C4-F88BF4D0C15F}" dt="2022-11-24T20:53:53.410" v="1181" actId="26606"/>
          <ac:spMkLst>
            <pc:docMk/>
            <pc:sldMk cId="3194447421" sldId="261"/>
            <ac:spMk id="38" creationId="{2AEFFFF2-9EB4-4B6C-B9F8-2BA3EF89A21C}"/>
          </ac:spMkLst>
        </pc:spChg>
        <pc:spChg chg="add del">
          <ac:chgData name="Mihaela Dimitrova (2215980)" userId="5d80895f-cd38-4d03-b959-7d267fb05322" providerId="ADAL" clId="{CCC34C32-FC96-EF4A-82C4-F88BF4D0C15F}" dt="2022-11-24T20:53:53.410" v="1181" actId="26606"/>
          <ac:spMkLst>
            <pc:docMk/>
            <pc:sldMk cId="3194447421" sldId="261"/>
            <ac:spMk id="39" creationId="{0D65299F-028F-4AFC-B46A-8DB33E20FE4A}"/>
          </ac:spMkLst>
        </pc:spChg>
        <pc:spChg chg="add del">
          <ac:chgData name="Mihaela Dimitrova (2215980)" userId="5d80895f-cd38-4d03-b959-7d267fb05322" providerId="ADAL" clId="{CCC34C32-FC96-EF4A-82C4-F88BF4D0C15F}" dt="2022-11-24T20:53:53.410" v="1181" actId="26606"/>
          <ac:spMkLst>
            <pc:docMk/>
            <pc:sldMk cId="3194447421" sldId="261"/>
            <ac:spMk id="40" creationId="{BAC87F6E-526A-49B5-995D-42DB656594C9}"/>
          </ac:spMkLst>
        </pc:spChg>
        <pc:spChg chg="add del">
          <ac:chgData name="Mihaela Dimitrova (2215980)" userId="5d80895f-cd38-4d03-b959-7d267fb05322" providerId="ADAL" clId="{CCC34C32-FC96-EF4A-82C4-F88BF4D0C15F}" dt="2022-11-24T20:53:53.410" v="1181" actId="26606"/>
          <ac:spMkLst>
            <pc:docMk/>
            <pc:sldMk cId="3194447421" sldId="261"/>
            <ac:spMk id="41" creationId="{DFE602C7-91AF-DC4E-5BA0-1BC85D3164E9}"/>
          </ac:spMkLst>
        </pc:spChg>
        <pc:spChg chg="add del">
          <ac:chgData name="Mihaela Dimitrova (2215980)" userId="5d80895f-cd38-4d03-b959-7d267fb05322" providerId="ADAL" clId="{CCC34C32-FC96-EF4A-82C4-F88BF4D0C15F}" dt="2022-11-24T20:53:54.614" v="1183" actId="26606"/>
          <ac:spMkLst>
            <pc:docMk/>
            <pc:sldMk cId="3194447421" sldId="261"/>
            <ac:spMk id="43" creationId="{23530FE0-C542-45A1-BCD8-935787009C64}"/>
          </ac:spMkLst>
        </pc:spChg>
        <pc:spChg chg="add del">
          <ac:chgData name="Mihaela Dimitrova (2215980)" userId="5d80895f-cd38-4d03-b959-7d267fb05322" providerId="ADAL" clId="{CCC34C32-FC96-EF4A-82C4-F88BF4D0C15F}" dt="2022-11-24T20:53:54.614" v="1183" actId="26606"/>
          <ac:spMkLst>
            <pc:docMk/>
            <pc:sldMk cId="3194447421" sldId="261"/>
            <ac:spMk id="44" creationId="{F2A658D9-F185-44F1-BA33-D50320D1D078}"/>
          </ac:spMkLst>
        </pc:spChg>
        <pc:spChg chg="add del">
          <ac:chgData name="Mihaela Dimitrova (2215980)" userId="5d80895f-cd38-4d03-b959-7d267fb05322" providerId="ADAL" clId="{CCC34C32-FC96-EF4A-82C4-F88BF4D0C15F}" dt="2022-11-24T20:53:54.614" v="1183" actId="26606"/>
          <ac:spMkLst>
            <pc:docMk/>
            <pc:sldMk cId="3194447421" sldId="261"/>
            <ac:spMk id="45" creationId="{BAC87F6E-526A-49B5-995D-42DB656594C9}"/>
          </ac:spMkLst>
        </pc:spChg>
        <pc:spChg chg="add del">
          <ac:chgData name="Mihaela Dimitrova (2215980)" userId="5d80895f-cd38-4d03-b959-7d267fb05322" providerId="ADAL" clId="{CCC34C32-FC96-EF4A-82C4-F88BF4D0C15F}" dt="2022-11-24T20:53:54.614" v="1183" actId="26606"/>
          <ac:spMkLst>
            <pc:docMk/>
            <pc:sldMk cId="3194447421" sldId="261"/>
            <ac:spMk id="46" creationId="{DFE602C7-91AF-DC4E-5BA0-1BC85D3164E9}"/>
          </ac:spMkLst>
        </pc:spChg>
        <pc:spChg chg="add del">
          <ac:chgData name="Mihaela Dimitrova (2215980)" userId="5d80895f-cd38-4d03-b959-7d267fb05322" providerId="ADAL" clId="{CCC34C32-FC96-EF4A-82C4-F88BF4D0C15F}" dt="2022-11-24T20:54:27.160" v="1187"/>
          <ac:spMkLst>
            <pc:docMk/>
            <pc:sldMk cId="3194447421" sldId="261"/>
            <ac:spMk id="48" creationId="{FB403EBD-907E-4D59-98D4-A72CD1063C62}"/>
          </ac:spMkLst>
        </pc:spChg>
        <pc:spChg chg="add del mod">
          <ac:chgData name="Mihaela Dimitrova (2215980)" userId="5d80895f-cd38-4d03-b959-7d267fb05322" providerId="ADAL" clId="{CCC34C32-FC96-EF4A-82C4-F88BF4D0C15F}" dt="2022-11-24T20:55:53.008" v="1227" actId="26606"/>
          <ac:spMkLst>
            <pc:docMk/>
            <pc:sldMk cId="3194447421" sldId="261"/>
            <ac:spMk id="49" creationId="{DFE602C7-91AF-DC4E-5BA0-1BC85D3164E9}"/>
          </ac:spMkLst>
        </pc:spChg>
        <pc:spChg chg="add del">
          <ac:chgData name="Mihaela Dimitrova (2215980)" userId="5d80895f-cd38-4d03-b959-7d267fb05322" providerId="ADAL" clId="{CCC34C32-FC96-EF4A-82C4-F88BF4D0C15F}" dt="2022-11-24T20:54:51.102" v="1197" actId="26606"/>
          <ac:spMkLst>
            <pc:docMk/>
            <pc:sldMk cId="3194447421" sldId="261"/>
            <ac:spMk id="51" creationId="{3E25BDA2-3F4D-4B38-90E7-989465ECDDCF}"/>
          </ac:spMkLst>
        </pc:spChg>
        <pc:spChg chg="add del">
          <ac:chgData name="Mihaela Dimitrova (2215980)" userId="5d80895f-cd38-4d03-b959-7d267fb05322" providerId="ADAL" clId="{CCC34C32-FC96-EF4A-82C4-F88BF4D0C15F}" dt="2022-11-24T20:54:51.102" v="1197" actId="26606"/>
          <ac:spMkLst>
            <pc:docMk/>
            <pc:sldMk cId="3194447421" sldId="261"/>
            <ac:spMk id="52" creationId="{F65EEA05-AD42-442F-B6C6-CB9FC289426E}"/>
          </ac:spMkLst>
        </pc:spChg>
        <pc:spChg chg="add del">
          <ac:chgData name="Mihaela Dimitrova (2215980)" userId="5d80895f-cd38-4d03-b959-7d267fb05322" providerId="ADAL" clId="{CCC34C32-FC96-EF4A-82C4-F88BF4D0C15F}" dt="2022-11-24T20:55:26.964" v="1205"/>
          <ac:spMkLst>
            <pc:docMk/>
            <pc:sldMk cId="3194447421" sldId="261"/>
            <ac:spMk id="53" creationId="{F04BED5A-E98E-4DA0-BAA5-4F6AB2492D6C}"/>
          </ac:spMkLst>
        </pc:spChg>
        <pc:spChg chg="add del">
          <ac:chgData name="Mihaela Dimitrova (2215980)" userId="5d80895f-cd38-4d03-b959-7d267fb05322" providerId="ADAL" clId="{CCC34C32-FC96-EF4A-82C4-F88BF4D0C15F}" dt="2022-11-24T20:54:42.292" v="1190"/>
          <ac:spMkLst>
            <pc:docMk/>
            <pc:sldMk cId="3194447421" sldId="261"/>
            <ac:spMk id="54" creationId="{9A3764AE-D7B7-4CB5-A0E1-2885E4598A09}"/>
          </ac:spMkLst>
        </pc:spChg>
        <pc:spChg chg="add del">
          <ac:chgData name="Mihaela Dimitrova (2215980)" userId="5d80895f-cd38-4d03-b959-7d267fb05322" providerId="ADAL" clId="{CCC34C32-FC96-EF4A-82C4-F88BF4D0C15F}" dt="2022-11-24T20:55:26.964" v="1205"/>
          <ac:spMkLst>
            <pc:docMk/>
            <pc:sldMk cId="3194447421" sldId="261"/>
            <ac:spMk id="55" creationId="{EB64B94A-E40E-48CE-BD7B-C1A30AE572FB}"/>
          </ac:spMkLst>
        </pc:spChg>
        <pc:spChg chg="add del">
          <ac:chgData name="Mihaela Dimitrova (2215980)" userId="5d80895f-cd38-4d03-b959-7d267fb05322" providerId="ADAL" clId="{CCC34C32-FC96-EF4A-82C4-F88BF4D0C15F}" dt="2022-11-24T20:54:42.292" v="1190"/>
          <ac:spMkLst>
            <pc:docMk/>
            <pc:sldMk cId="3194447421" sldId="261"/>
            <ac:spMk id="56" creationId="{329C095C-3AB6-49D8-9436-3672566FEEDB}"/>
          </ac:spMkLst>
        </pc:spChg>
        <pc:spChg chg="add del">
          <ac:chgData name="Mihaela Dimitrova (2215980)" userId="5d80895f-cd38-4d03-b959-7d267fb05322" providerId="ADAL" clId="{CCC34C32-FC96-EF4A-82C4-F88BF4D0C15F}" dt="2022-11-24T20:54:51.102" v="1197" actId="26606"/>
          <ac:spMkLst>
            <pc:docMk/>
            <pc:sldMk cId="3194447421" sldId="261"/>
            <ac:spMk id="58" creationId="{BC96869A-A70D-42F7-876F-605CB1718F20}"/>
          </ac:spMkLst>
        </pc:spChg>
        <pc:spChg chg="add del">
          <ac:chgData name="Mihaela Dimitrova (2215980)" userId="5d80895f-cd38-4d03-b959-7d267fb05322" providerId="ADAL" clId="{CCC34C32-FC96-EF4A-82C4-F88BF4D0C15F}" dt="2022-11-24T20:55:26.964" v="1205"/>
          <ac:spMkLst>
            <pc:docMk/>
            <pc:sldMk cId="3194447421" sldId="261"/>
            <ac:spMk id="59" creationId="{D1B26337-5AA4-470D-9687-5907CB53BAE9}"/>
          </ac:spMkLst>
        </pc:spChg>
        <pc:spChg chg="add del">
          <ac:chgData name="Mihaela Dimitrova (2215980)" userId="5d80895f-cd38-4d03-b959-7d267fb05322" providerId="ADAL" clId="{CCC34C32-FC96-EF4A-82C4-F88BF4D0C15F}" dt="2022-11-24T20:54:51.102" v="1197" actId="26606"/>
          <ac:spMkLst>
            <pc:docMk/>
            <pc:sldMk cId="3194447421" sldId="261"/>
            <ac:spMk id="60" creationId="{6CD407CC-EF5C-486F-9A14-7F681F986D17}"/>
          </ac:spMkLst>
        </pc:spChg>
        <pc:spChg chg="add del">
          <ac:chgData name="Mihaela Dimitrova (2215980)" userId="5d80895f-cd38-4d03-b959-7d267fb05322" providerId="ADAL" clId="{CCC34C32-FC96-EF4A-82C4-F88BF4D0C15F}" dt="2022-11-24T20:54:55.882" v="1199" actId="26606"/>
          <ac:spMkLst>
            <pc:docMk/>
            <pc:sldMk cId="3194447421" sldId="261"/>
            <ac:spMk id="64" creationId="{70120F84-A866-4D9F-8B1C-9120A013D654}"/>
          </ac:spMkLst>
        </pc:spChg>
        <pc:spChg chg="add del">
          <ac:chgData name="Mihaela Dimitrova (2215980)" userId="5d80895f-cd38-4d03-b959-7d267fb05322" providerId="ADAL" clId="{CCC34C32-FC96-EF4A-82C4-F88BF4D0C15F}" dt="2022-11-24T20:54:55.882" v="1199" actId="26606"/>
          <ac:spMkLst>
            <pc:docMk/>
            <pc:sldMk cId="3194447421" sldId="261"/>
            <ac:spMk id="65" creationId="{252FEFEF-6AC0-46B6-AC09-11FC56196FA4}"/>
          </ac:spMkLst>
        </pc:spChg>
        <pc:spChg chg="add del">
          <ac:chgData name="Mihaela Dimitrova (2215980)" userId="5d80895f-cd38-4d03-b959-7d267fb05322" providerId="ADAL" clId="{CCC34C32-FC96-EF4A-82C4-F88BF4D0C15F}" dt="2022-11-24T20:55:04.822" v="1202"/>
          <ac:spMkLst>
            <pc:docMk/>
            <pc:sldMk cId="3194447421" sldId="261"/>
            <ac:spMk id="67" creationId="{F04BED5A-E98E-4DA0-BAA5-4F6AB2492D6C}"/>
          </ac:spMkLst>
        </pc:spChg>
        <pc:spChg chg="add del">
          <ac:chgData name="Mihaela Dimitrova (2215980)" userId="5d80895f-cd38-4d03-b959-7d267fb05322" providerId="ADAL" clId="{CCC34C32-FC96-EF4A-82C4-F88BF4D0C15F}" dt="2022-11-24T20:55:04.822" v="1202"/>
          <ac:spMkLst>
            <pc:docMk/>
            <pc:sldMk cId="3194447421" sldId="261"/>
            <ac:spMk id="68" creationId="{EB64B94A-E40E-48CE-BD7B-C1A30AE572FB}"/>
          </ac:spMkLst>
        </pc:spChg>
        <pc:spChg chg="add del">
          <ac:chgData name="Mihaela Dimitrova (2215980)" userId="5d80895f-cd38-4d03-b959-7d267fb05322" providerId="ADAL" clId="{CCC34C32-FC96-EF4A-82C4-F88BF4D0C15F}" dt="2022-11-24T20:55:52.991" v="1226" actId="26606"/>
          <ac:spMkLst>
            <pc:docMk/>
            <pc:sldMk cId="3194447421" sldId="261"/>
            <ac:spMk id="84" creationId="{E978A47D-4F17-40FE-AB70-7AF78A9575EB}"/>
          </ac:spMkLst>
        </pc:spChg>
        <pc:spChg chg="add del">
          <ac:chgData name="Mihaela Dimitrova (2215980)" userId="5d80895f-cd38-4d03-b959-7d267fb05322" providerId="ADAL" clId="{CCC34C32-FC96-EF4A-82C4-F88BF4D0C15F}" dt="2022-11-24T20:56:06.021" v="1229"/>
          <ac:spMkLst>
            <pc:docMk/>
            <pc:sldMk cId="3194447421" sldId="261"/>
            <ac:spMk id="109" creationId="{2EEF4763-EB4A-4A35-89EB-AD2763B48C3B}"/>
          </ac:spMkLst>
        </pc:spChg>
        <pc:spChg chg="add del">
          <ac:chgData name="Mihaela Dimitrova (2215980)" userId="5d80895f-cd38-4d03-b959-7d267fb05322" providerId="ADAL" clId="{CCC34C32-FC96-EF4A-82C4-F88BF4D0C15F}" dt="2022-11-24T21:00:23.510" v="1343" actId="26606"/>
          <ac:spMkLst>
            <pc:docMk/>
            <pc:sldMk cId="3194447421" sldId="261"/>
            <ac:spMk id="112" creationId="{0604E0B1-6762-4B99-A6A5-42ED8E20D69F}"/>
          </ac:spMkLst>
        </pc:spChg>
        <pc:spChg chg="add del">
          <ac:chgData name="Mihaela Dimitrova (2215980)" userId="5d80895f-cd38-4d03-b959-7d267fb05322" providerId="ADAL" clId="{CCC34C32-FC96-EF4A-82C4-F88BF4D0C15F}" dt="2022-11-24T21:00:23.510" v="1343" actId="26606"/>
          <ac:spMkLst>
            <pc:docMk/>
            <pc:sldMk cId="3194447421" sldId="261"/>
            <ac:spMk id="113" creationId="{6D86F5FF-DE1B-4BAB-A7BE-6F39F5DD988E}"/>
          </ac:spMkLst>
        </pc:spChg>
        <pc:spChg chg="add del">
          <ac:chgData name="Mihaela Dimitrova (2215980)" userId="5d80895f-cd38-4d03-b959-7d267fb05322" providerId="ADAL" clId="{CCC34C32-FC96-EF4A-82C4-F88BF4D0C15F}" dt="2022-11-24T21:00:23.510" v="1343" actId="26606"/>
          <ac:spMkLst>
            <pc:docMk/>
            <pc:sldMk cId="3194447421" sldId="261"/>
            <ac:spMk id="114" creationId="{736AD705-9544-45E1-B278-8D99F718B8E7}"/>
          </ac:spMkLst>
        </pc:spChg>
        <pc:spChg chg="add del">
          <ac:chgData name="Mihaela Dimitrova (2215980)" userId="5d80895f-cd38-4d03-b959-7d267fb05322" providerId="ADAL" clId="{CCC34C32-FC96-EF4A-82C4-F88BF4D0C15F}" dt="2022-11-24T20:56:13.137" v="1234" actId="26606"/>
          <ac:spMkLst>
            <pc:docMk/>
            <pc:sldMk cId="3194447421" sldId="261"/>
            <ac:spMk id="115" creationId="{A652E5D6-E378-4614-BCBD-8663DD15B353}"/>
          </ac:spMkLst>
        </pc:spChg>
        <pc:spChg chg="add del">
          <ac:chgData name="Mihaela Dimitrova (2215980)" userId="5d80895f-cd38-4d03-b959-7d267fb05322" providerId="ADAL" clId="{CCC34C32-FC96-EF4A-82C4-F88BF4D0C15F}" dt="2022-11-24T21:00:00.330" v="1328" actId="26606"/>
          <ac:spMkLst>
            <pc:docMk/>
            <pc:sldMk cId="3194447421" sldId="261"/>
            <ac:spMk id="116" creationId="{1BB01FB5-37B9-4EBD-AF40-DE68D3CA46A6}"/>
          </ac:spMkLst>
        </pc:spChg>
        <pc:spChg chg="add del">
          <ac:chgData name="Mihaela Dimitrova (2215980)" userId="5d80895f-cd38-4d03-b959-7d267fb05322" providerId="ADAL" clId="{CCC34C32-FC96-EF4A-82C4-F88BF4D0C15F}" dt="2022-11-24T20:56:13.137" v="1234" actId="26606"/>
          <ac:spMkLst>
            <pc:docMk/>
            <pc:sldMk cId="3194447421" sldId="261"/>
            <ac:spMk id="117" creationId="{3A287AC3-AACF-4ADB-9F73-125E714D93CD}"/>
          </ac:spMkLst>
        </pc:spChg>
        <pc:spChg chg="add del">
          <ac:chgData name="Mihaela Dimitrova (2215980)" userId="5d80895f-cd38-4d03-b959-7d267fb05322" providerId="ADAL" clId="{CCC34C32-FC96-EF4A-82C4-F88BF4D0C15F}" dt="2022-11-24T21:00:00.330" v="1328" actId="26606"/>
          <ac:spMkLst>
            <pc:docMk/>
            <pc:sldMk cId="3194447421" sldId="261"/>
            <ac:spMk id="118" creationId="{06AF6A9A-0638-4916-AD29-9FC8FC07AE5F}"/>
          </ac:spMkLst>
        </pc:spChg>
        <pc:spChg chg="add del">
          <ac:chgData name="Mihaela Dimitrova (2215980)" userId="5d80895f-cd38-4d03-b959-7d267fb05322" providerId="ADAL" clId="{CCC34C32-FC96-EF4A-82C4-F88BF4D0C15F}" dt="2022-11-24T20:56:20.403" v="1237"/>
          <ac:spMkLst>
            <pc:docMk/>
            <pc:sldMk cId="3194447421" sldId="261"/>
            <ac:spMk id="119" creationId="{CDF7C9B3-01BE-4D46-ACA2-312DFE36A143}"/>
          </ac:spMkLst>
        </pc:spChg>
        <pc:spChg chg="add del">
          <ac:chgData name="Mihaela Dimitrova (2215980)" userId="5d80895f-cd38-4d03-b959-7d267fb05322" providerId="ADAL" clId="{CCC34C32-FC96-EF4A-82C4-F88BF4D0C15F}" dt="2022-11-24T21:00:00.330" v="1328" actId="26606"/>
          <ac:spMkLst>
            <pc:docMk/>
            <pc:sldMk cId="3194447421" sldId="261"/>
            <ac:spMk id="120" creationId="{79057B2B-0D8C-47F2-836B-2E7DD462150A}"/>
          </ac:spMkLst>
        </pc:spChg>
        <pc:spChg chg="add del">
          <ac:chgData name="Mihaela Dimitrova (2215980)" userId="5d80895f-cd38-4d03-b959-7d267fb05322" providerId="ADAL" clId="{CCC34C32-FC96-EF4A-82C4-F88BF4D0C15F}" dt="2022-11-24T21:00:23.510" v="1343" actId="26606"/>
          <ac:spMkLst>
            <pc:docMk/>
            <pc:sldMk cId="3194447421" sldId="261"/>
            <ac:spMk id="121" creationId="{8DFFC5B7-4963-4902-8A90-EFF5766892DF}"/>
          </ac:spMkLst>
        </pc:spChg>
        <pc:spChg chg="add del">
          <ac:chgData name="Mihaela Dimitrova (2215980)" userId="5d80895f-cd38-4d03-b959-7d267fb05322" providerId="ADAL" clId="{CCC34C32-FC96-EF4A-82C4-F88BF4D0C15F}" dt="2022-11-24T20:57:30.690" v="1261" actId="26606"/>
          <ac:spMkLst>
            <pc:docMk/>
            <pc:sldMk cId="3194447421" sldId="261"/>
            <ac:spMk id="122" creationId="{93F0ADB5-A0B4-4B01-A8C4-FDC34CE22BD4}"/>
          </ac:spMkLst>
        </pc:spChg>
        <pc:spChg chg="add del">
          <ac:chgData name="Mihaela Dimitrova (2215980)" userId="5d80895f-cd38-4d03-b959-7d267fb05322" providerId="ADAL" clId="{CCC34C32-FC96-EF4A-82C4-F88BF4D0C15F}" dt="2022-11-24T20:57:30.690" v="1261" actId="26606"/>
          <ac:spMkLst>
            <pc:docMk/>
            <pc:sldMk cId="3194447421" sldId="261"/>
            <ac:spMk id="123" creationId="{AA6D0FDE-0241-4C21-A720-A69475358235}"/>
          </ac:spMkLst>
        </pc:spChg>
        <pc:spChg chg="add del">
          <ac:chgData name="Mihaela Dimitrova (2215980)" userId="5d80895f-cd38-4d03-b959-7d267fb05322" providerId="ADAL" clId="{CCC34C32-FC96-EF4A-82C4-F88BF4D0C15F}" dt="2022-11-24T20:57:58.059" v="1272" actId="26606"/>
          <ac:spMkLst>
            <pc:docMk/>
            <pc:sldMk cId="3194447421" sldId="261"/>
            <ac:spMk id="124" creationId="{5FB4329C-BF98-421E-8A0D-43A2CF95E1DC}"/>
          </ac:spMkLst>
        </pc:spChg>
        <pc:spChg chg="add del">
          <ac:chgData name="Mihaela Dimitrova (2215980)" userId="5d80895f-cd38-4d03-b959-7d267fb05322" providerId="ADAL" clId="{CCC34C32-FC96-EF4A-82C4-F88BF4D0C15F}" dt="2022-11-24T20:59:56.783" v="1321" actId="26606"/>
          <ac:spMkLst>
            <pc:docMk/>
            <pc:sldMk cId="3194447421" sldId="261"/>
            <ac:spMk id="125" creationId="{93F0ADB5-A0B4-4B01-A8C4-FDC34CE22BD4}"/>
          </ac:spMkLst>
        </pc:spChg>
        <pc:spChg chg="add del">
          <ac:chgData name="Mihaela Dimitrova (2215980)" userId="5d80895f-cd38-4d03-b959-7d267fb05322" providerId="ADAL" clId="{CCC34C32-FC96-EF4A-82C4-F88BF4D0C15F}" dt="2022-11-24T20:59:56.783" v="1321" actId="26606"/>
          <ac:spMkLst>
            <pc:docMk/>
            <pc:sldMk cId="3194447421" sldId="261"/>
            <ac:spMk id="126" creationId="{AA6D0FDE-0241-4C21-A720-A69475358235}"/>
          </ac:spMkLst>
        </pc:spChg>
        <pc:spChg chg="add del">
          <ac:chgData name="Mihaela Dimitrova (2215980)" userId="5d80895f-cd38-4d03-b959-7d267fb05322" providerId="ADAL" clId="{CCC34C32-FC96-EF4A-82C4-F88BF4D0C15F}" dt="2022-11-24T20:57:58.059" v="1272" actId="26606"/>
          <ac:spMkLst>
            <pc:docMk/>
            <pc:sldMk cId="3194447421" sldId="261"/>
            <ac:spMk id="127" creationId="{F3CDC6B8-20F2-4C8D-8599-EC572C0BFF59}"/>
          </ac:spMkLst>
        </pc:spChg>
        <pc:spChg chg="add del">
          <ac:chgData name="Mihaela Dimitrova (2215980)" userId="5d80895f-cd38-4d03-b959-7d267fb05322" providerId="ADAL" clId="{CCC34C32-FC96-EF4A-82C4-F88BF4D0C15F}" dt="2022-11-24T20:58:39.578" v="1288" actId="26606"/>
          <ac:spMkLst>
            <pc:docMk/>
            <pc:sldMk cId="3194447421" sldId="261"/>
            <ac:spMk id="129" creationId="{A943D298-0548-4C7A-870B-7594104F8214}"/>
          </ac:spMkLst>
        </pc:spChg>
        <pc:spChg chg="add del">
          <ac:chgData name="Mihaela Dimitrova (2215980)" userId="5d80895f-cd38-4d03-b959-7d267fb05322" providerId="ADAL" clId="{CCC34C32-FC96-EF4A-82C4-F88BF4D0C15F}" dt="2022-11-24T20:58:39.578" v="1288" actId="26606"/>
          <ac:spMkLst>
            <pc:docMk/>
            <pc:sldMk cId="3194447421" sldId="261"/>
            <ac:spMk id="130" creationId="{FF7B26C5-D249-4988-B86B-5A3D9E7BD900}"/>
          </ac:spMkLst>
        </pc:spChg>
        <pc:spChg chg="add del">
          <ac:chgData name="Mihaela Dimitrova (2215980)" userId="5d80895f-cd38-4d03-b959-7d267fb05322" providerId="ADAL" clId="{CCC34C32-FC96-EF4A-82C4-F88BF4D0C15F}" dt="2022-11-24T20:59:55.517" v="1318" actId="26606"/>
          <ac:spMkLst>
            <pc:docMk/>
            <pc:sldMk cId="3194447421" sldId="261"/>
            <ac:spMk id="132" creationId="{E009DD9B-5EE2-4C0D-8B2B-351C8C102205}"/>
          </ac:spMkLst>
        </pc:spChg>
        <pc:spChg chg="add del">
          <ac:chgData name="Mihaela Dimitrova (2215980)" userId="5d80895f-cd38-4d03-b959-7d267fb05322" providerId="ADAL" clId="{CCC34C32-FC96-EF4A-82C4-F88BF4D0C15F}" dt="2022-11-24T20:59:55.517" v="1318" actId="26606"/>
          <ac:spMkLst>
            <pc:docMk/>
            <pc:sldMk cId="3194447421" sldId="261"/>
            <ac:spMk id="133" creationId="{E720DB99-7745-4E75-9D96-AAB6D55C531E}"/>
          </ac:spMkLst>
        </pc:spChg>
        <pc:spChg chg="add del">
          <ac:chgData name="Mihaela Dimitrova (2215980)" userId="5d80895f-cd38-4d03-b959-7d267fb05322" providerId="ADAL" clId="{CCC34C32-FC96-EF4A-82C4-F88BF4D0C15F}" dt="2022-11-24T20:59:55.517" v="1318" actId="26606"/>
          <ac:spMkLst>
            <pc:docMk/>
            <pc:sldMk cId="3194447421" sldId="261"/>
            <ac:spMk id="134" creationId="{D68803C4-E159-4360-B7BB-74205C8F782D}"/>
          </ac:spMkLst>
        </pc:spChg>
        <pc:spChg chg="add del">
          <ac:chgData name="Mihaela Dimitrova (2215980)" userId="5d80895f-cd38-4d03-b959-7d267fb05322" providerId="ADAL" clId="{CCC34C32-FC96-EF4A-82C4-F88BF4D0C15F}" dt="2022-11-24T20:59:55.517" v="1318" actId="26606"/>
          <ac:spMkLst>
            <pc:docMk/>
            <pc:sldMk cId="3194447421" sldId="261"/>
            <ac:spMk id="135" creationId="{504B0465-3B07-49BF-BEA7-D81476246293}"/>
          </ac:spMkLst>
        </pc:spChg>
        <pc:spChg chg="add del">
          <ac:chgData name="Mihaela Dimitrova (2215980)" userId="5d80895f-cd38-4d03-b959-7d267fb05322" providerId="ADAL" clId="{CCC34C32-FC96-EF4A-82C4-F88BF4D0C15F}" dt="2022-11-24T20:59:55.517" v="1318" actId="26606"/>
          <ac:spMkLst>
            <pc:docMk/>
            <pc:sldMk cId="3194447421" sldId="261"/>
            <ac:spMk id="136" creationId="{49B7FFA5-14CB-4A4F-9BCC-CA3AA5D9D276}"/>
          </ac:spMkLst>
        </pc:spChg>
        <pc:spChg chg="add del">
          <ac:chgData name="Mihaela Dimitrova (2215980)" userId="5d80895f-cd38-4d03-b959-7d267fb05322" providerId="ADAL" clId="{CCC34C32-FC96-EF4A-82C4-F88BF4D0C15F}" dt="2022-11-24T20:59:55.517" v="1318" actId="26606"/>
          <ac:spMkLst>
            <pc:docMk/>
            <pc:sldMk cId="3194447421" sldId="261"/>
            <ac:spMk id="137" creationId="{04E48745-7512-4EC2-9E20-9092D12150CA}"/>
          </ac:spMkLst>
        </pc:spChg>
        <pc:spChg chg="add del">
          <ac:chgData name="Mihaela Dimitrova (2215980)" userId="5d80895f-cd38-4d03-b959-7d267fb05322" providerId="ADAL" clId="{CCC34C32-FC96-EF4A-82C4-F88BF4D0C15F}" dt="2022-11-24T21:34:48.213" v="1796"/>
          <ac:spMkLst>
            <pc:docMk/>
            <pc:sldMk cId="3194447421" sldId="261"/>
            <ac:spMk id="138" creationId="{6C4028FD-8BAA-4A19-BFDE-594D991B7552}"/>
          </ac:spMkLst>
        </pc:spChg>
        <pc:spChg chg="add del">
          <ac:chgData name="Mihaela Dimitrova (2215980)" userId="5d80895f-cd38-4d03-b959-7d267fb05322" providerId="ADAL" clId="{CCC34C32-FC96-EF4A-82C4-F88BF4D0C15F}" dt="2022-11-24T21:51:23.039" v="1801"/>
          <ac:spMkLst>
            <pc:docMk/>
            <pc:sldMk cId="3194447421" sldId="261"/>
            <ac:spMk id="139" creationId="{DCC231C8-C761-4B31-9B1C-C6D19248C6B3}"/>
          </ac:spMkLst>
        </pc:spChg>
        <pc:spChg chg="add del">
          <ac:chgData name="Mihaela Dimitrova (2215980)" userId="5d80895f-cd38-4d03-b959-7d267fb05322" providerId="ADAL" clId="{CCC34C32-FC96-EF4A-82C4-F88BF4D0C15F}" dt="2022-11-24T20:58:40.700" v="1290" actId="26606"/>
          <ac:spMkLst>
            <pc:docMk/>
            <pc:sldMk cId="3194447421" sldId="261"/>
            <ac:spMk id="141" creationId="{E009DD9B-5EE2-4C0D-8B2B-351C8C102205}"/>
          </ac:spMkLst>
        </pc:spChg>
        <pc:spChg chg="add del">
          <ac:chgData name="Mihaela Dimitrova (2215980)" userId="5d80895f-cd38-4d03-b959-7d267fb05322" providerId="ADAL" clId="{CCC34C32-FC96-EF4A-82C4-F88BF4D0C15F}" dt="2022-11-24T20:58:40.700" v="1290" actId="26606"/>
          <ac:spMkLst>
            <pc:docMk/>
            <pc:sldMk cId="3194447421" sldId="261"/>
            <ac:spMk id="142" creationId="{E720DB99-7745-4E75-9D96-AAB6D55C531E}"/>
          </ac:spMkLst>
        </pc:spChg>
        <pc:spChg chg="add del">
          <ac:chgData name="Mihaela Dimitrova (2215980)" userId="5d80895f-cd38-4d03-b959-7d267fb05322" providerId="ADAL" clId="{CCC34C32-FC96-EF4A-82C4-F88BF4D0C15F}" dt="2022-11-24T20:58:40.700" v="1290" actId="26606"/>
          <ac:spMkLst>
            <pc:docMk/>
            <pc:sldMk cId="3194447421" sldId="261"/>
            <ac:spMk id="143" creationId="{D68803C4-E159-4360-B7BB-74205C8F782D}"/>
          </ac:spMkLst>
        </pc:spChg>
        <pc:spChg chg="add del">
          <ac:chgData name="Mihaela Dimitrova (2215980)" userId="5d80895f-cd38-4d03-b959-7d267fb05322" providerId="ADAL" clId="{CCC34C32-FC96-EF4A-82C4-F88BF4D0C15F}" dt="2022-11-24T20:58:40.700" v="1290" actId="26606"/>
          <ac:spMkLst>
            <pc:docMk/>
            <pc:sldMk cId="3194447421" sldId="261"/>
            <ac:spMk id="144" creationId="{504B0465-3B07-49BF-BEA7-D81476246293}"/>
          </ac:spMkLst>
        </pc:spChg>
        <pc:spChg chg="add del">
          <ac:chgData name="Mihaela Dimitrova (2215980)" userId="5d80895f-cd38-4d03-b959-7d267fb05322" providerId="ADAL" clId="{CCC34C32-FC96-EF4A-82C4-F88BF4D0C15F}" dt="2022-11-24T20:58:40.700" v="1290" actId="26606"/>
          <ac:spMkLst>
            <pc:docMk/>
            <pc:sldMk cId="3194447421" sldId="261"/>
            <ac:spMk id="145" creationId="{49B7FFA5-14CB-4A4F-9BCC-CA3AA5D9D276}"/>
          </ac:spMkLst>
        </pc:spChg>
        <pc:spChg chg="add del">
          <ac:chgData name="Mihaela Dimitrova (2215980)" userId="5d80895f-cd38-4d03-b959-7d267fb05322" providerId="ADAL" clId="{CCC34C32-FC96-EF4A-82C4-F88BF4D0C15F}" dt="2022-11-24T20:58:40.700" v="1290" actId="26606"/>
          <ac:spMkLst>
            <pc:docMk/>
            <pc:sldMk cId="3194447421" sldId="261"/>
            <ac:spMk id="146" creationId="{04E48745-7512-4EC2-9E20-9092D12150CA}"/>
          </ac:spMkLst>
        </pc:spChg>
        <pc:spChg chg="add del">
          <ac:chgData name="Mihaela Dimitrova (2215980)" userId="5d80895f-cd38-4d03-b959-7d267fb05322" providerId="ADAL" clId="{CCC34C32-FC96-EF4A-82C4-F88BF4D0C15F}" dt="2022-11-24T20:58:45.978" v="1292" actId="26606"/>
          <ac:spMkLst>
            <pc:docMk/>
            <pc:sldMk cId="3194447421" sldId="261"/>
            <ac:spMk id="148" creationId="{3964958D-AF5D-4863-B5FB-83F6B8CB12A0}"/>
          </ac:spMkLst>
        </pc:spChg>
        <pc:spChg chg="add del">
          <ac:chgData name="Mihaela Dimitrova (2215980)" userId="5d80895f-cd38-4d03-b959-7d267fb05322" providerId="ADAL" clId="{CCC34C32-FC96-EF4A-82C4-F88BF4D0C15F}" dt="2022-11-24T20:58:53.878" v="1294" actId="26606"/>
          <ac:spMkLst>
            <pc:docMk/>
            <pc:sldMk cId="3194447421" sldId="261"/>
            <ac:spMk id="153" creationId="{F3AF35CD-DA30-4E34-B0F3-32C27766DA05}"/>
          </ac:spMkLst>
        </pc:spChg>
        <pc:spChg chg="add del">
          <ac:chgData name="Mihaela Dimitrova (2215980)" userId="5d80895f-cd38-4d03-b959-7d267fb05322" providerId="ADAL" clId="{CCC34C32-FC96-EF4A-82C4-F88BF4D0C15F}" dt="2022-11-24T20:59:02.873" v="1296" actId="26606"/>
          <ac:spMkLst>
            <pc:docMk/>
            <pc:sldMk cId="3194447421" sldId="261"/>
            <ac:spMk id="158" creationId="{3FD711E9-7F79-40A9-8D9E-4AE293C154A5}"/>
          </ac:spMkLst>
        </pc:spChg>
        <pc:spChg chg="add del">
          <ac:chgData name="Mihaela Dimitrova (2215980)" userId="5d80895f-cd38-4d03-b959-7d267fb05322" providerId="ADAL" clId="{CCC34C32-FC96-EF4A-82C4-F88BF4D0C15F}" dt="2022-11-24T20:59:52.563" v="1309" actId="26606"/>
          <ac:spMkLst>
            <pc:docMk/>
            <pc:sldMk cId="3194447421" sldId="261"/>
            <ac:spMk id="160" creationId="{3964958D-AF5D-4863-B5FB-83F6B8CB12A0}"/>
          </ac:spMkLst>
        </pc:spChg>
        <pc:grpChg chg="add del">
          <ac:chgData name="Mihaela Dimitrova (2215980)" userId="5d80895f-cd38-4d03-b959-7d267fb05322" providerId="ADAL" clId="{CCC34C32-FC96-EF4A-82C4-F88BF4D0C15F}" dt="2022-11-24T20:51:59.605" v="1136" actId="26606"/>
          <ac:grpSpMkLst>
            <pc:docMk/>
            <pc:sldMk cId="3194447421" sldId="261"/>
            <ac:grpSpMk id="10" creationId="{E799C3D5-7D55-4046-808C-F290F456D6EF}"/>
          </ac:grpSpMkLst>
        </pc:grpChg>
        <pc:grpChg chg="add del">
          <ac:chgData name="Mihaela Dimitrova (2215980)" userId="5d80895f-cd38-4d03-b959-7d267fb05322" providerId="ADAL" clId="{CCC34C32-FC96-EF4A-82C4-F88BF4D0C15F}" dt="2022-11-24T20:53:07.365" v="1151"/>
          <ac:grpSpMkLst>
            <pc:docMk/>
            <pc:sldMk cId="3194447421" sldId="261"/>
            <ac:grpSpMk id="27" creationId="{9AE62FDA-E44C-440D-A3D3-5C188720D498}"/>
          </ac:grpSpMkLst>
        </pc:grpChg>
        <pc:grpChg chg="add del">
          <ac:chgData name="Mihaela Dimitrova (2215980)" userId="5d80895f-cd38-4d03-b959-7d267fb05322" providerId="ADAL" clId="{CCC34C32-FC96-EF4A-82C4-F88BF4D0C15F}" dt="2022-11-24T20:55:52.991" v="1226" actId="26606"/>
          <ac:grpSpMkLst>
            <pc:docMk/>
            <pc:sldMk cId="3194447421" sldId="261"/>
            <ac:grpSpMk id="86" creationId="{85BE3A7E-6A3F-401E-A025-BBB8FDB8DD30}"/>
          </ac:grpSpMkLst>
        </pc:grpChg>
        <pc:grpChg chg="add del">
          <ac:chgData name="Mihaela Dimitrova (2215980)" userId="5d80895f-cd38-4d03-b959-7d267fb05322" providerId="ADAL" clId="{CCC34C32-FC96-EF4A-82C4-F88BF4D0C15F}" dt="2022-11-24T20:55:52.991" v="1226" actId="26606"/>
          <ac:grpSpMkLst>
            <pc:docMk/>
            <pc:sldMk cId="3194447421" sldId="261"/>
            <ac:grpSpMk id="87" creationId="{F4E035BE-9FF4-43D3-BC25-CF582D7FF85E}"/>
          </ac:grpSpMkLst>
        </pc:grpChg>
        <pc:grpChg chg="add del">
          <ac:chgData name="Mihaela Dimitrova (2215980)" userId="5d80895f-cd38-4d03-b959-7d267fb05322" providerId="ADAL" clId="{CCC34C32-FC96-EF4A-82C4-F88BF4D0C15F}" dt="2022-11-24T20:57:58.059" v="1272" actId="26606"/>
          <ac:grpSpMkLst>
            <pc:docMk/>
            <pc:sldMk cId="3194447421" sldId="261"/>
            <ac:grpSpMk id="128" creationId="{B4342043-9755-451A-9341-6461ADE858EA}"/>
          </ac:grpSpMkLst>
        </pc:grpChg>
        <pc:grpChg chg="add del">
          <ac:chgData name="Mihaela Dimitrova (2215980)" userId="5d80895f-cd38-4d03-b959-7d267fb05322" providerId="ADAL" clId="{CCC34C32-FC96-EF4A-82C4-F88BF4D0C15F}" dt="2022-11-24T20:58:39.578" v="1288" actId="26606"/>
          <ac:grpSpMkLst>
            <pc:docMk/>
            <pc:sldMk cId="3194447421" sldId="261"/>
            <ac:grpSpMk id="131" creationId="{46FDAED0-8B04-4181-B3D3-EA0A93C6659B}"/>
          </ac:grpSpMkLst>
        </pc:grpChg>
        <pc:grpChg chg="add del">
          <ac:chgData name="Mihaela Dimitrova (2215980)" userId="5d80895f-cd38-4d03-b959-7d267fb05322" providerId="ADAL" clId="{CCC34C32-FC96-EF4A-82C4-F88BF4D0C15F}" dt="2022-11-24T20:58:45.978" v="1292" actId="26606"/>
          <ac:grpSpMkLst>
            <pc:docMk/>
            <pc:sldMk cId="3194447421" sldId="261"/>
            <ac:grpSpMk id="149" creationId="{11002ACD-3B0C-4885-8754-8A00E926FE4B}"/>
          </ac:grpSpMkLst>
        </pc:grpChg>
        <pc:grpChg chg="add del">
          <ac:chgData name="Mihaela Dimitrova (2215980)" userId="5d80895f-cd38-4d03-b959-7d267fb05322" providerId="ADAL" clId="{CCC34C32-FC96-EF4A-82C4-F88BF4D0C15F}" dt="2022-11-24T20:58:53.878" v="1294" actId="26606"/>
          <ac:grpSpMkLst>
            <pc:docMk/>
            <pc:sldMk cId="3194447421" sldId="261"/>
            <ac:grpSpMk id="154" creationId="{BCFC42DC-2C46-47C4-BC61-530557385DBD}"/>
          </ac:grpSpMkLst>
        </pc:grpChg>
        <pc:grpChg chg="add del">
          <ac:chgData name="Mihaela Dimitrova (2215980)" userId="5d80895f-cd38-4d03-b959-7d267fb05322" providerId="ADAL" clId="{CCC34C32-FC96-EF4A-82C4-F88BF4D0C15F}" dt="2022-11-24T20:59:52.563" v="1309" actId="26606"/>
          <ac:grpSpMkLst>
            <pc:docMk/>
            <pc:sldMk cId="3194447421" sldId="261"/>
            <ac:grpSpMk id="161" creationId="{11002ACD-3B0C-4885-8754-8A00E926FE4B}"/>
          </ac:grpSpMkLst>
        </pc:grpChg>
        <pc:graphicFrameChg chg="add del">
          <ac:chgData name="Mihaela Dimitrova (2215980)" userId="5d80895f-cd38-4d03-b959-7d267fb05322" providerId="ADAL" clId="{CCC34C32-FC96-EF4A-82C4-F88BF4D0C15F}" dt="2022-11-24T20:53:47.547" v="1179" actId="26606"/>
          <ac:graphicFrameMkLst>
            <pc:docMk/>
            <pc:sldMk cId="3194447421" sldId="261"/>
            <ac:graphicFrameMk id="36" creationId="{18D408D2-3158-06D3-5799-77D4B15B3FEE}"/>
          </ac:graphicFrameMkLst>
        </pc:graphicFrameChg>
        <pc:graphicFrameChg chg="add mod modGraphic">
          <ac:chgData name="Mihaela Dimitrova (2215980)" userId="5d80895f-cd38-4d03-b959-7d267fb05322" providerId="ADAL" clId="{CCC34C32-FC96-EF4A-82C4-F88BF4D0C15F}" dt="2022-11-25T08:20:43.730" v="1902" actId="20577"/>
          <ac:graphicFrameMkLst>
            <pc:docMk/>
            <pc:sldMk cId="3194447421" sldId="261"/>
            <ac:graphicFrameMk id="110" creationId="{B633577F-B406-2AEF-CED6-1CB8BC2E9485}"/>
          </ac:graphicFrameMkLst>
        </pc:graphicFrameChg>
        <pc:cxnChg chg="add del">
          <ac:chgData name="Mihaela Dimitrova (2215980)" userId="5d80895f-cd38-4d03-b959-7d267fb05322" providerId="ADAL" clId="{CCC34C32-FC96-EF4A-82C4-F88BF4D0C15F}" dt="2022-11-24T20:55:26.964" v="1205"/>
          <ac:cxnSpMkLst>
            <pc:docMk/>
            <pc:sldMk cId="3194447421" sldId="261"/>
            <ac:cxnSpMk id="57" creationId="{49EC5CA6-6479-49D5-B4B5-5643D26B83CD}"/>
          </ac:cxnSpMkLst>
        </pc:cxnChg>
        <pc:cxnChg chg="add del">
          <ac:chgData name="Mihaela Dimitrova (2215980)" userId="5d80895f-cd38-4d03-b959-7d267fb05322" providerId="ADAL" clId="{CCC34C32-FC96-EF4A-82C4-F88BF4D0C15F}" dt="2022-11-24T20:54:51.102" v="1197" actId="26606"/>
          <ac:cxnSpMkLst>
            <pc:docMk/>
            <pc:sldMk cId="3194447421" sldId="261"/>
            <ac:cxnSpMk id="62" creationId="{0DD76B5F-5BAA-48C6-9065-9AEF15D30B4E}"/>
          </ac:cxnSpMkLst>
        </pc:cxnChg>
        <pc:cxnChg chg="add del">
          <ac:chgData name="Mihaela Dimitrova (2215980)" userId="5d80895f-cd38-4d03-b959-7d267fb05322" providerId="ADAL" clId="{CCC34C32-FC96-EF4A-82C4-F88BF4D0C15F}" dt="2022-11-24T20:55:04.822" v="1202"/>
          <ac:cxnSpMkLst>
            <pc:docMk/>
            <pc:sldMk cId="3194447421" sldId="261"/>
            <ac:cxnSpMk id="69" creationId="{49EC5CA6-6479-49D5-B4B5-5643D26B83CD}"/>
          </ac:cxnSpMkLst>
        </pc:cxnChg>
        <pc:cxnChg chg="add del">
          <ac:chgData name="Mihaela Dimitrova (2215980)" userId="5d80895f-cd38-4d03-b959-7d267fb05322" providerId="ADAL" clId="{CCC34C32-FC96-EF4A-82C4-F88BF4D0C15F}" dt="2022-11-24T20:55:52.991" v="1226" actId="26606"/>
          <ac:cxnSpMkLst>
            <pc:docMk/>
            <pc:sldMk cId="3194447421" sldId="261"/>
            <ac:cxnSpMk id="85" creationId="{085ECEC0-FF5D-4348-92C7-1EA7C61E770C}"/>
          </ac:cxnSpMkLst>
        </pc:cxnChg>
      </pc:sldChg>
      <pc:sldChg chg="new del">
        <pc:chgData name="Mihaela Dimitrova (2215980)" userId="5d80895f-cd38-4d03-b959-7d267fb05322" providerId="ADAL" clId="{CCC34C32-FC96-EF4A-82C4-F88BF4D0C15F}" dt="2022-11-21T10:28:05.563" v="509" actId="2696"/>
        <pc:sldMkLst>
          <pc:docMk/>
          <pc:sldMk cId="2678905051" sldId="262"/>
        </pc:sldMkLst>
      </pc:sldChg>
      <pc:sldChg chg="addSp delSp modSp add del mod setBg delDesignElem">
        <pc:chgData name="Mihaela Dimitrova (2215980)" userId="5d80895f-cd38-4d03-b959-7d267fb05322" providerId="ADAL" clId="{CCC34C32-FC96-EF4A-82C4-F88BF4D0C15F}" dt="2022-11-24T21:53:02.829" v="1806"/>
        <pc:sldMkLst>
          <pc:docMk/>
          <pc:sldMk cId="2757864426" sldId="262"/>
        </pc:sldMkLst>
        <pc:spChg chg="mod">
          <ac:chgData name="Mihaela Dimitrova (2215980)" userId="5d80895f-cd38-4d03-b959-7d267fb05322" providerId="ADAL" clId="{CCC34C32-FC96-EF4A-82C4-F88BF4D0C15F}" dt="2022-11-24T21:53:02.829" v="1806"/>
          <ac:spMkLst>
            <pc:docMk/>
            <pc:sldMk cId="2757864426" sldId="262"/>
            <ac:spMk id="2" creationId="{5F8B6ECB-3EE5-4917-A5A1-3CEA63191E68}"/>
          </ac:spMkLst>
        </pc:spChg>
        <pc:spChg chg="mod">
          <ac:chgData name="Mihaela Dimitrova (2215980)" userId="5d80895f-cd38-4d03-b959-7d267fb05322" providerId="ADAL" clId="{CCC34C32-FC96-EF4A-82C4-F88BF4D0C15F}" dt="2022-11-24T21:05:10.954" v="1374" actId="27636"/>
          <ac:spMkLst>
            <pc:docMk/>
            <pc:sldMk cId="2757864426" sldId="262"/>
            <ac:spMk id="3" creationId="{CC14AC7E-6C19-4345-8801-340C074A1694}"/>
          </ac:spMkLst>
        </pc:spChg>
        <pc:spChg chg="add del">
          <ac:chgData name="Mihaela Dimitrova (2215980)" userId="5d80895f-cd38-4d03-b959-7d267fb05322" providerId="ADAL" clId="{CCC34C32-FC96-EF4A-82C4-F88BF4D0C15F}" dt="2022-11-24T21:01:50.117" v="1356" actId="26606"/>
          <ac:spMkLst>
            <pc:docMk/>
            <pc:sldMk cId="2757864426" sldId="262"/>
            <ac:spMk id="9" creationId="{5DB23C2B-2054-4D8B-9E98-9190F8E05EAD}"/>
          </ac:spMkLst>
        </pc:spChg>
        <pc:spChg chg="add del">
          <ac:chgData name="Mihaela Dimitrova (2215980)" userId="5d80895f-cd38-4d03-b959-7d267fb05322" providerId="ADAL" clId="{CCC34C32-FC96-EF4A-82C4-F88BF4D0C15F}" dt="2022-11-24T21:01:50.117" v="1356" actId="26606"/>
          <ac:spMkLst>
            <pc:docMk/>
            <pc:sldMk cId="2757864426" sldId="262"/>
            <ac:spMk id="11" creationId="{8797B5BC-9873-45F9-97D6-298FB5AF08FF}"/>
          </ac:spMkLst>
        </pc:spChg>
        <pc:spChg chg="add del">
          <ac:chgData name="Mihaela Dimitrova (2215980)" userId="5d80895f-cd38-4d03-b959-7d267fb05322" providerId="ADAL" clId="{CCC34C32-FC96-EF4A-82C4-F88BF4D0C15F}" dt="2022-11-24T21:01:50.117" v="1356" actId="26606"/>
          <ac:spMkLst>
            <pc:docMk/>
            <pc:sldMk cId="2757864426" sldId="262"/>
            <ac:spMk id="13" creationId="{665C2FCD-09A4-4B4B-AA73-F330DFE91799}"/>
          </ac:spMkLst>
        </pc:spChg>
        <pc:spChg chg="add del">
          <ac:chgData name="Mihaela Dimitrova (2215980)" userId="5d80895f-cd38-4d03-b959-7d267fb05322" providerId="ADAL" clId="{CCC34C32-FC96-EF4A-82C4-F88BF4D0C15F}" dt="2022-11-24T21:05:10.896" v="1371"/>
          <ac:spMkLst>
            <pc:docMk/>
            <pc:sldMk cId="2757864426" sldId="262"/>
            <ac:spMk id="15" creationId="{9B1ABF09-86CF-414E-88A5-2B84CC7232A9}"/>
          </ac:spMkLst>
        </pc:spChg>
        <pc:spChg chg="add del">
          <ac:chgData name="Mihaela Dimitrova (2215980)" userId="5d80895f-cd38-4d03-b959-7d267fb05322" providerId="ADAL" clId="{CCC34C32-FC96-EF4A-82C4-F88BF4D0C15F}" dt="2022-11-24T21:05:10.896" v="1371"/>
          <ac:spMkLst>
            <pc:docMk/>
            <pc:sldMk cId="2757864426" sldId="262"/>
            <ac:spMk id="16" creationId="{29DC5A77-10C9-4ECF-B7EB-8D917F36A9EE}"/>
          </ac:spMkLst>
        </pc:spChg>
        <pc:spChg chg="add del">
          <ac:chgData name="Mihaela Dimitrova (2215980)" userId="5d80895f-cd38-4d03-b959-7d267fb05322" providerId="ADAL" clId="{CCC34C32-FC96-EF4A-82C4-F88BF4D0C15F}" dt="2022-11-24T21:05:10.896" v="1371"/>
          <ac:spMkLst>
            <pc:docMk/>
            <pc:sldMk cId="2757864426" sldId="262"/>
            <ac:spMk id="17" creationId="{3FE91770-CDBB-4D24-94E5-AD484F36CE87}"/>
          </ac:spMkLst>
        </pc:spChg>
        <pc:spChg chg="add del">
          <ac:chgData name="Mihaela Dimitrova (2215980)" userId="5d80895f-cd38-4d03-b959-7d267fb05322" providerId="ADAL" clId="{CCC34C32-FC96-EF4A-82C4-F88BF4D0C15F}" dt="2022-11-24T21:05:10.896" v="1371"/>
          <ac:spMkLst>
            <pc:docMk/>
            <pc:sldMk cId="2757864426" sldId="262"/>
            <ac:spMk id="18" creationId="{2FFE28B5-FB16-49A9-B851-3C35FAC0CACB}"/>
          </ac:spMkLst>
        </pc:spChg>
        <pc:spChg chg="add del">
          <ac:chgData name="Mihaela Dimitrova (2215980)" userId="5d80895f-cd38-4d03-b959-7d267fb05322" providerId="ADAL" clId="{CCC34C32-FC96-EF4A-82C4-F88BF4D0C15F}" dt="2022-11-24T21:05:10.896" v="1371"/>
          <ac:spMkLst>
            <pc:docMk/>
            <pc:sldMk cId="2757864426" sldId="262"/>
            <ac:spMk id="19" creationId="{01014442-855A-4E0F-8D09-C314661A48B9}"/>
          </ac:spMkLst>
        </pc:spChg>
      </pc:sldChg>
      <pc:sldChg chg="add del">
        <pc:chgData name="Mihaela Dimitrova (2215980)" userId="5d80895f-cd38-4d03-b959-7d267fb05322" providerId="ADAL" clId="{CCC34C32-FC96-EF4A-82C4-F88BF4D0C15F}" dt="2022-11-24T12:05:40.872" v="1030"/>
        <pc:sldMkLst>
          <pc:docMk/>
          <pc:sldMk cId="2823797337" sldId="262"/>
        </pc:sldMkLst>
      </pc:sldChg>
      <pc:sldChg chg="addSp delSp modSp new del mod">
        <pc:chgData name="Mihaela Dimitrova (2215980)" userId="5d80895f-cd38-4d03-b959-7d267fb05322" providerId="ADAL" clId="{CCC34C32-FC96-EF4A-82C4-F88BF4D0C15F}" dt="2022-11-23T20:37:01.605" v="1013" actId="2696"/>
        <pc:sldMkLst>
          <pc:docMk/>
          <pc:sldMk cId="3090169871" sldId="262"/>
        </pc:sldMkLst>
        <pc:spChg chg="mod">
          <ac:chgData name="Mihaela Dimitrova (2215980)" userId="5d80895f-cd38-4d03-b959-7d267fb05322" providerId="ADAL" clId="{CCC34C32-FC96-EF4A-82C4-F88BF4D0C15F}" dt="2022-11-23T11:36:19.497" v="557" actId="20577"/>
          <ac:spMkLst>
            <pc:docMk/>
            <pc:sldMk cId="3090169871" sldId="262"/>
            <ac:spMk id="2" creationId="{FC0CBC57-8E09-A7C4-53C6-FFAB550C06DE}"/>
          </ac:spMkLst>
        </pc:spChg>
        <pc:spChg chg="mod">
          <ac:chgData name="Mihaela Dimitrova (2215980)" userId="5d80895f-cd38-4d03-b959-7d267fb05322" providerId="ADAL" clId="{CCC34C32-FC96-EF4A-82C4-F88BF4D0C15F}" dt="2022-11-23T20:29:30.673" v="995" actId="20577"/>
          <ac:spMkLst>
            <pc:docMk/>
            <pc:sldMk cId="3090169871" sldId="262"/>
            <ac:spMk id="3" creationId="{78DBFB11-DD5C-7549-6DA3-7E95CA9AFB7E}"/>
          </ac:spMkLst>
        </pc:spChg>
        <pc:spChg chg="add del mod">
          <ac:chgData name="Mihaela Dimitrova (2215980)" userId="5d80895f-cd38-4d03-b959-7d267fb05322" providerId="ADAL" clId="{CCC34C32-FC96-EF4A-82C4-F88BF4D0C15F}" dt="2022-11-23T14:05:17.789" v="862" actId="767"/>
          <ac:spMkLst>
            <pc:docMk/>
            <pc:sldMk cId="3090169871" sldId="262"/>
            <ac:spMk id="4" creationId="{67C254AE-B0A5-FC23-EF3F-33BC67AC02F4}"/>
          </ac:spMkLst>
        </pc:spChg>
        <pc:spChg chg="add del mod">
          <ac:chgData name="Mihaela Dimitrova (2215980)" userId="5d80895f-cd38-4d03-b959-7d267fb05322" providerId="ADAL" clId="{CCC34C32-FC96-EF4A-82C4-F88BF4D0C15F}" dt="2022-11-23T20:29:38.667" v="997"/>
          <ac:spMkLst>
            <pc:docMk/>
            <pc:sldMk cId="3090169871" sldId="262"/>
            <ac:spMk id="4" creationId="{C47D03F9-6305-8F56-9FFD-9DB332D4E76A}"/>
          </ac:spMkLst>
        </pc:spChg>
        <pc:spChg chg="add del mod">
          <ac:chgData name="Mihaela Dimitrova (2215980)" userId="5d80895f-cd38-4d03-b959-7d267fb05322" providerId="ADAL" clId="{CCC34C32-FC96-EF4A-82C4-F88BF4D0C15F}" dt="2022-11-23T14:06:45.638" v="960" actId="767"/>
          <ac:spMkLst>
            <pc:docMk/>
            <pc:sldMk cId="3090169871" sldId="262"/>
            <ac:spMk id="5" creationId="{01663298-BD8D-EF5C-E00A-0CFFFC9751B5}"/>
          </ac:spMkLst>
        </pc:spChg>
      </pc:sldChg>
      <pc:sldChg chg="modSp add">
        <pc:chgData name="Mihaela Dimitrova (2215980)" userId="5d80895f-cd38-4d03-b959-7d267fb05322" providerId="ADAL" clId="{CCC34C32-FC96-EF4A-82C4-F88BF4D0C15F}" dt="2022-11-24T21:53:02.829" v="1806"/>
        <pc:sldMkLst>
          <pc:docMk/>
          <pc:sldMk cId="2867805513" sldId="263"/>
        </pc:sldMkLst>
        <pc:spChg chg="mod">
          <ac:chgData name="Mihaela Dimitrova (2215980)" userId="5d80895f-cd38-4d03-b959-7d267fb05322" providerId="ADAL" clId="{CCC34C32-FC96-EF4A-82C4-F88BF4D0C15F}" dt="2022-11-24T21:53:02.829" v="1806"/>
          <ac:spMkLst>
            <pc:docMk/>
            <pc:sldMk cId="2867805513" sldId="263"/>
            <ac:spMk id="5" creationId="{EB39C355-4CF7-4A8D-B316-1F624046A10E}"/>
          </ac:spMkLst>
        </pc:spChg>
      </pc:sldChg>
      <pc:sldChg chg="modSp add del mod setBg">
        <pc:chgData name="Mihaela Dimitrova (2215980)" userId="5d80895f-cd38-4d03-b959-7d267fb05322" providerId="ADAL" clId="{CCC34C32-FC96-EF4A-82C4-F88BF4D0C15F}" dt="2022-11-24T21:07:39.921" v="1376" actId="2696"/>
        <pc:sldMkLst>
          <pc:docMk/>
          <pc:sldMk cId="2930788424" sldId="263"/>
        </pc:sldMkLst>
        <pc:spChg chg="mod">
          <ac:chgData name="Mihaela Dimitrova (2215980)" userId="5d80895f-cd38-4d03-b959-7d267fb05322" providerId="ADAL" clId="{CCC34C32-FC96-EF4A-82C4-F88BF4D0C15F}" dt="2022-11-24T21:00:26.815" v="1347"/>
          <ac:spMkLst>
            <pc:docMk/>
            <pc:sldMk cId="2930788424" sldId="263"/>
            <ac:spMk id="2" creationId="{47A1BCB0-A9BC-3053-8FD6-3704C44E48F2}"/>
          </ac:spMkLst>
        </pc:spChg>
      </pc:sldChg>
      <pc:sldChg chg="delSp modSp add mod delDesignElem">
        <pc:chgData name="Mihaela Dimitrova (2215980)" userId="5d80895f-cd38-4d03-b959-7d267fb05322" providerId="ADAL" clId="{CCC34C32-FC96-EF4A-82C4-F88BF4D0C15F}" dt="2022-12-07T17:24:15.404" v="3333"/>
        <pc:sldMkLst>
          <pc:docMk/>
          <pc:sldMk cId="540625929" sldId="264"/>
        </pc:sldMkLst>
        <pc:spChg chg="mod">
          <ac:chgData name="Mihaela Dimitrova (2215980)" userId="5d80895f-cd38-4d03-b959-7d267fb05322" providerId="ADAL" clId="{CCC34C32-FC96-EF4A-82C4-F88BF4D0C15F}" dt="2022-11-24T21:31:30.800" v="1697"/>
          <ac:spMkLst>
            <pc:docMk/>
            <pc:sldMk cId="540625929" sldId="264"/>
            <ac:spMk id="2" creationId="{3556B593-36F0-4931-B0DF-2996E6C54321}"/>
          </ac:spMkLst>
        </pc:spChg>
        <pc:spChg chg="del">
          <ac:chgData name="Mihaela Dimitrova (2215980)" userId="5d80895f-cd38-4d03-b959-7d267fb05322" providerId="ADAL" clId="{CCC34C32-FC96-EF4A-82C4-F88BF4D0C15F}" dt="2022-12-02T12:06:40.004" v="3326"/>
          <ac:spMkLst>
            <pc:docMk/>
            <pc:sldMk cId="540625929" sldId="264"/>
            <ac:spMk id="30" creationId="{E58348C3-6249-4952-AA86-C63DB35EA9F2}"/>
          </ac:spMkLst>
        </pc:spChg>
        <pc:spChg chg="del">
          <ac:chgData name="Mihaela Dimitrova (2215980)" userId="5d80895f-cd38-4d03-b959-7d267fb05322" providerId="ADAL" clId="{CCC34C32-FC96-EF4A-82C4-F88BF4D0C15F}" dt="2022-12-07T17:24:15.404" v="3333"/>
          <ac:spMkLst>
            <pc:docMk/>
            <pc:sldMk cId="540625929" sldId="264"/>
            <ac:spMk id="46" creationId="{E58348C3-6249-4952-AA86-C63DB35EA9F2}"/>
          </ac:spMkLst>
        </pc:spChg>
        <pc:grpChg chg="del">
          <ac:chgData name="Mihaela Dimitrova (2215980)" userId="5d80895f-cd38-4d03-b959-7d267fb05322" providerId="ADAL" clId="{CCC34C32-FC96-EF4A-82C4-F88BF4D0C15F}" dt="2022-12-02T12:06:40.004" v="3326"/>
          <ac:grpSpMkLst>
            <pc:docMk/>
            <pc:sldMk cId="540625929" sldId="264"/>
            <ac:grpSpMk id="31" creationId="{08F94D66-27EC-4CB8-8226-D7F41C161863}"/>
          </ac:grpSpMkLst>
        </pc:grpChg>
        <pc:grpChg chg="del">
          <ac:chgData name="Mihaela Dimitrova (2215980)" userId="5d80895f-cd38-4d03-b959-7d267fb05322" providerId="ADAL" clId="{CCC34C32-FC96-EF4A-82C4-F88BF4D0C15F}" dt="2022-12-07T17:24:15.404" v="3333"/>
          <ac:grpSpMkLst>
            <pc:docMk/>
            <pc:sldMk cId="540625929" sldId="264"/>
            <ac:grpSpMk id="38" creationId="{08F94D66-27EC-4CB8-8226-D7F41C161863}"/>
          </ac:grpSpMkLst>
        </pc:grpChg>
        <pc:grpChg chg="del">
          <ac:chgData name="Mihaela Dimitrova (2215980)" userId="5d80895f-cd38-4d03-b959-7d267fb05322" providerId="ADAL" clId="{CCC34C32-FC96-EF4A-82C4-F88BF4D0C15F}" dt="2022-12-02T12:06:40.004" v="3326"/>
          <ac:grpSpMkLst>
            <pc:docMk/>
            <pc:sldMk cId="540625929" sldId="264"/>
            <ac:grpSpMk id="41" creationId="{DE6174AD-DBB0-43E6-98C2-738DB3A15244}"/>
          </ac:grpSpMkLst>
        </pc:grpChg>
        <pc:grpChg chg="del">
          <ac:chgData name="Mihaela Dimitrova (2215980)" userId="5d80895f-cd38-4d03-b959-7d267fb05322" providerId="ADAL" clId="{CCC34C32-FC96-EF4A-82C4-F88BF4D0C15F}" dt="2022-12-07T17:24:15.404" v="3333"/>
          <ac:grpSpMkLst>
            <pc:docMk/>
            <pc:sldMk cId="540625929" sldId="264"/>
            <ac:grpSpMk id="48" creationId="{DE6174AD-DBB0-43E6-98C2-738DB3A15244}"/>
          </ac:grpSpMkLst>
        </pc:grpChg>
      </pc:sldChg>
      <pc:sldChg chg="delSp add del setBg delDesignElem">
        <pc:chgData name="Mihaela Dimitrova (2215980)" userId="5d80895f-cd38-4d03-b959-7d267fb05322" providerId="ADAL" clId="{CCC34C32-FC96-EF4A-82C4-F88BF4D0C15F}" dt="2022-11-24T21:07:40.897" v="1377" actId="2696"/>
        <pc:sldMkLst>
          <pc:docMk/>
          <pc:sldMk cId="3266722336" sldId="264"/>
        </pc:sldMkLst>
        <pc:spChg chg="del">
          <ac:chgData name="Mihaela Dimitrova (2215980)" userId="5d80895f-cd38-4d03-b959-7d267fb05322" providerId="ADAL" clId="{CCC34C32-FC96-EF4A-82C4-F88BF4D0C15F}" dt="2022-11-23T20:34:01.224" v="1002"/>
          <ac:spMkLst>
            <pc:docMk/>
            <pc:sldMk cId="3266722336" sldId="264"/>
            <ac:spMk id="8" creationId="{D2585039-CDA7-4B76-B013-776F970DE75E}"/>
          </ac:spMkLst>
        </pc:spChg>
        <pc:spChg chg="del">
          <ac:chgData name="Mihaela Dimitrova (2215980)" userId="5d80895f-cd38-4d03-b959-7d267fb05322" providerId="ADAL" clId="{CCC34C32-FC96-EF4A-82C4-F88BF4D0C15F}" dt="2022-11-23T20:34:01.224" v="1002"/>
          <ac:spMkLst>
            <pc:docMk/>
            <pc:sldMk cId="3266722336" sldId="264"/>
            <ac:spMk id="10" creationId="{1D53D942-8031-42E8-88B4-E03A710E89DB}"/>
          </ac:spMkLst>
        </pc:spChg>
        <pc:spChg chg="del">
          <ac:chgData name="Mihaela Dimitrova (2215980)" userId="5d80895f-cd38-4d03-b959-7d267fb05322" providerId="ADAL" clId="{CCC34C32-FC96-EF4A-82C4-F88BF4D0C15F}" dt="2022-11-23T20:34:01.224" v="1002"/>
          <ac:spMkLst>
            <pc:docMk/>
            <pc:sldMk cId="3266722336" sldId="264"/>
            <ac:spMk id="12" creationId="{5FD07472-970F-49B5-8994-ADEAA314872D}"/>
          </ac:spMkLst>
        </pc:spChg>
        <pc:picChg chg="del">
          <ac:chgData name="Mihaela Dimitrova (2215980)" userId="5d80895f-cd38-4d03-b959-7d267fb05322" providerId="ADAL" clId="{CCC34C32-FC96-EF4A-82C4-F88BF4D0C15F}" dt="2022-11-23T20:34:01.224" v="1002"/>
          <ac:picMkLst>
            <pc:docMk/>
            <pc:sldMk cId="3266722336" sldId="264"/>
            <ac:picMk id="14" creationId="{82869BAE-8EC0-4D16-ACB8-F0CBFDD90489}"/>
          </ac:picMkLst>
        </pc:picChg>
        <pc:picChg chg="del">
          <ac:chgData name="Mihaela Dimitrova (2215980)" userId="5d80895f-cd38-4d03-b959-7d267fb05322" providerId="ADAL" clId="{CCC34C32-FC96-EF4A-82C4-F88BF4D0C15F}" dt="2022-11-23T20:34:01.224" v="1002"/>
          <ac:picMkLst>
            <pc:docMk/>
            <pc:sldMk cId="3266722336" sldId="264"/>
            <ac:picMk id="16" creationId="{3524A7AE-FFF7-4F70-9AEA-01A5DFF77BC2}"/>
          </ac:picMkLst>
        </pc:picChg>
      </pc:sldChg>
      <pc:sldChg chg="delSp modSp add del mod setBg delDesignElem">
        <pc:chgData name="Mihaela Dimitrova (2215980)" userId="5d80895f-cd38-4d03-b959-7d267fb05322" providerId="ADAL" clId="{CCC34C32-FC96-EF4A-82C4-F88BF4D0C15F}" dt="2022-11-24T21:07:41.446" v="1378" actId="2696"/>
        <pc:sldMkLst>
          <pc:docMk/>
          <pc:sldMk cId="419604452" sldId="265"/>
        </pc:sldMkLst>
        <pc:spChg chg="mod">
          <ac:chgData name="Mihaela Dimitrova (2215980)" userId="5d80895f-cd38-4d03-b959-7d267fb05322" providerId="ADAL" clId="{CCC34C32-FC96-EF4A-82C4-F88BF4D0C15F}" dt="2022-11-23T20:34:01.297" v="1003" actId="27636"/>
          <ac:spMkLst>
            <pc:docMk/>
            <pc:sldMk cId="419604452" sldId="265"/>
            <ac:spMk id="10" creationId="{42398F89-0221-AD7B-41EA-DDF0265FD328}"/>
          </ac:spMkLst>
        </pc:spChg>
        <pc:spChg chg="del">
          <ac:chgData name="Mihaela Dimitrova (2215980)" userId="5d80895f-cd38-4d03-b959-7d267fb05322" providerId="ADAL" clId="{CCC34C32-FC96-EF4A-82C4-F88BF4D0C15F}" dt="2022-11-23T20:34:01.224" v="1002"/>
          <ac:spMkLst>
            <pc:docMk/>
            <pc:sldMk cId="419604452" sldId="265"/>
            <ac:spMk id="13" creationId="{61210F8D-F7F2-47FC-91CB-247E361A59FB}"/>
          </ac:spMkLst>
        </pc:spChg>
        <pc:picChg chg="del">
          <ac:chgData name="Mihaela Dimitrova (2215980)" userId="5d80895f-cd38-4d03-b959-7d267fb05322" providerId="ADAL" clId="{CCC34C32-FC96-EF4A-82C4-F88BF4D0C15F}" dt="2022-11-23T20:34:01.224" v="1002"/>
          <ac:picMkLst>
            <pc:docMk/>
            <pc:sldMk cId="419604452" sldId="265"/>
            <ac:picMk id="15" creationId="{41509D60-00A2-43CB-85EE-55A4E714BF9A}"/>
          </ac:picMkLst>
        </pc:picChg>
      </pc:sldChg>
      <pc:sldChg chg="delSp add del setBg delDesignElem">
        <pc:chgData name="Mihaela Dimitrova (2215980)" userId="5d80895f-cd38-4d03-b959-7d267fb05322" providerId="ADAL" clId="{CCC34C32-FC96-EF4A-82C4-F88BF4D0C15F}" dt="2022-11-24T21:07:41.937" v="1379" actId="2696"/>
        <pc:sldMkLst>
          <pc:docMk/>
          <pc:sldMk cId="3418906045" sldId="266"/>
        </pc:sldMkLst>
        <pc:spChg chg="del">
          <ac:chgData name="Mihaela Dimitrova (2215980)" userId="5d80895f-cd38-4d03-b959-7d267fb05322" providerId="ADAL" clId="{CCC34C32-FC96-EF4A-82C4-F88BF4D0C15F}" dt="2022-11-23T20:34:01.224" v="1002"/>
          <ac:spMkLst>
            <pc:docMk/>
            <pc:sldMk cId="3418906045" sldId="266"/>
            <ac:spMk id="34" creationId="{48FE65CB-EFD8-497D-A30A-093E20EACB05}"/>
          </ac:spMkLst>
        </pc:spChg>
        <pc:picChg chg="del">
          <ac:chgData name="Mihaela Dimitrova (2215980)" userId="5d80895f-cd38-4d03-b959-7d267fb05322" providerId="ADAL" clId="{CCC34C32-FC96-EF4A-82C4-F88BF4D0C15F}" dt="2022-11-23T20:34:01.224" v="1002"/>
          <ac:picMkLst>
            <pc:docMk/>
            <pc:sldMk cId="3418906045" sldId="266"/>
            <ac:picMk id="36" creationId="{00E374F5-52B2-4260-8B1C-54237931F069}"/>
          </ac:picMkLst>
        </pc:picChg>
      </pc:sldChg>
      <pc:sldChg chg="delSp add del setBg delDesignElem">
        <pc:chgData name="Mihaela Dimitrova (2215980)" userId="5d80895f-cd38-4d03-b959-7d267fb05322" providerId="ADAL" clId="{CCC34C32-FC96-EF4A-82C4-F88BF4D0C15F}" dt="2022-11-24T21:07:42.523" v="1380" actId="2696"/>
        <pc:sldMkLst>
          <pc:docMk/>
          <pc:sldMk cId="3250624609" sldId="267"/>
        </pc:sldMkLst>
        <pc:spChg chg="del">
          <ac:chgData name="Mihaela Dimitrova (2215980)" userId="5d80895f-cd38-4d03-b959-7d267fb05322" providerId="ADAL" clId="{CCC34C32-FC96-EF4A-82C4-F88BF4D0C15F}" dt="2022-11-23T20:34:01.224" v="1002"/>
          <ac:spMkLst>
            <pc:docMk/>
            <pc:sldMk cId="3250624609" sldId="267"/>
            <ac:spMk id="24" creationId="{48FE65CB-EFD8-497D-A30A-093E20EACB05}"/>
          </ac:spMkLst>
        </pc:spChg>
        <pc:picChg chg="del">
          <ac:chgData name="Mihaela Dimitrova (2215980)" userId="5d80895f-cd38-4d03-b959-7d267fb05322" providerId="ADAL" clId="{CCC34C32-FC96-EF4A-82C4-F88BF4D0C15F}" dt="2022-11-23T20:34:01.224" v="1002"/>
          <ac:picMkLst>
            <pc:docMk/>
            <pc:sldMk cId="3250624609" sldId="267"/>
            <ac:picMk id="25" creationId="{E3265C2A-0A58-43AD-A406-8F4478E28758}"/>
          </ac:picMkLst>
        </pc:picChg>
      </pc:sldChg>
      <pc:sldChg chg="modSp add del mod">
        <pc:chgData name="Mihaela Dimitrova (2215980)" userId="5d80895f-cd38-4d03-b959-7d267fb05322" providerId="ADAL" clId="{CCC34C32-FC96-EF4A-82C4-F88BF4D0C15F}" dt="2022-11-24T21:07:43.433" v="1381" actId="2696"/>
        <pc:sldMkLst>
          <pc:docMk/>
          <pc:sldMk cId="2727545975" sldId="268"/>
        </pc:sldMkLst>
        <pc:spChg chg="mod">
          <ac:chgData name="Mihaela Dimitrova (2215980)" userId="5d80895f-cd38-4d03-b959-7d267fb05322" providerId="ADAL" clId="{CCC34C32-FC96-EF4A-82C4-F88BF4D0C15F}" dt="2022-11-23T20:39:06.512" v="1021" actId="27636"/>
          <ac:spMkLst>
            <pc:docMk/>
            <pc:sldMk cId="2727545975" sldId="268"/>
            <ac:spMk id="2" creationId="{A7F13160-3D73-FB29-58F9-4550FCCDFE05}"/>
          </ac:spMkLst>
        </pc:spChg>
        <pc:spChg chg="mod">
          <ac:chgData name="Mihaela Dimitrova (2215980)" userId="5d80895f-cd38-4d03-b959-7d267fb05322" providerId="ADAL" clId="{CCC34C32-FC96-EF4A-82C4-F88BF4D0C15F}" dt="2022-11-24T21:05:10.896" v="1371"/>
          <ac:spMkLst>
            <pc:docMk/>
            <pc:sldMk cId="2727545975" sldId="268"/>
            <ac:spMk id="3" creationId="{21FDDC25-8167-ECD1-B66A-6278DD524950}"/>
          </ac:spMkLst>
        </pc:spChg>
        <pc:spChg chg="mod">
          <ac:chgData name="Mihaela Dimitrova (2215980)" userId="5d80895f-cd38-4d03-b959-7d267fb05322" providerId="ADAL" clId="{CCC34C32-FC96-EF4A-82C4-F88BF4D0C15F}" dt="2022-11-24T12:06:06.879" v="1032" actId="1036"/>
          <ac:spMkLst>
            <pc:docMk/>
            <pc:sldMk cId="2727545975" sldId="268"/>
            <ac:spMk id="5" creationId="{33B6A245-ECF4-695F-E524-A41922E53032}"/>
          </ac:spMkLst>
        </pc:spChg>
      </pc:sldChg>
      <pc:sldChg chg="add del">
        <pc:chgData name="Mihaela Dimitrova (2215980)" userId="5d80895f-cd38-4d03-b959-7d267fb05322" providerId="ADAL" clId="{CCC34C32-FC96-EF4A-82C4-F88BF4D0C15F}" dt="2022-11-24T12:06:11.719" v="1033" actId="2696"/>
        <pc:sldMkLst>
          <pc:docMk/>
          <pc:sldMk cId="18911080" sldId="269"/>
        </pc:sldMkLst>
      </pc:sldChg>
      <pc:sldChg chg="modSp add del mod">
        <pc:chgData name="Mihaela Dimitrova (2215980)" userId="5d80895f-cd38-4d03-b959-7d267fb05322" providerId="ADAL" clId="{CCC34C32-FC96-EF4A-82C4-F88BF4D0C15F}" dt="2022-11-24T12:06:12.724" v="1034" actId="2696"/>
        <pc:sldMkLst>
          <pc:docMk/>
          <pc:sldMk cId="540625929" sldId="270"/>
        </pc:sldMkLst>
        <pc:spChg chg="mod">
          <ac:chgData name="Mihaela Dimitrova (2215980)" userId="5d80895f-cd38-4d03-b959-7d267fb05322" providerId="ADAL" clId="{CCC34C32-FC96-EF4A-82C4-F88BF4D0C15F}" dt="2022-11-23T20:35:10.564" v="1006" actId="27636"/>
          <ac:spMkLst>
            <pc:docMk/>
            <pc:sldMk cId="540625929" sldId="270"/>
            <ac:spMk id="2" creationId="{3556B593-36F0-4931-B0DF-2996E6C54321}"/>
          </ac:spMkLst>
        </pc:spChg>
      </pc:sldChg>
      <pc:sldChg chg="add del">
        <pc:chgData name="Mihaela Dimitrova (2215980)" userId="5d80895f-cd38-4d03-b959-7d267fb05322" providerId="ADAL" clId="{CCC34C32-FC96-EF4A-82C4-F88BF4D0C15F}" dt="2022-11-24T12:06:13.394" v="1035" actId="2696"/>
        <pc:sldMkLst>
          <pc:docMk/>
          <pc:sldMk cId="1063354831" sldId="271"/>
        </pc:sldMkLst>
      </pc:sldChg>
      <pc:sldChg chg="add del">
        <pc:chgData name="Mihaela Dimitrova (2215980)" userId="5d80895f-cd38-4d03-b959-7d267fb05322" providerId="ADAL" clId="{CCC34C32-FC96-EF4A-82C4-F88BF4D0C15F}" dt="2022-11-24T12:06:13.943" v="1036" actId="2696"/>
        <pc:sldMkLst>
          <pc:docMk/>
          <pc:sldMk cId="69757452" sldId="272"/>
        </pc:sldMkLst>
      </pc:sldChg>
      <pc:sldChg chg="delSp add del setBg delDesignElem">
        <pc:chgData name="Mihaela Dimitrova (2215980)" userId="5d80895f-cd38-4d03-b959-7d267fb05322" providerId="ADAL" clId="{CCC34C32-FC96-EF4A-82C4-F88BF4D0C15F}" dt="2022-11-24T12:06:15.470" v="1037" actId="2696"/>
        <pc:sldMkLst>
          <pc:docMk/>
          <pc:sldMk cId="3121713385" sldId="273"/>
        </pc:sldMkLst>
        <pc:spChg chg="del">
          <ac:chgData name="Mihaela Dimitrova (2215980)" userId="5d80895f-cd38-4d03-b959-7d267fb05322" providerId="ADAL" clId="{CCC34C32-FC96-EF4A-82C4-F88BF4D0C15F}" dt="2022-11-23T20:35:10.477" v="1005"/>
          <ac:spMkLst>
            <pc:docMk/>
            <pc:sldMk cId="3121713385" sldId="273"/>
            <ac:spMk id="10" creationId="{54309F57-B331-41A7-9154-15EC2AF45A60}"/>
          </ac:spMkLst>
        </pc:spChg>
        <pc:picChg chg="del">
          <ac:chgData name="Mihaela Dimitrova (2215980)" userId="5d80895f-cd38-4d03-b959-7d267fb05322" providerId="ADAL" clId="{CCC34C32-FC96-EF4A-82C4-F88BF4D0C15F}" dt="2022-11-23T20:35:10.477" v="1005"/>
          <ac:picMkLst>
            <pc:docMk/>
            <pc:sldMk cId="3121713385" sldId="273"/>
            <ac:picMk id="8" creationId="{A17F7527-5AC0-479A-B79F-9CF463410490}"/>
          </ac:picMkLst>
        </pc:picChg>
      </pc:sldChg>
      <pc:sldChg chg="add del">
        <pc:chgData name="Mihaela Dimitrova (2215980)" userId="5d80895f-cd38-4d03-b959-7d267fb05322" providerId="ADAL" clId="{CCC34C32-FC96-EF4A-82C4-F88BF4D0C15F}" dt="2022-11-24T12:06:16.070" v="1038" actId="2696"/>
        <pc:sldMkLst>
          <pc:docMk/>
          <pc:sldMk cId="856949169" sldId="274"/>
        </pc:sldMkLst>
      </pc:sldChg>
      <pc:sldChg chg="add del">
        <pc:chgData name="Mihaela Dimitrova (2215980)" userId="5d80895f-cd38-4d03-b959-7d267fb05322" providerId="ADAL" clId="{CCC34C32-FC96-EF4A-82C4-F88BF4D0C15F}" dt="2022-11-24T12:06:16.643" v="1039" actId="2696"/>
        <pc:sldMkLst>
          <pc:docMk/>
          <pc:sldMk cId="2757864426" sldId="275"/>
        </pc:sldMkLst>
      </pc:sldChg>
      <pc:sldChg chg="add del">
        <pc:chgData name="Mihaela Dimitrova (2215980)" userId="5d80895f-cd38-4d03-b959-7d267fb05322" providerId="ADAL" clId="{CCC34C32-FC96-EF4A-82C4-F88BF4D0C15F}" dt="2022-11-23T20:37:30.320" v="1015" actId="2696"/>
        <pc:sldMkLst>
          <pc:docMk/>
          <pc:sldMk cId="2867805513" sldId="276"/>
        </pc:sldMkLst>
      </pc:sldChg>
      <pc:sldChg chg="delSp add del setBg delDesignElem">
        <pc:chgData name="Mihaela Dimitrova (2215980)" userId="5d80895f-cd38-4d03-b959-7d267fb05322" providerId="ADAL" clId="{CCC34C32-FC96-EF4A-82C4-F88BF4D0C15F}" dt="2022-11-24T12:10:04.791" v="1044" actId="2696"/>
        <pc:sldMkLst>
          <pc:docMk/>
          <pc:sldMk cId="109857222" sldId="277"/>
        </pc:sldMkLst>
        <pc:spChg chg="del">
          <ac:chgData name="Mihaela Dimitrova (2215980)" userId="5d80895f-cd38-4d03-b959-7d267fb05322" providerId="ADAL" clId="{CCC34C32-FC96-EF4A-82C4-F88BF4D0C15F}" dt="2022-11-23T20:36:40.477" v="1012"/>
          <ac:spMkLst>
            <pc:docMk/>
            <pc:sldMk cId="109857222" sldId="277"/>
            <ac:spMk id="136" creationId="{2B577FF9-3543-4875-815D-3D87BD8A2002}"/>
          </ac:spMkLst>
        </pc:spChg>
        <pc:spChg chg="del">
          <ac:chgData name="Mihaela Dimitrova (2215980)" userId="5d80895f-cd38-4d03-b959-7d267fb05322" providerId="ADAL" clId="{CCC34C32-FC96-EF4A-82C4-F88BF4D0C15F}" dt="2022-11-23T20:36:40.477" v="1012"/>
          <ac:spMkLst>
            <pc:docMk/>
            <pc:sldMk cId="109857222" sldId="277"/>
            <ac:spMk id="138" creationId="{F5569EEC-E12F-4856-B407-02B2813A4AA5}"/>
          </ac:spMkLst>
        </pc:spChg>
        <pc:spChg chg="del">
          <ac:chgData name="Mihaela Dimitrova (2215980)" userId="5d80895f-cd38-4d03-b959-7d267fb05322" providerId="ADAL" clId="{CCC34C32-FC96-EF4A-82C4-F88BF4D0C15F}" dt="2022-11-23T20:36:40.477" v="1012"/>
          <ac:spMkLst>
            <pc:docMk/>
            <pc:sldMk cId="109857222" sldId="277"/>
            <ac:spMk id="140" creationId="{CF860788-3A6A-45A3-B3F1-06F159665603}"/>
          </ac:spMkLst>
        </pc:spChg>
        <pc:spChg chg="del">
          <ac:chgData name="Mihaela Dimitrova (2215980)" userId="5d80895f-cd38-4d03-b959-7d267fb05322" providerId="ADAL" clId="{CCC34C32-FC96-EF4A-82C4-F88BF4D0C15F}" dt="2022-11-23T20:36:40.477" v="1012"/>
          <ac:spMkLst>
            <pc:docMk/>
            <pc:sldMk cId="109857222" sldId="277"/>
            <ac:spMk id="142" creationId="{DF1E3393-B852-4883-B778-ED3525112942}"/>
          </ac:spMkLst>
        </pc:spChg>
        <pc:spChg chg="del">
          <ac:chgData name="Mihaela Dimitrova (2215980)" userId="5d80895f-cd38-4d03-b959-7d267fb05322" providerId="ADAL" clId="{CCC34C32-FC96-EF4A-82C4-F88BF4D0C15F}" dt="2022-11-23T20:36:40.477" v="1012"/>
          <ac:spMkLst>
            <pc:docMk/>
            <pc:sldMk cId="109857222" sldId="277"/>
            <ac:spMk id="144" creationId="{39853D09-4205-4CC7-83EB-288E886AC9E4}"/>
          </ac:spMkLst>
        </pc:spChg>
        <pc:spChg chg="del">
          <ac:chgData name="Mihaela Dimitrova (2215980)" userId="5d80895f-cd38-4d03-b959-7d267fb05322" providerId="ADAL" clId="{CCC34C32-FC96-EF4A-82C4-F88BF4D0C15F}" dt="2022-11-23T20:36:40.477" v="1012"/>
          <ac:spMkLst>
            <pc:docMk/>
            <pc:sldMk cId="109857222" sldId="277"/>
            <ac:spMk id="146" creationId="{0D040B79-3E73-4A31-840D-D6B9C9FDFC46}"/>
          </ac:spMkLst>
        </pc:spChg>
        <pc:spChg chg="del">
          <ac:chgData name="Mihaela Dimitrova (2215980)" userId="5d80895f-cd38-4d03-b959-7d267fb05322" providerId="ADAL" clId="{CCC34C32-FC96-EF4A-82C4-F88BF4D0C15F}" dt="2022-11-23T20:36:40.477" v="1012"/>
          <ac:spMkLst>
            <pc:docMk/>
            <pc:sldMk cId="109857222" sldId="277"/>
            <ac:spMk id="148" creationId="{156C6AE5-3F8B-42AC-9EA4-1B686A11E93F}"/>
          </ac:spMkLst>
        </pc:spChg>
      </pc:sldChg>
      <pc:sldChg chg="delSp add del setBg delDesignElem">
        <pc:chgData name="Mihaela Dimitrova (2215980)" userId="5d80895f-cd38-4d03-b959-7d267fb05322" providerId="ADAL" clId="{CCC34C32-FC96-EF4A-82C4-F88BF4D0C15F}" dt="2022-11-24T12:10:05.504" v="1045" actId="2696"/>
        <pc:sldMkLst>
          <pc:docMk/>
          <pc:sldMk cId="3502171069" sldId="278"/>
        </pc:sldMkLst>
        <pc:spChg chg="del">
          <ac:chgData name="Mihaela Dimitrova (2215980)" userId="5d80895f-cd38-4d03-b959-7d267fb05322" providerId="ADAL" clId="{CCC34C32-FC96-EF4A-82C4-F88BF4D0C15F}" dt="2022-11-23T20:36:40.477" v="1012"/>
          <ac:spMkLst>
            <pc:docMk/>
            <pc:sldMk cId="3502171069" sldId="278"/>
            <ac:spMk id="120" creationId="{23DA7759-3209-4FE2-96D1-4EEDD81E9EA0}"/>
          </ac:spMkLst>
        </pc:spChg>
        <pc:spChg chg="del">
          <ac:chgData name="Mihaela Dimitrova (2215980)" userId="5d80895f-cd38-4d03-b959-7d267fb05322" providerId="ADAL" clId="{CCC34C32-FC96-EF4A-82C4-F88BF4D0C15F}" dt="2022-11-23T20:36:40.477" v="1012"/>
          <ac:spMkLst>
            <pc:docMk/>
            <pc:sldMk cId="3502171069" sldId="278"/>
            <ac:spMk id="122" creationId="{41460DAD-8769-4C9F-9C8C-BB0443909D76}"/>
          </ac:spMkLst>
        </pc:spChg>
        <pc:spChg chg="del">
          <ac:chgData name="Mihaela Dimitrova (2215980)" userId="5d80895f-cd38-4d03-b959-7d267fb05322" providerId="ADAL" clId="{CCC34C32-FC96-EF4A-82C4-F88BF4D0C15F}" dt="2022-11-23T20:36:40.477" v="1012"/>
          <ac:spMkLst>
            <pc:docMk/>
            <pc:sldMk cId="3502171069" sldId="278"/>
            <ac:spMk id="124" creationId="{DB304A14-32D0-4873-B914-423ED7B8DAFD}"/>
          </ac:spMkLst>
        </pc:spChg>
        <pc:spChg chg="del">
          <ac:chgData name="Mihaela Dimitrova (2215980)" userId="5d80895f-cd38-4d03-b959-7d267fb05322" providerId="ADAL" clId="{CCC34C32-FC96-EF4A-82C4-F88BF4D0C15F}" dt="2022-11-23T20:36:40.477" v="1012"/>
          <ac:spMkLst>
            <pc:docMk/>
            <pc:sldMk cId="3502171069" sldId="278"/>
            <ac:spMk id="126" creationId="{1D460C86-854F-4FB3-ABC2-E823D8FEB9DB}"/>
          </ac:spMkLst>
        </pc:spChg>
        <pc:spChg chg="del">
          <ac:chgData name="Mihaela Dimitrova (2215980)" userId="5d80895f-cd38-4d03-b959-7d267fb05322" providerId="ADAL" clId="{CCC34C32-FC96-EF4A-82C4-F88BF4D0C15F}" dt="2022-11-23T20:36:40.477" v="1012"/>
          <ac:spMkLst>
            <pc:docMk/>
            <pc:sldMk cId="3502171069" sldId="278"/>
            <ac:spMk id="128" creationId="{BB48116A-278A-4CC5-89D3-9DE8E8FF1245}"/>
          </ac:spMkLst>
        </pc:spChg>
      </pc:sldChg>
      <pc:sldChg chg="delSp add del setBg delDesignElem">
        <pc:chgData name="Mihaela Dimitrova (2215980)" userId="5d80895f-cd38-4d03-b959-7d267fb05322" providerId="ADAL" clId="{CCC34C32-FC96-EF4A-82C4-F88BF4D0C15F}" dt="2022-11-24T12:10:06.034" v="1046" actId="2696"/>
        <pc:sldMkLst>
          <pc:docMk/>
          <pc:sldMk cId="2926747381" sldId="279"/>
        </pc:sldMkLst>
        <pc:spChg chg="del">
          <ac:chgData name="Mihaela Dimitrova (2215980)" userId="5d80895f-cd38-4d03-b959-7d267fb05322" providerId="ADAL" clId="{CCC34C32-FC96-EF4A-82C4-F88BF4D0C15F}" dt="2022-11-23T20:36:40.477" v="1012"/>
          <ac:spMkLst>
            <pc:docMk/>
            <pc:sldMk cId="2926747381" sldId="279"/>
            <ac:spMk id="89" creationId="{8A7BA06D-B3FF-4E91-8639-B4569AE3AA23}"/>
          </ac:spMkLst>
        </pc:spChg>
        <pc:spChg chg="del">
          <ac:chgData name="Mihaela Dimitrova (2215980)" userId="5d80895f-cd38-4d03-b959-7d267fb05322" providerId="ADAL" clId="{CCC34C32-FC96-EF4A-82C4-F88BF4D0C15F}" dt="2022-11-23T20:36:40.477" v="1012"/>
          <ac:spMkLst>
            <pc:docMk/>
            <pc:sldMk cId="2926747381" sldId="279"/>
            <ac:spMk id="91" creationId="{2B30C86D-5A07-48BC-9C9D-6F9A2DB1E9E1}"/>
          </ac:spMkLst>
        </pc:spChg>
        <pc:spChg chg="del">
          <ac:chgData name="Mihaela Dimitrova (2215980)" userId="5d80895f-cd38-4d03-b959-7d267fb05322" providerId="ADAL" clId="{CCC34C32-FC96-EF4A-82C4-F88BF4D0C15F}" dt="2022-11-23T20:36:40.477" v="1012"/>
          <ac:spMkLst>
            <pc:docMk/>
            <pc:sldMk cId="2926747381" sldId="279"/>
            <ac:spMk id="93" creationId="{9AFC454B-A080-4D23-B177-6D5356C6E6EF}"/>
          </ac:spMkLst>
        </pc:spChg>
        <pc:spChg chg="del">
          <ac:chgData name="Mihaela Dimitrova (2215980)" userId="5d80895f-cd38-4d03-b959-7d267fb05322" providerId="ADAL" clId="{CCC34C32-FC96-EF4A-82C4-F88BF4D0C15F}" dt="2022-11-23T20:36:40.477" v="1012"/>
          <ac:spMkLst>
            <pc:docMk/>
            <pc:sldMk cId="2926747381" sldId="279"/>
            <ac:spMk id="95" creationId="{D0522C2C-7B5C-48A7-A969-03941E5D2E76}"/>
          </ac:spMkLst>
        </pc:spChg>
        <pc:spChg chg="del">
          <ac:chgData name="Mihaela Dimitrova (2215980)" userId="5d80895f-cd38-4d03-b959-7d267fb05322" providerId="ADAL" clId="{CCC34C32-FC96-EF4A-82C4-F88BF4D0C15F}" dt="2022-11-23T20:36:40.477" v="1012"/>
          <ac:spMkLst>
            <pc:docMk/>
            <pc:sldMk cId="2926747381" sldId="279"/>
            <ac:spMk id="97" creationId="{9C682A1A-5B2D-4111-BBD6-620165633E5B}"/>
          </ac:spMkLst>
        </pc:spChg>
        <pc:spChg chg="del">
          <ac:chgData name="Mihaela Dimitrova (2215980)" userId="5d80895f-cd38-4d03-b959-7d267fb05322" providerId="ADAL" clId="{CCC34C32-FC96-EF4A-82C4-F88BF4D0C15F}" dt="2022-11-23T20:36:40.477" v="1012"/>
          <ac:spMkLst>
            <pc:docMk/>
            <pc:sldMk cId="2926747381" sldId="279"/>
            <ac:spMk id="99" creationId="{D6EE29F2-D77F-4BD0-A20B-334D316A1C9D}"/>
          </ac:spMkLst>
        </pc:spChg>
        <pc:spChg chg="del">
          <ac:chgData name="Mihaela Dimitrova (2215980)" userId="5d80895f-cd38-4d03-b959-7d267fb05322" providerId="ADAL" clId="{CCC34C32-FC96-EF4A-82C4-F88BF4D0C15F}" dt="2022-11-23T20:36:40.477" v="1012"/>
          <ac:spMkLst>
            <pc:docMk/>
            <pc:sldMk cId="2926747381" sldId="279"/>
            <ac:spMk id="101" creationId="{22D09ED2-868F-42C6-866E-F92E0CEF314F}"/>
          </ac:spMkLst>
        </pc:spChg>
      </pc:sldChg>
      <pc:sldChg chg="delSp add del setBg delDesignElem">
        <pc:chgData name="Mihaela Dimitrova (2215980)" userId="5d80895f-cd38-4d03-b959-7d267fb05322" providerId="ADAL" clId="{CCC34C32-FC96-EF4A-82C4-F88BF4D0C15F}" dt="2022-11-24T12:10:06.495" v="1047" actId="2696"/>
        <pc:sldMkLst>
          <pc:docMk/>
          <pc:sldMk cId="2224824436" sldId="280"/>
        </pc:sldMkLst>
        <pc:spChg chg="del">
          <ac:chgData name="Mihaela Dimitrova (2215980)" userId="5d80895f-cd38-4d03-b959-7d267fb05322" providerId="ADAL" clId="{CCC34C32-FC96-EF4A-82C4-F88BF4D0C15F}" dt="2022-11-23T20:36:40.477" v="1012"/>
          <ac:spMkLst>
            <pc:docMk/>
            <pc:sldMk cId="2224824436" sldId="280"/>
            <ac:spMk id="92" creationId="{8A7BA06D-B3FF-4E91-8639-B4569AE3AA23}"/>
          </ac:spMkLst>
        </pc:spChg>
        <pc:spChg chg="del">
          <ac:chgData name="Mihaela Dimitrova (2215980)" userId="5d80895f-cd38-4d03-b959-7d267fb05322" providerId="ADAL" clId="{CCC34C32-FC96-EF4A-82C4-F88BF4D0C15F}" dt="2022-11-23T20:36:40.477" v="1012"/>
          <ac:spMkLst>
            <pc:docMk/>
            <pc:sldMk cId="2224824436" sldId="280"/>
            <ac:spMk id="94" creationId="{2B30C86D-5A07-48BC-9C9D-6F9A2DB1E9E1}"/>
          </ac:spMkLst>
        </pc:spChg>
        <pc:spChg chg="del">
          <ac:chgData name="Mihaela Dimitrova (2215980)" userId="5d80895f-cd38-4d03-b959-7d267fb05322" providerId="ADAL" clId="{CCC34C32-FC96-EF4A-82C4-F88BF4D0C15F}" dt="2022-11-23T20:36:40.477" v="1012"/>
          <ac:spMkLst>
            <pc:docMk/>
            <pc:sldMk cId="2224824436" sldId="280"/>
            <ac:spMk id="96" creationId="{347D6575-0B06-40B2-9D0F-298202F6BCAC}"/>
          </ac:spMkLst>
        </pc:spChg>
        <pc:spChg chg="del">
          <ac:chgData name="Mihaela Dimitrova (2215980)" userId="5d80895f-cd38-4d03-b959-7d267fb05322" providerId="ADAL" clId="{CCC34C32-FC96-EF4A-82C4-F88BF4D0C15F}" dt="2022-11-23T20:36:40.477" v="1012"/>
          <ac:spMkLst>
            <pc:docMk/>
            <pc:sldMk cId="2224824436" sldId="280"/>
            <ac:spMk id="98" creationId="{E2B33195-5BCA-4BB7-A82D-6739522687DD}"/>
          </ac:spMkLst>
        </pc:spChg>
        <pc:spChg chg="del">
          <ac:chgData name="Mihaela Dimitrova (2215980)" userId="5d80895f-cd38-4d03-b959-7d267fb05322" providerId="ADAL" clId="{CCC34C32-FC96-EF4A-82C4-F88BF4D0C15F}" dt="2022-11-23T20:36:40.477" v="1012"/>
          <ac:spMkLst>
            <pc:docMk/>
            <pc:sldMk cId="2224824436" sldId="280"/>
            <ac:spMk id="100" creationId="{CF8AD9F3-9AF6-494F-83A3-2F677563935C}"/>
          </ac:spMkLst>
        </pc:spChg>
        <pc:spChg chg="del">
          <ac:chgData name="Mihaela Dimitrova (2215980)" userId="5d80895f-cd38-4d03-b959-7d267fb05322" providerId="ADAL" clId="{CCC34C32-FC96-EF4A-82C4-F88BF4D0C15F}" dt="2022-11-23T20:36:40.477" v="1012"/>
          <ac:spMkLst>
            <pc:docMk/>
            <pc:sldMk cId="2224824436" sldId="280"/>
            <ac:spMk id="102" creationId="{0DA5DB8B-7E5C-4ABC-8069-A9A8806F3976}"/>
          </ac:spMkLst>
        </pc:spChg>
      </pc:sldChg>
      <pc:sldChg chg="delSp add del setBg delDesignElem">
        <pc:chgData name="Mihaela Dimitrova (2215980)" userId="5d80895f-cd38-4d03-b959-7d267fb05322" providerId="ADAL" clId="{CCC34C32-FC96-EF4A-82C4-F88BF4D0C15F}" dt="2022-11-24T12:09:59.401" v="1043" actId="2696"/>
        <pc:sldMkLst>
          <pc:docMk/>
          <pc:sldMk cId="261399416" sldId="281"/>
        </pc:sldMkLst>
        <pc:spChg chg="del">
          <ac:chgData name="Mihaela Dimitrova (2215980)" userId="5d80895f-cd38-4d03-b959-7d267fb05322" providerId="ADAL" clId="{CCC34C32-FC96-EF4A-82C4-F88BF4D0C15F}" dt="2022-11-23T20:36:40.477" v="1012"/>
          <ac:spMkLst>
            <pc:docMk/>
            <pc:sldMk cId="261399416" sldId="281"/>
            <ac:spMk id="206" creationId="{8A7BA06D-B3FF-4E91-8639-B4569AE3AA23}"/>
          </ac:spMkLst>
        </pc:spChg>
        <pc:spChg chg="del">
          <ac:chgData name="Mihaela Dimitrova (2215980)" userId="5d80895f-cd38-4d03-b959-7d267fb05322" providerId="ADAL" clId="{CCC34C32-FC96-EF4A-82C4-F88BF4D0C15F}" dt="2022-11-23T20:36:40.477" v="1012"/>
          <ac:spMkLst>
            <pc:docMk/>
            <pc:sldMk cId="261399416" sldId="281"/>
            <ac:spMk id="208" creationId="{2B30C86D-5A07-48BC-9C9D-6F9A2DB1E9E1}"/>
          </ac:spMkLst>
        </pc:spChg>
        <pc:spChg chg="del">
          <ac:chgData name="Mihaela Dimitrova (2215980)" userId="5d80895f-cd38-4d03-b959-7d267fb05322" providerId="ADAL" clId="{CCC34C32-FC96-EF4A-82C4-F88BF4D0C15F}" dt="2022-11-23T20:36:40.477" v="1012"/>
          <ac:spMkLst>
            <pc:docMk/>
            <pc:sldMk cId="261399416" sldId="281"/>
            <ac:spMk id="210" creationId="{8930EBA3-4D2E-42E8-B828-834555328D85}"/>
          </ac:spMkLst>
        </pc:spChg>
        <pc:spChg chg="del">
          <ac:chgData name="Mihaela Dimitrova (2215980)" userId="5d80895f-cd38-4d03-b959-7d267fb05322" providerId="ADAL" clId="{CCC34C32-FC96-EF4A-82C4-F88BF4D0C15F}" dt="2022-11-23T20:36:40.477" v="1012"/>
          <ac:spMkLst>
            <pc:docMk/>
            <pc:sldMk cId="261399416" sldId="281"/>
            <ac:spMk id="212" creationId="{E58B2195-5055-402F-A3E7-53FF0E4980C3}"/>
          </ac:spMkLst>
        </pc:spChg>
        <pc:spChg chg="del">
          <ac:chgData name="Mihaela Dimitrova (2215980)" userId="5d80895f-cd38-4d03-b959-7d267fb05322" providerId="ADAL" clId="{CCC34C32-FC96-EF4A-82C4-F88BF4D0C15F}" dt="2022-11-23T20:36:40.477" v="1012"/>
          <ac:spMkLst>
            <pc:docMk/>
            <pc:sldMk cId="261399416" sldId="281"/>
            <ac:spMk id="214" creationId="{528AA953-F4F9-4DC5-97C7-491F4AF937DC}"/>
          </ac:spMkLst>
        </pc:spChg>
      </pc:sldChg>
      <pc:sldChg chg="modSp add del mod">
        <pc:chgData name="Mihaela Dimitrova (2215980)" userId="5d80895f-cd38-4d03-b959-7d267fb05322" providerId="ADAL" clId="{CCC34C32-FC96-EF4A-82C4-F88BF4D0C15F}" dt="2022-11-24T21:09:13.702" v="1389" actId="2696"/>
        <pc:sldMkLst>
          <pc:docMk/>
          <pc:sldMk cId="18911080" sldId="282"/>
        </pc:sldMkLst>
        <pc:spChg chg="mod">
          <ac:chgData name="Mihaela Dimitrova (2215980)" userId="5d80895f-cd38-4d03-b959-7d267fb05322" providerId="ADAL" clId="{CCC34C32-FC96-EF4A-82C4-F88BF4D0C15F}" dt="2022-11-24T20:59:57.608" v="1323"/>
          <ac:spMkLst>
            <pc:docMk/>
            <pc:sldMk cId="18911080" sldId="282"/>
            <ac:spMk id="2" creationId="{94AFFE88-8F67-44EC-85BB-5C6CD4E70C6B}"/>
          </ac:spMkLst>
        </pc:spChg>
        <pc:spChg chg="mod">
          <ac:chgData name="Mihaela Dimitrova (2215980)" userId="5d80895f-cd38-4d03-b959-7d267fb05322" providerId="ADAL" clId="{CCC34C32-FC96-EF4A-82C4-F88BF4D0C15F}" dt="2022-11-24T21:05:10.931" v="1373" actId="27636"/>
          <ac:spMkLst>
            <pc:docMk/>
            <pc:sldMk cId="18911080" sldId="282"/>
            <ac:spMk id="3" creationId="{AF400CAA-502A-408E-84FF-B15459E288BA}"/>
          </ac:spMkLst>
        </pc:spChg>
      </pc:sldChg>
      <pc:sldChg chg="add del">
        <pc:chgData name="Mihaela Dimitrova (2215980)" userId="5d80895f-cd38-4d03-b959-7d267fb05322" providerId="ADAL" clId="{CCC34C32-FC96-EF4A-82C4-F88BF4D0C15F}" dt="2022-11-23T20:37:19.806" v="1014" actId="2696"/>
        <pc:sldMkLst>
          <pc:docMk/>
          <pc:sldMk cId="2823797337" sldId="282"/>
        </pc:sldMkLst>
      </pc:sldChg>
      <pc:sldChg chg="addSp delSp add del setBg delDesignElem">
        <pc:chgData name="Mihaela Dimitrova (2215980)" userId="5d80895f-cd38-4d03-b959-7d267fb05322" providerId="ADAL" clId="{CCC34C32-FC96-EF4A-82C4-F88BF4D0C15F}" dt="2022-11-24T12:05:40.872" v="1030"/>
        <pc:sldMkLst>
          <pc:docMk/>
          <pc:sldMk cId="2916072192" sldId="282"/>
        </pc:sldMkLst>
        <pc:spChg chg="add del">
          <ac:chgData name="Mihaela Dimitrova (2215980)" userId="5d80895f-cd38-4d03-b959-7d267fb05322" providerId="ADAL" clId="{CCC34C32-FC96-EF4A-82C4-F88BF4D0C15F}" dt="2022-11-24T12:05:40.872" v="1030"/>
          <ac:spMkLst>
            <pc:docMk/>
            <pc:sldMk cId="2916072192" sldId="282"/>
            <ac:spMk id="136" creationId="{2B577FF9-3543-4875-815D-3D87BD8A2002}"/>
          </ac:spMkLst>
        </pc:spChg>
        <pc:spChg chg="add del">
          <ac:chgData name="Mihaela Dimitrova (2215980)" userId="5d80895f-cd38-4d03-b959-7d267fb05322" providerId="ADAL" clId="{CCC34C32-FC96-EF4A-82C4-F88BF4D0C15F}" dt="2022-11-24T12:05:40.872" v="1030"/>
          <ac:spMkLst>
            <pc:docMk/>
            <pc:sldMk cId="2916072192" sldId="282"/>
            <ac:spMk id="138" creationId="{F5569EEC-E12F-4856-B407-02B2813A4AA5}"/>
          </ac:spMkLst>
        </pc:spChg>
        <pc:spChg chg="add del">
          <ac:chgData name="Mihaela Dimitrova (2215980)" userId="5d80895f-cd38-4d03-b959-7d267fb05322" providerId="ADAL" clId="{CCC34C32-FC96-EF4A-82C4-F88BF4D0C15F}" dt="2022-11-24T12:05:40.872" v="1030"/>
          <ac:spMkLst>
            <pc:docMk/>
            <pc:sldMk cId="2916072192" sldId="282"/>
            <ac:spMk id="140" creationId="{CF860788-3A6A-45A3-B3F1-06F159665603}"/>
          </ac:spMkLst>
        </pc:spChg>
        <pc:spChg chg="add del">
          <ac:chgData name="Mihaela Dimitrova (2215980)" userId="5d80895f-cd38-4d03-b959-7d267fb05322" providerId="ADAL" clId="{CCC34C32-FC96-EF4A-82C4-F88BF4D0C15F}" dt="2022-11-24T12:05:40.872" v="1030"/>
          <ac:spMkLst>
            <pc:docMk/>
            <pc:sldMk cId="2916072192" sldId="282"/>
            <ac:spMk id="142" creationId="{DF1E3393-B852-4883-B778-ED3525112942}"/>
          </ac:spMkLst>
        </pc:spChg>
        <pc:spChg chg="add del">
          <ac:chgData name="Mihaela Dimitrova (2215980)" userId="5d80895f-cd38-4d03-b959-7d267fb05322" providerId="ADAL" clId="{CCC34C32-FC96-EF4A-82C4-F88BF4D0C15F}" dt="2022-11-24T12:05:40.872" v="1030"/>
          <ac:spMkLst>
            <pc:docMk/>
            <pc:sldMk cId="2916072192" sldId="282"/>
            <ac:spMk id="144" creationId="{39853D09-4205-4CC7-83EB-288E886AC9E4}"/>
          </ac:spMkLst>
        </pc:spChg>
        <pc:spChg chg="add del">
          <ac:chgData name="Mihaela Dimitrova (2215980)" userId="5d80895f-cd38-4d03-b959-7d267fb05322" providerId="ADAL" clId="{CCC34C32-FC96-EF4A-82C4-F88BF4D0C15F}" dt="2022-11-24T12:05:40.872" v="1030"/>
          <ac:spMkLst>
            <pc:docMk/>
            <pc:sldMk cId="2916072192" sldId="282"/>
            <ac:spMk id="146" creationId="{0D040B79-3E73-4A31-840D-D6B9C9FDFC46}"/>
          </ac:spMkLst>
        </pc:spChg>
        <pc:spChg chg="add del">
          <ac:chgData name="Mihaela Dimitrova (2215980)" userId="5d80895f-cd38-4d03-b959-7d267fb05322" providerId="ADAL" clId="{CCC34C32-FC96-EF4A-82C4-F88BF4D0C15F}" dt="2022-11-24T12:05:40.872" v="1030"/>
          <ac:spMkLst>
            <pc:docMk/>
            <pc:sldMk cId="2916072192" sldId="282"/>
            <ac:spMk id="148" creationId="{156C6AE5-3F8B-42AC-9EA4-1B686A11E93F}"/>
          </ac:spMkLst>
        </pc:spChg>
      </pc:sldChg>
      <pc:sldChg chg="modSp add del mod">
        <pc:chgData name="Mihaela Dimitrova (2215980)" userId="5d80895f-cd38-4d03-b959-7d267fb05322" providerId="ADAL" clId="{CCC34C32-FC96-EF4A-82C4-F88BF4D0C15F}" dt="2022-11-24T21:09:14.234" v="1390" actId="2696"/>
        <pc:sldMkLst>
          <pc:docMk/>
          <pc:sldMk cId="540625929" sldId="283"/>
        </pc:sldMkLst>
        <pc:spChg chg="mod">
          <ac:chgData name="Mihaela Dimitrova (2215980)" userId="5d80895f-cd38-4d03-b959-7d267fb05322" providerId="ADAL" clId="{CCC34C32-FC96-EF4A-82C4-F88BF4D0C15F}" dt="2022-11-24T20:59:56.135" v="1320"/>
          <ac:spMkLst>
            <pc:docMk/>
            <pc:sldMk cId="540625929" sldId="283"/>
            <ac:spMk id="2" creationId="{3556B593-36F0-4931-B0DF-2996E6C54321}"/>
          </ac:spMkLst>
        </pc:spChg>
      </pc:sldChg>
      <pc:sldChg chg="addSp delSp add del setBg delDesignElem">
        <pc:chgData name="Mihaela Dimitrova (2215980)" userId="5d80895f-cd38-4d03-b959-7d267fb05322" providerId="ADAL" clId="{CCC34C32-FC96-EF4A-82C4-F88BF4D0C15F}" dt="2022-11-24T12:05:40.872" v="1030"/>
        <pc:sldMkLst>
          <pc:docMk/>
          <pc:sldMk cId="1349967619" sldId="283"/>
        </pc:sldMkLst>
        <pc:spChg chg="add del">
          <ac:chgData name="Mihaela Dimitrova (2215980)" userId="5d80895f-cd38-4d03-b959-7d267fb05322" providerId="ADAL" clId="{CCC34C32-FC96-EF4A-82C4-F88BF4D0C15F}" dt="2022-11-24T12:05:40.872" v="1030"/>
          <ac:spMkLst>
            <pc:docMk/>
            <pc:sldMk cId="1349967619" sldId="283"/>
            <ac:spMk id="120" creationId="{23DA7759-3209-4FE2-96D1-4EEDD81E9EA0}"/>
          </ac:spMkLst>
        </pc:spChg>
        <pc:spChg chg="add del">
          <ac:chgData name="Mihaela Dimitrova (2215980)" userId="5d80895f-cd38-4d03-b959-7d267fb05322" providerId="ADAL" clId="{CCC34C32-FC96-EF4A-82C4-F88BF4D0C15F}" dt="2022-11-24T12:05:40.872" v="1030"/>
          <ac:spMkLst>
            <pc:docMk/>
            <pc:sldMk cId="1349967619" sldId="283"/>
            <ac:spMk id="122" creationId="{41460DAD-8769-4C9F-9C8C-BB0443909D76}"/>
          </ac:spMkLst>
        </pc:spChg>
        <pc:spChg chg="add del">
          <ac:chgData name="Mihaela Dimitrova (2215980)" userId="5d80895f-cd38-4d03-b959-7d267fb05322" providerId="ADAL" clId="{CCC34C32-FC96-EF4A-82C4-F88BF4D0C15F}" dt="2022-11-24T12:05:40.872" v="1030"/>
          <ac:spMkLst>
            <pc:docMk/>
            <pc:sldMk cId="1349967619" sldId="283"/>
            <ac:spMk id="124" creationId="{DB304A14-32D0-4873-B914-423ED7B8DAFD}"/>
          </ac:spMkLst>
        </pc:spChg>
        <pc:spChg chg="add del">
          <ac:chgData name="Mihaela Dimitrova (2215980)" userId="5d80895f-cd38-4d03-b959-7d267fb05322" providerId="ADAL" clId="{CCC34C32-FC96-EF4A-82C4-F88BF4D0C15F}" dt="2022-11-24T12:05:40.872" v="1030"/>
          <ac:spMkLst>
            <pc:docMk/>
            <pc:sldMk cId="1349967619" sldId="283"/>
            <ac:spMk id="126" creationId="{1D460C86-854F-4FB3-ABC2-E823D8FEB9DB}"/>
          </ac:spMkLst>
        </pc:spChg>
        <pc:spChg chg="add del">
          <ac:chgData name="Mihaela Dimitrova (2215980)" userId="5d80895f-cd38-4d03-b959-7d267fb05322" providerId="ADAL" clId="{CCC34C32-FC96-EF4A-82C4-F88BF4D0C15F}" dt="2022-11-24T12:05:40.872" v="1030"/>
          <ac:spMkLst>
            <pc:docMk/>
            <pc:sldMk cId="1349967619" sldId="283"/>
            <ac:spMk id="128" creationId="{BB48116A-278A-4CC5-89D3-9DE8E8FF1245}"/>
          </ac:spMkLst>
        </pc:spChg>
      </pc:sldChg>
      <pc:sldChg chg="add del">
        <pc:chgData name="Mihaela Dimitrova (2215980)" userId="5d80895f-cd38-4d03-b959-7d267fb05322" providerId="ADAL" clId="{CCC34C32-FC96-EF4A-82C4-F88BF4D0C15F}" dt="2022-11-24T21:09:14.679" v="1391" actId="2696"/>
        <pc:sldMkLst>
          <pc:docMk/>
          <pc:sldMk cId="1063354831" sldId="284"/>
        </pc:sldMkLst>
      </pc:sldChg>
      <pc:sldChg chg="addSp delSp add del setBg delDesignElem">
        <pc:chgData name="Mihaela Dimitrova (2215980)" userId="5d80895f-cd38-4d03-b959-7d267fb05322" providerId="ADAL" clId="{CCC34C32-FC96-EF4A-82C4-F88BF4D0C15F}" dt="2022-11-24T12:05:40.872" v="1030"/>
        <pc:sldMkLst>
          <pc:docMk/>
          <pc:sldMk cId="4287370418" sldId="284"/>
        </pc:sldMkLst>
        <pc:spChg chg="add del">
          <ac:chgData name="Mihaela Dimitrova (2215980)" userId="5d80895f-cd38-4d03-b959-7d267fb05322" providerId="ADAL" clId="{CCC34C32-FC96-EF4A-82C4-F88BF4D0C15F}" dt="2022-11-24T12:05:40.872" v="1030"/>
          <ac:spMkLst>
            <pc:docMk/>
            <pc:sldMk cId="4287370418" sldId="284"/>
            <ac:spMk id="89" creationId="{8A7BA06D-B3FF-4E91-8639-B4569AE3AA23}"/>
          </ac:spMkLst>
        </pc:spChg>
        <pc:spChg chg="add del">
          <ac:chgData name="Mihaela Dimitrova (2215980)" userId="5d80895f-cd38-4d03-b959-7d267fb05322" providerId="ADAL" clId="{CCC34C32-FC96-EF4A-82C4-F88BF4D0C15F}" dt="2022-11-24T12:05:40.872" v="1030"/>
          <ac:spMkLst>
            <pc:docMk/>
            <pc:sldMk cId="4287370418" sldId="284"/>
            <ac:spMk id="91" creationId="{2B30C86D-5A07-48BC-9C9D-6F9A2DB1E9E1}"/>
          </ac:spMkLst>
        </pc:spChg>
        <pc:spChg chg="add del">
          <ac:chgData name="Mihaela Dimitrova (2215980)" userId="5d80895f-cd38-4d03-b959-7d267fb05322" providerId="ADAL" clId="{CCC34C32-FC96-EF4A-82C4-F88BF4D0C15F}" dt="2022-11-24T12:05:40.872" v="1030"/>
          <ac:spMkLst>
            <pc:docMk/>
            <pc:sldMk cId="4287370418" sldId="284"/>
            <ac:spMk id="93" creationId="{9AFC454B-A080-4D23-B177-6D5356C6E6EF}"/>
          </ac:spMkLst>
        </pc:spChg>
        <pc:spChg chg="add del">
          <ac:chgData name="Mihaela Dimitrova (2215980)" userId="5d80895f-cd38-4d03-b959-7d267fb05322" providerId="ADAL" clId="{CCC34C32-FC96-EF4A-82C4-F88BF4D0C15F}" dt="2022-11-24T12:05:40.872" v="1030"/>
          <ac:spMkLst>
            <pc:docMk/>
            <pc:sldMk cId="4287370418" sldId="284"/>
            <ac:spMk id="95" creationId="{D0522C2C-7B5C-48A7-A969-03941E5D2E76}"/>
          </ac:spMkLst>
        </pc:spChg>
        <pc:spChg chg="add del">
          <ac:chgData name="Mihaela Dimitrova (2215980)" userId="5d80895f-cd38-4d03-b959-7d267fb05322" providerId="ADAL" clId="{CCC34C32-FC96-EF4A-82C4-F88BF4D0C15F}" dt="2022-11-24T12:05:40.872" v="1030"/>
          <ac:spMkLst>
            <pc:docMk/>
            <pc:sldMk cId="4287370418" sldId="284"/>
            <ac:spMk id="97" creationId="{9C682A1A-5B2D-4111-BBD6-620165633E5B}"/>
          </ac:spMkLst>
        </pc:spChg>
        <pc:spChg chg="add del">
          <ac:chgData name="Mihaela Dimitrova (2215980)" userId="5d80895f-cd38-4d03-b959-7d267fb05322" providerId="ADAL" clId="{CCC34C32-FC96-EF4A-82C4-F88BF4D0C15F}" dt="2022-11-24T12:05:40.872" v="1030"/>
          <ac:spMkLst>
            <pc:docMk/>
            <pc:sldMk cId="4287370418" sldId="284"/>
            <ac:spMk id="99" creationId="{D6EE29F2-D77F-4BD0-A20B-334D316A1C9D}"/>
          </ac:spMkLst>
        </pc:spChg>
        <pc:spChg chg="add del">
          <ac:chgData name="Mihaela Dimitrova (2215980)" userId="5d80895f-cd38-4d03-b959-7d267fb05322" providerId="ADAL" clId="{CCC34C32-FC96-EF4A-82C4-F88BF4D0C15F}" dt="2022-11-24T12:05:40.872" v="1030"/>
          <ac:spMkLst>
            <pc:docMk/>
            <pc:sldMk cId="4287370418" sldId="284"/>
            <ac:spMk id="101" creationId="{22D09ED2-868F-42C6-866E-F92E0CEF314F}"/>
          </ac:spMkLst>
        </pc:spChg>
      </pc:sldChg>
      <pc:sldChg chg="addSp delSp modSp add del mod setBg delDesignElem">
        <pc:chgData name="Mihaela Dimitrova (2215980)" userId="5d80895f-cd38-4d03-b959-7d267fb05322" providerId="ADAL" clId="{CCC34C32-FC96-EF4A-82C4-F88BF4D0C15F}" dt="2022-11-24T21:09:15.135" v="1392" actId="2696"/>
        <pc:sldMkLst>
          <pc:docMk/>
          <pc:sldMk cId="69757452" sldId="285"/>
        </pc:sldMkLst>
        <pc:spChg chg="ord">
          <ac:chgData name="Mihaela Dimitrova (2215980)" userId="5d80895f-cd38-4d03-b959-7d267fb05322" providerId="ADAL" clId="{CCC34C32-FC96-EF4A-82C4-F88BF4D0C15F}" dt="2022-11-24T21:01:00.410" v="1351" actId="26606"/>
          <ac:spMkLst>
            <pc:docMk/>
            <pc:sldMk cId="69757452" sldId="285"/>
            <ac:spMk id="2" creationId="{9BF67A10-9864-4838-ABDA-67400DFA0B8D}"/>
          </ac:spMkLst>
        </pc:spChg>
        <pc:spChg chg="mod">
          <ac:chgData name="Mihaela Dimitrova (2215980)" userId="5d80895f-cd38-4d03-b959-7d267fb05322" providerId="ADAL" clId="{CCC34C32-FC96-EF4A-82C4-F88BF4D0C15F}" dt="2022-11-24T21:01:00.415" v="1352" actId="26606"/>
          <ac:spMkLst>
            <pc:docMk/>
            <pc:sldMk cId="69757452" sldId="285"/>
            <ac:spMk id="3" creationId="{B49E2991-6D55-49EC-8E6D-5E6104C99A34}"/>
          </ac:spMkLst>
        </pc:spChg>
        <pc:spChg chg="add del">
          <ac:chgData name="Mihaela Dimitrova (2215980)" userId="5d80895f-cd38-4d03-b959-7d267fb05322" providerId="ADAL" clId="{CCC34C32-FC96-EF4A-82C4-F88BF4D0C15F}" dt="2022-11-24T21:05:10.896" v="1371"/>
          <ac:spMkLst>
            <pc:docMk/>
            <pc:sldMk cId="69757452" sldId="285"/>
            <ac:spMk id="2058" creationId="{696A55C8-89F1-439D-863D-E208C0AC880F}"/>
          </ac:spMkLst>
        </pc:spChg>
        <pc:spChg chg="add del">
          <ac:chgData name="Mihaela Dimitrova (2215980)" userId="5d80895f-cd38-4d03-b959-7d267fb05322" providerId="ADAL" clId="{CCC34C32-FC96-EF4A-82C4-F88BF4D0C15F}" dt="2022-11-24T21:05:10.896" v="1371"/>
          <ac:spMkLst>
            <pc:docMk/>
            <pc:sldMk cId="69757452" sldId="285"/>
            <ac:spMk id="2059" creationId="{E4A1FD7E-EAEC-40B9-B75B-432F9DA75BA8}"/>
          </ac:spMkLst>
        </pc:spChg>
        <pc:spChg chg="add del">
          <ac:chgData name="Mihaela Dimitrova (2215980)" userId="5d80895f-cd38-4d03-b959-7d267fb05322" providerId="ADAL" clId="{CCC34C32-FC96-EF4A-82C4-F88BF4D0C15F}" dt="2022-11-24T21:05:10.896" v="1371"/>
          <ac:spMkLst>
            <pc:docMk/>
            <pc:sldMk cId="69757452" sldId="285"/>
            <ac:spMk id="2060" creationId="{AC88629E-396B-4C99-B284-F30AABDF2E1D}"/>
          </ac:spMkLst>
        </pc:spChg>
        <pc:spChg chg="add del">
          <ac:chgData name="Mihaela Dimitrova (2215980)" userId="5d80895f-cd38-4d03-b959-7d267fb05322" providerId="ADAL" clId="{CCC34C32-FC96-EF4A-82C4-F88BF4D0C15F}" dt="2022-11-24T21:00:53.103" v="1349" actId="26606"/>
          <ac:spMkLst>
            <pc:docMk/>
            <pc:sldMk cId="69757452" sldId="285"/>
            <ac:spMk id="2061" creationId="{DCCCDCCF-DDE7-4FF9-BA8E-DFD3AC93A6C7}"/>
          </ac:spMkLst>
        </pc:spChg>
        <pc:spChg chg="add del">
          <ac:chgData name="Mihaela Dimitrova (2215980)" userId="5d80895f-cd38-4d03-b959-7d267fb05322" providerId="ADAL" clId="{CCC34C32-FC96-EF4A-82C4-F88BF4D0C15F}" dt="2022-11-24T21:00:53.103" v="1349" actId="26606"/>
          <ac:spMkLst>
            <pc:docMk/>
            <pc:sldMk cId="69757452" sldId="285"/>
            <ac:spMk id="2063" creationId="{C2352FE0-ACFA-479E-A574-CED1C035D3F5}"/>
          </ac:spMkLst>
        </pc:spChg>
        <pc:spChg chg="add del">
          <ac:chgData name="Mihaela Dimitrova (2215980)" userId="5d80895f-cd38-4d03-b959-7d267fb05322" providerId="ADAL" clId="{CCC34C32-FC96-EF4A-82C4-F88BF4D0C15F}" dt="2022-11-24T21:00:53.103" v="1349" actId="26606"/>
          <ac:spMkLst>
            <pc:docMk/>
            <pc:sldMk cId="69757452" sldId="285"/>
            <ac:spMk id="2065" creationId="{401F5979-1992-492E-ABBD-62EBC1016CB4}"/>
          </ac:spMkLst>
        </pc:spChg>
        <pc:spChg chg="add del">
          <ac:chgData name="Mihaela Dimitrova (2215980)" userId="5d80895f-cd38-4d03-b959-7d267fb05322" providerId="ADAL" clId="{CCC34C32-FC96-EF4A-82C4-F88BF4D0C15F}" dt="2022-11-24T21:00:53.103" v="1349" actId="26606"/>
          <ac:spMkLst>
            <pc:docMk/>
            <pc:sldMk cId="69757452" sldId="285"/>
            <ac:spMk id="2067" creationId="{377CB93F-A0E2-4BBE-B2FC-E93932C7ECEE}"/>
          </ac:spMkLst>
        </pc:spChg>
        <pc:picChg chg="mod ord">
          <ac:chgData name="Mihaela Dimitrova (2215980)" userId="5d80895f-cd38-4d03-b959-7d267fb05322" providerId="ADAL" clId="{CCC34C32-FC96-EF4A-82C4-F88BF4D0C15F}" dt="2022-11-24T21:01:00.415" v="1352" actId="26606"/>
          <ac:picMkLst>
            <pc:docMk/>
            <pc:sldMk cId="69757452" sldId="285"/>
            <ac:picMk id="2056" creationId="{1D077193-B7A9-4D45-884D-5AC8B79970E2}"/>
          </ac:picMkLst>
        </pc:picChg>
      </pc:sldChg>
      <pc:sldChg chg="addSp delSp add del setBg delDesignElem">
        <pc:chgData name="Mihaela Dimitrova (2215980)" userId="5d80895f-cd38-4d03-b959-7d267fb05322" providerId="ADAL" clId="{CCC34C32-FC96-EF4A-82C4-F88BF4D0C15F}" dt="2022-11-24T12:05:40.872" v="1030"/>
        <pc:sldMkLst>
          <pc:docMk/>
          <pc:sldMk cId="3182410142" sldId="285"/>
        </pc:sldMkLst>
        <pc:spChg chg="add del">
          <ac:chgData name="Mihaela Dimitrova (2215980)" userId="5d80895f-cd38-4d03-b959-7d267fb05322" providerId="ADAL" clId="{CCC34C32-FC96-EF4A-82C4-F88BF4D0C15F}" dt="2022-11-24T12:05:40.872" v="1030"/>
          <ac:spMkLst>
            <pc:docMk/>
            <pc:sldMk cId="3182410142" sldId="285"/>
            <ac:spMk id="92" creationId="{8A7BA06D-B3FF-4E91-8639-B4569AE3AA23}"/>
          </ac:spMkLst>
        </pc:spChg>
        <pc:spChg chg="add del">
          <ac:chgData name="Mihaela Dimitrova (2215980)" userId="5d80895f-cd38-4d03-b959-7d267fb05322" providerId="ADAL" clId="{CCC34C32-FC96-EF4A-82C4-F88BF4D0C15F}" dt="2022-11-24T12:05:40.872" v="1030"/>
          <ac:spMkLst>
            <pc:docMk/>
            <pc:sldMk cId="3182410142" sldId="285"/>
            <ac:spMk id="94" creationId="{2B30C86D-5A07-48BC-9C9D-6F9A2DB1E9E1}"/>
          </ac:spMkLst>
        </pc:spChg>
        <pc:spChg chg="add del">
          <ac:chgData name="Mihaela Dimitrova (2215980)" userId="5d80895f-cd38-4d03-b959-7d267fb05322" providerId="ADAL" clId="{CCC34C32-FC96-EF4A-82C4-F88BF4D0C15F}" dt="2022-11-24T12:05:40.872" v="1030"/>
          <ac:spMkLst>
            <pc:docMk/>
            <pc:sldMk cId="3182410142" sldId="285"/>
            <ac:spMk id="96" creationId="{347D6575-0B06-40B2-9D0F-298202F6BCAC}"/>
          </ac:spMkLst>
        </pc:spChg>
        <pc:spChg chg="add del">
          <ac:chgData name="Mihaela Dimitrova (2215980)" userId="5d80895f-cd38-4d03-b959-7d267fb05322" providerId="ADAL" clId="{CCC34C32-FC96-EF4A-82C4-F88BF4D0C15F}" dt="2022-11-24T12:05:40.872" v="1030"/>
          <ac:spMkLst>
            <pc:docMk/>
            <pc:sldMk cId="3182410142" sldId="285"/>
            <ac:spMk id="98" creationId="{E2B33195-5BCA-4BB7-A82D-6739522687DD}"/>
          </ac:spMkLst>
        </pc:spChg>
        <pc:spChg chg="add del">
          <ac:chgData name="Mihaela Dimitrova (2215980)" userId="5d80895f-cd38-4d03-b959-7d267fb05322" providerId="ADAL" clId="{CCC34C32-FC96-EF4A-82C4-F88BF4D0C15F}" dt="2022-11-24T12:05:40.872" v="1030"/>
          <ac:spMkLst>
            <pc:docMk/>
            <pc:sldMk cId="3182410142" sldId="285"/>
            <ac:spMk id="100" creationId="{CF8AD9F3-9AF6-494F-83A3-2F677563935C}"/>
          </ac:spMkLst>
        </pc:spChg>
        <pc:spChg chg="add del">
          <ac:chgData name="Mihaela Dimitrova (2215980)" userId="5d80895f-cd38-4d03-b959-7d267fb05322" providerId="ADAL" clId="{CCC34C32-FC96-EF4A-82C4-F88BF4D0C15F}" dt="2022-11-24T12:05:40.872" v="1030"/>
          <ac:spMkLst>
            <pc:docMk/>
            <pc:sldMk cId="3182410142" sldId="285"/>
            <ac:spMk id="102" creationId="{0DA5DB8B-7E5C-4ABC-8069-A9A8806F3976}"/>
          </ac:spMkLst>
        </pc:spChg>
      </pc:sldChg>
      <pc:sldChg chg="addSp delSp add del setBg delDesignElem">
        <pc:chgData name="Mihaela Dimitrova (2215980)" userId="5d80895f-cd38-4d03-b959-7d267fb05322" providerId="ADAL" clId="{CCC34C32-FC96-EF4A-82C4-F88BF4D0C15F}" dt="2022-11-24T12:05:40.872" v="1030"/>
        <pc:sldMkLst>
          <pc:docMk/>
          <pc:sldMk cId="1095223219" sldId="286"/>
        </pc:sldMkLst>
        <pc:spChg chg="add del">
          <ac:chgData name="Mihaela Dimitrova (2215980)" userId="5d80895f-cd38-4d03-b959-7d267fb05322" providerId="ADAL" clId="{CCC34C32-FC96-EF4A-82C4-F88BF4D0C15F}" dt="2022-11-24T12:05:40.872" v="1030"/>
          <ac:spMkLst>
            <pc:docMk/>
            <pc:sldMk cId="1095223219" sldId="286"/>
            <ac:spMk id="206" creationId="{8A7BA06D-B3FF-4E91-8639-B4569AE3AA23}"/>
          </ac:spMkLst>
        </pc:spChg>
        <pc:spChg chg="add del">
          <ac:chgData name="Mihaela Dimitrova (2215980)" userId="5d80895f-cd38-4d03-b959-7d267fb05322" providerId="ADAL" clId="{CCC34C32-FC96-EF4A-82C4-F88BF4D0C15F}" dt="2022-11-24T12:05:40.872" v="1030"/>
          <ac:spMkLst>
            <pc:docMk/>
            <pc:sldMk cId="1095223219" sldId="286"/>
            <ac:spMk id="208" creationId="{2B30C86D-5A07-48BC-9C9D-6F9A2DB1E9E1}"/>
          </ac:spMkLst>
        </pc:spChg>
        <pc:spChg chg="add del">
          <ac:chgData name="Mihaela Dimitrova (2215980)" userId="5d80895f-cd38-4d03-b959-7d267fb05322" providerId="ADAL" clId="{CCC34C32-FC96-EF4A-82C4-F88BF4D0C15F}" dt="2022-11-24T12:05:40.872" v="1030"/>
          <ac:spMkLst>
            <pc:docMk/>
            <pc:sldMk cId="1095223219" sldId="286"/>
            <ac:spMk id="210" creationId="{8930EBA3-4D2E-42E8-B828-834555328D85}"/>
          </ac:spMkLst>
        </pc:spChg>
        <pc:spChg chg="add del">
          <ac:chgData name="Mihaela Dimitrova (2215980)" userId="5d80895f-cd38-4d03-b959-7d267fb05322" providerId="ADAL" clId="{CCC34C32-FC96-EF4A-82C4-F88BF4D0C15F}" dt="2022-11-24T12:05:40.872" v="1030"/>
          <ac:spMkLst>
            <pc:docMk/>
            <pc:sldMk cId="1095223219" sldId="286"/>
            <ac:spMk id="212" creationId="{E58B2195-5055-402F-A3E7-53FF0E4980C3}"/>
          </ac:spMkLst>
        </pc:spChg>
        <pc:spChg chg="add del">
          <ac:chgData name="Mihaela Dimitrova (2215980)" userId="5d80895f-cd38-4d03-b959-7d267fb05322" providerId="ADAL" clId="{CCC34C32-FC96-EF4A-82C4-F88BF4D0C15F}" dt="2022-11-24T12:05:40.872" v="1030"/>
          <ac:spMkLst>
            <pc:docMk/>
            <pc:sldMk cId="1095223219" sldId="286"/>
            <ac:spMk id="214" creationId="{528AA953-F4F9-4DC5-97C7-491F4AF937DC}"/>
          </ac:spMkLst>
        </pc:spChg>
      </pc:sldChg>
      <pc:sldChg chg="addSp delSp add del mod setBg delDesignElem">
        <pc:chgData name="Mihaela Dimitrova (2215980)" userId="5d80895f-cd38-4d03-b959-7d267fb05322" providerId="ADAL" clId="{CCC34C32-FC96-EF4A-82C4-F88BF4D0C15F}" dt="2022-11-24T21:09:15.682" v="1393" actId="2696"/>
        <pc:sldMkLst>
          <pc:docMk/>
          <pc:sldMk cId="3121713385" sldId="286"/>
        </pc:sldMkLst>
        <pc:spChg chg="del">
          <ac:chgData name="Mihaela Dimitrova (2215980)" userId="5d80895f-cd38-4d03-b959-7d267fb05322" providerId="ADAL" clId="{CCC34C32-FC96-EF4A-82C4-F88BF4D0C15F}" dt="2022-11-24T21:01:17.057" v="1353" actId="26606"/>
          <ac:spMkLst>
            <pc:docMk/>
            <pc:sldMk cId="3121713385" sldId="286"/>
            <ac:spMk id="2" creationId="{6173C62D-888C-4D4A-810E-8DB0CEF8A88E}"/>
          </ac:spMkLst>
        </pc:spChg>
        <pc:spChg chg="add del">
          <ac:chgData name="Mihaela Dimitrova (2215980)" userId="5d80895f-cd38-4d03-b959-7d267fb05322" providerId="ADAL" clId="{CCC34C32-FC96-EF4A-82C4-F88BF4D0C15F}" dt="2022-11-24T21:05:10.896" v="1371"/>
          <ac:spMkLst>
            <pc:docMk/>
            <pc:sldMk cId="3121713385" sldId="286"/>
            <ac:spMk id="5" creationId="{845DB188-4006-4207-A473-B4B569C5B5FE}"/>
          </ac:spMkLst>
        </pc:spChg>
        <pc:spChg chg="add del">
          <ac:chgData name="Mihaela Dimitrova (2215980)" userId="5d80895f-cd38-4d03-b959-7d267fb05322" providerId="ADAL" clId="{CCC34C32-FC96-EF4A-82C4-F88BF4D0C15F}" dt="2022-11-24T21:05:10.896" v="1371"/>
          <ac:spMkLst>
            <pc:docMk/>
            <pc:sldMk cId="3121713385" sldId="286"/>
            <ac:spMk id="6" creationId="{BAB4522D-D095-4687-BFB3-976E665AD4F6}"/>
          </ac:spMkLst>
        </pc:spChg>
        <pc:spChg chg="del">
          <ac:chgData name="Mihaela Dimitrova (2215980)" userId="5d80895f-cd38-4d03-b959-7d267fb05322" providerId="ADAL" clId="{CCC34C32-FC96-EF4A-82C4-F88BF4D0C15F}" dt="2022-11-24T12:09:29.669" v="1041"/>
          <ac:spMkLst>
            <pc:docMk/>
            <pc:sldMk cId="3121713385" sldId="286"/>
            <ac:spMk id="10" creationId="{54309F57-B331-41A7-9154-15EC2AF45A60}"/>
          </ac:spMkLst>
        </pc:spChg>
        <pc:spChg chg="add del">
          <ac:chgData name="Mihaela Dimitrova (2215980)" userId="5d80895f-cd38-4d03-b959-7d267fb05322" providerId="ADAL" clId="{CCC34C32-FC96-EF4A-82C4-F88BF4D0C15F}" dt="2022-11-24T21:05:10.896" v="1371"/>
          <ac:spMkLst>
            <pc:docMk/>
            <pc:sldMk cId="3121713385" sldId="286"/>
            <ac:spMk id="12" creationId="{CDF7C9B3-01BE-4D46-ACA2-312DFE36A143}"/>
          </ac:spMkLst>
        </pc:spChg>
        <pc:graphicFrameChg chg="add">
          <ac:chgData name="Mihaela Dimitrova (2215980)" userId="5d80895f-cd38-4d03-b959-7d267fb05322" providerId="ADAL" clId="{CCC34C32-FC96-EF4A-82C4-F88BF4D0C15F}" dt="2022-11-24T21:01:17.057" v="1353" actId="26606"/>
          <ac:graphicFrameMkLst>
            <pc:docMk/>
            <pc:sldMk cId="3121713385" sldId="286"/>
            <ac:graphicFrameMk id="4" creationId="{AC4AEE37-5F49-7F7E-73D9-865FEFD8526A}"/>
          </ac:graphicFrameMkLst>
        </pc:graphicFrameChg>
        <pc:picChg chg="del">
          <ac:chgData name="Mihaela Dimitrova (2215980)" userId="5d80895f-cd38-4d03-b959-7d267fb05322" providerId="ADAL" clId="{CCC34C32-FC96-EF4A-82C4-F88BF4D0C15F}" dt="2022-11-24T12:09:29.669" v="1041"/>
          <ac:picMkLst>
            <pc:docMk/>
            <pc:sldMk cId="3121713385" sldId="286"/>
            <ac:picMk id="8" creationId="{A17F7527-5AC0-479A-B79F-9CF463410490}"/>
          </ac:picMkLst>
        </pc:picChg>
      </pc:sldChg>
      <pc:sldChg chg="addSp delSp modSp add del mod setBg delDesignElem">
        <pc:chgData name="Mihaela Dimitrova (2215980)" userId="5d80895f-cd38-4d03-b959-7d267fb05322" providerId="ADAL" clId="{CCC34C32-FC96-EF4A-82C4-F88BF4D0C15F}" dt="2022-11-24T21:09:16.130" v="1394" actId="2696"/>
        <pc:sldMkLst>
          <pc:docMk/>
          <pc:sldMk cId="856949169" sldId="287"/>
        </pc:sldMkLst>
        <pc:spChg chg="mod">
          <ac:chgData name="Mihaela Dimitrova (2215980)" userId="5d80895f-cd38-4d03-b959-7d267fb05322" providerId="ADAL" clId="{CCC34C32-FC96-EF4A-82C4-F88BF4D0C15F}" dt="2022-11-24T21:01:29.710" v="1354" actId="26606"/>
          <ac:spMkLst>
            <pc:docMk/>
            <pc:sldMk cId="856949169" sldId="287"/>
            <ac:spMk id="2" creationId="{0BBE51B8-3816-4DEE-BA5A-9100C554A6CF}"/>
          </ac:spMkLst>
        </pc:spChg>
        <pc:spChg chg="mod">
          <ac:chgData name="Mihaela Dimitrova (2215980)" userId="5d80895f-cd38-4d03-b959-7d267fb05322" providerId="ADAL" clId="{CCC34C32-FC96-EF4A-82C4-F88BF4D0C15F}" dt="2022-11-24T21:01:29.710" v="1354" actId="26606"/>
          <ac:spMkLst>
            <pc:docMk/>
            <pc:sldMk cId="856949169" sldId="287"/>
            <ac:spMk id="3" creationId="{B3EEB117-1F1F-4E9F-9DA4-ACAD0CCCE5AD}"/>
          </ac:spMkLst>
        </pc:spChg>
        <pc:spChg chg="add del">
          <ac:chgData name="Mihaela Dimitrova (2215980)" userId="5d80895f-cd38-4d03-b959-7d267fb05322" providerId="ADAL" clId="{CCC34C32-FC96-EF4A-82C4-F88BF4D0C15F}" dt="2022-11-24T21:05:10.896" v="1371"/>
          <ac:spMkLst>
            <pc:docMk/>
            <pc:sldMk cId="856949169" sldId="287"/>
            <ac:spMk id="8" creationId="{5DB23C2B-2054-4D8B-9E98-9190F8E05EAD}"/>
          </ac:spMkLst>
        </pc:spChg>
        <pc:spChg chg="add del">
          <ac:chgData name="Mihaela Dimitrova (2215980)" userId="5d80895f-cd38-4d03-b959-7d267fb05322" providerId="ADAL" clId="{CCC34C32-FC96-EF4A-82C4-F88BF4D0C15F}" dt="2022-11-24T21:05:10.896" v="1371"/>
          <ac:spMkLst>
            <pc:docMk/>
            <pc:sldMk cId="856949169" sldId="287"/>
            <ac:spMk id="10" creationId="{8797B5BC-9873-45F9-97D6-298FB5AF08FF}"/>
          </ac:spMkLst>
        </pc:spChg>
        <pc:spChg chg="add del">
          <ac:chgData name="Mihaela Dimitrova (2215980)" userId="5d80895f-cd38-4d03-b959-7d267fb05322" providerId="ADAL" clId="{CCC34C32-FC96-EF4A-82C4-F88BF4D0C15F}" dt="2022-11-24T21:05:10.896" v="1371"/>
          <ac:spMkLst>
            <pc:docMk/>
            <pc:sldMk cId="856949169" sldId="287"/>
            <ac:spMk id="12" creationId="{665C2FCD-09A4-4B4B-AA73-F330DFE91799}"/>
          </ac:spMkLst>
        </pc:spChg>
      </pc:sldChg>
      <pc:sldChg chg="modSp add del">
        <pc:chgData name="Mihaela Dimitrova (2215980)" userId="5d80895f-cd38-4d03-b959-7d267fb05322" providerId="ADAL" clId="{CCC34C32-FC96-EF4A-82C4-F88BF4D0C15F}" dt="2022-11-24T21:09:18.045" v="1396" actId="2696"/>
        <pc:sldMkLst>
          <pc:docMk/>
          <pc:sldMk cId="2867805513" sldId="288"/>
        </pc:sldMkLst>
        <pc:spChg chg="mod">
          <ac:chgData name="Mihaela Dimitrova (2215980)" userId="5d80895f-cd38-4d03-b959-7d267fb05322" providerId="ADAL" clId="{CCC34C32-FC96-EF4A-82C4-F88BF4D0C15F}" dt="2022-11-24T21:05:10.896" v="1371"/>
          <ac:spMkLst>
            <pc:docMk/>
            <pc:sldMk cId="2867805513" sldId="288"/>
            <ac:spMk id="5" creationId="{EB39C355-4CF7-4A8D-B316-1F624046A10E}"/>
          </ac:spMkLst>
        </pc:spChg>
      </pc:sldChg>
      <pc:sldChg chg="delSp modSp add mod setBg delDesignElem">
        <pc:chgData name="Mihaela Dimitrova (2215980)" userId="5d80895f-cd38-4d03-b959-7d267fb05322" providerId="ADAL" clId="{CCC34C32-FC96-EF4A-82C4-F88BF4D0C15F}" dt="2022-12-02T12:06:40.004" v="3326"/>
        <pc:sldMkLst>
          <pc:docMk/>
          <pc:sldMk cId="109857222" sldId="289"/>
        </pc:sldMkLst>
        <pc:spChg chg="mod">
          <ac:chgData name="Mihaela Dimitrova (2215980)" userId="5d80895f-cd38-4d03-b959-7d267fb05322" providerId="ADAL" clId="{CCC34C32-FC96-EF4A-82C4-F88BF4D0C15F}" dt="2022-11-24T21:00:26.815" v="1347"/>
          <ac:spMkLst>
            <pc:docMk/>
            <pc:sldMk cId="109857222" sldId="289"/>
            <ac:spMk id="2" creationId="{00000000-0000-0000-0000-000000000000}"/>
          </ac:spMkLst>
        </pc:spChg>
        <pc:spChg chg="del">
          <ac:chgData name="Mihaela Dimitrova (2215980)" userId="5d80895f-cd38-4d03-b959-7d267fb05322" providerId="ADAL" clId="{CCC34C32-FC96-EF4A-82C4-F88BF4D0C15F}" dt="2022-12-02T12:06:40.004" v="3326"/>
          <ac:spMkLst>
            <pc:docMk/>
            <pc:sldMk cId="109857222" sldId="289"/>
            <ac:spMk id="19" creationId="{E58348C3-6249-4952-AA86-C63DB35EA9F2}"/>
          </ac:spMkLst>
        </pc:spChg>
        <pc:spChg chg="del">
          <ac:chgData name="Mihaela Dimitrova (2215980)" userId="5d80895f-cd38-4d03-b959-7d267fb05322" providerId="ADAL" clId="{CCC34C32-FC96-EF4A-82C4-F88BF4D0C15F}" dt="2022-11-24T12:13:09.259" v="1053"/>
          <ac:spMkLst>
            <pc:docMk/>
            <pc:sldMk cId="109857222" sldId="289"/>
            <ac:spMk id="136" creationId="{2B577FF9-3543-4875-815D-3D87BD8A2002}"/>
          </ac:spMkLst>
        </pc:spChg>
        <pc:spChg chg="del">
          <ac:chgData name="Mihaela Dimitrova (2215980)" userId="5d80895f-cd38-4d03-b959-7d267fb05322" providerId="ADAL" clId="{CCC34C32-FC96-EF4A-82C4-F88BF4D0C15F}" dt="2022-11-24T12:13:09.259" v="1053"/>
          <ac:spMkLst>
            <pc:docMk/>
            <pc:sldMk cId="109857222" sldId="289"/>
            <ac:spMk id="138" creationId="{F5569EEC-E12F-4856-B407-02B2813A4AA5}"/>
          </ac:spMkLst>
        </pc:spChg>
        <pc:spChg chg="del">
          <ac:chgData name="Mihaela Dimitrova (2215980)" userId="5d80895f-cd38-4d03-b959-7d267fb05322" providerId="ADAL" clId="{CCC34C32-FC96-EF4A-82C4-F88BF4D0C15F}" dt="2022-11-24T12:13:09.259" v="1053"/>
          <ac:spMkLst>
            <pc:docMk/>
            <pc:sldMk cId="109857222" sldId="289"/>
            <ac:spMk id="140" creationId="{CF860788-3A6A-45A3-B3F1-06F159665603}"/>
          </ac:spMkLst>
        </pc:spChg>
        <pc:spChg chg="del">
          <ac:chgData name="Mihaela Dimitrova (2215980)" userId="5d80895f-cd38-4d03-b959-7d267fb05322" providerId="ADAL" clId="{CCC34C32-FC96-EF4A-82C4-F88BF4D0C15F}" dt="2022-11-24T12:13:09.259" v="1053"/>
          <ac:spMkLst>
            <pc:docMk/>
            <pc:sldMk cId="109857222" sldId="289"/>
            <ac:spMk id="142" creationId="{DF1E3393-B852-4883-B778-ED3525112942}"/>
          </ac:spMkLst>
        </pc:spChg>
        <pc:spChg chg="del">
          <ac:chgData name="Mihaela Dimitrova (2215980)" userId="5d80895f-cd38-4d03-b959-7d267fb05322" providerId="ADAL" clId="{CCC34C32-FC96-EF4A-82C4-F88BF4D0C15F}" dt="2022-11-24T12:13:09.259" v="1053"/>
          <ac:spMkLst>
            <pc:docMk/>
            <pc:sldMk cId="109857222" sldId="289"/>
            <ac:spMk id="144" creationId="{39853D09-4205-4CC7-83EB-288E886AC9E4}"/>
          </ac:spMkLst>
        </pc:spChg>
        <pc:spChg chg="del">
          <ac:chgData name="Mihaela Dimitrova (2215980)" userId="5d80895f-cd38-4d03-b959-7d267fb05322" providerId="ADAL" clId="{CCC34C32-FC96-EF4A-82C4-F88BF4D0C15F}" dt="2022-11-24T12:13:09.259" v="1053"/>
          <ac:spMkLst>
            <pc:docMk/>
            <pc:sldMk cId="109857222" sldId="289"/>
            <ac:spMk id="146" creationId="{0D040B79-3E73-4A31-840D-D6B9C9FDFC46}"/>
          </ac:spMkLst>
        </pc:spChg>
        <pc:spChg chg="del">
          <ac:chgData name="Mihaela Dimitrova (2215980)" userId="5d80895f-cd38-4d03-b959-7d267fb05322" providerId="ADAL" clId="{CCC34C32-FC96-EF4A-82C4-F88BF4D0C15F}" dt="2022-11-24T12:13:09.259" v="1053"/>
          <ac:spMkLst>
            <pc:docMk/>
            <pc:sldMk cId="109857222" sldId="289"/>
            <ac:spMk id="148" creationId="{156C6AE5-3F8B-42AC-9EA4-1B686A11E93F}"/>
          </ac:spMkLst>
        </pc:spChg>
        <pc:grpChg chg="del">
          <ac:chgData name="Mihaela Dimitrova (2215980)" userId="5d80895f-cd38-4d03-b959-7d267fb05322" providerId="ADAL" clId="{CCC34C32-FC96-EF4A-82C4-F88BF4D0C15F}" dt="2022-12-02T12:06:40.004" v="3326"/>
          <ac:grpSpMkLst>
            <pc:docMk/>
            <pc:sldMk cId="109857222" sldId="289"/>
            <ac:grpSpMk id="20" creationId="{DE6174AD-DBB0-43E6-98C2-738DB3A15244}"/>
          </ac:grpSpMkLst>
        </pc:grpChg>
      </pc:sldChg>
      <pc:sldChg chg="delSp modSp add mod setBg delDesignElem">
        <pc:chgData name="Mihaela Dimitrova (2215980)" userId="5d80895f-cd38-4d03-b959-7d267fb05322" providerId="ADAL" clId="{CCC34C32-FC96-EF4A-82C4-F88BF4D0C15F}" dt="2022-12-02T12:06:40.004" v="3326"/>
        <pc:sldMkLst>
          <pc:docMk/>
          <pc:sldMk cId="3502171069" sldId="290"/>
        </pc:sldMkLst>
        <pc:spChg chg="mod">
          <ac:chgData name="Mihaela Dimitrova (2215980)" userId="5d80895f-cd38-4d03-b959-7d267fb05322" providerId="ADAL" clId="{CCC34C32-FC96-EF4A-82C4-F88BF4D0C15F}" dt="2022-11-24T21:00:26.815" v="1347"/>
          <ac:spMkLst>
            <pc:docMk/>
            <pc:sldMk cId="3502171069" sldId="290"/>
            <ac:spMk id="2" creationId="{853AC730-8297-9C2E-A24B-837659B353C3}"/>
          </ac:spMkLst>
        </pc:spChg>
        <pc:spChg chg="del">
          <ac:chgData name="Mihaela Dimitrova (2215980)" userId="5d80895f-cd38-4d03-b959-7d267fb05322" providerId="ADAL" clId="{CCC34C32-FC96-EF4A-82C4-F88BF4D0C15F}" dt="2022-12-02T12:06:40.004" v="3326"/>
          <ac:spMkLst>
            <pc:docMk/>
            <pc:sldMk cId="3502171069" sldId="290"/>
            <ac:spMk id="27" creationId="{6AD30037-67ED-4367-9BE0-45787510BF13}"/>
          </ac:spMkLst>
        </pc:spChg>
        <pc:spChg chg="del">
          <ac:chgData name="Mihaela Dimitrova (2215980)" userId="5d80895f-cd38-4d03-b959-7d267fb05322" providerId="ADAL" clId="{CCC34C32-FC96-EF4A-82C4-F88BF4D0C15F}" dt="2022-11-24T12:13:09.259" v="1053"/>
          <ac:spMkLst>
            <pc:docMk/>
            <pc:sldMk cId="3502171069" sldId="290"/>
            <ac:spMk id="120" creationId="{23DA7759-3209-4FE2-96D1-4EEDD81E9EA0}"/>
          </ac:spMkLst>
        </pc:spChg>
        <pc:spChg chg="del">
          <ac:chgData name="Mihaela Dimitrova (2215980)" userId="5d80895f-cd38-4d03-b959-7d267fb05322" providerId="ADAL" clId="{CCC34C32-FC96-EF4A-82C4-F88BF4D0C15F}" dt="2022-11-24T12:13:09.259" v="1053"/>
          <ac:spMkLst>
            <pc:docMk/>
            <pc:sldMk cId="3502171069" sldId="290"/>
            <ac:spMk id="122" creationId="{41460DAD-8769-4C9F-9C8C-BB0443909D76}"/>
          </ac:spMkLst>
        </pc:spChg>
        <pc:spChg chg="del">
          <ac:chgData name="Mihaela Dimitrova (2215980)" userId="5d80895f-cd38-4d03-b959-7d267fb05322" providerId="ADAL" clId="{CCC34C32-FC96-EF4A-82C4-F88BF4D0C15F}" dt="2022-11-24T12:13:09.259" v="1053"/>
          <ac:spMkLst>
            <pc:docMk/>
            <pc:sldMk cId="3502171069" sldId="290"/>
            <ac:spMk id="124" creationId="{DB304A14-32D0-4873-B914-423ED7B8DAFD}"/>
          </ac:spMkLst>
        </pc:spChg>
        <pc:spChg chg="del">
          <ac:chgData name="Mihaela Dimitrova (2215980)" userId="5d80895f-cd38-4d03-b959-7d267fb05322" providerId="ADAL" clId="{CCC34C32-FC96-EF4A-82C4-F88BF4D0C15F}" dt="2022-11-24T12:13:09.259" v="1053"/>
          <ac:spMkLst>
            <pc:docMk/>
            <pc:sldMk cId="3502171069" sldId="290"/>
            <ac:spMk id="126" creationId="{1D460C86-854F-4FB3-ABC2-E823D8FEB9DB}"/>
          </ac:spMkLst>
        </pc:spChg>
        <pc:spChg chg="del">
          <ac:chgData name="Mihaela Dimitrova (2215980)" userId="5d80895f-cd38-4d03-b959-7d267fb05322" providerId="ADAL" clId="{CCC34C32-FC96-EF4A-82C4-F88BF4D0C15F}" dt="2022-11-24T12:13:09.259" v="1053"/>
          <ac:spMkLst>
            <pc:docMk/>
            <pc:sldMk cId="3502171069" sldId="290"/>
            <ac:spMk id="128" creationId="{BB48116A-278A-4CC5-89D3-9DE8E8FF1245}"/>
          </ac:spMkLst>
        </pc:spChg>
        <pc:grpChg chg="del">
          <ac:chgData name="Mihaela Dimitrova (2215980)" userId="5d80895f-cd38-4d03-b959-7d267fb05322" providerId="ADAL" clId="{CCC34C32-FC96-EF4A-82C4-F88BF4D0C15F}" dt="2022-12-02T12:06:40.004" v="3326"/>
          <ac:grpSpMkLst>
            <pc:docMk/>
            <pc:sldMk cId="3502171069" sldId="290"/>
            <ac:grpSpMk id="19" creationId="{260ACC13-B825-49F3-93DE-C8B8F2FA37A1}"/>
          </ac:grpSpMkLst>
        </pc:grpChg>
        <pc:grpChg chg="del">
          <ac:chgData name="Mihaela Dimitrova (2215980)" userId="5d80895f-cd38-4d03-b959-7d267fb05322" providerId="ADAL" clId="{CCC34C32-FC96-EF4A-82C4-F88BF4D0C15F}" dt="2022-12-02T12:06:40.004" v="3326"/>
          <ac:grpSpMkLst>
            <pc:docMk/>
            <pc:sldMk cId="3502171069" sldId="290"/>
            <ac:grpSpMk id="29" creationId="{50841A4E-5BC1-44B4-83CF-D524E8AEAD64}"/>
          </ac:grpSpMkLst>
        </pc:grpChg>
      </pc:sldChg>
      <pc:sldChg chg="delSp add setBg delDesignElem">
        <pc:chgData name="Mihaela Dimitrova (2215980)" userId="5d80895f-cd38-4d03-b959-7d267fb05322" providerId="ADAL" clId="{CCC34C32-FC96-EF4A-82C4-F88BF4D0C15F}" dt="2022-11-24T12:13:09.259" v="1053"/>
        <pc:sldMkLst>
          <pc:docMk/>
          <pc:sldMk cId="2926747381" sldId="291"/>
        </pc:sldMkLst>
        <pc:spChg chg="del">
          <ac:chgData name="Mihaela Dimitrova (2215980)" userId="5d80895f-cd38-4d03-b959-7d267fb05322" providerId="ADAL" clId="{CCC34C32-FC96-EF4A-82C4-F88BF4D0C15F}" dt="2022-11-24T12:13:09.259" v="1053"/>
          <ac:spMkLst>
            <pc:docMk/>
            <pc:sldMk cId="2926747381" sldId="291"/>
            <ac:spMk id="89" creationId="{8A7BA06D-B3FF-4E91-8639-B4569AE3AA23}"/>
          </ac:spMkLst>
        </pc:spChg>
        <pc:spChg chg="del">
          <ac:chgData name="Mihaela Dimitrova (2215980)" userId="5d80895f-cd38-4d03-b959-7d267fb05322" providerId="ADAL" clId="{CCC34C32-FC96-EF4A-82C4-F88BF4D0C15F}" dt="2022-11-24T12:13:09.259" v="1053"/>
          <ac:spMkLst>
            <pc:docMk/>
            <pc:sldMk cId="2926747381" sldId="291"/>
            <ac:spMk id="91" creationId="{2B30C86D-5A07-48BC-9C9D-6F9A2DB1E9E1}"/>
          </ac:spMkLst>
        </pc:spChg>
        <pc:spChg chg="del">
          <ac:chgData name="Mihaela Dimitrova (2215980)" userId="5d80895f-cd38-4d03-b959-7d267fb05322" providerId="ADAL" clId="{CCC34C32-FC96-EF4A-82C4-F88BF4D0C15F}" dt="2022-11-24T12:13:09.259" v="1053"/>
          <ac:spMkLst>
            <pc:docMk/>
            <pc:sldMk cId="2926747381" sldId="291"/>
            <ac:spMk id="93" creationId="{9AFC454B-A080-4D23-B177-6D5356C6E6EF}"/>
          </ac:spMkLst>
        </pc:spChg>
        <pc:spChg chg="del">
          <ac:chgData name="Mihaela Dimitrova (2215980)" userId="5d80895f-cd38-4d03-b959-7d267fb05322" providerId="ADAL" clId="{CCC34C32-FC96-EF4A-82C4-F88BF4D0C15F}" dt="2022-11-24T12:13:09.259" v="1053"/>
          <ac:spMkLst>
            <pc:docMk/>
            <pc:sldMk cId="2926747381" sldId="291"/>
            <ac:spMk id="95" creationId="{D0522C2C-7B5C-48A7-A969-03941E5D2E76}"/>
          </ac:spMkLst>
        </pc:spChg>
        <pc:spChg chg="del">
          <ac:chgData name="Mihaela Dimitrova (2215980)" userId="5d80895f-cd38-4d03-b959-7d267fb05322" providerId="ADAL" clId="{CCC34C32-FC96-EF4A-82C4-F88BF4D0C15F}" dt="2022-11-24T12:13:09.259" v="1053"/>
          <ac:spMkLst>
            <pc:docMk/>
            <pc:sldMk cId="2926747381" sldId="291"/>
            <ac:spMk id="97" creationId="{9C682A1A-5B2D-4111-BBD6-620165633E5B}"/>
          </ac:spMkLst>
        </pc:spChg>
        <pc:spChg chg="del">
          <ac:chgData name="Mihaela Dimitrova (2215980)" userId="5d80895f-cd38-4d03-b959-7d267fb05322" providerId="ADAL" clId="{CCC34C32-FC96-EF4A-82C4-F88BF4D0C15F}" dt="2022-11-24T12:13:09.259" v="1053"/>
          <ac:spMkLst>
            <pc:docMk/>
            <pc:sldMk cId="2926747381" sldId="291"/>
            <ac:spMk id="99" creationId="{D6EE29F2-D77F-4BD0-A20B-334D316A1C9D}"/>
          </ac:spMkLst>
        </pc:spChg>
        <pc:spChg chg="del">
          <ac:chgData name="Mihaela Dimitrova (2215980)" userId="5d80895f-cd38-4d03-b959-7d267fb05322" providerId="ADAL" clId="{CCC34C32-FC96-EF4A-82C4-F88BF4D0C15F}" dt="2022-11-24T12:13:09.259" v="1053"/>
          <ac:spMkLst>
            <pc:docMk/>
            <pc:sldMk cId="2926747381" sldId="291"/>
            <ac:spMk id="101" creationId="{22D09ED2-868F-42C6-866E-F92E0CEF314F}"/>
          </ac:spMkLst>
        </pc:spChg>
      </pc:sldChg>
      <pc:sldChg chg="addSp delSp modSp add mod setBg setClrOvrMap delDesignElem">
        <pc:chgData name="Mihaela Dimitrova (2215980)" userId="5d80895f-cd38-4d03-b959-7d267fb05322" providerId="ADAL" clId="{CCC34C32-FC96-EF4A-82C4-F88BF4D0C15F}" dt="2022-11-24T21:53:37.496" v="1819" actId="26606"/>
        <pc:sldMkLst>
          <pc:docMk/>
          <pc:sldMk cId="2224824436" sldId="292"/>
        </pc:sldMkLst>
        <pc:spChg chg="mod">
          <ac:chgData name="Mihaela Dimitrova (2215980)" userId="5d80895f-cd38-4d03-b959-7d267fb05322" providerId="ADAL" clId="{CCC34C32-FC96-EF4A-82C4-F88BF4D0C15F}" dt="2022-11-24T21:53:37.496" v="1819" actId="26606"/>
          <ac:spMkLst>
            <pc:docMk/>
            <pc:sldMk cId="2224824436" sldId="292"/>
            <ac:spMk id="4" creationId="{7516B452-A31E-2A34-B8B5-D5A4F4A36DD6}"/>
          </ac:spMkLst>
        </pc:spChg>
        <pc:spChg chg="mod">
          <ac:chgData name="Mihaela Dimitrova (2215980)" userId="5d80895f-cd38-4d03-b959-7d267fb05322" providerId="ADAL" clId="{CCC34C32-FC96-EF4A-82C4-F88BF4D0C15F}" dt="2022-11-24T21:53:37.496" v="1819" actId="26606"/>
          <ac:spMkLst>
            <pc:docMk/>
            <pc:sldMk cId="2224824436" sldId="292"/>
            <ac:spMk id="5" creationId="{485DC5D4-4D09-EEA0-B63A-8866A1B9D2C9}"/>
          </ac:spMkLst>
        </pc:spChg>
        <pc:spChg chg="add del">
          <ac:chgData name="Mihaela Dimitrova (2215980)" userId="5d80895f-cd38-4d03-b959-7d267fb05322" providerId="ADAL" clId="{CCC34C32-FC96-EF4A-82C4-F88BF4D0C15F}" dt="2022-11-24T21:53:02.829" v="1806"/>
          <ac:spMkLst>
            <pc:docMk/>
            <pc:sldMk cId="2224824436" sldId="292"/>
            <ac:spMk id="10" creationId="{5DCB5928-DC7D-4612-9922-441966E15627}"/>
          </ac:spMkLst>
        </pc:spChg>
        <pc:spChg chg="add del">
          <ac:chgData name="Mihaela Dimitrova (2215980)" userId="5d80895f-cd38-4d03-b959-7d267fb05322" providerId="ADAL" clId="{CCC34C32-FC96-EF4A-82C4-F88BF4D0C15F}" dt="2022-11-24T21:53:02.829" v="1806"/>
          <ac:spMkLst>
            <pc:docMk/>
            <pc:sldMk cId="2224824436" sldId="292"/>
            <ac:spMk id="12" creationId="{682C1161-1736-45EC-99B7-33F3CAE9D517}"/>
          </ac:spMkLst>
        </pc:spChg>
        <pc:spChg chg="add del">
          <ac:chgData name="Mihaela Dimitrova (2215980)" userId="5d80895f-cd38-4d03-b959-7d267fb05322" providerId="ADAL" clId="{CCC34C32-FC96-EF4A-82C4-F88BF4D0C15F}" dt="2022-11-24T21:53:02.829" v="1806"/>
          <ac:spMkLst>
            <pc:docMk/>
            <pc:sldMk cId="2224824436" sldId="292"/>
            <ac:spMk id="14" creationId="{84D4DDB8-B68F-45B0-9F62-C4279996F672}"/>
          </ac:spMkLst>
        </pc:spChg>
        <pc:spChg chg="add del">
          <ac:chgData name="Mihaela Dimitrova (2215980)" userId="5d80895f-cd38-4d03-b959-7d267fb05322" providerId="ADAL" clId="{CCC34C32-FC96-EF4A-82C4-F88BF4D0C15F}" dt="2022-11-24T21:53:02.829" v="1806"/>
          <ac:spMkLst>
            <pc:docMk/>
            <pc:sldMk cId="2224824436" sldId="292"/>
            <ac:spMk id="16" creationId="{AF2F604E-43BE-4DC3-B983-E071523364F8}"/>
          </ac:spMkLst>
        </pc:spChg>
        <pc:spChg chg="add del">
          <ac:chgData name="Mihaela Dimitrova (2215980)" userId="5d80895f-cd38-4d03-b959-7d267fb05322" providerId="ADAL" clId="{CCC34C32-FC96-EF4A-82C4-F88BF4D0C15F}" dt="2022-11-24T21:53:02.829" v="1806"/>
          <ac:spMkLst>
            <pc:docMk/>
            <pc:sldMk cId="2224824436" sldId="292"/>
            <ac:spMk id="18" creationId="{08C9B587-E65E-4B52-B37C-ABEBB6E87928}"/>
          </ac:spMkLst>
        </pc:spChg>
        <pc:spChg chg="add del">
          <ac:chgData name="Mihaela Dimitrova (2215980)" userId="5d80895f-cd38-4d03-b959-7d267fb05322" providerId="ADAL" clId="{CCC34C32-FC96-EF4A-82C4-F88BF4D0C15F}" dt="2022-11-24T21:53:26.364" v="1813" actId="26606"/>
          <ac:spMkLst>
            <pc:docMk/>
            <pc:sldMk cId="2224824436" sldId="292"/>
            <ac:spMk id="68" creationId="{CD614432-46FD-4B63-8194-64F233F94135}"/>
          </ac:spMkLst>
        </pc:spChg>
        <pc:spChg chg="del">
          <ac:chgData name="Mihaela Dimitrova (2215980)" userId="5d80895f-cd38-4d03-b959-7d267fb05322" providerId="ADAL" clId="{CCC34C32-FC96-EF4A-82C4-F88BF4D0C15F}" dt="2022-11-24T12:13:09.259" v="1053"/>
          <ac:spMkLst>
            <pc:docMk/>
            <pc:sldMk cId="2224824436" sldId="292"/>
            <ac:spMk id="92" creationId="{8A7BA06D-B3FF-4E91-8639-B4569AE3AA23}"/>
          </ac:spMkLst>
        </pc:spChg>
        <pc:spChg chg="del">
          <ac:chgData name="Mihaela Dimitrova (2215980)" userId="5d80895f-cd38-4d03-b959-7d267fb05322" providerId="ADAL" clId="{CCC34C32-FC96-EF4A-82C4-F88BF4D0C15F}" dt="2022-11-24T12:13:09.259" v="1053"/>
          <ac:spMkLst>
            <pc:docMk/>
            <pc:sldMk cId="2224824436" sldId="292"/>
            <ac:spMk id="94" creationId="{2B30C86D-5A07-48BC-9C9D-6F9A2DB1E9E1}"/>
          </ac:spMkLst>
        </pc:spChg>
        <pc:spChg chg="del">
          <ac:chgData name="Mihaela Dimitrova (2215980)" userId="5d80895f-cd38-4d03-b959-7d267fb05322" providerId="ADAL" clId="{CCC34C32-FC96-EF4A-82C4-F88BF4D0C15F}" dt="2022-11-24T12:13:09.259" v="1053"/>
          <ac:spMkLst>
            <pc:docMk/>
            <pc:sldMk cId="2224824436" sldId="292"/>
            <ac:spMk id="96" creationId="{347D6575-0B06-40B2-9D0F-298202F6BCAC}"/>
          </ac:spMkLst>
        </pc:spChg>
        <pc:spChg chg="del">
          <ac:chgData name="Mihaela Dimitrova (2215980)" userId="5d80895f-cd38-4d03-b959-7d267fb05322" providerId="ADAL" clId="{CCC34C32-FC96-EF4A-82C4-F88BF4D0C15F}" dt="2022-11-24T12:13:09.259" v="1053"/>
          <ac:spMkLst>
            <pc:docMk/>
            <pc:sldMk cId="2224824436" sldId="292"/>
            <ac:spMk id="98" creationId="{E2B33195-5BCA-4BB7-A82D-6739522687DD}"/>
          </ac:spMkLst>
        </pc:spChg>
        <pc:spChg chg="del">
          <ac:chgData name="Mihaela Dimitrova (2215980)" userId="5d80895f-cd38-4d03-b959-7d267fb05322" providerId="ADAL" clId="{CCC34C32-FC96-EF4A-82C4-F88BF4D0C15F}" dt="2022-11-24T12:13:09.259" v="1053"/>
          <ac:spMkLst>
            <pc:docMk/>
            <pc:sldMk cId="2224824436" sldId="292"/>
            <ac:spMk id="100" creationId="{CF8AD9F3-9AF6-494F-83A3-2F677563935C}"/>
          </ac:spMkLst>
        </pc:spChg>
        <pc:spChg chg="del">
          <ac:chgData name="Mihaela Dimitrova (2215980)" userId="5d80895f-cd38-4d03-b959-7d267fb05322" providerId="ADAL" clId="{CCC34C32-FC96-EF4A-82C4-F88BF4D0C15F}" dt="2022-11-24T12:13:09.259" v="1053"/>
          <ac:spMkLst>
            <pc:docMk/>
            <pc:sldMk cId="2224824436" sldId="292"/>
            <ac:spMk id="102" creationId="{0DA5DB8B-7E5C-4ABC-8069-A9A8806F3976}"/>
          </ac:spMkLst>
        </pc:spChg>
        <pc:spChg chg="add del">
          <ac:chgData name="Mihaela Dimitrova (2215980)" userId="5d80895f-cd38-4d03-b959-7d267fb05322" providerId="ADAL" clId="{CCC34C32-FC96-EF4A-82C4-F88BF4D0C15F}" dt="2022-11-24T21:53:26.364" v="1813" actId="26606"/>
          <ac:spMkLst>
            <pc:docMk/>
            <pc:sldMk cId="2224824436" sldId="292"/>
            <ac:spMk id="128" creationId="{7C914900-562F-42A1-9E63-CD117E0CA000}"/>
          </ac:spMkLst>
        </pc:spChg>
        <pc:spChg chg="add del">
          <ac:chgData name="Mihaela Dimitrova (2215980)" userId="5d80895f-cd38-4d03-b959-7d267fb05322" providerId="ADAL" clId="{CCC34C32-FC96-EF4A-82C4-F88BF4D0C15F}" dt="2022-11-24T21:53:37.452" v="1818" actId="26606"/>
          <ac:spMkLst>
            <pc:docMk/>
            <pc:sldMk cId="2224824436" sldId="292"/>
            <ac:spMk id="162" creationId="{29EF3596-DF97-4605-88C4-E1D6634C1B19}"/>
          </ac:spMkLst>
        </pc:spChg>
        <pc:spChg chg="add del">
          <ac:chgData name="Mihaela Dimitrova (2215980)" userId="5d80895f-cd38-4d03-b959-7d267fb05322" providerId="ADAL" clId="{CCC34C32-FC96-EF4A-82C4-F88BF4D0C15F}" dt="2022-11-24T21:53:37.452" v="1818" actId="26606"/>
          <ac:spMkLst>
            <pc:docMk/>
            <pc:sldMk cId="2224824436" sldId="292"/>
            <ac:spMk id="172" creationId="{0F4BA0F2-1035-4F3D-B3FE-C551450E423A}"/>
          </ac:spMkLst>
        </pc:spChg>
        <pc:spChg chg="add">
          <ac:chgData name="Mihaela Dimitrova (2215980)" userId="5d80895f-cd38-4d03-b959-7d267fb05322" providerId="ADAL" clId="{CCC34C32-FC96-EF4A-82C4-F88BF4D0C15F}" dt="2022-11-24T21:53:37.496" v="1819" actId="26606"/>
          <ac:spMkLst>
            <pc:docMk/>
            <pc:sldMk cId="2224824436" sldId="292"/>
            <ac:spMk id="179" creationId="{34106153-7990-4956-BD26-A04A030064E7}"/>
          </ac:spMkLst>
        </pc:spChg>
        <pc:spChg chg="add">
          <ac:chgData name="Mihaela Dimitrova (2215980)" userId="5d80895f-cd38-4d03-b959-7d267fb05322" providerId="ADAL" clId="{CCC34C32-FC96-EF4A-82C4-F88BF4D0C15F}" dt="2022-11-24T21:53:37.496" v="1819" actId="26606"/>
          <ac:spMkLst>
            <pc:docMk/>
            <pc:sldMk cId="2224824436" sldId="292"/>
            <ac:spMk id="190" creationId="{62B94F88-FD5B-4053-B143-DFF55CE44377}"/>
          </ac:spMkLst>
        </pc:spChg>
        <pc:grpChg chg="add del">
          <ac:chgData name="Mihaela Dimitrova (2215980)" userId="5d80895f-cd38-4d03-b959-7d267fb05322" providerId="ADAL" clId="{CCC34C32-FC96-EF4A-82C4-F88BF4D0C15F}" dt="2022-11-24T21:53:16.904" v="1811" actId="26606"/>
          <ac:grpSpMkLst>
            <pc:docMk/>
            <pc:sldMk cId="2224824436" sldId="292"/>
            <ac:grpSpMk id="8" creationId="{AB86F577-8905-4B21-8AF3-C1BB3433775D}"/>
          </ac:grpSpMkLst>
        </pc:grpChg>
        <pc:grpChg chg="add">
          <ac:chgData name="Mihaela Dimitrova (2215980)" userId="5d80895f-cd38-4d03-b959-7d267fb05322" providerId="ADAL" clId="{CCC34C32-FC96-EF4A-82C4-F88BF4D0C15F}" dt="2022-11-24T21:53:37.496" v="1819" actId="26606"/>
          <ac:grpSpMkLst>
            <pc:docMk/>
            <pc:sldMk cId="2224824436" sldId="292"/>
            <ac:grpSpMk id="10" creationId="{AB86F577-8905-4B21-8AF3-C1BB3433775D}"/>
          </ac:grpSpMkLst>
        </pc:grpChg>
        <pc:grpChg chg="add del">
          <ac:chgData name="Mihaela Dimitrova (2215980)" userId="5d80895f-cd38-4d03-b959-7d267fb05322" providerId="ADAL" clId="{CCC34C32-FC96-EF4A-82C4-F88BF4D0C15F}" dt="2022-11-24T21:53:26.364" v="1813" actId="26606"/>
          <ac:grpSpMkLst>
            <pc:docMk/>
            <pc:sldMk cId="2224824436" sldId="292"/>
            <ac:grpSpMk id="70" creationId="{57D43E06-E0E9-45FB-9DD8-4513BF040A64}"/>
          </ac:grpSpMkLst>
        </pc:grpChg>
        <pc:grpChg chg="add del">
          <ac:chgData name="Mihaela Dimitrova (2215980)" userId="5d80895f-cd38-4d03-b959-7d267fb05322" providerId="ADAL" clId="{CCC34C32-FC96-EF4A-82C4-F88BF4D0C15F}" dt="2022-11-24T21:53:31.330" v="1816" actId="26606"/>
          <ac:grpSpMkLst>
            <pc:docMk/>
            <pc:sldMk cId="2224824436" sldId="292"/>
            <ac:grpSpMk id="72" creationId="{0FA686C7-6B08-416F-AEF3-C204079363A8}"/>
          </ac:grpSpMkLst>
        </pc:grpChg>
        <pc:grpChg chg="add del">
          <ac:chgData name="Mihaela Dimitrova (2215980)" userId="5d80895f-cd38-4d03-b959-7d267fb05322" providerId="ADAL" clId="{CCC34C32-FC96-EF4A-82C4-F88BF4D0C15F}" dt="2022-11-24T21:53:26.364" v="1813" actId="26606"/>
          <ac:grpSpMkLst>
            <pc:docMk/>
            <pc:sldMk cId="2224824436" sldId="292"/>
            <ac:grpSpMk id="125" creationId="{AB86F577-8905-4B21-8AF3-C1BB3433775D}"/>
          </ac:grpSpMkLst>
        </pc:grpChg>
        <pc:grpChg chg="add del">
          <ac:chgData name="Mihaela Dimitrova (2215980)" userId="5d80895f-cd38-4d03-b959-7d267fb05322" providerId="ADAL" clId="{CCC34C32-FC96-EF4A-82C4-F88BF4D0C15F}" dt="2022-11-24T21:53:31.330" v="1816" actId="26606"/>
          <ac:grpSpMkLst>
            <pc:docMk/>
            <pc:sldMk cId="2224824436" sldId="292"/>
            <ac:grpSpMk id="140" creationId="{9795E515-5F57-431F-9A0D-3A0419DF7572}"/>
          </ac:grpSpMkLst>
        </pc:grpChg>
        <pc:grpChg chg="add del">
          <ac:chgData name="Mihaela Dimitrova (2215980)" userId="5d80895f-cd38-4d03-b959-7d267fb05322" providerId="ADAL" clId="{CCC34C32-FC96-EF4A-82C4-F88BF4D0C15F}" dt="2022-11-24T21:53:31.330" v="1816" actId="26606"/>
          <ac:grpSpMkLst>
            <pc:docMk/>
            <pc:sldMk cId="2224824436" sldId="292"/>
            <ac:grpSpMk id="144" creationId="{096A8A5D-137F-4A8A-9811-F7A867F02E3F}"/>
          </ac:grpSpMkLst>
        </pc:grpChg>
        <pc:grpChg chg="add del">
          <ac:chgData name="Mihaela Dimitrova (2215980)" userId="5d80895f-cd38-4d03-b959-7d267fb05322" providerId="ADAL" clId="{CCC34C32-FC96-EF4A-82C4-F88BF4D0C15F}" dt="2022-11-24T21:53:31.330" v="1816" actId="26606"/>
          <ac:grpSpMkLst>
            <pc:docMk/>
            <pc:sldMk cId="2224824436" sldId="292"/>
            <ac:grpSpMk id="155" creationId="{4C78E281-F596-4ECB-979A-89D89452AAD7}"/>
          </ac:grpSpMkLst>
        </pc:grpChg>
        <pc:grpChg chg="add del">
          <ac:chgData name="Mihaela Dimitrova (2215980)" userId="5d80895f-cd38-4d03-b959-7d267fb05322" providerId="ADAL" clId="{CCC34C32-FC96-EF4A-82C4-F88BF4D0C15F}" dt="2022-11-24T21:53:37.452" v="1818" actId="26606"/>
          <ac:grpSpMkLst>
            <pc:docMk/>
            <pc:sldMk cId="2224824436" sldId="292"/>
            <ac:grpSpMk id="158" creationId="{AB86F577-8905-4B21-8AF3-C1BB3433775D}"/>
          </ac:grpSpMkLst>
        </pc:grpChg>
        <pc:grpChg chg="add del">
          <ac:chgData name="Mihaela Dimitrova (2215980)" userId="5d80895f-cd38-4d03-b959-7d267fb05322" providerId="ADAL" clId="{CCC34C32-FC96-EF4A-82C4-F88BF4D0C15F}" dt="2022-11-24T21:53:37.452" v="1818" actId="26606"/>
          <ac:grpSpMkLst>
            <pc:docMk/>
            <pc:sldMk cId="2224824436" sldId="292"/>
            <ac:grpSpMk id="163" creationId="{A04CF5AE-1525-458C-805A-277612287C4F}"/>
          </ac:grpSpMkLst>
        </pc:grpChg>
        <pc:grpChg chg="add">
          <ac:chgData name="Mihaela Dimitrova (2215980)" userId="5d80895f-cd38-4d03-b959-7d267fb05322" providerId="ADAL" clId="{CCC34C32-FC96-EF4A-82C4-F88BF4D0C15F}" dt="2022-11-24T21:53:37.496" v="1819" actId="26606"/>
          <ac:grpSpMkLst>
            <pc:docMk/>
            <pc:sldMk cId="2224824436" sldId="292"/>
            <ac:grpSpMk id="167" creationId="{866FCB64-0A37-46EB-8A9B-EC0C4C000AA4}"/>
          </ac:grpSpMkLst>
        </pc:grpChg>
        <pc:picChg chg="add">
          <ac:chgData name="Mihaela Dimitrova (2215980)" userId="5d80895f-cd38-4d03-b959-7d267fb05322" providerId="ADAL" clId="{CCC34C32-FC96-EF4A-82C4-F88BF4D0C15F}" dt="2022-11-24T21:53:37.496" v="1819" actId="26606"/>
          <ac:picMkLst>
            <pc:docMk/>
            <pc:sldMk cId="2224824436" sldId="292"/>
            <ac:picMk id="2" creationId="{678E285C-BE9E-45B7-A3EE-B9792DAE9917}"/>
          </ac:picMkLst>
        </pc:picChg>
        <pc:picChg chg="mod">
          <ac:chgData name="Mihaela Dimitrova (2215980)" userId="5d80895f-cd38-4d03-b959-7d267fb05322" providerId="ADAL" clId="{CCC34C32-FC96-EF4A-82C4-F88BF4D0C15F}" dt="2022-11-24T21:53:37.496" v="1819" actId="26606"/>
          <ac:picMkLst>
            <pc:docMk/>
            <pc:sldMk cId="2224824436" sldId="292"/>
            <ac:picMk id="3" creationId="{90DF9ADE-C440-1B7A-3A1B-EEC884C0B396}"/>
          </ac:picMkLst>
        </pc:picChg>
        <pc:picChg chg="add del">
          <ac:chgData name="Mihaela Dimitrova (2215980)" userId="5d80895f-cd38-4d03-b959-7d267fb05322" providerId="ADAL" clId="{CCC34C32-FC96-EF4A-82C4-F88BF4D0C15F}" dt="2022-11-24T21:53:16.904" v="1811" actId="26606"/>
          <ac:picMkLst>
            <pc:docMk/>
            <pc:sldMk cId="2224824436" sldId="292"/>
            <ac:picMk id="7" creationId="{678E285C-BE9E-45B7-A3EE-B9792DAE9917}"/>
          </ac:picMkLst>
        </pc:picChg>
        <pc:picChg chg="add del">
          <ac:chgData name="Mihaela Dimitrova (2215980)" userId="5d80895f-cd38-4d03-b959-7d267fb05322" providerId="ADAL" clId="{CCC34C32-FC96-EF4A-82C4-F88BF4D0C15F}" dt="2022-11-24T21:53:26.364" v="1813" actId="26606"/>
          <ac:picMkLst>
            <pc:docMk/>
            <pc:sldMk cId="2224824436" sldId="292"/>
            <ac:picMk id="69" creationId="{678E285C-BE9E-45B7-A3EE-B9792DAE9917}"/>
          </ac:picMkLst>
        </pc:picChg>
        <pc:picChg chg="add del">
          <ac:chgData name="Mihaela Dimitrova (2215980)" userId="5d80895f-cd38-4d03-b959-7d267fb05322" providerId="ADAL" clId="{CCC34C32-FC96-EF4A-82C4-F88BF4D0C15F}" dt="2022-11-24T21:53:26.364" v="1813" actId="26606"/>
          <ac:picMkLst>
            <pc:docMk/>
            <pc:sldMk cId="2224824436" sldId="292"/>
            <ac:picMk id="126" creationId="{0B0BC616-AF73-491B-AACB-A8C3A548B639}"/>
          </ac:picMkLst>
        </pc:picChg>
        <pc:picChg chg="add del">
          <ac:chgData name="Mihaela Dimitrova (2215980)" userId="5d80895f-cd38-4d03-b959-7d267fb05322" providerId="ADAL" clId="{CCC34C32-FC96-EF4A-82C4-F88BF4D0C15F}" dt="2022-11-24T21:53:31.330" v="1816" actId="26606"/>
          <ac:picMkLst>
            <pc:docMk/>
            <pc:sldMk cId="2224824436" sldId="292"/>
            <ac:picMk id="139" creationId="{50C065C3-0FE3-4452-B765-CB05BBB2A983}"/>
          </ac:picMkLst>
        </pc:picChg>
        <pc:picChg chg="add del">
          <ac:chgData name="Mihaela Dimitrova (2215980)" userId="5d80895f-cd38-4d03-b959-7d267fb05322" providerId="ADAL" clId="{CCC34C32-FC96-EF4A-82C4-F88BF4D0C15F}" dt="2022-11-24T21:53:37.452" v="1818" actId="26606"/>
          <ac:picMkLst>
            <pc:docMk/>
            <pc:sldMk cId="2224824436" sldId="292"/>
            <ac:picMk id="157" creationId="{678E285C-BE9E-45B7-A3EE-B9792DAE9917}"/>
          </ac:picMkLst>
        </pc:picChg>
        <pc:picChg chg="add">
          <ac:chgData name="Mihaela Dimitrova (2215980)" userId="5d80895f-cd38-4d03-b959-7d267fb05322" providerId="ADAL" clId="{CCC34C32-FC96-EF4A-82C4-F88BF4D0C15F}" dt="2022-11-24T21:53:37.496" v="1819" actId="26606"/>
          <ac:picMkLst>
            <pc:docMk/>
            <pc:sldMk cId="2224824436" sldId="292"/>
            <ac:picMk id="158" creationId="{BDEA11A5-20BA-4650-A324-47C0465FF5A4}"/>
          </ac:picMkLst>
        </pc:picChg>
        <pc:picChg chg="add del">
          <ac:chgData name="Mihaela Dimitrova (2215980)" userId="5d80895f-cd38-4d03-b959-7d267fb05322" providerId="ADAL" clId="{CCC34C32-FC96-EF4A-82C4-F88BF4D0C15F}" dt="2022-11-24T21:53:37.452" v="1818" actId="26606"/>
          <ac:picMkLst>
            <pc:docMk/>
            <pc:sldMk cId="2224824436" sldId="292"/>
            <ac:picMk id="171" creationId="{EE045C80-5D28-4F64-9892-322DA1D2378F}"/>
          </ac:picMkLst>
        </pc:picChg>
      </pc:sldChg>
      <pc:sldChg chg="addSp delSp modSp add mod setBg setClrOvrMap delDesignElem">
        <pc:chgData name="Mihaela Dimitrova (2215980)" userId="5d80895f-cd38-4d03-b959-7d267fb05322" providerId="ADAL" clId="{CCC34C32-FC96-EF4A-82C4-F88BF4D0C15F}" dt="2022-11-24T21:53:51.795" v="1824" actId="27636"/>
        <pc:sldMkLst>
          <pc:docMk/>
          <pc:sldMk cId="261399416" sldId="293"/>
        </pc:sldMkLst>
        <pc:spChg chg="mod">
          <ac:chgData name="Mihaela Dimitrova (2215980)" userId="5d80895f-cd38-4d03-b959-7d267fb05322" providerId="ADAL" clId="{CCC34C32-FC96-EF4A-82C4-F88BF4D0C15F}" dt="2022-11-24T21:53:51.721" v="1823" actId="26606"/>
          <ac:spMkLst>
            <pc:docMk/>
            <pc:sldMk cId="261399416" sldId="293"/>
            <ac:spMk id="9" creationId="{9D86D244-505B-19DB-7869-4BA8E3F65B29}"/>
          </ac:spMkLst>
        </pc:spChg>
        <pc:spChg chg="mod ord">
          <ac:chgData name="Mihaela Dimitrova (2215980)" userId="5d80895f-cd38-4d03-b959-7d267fb05322" providerId="ADAL" clId="{CCC34C32-FC96-EF4A-82C4-F88BF4D0C15F}" dt="2022-11-24T21:53:51.795" v="1824" actId="27636"/>
          <ac:spMkLst>
            <pc:docMk/>
            <pc:sldMk cId="261399416" sldId="293"/>
            <ac:spMk id="12" creationId="{2147F56B-E828-87A7-5951-05E1FFC55617}"/>
          </ac:spMkLst>
        </pc:spChg>
        <pc:spChg chg="add del">
          <ac:chgData name="Mihaela Dimitrova (2215980)" userId="5d80895f-cd38-4d03-b959-7d267fb05322" providerId="ADAL" clId="{CCC34C32-FC96-EF4A-82C4-F88BF4D0C15F}" dt="2022-11-24T21:53:51.673" v="1822" actId="26606"/>
          <ac:spMkLst>
            <pc:docMk/>
            <pc:sldMk cId="261399416" sldId="293"/>
            <ac:spMk id="75" creationId="{29EF3596-DF97-4605-88C4-E1D6634C1B19}"/>
          </ac:spMkLst>
        </pc:spChg>
        <pc:spChg chg="add del">
          <ac:chgData name="Mihaela Dimitrova (2215980)" userId="5d80895f-cd38-4d03-b959-7d267fb05322" providerId="ADAL" clId="{CCC34C32-FC96-EF4A-82C4-F88BF4D0C15F}" dt="2022-11-24T21:53:51.673" v="1822" actId="26606"/>
          <ac:spMkLst>
            <pc:docMk/>
            <pc:sldMk cId="261399416" sldId="293"/>
            <ac:spMk id="135" creationId="{0F4BA0F2-1035-4F3D-B3FE-C551450E423A}"/>
          </ac:spMkLst>
        </pc:spChg>
        <pc:spChg chg="add">
          <ac:chgData name="Mihaela Dimitrova (2215980)" userId="5d80895f-cd38-4d03-b959-7d267fb05322" providerId="ADAL" clId="{CCC34C32-FC96-EF4A-82C4-F88BF4D0C15F}" dt="2022-11-24T21:53:51.721" v="1823" actId="26606"/>
          <ac:spMkLst>
            <pc:docMk/>
            <pc:sldMk cId="261399416" sldId="293"/>
            <ac:spMk id="139" creationId="{CD614432-46FD-4B63-8194-64F233F94135}"/>
          </ac:spMkLst>
        </pc:spChg>
        <pc:spChg chg="add">
          <ac:chgData name="Mihaela Dimitrova (2215980)" userId="5d80895f-cd38-4d03-b959-7d267fb05322" providerId="ADAL" clId="{CCC34C32-FC96-EF4A-82C4-F88BF4D0C15F}" dt="2022-11-24T21:53:51.721" v="1823" actId="26606"/>
          <ac:spMkLst>
            <pc:docMk/>
            <pc:sldMk cId="261399416" sldId="293"/>
            <ac:spMk id="142" creationId="{7C914900-562F-42A1-9E63-CD117E0CA000}"/>
          </ac:spMkLst>
        </pc:spChg>
        <pc:spChg chg="del">
          <ac:chgData name="Mihaela Dimitrova (2215980)" userId="5d80895f-cd38-4d03-b959-7d267fb05322" providerId="ADAL" clId="{CCC34C32-FC96-EF4A-82C4-F88BF4D0C15F}" dt="2022-11-24T12:13:09.259" v="1053"/>
          <ac:spMkLst>
            <pc:docMk/>
            <pc:sldMk cId="261399416" sldId="293"/>
            <ac:spMk id="206" creationId="{8A7BA06D-B3FF-4E91-8639-B4569AE3AA23}"/>
          </ac:spMkLst>
        </pc:spChg>
        <pc:spChg chg="del">
          <ac:chgData name="Mihaela Dimitrova (2215980)" userId="5d80895f-cd38-4d03-b959-7d267fb05322" providerId="ADAL" clId="{CCC34C32-FC96-EF4A-82C4-F88BF4D0C15F}" dt="2022-11-24T12:13:09.259" v="1053"/>
          <ac:spMkLst>
            <pc:docMk/>
            <pc:sldMk cId="261399416" sldId="293"/>
            <ac:spMk id="208" creationId="{2B30C86D-5A07-48BC-9C9D-6F9A2DB1E9E1}"/>
          </ac:spMkLst>
        </pc:spChg>
        <pc:spChg chg="del">
          <ac:chgData name="Mihaela Dimitrova (2215980)" userId="5d80895f-cd38-4d03-b959-7d267fb05322" providerId="ADAL" clId="{CCC34C32-FC96-EF4A-82C4-F88BF4D0C15F}" dt="2022-11-24T12:13:09.259" v="1053"/>
          <ac:spMkLst>
            <pc:docMk/>
            <pc:sldMk cId="261399416" sldId="293"/>
            <ac:spMk id="210" creationId="{8930EBA3-4D2E-42E8-B828-834555328D85}"/>
          </ac:spMkLst>
        </pc:spChg>
        <pc:spChg chg="del">
          <ac:chgData name="Mihaela Dimitrova (2215980)" userId="5d80895f-cd38-4d03-b959-7d267fb05322" providerId="ADAL" clId="{CCC34C32-FC96-EF4A-82C4-F88BF4D0C15F}" dt="2022-11-24T12:13:09.259" v="1053"/>
          <ac:spMkLst>
            <pc:docMk/>
            <pc:sldMk cId="261399416" sldId="293"/>
            <ac:spMk id="212" creationId="{E58B2195-5055-402F-A3E7-53FF0E4980C3}"/>
          </ac:spMkLst>
        </pc:spChg>
        <pc:spChg chg="del">
          <ac:chgData name="Mihaela Dimitrova (2215980)" userId="5d80895f-cd38-4d03-b959-7d267fb05322" providerId="ADAL" clId="{CCC34C32-FC96-EF4A-82C4-F88BF4D0C15F}" dt="2022-11-24T12:13:09.259" v="1053"/>
          <ac:spMkLst>
            <pc:docMk/>
            <pc:sldMk cId="261399416" sldId="293"/>
            <ac:spMk id="214" creationId="{528AA953-F4F9-4DC5-97C7-491F4AF937DC}"/>
          </ac:spMkLst>
        </pc:spChg>
        <pc:grpChg chg="add del">
          <ac:chgData name="Mihaela Dimitrova (2215980)" userId="5d80895f-cd38-4d03-b959-7d267fb05322" providerId="ADAL" clId="{CCC34C32-FC96-EF4A-82C4-F88BF4D0C15F}" dt="2022-11-24T21:53:51.673" v="1822" actId="26606"/>
          <ac:grpSpMkLst>
            <pc:docMk/>
            <pc:sldMk cId="261399416" sldId="293"/>
            <ac:grpSpMk id="19" creationId="{AB86F577-8905-4B21-8AF3-C1BB3433775D}"/>
          </ac:grpSpMkLst>
        </pc:grpChg>
        <pc:grpChg chg="add del">
          <ac:chgData name="Mihaela Dimitrova (2215980)" userId="5d80895f-cd38-4d03-b959-7d267fb05322" providerId="ADAL" clId="{CCC34C32-FC96-EF4A-82C4-F88BF4D0C15F}" dt="2022-11-24T21:53:51.673" v="1822" actId="26606"/>
          <ac:grpSpMkLst>
            <pc:docMk/>
            <pc:sldMk cId="261399416" sldId="293"/>
            <ac:grpSpMk id="77" creationId="{A04CF5AE-1525-458C-805A-277612287C4F}"/>
          </ac:grpSpMkLst>
        </pc:grpChg>
        <pc:grpChg chg="add">
          <ac:chgData name="Mihaela Dimitrova (2215980)" userId="5d80895f-cd38-4d03-b959-7d267fb05322" providerId="ADAL" clId="{CCC34C32-FC96-EF4A-82C4-F88BF4D0C15F}" dt="2022-11-24T21:53:51.721" v="1823" actId="26606"/>
          <ac:grpSpMkLst>
            <pc:docMk/>
            <pc:sldMk cId="261399416" sldId="293"/>
            <ac:grpSpMk id="138" creationId="{AB86F577-8905-4B21-8AF3-C1BB3433775D}"/>
          </ac:grpSpMkLst>
        </pc:grpChg>
        <pc:grpChg chg="add">
          <ac:chgData name="Mihaela Dimitrova (2215980)" userId="5d80895f-cd38-4d03-b959-7d267fb05322" providerId="ADAL" clId="{CCC34C32-FC96-EF4A-82C4-F88BF4D0C15F}" dt="2022-11-24T21:53:51.721" v="1823" actId="26606"/>
          <ac:grpSpMkLst>
            <pc:docMk/>
            <pc:sldMk cId="261399416" sldId="293"/>
            <ac:grpSpMk id="140" creationId="{57D43E06-E0E9-45FB-9DD8-4513BF040A64}"/>
          </ac:grpSpMkLst>
        </pc:grpChg>
        <pc:picChg chg="mod">
          <ac:chgData name="Mihaela Dimitrova (2215980)" userId="5d80895f-cd38-4d03-b959-7d267fb05322" providerId="ADAL" clId="{CCC34C32-FC96-EF4A-82C4-F88BF4D0C15F}" dt="2022-11-24T21:53:51.721" v="1823" actId="26606"/>
          <ac:picMkLst>
            <pc:docMk/>
            <pc:sldMk cId="261399416" sldId="293"/>
            <ac:picMk id="8" creationId="{322A3A53-51D7-6314-9935-FC5907FFEBA0}"/>
          </ac:picMkLst>
        </pc:picChg>
        <pc:picChg chg="add del">
          <ac:chgData name="Mihaela Dimitrova (2215980)" userId="5d80895f-cd38-4d03-b959-7d267fb05322" providerId="ADAL" clId="{CCC34C32-FC96-EF4A-82C4-F88BF4D0C15F}" dt="2022-11-24T21:53:51.673" v="1822" actId="26606"/>
          <ac:picMkLst>
            <pc:docMk/>
            <pc:sldMk cId="261399416" sldId="293"/>
            <ac:picMk id="17" creationId="{678E285C-BE9E-45B7-A3EE-B9792DAE9917}"/>
          </ac:picMkLst>
        </pc:picChg>
        <pc:picChg chg="add del">
          <ac:chgData name="Mihaela Dimitrova (2215980)" userId="5d80895f-cd38-4d03-b959-7d267fb05322" providerId="ADAL" clId="{CCC34C32-FC96-EF4A-82C4-F88BF4D0C15F}" dt="2022-11-24T21:53:51.673" v="1822" actId="26606"/>
          <ac:picMkLst>
            <pc:docMk/>
            <pc:sldMk cId="261399416" sldId="293"/>
            <ac:picMk id="133" creationId="{EE045C80-5D28-4F64-9892-322DA1D2378F}"/>
          </ac:picMkLst>
        </pc:picChg>
        <pc:picChg chg="add">
          <ac:chgData name="Mihaela Dimitrova (2215980)" userId="5d80895f-cd38-4d03-b959-7d267fb05322" providerId="ADAL" clId="{CCC34C32-FC96-EF4A-82C4-F88BF4D0C15F}" dt="2022-11-24T21:53:51.721" v="1823" actId="26606"/>
          <ac:picMkLst>
            <pc:docMk/>
            <pc:sldMk cId="261399416" sldId="293"/>
            <ac:picMk id="137" creationId="{678E285C-BE9E-45B7-A3EE-B9792DAE9917}"/>
          </ac:picMkLst>
        </pc:picChg>
        <pc:picChg chg="add">
          <ac:chgData name="Mihaela Dimitrova (2215980)" userId="5d80895f-cd38-4d03-b959-7d267fb05322" providerId="ADAL" clId="{CCC34C32-FC96-EF4A-82C4-F88BF4D0C15F}" dt="2022-11-24T21:53:51.721" v="1823" actId="26606"/>
          <ac:picMkLst>
            <pc:docMk/>
            <pc:sldMk cId="261399416" sldId="293"/>
            <ac:picMk id="141" creationId="{0B0BC616-AF73-491B-AACB-A8C3A548B639}"/>
          </ac:picMkLst>
        </pc:picChg>
      </pc:sldChg>
      <pc:sldChg chg="addSp delSp modSp add mod setBg delDesignElem">
        <pc:chgData name="Mihaela Dimitrova (2215980)" userId="5d80895f-cd38-4d03-b959-7d267fb05322" providerId="ADAL" clId="{CCC34C32-FC96-EF4A-82C4-F88BF4D0C15F}" dt="2022-12-02T12:06:40.004" v="3326"/>
        <pc:sldMkLst>
          <pc:docMk/>
          <pc:sldMk cId="2823797337" sldId="294"/>
        </pc:sldMkLst>
        <pc:spChg chg="mod">
          <ac:chgData name="Mihaela Dimitrova (2215980)" userId="5d80895f-cd38-4d03-b959-7d267fb05322" providerId="ADAL" clId="{CCC34C32-FC96-EF4A-82C4-F88BF4D0C15F}" dt="2022-11-24T21:05:18.813" v="1375" actId="26606"/>
          <ac:spMkLst>
            <pc:docMk/>
            <pc:sldMk cId="2823797337" sldId="294"/>
            <ac:spMk id="2" creationId="{1CED7C92-E73E-FAA1-4030-403E2E9A9939}"/>
          </ac:spMkLst>
        </pc:spChg>
        <pc:spChg chg="mod">
          <ac:chgData name="Mihaela Dimitrova (2215980)" userId="5d80895f-cd38-4d03-b959-7d267fb05322" providerId="ADAL" clId="{CCC34C32-FC96-EF4A-82C4-F88BF4D0C15F}" dt="2022-11-24T21:05:18.813" v="1375" actId="26606"/>
          <ac:spMkLst>
            <pc:docMk/>
            <pc:sldMk cId="2823797337" sldId="294"/>
            <ac:spMk id="3" creationId="{37AB78D8-C947-E4A1-E217-456A6F6CC353}"/>
          </ac:spMkLst>
        </pc:spChg>
        <pc:spChg chg="add del">
          <ac:chgData name="Mihaela Dimitrova (2215980)" userId="5d80895f-cd38-4d03-b959-7d267fb05322" providerId="ADAL" clId="{CCC34C32-FC96-EF4A-82C4-F88BF4D0C15F}" dt="2022-11-24T21:28:22.051" v="1624"/>
          <ac:spMkLst>
            <pc:docMk/>
            <pc:sldMk cId="2823797337" sldId="294"/>
            <ac:spMk id="8" creationId="{09588DA8-065E-4F6F-8EFD-43104AB2E0CF}"/>
          </ac:spMkLst>
        </pc:spChg>
        <pc:spChg chg="add del">
          <ac:chgData name="Mihaela Dimitrova (2215980)" userId="5d80895f-cd38-4d03-b959-7d267fb05322" providerId="ADAL" clId="{CCC34C32-FC96-EF4A-82C4-F88BF4D0C15F}" dt="2022-11-24T21:28:22.051" v="1624"/>
          <ac:spMkLst>
            <pc:docMk/>
            <pc:sldMk cId="2823797337" sldId="294"/>
            <ac:spMk id="10" creationId="{C4285719-470E-454C-AF62-8323075F1F5B}"/>
          </ac:spMkLst>
        </pc:spChg>
        <pc:spChg chg="add del">
          <ac:chgData name="Mihaela Dimitrova (2215980)" userId="5d80895f-cd38-4d03-b959-7d267fb05322" providerId="ADAL" clId="{CCC34C32-FC96-EF4A-82C4-F88BF4D0C15F}" dt="2022-11-24T21:28:22.051" v="1624"/>
          <ac:spMkLst>
            <pc:docMk/>
            <pc:sldMk cId="2823797337" sldId="294"/>
            <ac:spMk id="12" creationId="{CD9FE4EF-C4D8-49A0-B2FF-81D8DB7D8A24}"/>
          </ac:spMkLst>
        </pc:spChg>
        <pc:spChg chg="add del">
          <ac:chgData name="Mihaela Dimitrova (2215980)" userId="5d80895f-cd38-4d03-b959-7d267fb05322" providerId="ADAL" clId="{CCC34C32-FC96-EF4A-82C4-F88BF4D0C15F}" dt="2022-11-24T21:28:22.051" v="1624"/>
          <ac:spMkLst>
            <pc:docMk/>
            <pc:sldMk cId="2823797337" sldId="294"/>
            <ac:spMk id="14" creationId="{4300840D-0A0B-4512-BACA-B439D5B9C57C}"/>
          </ac:spMkLst>
        </pc:spChg>
        <pc:spChg chg="add del">
          <ac:chgData name="Mihaela Dimitrova (2215980)" userId="5d80895f-cd38-4d03-b959-7d267fb05322" providerId="ADAL" clId="{CCC34C32-FC96-EF4A-82C4-F88BF4D0C15F}" dt="2022-11-24T21:28:22.051" v="1624"/>
          <ac:spMkLst>
            <pc:docMk/>
            <pc:sldMk cId="2823797337" sldId="294"/>
            <ac:spMk id="16" creationId="{D2B78728-A580-49A7-84F9-6EF6F583ADE0}"/>
          </ac:spMkLst>
        </pc:spChg>
        <pc:spChg chg="add del">
          <ac:chgData name="Mihaela Dimitrova (2215980)" userId="5d80895f-cd38-4d03-b959-7d267fb05322" providerId="ADAL" clId="{CCC34C32-FC96-EF4A-82C4-F88BF4D0C15F}" dt="2022-11-24T21:28:22.051" v="1624"/>
          <ac:spMkLst>
            <pc:docMk/>
            <pc:sldMk cId="2823797337" sldId="294"/>
            <ac:spMk id="18" creationId="{38FAA1A1-D861-433F-88FA-1E9D6FD31D11}"/>
          </ac:spMkLst>
        </pc:spChg>
        <pc:spChg chg="add del">
          <ac:chgData name="Mihaela Dimitrova (2215980)" userId="5d80895f-cd38-4d03-b959-7d267fb05322" providerId="ADAL" clId="{CCC34C32-FC96-EF4A-82C4-F88BF4D0C15F}" dt="2022-11-24T21:28:22.051" v="1624"/>
          <ac:spMkLst>
            <pc:docMk/>
            <pc:sldMk cId="2823797337" sldId="294"/>
            <ac:spMk id="20" creationId="{8D71EDA1-87BF-4D5D-AB79-F346FD19278A}"/>
          </ac:spMkLst>
        </pc:spChg>
        <pc:grpChg chg="del">
          <ac:chgData name="Mihaela Dimitrova (2215980)" userId="5d80895f-cd38-4d03-b959-7d267fb05322" providerId="ADAL" clId="{CCC34C32-FC96-EF4A-82C4-F88BF4D0C15F}" dt="2022-12-02T12:06:40.004" v="3326"/>
          <ac:grpSpMkLst>
            <pc:docMk/>
            <pc:sldMk cId="2823797337" sldId="294"/>
            <ac:grpSpMk id="7" creationId="{260ACC13-B825-49F3-93DE-C8B8F2FA37A1}"/>
          </ac:grpSpMkLst>
        </pc:grpChg>
        <pc:grpChg chg="del">
          <ac:chgData name="Mihaela Dimitrova (2215980)" userId="5d80895f-cd38-4d03-b959-7d267fb05322" providerId="ADAL" clId="{CCC34C32-FC96-EF4A-82C4-F88BF4D0C15F}" dt="2022-12-02T12:06:40.004" v="3326"/>
          <ac:grpSpMkLst>
            <pc:docMk/>
            <pc:sldMk cId="2823797337" sldId="294"/>
            <ac:grpSpMk id="28" creationId="{CE44BAAA-0355-4DE7-A0FE-B7F21F18A48F}"/>
          </ac:grpSpMkLst>
        </pc:grpChg>
      </pc:sldChg>
      <pc:sldChg chg="add setBg">
        <pc:chgData name="Mihaela Dimitrova (2215980)" userId="5d80895f-cd38-4d03-b959-7d267fb05322" providerId="ADAL" clId="{CCC34C32-FC96-EF4A-82C4-F88BF4D0C15F}" dt="2022-11-24T21:09:00.220" v="1387"/>
        <pc:sldMkLst>
          <pc:docMk/>
          <pc:sldMk cId="2930788424" sldId="295"/>
        </pc:sldMkLst>
      </pc:sldChg>
      <pc:sldChg chg="addSp delSp modSp add mod setBg delDesignElem">
        <pc:chgData name="Mihaela Dimitrova (2215980)" userId="5d80895f-cd38-4d03-b959-7d267fb05322" providerId="ADAL" clId="{CCC34C32-FC96-EF4A-82C4-F88BF4D0C15F}" dt="2022-12-14T17:37:01.288" v="3892" actId="20577"/>
        <pc:sldMkLst>
          <pc:docMk/>
          <pc:sldMk cId="3266722336" sldId="296"/>
        </pc:sldMkLst>
        <pc:spChg chg="add mod">
          <ac:chgData name="Mihaela Dimitrova (2215980)" userId="5d80895f-cd38-4d03-b959-7d267fb05322" providerId="ADAL" clId="{CCC34C32-FC96-EF4A-82C4-F88BF4D0C15F}" dt="2022-12-14T17:37:01.288" v="3892" actId="20577"/>
          <ac:spMkLst>
            <pc:docMk/>
            <pc:sldMk cId="3266722336" sldId="296"/>
            <ac:spMk id="3" creationId="{C515E08C-0B58-05D3-3188-F8FA5F1737B6}"/>
          </ac:spMkLst>
        </pc:spChg>
        <pc:spChg chg="del">
          <ac:chgData name="Mihaela Dimitrova (2215980)" userId="5d80895f-cd38-4d03-b959-7d267fb05322" providerId="ADAL" clId="{CCC34C32-FC96-EF4A-82C4-F88BF4D0C15F}" dt="2022-11-24T21:09:00.220" v="1387"/>
          <ac:spMkLst>
            <pc:docMk/>
            <pc:sldMk cId="3266722336" sldId="296"/>
            <ac:spMk id="8" creationId="{D2585039-CDA7-4B76-B013-776F970DE75E}"/>
          </ac:spMkLst>
        </pc:spChg>
        <pc:spChg chg="del">
          <ac:chgData name="Mihaela Dimitrova (2215980)" userId="5d80895f-cd38-4d03-b959-7d267fb05322" providerId="ADAL" clId="{CCC34C32-FC96-EF4A-82C4-F88BF4D0C15F}" dt="2022-11-24T21:09:00.220" v="1387"/>
          <ac:spMkLst>
            <pc:docMk/>
            <pc:sldMk cId="3266722336" sldId="296"/>
            <ac:spMk id="10" creationId="{1D53D942-8031-42E8-88B4-E03A710E89DB}"/>
          </ac:spMkLst>
        </pc:spChg>
        <pc:spChg chg="del">
          <ac:chgData name="Mihaela Dimitrova (2215980)" userId="5d80895f-cd38-4d03-b959-7d267fb05322" providerId="ADAL" clId="{CCC34C32-FC96-EF4A-82C4-F88BF4D0C15F}" dt="2022-11-24T21:09:00.220" v="1387"/>
          <ac:spMkLst>
            <pc:docMk/>
            <pc:sldMk cId="3266722336" sldId="296"/>
            <ac:spMk id="12" creationId="{5FD07472-970F-49B5-8994-ADEAA314872D}"/>
          </ac:spMkLst>
        </pc:spChg>
        <pc:picChg chg="del">
          <ac:chgData name="Mihaela Dimitrova (2215980)" userId="5d80895f-cd38-4d03-b959-7d267fb05322" providerId="ADAL" clId="{CCC34C32-FC96-EF4A-82C4-F88BF4D0C15F}" dt="2022-11-24T21:09:00.220" v="1387"/>
          <ac:picMkLst>
            <pc:docMk/>
            <pc:sldMk cId="3266722336" sldId="296"/>
            <ac:picMk id="14" creationId="{82869BAE-8EC0-4D16-ACB8-F0CBFDD90489}"/>
          </ac:picMkLst>
        </pc:picChg>
        <pc:picChg chg="del">
          <ac:chgData name="Mihaela Dimitrova (2215980)" userId="5d80895f-cd38-4d03-b959-7d267fb05322" providerId="ADAL" clId="{CCC34C32-FC96-EF4A-82C4-F88BF4D0C15F}" dt="2022-11-24T21:09:00.220" v="1387"/>
          <ac:picMkLst>
            <pc:docMk/>
            <pc:sldMk cId="3266722336" sldId="296"/>
            <ac:picMk id="16" creationId="{3524A7AE-FFF7-4F70-9AEA-01A5DFF77BC2}"/>
          </ac:picMkLst>
        </pc:picChg>
      </pc:sldChg>
      <pc:sldChg chg="addSp delSp modSp add mod setBg delDesignElem">
        <pc:chgData name="Mihaela Dimitrova (2215980)" userId="5d80895f-cd38-4d03-b959-7d267fb05322" providerId="ADAL" clId="{CCC34C32-FC96-EF4A-82C4-F88BF4D0C15F}" dt="2022-12-07T17:24:15.404" v="3333"/>
        <pc:sldMkLst>
          <pc:docMk/>
          <pc:sldMk cId="419604452" sldId="297"/>
        </pc:sldMkLst>
        <pc:spChg chg="add del mod">
          <ac:chgData name="Mihaela Dimitrova (2215980)" userId="5d80895f-cd38-4d03-b959-7d267fb05322" providerId="ADAL" clId="{CCC34C32-FC96-EF4A-82C4-F88BF4D0C15F}" dt="2022-12-02T12:01:40.155" v="3308"/>
          <ac:spMkLst>
            <pc:docMk/>
            <pc:sldMk cId="419604452" sldId="297"/>
            <ac:spMk id="6" creationId="{60367F09-0099-07EA-9189-62CC05711C1B}"/>
          </ac:spMkLst>
        </pc:spChg>
        <pc:spChg chg="mod">
          <ac:chgData name="Mihaela Dimitrova (2215980)" userId="5d80895f-cd38-4d03-b959-7d267fb05322" providerId="ADAL" clId="{CCC34C32-FC96-EF4A-82C4-F88BF4D0C15F}" dt="2022-12-02T12:02:08.967" v="3310" actId="20577"/>
          <ac:spMkLst>
            <pc:docMk/>
            <pc:sldMk cId="419604452" sldId="297"/>
            <ac:spMk id="8" creationId="{7188C414-1F27-32F5-FF5E-CD1875AF8EE7}"/>
          </ac:spMkLst>
        </pc:spChg>
        <pc:spChg chg="mod">
          <ac:chgData name="Mihaela Dimitrova (2215980)" userId="5d80895f-cd38-4d03-b959-7d267fb05322" providerId="ADAL" clId="{CCC34C32-FC96-EF4A-82C4-F88BF4D0C15F}" dt="2022-11-24T21:09:00.337" v="1388" actId="27636"/>
          <ac:spMkLst>
            <pc:docMk/>
            <pc:sldMk cId="419604452" sldId="297"/>
            <ac:spMk id="10" creationId="{42398F89-0221-AD7B-41EA-DDF0265FD328}"/>
          </ac:spMkLst>
        </pc:spChg>
        <pc:spChg chg="del">
          <ac:chgData name="Mihaela Dimitrova (2215980)" userId="5d80895f-cd38-4d03-b959-7d267fb05322" providerId="ADAL" clId="{CCC34C32-FC96-EF4A-82C4-F88BF4D0C15F}" dt="2022-11-24T21:09:00.220" v="1387"/>
          <ac:spMkLst>
            <pc:docMk/>
            <pc:sldMk cId="419604452" sldId="297"/>
            <ac:spMk id="13" creationId="{61210F8D-F7F2-47FC-91CB-247E361A59FB}"/>
          </ac:spMkLst>
        </pc:spChg>
        <pc:spChg chg="del">
          <ac:chgData name="Mihaela Dimitrova (2215980)" userId="5d80895f-cd38-4d03-b959-7d267fb05322" providerId="ADAL" clId="{CCC34C32-FC96-EF4A-82C4-F88BF4D0C15F}" dt="2022-12-02T12:06:40.004" v="3326"/>
          <ac:spMkLst>
            <pc:docMk/>
            <pc:sldMk cId="419604452" sldId="297"/>
            <ac:spMk id="14" creationId="{6AD30037-67ED-4367-9BE0-45787510BF13}"/>
          </ac:spMkLst>
        </pc:spChg>
        <pc:spChg chg="del">
          <ac:chgData name="Mihaela Dimitrova (2215980)" userId="5d80895f-cd38-4d03-b959-7d267fb05322" providerId="ADAL" clId="{CCC34C32-FC96-EF4A-82C4-F88BF4D0C15F}" dt="2022-12-07T17:24:15.404" v="3333"/>
          <ac:spMkLst>
            <pc:docMk/>
            <pc:sldMk cId="419604452" sldId="297"/>
            <ac:spMk id="20" creationId="{85428F22-76B3-4107-AADE-3F9EC95FD325}"/>
          </ac:spMkLst>
        </pc:spChg>
        <pc:grpChg chg="del">
          <ac:chgData name="Mihaela Dimitrova (2215980)" userId="5d80895f-cd38-4d03-b959-7d267fb05322" providerId="ADAL" clId="{CCC34C32-FC96-EF4A-82C4-F88BF4D0C15F}" dt="2022-12-02T12:06:40.004" v="3326"/>
          <ac:grpSpMkLst>
            <pc:docMk/>
            <pc:sldMk cId="419604452" sldId="297"/>
            <ac:grpSpMk id="16" creationId="{50841A4E-5BC1-44B4-83CF-D524E8AEAD64}"/>
          </ac:grpSpMkLst>
        </pc:grpChg>
        <pc:grpChg chg="del">
          <ac:chgData name="Mihaela Dimitrova (2215980)" userId="5d80895f-cd38-4d03-b959-7d267fb05322" providerId="ADAL" clId="{CCC34C32-FC96-EF4A-82C4-F88BF4D0C15F}" dt="2022-12-07T17:24:15.404" v="3333"/>
          <ac:grpSpMkLst>
            <pc:docMk/>
            <pc:sldMk cId="419604452" sldId="297"/>
            <ac:grpSpMk id="21" creationId="{78326E10-C8CB-487F-A110-F861268DE619}"/>
          </ac:grpSpMkLst>
        </pc:grpChg>
        <pc:grpChg chg="del">
          <ac:chgData name="Mihaela Dimitrova (2215980)" userId="5d80895f-cd38-4d03-b959-7d267fb05322" providerId="ADAL" clId="{CCC34C32-FC96-EF4A-82C4-F88BF4D0C15F}" dt="2022-12-07T17:24:15.404" v="3333"/>
          <ac:grpSpMkLst>
            <pc:docMk/>
            <pc:sldMk cId="419604452" sldId="297"/>
            <ac:grpSpMk id="28" creationId="{5346FBCF-5353-4172-96F5-4B7EB07777C4}"/>
          </ac:grpSpMkLst>
        </pc:grpChg>
        <pc:picChg chg="del">
          <ac:chgData name="Mihaela Dimitrova (2215980)" userId="5d80895f-cd38-4d03-b959-7d267fb05322" providerId="ADAL" clId="{CCC34C32-FC96-EF4A-82C4-F88BF4D0C15F}" dt="2022-12-02T11:56:15.449" v="3200" actId="478"/>
          <ac:picMkLst>
            <pc:docMk/>
            <pc:sldMk cId="419604452" sldId="297"/>
            <ac:picMk id="3" creationId="{8A3E79A5-8D61-61AA-BAF5-A51704FB22E6}"/>
          </ac:picMkLst>
        </pc:picChg>
        <pc:picChg chg="add mod">
          <ac:chgData name="Mihaela Dimitrova (2215980)" userId="5d80895f-cd38-4d03-b959-7d267fb05322" providerId="ADAL" clId="{CCC34C32-FC96-EF4A-82C4-F88BF4D0C15F}" dt="2022-12-02T11:59:58.363" v="3294" actId="14100"/>
          <ac:picMkLst>
            <pc:docMk/>
            <pc:sldMk cId="419604452" sldId="297"/>
            <ac:picMk id="5" creationId="{4B81B036-4F35-0AA7-A4FA-23632D162A16}"/>
          </ac:picMkLst>
        </pc:picChg>
        <pc:picChg chg="del">
          <ac:chgData name="Mihaela Dimitrova (2215980)" userId="5d80895f-cd38-4d03-b959-7d267fb05322" providerId="ADAL" clId="{CCC34C32-FC96-EF4A-82C4-F88BF4D0C15F}" dt="2022-11-24T21:09:00.220" v="1387"/>
          <ac:picMkLst>
            <pc:docMk/>
            <pc:sldMk cId="419604452" sldId="297"/>
            <ac:picMk id="15" creationId="{41509D60-00A2-43CB-85EE-55A4E714BF9A}"/>
          </ac:picMkLst>
        </pc:picChg>
      </pc:sldChg>
      <pc:sldChg chg="delSp add setBg delDesignElem">
        <pc:chgData name="Mihaela Dimitrova (2215980)" userId="5d80895f-cd38-4d03-b959-7d267fb05322" providerId="ADAL" clId="{CCC34C32-FC96-EF4A-82C4-F88BF4D0C15F}" dt="2022-11-24T21:09:00.220" v="1387"/>
        <pc:sldMkLst>
          <pc:docMk/>
          <pc:sldMk cId="3418906045" sldId="298"/>
        </pc:sldMkLst>
        <pc:spChg chg="del">
          <ac:chgData name="Mihaela Dimitrova (2215980)" userId="5d80895f-cd38-4d03-b959-7d267fb05322" providerId="ADAL" clId="{CCC34C32-FC96-EF4A-82C4-F88BF4D0C15F}" dt="2022-11-24T21:09:00.220" v="1387"/>
          <ac:spMkLst>
            <pc:docMk/>
            <pc:sldMk cId="3418906045" sldId="298"/>
            <ac:spMk id="34" creationId="{48FE65CB-EFD8-497D-A30A-093E20EACB05}"/>
          </ac:spMkLst>
        </pc:spChg>
        <pc:picChg chg="del">
          <ac:chgData name="Mihaela Dimitrova (2215980)" userId="5d80895f-cd38-4d03-b959-7d267fb05322" providerId="ADAL" clId="{CCC34C32-FC96-EF4A-82C4-F88BF4D0C15F}" dt="2022-11-24T21:09:00.220" v="1387"/>
          <ac:picMkLst>
            <pc:docMk/>
            <pc:sldMk cId="3418906045" sldId="298"/>
            <ac:picMk id="36" creationId="{00E374F5-52B2-4260-8B1C-54237931F069}"/>
          </ac:picMkLst>
        </pc:picChg>
      </pc:sldChg>
      <pc:sldChg chg="delSp add setBg delDesignElem">
        <pc:chgData name="Mihaela Dimitrova (2215980)" userId="5d80895f-cd38-4d03-b959-7d267fb05322" providerId="ADAL" clId="{CCC34C32-FC96-EF4A-82C4-F88BF4D0C15F}" dt="2022-11-24T21:09:00.220" v="1387"/>
        <pc:sldMkLst>
          <pc:docMk/>
          <pc:sldMk cId="3250624609" sldId="299"/>
        </pc:sldMkLst>
        <pc:spChg chg="del">
          <ac:chgData name="Mihaela Dimitrova (2215980)" userId="5d80895f-cd38-4d03-b959-7d267fb05322" providerId="ADAL" clId="{CCC34C32-FC96-EF4A-82C4-F88BF4D0C15F}" dt="2022-11-24T21:09:00.220" v="1387"/>
          <ac:spMkLst>
            <pc:docMk/>
            <pc:sldMk cId="3250624609" sldId="299"/>
            <ac:spMk id="24" creationId="{48FE65CB-EFD8-497D-A30A-093E20EACB05}"/>
          </ac:spMkLst>
        </pc:spChg>
        <pc:picChg chg="del">
          <ac:chgData name="Mihaela Dimitrova (2215980)" userId="5d80895f-cd38-4d03-b959-7d267fb05322" providerId="ADAL" clId="{CCC34C32-FC96-EF4A-82C4-F88BF4D0C15F}" dt="2022-11-24T21:09:00.220" v="1387"/>
          <ac:picMkLst>
            <pc:docMk/>
            <pc:sldMk cId="3250624609" sldId="299"/>
            <ac:picMk id="25" creationId="{E3265C2A-0A58-43AD-A406-8F4478E28758}"/>
          </ac:picMkLst>
        </pc:picChg>
      </pc:sldChg>
      <pc:sldChg chg="modSp add">
        <pc:chgData name="Mihaela Dimitrova (2215980)" userId="5d80895f-cd38-4d03-b959-7d267fb05322" providerId="ADAL" clId="{CCC34C32-FC96-EF4A-82C4-F88BF4D0C15F}" dt="2022-11-24T21:53:02.829" v="1806"/>
        <pc:sldMkLst>
          <pc:docMk/>
          <pc:sldMk cId="2727545975" sldId="300"/>
        </pc:sldMkLst>
        <pc:spChg chg="mod">
          <ac:chgData name="Mihaela Dimitrova (2215980)" userId="5d80895f-cd38-4d03-b959-7d267fb05322" providerId="ADAL" clId="{CCC34C32-FC96-EF4A-82C4-F88BF4D0C15F}" dt="2022-11-24T21:53:02.829" v="1806"/>
          <ac:spMkLst>
            <pc:docMk/>
            <pc:sldMk cId="2727545975" sldId="300"/>
            <ac:spMk id="2" creationId="{A7F13160-3D73-FB29-58F9-4550FCCDFE05}"/>
          </ac:spMkLst>
        </pc:spChg>
      </pc:sldChg>
      <pc:sldChg chg="modSp add mod">
        <pc:chgData name="Mihaela Dimitrova (2215980)" userId="5d80895f-cd38-4d03-b959-7d267fb05322" providerId="ADAL" clId="{CCC34C32-FC96-EF4A-82C4-F88BF4D0C15F}" dt="2022-11-24T21:53:02.946" v="1807" actId="27636"/>
        <pc:sldMkLst>
          <pc:docMk/>
          <pc:sldMk cId="18911080" sldId="301"/>
        </pc:sldMkLst>
        <pc:spChg chg="mod">
          <ac:chgData name="Mihaela Dimitrova (2215980)" userId="5d80895f-cd38-4d03-b959-7d267fb05322" providerId="ADAL" clId="{CCC34C32-FC96-EF4A-82C4-F88BF4D0C15F}" dt="2022-11-24T21:53:02.946" v="1807" actId="27636"/>
          <ac:spMkLst>
            <pc:docMk/>
            <pc:sldMk cId="18911080" sldId="301"/>
            <ac:spMk id="3" creationId="{AF400CAA-502A-408E-84FF-B15459E288BA}"/>
          </ac:spMkLst>
        </pc:spChg>
      </pc:sldChg>
      <pc:sldChg chg="delSp add delDesignElem">
        <pc:chgData name="Mihaela Dimitrova (2215980)" userId="5d80895f-cd38-4d03-b959-7d267fb05322" providerId="ADAL" clId="{CCC34C32-FC96-EF4A-82C4-F88BF4D0C15F}" dt="2022-12-07T17:24:15.404" v="3333"/>
        <pc:sldMkLst>
          <pc:docMk/>
          <pc:sldMk cId="1063354831" sldId="302"/>
        </pc:sldMkLst>
        <pc:spChg chg="del">
          <ac:chgData name="Mihaela Dimitrova (2215980)" userId="5d80895f-cd38-4d03-b959-7d267fb05322" providerId="ADAL" clId="{CCC34C32-FC96-EF4A-82C4-F88BF4D0C15F}" dt="2022-12-07T17:24:15.404" v="3333"/>
          <ac:spMkLst>
            <pc:docMk/>
            <pc:sldMk cId="1063354831" sldId="302"/>
            <ac:spMk id="14" creationId="{6AD30037-67ED-4367-9BE0-45787510BF13}"/>
          </ac:spMkLst>
        </pc:spChg>
        <pc:spChg chg="del">
          <ac:chgData name="Mihaela Dimitrova (2215980)" userId="5d80895f-cd38-4d03-b959-7d267fb05322" providerId="ADAL" clId="{CCC34C32-FC96-EF4A-82C4-F88BF4D0C15F}" dt="2022-12-02T12:06:40.004" v="3326"/>
          <ac:spMkLst>
            <pc:docMk/>
            <pc:sldMk cId="1063354831" sldId="302"/>
            <ac:spMk id="39" creationId="{55599FE3-8CCE-4364-9F89-0C11699C4F6A}"/>
          </ac:spMkLst>
        </pc:spChg>
        <pc:grpChg chg="del">
          <ac:chgData name="Mihaela Dimitrova (2215980)" userId="5d80895f-cd38-4d03-b959-7d267fb05322" providerId="ADAL" clId="{CCC34C32-FC96-EF4A-82C4-F88BF4D0C15F}" dt="2022-12-07T17:24:15.404" v="3333"/>
          <ac:grpSpMkLst>
            <pc:docMk/>
            <pc:sldMk cId="1063354831" sldId="302"/>
            <ac:grpSpMk id="15" creationId="{50841A4E-5BC1-44B4-83CF-D524E8AEAD64}"/>
          </ac:grpSpMkLst>
        </pc:grpChg>
        <pc:grpChg chg="del">
          <ac:chgData name="Mihaela Dimitrova (2215980)" userId="5d80895f-cd38-4d03-b959-7d267fb05322" providerId="ADAL" clId="{CCC34C32-FC96-EF4A-82C4-F88BF4D0C15F}" dt="2022-12-02T12:06:40.004" v="3326"/>
          <ac:grpSpMkLst>
            <pc:docMk/>
            <pc:sldMk cId="1063354831" sldId="302"/>
            <ac:grpSpMk id="43" creationId="{E4C39A5A-6D63-4FAC-B6C2-D37778B97ACD}"/>
          </ac:grpSpMkLst>
        </pc:grpChg>
      </pc:sldChg>
      <pc:sldChg chg="delSp add delDesignElem">
        <pc:chgData name="Mihaela Dimitrova (2215980)" userId="5d80895f-cd38-4d03-b959-7d267fb05322" providerId="ADAL" clId="{CCC34C32-FC96-EF4A-82C4-F88BF4D0C15F}" dt="2022-12-02T12:06:40.004" v="3326"/>
        <pc:sldMkLst>
          <pc:docMk/>
          <pc:sldMk cId="69757452" sldId="303"/>
        </pc:sldMkLst>
        <pc:spChg chg="del">
          <ac:chgData name="Mihaela Dimitrova (2215980)" userId="5d80895f-cd38-4d03-b959-7d267fb05322" providerId="ADAL" clId="{CCC34C32-FC96-EF4A-82C4-F88BF4D0C15F}" dt="2022-12-02T12:06:40.004" v="3326"/>
          <ac:spMkLst>
            <pc:docMk/>
            <pc:sldMk cId="69757452" sldId="303"/>
            <ac:spMk id="74" creationId="{85428F22-76B3-4107-AADE-3F9EC95FD325}"/>
          </ac:spMkLst>
        </pc:spChg>
        <pc:grpChg chg="del">
          <ac:chgData name="Mihaela Dimitrova (2215980)" userId="5d80895f-cd38-4d03-b959-7d267fb05322" providerId="ADAL" clId="{CCC34C32-FC96-EF4A-82C4-F88BF4D0C15F}" dt="2022-12-02T12:06:40.004" v="3326"/>
          <ac:grpSpMkLst>
            <pc:docMk/>
            <pc:sldMk cId="69757452" sldId="303"/>
            <ac:grpSpMk id="72" creationId="{78326E10-C8CB-487F-A110-F861268DE619}"/>
          </ac:grpSpMkLst>
        </pc:grpChg>
        <pc:grpChg chg="del">
          <ac:chgData name="Mihaela Dimitrova (2215980)" userId="5d80895f-cd38-4d03-b959-7d267fb05322" providerId="ADAL" clId="{CCC34C32-FC96-EF4A-82C4-F88BF4D0C15F}" dt="2022-12-02T12:06:40.004" v="3326"/>
          <ac:grpSpMkLst>
            <pc:docMk/>
            <pc:sldMk cId="69757452" sldId="303"/>
            <ac:grpSpMk id="76" creationId="{5346FBCF-5353-4172-96F5-4B7EB07777C4}"/>
          </ac:grpSpMkLst>
        </pc:grpChg>
      </pc:sldChg>
      <pc:sldChg chg="delSp add setBg delDesignElem">
        <pc:chgData name="Mihaela Dimitrova (2215980)" userId="5d80895f-cd38-4d03-b959-7d267fb05322" providerId="ADAL" clId="{CCC34C32-FC96-EF4A-82C4-F88BF4D0C15F}" dt="2022-12-02T12:06:40.004" v="3326"/>
        <pc:sldMkLst>
          <pc:docMk/>
          <pc:sldMk cId="3121713385" sldId="304"/>
        </pc:sldMkLst>
        <pc:spChg chg="del">
          <ac:chgData name="Mihaela Dimitrova (2215980)" userId="5d80895f-cd38-4d03-b959-7d267fb05322" providerId="ADAL" clId="{CCC34C32-FC96-EF4A-82C4-F88BF4D0C15F}" dt="2022-11-24T21:10:50.831" v="1398"/>
          <ac:spMkLst>
            <pc:docMk/>
            <pc:sldMk cId="3121713385" sldId="304"/>
            <ac:spMk id="10" creationId="{54309F57-B331-41A7-9154-15EC2AF45A60}"/>
          </ac:spMkLst>
        </pc:spChg>
        <pc:spChg chg="del">
          <ac:chgData name="Mihaela Dimitrova (2215980)" userId="5d80895f-cd38-4d03-b959-7d267fb05322" providerId="ADAL" clId="{CCC34C32-FC96-EF4A-82C4-F88BF4D0C15F}" dt="2022-12-02T12:06:40.004" v="3326"/>
          <ac:spMkLst>
            <pc:docMk/>
            <pc:sldMk cId="3121713385" sldId="304"/>
            <ac:spMk id="154" creationId="{85428F22-76B3-4107-AADE-3F9EC95FD325}"/>
          </ac:spMkLst>
        </pc:spChg>
        <pc:grpChg chg="del">
          <ac:chgData name="Mihaela Dimitrova (2215980)" userId="5d80895f-cd38-4d03-b959-7d267fb05322" providerId="ADAL" clId="{CCC34C32-FC96-EF4A-82C4-F88BF4D0C15F}" dt="2022-12-02T12:06:40.004" v="3326"/>
          <ac:grpSpMkLst>
            <pc:docMk/>
            <pc:sldMk cId="3121713385" sldId="304"/>
            <ac:grpSpMk id="146" creationId="{260ACC13-B825-49F3-93DE-C8B8F2FA37A1}"/>
          </ac:grpSpMkLst>
        </pc:grpChg>
        <pc:grpChg chg="del">
          <ac:chgData name="Mihaela Dimitrova (2215980)" userId="5d80895f-cd38-4d03-b959-7d267fb05322" providerId="ADAL" clId="{CCC34C32-FC96-EF4A-82C4-F88BF4D0C15F}" dt="2022-12-02T12:06:40.004" v="3326"/>
          <ac:grpSpMkLst>
            <pc:docMk/>
            <pc:sldMk cId="3121713385" sldId="304"/>
            <ac:grpSpMk id="156" creationId="{5346FBCF-5353-4172-96F5-4B7EB07777C4}"/>
          </ac:grpSpMkLst>
        </pc:grpChg>
        <pc:grpChg chg="del">
          <ac:chgData name="Mihaela Dimitrova (2215980)" userId="5d80895f-cd38-4d03-b959-7d267fb05322" providerId="ADAL" clId="{CCC34C32-FC96-EF4A-82C4-F88BF4D0C15F}" dt="2022-12-02T12:06:40.004" v="3326"/>
          <ac:grpSpMkLst>
            <pc:docMk/>
            <pc:sldMk cId="3121713385" sldId="304"/>
            <ac:grpSpMk id="160" creationId="{78326E10-C8CB-487F-A110-F861268DE619}"/>
          </ac:grpSpMkLst>
        </pc:grpChg>
        <pc:picChg chg="del">
          <ac:chgData name="Mihaela Dimitrova (2215980)" userId="5d80895f-cd38-4d03-b959-7d267fb05322" providerId="ADAL" clId="{CCC34C32-FC96-EF4A-82C4-F88BF4D0C15F}" dt="2022-11-24T21:10:50.831" v="1398"/>
          <ac:picMkLst>
            <pc:docMk/>
            <pc:sldMk cId="3121713385" sldId="304"/>
            <ac:picMk id="8" creationId="{A17F7527-5AC0-479A-B79F-9CF463410490}"/>
          </ac:picMkLst>
        </pc:picChg>
      </pc:sldChg>
      <pc:sldChg chg="add">
        <pc:chgData name="Mihaela Dimitrova (2215980)" userId="5d80895f-cd38-4d03-b959-7d267fb05322" providerId="ADAL" clId="{CCC34C32-FC96-EF4A-82C4-F88BF4D0C15F}" dt="2022-11-24T21:10:50.831" v="1398"/>
        <pc:sldMkLst>
          <pc:docMk/>
          <pc:sldMk cId="856949169" sldId="305"/>
        </pc:sldMkLst>
      </pc:sldChg>
      <pc:sldChg chg="modSp new mod">
        <pc:chgData name="Mihaela Dimitrova (2215980)" userId="5d80895f-cd38-4d03-b959-7d267fb05322" providerId="ADAL" clId="{CCC34C32-FC96-EF4A-82C4-F88BF4D0C15F}" dt="2022-11-25T08:38:01.730" v="1966" actId="27636"/>
        <pc:sldMkLst>
          <pc:docMk/>
          <pc:sldMk cId="1919156433" sldId="306"/>
        </pc:sldMkLst>
        <pc:spChg chg="mod">
          <ac:chgData name="Mihaela Dimitrova (2215980)" userId="5d80895f-cd38-4d03-b959-7d267fb05322" providerId="ADAL" clId="{CCC34C32-FC96-EF4A-82C4-F88BF4D0C15F}" dt="2022-11-25T08:37:31.123" v="1961" actId="1076"/>
          <ac:spMkLst>
            <pc:docMk/>
            <pc:sldMk cId="1919156433" sldId="306"/>
            <ac:spMk id="2" creationId="{649FFB99-0754-2CF9-9EF9-05FC4AB0B35A}"/>
          </ac:spMkLst>
        </pc:spChg>
        <pc:spChg chg="mod">
          <ac:chgData name="Mihaela Dimitrova (2215980)" userId="5d80895f-cd38-4d03-b959-7d267fb05322" providerId="ADAL" clId="{CCC34C32-FC96-EF4A-82C4-F88BF4D0C15F}" dt="2022-11-25T08:38:01.730" v="1966" actId="27636"/>
          <ac:spMkLst>
            <pc:docMk/>
            <pc:sldMk cId="1919156433" sldId="306"/>
            <ac:spMk id="3" creationId="{BB2C2357-5400-EDA5-4EC9-BB50ED7AF437}"/>
          </ac:spMkLst>
        </pc:spChg>
      </pc:sldChg>
      <pc:sldChg chg="delSp modSp mod delDesignElem">
        <pc:chgData name="Mihaela Dimitrova (2215980)" userId="5d80895f-cd38-4d03-b959-7d267fb05322" providerId="ADAL" clId="{CCC34C32-FC96-EF4A-82C4-F88BF4D0C15F}" dt="2022-12-07T17:24:15.404" v="3333"/>
        <pc:sldMkLst>
          <pc:docMk/>
          <pc:sldMk cId="1469174187" sldId="307"/>
        </pc:sldMkLst>
        <pc:spChg chg="mod">
          <ac:chgData name="Mihaela Dimitrova (2215980)" userId="5d80895f-cd38-4d03-b959-7d267fb05322" providerId="ADAL" clId="{CCC34C32-FC96-EF4A-82C4-F88BF4D0C15F}" dt="2022-12-02T12:06:11.454" v="3311" actId="20577"/>
          <ac:spMkLst>
            <pc:docMk/>
            <pc:sldMk cId="1469174187" sldId="307"/>
            <ac:spMk id="2" creationId="{1D573AD3-A8F4-D35B-96B0-79A6E8E6D218}"/>
          </ac:spMkLst>
        </pc:spChg>
        <pc:spChg chg="del">
          <ac:chgData name="Mihaela Dimitrova (2215980)" userId="5d80895f-cd38-4d03-b959-7d267fb05322" providerId="ADAL" clId="{CCC34C32-FC96-EF4A-82C4-F88BF4D0C15F}" dt="2022-12-02T12:06:40.004" v="3326"/>
          <ac:spMkLst>
            <pc:docMk/>
            <pc:sldMk cId="1469174187" sldId="307"/>
            <ac:spMk id="48" creationId="{BED1B64B-251E-446A-A285-6626C4EC010D}"/>
          </ac:spMkLst>
        </pc:spChg>
        <pc:spChg chg="del">
          <ac:chgData name="Mihaela Dimitrova (2215980)" userId="5d80895f-cd38-4d03-b959-7d267fb05322" providerId="ADAL" clId="{CCC34C32-FC96-EF4A-82C4-F88BF4D0C15F}" dt="2022-12-02T12:06:40.004" v="3326"/>
          <ac:spMkLst>
            <pc:docMk/>
            <pc:sldMk cId="1469174187" sldId="307"/>
            <ac:spMk id="58" creationId="{A27AE693-58E8-48BC-8ED0-568ABFEABB35}"/>
          </ac:spMkLst>
        </pc:spChg>
        <pc:spChg chg="del">
          <ac:chgData name="Mihaela Dimitrova (2215980)" userId="5d80895f-cd38-4d03-b959-7d267fb05322" providerId="ADAL" clId="{CCC34C32-FC96-EF4A-82C4-F88BF4D0C15F}" dt="2022-12-07T17:24:15.404" v="3333"/>
          <ac:spMkLst>
            <pc:docMk/>
            <pc:sldMk cId="1469174187" sldId="307"/>
            <ac:spMk id="59" creationId="{94C52C56-BEF2-4E22-8C8E-A7AC96B03A72}"/>
          </ac:spMkLst>
        </pc:spChg>
        <pc:spChg chg="del">
          <ac:chgData name="Mihaela Dimitrova (2215980)" userId="5d80895f-cd38-4d03-b959-7d267fb05322" providerId="ADAL" clId="{CCC34C32-FC96-EF4A-82C4-F88BF4D0C15F}" dt="2022-12-07T17:24:15.404" v="3333"/>
          <ac:spMkLst>
            <pc:docMk/>
            <pc:sldMk cId="1469174187" sldId="307"/>
            <ac:spMk id="60" creationId="{42285737-90EE-47DC-AC80-8AE156B11969}"/>
          </ac:spMkLst>
        </pc:spChg>
        <pc:grpChg chg="del">
          <ac:chgData name="Mihaela Dimitrova (2215980)" userId="5d80895f-cd38-4d03-b959-7d267fb05322" providerId="ADAL" clId="{CCC34C32-FC96-EF4A-82C4-F88BF4D0C15F}" dt="2022-12-02T12:06:40.004" v="3326"/>
          <ac:grpSpMkLst>
            <pc:docMk/>
            <pc:sldMk cId="1469174187" sldId="307"/>
            <ac:grpSpMk id="50" creationId="{CD02B5D1-60D4-4D5B-AFD9-C986E227431B}"/>
          </ac:grpSpMkLst>
        </pc:grpChg>
        <pc:grpChg chg="del">
          <ac:chgData name="Mihaela Dimitrova (2215980)" userId="5d80895f-cd38-4d03-b959-7d267fb05322" providerId="ADAL" clId="{CCC34C32-FC96-EF4A-82C4-F88BF4D0C15F}" dt="2022-12-07T17:24:15.404" v="3333"/>
          <ac:grpSpMkLst>
            <pc:docMk/>
            <pc:sldMk cId="1469174187" sldId="307"/>
            <ac:grpSpMk id="52" creationId="{B57BDC17-F1B3-455F-BBF1-680AA1F25C06}"/>
          </ac:grpSpMkLst>
        </pc:grpChg>
      </pc:sldChg>
      <pc:sldChg chg="delSp modSp mod delDesignElem">
        <pc:chgData name="Mihaela Dimitrova (2215980)" userId="5d80895f-cd38-4d03-b959-7d267fb05322" providerId="ADAL" clId="{CCC34C32-FC96-EF4A-82C4-F88BF4D0C15F}" dt="2022-12-02T12:06:40.004" v="3326"/>
        <pc:sldMkLst>
          <pc:docMk/>
          <pc:sldMk cId="4018463081" sldId="308"/>
        </pc:sldMkLst>
        <pc:spChg chg="mod">
          <ac:chgData name="Mihaela Dimitrova (2215980)" userId="5d80895f-cd38-4d03-b959-7d267fb05322" providerId="ADAL" clId="{CCC34C32-FC96-EF4A-82C4-F88BF4D0C15F}" dt="2022-12-02T11:46:56.303" v="3102" actId="14100"/>
          <ac:spMkLst>
            <pc:docMk/>
            <pc:sldMk cId="4018463081" sldId="308"/>
            <ac:spMk id="6" creationId="{E047DC23-60F5-8E64-D665-98C52949D0F0}"/>
          </ac:spMkLst>
        </pc:spChg>
        <pc:grpChg chg="del">
          <ac:chgData name="Mihaela Dimitrova (2215980)" userId="5d80895f-cd38-4d03-b959-7d267fb05322" providerId="ADAL" clId="{CCC34C32-FC96-EF4A-82C4-F88BF4D0C15F}" dt="2022-12-02T12:06:40.004" v="3326"/>
          <ac:grpSpMkLst>
            <pc:docMk/>
            <pc:sldMk cId="4018463081" sldId="308"/>
            <ac:grpSpMk id="50" creationId="{08F94D66-27EC-4CB8-8226-D7F41C161863}"/>
          </ac:grpSpMkLst>
        </pc:grpChg>
        <pc:picChg chg="mod">
          <ac:chgData name="Mihaela Dimitrova (2215980)" userId="5d80895f-cd38-4d03-b959-7d267fb05322" providerId="ADAL" clId="{CCC34C32-FC96-EF4A-82C4-F88BF4D0C15F}" dt="2022-12-02T11:47:08.198" v="3103" actId="14100"/>
          <ac:picMkLst>
            <pc:docMk/>
            <pc:sldMk cId="4018463081" sldId="308"/>
            <ac:picMk id="3" creationId="{417E070B-F6E4-30D7-9D35-E245E7BE812B}"/>
          </ac:picMkLst>
        </pc:picChg>
      </pc:sldChg>
      <pc:sldChg chg="modSp mod">
        <pc:chgData name="Mihaela Dimitrova (2215980)" userId="5d80895f-cd38-4d03-b959-7d267fb05322" providerId="ADAL" clId="{CCC34C32-FC96-EF4A-82C4-F88BF4D0C15F}" dt="2022-11-30T11:08:00.618" v="2773" actId="20577"/>
        <pc:sldMkLst>
          <pc:docMk/>
          <pc:sldMk cId="3318483364" sldId="309"/>
        </pc:sldMkLst>
        <pc:spChg chg="mod">
          <ac:chgData name="Mihaela Dimitrova (2215980)" userId="5d80895f-cd38-4d03-b959-7d267fb05322" providerId="ADAL" clId="{CCC34C32-FC96-EF4A-82C4-F88BF4D0C15F}" dt="2022-11-30T11:08:00.618" v="2773" actId="20577"/>
          <ac:spMkLst>
            <pc:docMk/>
            <pc:sldMk cId="3318483364" sldId="309"/>
            <ac:spMk id="3" creationId="{84902E4D-2620-3537-A008-F805A17FC312}"/>
          </ac:spMkLst>
        </pc:spChg>
      </pc:sldChg>
      <pc:sldChg chg="addSp delSp modSp mod delDesignElem">
        <pc:chgData name="Mihaela Dimitrova (2215980)" userId="5d80895f-cd38-4d03-b959-7d267fb05322" providerId="ADAL" clId="{CCC34C32-FC96-EF4A-82C4-F88BF4D0C15F}" dt="2022-12-14T17:37:32.684" v="3899" actId="20577"/>
        <pc:sldMkLst>
          <pc:docMk/>
          <pc:sldMk cId="3739031895" sldId="310"/>
        </pc:sldMkLst>
        <pc:spChg chg="mod ord">
          <ac:chgData name="Mihaela Dimitrova (2215980)" userId="5d80895f-cd38-4d03-b959-7d267fb05322" providerId="ADAL" clId="{CCC34C32-FC96-EF4A-82C4-F88BF4D0C15F}" dt="2022-12-07T18:24:49.647" v="3732" actId="26606"/>
          <ac:spMkLst>
            <pc:docMk/>
            <pc:sldMk cId="3739031895" sldId="310"/>
            <ac:spMk id="2" creationId="{BE0D6035-342D-C3E0-D2E0-86E313AF650D}"/>
          </ac:spMkLst>
        </pc:spChg>
        <pc:spChg chg="add del mod">
          <ac:chgData name="Mihaela Dimitrova (2215980)" userId="5d80895f-cd38-4d03-b959-7d267fb05322" providerId="ADAL" clId="{CCC34C32-FC96-EF4A-82C4-F88BF4D0C15F}" dt="2022-12-07T18:28:13.019" v="3821" actId="478"/>
          <ac:spMkLst>
            <pc:docMk/>
            <pc:sldMk cId="3739031895" sldId="310"/>
            <ac:spMk id="5" creationId="{8DFB87FD-2454-682B-F91F-B35F6CC38830}"/>
          </ac:spMkLst>
        </pc:spChg>
        <pc:spChg chg="add mod">
          <ac:chgData name="Mihaela Dimitrova (2215980)" userId="5d80895f-cd38-4d03-b959-7d267fb05322" providerId="ADAL" clId="{CCC34C32-FC96-EF4A-82C4-F88BF4D0C15F}" dt="2022-12-14T17:37:32.684" v="3899" actId="20577"/>
          <ac:spMkLst>
            <pc:docMk/>
            <pc:sldMk cId="3739031895" sldId="310"/>
            <ac:spMk id="7" creationId="{873C7D7D-5871-30A6-6483-E655A2623A3B}"/>
          </ac:spMkLst>
        </pc:spChg>
        <pc:spChg chg="del">
          <ac:chgData name="Mihaela Dimitrova (2215980)" userId="5d80895f-cd38-4d03-b959-7d267fb05322" providerId="ADAL" clId="{CCC34C32-FC96-EF4A-82C4-F88BF4D0C15F}" dt="2022-12-07T17:24:15.404" v="3333"/>
          <ac:spMkLst>
            <pc:docMk/>
            <pc:sldMk cId="3739031895" sldId="310"/>
            <ac:spMk id="15" creationId="{CE3D4922-3D1C-4679-9A86-15BFC1A252F0}"/>
          </ac:spMkLst>
        </pc:spChg>
        <pc:spChg chg="add del">
          <ac:chgData name="Mihaela Dimitrova (2215980)" userId="5d80895f-cd38-4d03-b959-7d267fb05322" providerId="ADAL" clId="{CCC34C32-FC96-EF4A-82C4-F88BF4D0C15F}" dt="2022-12-07T18:24:49.638" v="3731" actId="26606"/>
          <ac:spMkLst>
            <pc:docMk/>
            <pc:sldMk cId="3739031895" sldId="310"/>
            <ac:spMk id="28" creationId="{8D6B9972-4A81-4223-9901-0E559A1D5E59}"/>
          </ac:spMkLst>
        </pc:spChg>
        <pc:spChg chg="del">
          <ac:chgData name="Mihaela Dimitrova (2215980)" userId="5d80895f-cd38-4d03-b959-7d267fb05322" providerId="ADAL" clId="{CCC34C32-FC96-EF4A-82C4-F88BF4D0C15F}" dt="2022-12-07T17:24:15.404" v="3333"/>
          <ac:spMkLst>
            <pc:docMk/>
            <pc:sldMk cId="3739031895" sldId="310"/>
            <ac:spMk id="30" creationId="{164E9BCF-1B67-4514-808C-A5DCBDEB4A85}"/>
          </ac:spMkLst>
        </pc:spChg>
        <pc:spChg chg="add del">
          <ac:chgData name="Mihaela Dimitrova (2215980)" userId="5d80895f-cd38-4d03-b959-7d267fb05322" providerId="ADAL" clId="{CCC34C32-FC96-EF4A-82C4-F88BF4D0C15F}" dt="2022-12-07T18:24:43.249" v="3729" actId="26606"/>
          <ac:spMkLst>
            <pc:docMk/>
            <pc:sldMk cId="3739031895" sldId="310"/>
            <ac:spMk id="37" creationId="{5EF08599-3FED-4288-A20D-E7BCAC3B8E26}"/>
          </ac:spMkLst>
        </pc:spChg>
        <pc:spChg chg="add del">
          <ac:chgData name="Mihaela Dimitrova (2215980)" userId="5d80895f-cd38-4d03-b959-7d267fb05322" providerId="ADAL" clId="{CCC34C32-FC96-EF4A-82C4-F88BF4D0C15F}" dt="2022-12-07T18:24:43.249" v="3729" actId="26606"/>
          <ac:spMkLst>
            <pc:docMk/>
            <pc:sldMk cId="3739031895" sldId="310"/>
            <ac:spMk id="38" creationId="{C884A6B2-90E9-4BDB-8503-71AC02D3956A}"/>
          </ac:spMkLst>
        </pc:spChg>
        <pc:spChg chg="add del">
          <ac:chgData name="Mihaela Dimitrova (2215980)" userId="5d80895f-cd38-4d03-b959-7d267fb05322" providerId="ADAL" clId="{CCC34C32-FC96-EF4A-82C4-F88BF4D0C15F}" dt="2022-12-07T18:24:49.638" v="3731" actId="26606"/>
          <ac:spMkLst>
            <pc:docMk/>
            <pc:sldMk cId="3739031895" sldId="310"/>
            <ac:spMk id="50" creationId="{A6073935-E043-4801-AF06-06093A9145F7}"/>
          </ac:spMkLst>
        </pc:spChg>
        <pc:spChg chg="add">
          <ac:chgData name="Mihaela Dimitrova (2215980)" userId="5d80895f-cd38-4d03-b959-7d267fb05322" providerId="ADAL" clId="{CCC34C32-FC96-EF4A-82C4-F88BF4D0C15F}" dt="2022-12-07T18:24:49.647" v="3732" actId="26606"/>
          <ac:spMkLst>
            <pc:docMk/>
            <pc:sldMk cId="3739031895" sldId="310"/>
            <ac:spMk id="66" creationId="{E58348C3-6249-4952-AA86-C63DB35EA9F2}"/>
          </ac:spMkLst>
        </pc:spChg>
        <pc:spChg chg="del">
          <ac:chgData name="Mihaela Dimitrova (2215980)" userId="5d80895f-cd38-4d03-b959-7d267fb05322" providerId="ADAL" clId="{CCC34C32-FC96-EF4A-82C4-F88BF4D0C15F}" dt="2022-12-02T12:06:40.004" v="3326"/>
          <ac:spMkLst>
            <pc:docMk/>
            <pc:sldMk cId="3739031895" sldId="310"/>
            <ac:spMk id="88" creationId="{E58348C3-6249-4952-AA86-C63DB35EA9F2}"/>
          </ac:spMkLst>
        </pc:spChg>
        <pc:grpChg chg="add del">
          <ac:chgData name="Mihaela Dimitrova (2215980)" userId="5d80895f-cd38-4d03-b959-7d267fb05322" providerId="ADAL" clId="{CCC34C32-FC96-EF4A-82C4-F88BF4D0C15F}" dt="2022-12-07T18:24:43.249" v="3729" actId="26606"/>
          <ac:grpSpMkLst>
            <pc:docMk/>
            <pc:sldMk cId="3739031895" sldId="310"/>
            <ac:grpSpMk id="10" creationId="{08F94D66-27EC-4CB8-8226-D7F41C161863}"/>
          </ac:grpSpMkLst>
        </pc:grpChg>
        <pc:grpChg chg="del">
          <ac:chgData name="Mihaela Dimitrova (2215980)" userId="5d80895f-cd38-4d03-b959-7d267fb05322" providerId="ADAL" clId="{CCC34C32-FC96-EF4A-82C4-F88BF4D0C15F}" dt="2022-12-07T17:24:15.404" v="3333"/>
          <ac:grpSpMkLst>
            <pc:docMk/>
            <pc:sldMk cId="3739031895" sldId="310"/>
            <ac:grpSpMk id="14" creationId="{E9D059B6-ADD8-488A-B346-63289E90D13F}"/>
          </ac:grpSpMkLst>
        </pc:grpChg>
        <pc:grpChg chg="add del">
          <ac:chgData name="Mihaela Dimitrova (2215980)" userId="5d80895f-cd38-4d03-b959-7d267fb05322" providerId="ADAL" clId="{CCC34C32-FC96-EF4A-82C4-F88BF4D0C15F}" dt="2022-12-07T18:24:43.249" v="3729" actId="26606"/>
          <ac:grpSpMkLst>
            <pc:docMk/>
            <pc:sldMk cId="3739031895" sldId="310"/>
            <ac:grpSpMk id="22" creationId="{E9046BC8-D404-4E7D-9202-A07F3FDD3823}"/>
          </ac:grpSpMkLst>
        </pc:grpChg>
        <pc:grpChg chg="del">
          <ac:chgData name="Mihaela Dimitrova (2215980)" userId="5d80895f-cd38-4d03-b959-7d267fb05322" providerId="ADAL" clId="{CCC34C32-FC96-EF4A-82C4-F88BF4D0C15F}" dt="2022-12-07T17:24:15.404" v="3333"/>
          <ac:grpSpMkLst>
            <pc:docMk/>
            <pc:sldMk cId="3739031895" sldId="310"/>
            <ac:grpSpMk id="32" creationId="{32238778-9D1D-45F4-BB78-76F208A224B4}"/>
          </ac:grpSpMkLst>
        </pc:grpChg>
        <pc:grpChg chg="add del">
          <ac:chgData name="Mihaela Dimitrova (2215980)" userId="5d80895f-cd38-4d03-b959-7d267fb05322" providerId="ADAL" clId="{CCC34C32-FC96-EF4A-82C4-F88BF4D0C15F}" dt="2022-12-07T18:24:49.638" v="3731" actId="26606"/>
          <ac:grpSpMkLst>
            <pc:docMk/>
            <pc:sldMk cId="3739031895" sldId="310"/>
            <ac:grpSpMk id="45" creationId="{C616B3DC-C165-433D-9187-62DCC0E317D3}"/>
          </ac:grpSpMkLst>
        </pc:grpChg>
        <pc:grpChg chg="add del">
          <ac:chgData name="Mihaela Dimitrova (2215980)" userId="5d80895f-cd38-4d03-b959-7d267fb05322" providerId="ADAL" clId="{CCC34C32-FC96-EF4A-82C4-F88BF4D0C15F}" dt="2022-12-07T18:24:49.638" v="3731" actId="26606"/>
          <ac:grpSpMkLst>
            <pc:docMk/>
            <pc:sldMk cId="3739031895" sldId="310"/>
            <ac:grpSpMk id="51" creationId="{8AC26FF4-D6F9-4A94-A837-D051A101EDD3}"/>
          </ac:grpSpMkLst>
        </pc:grpChg>
        <pc:grpChg chg="add">
          <ac:chgData name="Mihaela Dimitrova (2215980)" userId="5d80895f-cd38-4d03-b959-7d267fb05322" providerId="ADAL" clId="{CCC34C32-FC96-EF4A-82C4-F88BF4D0C15F}" dt="2022-12-07T18:24:49.647" v="3732" actId="26606"/>
          <ac:grpSpMkLst>
            <pc:docMk/>
            <pc:sldMk cId="3739031895" sldId="310"/>
            <ac:grpSpMk id="58" creationId="{08F94D66-27EC-4CB8-8226-D7F41C161863}"/>
          </ac:grpSpMkLst>
        </pc:grpChg>
        <pc:grpChg chg="add">
          <ac:chgData name="Mihaela Dimitrova (2215980)" userId="5d80895f-cd38-4d03-b959-7d267fb05322" providerId="ADAL" clId="{CCC34C32-FC96-EF4A-82C4-F88BF4D0C15F}" dt="2022-12-07T18:24:49.647" v="3732" actId="26606"/>
          <ac:grpSpMkLst>
            <pc:docMk/>
            <pc:sldMk cId="3739031895" sldId="310"/>
            <ac:grpSpMk id="67" creationId="{DE6174AD-DBB0-43E6-98C2-738DB3A15244}"/>
          </ac:grpSpMkLst>
        </pc:grpChg>
        <pc:grpChg chg="del">
          <ac:chgData name="Mihaela Dimitrova (2215980)" userId="5d80895f-cd38-4d03-b959-7d267fb05322" providerId="ADAL" clId="{CCC34C32-FC96-EF4A-82C4-F88BF4D0C15F}" dt="2022-12-02T12:06:40.004" v="3326"/>
          <ac:grpSpMkLst>
            <pc:docMk/>
            <pc:sldMk cId="3739031895" sldId="310"/>
            <ac:grpSpMk id="80" creationId="{08F94D66-27EC-4CB8-8226-D7F41C161863}"/>
          </ac:grpSpMkLst>
        </pc:grpChg>
        <pc:grpChg chg="del">
          <ac:chgData name="Mihaela Dimitrova (2215980)" userId="5d80895f-cd38-4d03-b959-7d267fb05322" providerId="ADAL" clId="{CCC34C32-FC96-EF4A-82C4-F88BF4D0C15F}" dt="2022-12-02T12:06:40.004" v="3326"/>
          <ac:grpSpMkLst>
            <pc:docMk/>
            <pc:sldMk cId="3739031895" sldId="310"/>
            <ac:grpSpMk id="90" creationId="{DE6174AD-DBB0-43E6-98C2-738DB3A15244}"/>
          </ac:grpSpMkLst>
        </pc:grpChg>
        <pc:picChg chg="add mod">
          <ac:chgData name="Mihaela Dimitrova (2215980)" userId="5d80895f-cd38-4d03-b959-7d267fb05322" providerId="ADAL" clId="{CCC34C32-FC96-EF4A-82C4-F88BF4D0C15F}" dt="2022-12-07T18:24:49.647" v="3732" actId="26606"/>
          <ac:picMkLst>
            <pc:docMk/>
            <pc:sldMk cId="3739031895" sldId="310"/>
            <ac:picMk id="4" creationId="{A1EB6080-37E7-6300-E78E-B87A502C3068}"/>
          </ac:picMkLst>
        </pc:picChg>
      </pc:sldChg>
      <pc:sldChg chg="delSp delDesignElem">
        <pc:chgData name="Mihaela Dimitrova (2215980)" userId="5d80895f-cd38-4d03-b959-7d267fb05322" providerId="ADAL" clId="{CCC34C32-FC96-EF4A-82C4-F88BF4D0C15F}" dt="2022-12-02T12:06:40.004" v="3326"/>
        <pc:sldMkLst>
          <pc:docMk/>
          <pc:sldMk cId="2522709334" sldId="311"/>
        </pc:sldMkLst>
        <pc:spChg chg="del">
          <ac:chgData name="Mihaela Dimitrova (2215980)" userId="5d80895f-cd38-4d03-b959-7d267fb05322" providerId="ADAL" clId="{CCC34C32-FC96-EF4A-82C4-F88BF4D0C15F}" dt="2022-12-02T12:06:40.004" v="3326"/>
          <ac:spMkLst>
            <pc:docMk/>
            <pc:sldMk cId="2522709334" sldId="311"/>
            <ac:spMk id="73" creationId="{E58348C3-6249-4952-AA86-C63DB35EA9F2}"/>
          </ac:spMkLst>
        </pc:spChg>
        <pc:grpChg chg="del">
          <ac:chgData name="Mihaela Dimitrova (2215980)" userId="5d80895f-cd38-4d03-b959-7d267fb05322" providerId="ADAL" clId="{CCC34C32-FC96-EF4A-82C4-F88BF4D0C15F}" dt="2022-12-02T12:06:40.004" v="3326"/>
          <ac:grpSpMkLst>
            <pc:docMk/>
            <pc:sldMk cId="2522709334" sldId="311"/>
            <ac:grpSpMk id="65" creationId="{08F94D66-27EC-4CB8-8226-D7F41C161863}"/>
          </ac:grpSpMkLst>
        </pc:grpChg>
        <pc:grpChg chg="del">
          <ac:chgData name="Mihaela Dimitrova (2215980)" userId="5d80895f-cd38-4d03-b959-7d267fb05322" providerId="ADAL" clId="{CCC34C32-FC96-EF4A-82C4-F88BF4D0C15F}" dt="2022-12-02T12:06:40.004" v="3326"/>
          <ac:grpSpMkLst>
            <pc:docMk/>
            <pc:sldMk cId="2522709334" sldId="311"/>
            <ac:grpSpMk id="75" creationId="{DE6174AD-DBB0-43E6-98C2-738DB3A15244}"/>
          </ac:grpSpMkLst>
        </pc:grpChg>
      </pc:sldChg>
      <pc:sldChg chg="delSp delDesignElem">
        <pc:chgData name="Mihaela Dimitrova (2215980)" userId="5d80895f-cd38-4d03-b959-7d267fb05322" providerId="ADAL" clId="{CCC34C32-FC96-EF4A-82C4-F88BF4D0C15F}" dt="2022-12-02T12:06:40.004" v="3326"/>
        <pc:sldMkLst>
          <pc:docMk/>
          <pc:sldMk cId="518903374" sldId="312"/>
        </pc:sldMkLst>
        <pc:grpChg chg="del">
          <ac:chgData name="Mihaela Dimitrova (2215980)" userId="5d80895f-cd38-4d03-b959-7d267fb05322" providerId="ADAL" clId="{CCC34C32-FC96-EF4A-82C4-F88BF4D0C15F}" dt="2022-12-02T12:06:40.004" v="3326"/>
          <ac:grpSpMkLst>
            <pc:docMk/>
            <pc:sldMk cId="518903374" sldId="312"/>
            <ac:grpSpMk id="23" creationId="{08F94D66-27EC-4CB8-8226-D7F41C161863}"/>
          </ac:grpSpMkLst>
        </pc:grpChg>
      </pc:sldChg>
      <pc:sldChg chg="delSp modSp new mod delDesignElem">
        <pc:chgData name="Mihaela Dimitrova (2215980)" userId="5d80895f-cd38-4d03-b959-7d267fb05322" providerId="ADAL" clId="{CCC34C32-FC96-EF4A-82C4-F88BF4D0C15F}" dt="2022-12-07T18:23:51.965" v="3724" actId="14100"/>
        <pc:sldMkLst>
          <pc:docMk/>
          <pc:sldMk cId="2311657692" sldId="313"/>
        </pc:sldMkLst>
        <pc:spChg chg="mod">
          <ac:chgData name="Mihaela Dimitrova (2215980)" userId="5d80895f-cd38-4d03-b959-7d267fb05322" providerId="ADAL" clId="{CCC34C32-FC96-EF4A-82C4-F88BF4D0C15F}" dt="2022-12-07T18:23:51.965" v="3724" actId="14100"/>
          <ac:spMkLst>
            <pc:docMk/>
            <pc:sldMk cId="2311657692" sldId="313"/>
            <ac:spMk id="2" creationId="{23434566-F555-A674-C9B0-9F9ECF0ED356}"/>
          </ac:spMkLst>
        </pc:spChg>
        <pc:spChg chg="mod">
          <ac:chgData name="Mihaela Dimitrova (2215980)" userId="5d80895f-cd38-4d03-b959-7d267fb05322" providerId="ADAL" clId="{CCC34C32-FC96-EF4A-82C4-F88BF4D0C15F}" dt="2022-12-07T18:23:39.561" v="3723" actId="14100"/>
          <ac:spMkLst>
            <pc:docMk/>
            <pc:sldMk cId="2311657692" sldId="313"/>
            <ac:spMk id="3" creationId="{789BEA52-E3C7-5C7B-2062-2D81AD1FAC92}"/>
          </ac:spMkLst>
        </pc:spChg>
        <pc:spChg chg="del">
          <ac:chgData name="Mihaela Dimitrova (2215980)" userId="5d80895f-cd38-4d03-b959-7d267fb05322" providerId="ADAL" clId="{CCC34C32-FC96-EF4A-82C4-F88BF4D0C15F}" dt="2022-12-07T17:24:15.404" v="3333"/>
          <ac:spMkLst>
            <pc:docMk/>
            <pc:sldMk cId="2311657692" sldId="313"/>
            <ac:spMk id="13" creationId="{6AD30037-67ED-4367-9BE0-45787510BF13}"/>
          </ac:spMkLst>
        </pc:spChg>
        <pc:grpChg chg="del">
          <ac:chgData name="Mihaela Dimitrova (2215980)" userId="5d80895f-cd38-4d03-b959-7d267fb05322" providerId="ADAL" clId="{CCC34C32-FC96-EF4A-82C4-F88BF4D0C15F}" dt="2022-12-07T17:24:15.404" v="3333"/>
          <ac:grpSpMkLst>
            <pc:docMk/>
            <pc:sldMk cId="2311657692" sldId="313"/>
            <ac:grpSpMk id="15" creationId="{50841A4E-5BC1-44B4-83CF-D524E8AEAD64}"/>
          </ac:grpSpMkLst>
        </pc:grpChg>
      </pc:sldChg>
      <pc:sldChg chg="new del">
        <pc:chgData name="Mihaela Dimitrova (2215980)" userId="5d80895f-cd38-4d03-b959-7d267fb05322" providerId="ADAL" clId="{CCC34C32-FC96-EF4A-82C4-F88BF4D0C15F}" dt="2022-11-30T11:12:52.804" v="2778" actId="2696"/>
        <pc:sldMkLst>
          <pc:docMk/>
          <pc:sldMk cId="1226845875" sldId="314"/>
        </pc:sldMkLst>
      </pc:sldChg>
      <pc:sldChg chg="addSp delSp modSp new mod">
        <pc:chgData name="Mihaela Dimitrova (2215980)" userId="5d80895f-cd38-4d03-b959-7d267fb05322" providerId="ADAL" clId="{CCC34C32-FC96-EF4A-82C4-F88BF4D0C15F}" dt="2022-12-02T11:56:00.648" v="3199" actId="207"/>
        <pc:sldMkLst>
          <pc:docMk/>
          <pc:sldMk cId="4032361058" sldId="315"/>
        </pc:sldMkLst>
        <pc:spChg chg="mod">
          <ac:chgData name="Mihaela Dimitrova (2215980)" userId="5d80895f-cd38-4d03-b959-7d267fb05322" providerId="ADAL" clId="{CCC34C32-FC96-EF4A-82C4-F88BF4D0C15F}" dt="2022-11-30T11:08:24.352" v="2775" actId="27636"/>
          <ac:spMkLst>
            <pc:docMk/>
            <pc:sldMk cId="4032361058" sldId="315"/>
            <ac:spMk id="2" creationId="{0FB350CF-C853-C518-763D-1425308B08C3}"/>
          </ac:spMkLst>
        </pc:spChg>
        <pc:spChg chg="mod">
          <ac:chgData name="Mihaela Dimitrova (2215980)" userId="5d80895f-cd38-4d03-b959-7d267fb05322" providerId="ADAL" clId="{CCC34C32-FC96-EF4A-82C4-F88BF4D0C15F}" dt="2022-11-30T11:08:27.924" v="2777" actId="27636"/>
          <ac:spMkLst>
            <pc:docMk/>
            <pc:sldMk cId="4032361058" sldId="315"/>
            <ac:spMk id="3" creationId="{8A5541F1-5776-820E-10C4-96C6772C3E76}"/>
          </ac:spMkLst>
        </pc:spChg>
        <pc:spChg chg="add mod">
          <ac:chgData name="Mihaela Dimitrova (2215980)" userId="5d80895f-cd38-4d03-b959-7d267fb05322" providerId="ADAL" clId="{CCC34C32-FC96-EF4A-82C4-F88BF4D0C15F}" dt="2022-12-02T11:56:00.648" v="3199" actId="207"/>
          <ac:spMkLst>
            <pc:docMk/>
            <pc:sldMk cId="4032361058" sldId="315"/>
            <ac:spMk id="7" creationId="{E7853246-445B-8565-A47B-1FB4BB459B19}"/>
          </ac:spMkLst>
        </pc:spChg>
        <pc:picChg chg="add mod">
          <ac:chgData name="Mihaela Dimitrova (2215980)" userId="5d80895f-cd38-4d03-b959-7d267fb05322" providerId="ADAL" clId="{CCC34C32-FC96-EF4A-82C4-F88BF4D0C15F}" dt="2022-12-02T11:49:20.384" v="3112" actId="14100"/>
          <ac:picMkLst>
            <pc:docMk/>
            <pc:sldMk cId="4032361058" sldId="315"/>
            <ac:picMk id="6" creationId="{5866A0E8-BF74-2E93-CE46-FD68130DCB0B}"/>
          </ac:picMkLst>
        </pc:picChg>
        <pc:picChg chg="del">
          <ac:chgData name="Mihaela Dimitrova (2215980)" userId="5d80895f-cd38-4d03-b959-7d267fb05322" providerId="ADAL" clId="{CCC34C32-FC96-EF4A-82C4-F88BF4D0C15F}" dt="2022-12-02T11:47:34.105" v="3104" actId="478"/>
          <ac:picMkLst>
            <pc:docMk/>
            <pc:sldMk cId="4032361058" sldId="315"/>
            <ac:picMk id="8" creationId="{24814A00-967F-9013-1EEF-27BE28E72BA8}"/>
          </ac:picMkLst>
        </pc:picChg>
      </pc:sldChg>
      <pc:sldChg chg="delSp modSp new mod delDesignElem">
        <pc:chgData name="Mihaela Dimitrova (2215980)" userId="5d80895f-cd38-4d03-b959-7d267fb05322" providerId="ADAL" clId="{CCC34C32-FC96-EF4A-82C4-F88BF4D0C15F}" dt="2022-12-07T17:38:36.060" v="3353" actId="1036"/>
        <pc:sldMkLst>
          <pc:docMk/>
          <pc:sldMk cId="679603473" sldId="316"/>
        </pc:sldMkLst>
        <pc:spChg chg="mod">
          <ac:chgData name="Mihaela Dimitrova (2215980)" userId="5d80895f-cd38-4d03-b959-7d267fb05322" providerId="ADAL" clId="{CCC34C32-FC96-EF4A-82C4-F88BF4D0C15F}" dt="2022-12-07T17:26:33.054" v="3351" actId="14100"/>
          <ac:spMkLst>
            <pc:docMk/>
            <pc:sldMk cId="679603473" sldId="316"/>
            <ac:spMk id="2" creationId="{6B4102C3-42AB-32C1-50CE-22377226C875}"/>
          </ac:spMkLst>
        </pc:spChg>
        <pc:spChg chg="mod">
          <ac:chgData name="Mihaela Dimitrova (2215980)" userId="5d80895f-cd38-4d03-b959-7d267fb05322" providerId="ADAL" clId="{CCC34C32-FC96-EF4A-82C4-F88BF4D0C15F}" dt="2022-12-07T17:38:36.060" v="3353" actId="1036"/>
          <ac:spMkLst>
            <pc:docMk/>
            <pc:sldMk cId="679603473" sldId="316"/>
            <ac:spMk id="3" creationId="{A1DF78CD-9E88-8252-833B-27359E325B8B}"/>
          </ac:spMkLst>
        </pc:spChg>
        <pc:spChg chg="mod">
          <ac:chgData name="Mihaela Dimitrova (2215980)" userId="5d80895f-cd38-4d03-b959-7d267fb05322" providerId="ADAL" clId="{CCC34C32-FC96-EF4A-82C4-F88BF4D0C15F}" dt="2022-12-07T17:26:12.403" v="3349" actId="255"/>
          <ac:spMkLst>
            <pc:docMk/>
            <pc:sldMk cId="679603473" sldId="316"/>
            <ac:spMk id="7" creationId="{A8C8A298-D061-AC81-E896-716CD20CC9B9}"/>
          </ac:spMkLst>
        </pc:spChg>
        <pc:spChg chg="del">
          <ac:chgData name="Mihaela Dimitrova (2215980)" userId="5d80895f-cd38-4d03-b959-7d267fb05322" providerId="ADAL" clId="{CCC34C32-FC96-EF4A-82C4-F88BF4D0C15F}" dt="2022-12-02T12:06:40.004" v="3326"/>
          <ac:spMkLst>
            <pc:docMk/>
            <pc:sldMk cId="679603473" sldId="316"/>
            <ac:spMk id="10" creationId="{6AD30037-67ED-4367-9BE0-45787510BF13}"/>
          </ac:spMkLst>
        </pc:spChg>
        <pc:grpChg chg="del">
          <ac:chgData name="Mihaela Dimitrova (2215980)" userId="5d80895f-cd38-4d03-b959-7d267fb05322" providerId="ADAL" clId="{CCC34C32-FC96-EF4A-82C4-F88BF4D0C15F}" dt="2022-12-02T12:06:40.004" v="3326"/>
          <ac:grpSpMkLst>
            <pc:docMk/>
            <pc:sldMk cId="679603473" sldId="316"/>
            <ac:grpSpMk id="12" creationId="{50841A4E-5BC1-44B4-83CF-D524E8AEAD64}"/>
          </ac:grpSpMkLst>
        </pc:grpChg>
        <pc:picChg chg="mod">
          <ac:chgData name="Mihaela Dimitrova (2215980)" userId="5d80895f-cd38-4d03-b959-7d267fb05322" providerId="ADAL" clId="{CCC34C32-FC96-EF4A-82C4-F88BF4D0C15F}" dt="2022-12-07T17:26:43.804" v="3352" actId="1076"/>
          <ac:picMkLst>
            <pc:docMk/>
            <pc:sldMk cId="679603473" sldId="316"/>
            <ac:picMk id="4" creationId="{172742C8-D3CB-77AC-563F-F6DF9BE47C12}"/>
          </ac:picMkLst>
        </pc:picChg>
      </pc:sldChg>
      <pc:sldChg chg="new add del">
        <pc:chgData name="Mihaela Dimitrova (2215980)" userId="5d80895f-cd38-4d03-b959-7d267fb05322" providerId="ADAL" clId="{CCC34C32-FC96-EF4A-82C4-F88BF4D0C15F}" dt="2022-11-30T11:33:43.294" v="2782" actId="2696"/>
        <pc:sldMkLst>
          <pc:docMk/>
          <pc:sldMk cId="996191208" sldId="316"/>
        </pc:sldMkLst>
      </pc:sldChg>
      <pc:sldChg chg="addSp delSp modSp new mod setBg">
        <pc:chgData name="Mihaela Dimitrova (2215980)" userId="5d80895f-cd38-4d03-b959-7d267fb05322" providerId="ADAL" clId="{CCC34C32-FC96-EF4A-82C4-F88BF4D0C15F}" dt="2022-12-07T18:02:38.502" v="3505" actId="20577"/>
        <pc:sldMkLst>
          <pc:docMk/>
          <pc:sldMk cId="1321958614" sldId="318"/>
        </pc:sldMkLst>
        <pc:spChg chg="mod">
          <ac:chgData name="Mihaela Dimitrova (2215980)" userId="5d80895f-cd38-4d03-b959-7d267fb05322" providerId="ADAL" clId="{CCC34C32-FC96-EF4A-82C4-F88BF4D0C15F}" dt="2022-12-07T17:57:42.652" v="3461" actId="26606"/>
          <ac:spMkLst>
            <pc:docMk/>
            <pc:sldMk cId="1321958614" sldId="318"/>
            <ac:spMk id="2" creationId="{30926CBC-3DF8-8BFF-4998-B0184C4E1171}"/>
          </ac:spMkLst>
        </pc:spChg>
        <pc:spChg chg="mod ord">
          <ac:chgData name="Mihaela Dimitrova (2215980)" userId="5d80895f-cd38-4d03-b959-7d267fb05322" providerId="ADAL" clId="{CCC34C32-FC96-EF4A-82C4-F88BF4D0C15F}" dt="2022-12-07T17:57:42.652" v="3461" actId="26606"/>
          <ac:spMkLst>
            <pc:docMk/>
            <pc:sldMk cId="1321958614" sldId="318"/>
            <ac:spMk id="3" creationId="{D5E95077-7046-382F-6A33-A6A795081AB9}"/>
          </ac:spMkLst>
        </pc:spChg>
        <pc:spChg chg="add mod">
          <ac:chgData name="Mihaela Dimitrova (2215980)" userId="5d80895f-cd38-4d03-b959-7d267fb05322" providerId="ADAL" clId="{CCC34C32-FC96-EF4A-82C4-F88BF4D0C15F}" dt="2022-12-07T18:02:38.502" v="3505" actId="20577"/>
          <ac:spMkLst>
            <pc:docMk/>
            <pc:sldMk cId="1321958614" sldId="318"/>
            <ac:spMk id="6" creationId="{D654CF1E-0B5C-36BB-796F-ED3895C71B6C}"/>
          </ac:spMkLst>
        </pc:spChg>
        <pc:spChg chg="add del">
          <ac:chgData name="Mihaela Dimitrova (2215980)" userId="5d80895f-cd38-4d03-b959-7d267fb05322" providerId="ADAL" clId="{CCC34C32-FC96-EF4A-82C4-F88BF4D0C15F}" dt="2022-12-07T17:54:22.178" v="3449" actId="26606"/>
          <ac:spMkLst>
            <pc:docMk/>
            <pc:sldMk cId="1321958614" sldId="318"/>
            <ac:spMk id="11" creationId="{6AD30037-67ED-4367-9BE0-45787510BF13}"/>
          </ac:spMkLst>
        </pc:spChg>
        <pc:spChg chg="add del">
          <ac:chgData name="Mihaela Dimitrova (2215980)" userId="5d80895f-cd38-4d03-b959-7d267fb05322" providerId="ADAL" clId="{CCC34C32-FC96-EF4A-82C4-F88BF4D0C15F}" dt="2022-12-07T17:55:29.780" v="3458" actId="26606"/>
          <ac:spMkLst>
            <pc:docMk/>
            <pc:sldMk cId="1321958614" sldId="318"/>
            <ac:spMk id="19" creationId="{6958E693-06E1-4835-9E33-076E6D8ED938}"/>
          </ac:spMkLst>
        </pc:spChg>
        <pc:spChg chg="add del">
          <ac:chgData name="Mihaela Dimitrova (2215980)" userId="5d80895f-cd38-4d03-b959-7d267fb05322" providerId="ADAL" clId="{CCC34C32-FC96-EF4A-82C4-F88BF4D0C15F}" dt="2022-12-07T17:54:25.405" v="3451" actId="26606"/>
          <ac:spMkLst>
            <pc:docMk/>
            <pc:sldMk cId="1321958614" sldId="318"/>
            <ac:spMk id="24" creationId="{85428F22-76B3-4107-AADE-3F9EC95FD325}"/>
          </ac:spMkLst>
        </pc:spChg>
        <pc:spChg chg="add del">
          <ac:chgData name="Mihaela Dimitrova (2215980)" userId="5d80895f-cd38-4d03-b959-7d267fb05322" providerId="ADAL" clId="{CCC34C32-FC96-EF4A-82C4-F88BF4D0C15F}" dt="2022-12-07T17:57:42.648" v="3460" actId="26606"/>
          <ac:spMkLst>
            <pc:docMk/>
            <pc:sldMk cId="1321958614" sldId="318"/>
            <ac:spMk id="26" creationId="{21ECAAB0-702B-4C08-B30F-0AFAC3479ADF}"/>
          </ac:spMkLst>
        </pc:spChg>
        <pc:spChg chg="add del">
          <ac:chgData name="Mihaela Dimitrova (2215980)" userId="5d80895f-cd38-4d03-b959-7d267fb05322" providerId="ADAL" clId="{CCC34C32-FC96-EF4A-82C4-F88BF4D0C15F}" dt="2022-12-07T17:54:36.829" v="3453" actId="26606"/>
          <ac:spMkLst>
            <pc:docMk/>
            <pc:sldMk cId="1321958614" sldId="318"/>
            <ac:spMk id="27" creationId="{6AD30037-67ED-4367-9BE0-45787510BF13}"/>
          </ac:spMkLst>
        </pc:spChg>
        <pc:grpChg chg="add del">
          <ac:chgData name="Mihaela Dimitrova (2215980)" userId="5d80895f-cd38-4d03-b959-7d267fb05322" providerId="ADAL" clId="{CCC34C32-FC96-EF4A-82C4-F88BF4D0C15F}" dt="2022-12-07T17:55:29.780" v="3458" actId="26606"/>
          <ac:grpSpMkLst>
            <pc:docMk/>
            <pc:sldMk cId="1321958614" sldId="318"/>
            <ac:grpSpMk id="8" creationId="{C27500CA-FA61-49B6-AC7B-2CE50433D9B6}"/>
          </ac:grpSpMkLst>
        </pc:grpChg>
        <pc:grpChg chg="add del">
          <ac:chgData name="Mihaela Dimitrova (2215980)" userId="5d80895f-cd38-4d03-b959-7d267fb05322" providerId="ADAL" clId="{CCC34C32-FC96-EF4A-82C4-F88BF4D0C15F}" dt="2022-12-07T17:54:22.178" v="3449" actId="26606"/>
          <ac:grpSpMkLst>
            <pc:docMk/>
            <pc:sldMk cId="1321958614" sldId="318"/>
            <ac:grpSpMk id="13" creationId="{50841A4E-5BC1-44B4-83CF-D524E8AEAD64}"/>
          </ac:grpSpMkLst>
        </pc:grpChg>
        <pc:grpChg chg="add del">
          <ac:chgData name="Mihaela Dimitrova (2215980)" userId="5d80895f-cd38-4d03-b959-7d267fb05322" providerId="ADAL" clId="{CCC34C32-FC96-EF4A-82C4-F88BF4D0C15F}" dt="2022-12-07T17:54:25.405" v="3451" actId="26606"/>
          <ac:grpSpMkLst>
            <pc:docMk/>
            <pc:sldMk cId="1321958614" sldId="318"/>
            <ac:grpSpMk id="17" creationId="{78326E10-C8CB-487F-A110-F861268DE619}"/>
          </ac:grpSpMkLst>
        </pc:grpChg>
        <pc:grpChg chg="add del">
          <ac:chgData name="Mihaela Dimitrova (2215980)" userId="5d80895f-cd38-4d03-b959-7d267fb05322" providerId="ADAL" clId="{CCC34C32-FC96-EF4A-82C4-F88BF4D0C15F}" dt="2022-12-07T17:57:42.648" v="3460" actId="26606"/>
          <ac:grpSpMkLst>
            <pc:docMk/>
            <pc:sldMk cId="1321958614" sldId="318"/>
            <ac:grpSpMk id="21" creationId="{28A4A409-9242-444A-AC1F-809866828B50}"/>
          </ac:grpSpMkLst>
        </pc:grpChg>
        <pc:grpChg chg="add del">
          <ac:chgData name="Mihaela Dimitrova (2215980)" userId="5d80895f-cd38-4d03-b959-7d267fb05322" providerId="ADAL" clId="{CCC34C32-FC96-EF4A-82C4-F88BF4D0C15F}" dt="2022-12-07T17:54:25.405" v="3451" actId="26606"/>
          <ac:grpSpMkLst>
            <pc:docMk/>
            <pc:sldMk cId="1321958614" sldId="318"/>
            <ac:grpSpMk id="25" creationId="{5346FBCF-5353-4172-96F5-4B7EB07777C4}"/>
          </ac:grpSpMkLst>
        </pc:grpChg>
        <pc:grpChg chg="add del">
          <ac:chgData name="Mihaela Dimitrova (2215980)" userId="5d80895f-cd38-4d03-b959-7d267fb05322" providerId="ADAL" clId="{CCC34C32-FC96-EF4A-82C4-F88BF4D0C15F}" dt="2022-12-07T17:54:36.829" v="3453" actId="26606"/>
          <ac:grpSpMkLst>
            <pc:docMk/>
            <pc:sldMk cId="1321958614" sldId="318"/>
            <ac:grpSpMk id="28" creationId="{50841A4E-5BC1-44B4-83CF-D524E8AEAD64}"/>
          </ac:grpSpMkLst>
        </pc:grpChg>
        <pc:picChg chg="add mod ord">
          <ac:chgData name="Mihaela Dimitrova (2215980)" userId="5d80895f-cd38-4d03-b959-7d267fb05322" providerId="ADAL" clId="{CCC34C32-FC96-EF4A-82C4-F88BF4D0C15F}" dt="2022-12-07T17:57:52.529" v="3463" actId="14100"/>
          <ac:picMkLst>
            <pc:docMk/>
            <pc:sldMk cId="1321958614" sldId="318"/>
            <ac:picMk id="5" creationId="{808296A5-7CFE-3320-9784-26524E7A4807}"/>
          </ac:picMkLst>
        </pc:picChg>
      </pc:sldChg>
      <pc:sldChg chg="addSp delSp modSp new mod ord setBg">
        <pc:chgData name="Mihaela Dimitrova (2215980)" userId="5d80895f-cd38-4d03-b959-7d267fb05322" providerId="ADAL" clId="{CCC34C32-FC96-EF4A-82C4-F88BF4D0C15F}" dt="2022-12-07T18:22:20.769" v="3720" actId="14100"/>
        <pc:sldMkLst>
          <pc:docMk/>
          <pc:sldMk cId="1549808321" sldId="319"/>
        </pc:sldMkLst>
        <pc:spChg chg="mod">
          <ac:chgData name="Mihaela Dimitrova (2215980)" userId="5d80895f-cd38-4d03-b959-7d267fb05322" providerId="ADAL" clId="{CCC34C32-FC96-EF4A-82C4-F88BF4D0C15F}" dt="2022-12-07T18:15:23.702" v="3682" actId="26606"/>
          <ac:spMkLst>
            <pc:docMk/>
            <pc:sldMk cId="1549808321" sldId="319"/>
            <ac:spMk id="2" creationId="{3ACBB289-C329-EC41-19C2-76E6A6F933F3}"/>
          </ac:spMkLst>
        </pc:spChg>
        <pc:spChg chg="mod ord">
          <ac:chgData name="Mihaela Dimitrova (2215980)" userId="5d80895f-cd38-4d03-b959-7d267fb05322" providerId="ADAL" clId="{CCC34C32-FC96-EF4A-82C4-F88BF4D0C15F}" dt="2022-12-07T18:19:33.375" v="3692" actId="5793"/>
          <ac:spMkLst>
            <pc:docMk/>
            <pc:sldMk cId="1549808321" sldId="319"/>
            <ac:spMk id="3" creationId="{68EFC704-27AB-1CCA-F40A-7776EF374DD2}"/>
          </ac:spMkLst>
        </pc:spChg>
        <pc:spChg chg="add del mod">
          <ac:chgData name="Mihaela Dimitrova (2215980)" userId="5d80895f-cd38-4d03-b959-7d267fb05322" providerId="ADAL" clId="{CCC34C32-FC96-EF4A-82C4-F88BF4D0C15F}" dt="2022-12-07T18:16:00.525" v="3685" actId="478"/>
          <ac:spMkLst>
            <pc:docMk/>
            <pc:sldMk cId="1549808321" sldId="319"/>
            <ac:spMk id="6" creationId="{FB71E43B-6BC4-5B5C-AD00-221856741EC7}"/>
          </ac:spMkLst>
        </pc:spChg>
        <pc:spChg chg="add mod">
          <ac:chgData name="Mihaela Dimitrova (2215980)" userId="5d80895f-cd38-4d03-b959-7d267fb05322" providerId="ADAL" clId="{CCC34C32-FC96-EF4A-82C4-F88BF4D0C15F}" dt="2022-12-07T18:22:20.769" v="3720" actId="14100"/>
          <ac:spMkLst>
            <pc:docMk/>
            <pc:sldMk cId="1549808321" sldId="319"/>
            <ac:spMk id="7" creationId="{B28C7682-8AF8-D343-0223-86D333B89B4B}"/>
          </ac:spMkLst>
        </pc:spChg>
        <pc:spChg chg="add del">
          <ac:chgData name="Mihaela Dimitrova (2215980)" userId="5d80895f-cd38-4d03-b959-7d267fb05322" providerId="ADAL" clId="{CCC34C32-FC96-EF4A-82C4-F88BF4D0C15F}" dt="2022-12-07T18:15:23.692" v="3681" actId="26606"/>
          <ac:spMkLst>
            <pc:docMk/>
            <pc:sldMk cId="1549808321" sldId="319"/>
            <ac:spMk id="11" creationId="{85428F22-76B3-4107-AADE-3F9EC95FD325}"/>
          </ac:spMkLst>
        </pc:spChg>
        <pc:grpChg chg="add del">
          <ac:chgData name="Mihaela Dimitrova (2215980)" userId="5d80895f-cd38-4d03-b959-7d267fb05322" providerId="ADAL" clId="{CCC34C32-FC96-EF4A-82C4-F88BF4D0C15F}" dt="2022-12-07T18:15:23.692" v="3681" actId="26606"/>
          <ac:grpSpMkLst>
            <pc:docMk/>
            <pc:sldMk cId="1549808321" sldId="319"/>
            <ac:grpSpMk id="13" creationId="{5346FBCF-5353-4172-96F5-4B7EB07777C4}"/>
          </ac:grpSpMkLst>
        </pc:grpChg>
        <pc:grpChg chg="add del">
          <ac:chgData name="Mihaela Dimitrova (2215980)" userId="5d80895f-cd38-4d03-b959-7d267fb05322" providerId="ADAL" clId="{CCC34C32-FC96-EF4A-82C4-F88BF4D0C15F}" dt="2022-12-07T18:15:23.692" v="3681" actId="26606"/>
          <ac:grpSpMkLst>
            <pc:docMk/>
            <pc:sldMk cId="1549808321" sldId="319"/>
            <ac:grpSpMk id="17" creationId="{78326E10-C8CB-487F-A110-F861268DE619}"/>
          </ac:grpSpMkLst>
        </pc:grpChg>
        <pc:picChg chg="add mod">
          <ac:chgData name="Mihaela Dimitrova (2215980)" userId="5d80895f-cd38-4d03-b959-7d267fb05322" providerId="ADAL" clId="{CCC34C32-FC96-EF4A-82C4-F88BF4D0C15F}" dt="2022-12-07T18:19:44.355" v="3694" actId="14100"/>
          <ac:picMkLst>
            <pc:docMk/>
            <pc:sldMk cId="1549808321" sldId="319"/>
            <ac:picMk id="5" creationId="{CA1FE2D7-E2EA-097D-83D8-CA60BD05EC40}"/>
          </ac:picMkLst>
        </pc:picChg>
      </pc:sldChg>
      <pc:sldChg chg="modSp new mod">
        <pc:chgData name="Mihaela Dimitrova (2215980)" userId="5d80895f-cd38-4d03-b959-7d267fb05322" providerId="ADAL" clId="{CCC34C32-FC96-EF4A-82C4-F88BF4D0C15F}" dt="2022-12-14T17:40:21.889" v="3964" actId="14100"/>
        <pc:sldMkLst>
          <pc:docMk/>
          <pc:sldMk cId="123543878" sldId="320"/>
        </pc:sldMkLst>
        <pc:spChg chg="mod">
          <ac:chgData name="Mihaela Dimitrova (2215980)" userId="5d80895f-cd38-4d03-b959-7d267fb05322" providerId="ADAL" clId="{CCC34C32-FC96-EF4A-82C4-F88BF4D0C15F}" dt="2022-12-14T17:40:21.889" v="3964" actId="14100"/>
          <ac:spMkLst>
            <pc:docMk/>
            <pc:sldMk cId="123543878" sldId="320"/>
            <ac:spMk id="3" creationId="{3B0538EF-114E-222C-77B1-5097CDB608C4}"/>
          </ac:spMkLst>
        </pc:spChg>
      </pc:sldChg>
      <pc:sldMasterChg chg="modSldLayout">
        <pc:chgData name="Mihaela Dimitrova (2215980)" userId="5d80895f-cd38-4d03-b959-7d267fb05322" providerId="ADAL" clId="{CCC34C32-FC96-EF4A-82C4-F88BF4D0C15F}" dt="2022-11-17T13:27:33.820" v="86"/>
        <pc:sldMasterMkLst>
          <pc:docMk/>
          <pc:sldMasterMk cId="2700438958" sldId="2147483891"/>
        </pc:sldMasterMkLst>
        <pc:sldLayoutChg chg="delSp">
          <pc:chgData name="Mihaela Dimitrova (2215980)" userId="5d80895f-cd38-4d03-b959-7d267fb05322" providerId="ADAL" clId="{CCC34C32-FC96-EF4A-82C4-F88BF4D0C15F}" dt="2022-11-17T13:27:33.820" v="86"/>
          <pc:sldLayoutMkLst>
            <pc:docMk/>
            <pc:sldMasterMk cId="2700438958" sldId="2147483891"/>
            <pc:sldLayoutMk cId="2200958185" sldId="2147483909"/>
          </pc:sldLayoutMkLst>
          <pc:cxnChg chg="del">
            <ac:chgData name="Mihaela Dimitrova (2215980)" userId="5d80895f-cd38-4d03-b959-7d267fb05322" providerId="ADAL" clId="{CCC34C32-FC96-EF4A-82C4-F88BF4D0C15F}" dt="2022-11-17T13:27:33.820" v="86"/>
            <ac:cxnSpMkLst>
              <pc:docMk/>
              <pc:sldMasterMk cId="2700438958" sldId="2147483891"/>
              <pc:sldLayoutMk cId="2200958185" sldId="2147483909"/>
              <ac:cxnSpMk id="7" creationId="{00000000-0000-0000-0000-000000000000}"/>
            </ac:cxnSpMkLst>
          </pc:cxnChg>
        </pc:sldLayoutChg>
      </pc:sldMasterChg>
      <pc:sldMasterChg chg="setBg modSldLayout">
        <pc:chgData name="Mihaela Dimitrova (2215980)" userId="5d80895f-cd38-4d03-b959-7d267fb05322" providerId="ADAL" clId="{CCC34C32-FC96-EF4A-82C4-F88BF4D0C15F}" dt="2022-11-23T12:58:54.309" v="639"/>
        <pc:sldMasterMkLst>
          <pc:docMk/>
          <pc:sldMasterMk cId="2647965612" sldId="2147484806"/>
        </pc:sldMasterMkLst>
        <pc:sldLayoutChg chg="setBg">
          <pc:chgData name="Mihaela Dimitrova (2215980)" userId="5d80895f-cd38-4d03-b959-7d267fb05322" providerId="ADAL" clId="{CCC34C32-FC96-EF4A-82C4-F88BF4D0C15F}" dt="2022-11-23T12:58:54.309" v="639"/>
          <pc:sldLayoutMkLst>
            <pc:docMk/>
            <pc:sldMasterMk cId="2647965612" sldId="2147484806"/>
            <pc:sldLayoutMk cId="4186834133" sldId="2147484807"/>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289614175" sldId="2147484808"/>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846608186" sldId="2147484809"/>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3969345599" sldId="2147484810"/>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753126178" sldId="2147484811"/>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1097731893" sldId="2147484812"/>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1113879323" sldId="2147484813"/>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15237883" sldId="2147484814"/>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4286575755" sldId="2147484815"/>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2157636363" sldId="2147484816"/>
          </pc:sldLayoutMkLst>
        </pc:sldLayoutChg>
        <pc:sldLayoutChg chg="setBg">
          <pc:chgData name="Mihaela Dimitrova (2215980)" userId="5d80895f-cd38-4d03-b959-7d267fb05322" providerId="ADAL" clId="{CCC34C32-FC96-EF4A-82C4-F88BF4D0C15F}" dt="2022-11-23T12:58:54.309" v="639"/>
          <pc:sldLayoutMkLst>
            <pc:docMk/>
            <pc:sldMasterMk cId="2647965612" sldId="2147484806"/>
            <pc:sldLayoutMk cId="714027658" sldId="2147484817"/>
          </pc:sldLayoutMkLst>
        </pc:sldLayoutChg>
      </pc:sldMasterChg>
    </pc:docChg>
  </pc:docChgLst>
  <pc:docChgLst>
    <pc:chgData name="Elena Draghici (2214911)" userId="S::2214911@student.uwtsd.ac.uk::0c964279-b29f-4643-96e4-dd48ca903f8a" providerId="AD" clId="Web-{E4463FF8-205C-61C9-4E21-1F948F9416C9}"/>
    <pc:docChg chg="addSld delSld modSld addMainMaster delMainMaster">
      <pc:chgData name="Elena Draghici (2214911)" userId="S::2214911@student.uwtsd.ac.uk::0c964279-b29f-4643-96e4-dd48ca903f8a" providerId="AD" clId="Web-{E4463FF8-205C-61C9-4E21-1F948F9416C9}" dt="2022-11-27T20:51:14.833" v="2737" actId="1076"/>
      <pc:docMkLst>
        <pc:docMk/>
      </pc:docMkLst>
      <pc:sldChg chg="addSp delSp modSp mod setBg modClrScheme chgLayout">
        <pc:chgData name="Elena Draghici (2214911)" userId="S::2214911@student.uwtsd.ac.uk::0c964279-b29f-4643-96e4-dd48ca903f8a" providerId="AD" clId="Web-{E4463FF8-205C-61C9-4E21-1F948F9416C9}" dt="2022-11-27T18:53:59.746" v="1271" actId="20577"/>
        <pc:sldMkLst>
          <pc:docMk/>
          <pc:sldMk cId="979921876" sldId="256"/>
        </pc:sldMkLst>
        <pc:spChg chg="mod ord">
          <ac:chgData name="Elena Draghici (2214911)" userId="S::2214911@student.uwtsd.ac.uk::0c964279-b29f-4643-96e4-dd48ca903f8a" providerId="AD" clId="Web-{E4463FF8-205C-61C9-4E21-1F948F9416C9}" dt="2022-11-27T18:53:59.746" v="1271" actId="20577"/>
          <ac:spMkLst>
            <pc:docMk/>
            <pc:sldMk cId="979921876" sldId="256"/>
            <ac:spMk id="2" creationId="{82A5ADA8-69FC-45AE-BE7A-1722A46FBB7F}"/>
          </ac:spMkLst>
        </pc:spChg>
        <pc:spChg chg="mod ord">
          <ac:chgData name="Elena Draghici (2214911)" userId="S::2214911@student.uwtsd.ac.uk::0c964279-b29f-4643-96e4-dd48ca903f8a" providerId="AD" clId="Web-{E4463FF8-205C-61C9-4E21-1F948F9416C9}" dt="2022-11-27T18:53:44.667" v="1268" actId="20577"/>
          <ac:spMkLst>
            <pc:docMk/>
            <pc:sldMk cId="979921876" sldId="256"/>
            <ac:spMk id="3" creationId="{44D96DE3-2480-2644-F9B4-87E1B36B789A}"/>
          </ac:spMkLst>
        </pc:spChg>
        <pc:spChg chg="mod">
          <ac:chgData name="Elena Draghici (2214911)" userId="S::2214911@student.uwtsd.ac.uk::0c964279-b29f-4643-96e4-dd48ca903f8a" providerId="AD" clId="Web-{E4463FF8-205C-61C9-4E21-1F948F9416C9}" dt="2022-11-27T18:46:12.547" v="1237" actId="1076"/>
          <ac:spMkLst>
            <pc:docMk/>
            <pc:sldMk cId="979921876" sldId="256"/>
            <ac:spMk id="5" creationId="{F7A1DA63-D012-A142-35C7-3E0AB5193CB0}"/>
          </ac:spMkLst>
        </pc:spChg>
        <pc:spChg chg="add mod">
          <ac:chgData name="Elena Draghici (2214911)" userId="S::2214911@student.uwtsd.ac.uk::0c964279-b29f-4643-96e4-dd48ca903f8a" providerId="AD" clId="Web-{E4463FF8-205C-61C9-4E21-1F948F9416C9}" dt="2022-11-27T18:53:18.963" v="1264" actId="1076"/>
          <ac:spMkLst>
            <pc:docMk/>
            <pc:sldMk cId="979921876" sldId="256"/>
            <ac:spMk id="6" creationId="{00941FF3-02F9-9BBA-C97A-A070DF4729FE}"/>
          </ac:spMkLst>
        </pc:spChg>
        <pc:spChg chg="add">
          <ac:chgData name="Elena Draghici (2214911)" userId="S::2214911@student.uwtsd.ac.uk::0c964279-b29f-4643-96e4-dd48ca903f8a" providerId="AD" clId="Web-{E4463FF8-205C-61C9-4E21-1F948F9416C9}" dt="2022-11-27T18:51:08.704" v="1244"/>
          <ac:spMkLst>
            <pc:docMk/>
            <pc:sldMk cId="979921876" sldId="256"/>
            <ac:spMk id="319" creationId="{E58348C3-6249-4952-AA86-C63DB35EA9F2}"/>
          </ac:spMkLst>
        </pc:spChg>
        <pc:grpChg chg="add">
          <ac:chgData name="Elena Draghici (2214911)" userId="S::2214911@student.uwtsd.ac.uk::0c964279-b29f-4643-96e4-dd48ca903f8a" providerId="AD" clId="Web-{E4463FF8-205C-61C9-4E21-1F948F9416C9}" dt="2022-11-27T18:51:08.704" v="1244"/>
          <ac:grpSpMkLst>
            <pc:docMk/>
            <pc:sldMk cId="979921876" sldId="256"/>
            <ac:grpSpMk id="321" creationId="{DE6174AD-DBB0-43E6-98C2-738DB3A15244}"/>
          </ac:grpSpMkLst>
        </pc:grpChg>
        <pc:picChg chg="add mod ord">
          <ac:chgData name="Elena Draghici (2214911)" userId="S::2214911@student.uwtsd.ac.uk::0c964279-b29f-4643-96e4-dd48ca903f8a" providerId="AD" clId="Web-{E4463FF8-205C-61C9-4E21-1F948F9416C9}" dt="2022-11-27T18:51:08.704" v="1244"/>
          <ac:picMkLst>
            <pc:docMk/>
            <pc:sldMk cId="979921876" sldId="256"/>
            <ac:picMk id="4" creationId="{D0EB5141-ED50-C602-FC4E-436A206BD68F}"/>
          </ac:picMkLst>
        </pc:picChg>
        <pc:picChg chg="del">
          <ac:chgData name="Elena Draghici (2214911)" userId="S::2214911@student.uwtsd.ac.uk::0c964279-b29f-4643-96e4-dd48ca903f8a" providerId="AD" clId="Web-{E4463FF8-205C-61C9-4E21-1F948F9416C9}" dt="2022-11-27T18:44:01.167" v="1210"/>
          <ac:picMkLst>
            <pc:docMk/>
            <pc:sldMk cId="979921876" sldId="256"/>
            <ac:picMk id="9" creationId="{0E669949-B39A-863D-851D-08F41F91C6E2}"/>
          </ac:picMkLst>
        </pc:picChg>
        <pc:picChg chg="del mod">
          <ac:chgData name="Elena Draghici (2214911)" userId="S::2214911@student.uwtsd.ac.uk::0c964279-b29f-4643-96e4-dd48ca903f8a" providerId="AD" clId="Web-{E4463FF8-205C-61C9-4E21-1F948F9416C9}" dt="2022-11-27T18:44:20.308" v="1213"/>
          <ac:picMkLst>
            <pc:docMk/>
            <pc:sldMk cId="979921876" sldId="256"/>
            <ac:picMk id="209" creationId="{394905FC-930B-799E-AC9D-2963544C906F}"/>
          </ac:picMkLst>
        </pc:picChg>
      </pc:sldChg>
      <pc:sldChg chg="modSp mod setBg modClrScheme chgLayout">
        <pc:chgData name="Elena Draghici (2214911)" userId="S::2214911@student.uwtsd.ac.uk::0c964279-b29f-4643-96e4-dd48ca903f8a" providerId="AD" clId="Web-{E4463FF8-205C-61C9-4E21-1F948F9416C9}" dt="2022-11-27T18:54:43.013" v="1275" actId="1076"/>
        <pc:sldMkLst>
          <pc:docMk/>
          <pc:sldMk cId="1338229217" sldId="257"/>
        </pc:sldMkLst>
        <pc:spChg chg="mod ord">
          <ac:chgData name="Elena Draghici (2214911)" userId="S::2214911@student.uwtsd.ac.uk::0c964279-b29f-4643-96e4-dd48ca903f8a" providerId="AD" clId="Web-{E4463FF8-205C-61C9-4E21-1F948F9416C9}" dt="2022-11-27T18:54:30.513" v="1274" actId="20577"/>
          <ac:spMkLst>
            <pc:docMk/>
            <pc:sldMk cId="1338229217" sldId="257"/>
            <ac:spMk id="2" creationId="{FC5AF3DE-EB7D-7A50-A9F3-7EADC2531761}"/>
          </ac:spMkLst>
        </pc:spChg>
        <pc:graphicFrameChg chg="mod ord modGraphic">
          <ac:chgData name="Elena Draghici (2214911)" userId="S::2214911@student.uwtsd.ac.uk::0c964279-b29f-4643-96e4-dd48ca903f8a" providerId="AD" clId="Web-{E4463FF8-205C-61C9-4E21-1F948F9416C9}" dt="2022-11-27T18:54:43.013" v="1275" actId="1076"/>
          <ac:graphicFrameMkLst>
            <pc:docMk/>
            <pc:sldMk cId="1338229217" sldId="257"/>
            <ac:graphicFrameMk id="68" creationId="{B6C006E5-3084-C1A4-76A4-DAA5A8FC6882}"/>
          </ac:graphicFrameMkLst>
        </pc:graphicFrameChg>
      </pc:sldChg>
      <pc:sldChg chg="addSp delSp modSp mod setBg modClrScheme chgLayout">
        <pc:chgData name="Elena Draghici (2214911)" userId="S::2214911@student.uwtsd.ac.uk::0c964279-b29f-4643-96e4-dd48ca903f8a" providerId="AD" clId="Web-{E4463FF8-205C-61C9-4E21-1F948F9416C9}" dt="2022-11-27T19:07:11.575" v="1538" actId="14100"/>
        <pc:sldMkLst>
          <pc:docMk/>
          <pc:sldMk cId="3309358364" sldId="258"/>
        </pc:sldMkLst>
        <pc:spChg chg="mod ord">
          <ac:chgData name="Elena Draghici (2214911)" userId="S::2214911@student.uwtsd.ac.uk::0c964279-b29f-4643-96e4-dd48ca903f8a" providerId="AD" clId="Web-{E4463FF8-205C-61C9-4E21-1F948F9416C9}" dt="2022-11-27T19:04:33.537" v="1526"/>
          <ac:spMkLst>
            <pc:docMk/>
            <pc:sldMk cId="3309358364" sldId="258"/>
            <ac:spMk id="2" creationId="{E5365391-B627-FBFD-6E5D-E324F081C0BB}"/>
          </ac:spMkLst>
        </pc:spChg>
        <pc:spChg chg="add del mod">
          <ac:chgData name="Elena Draghici (2214911)" userId="S::2214911@student.uwtsd.ac.uk::0c964279-b29f-4643-96e4-dd48ca903f8a" providerId="AD" clId="Web-{E4463FF8-205C-61C9-4E21-1F948F9416C9}" dt="2022-11-27T18:55:45.250" v="1287"/>
          <ac:spMkLst>
            <pc:docMk/>
            <pc:sldMk cId="3309358364" sldId="258"/>
            <ac:spMk id="30" creationId="{99591955-7BA3-1155-438F-6678A3C6B11B}"/>
          </ac:spMkLst>
        </pc:spChg>
        <pc:spChg chg="add mod">
          <ac:chgData name="Elena Draghici (2214911)" userId="S::2214911@student.uwtsd.ac.uk::0c964279-b29f-4643-96e4-dd48ca903f8a" providerId="AD" clId="Web-{E4463FF8-205C-61C9-4E21-1F948F9416C9}" dt="2022-11-27T19:07:11.575" v="1538" actId="14100"/>
          <ac:spMkLst>
            <pc:docMk/>
            <pc:sldMk cId="3309358364" sldId="258"/>
            <ac:spMk id="324" creationId="{27175985-E9BA-1835-3148-CF93921009DA}"/>
          </ac:spMkLst>
        </pc:spChg>
        <pc:spChg chg="add">
          <ac:chgData name="Elena Draghici (2214911)" userId="S::2214911@student.uwtsd.ac.uk::0c964279-b29f-4643-96e4-dd48ca903f8a" providerId="AD" clId="Web-{E4463FF8-205C-61C9-4E21-1F948F9416C9}" dt="2022-11-27T19:04:33.537" v="1526"/>
          <ac:spMkLst>
            <pc:docMk/>
            <pc:sldMk cId="3309358364" sldId="258"/>
            <ac:spMk id="330" creationId="{6AD30037-67ED-4367-9BE0-45787510BF13}"/>
          </ac:spMkLst>
        </pc:spChg>
        <pc:grpChg chg="add">
          <ac:chgData name="Elena Draghici (2214911)" userId="S::2214911@student.uwtsd.ac.uk::0c964279-b29f-4643-96e4-dd48ca903f8a" providerId="AD" clId="Web-{E4463FF8-205C-61C9-4E21-1F948F9416C9}" dt="2022-11-27T19:04:33.537" v="1526"/>
          <ac:grpSpMkLst>
            <pc:docMk/>
            <pc:sldMk cId="3309358364" sldId="258"/>
            <ac:grpSpMk id="332" creationId="{50841A4E-5BC1-44B4-83CF-D524E8AEAD64}"/>
          </ac:grpSpMkLst>
        </pc:grpChg>
        <pc:graphicFrameChg chg="del mod ord modGraphic">
          <ac:chgData name="Elena Draghici (2214911)" userId="S::2214911@student.uwtsd.ac.uk::0c964279-b29f-4643-96e4-dd48ca903f8a" providerId="AD" clId="Web-{E4463FF8-205C-61C9-4E21-1F948F9416C9}" dt="2022-11-27T18:57:20.160" v="1385"/>
          <ac:graphicFrameMkLst>
            <pc:docMk/>
            <pc:sldMk cId="3309358364" sldId="258"/>
            <ac:graphicFrameMk id="42" creationId="{FFF9F473-09F9-8969-F5AA-1B74187CF9F4}"/>
          </ac:graphicFrameMkLst>
        </pc:graphicFrameChg>
        <pc:picChg chg="add">
          <ac:chgData name="Elena Draghici (2214911)" userId="S::2214911@student.uwtsd.ac.uk::0c964279-b29f-4643-96e4-dd48ca903f8a" providerId="AD" clId="Web-{E4463FF8-205C-61C9-4E21-1F948F9416C9}" dt="2022-11-27T19:04:33.537" v="1526"/>
          <ac:picMkLst>
            <pc:docMk/>
            <pc:sldMk cId="3309358364" sldId="258"/>
            <ac:picMk id="326" creationId="{EB9F0D47-EF7F-3781-B540-833932F7D2AE}"/>
          </ac:picMkLst>
        </pc:picChg>
      </pc:sldChg>
      <pc:sldChg chg="modSp mod modClrScheme chgLayout">
        <pc:chgData name="Elena Draghici (2214911)" userId="S::2214911@student.uwtsd.ac.uk::0c964279-b29f-4643-96e4-dd48ca903f8a" providerId="AD" clId="Web-{E4463FF8-205C-61C9-4E21-1F948F9416C9}" dt="2022-11-27T19:08:40.469" v="1544" actId="20577"/>
        <pc:sldMkLst>
          <pc:docMk/>
          <pc:sldMk cId="2335526592" sldId="259"/>
        </pc:sldMkLst>
        <pc:spChg chg="mod ord">
          <ac:chgData name="Elena Draghici (2214911)" userId="S::2214911@student.uwtsd.ac.uk::0c964279-b29f-4643-96e4-dd48ca903f8a" providerId="AD" clId="Web-{E4463FF8-205C-61C9-4E21-1F948F9416C9}" dt="2022-11-27T19:08:40.469" v="1544" actId="20577"/>
          <ac:spMkLst>
            <pc:docMk/>
            <pc:sldMk cId="2335526592" sldId="259"/>
            <ac:spMk id="2" creationId="{EA8EAC07-B7F6-B312-08E0-9D1BFF26E16A}"/>
          </ac:spMkLst>
        </pc:spChg>
        <pc:graphicFrameChg chg="mod ord">
          <ac:chgData name="Elena Draghici (2214911)" userId="S::2214911@student.uwtsd.ac.uk::0c964279-b29f-4643-96e4-dd48ca903f8a" providerId="AD" clId="Web-{E4463FF8-205C-61C9-4E21-1F948F9416C9}" dt="2022-11-27T16:38:42.010" v="383"/>
          <ac:graphicFrameMkLst>
            <pc:docMk/>
            <pc:sldMk cId="2335526592" sldId="259"/>
            <ac:graphicFrameMk id="39" creationId="{6D3498E8-29C1-EC31-F5FC-4F04BAACB6AB}"/>
          </ac:graphicFrameMkLst>
        </pc:graphicFrameChg>
      </pc:sldChg>
      <pc:sldChg chg="addSp delSp modSp mod setBg setFolMasterObjs modClrScheme chgLayout">
        <pc:chgData name="Elena Draghici (2214911)" userId="S::2214911@student.uwtsd.ac.uk::0c964279-b29f-4643-96e4-dd48ca903f8a" providerId="AD" clId="Web-{E4463FF8-205C-61C9-4E21-1F948F9416C9}" dt="2022-11-27T19:20:53.030" v="1863" actId="14100"/>
        <pc:sldMkLst>
          <pc:docMk/>
          <pc:sldMk cId="3254025803" sldId="260"/>
        </pc:sldMkLst>
        <pc:spChg chg="mod ord">
          <ac:chgData name="Elena Draghici (2214911)" userId="S::2214911@student.uwtsd.ac.uk::0c964279-b29f-4643-96e4-dd48ca903f8a" providerId="AD" clId="Web-{E4463FF8-205C-61C9-4E21-1F948F9416C9}" dt="2022-11-27T19:20:53.030" v="1863" actId="14100"/>
          <ac:spMkLst>
            <pc:docMk/>
            <pc:sldMk cId="3254025803" sldId="260"/>
            <ac:spMk id="2" creationId="{E86EF5EF-EB01-7CEF-7CCB-2FAADFC1BC15}"/>
          </ac:spMkLst>
        </pc:spChg>
        <pc:spChg chg="del">
          <ac:chgData name="Elena Draghici (2214911)" userId="S::2214911@student.uwtsd.ac.uk::0c964279-b29f-4643-96e4-dd48ca903f8a" providerId="AD" clId="Web-{E4463FF8-205C-61C9-4E21-1F948F9416C9}" dt="2022-11-27T19:12:15.946" v="1685"/>
          <ac:spMkLst>
            <pc:docMk/>
            <pc:sldMk cId="3254025803" sldId="260"/>
            <ac:spMk id="7" creationId="{86906B2F-A5E3-F1BD-8E60-8EA95CE17584}"/>
          </ac:spMkLst>
        </pc:spChg>
        <pc:spChg chg="add del mod">
          <ac:chgData name="Elena Draghici (2214911)" userId="S::2214911@student.uwtsd.ac.uk::0c964279-b29f-4643-96e4-dd48ca903f8a" providerId="AD" clId="Web-{E4463FF8-205C-61C9-4E21-1F948F9416C9}" dt="2022-11-27T19:20:02.246" v="1857"/>
          <ac:spMkLst>
            <pc:docMk/>
            <pc:sldMk cId="3254025803" sldId="260"/>
            <ac:spMk id="936" creationId="{5DAF518D-76C2-7852-55F7-3EB6ADA33E62}"/>
          </ac:spMkLst>
        </pc:spChg>
        <pc:spChg chg="add">
          <ac:chgData name="Elena Draghici (2214911)" userId="S::2214911@student.uwtsd.ac.uk::0c964279-b29f-4643-96e4-dd48ca903f8a" providerId="AD" clId="Web-{E4463FF8-205C-61C9-4E21-1F948F9416C9}" dt="2022-11-27T19:20:31.122" v="1861"/>
          <ac:spMkLst>
            <pc:docMk/>
            <pc:sldMk cId="3254025803" sldId="260"/>
            <ac:spMk id="943" creationId="{94C52C56-BEF2-4E22-8C8E-A7AC96B03A72}"/>
          </ac:spMkLst>
        </pc:spChg>
        <pc:spChg chg="add">
          <ac:chgData name="Elena Draghici (2214911)" userId="S::2214911@student.uwtsd.ac.uk::0c964279-b29f-4643-96e4-dd48ca903f8a" providerId="AD" clId="Web-{E4463FF8-205C-61C9-4E21-1F948F9416C9}" dt="2022-11-27T19:20:31.122" v="1861"/>
          <ac:spMkLst>
            <pc:docMk/>
            <pc:sldMk cId="3254025803" sldId="260"/>
            <ac:spMk id="945" creationId="{42285737-90EE-47DC-AC80-8AE156B11969}"/>
          </ac:spMkLst>
        </pc:spChg>
        <pc:grpChg chg="add">
          <ac:chgData name="Elena Draghici (2214911)" userId="S::2214911@student.uwtsd.ac.uk::0c964279-b29f-4643-96e4-dd48ca903f8a" providerId="AD" clId="Web-{E4463FF8-205C-61C9-4E21-1F948F9416C9}" dt="2022-11-27T19:20:31.122" v="1861"/>
          <ac:grpSpMkLst>
            <pc:docMk/>
            <pc:sldMk cId="3254025803" sldId="260"/>
            <ac:grpSpMk id="947" creationId="{B57BDC17-F1B3-455F-BBF1-680AA1F25C06}"/>
          </ac:grpSpMkLst>
        </pc:grpChg>
        <pc:graphicFrameChg chg="del mod ord modGraphic">
          <ac:chgData name="Elena Draghici (2214911)" userId="S::2214911@student.uwtsd.ac.uk::0c964279-b29f-4643-96e4-dd48ca903f8a" providerId="AD" clId="Web-{E4463FF8-205C-61C9-4E21-1F948F9416C9}" dt="2022-11-27T19:12:19.759" v="1687"/>
          <ac:graphicFrameMkLst>
            <pc:docMk/>
            <pc:sldMk cId="3254025803" sldId="260"/>
            <ac:graphicFrameMk id="5" creationId="{238F169A-A917-9B87-C5BC-62B56497F1EB}"/>
          </ac:graphicFrameMkLst>
        </pc:graphicFrameChg>
        <pc:graphicFrameChg chg="add mod modGraphic">
          <ac:chgData name="Elena Draghici (2214911)" userId="S::2214911@student.uwtsd.ac.uk::0c964279-b29f-4643-96e4-dd48ca903f8a" providerId="AD" clId="Web-{E4463FF8-205C-61C9-4E21-1F948F9416C9}" dt="2022-11-27T19:20:31.122" v="1861"/>
          <ac:graphicFrameMkLst>
            <pc:docMk/>
            <pc:sldMk cId="3254025803" sldId="260"/>
            <ac:graphicFrameMk id="938" creationId="{8F5C6250-3D6C-EC6C-7F41-7D4B6590AA44}"/>
          </ac:graphicFrameMkLst>
        </pc:graphicFrameChg>
        <pc:picChg chg="del">
          <ac:chgData name="Elena Draghici (2214911)" userId="S::2214911@student.uwtsd.ac.uk::0c964279-b29f-4643-96e4-dd48ca903f8a" providerId="AD" clId="Web-{E4463FF8-205C-61C9-4E21-1F948F9416C9}" dt="2022-11-27T19:12:15.946" v="1685"/>
          <ac:picMkLst>
            <pc:docMk/>
            <pc:sldMk cId="3254025803" sldId="260"/>
            <ac:picMk id="6" creationId="{4E0FD6FD-A29B-77E3-233F-C2AB4E09FAD8}"/>
          </ac:picMkLst>
        </pc:picChg>
      </pc:sldChg>
      <pc:sldChg chg="modSp del mod modClrScheme chgLayout">
        <pc:chgData name="Elena Draghici (2214911)" userId="S::2214911@student.uwtsd.ac.uk::0c964279-b29f-4643-96e4-dd48ca903f8a" providerId="AD" clId="Web-{E4463FF8-205C-61C9-4E21-1F948F9416C9}" dt="2022-11-27T18:43:11.712" v="1207"/>
        <pc:sldMkLst>
          <pc:docMk/>
          <pc:sldMk cId="2757864426" sldId="262"/>
        </pc:sldMkLst>
        <pc:spChg chg="mod ord">
          <ac:chgData name="Elena Draghici (2214911)" userId="S::2214911@student.uwtsd.ac.uk::0c964279-b29f-4643-96e4-dd48ca903f8a" providerId="AD" clId="Web-{E4463FF8-205C-61C9-4E21-1F948F9416C9}" dt="2022-11-27T16:38:42.010" v="383"/>
          <ac:spMkLst>
            <pc:docMk/>
            <pc:sldMk cId="2757864426" sldId="262"/>
            <ac:spMk id="2" creationId="{5F8B6ECB-3EE5-4917-A5A1-3CEA63191E68}"/>
          </ac:spMkLst>
        </pc:spChg>
        <pc:spChg chg="mod ord">
          <ac:chgData name="Elena Draghici (2214911)" userId="S::2214911@student.uwtsd.ac.uk::0c964279-b29f-4643-96e4-dd48ca903f8a" providerId="AD" clId="Web-{E4463FF8-205C-61C9-4E21-1F948F9416C9}" dt="2022-11-27T16:38:42.010" v="383"/>
          <ac:spMkLst>
            <pc:docMk/>
            <pc:sldMk cId="2757864426" sldId="262"/>
            <ac:spMk id="3" creationId="{CC14AC7E-6C19-4345-8801-340C074A1694}"/>
          </ac:spMkLst>
        </pc:spChg>
      </pc:sldChg>
      <pc:sldChg chg="modSp del mod modClrScheme chgLayout">
        <pc:chgData name="Elena Draghici (2214911)" userId="S::2214911@student.uwtsd.ac.uk::0c964279-b29f-4643-96e4-dd48ca903f8a" providerId="AD" clId="Web-{E4463FF8-205C-61C9-4E21-1F948F9416C9}" dt="2022-11-27T18:43:15.321" v="1208"/>
        <pc:sldMkLst>
          <pc:docMk/>
          <pc:sldMk cId="2867805513" sldId="263"/>
        </pc:sldMkLst>
        <pc:spChg chg="mod ord">
          <ac:chgData name="Elena Draghici (2214911)" userId="S::2214911@student.uwtsd.ac.uk::0c964279-b29f-4643-96e4-dd48ca903f8a" providerId="AD" clId="Web-{E4463FF8-205C-61C9-4E21-1F948F9416C9}" dt="2022-11-27T16:38:42.010" v="383"/>
          <ac:spMkLst>
            <pc:docMk/>
            <pc:sldMk cId="2867805513" sldId="263"/>
            <ac:spMk id="5" creationId="{EB39C355-4CF7-4A8D-B316-1F624046A10E}"/>
          </ac:spMkLst>
        </pc:spChg>
        <pc:picChg chg="mod ord">
          <ac:chgData name="Elena Draghici (2214911)" userId="S::2214911@student.uwtsd.ac.uk::0c964279-b29f-4643-96e4-dd48ca903f8a" providerId="AD" clId="Web-{E4463FF8-205C-61C9-4E21-1F948F9416C9}" dt="2022-11-27T16:38:42.010" v="383"/>
          <ac:picMkLst>
            <pc:docMk/>
            <pc:sldMk cId="2867805513" sldId="263"/>
            <ac:picMk id="7" creationId="{57AB3DDF-9460-4A20-9FDA-A230EA2577AD}"/>
          </ac:picMkLst>
        </pc:picChg>
      </pc:sldChg>
      <pc:sldChg chg="addSp delSp modSp mod setBg modClrScheme addAnim chgLayout">
        <pc:chgData name="Elena Draghici (2214911)" userId="S::2214911@student.uwtsd.ac.uk::0c964279-b29f-4643-96e4-dd48ca903f8a" providerId="AD" clId="Web-{E4463FF8-205C-61C9-4E21-1F948F9416C9}" dt="2022-11-27T18:14:44.471" v="1010" actId="1076"/>
        <pc:sldMkLst>
          <pc:docMk/>
          <pc:sldMk cId="540625929" sldId="264"/>
        </pc:sldMkLst>
        <pc:spChg chg="mod ord">
          <ac:chgData name="Elena Draghici (2214911)" userId="S::2214911@student.uwtsd.ac.uk::0c964279-b29f-4643-96e4-dd48ca903f8a" providerId="AD" clId="Web-{E4463FF8-205C-61C9-4E21-1F948F9416C9}" dt="2022-11-27T18:14:44.471" v="1010" actId="1076"/>
          <ac:spMkLst>
            <pc:docMk/>
            <pc:sldMk cId="540625929" sldId="264"/>
            <ac:spMk id="2" creationId="{3556B593-36F0-4931-B0DF-2996E6C54321}"/>
          </ac:spMkLst>
        </pc:spChg>
        <pc:spChg chg="add del">
          <ac:chgData name="Elena Draghici (2214911)" userId="S::2214911@student.uwtsd.ac.uk::0c964279-b29f-4643-96e4-dd48ca903f8a" providerId="AD" clId="Web-{E4463FF8-205C-61C9-4E21-1F948F9416C9}" dt="2022-11-27T18:09:13.488" v="938"/>
          <ac:spMkLst>
            <pc:docMk/>
            <pc:sldMk cId="540625929" sldId="264"/>
            <ac:spMk id="16" creationId="{E58348C3-6249-4952-AA86-C63DB35EA9F2}"/>
          </ac:spMkLst>
        </pc:spChg>
        <pc:spChg chg="add del">
          <ac:chgData name="Elena Draghici (2214911)" userId="S::2214911@student.uwtsd.ac.uk::0c964279-b29f-4643-96e4-dd48ca903f8a" providerId="AD" clId="Web-{E4463FF8-205C-61C9-4E21-1F948F9416C9}" dt="2022-11-27T18:12:21.434" v="982"/>
          <ac:spMkLst>
            <pc:docMk/>
            <pc:sldMk cId="540625929" sldId="264"/>
            <ac:spMk id="37" creationId="{E58348C3-6249-4952-AA86-C63DB35EA9F2}"/>
          </ac:spMkLst>
        </pc:spChg>
        <pc:spChg chg="add">
          <ac:chgData name="Elena Draghici (2214911)" userId="S::2214911@student.uwtsd.ac.uk::0c964279-b29f-4643-96e4-dd48ca903f8a" providerId="AD" clId="Web-{E4463FF8-205C-61C9-4E21-1F948F9416C9}" dt="2022-11-27T18:12:21.434" v="982"/>
          <ac:spMkLst>
            <pc:docMk/>
            <pc:sldMk cId="540625929" sldId="264"/>
            <ac:spMk id="58" creationId="{E58348C3-6249-4952-AA86-C63DB35EA9F2}"/>
          </ac:spMkLst>
        </pc:spChg>
        <pc:grpChg chg="add del">
          <ac:chgData name="Elena Draghici (2214911)" userId="S::2214911@student.uwtsd.ac.uk::0c964279-b29f-4643-96e4-dd48ca903f8a" providerId="AD" clId="Web-{E4463FF8-205C-61C9-4E21-1F948F9416C9}" dt="2022-11-27T18:09:13.488" v="938"/>
          <ac:grpSpMkLst>
            <pc:docMk/>
            <pc:sldMk cId="540625929" sldId="264"/>
            <ac:grpSpMk id="8" creationId="{08F94D66-27EC-4CB8-8226-D7F41C161863}"/>
          </ac:grpSpMkLst>
        </pc:grpChg>
        <pc:grpChg chg="add del">
          <ac:chgData name="Elena Draghici (2214911)" userId="S::2214911@student.uwtsd.ac.uk::0c964279-b29f-4643-96e4-dd48ca903f8a" providerId="AD" clId="Web-{E4463FF8-205C-61C9-4E21-1F948F9416C9}" dt="2022-11-27T18:09:13.488" v="938"/>
          <ac:grpSpMkLst>
            <pc:docMk/>
            <pc:sldMk cId="540625929" sldId="264"/>
            <ac:grpSpMk id="18" creationId="{DE6174AD-DBB0-43E6-98C2-738DB3A15244}"/>
          </ac:grpSpMkLst>
        </pc:grpChg>
        <pc:grpChg chg="add del">
          <ac:chgData name="Elena Draghici (2214911)" userId="S::2214911@student.uwtsd.ac.uk::0c964279-b29f-4643-96e4-dd48ca903f8a" providerId="AD" clId="Web-{E4463FF8-205C-61C9-4E21-1F948F9416C9}" dt="2022-11-27T18:12:21.434" v="982"/>
          <ac:grpSpMkLst>
            <pc:docMk/>
            <pc:sldMk cId="540625929" sldId="264"/>
            <ac:grpSpMk id="29" creationId="{08F94D66-27EC-4CB8-8226-D7F41C161863}"/>
          </ac:grpSpMkLst>
        </pc:grpChg>
        <pc:grpChg chg="add del">
          <ac:chgData name="Elena Draghici (2214911)" userId="S::2214911@student.uwtsd.ac.uk::0c964279-b29f-4643-96e4-dd48ca903f8a" providerId="AD" clId="Web-{E4463FF8-205C-61C9-4E21-1F948F9416C9}" dt="2022-11-27T18:12:21.434" v="982"/>
          <ac:grpSpMkLst>
            <pc:docMk/>
            <pc:sldMk cId="540625929" sldId="264"/>
            <ac:grpSpMk id="39" creationId="{DE6174AD-DBB0-43E6-98C2-738DB3A15244}"/>
          </ac:grpSpMkLst>
        </pc:grpChg>
        <pc:grpChg chg="add">
          <ac:chgData name="Elena Draghici (2214911)" userId="S::2214911@student.uwtsd.ac.uk::0c964279-b29f-4643-96e4-dd48ca903f8a" providerId="AD" clId="Web-{E4463FF8-205C-61C9-4E21-1F948F9416C9}" dt="2022-11-27T18:12:21.434" v="982"/>
          <ac:grpSpMkLst>
            <pc:docMk/>
            <pc:sldMk cId="540625929" sldId="264"/>
            <ac:grpSpMk id="50" creationId="{08F94D66-27EC-4CB8-8226-D7F41C161863}"/>
          </ac:grpSpMkLst>
        </pc:grpChg>
        <pc:grpChg chg="add">
          <ac:chgData name="Elena Draghici (2214911)" userId="S::2214911@student.uwtsd.ac.uk::0c964279-b29f-4643-96e4-dd48ca903f8a" providerId="AD" clId="Web-{E4463FF8-205C-61C9-4E21-1F948F9416C9}" dt="2022-11-27T18:12:21.434" v="982"/>
          <ac:grpSpMkLst>
            <pc:docMk/>
            <pc:sldMk cId="540625929" sldId="264"/>
            <ac:grpSpMk id="60" creationId="{DE6174AD-DBB0-43E6-98C2-738DB3A15244}"/>
          </ac:grpSpMkLst>
        </pc:grpChg>
        <pc:picChg chg="add mod">
          <ac:chgData name="Elena Draghici (2214911)" userId="S::2214911@student.uwtsd.ac.uk::0c964279-b29f-4643-96e4-dd48ca903f8a" providerId="AD" clId="Web-{E4463FF8-205C-61C9-4E21-1F948F9416C9}" dt="2022-11-27T18:12:21.434" v="982"/>
          <ac:picMkLst>
            <pc:docMk/>
            <pc:sldMk cId="540625929" sldId="264"/>
            <ac:picMk id="4" creationId="{82183CB6-BDC3-8022-45CE-91AC87C41F60}"/>
          </ac:picMkLst>
        </pc:picChg>
      </pc:sldChg>
      <pc:sldChg chg="addSp delSp modSp mod setBg modClrScheme addAnim delAnim chgLayout">
        <pc:chgData name="Elena Draghici (2214911)" userId="S::2214911@student.uwtsd.ac.uk::0c964279-b29f-4643-96e4-dd48ca903f8a" providerId="AD" clId="Web-{E4463FF8-205C-61C9-4E21-1F948F9416C9}" dt="2022-11-27T19:28:48.194" v="1987" actId="1076"/>
        <pc:sldMkLst>
          <pc:docMk/>
          <pc:sldMk cId="109857222" sldId="289"/>
        </pc:sldMkLst>
        <pc:spChg chg="mod ord">
          <ac:chgData name="Elena Draghici (2214911)" userId="S::2214911@student.uwtsd.ac.uk::0c964279-b29f-4643-96e4-dd48ca903f8a" providerId="AD" clId="Web-{E4463FF8-205C-61C9-4E21-1F948F9416C9}" dt="2022-11-27T19:28:26.036" v="1985" actId="20577"/>
          <ac:spMkLst>
            <pc:docMk/>
            <pc:sldMk cId="109857222" sldId="289"/>
            <ac:spMk id="2" creationId="{00000000-0000-0000-0000-000000000000}"/>
          </ac:spMkLst>
        </pc:spChg>
        <pc:spChg chg="mod ord">
          <ac:chgData name="Elena Draghici (2214911)" userId="S::2214911@student.uwtsd.ac.uk::0c964279-b29f-4643-96e4-dd48ca903f8a" providerId="AD" clId="Web-{E4463FF8-205C-61C9-4E21-1F948F9416C9}" dt="2022-11-27T19:25:56.420" v="1967"/>
          <ac:spMkLst>
            <pc:docMk/>
            <pc:sldMk cId="109857222" sldId="289"/>
            <ac:spMk id="3" creationId="{00000000-0000-0000-0000-000000000000}"/>
          </ac:spMkLst>
        </pc:spChg>
        <pc:spChg chg="add del">
          <ac:chgData name="Elena Draghici (2214911)" userId="S::2214911@student.uwtsd.ac.uk::0c964279-b29f-4643-96e4-dd48ca903f8a" providerId="AD" clId="Web-{E4463FF8-205C-61C9-4E21-1F948F9416C9}" dt="2022-11-27T19:25:56.404" v="1966"/>
          <ac:spMkLst>
            <pc:docMk/>
            <pc:sldMk cId="109857222" sldId="289"/>
            <ac:spMk id="8" creationId="{9CD9ACDE-8038-488C-AB0C-5FD1A373C8CD}"/>
          </ac:spMkLst>
        </pc:spChg>
        <pc:spChg chg="add">
          <ac:chgData name="Elena Draghici (2214911)" userId="S::2214911@student.uwtsd.ac.uk::0c964279-b29f-4643-96e4-dd48ca903f8a" providerId="AD" clId="Web-{E4463FF8-205C-61C9-4E21-1F948F9416C9}" dt="2022-11-27T19:25:56.420" v="1967"/>
          <ac:spMkLst>
            <pc:docMk/>
            <pc:sldMk cId="109857222" sldId="289"/>
            <ac:spMk id="9" creationId="{E58348C3-6249-4952-AA86-C63DB35EA9F2}"/>
          </ac:spMkLst>
        </pc:spChg>
        <pc:spChg chg="add del">
          <ac:chgData name="Elena Draghici (2214911)" userId="S::2214911@student.uwtsd.ac.uk::0c964279-b29f-4643-96e4-dd48ca903f8a" providerId="AD" clId="Web-{E4463FF8-205C-61C9-4E21-1F948F9416C9}" dt="2022-11-27T19:25:56.404" v="1966"/>
          <ac:spMkLst>
            <pc:docMk/>
            <pc:sldMk cId="109857222" sldId="289"/>
            <ac:spMk id="10" creationId="{DA6C2449-5F66-4753-AAA3-4AD81E57A0E5}"/>
          </ac:spMkLst>
        </pc:spChg>
        <pc:grpChg chg="add">
          <ac:chgData name="Elena Draghici (2214911)" userId="S::2214911@student.uwtsd.ac.uk::0c964279-b29f-4643-96e4-dd48ca903f8a" providerId="AD" clId="Web-{E4463FF8-205C-61C9-4E21-1F948F9416C9}" dt="2022-11-27T19:25:56.420" v="1967"/>
          <ac:grpSpMkLst>
            <pc:docMk/>
            <pc:sldMk cId="109857222" sldId="289"/>
            <ac:grpSpMk id="11" creationId="{DE6174AD-DBB0-43E6-98C2-738DB3A15244}"/>
          </ac:grpSpMkLst>
        </pc:grpChg>
        <pc:grpChg chg="add del">
          <ac:chgData name="Elena Draghici (2214911)" userId="S::2214911@student.uwtsd.ac.uk::0c964279-b29f-4643-96e4-dd48ca903f8a" providerId="AD" clId="Web-{E4463FF8-205C-61C9-4E21-1F948F9416C9}" dt="2022-11-27T19:25:56.404" v="1966"/>
          <ac:grpSpMkLst>
            <pc:docMk/>
            <pc:sldMk cId="109857222" sldId="289"/>
            <ac:grpSpMk id="12" creationId="{329F7DAB-18F4-436A-A0D8-61013DEB6F50}"/>
          </ac:grpSpMkLst>
        </pc:grpChg>
        <pc:picChg chg="add mod">
          <ac:chgData name="Elena Draghici (2214911)" userId="S::2214911@student.uwtsd.ac.uk::0c964279-b29f-4643-96e4-dd48ca903f8a" providerId="AD" clId="Web-{E4463FF8-205C-61C9-4E21-1F948F9416C9}" dt="2022-11-27T19:28:48.194" v="1987" actId="1076"/>
          <ac:picMkLst>
            <pc:docMk/>
            <pc:sldMk cId="109857222" sldId="289"/>
            <ac:picMk id="21" creationId="{1C569AD7-D256-3FA8-4783-17AF1CD5D431}"/>
          </ac:picMkLst>
        </pc:picChg>
      </pc:sldChg>
      <pc:sldChg chg="addSp delSp modSp mod setBg modClrScheme chgLayout">
        <pc:chgData name="Elena Draghici (2214911)" userId="S::2214911@student.uwtsd.ac.uk::0c964279-b29f-4643-96e4-dd48ca903f8a" providerId="AD" clId="Web-{E4463FF8-205C-61C9-4E21-1F948F9416C9}" dt="2022-11-27T20:01:01.818" v="2331" actId="14100"/>
        <pc:sldMkLst>
          <pc:docMk/>
          <pc:sldMk cId="3502171069" sldId="290"/>
        </pc:sldMkLst>
        <pc:spChg chg="mod ord">
          <ac:chgData name="Elena Draghici (2214911)" userId="S::2214911@student.uwtsd.ac.uk::0c964279-b29f-4643-96e4-dd48ca903f8a" providerId="AD" clId="Web-{E4463FF8-205C-61C9-4E21-1F948F9416C9}" dt="2022-11-27T19:29:45.290" v="1993"/>
          <ac:spMkLst>
            <pc:docMk/>
            <pc:sldMk cId="3502171069" sldId="290"/>
            <ac:spMk id="2" creationId="{853AC730-8297-9C2E-A24B-837659B353C3}"/>
          </ac:spMkLst>
        </pc:spChg>
        <pc:spChg chg="del">
          <ac:chgData name="Elena Draghici (2214911)" userId="S::2214911@student.uwtsd.ac.uk::0c964279-b29f-4643-96e4-dd48ca903f8a" providerId="AD" clId="Web-{E4463FF8-205C-61C9-4E21-1F948F9416C9}" dt="2022-11-27T19:29:42.602" v="1992"/>
          <ac:spMkLst>
            <pc:docMk/>
            <pc:sldMk cId="3502171069" sldId="290"/>
            <ac:spMk id="12" creationId="{93CF87BC-5D60-F946-B717-B33E21BE89EA}"/>
          </ac:spMkLst>
        </pc:spChg>
        <pc:spChg chg="mod">
          <ac:chgData name="Elena Draghici (2214911)" userId="S::2214911@student.uwtsd.ac.uk::0c964279-b29f-4643-96e4-dd48ca903f8a" providerId="AD" clId="Web-{E4463FF8-205C-61C9-4E21-1F948F9416C9}" dt="2022-11-27T20:01:01.818" v="2331" actId="14100"/>
          <ac:spMkLst>
            <pc:docMk/>
            <pc:sldMk cId="3502171069" sldId="290"/>
            <ac:spMk id="14" creationId="{6F69D5AF-ECD5-C6AD-FE6F-60C1595C2416}"/>
          </ac:spMkLst>
        </pc:spChg>
        <pc:spChg chg="add del">
          <ac:chgData name="Elena Draghici (2214911)" userId="S::2214911@student.uwtsd.ac.uk::0c964279-b29f-4643-96e4-dd48ca903f8a" providerId="AD" clId="Web-{E4463FF8-205C-61C9-4E21-1F948F9416C9}" dt="2022-11-27T19:45:27.812" v="2102"/>
          <ac:spMkLst>
            <pc:docMk/>
            <pc:sldMk cId="3502171069" sldId="290"/>
            <ac:spMk id="28" creationId="{6AD30037-67ED-4367-9BE0-45787510BF13}"/>
          </ac:spMkLst>
        </pc:spChg>
        <pc:spChg chg="add">
          <ac:chgData name="Elena Draghici (2214911)" userId="S::2214911@student.uwtsd.ac.uk::0c964279-b29f-4643-96e4-dd48ca903f8a" providerId="AD" clId="Web-{E4463FF8-205C-61C9-4E21-1F948F9416C9}" dt="2022-11-27T19:45:27.812" v="2102"/>
          <ac:spMkLst>
            <pc:docMk/>
            <pc:sldMk cId="3502171069" sldId="290"/>
            <ac:spMk id="49" creationId="{6AD30037-67ED-4367-9BE0-45787510BF13}"/>
          </ac:spMkLst>
        </pc:spChg>
        <pc:grpChg chg="add del">
          <ac:chgData name="Elena Draghici (2214911)" userId="S::2214911@student.uwtsd.ac.uk::0c964279-b29f-4643-96e4-dd48ca903f8a" providerId="AD" clId="Web-{E4463FF8-205C-61C9-4E21-1F948F9416C9}" dt="2022-11-27T19:45:27.812" v="2102"/>
          <ac:grpSpMkLst>
            <pc:docMk/>
            <pc:sldMk cId="3502171069" sldId="290"/>
            <ac:grpSpMk id="20" creationId="{260ACC13-B825-49F3-93DE-C8B8F2FA37A1}"/>
          </ac:grpSpMkLst>
        </pc:grpChg>
        <pc:grpChg chg="add del">
          <ac:chgData name="Elena Draghici (2214911)" userId="S::2214911@student.uwtsd.ac.uk::0c964279-b29f-4643-96e4-dd48ca903f8a" providerId="AD" clId="Web-{E4463FF8-205C-61C9-4E21-1F948F9416C9}" dt="2022-11-27T19:45:27.812" v="2102"/>
          <ac:grpSpMkLst>
            <pc:docMk/>
            <pc:sldMk cId="3502171069" sldId="290"/>
            <ac:grpSpMk id="30" creationId="{50841A4E-5BC1-44B4-83CF-D524E8AEAD64}"/>
          </ac:grpSpMkLst>
        </pc:grpChg>
        <pc:grpChg chg="add">
          <ac:chgData name="Elena Draghici (2214911)" userId="S::2214911@student.uwtsd.ac.uk::0c964279-b29f-4643-96e4-dd48ca903f8a" providerId="AD" clId="Web-{E4463FF8-205C-61C9-4E21-1F948F9416C9}" dt="2022-11-27T19:45:27.812" v="2102"/>
          <ac:grpSpMkLst>
            <pc:docMk/>
            <pc:sldMk cId="3502171069" sldId="290"/>
            <ac:grpSpMk id="41" creationId="{260ACC13-B825-49F3-93DE-C8B8F2FA37A1}"/>
          </ac:grpSpMkLst>
        </pc:grpChg>
        <pc:grpChg chg="add">
          <ac:chgData name="Elena Draghici (2214911)" userId="S::2214911@student.uwtsd.ac.uk::0c964279-b29f-4643-96e4-dd48ca903f8a" providerId="AD" clId="Web-{E4463FF8-205C-61C9-4E21-1F948F9416C9}" dt="2022-11-27T19:45:27.812" v="2102"/>
          <ac:grpSpMkLst>
            <pc:docMk/>
            <pc:sldMk cId="3502171069" sldId="290"/>
            <ac:grpSpMk id="51" creationId="{50841A4E-5BC1-44B4-83CF-D524E8AEAD64}"/>
          </ac:grpSpMkLst>
        </pc:grpChg>
        <pc:picChg chg="del">
          <ac:chgData name="Elena Draghici (2214911)" userId="S::2214911@student.uwtsd.ac.uk::0c964279-b29f-4643-96e4-dd48ca903f8a" providerId="AD" clId="Web-{E4463FF8-205C-61C9-4E21-1F948F9416C9}" dt="2022-11-27T19:29:42.602" v="1992"/>
          <ac:picMkLst>
            <pc:docMk/>
            <pc:sldMk cId="3502171069" sldId="290"/>
            <ac:picMk id="11" creationId="{8438042C-351F-D56D-4A46-464D5FAB6D5D}"/>
          </ac:picMkLst>
        </pc:picChg>
        <pc:picChg chg="add mod">
          <ac:chgData name="Elena Draghici (2214911)" userId="S::2214911@student.uwtsd.ac.uk::0c964279-b29f-4643-96e4-dd48ca903f8a" providerId="AD" clId="Web-{E4463FF8-205C-61C9-4E21-1F948F9416C9}" dt="2022-11-27T20:00:50.693" v="2330" actId="1076"/>
          <ac:picMkLst>
            <pc:docMk/>
            <pc:sldMk cId="3502171069" sldId="290"/>
            <ac:picMk id="16" creationId="{888CA31F-24F0-2678-A8B2-748EEB38531C}"/>
          </ac:picMkLst>
        </pc:picChg>
      </pc:sldChg>
      <pc:sldChg chg="delSp modSp del mod modClrScheme chgLayout">
        <pc:chgData name="Elena Draghici (2214911)" userId="S::2214911@student.uwtsd.ac.uk::0c964279-b29f-4643-96e4-dd48ca903f8a" providerId="AD" clId="Web-{E4463FF8-205C-61C9-4E21-1F948F9416C9}" dt="2022-11-27T20:22:57.171" v="2541"/>
        <pc:sldMkLst>
          <pc:docMk/>
          <pc:sldMk cId="2926747381" sldId="291"/>
        </pc:sldMkLst>
        <pc:spChg chg="mod">
          <ac:chgData name="Elena Draghici (2214911)" userId="S::2214911@student.uwtsd.ac.uk::0c964279-b29f-4643-96e4-dd48ca903f8a" providerId="AD" clId="Web-{E4463FF8-205C-61C9-4E21-1F948F9416C9}" dt="2022-11-27T19:32:44.312" v="2021" actId="1076"/>
          <ac:spMkLst>
            <pc:docMk/>
            <pc:sldMk cId="2926747381" sldId="291"/>
            <ac:spMk id="2" creationId="{21B076E0-4C53-6882-1B92-EAED53601441}"/>
          </ac:spMkLst>
        </pc:spChg>
        <pc:spChg chg="mod ord">
          <ac:chgData name="Elena Draghici (2214911)" userId="S::2214911@student.uwtsd.ac.uk::0c964279-b29f-4643-96e4-dd48ca903f8a" providerId="AD" clId="Web-{E4463FF8-205C-61C9-4E21-1F948F9416C9}" dt="2022-11-27T16:38:42.010" v="383"/>
          <ac:spMkLst>
            <pc:docMk/>
            <pc:sldMk cId="2926747381" sldId="291"/>
            <ac:spMk id="3" creationId="{EEDF260D-54F8-94C2-2474-E28B2053998E}"/>
          </ac:spMkLst>
        </pc:spChg>
        <pc:spChg chg="mod">
          <ac:chgData name="Elena Draghici (2214911)" userId="S::2214911@student.uwtsd.ac.uk::0c964279-b29f-4643-96e4-dd48ca903f8a" providerId="AD" clId="Web-{E4463FF8-205C-61C9-4E21-1F948F9416C9}" dt="2022-11-27T19:33:16.236" v="2025" actId="14100"/>
          <ac:spMkLst>
            <pc:docMk/>
            <pc:sldMk cId="2926747381" sldId="291"/>
            <ac:spMk id="4" creationId="{3AB78A5E-D48F-EA45-E09E-69922BA0D57B}"/>
          </ac:spMkLst>
        </pc:spChg>
        <pc:spChg chg="del">
          <ac:chgData name="Elena Draghici (2214911)" userId="S::2214911@student.uwtsd.ac.uk::0c964279-b29f-4643-96e4-dd48ca903f8a" providerId="AD" clId="Web-{E4463FF8-205C-61C9-4E21-1F948F9416C9}" dt="2022-11-27T19:32:22.124" v="2016"/>
          <ac:spMkLst>
            <pc:docMk/>
            <pc:sldMk cId="2926747381" sldId="291"/>
            <ac:spMk id="6" creationId="{46504CE2-2C35-A6E1-317E-AFCB803160C9}"/>
          </ac:spMkLst>
        </pc:spChg>
        <pc:spChg chg="del">
          <ac:chgData name="Elena Draghici (2214911)" userId="S::2214911@student.uwtsd.ac.uk::0c964279-b29f-4643-96e4-dd48ca903f8a" providerId="AD" clId="Web-{E4463FF8-205C-61C9-4E21-1F948F9416C9}" dt="2022-11-27T19:33:20.658" v="2026"/>
          <ac:spMkLst>
            <pc:docMk/>
            <pc:sldMk cId="2926747381" sldId="291"/>
            <ac:spMk id="8" creationId="{F3C9F699-61A9-61B5-08D6-E295E56BEEA3}"/>
          </ac:spMkLst>
        </pc:spChg>
        <pc:picChg chg="del">
          <ac:chgData name="Elena Draghici (2214911)" userId="S::2214911@student.uwtsd.ac.uk::0c964279-b29f-4643-96e4-dd48ca903f8a" providerId="AD" clId="Web-{E4463FF8-205C-61C9-4E21-1F948F9416C9}" dt="2022-11-27T19:32:22.124" v="2016"/>
          <ac:picMkLst>
            <pc:docMk/>
            <pc:sldMk cId="2926747381" sldId="291"/>
            <ac:picMk id="5" creationId="{103AC363-5211-495D-DACB-D608FB91DF5E}"/>
          </ac:picMkLst>
        </pc:picChg>
      </pc:sldChg>
      <pc:sldChg chg="modSp del mod modClrScheme chgLayout">
        <pc:chgData name="Elena Draghici (2214911)" userId="S::2214911@student.uwtsd.ac.uk::0c964279-b29f-4643-96e4-dd48ca903f8a" providerId="AD" clId="Web-{E4463FF8-205C-61C9-4E21-1F948F9416C9}" dt="2022-11-27T20:23:17.078" v="2543"/>
        <pc:sldMkLst>
          <pc:docMk/>
          <pc:sldMk cId="2224824436" sldId="292"/>
        </pc:sldMkLst>
        <pc:spChg chg="mod ord">
          <ac:chgData name="Elena Draghici (2214911)" userId="S::2214911@student.uwtsd.ac.uk::0c964279-b29f-4643-96e4-dd48ca903f8a" providerId="AD" clId="Web-{E4463FF8-205C-61C9-4E21-1F948F9416C9}" dt="2022-11-27T20:23:15.922" v="2542" actId="20577"/>
          <ac:spMkLst>
            <pc:docMk/>
            <pc:sldMk cId="2224824436" sldId="292"/>
            <ac:spMk id="5" creationId="{485DC5D4-4D09-EEA0-B63A-8866A1B9D2C9}"/>
          </ac:spMkLst>
        </pc:spChg>
      </pc:sldChg>
      <pc:sldChg chg="delSp modSp del mod modClrScheme chgLayout">
        <pc:chgData name="Elena Draghici (2214911)" userId="S::2214911@student.uwtsd.ac.uk::0c964279-b29f-4643-96e4-dd48ca903f8a" providerId="AD" clId="Web-{E4463FF8-205C-61C9-4E21-1F948F9416C9}" dt="2022-11-27T20:23:36.704" v="2545"/>
        <pc:sldMkLst>
          <pc:docMk/>
          <pc:sldMk cId="261399416" sldId="293"/>
        </pc:sldMkLst>
        <pc:spChg chg="del">
          <ac:chgData name="Elena Draghici (2214911)" userId="S::2214911@student.uwtsd.ac.uk::0c964279-b29f-4643-96e4-dd48ca903f8a" providerId="AD" clId="Web-{E4463FF8-205C-61C9-4E21-1F948F9416C9}" dt="2022-11-27T20:23:24.984" v="2544"/>
          <ac:spMkLst>
            <pc:docMk/>
            <pc:sldMk cId="261399416" sldId="293"/>
            <ac:spMk id="9" creationId="{9D86D244-505B-19DB-7869-4BA8E3F65B29}"/>
          </ac:spMkLst>
        </pc:spChg>
        <pc:spChg chg="mod ord">
          <ac:chgData name="Elena Draghici (2214911)" userId="S::2214911@student.uwtsd.ac.uk::0c964279-b29f-4643-96e4-dd48ca903f8a" providerId="AD" clId="Web-{E4463FF8-205C-61C9-4E21-1F948F9416C9}" dt="2022-11-27T16:38:42.010" v="383"/>
          <ac:spMkLst>
            <pc:docMk/>
            <pc:sldMk cId="261399416" sldId="293"/>
            <ac:spMk id="12" creationId="{2147F56B-E828-87A7-5951-05E1FFC55617}"/>
          </ac:spMkLst>
        </pc:spChg>
        <pc:picChg chg="del">
          <ac:chgData name="Elena Draghici (2214911)" userId="S::2214911@student.uwtsd.ac.uk::0c964279-b29f-4643-96e4-dd48ca903f8a" providerId="AD" clId="Web-{E4463FF8-205C-61C9-4E21-1F948F9416C9}" dt="2022-11-27T20:23:24.984" v="2544"/>
          <ac:picMkLst>
            <pc:docMk/>
            <pc:sldMk cId="261399416" sldId="293"/>
            <ac:picMk id="8" creationId="{322A3A53-51D7-6314-9935-FC5907FFEBA0}"/>
          </ac:picMkLst>
        </pc:picChg>
      </pc:sldChg>
      <pc:sldChg chg="addSp modSp mod setBg modClrScheme chgLayout">
        <pc:chgData name="Elena Draghici (2214911)" userId="S::2214911@student.uwtsd.ac.uk::0c964279-b29f-4643-96e4-dd48ca903f8a" providerId="AD" clId="Web-{E4463FF8-205C-61C9-4E21-1F948F9416C9}" dt="2022-11-27T20:45:45.101" v="2709"/>
        <pc:sldMkLst>
          <pc:docMk/>
          <pc:sldMk cId="2823797337" sldId="294"/>
        </pc:sldMkLst>
        <pc:spChg chg="mod ord">
          <ac:chgData name="Elena Draghici (2214911)" userId="S::2214911@student.uwtsd.ac.uk::0c964279-b29f-4643-96e4-dd48ca903f8a" providerId="AD" clId="Web-{E4463FF8-205C-61C9-4E21-1F948F9416C9}" dt="2022-11-27T20:45:45.101" v="2709"/>
          <ac:spMkLst>
            <pc:docMk/>
            <pc:sldMk cId="2823797337" sldId="294"/>
            <ac:spMk id="2" creationId="{1CED7C92-E73E-FAA1-4030-403E2E9A9939}"/>
          </ac:spMkLst>
        </pc:spChg>
        <pc:spChg chg="mod ord">
          <ac:chgData name="Elena Draghici (2214911)" userId="S::2214911@student.uwtsd.ac.uk::0c964279-b29f-4643-96e4-dd48ca903f8a" providerId="AD" clId="Web-{E4463FF8-205C-61C9-4E21-1F948F9416C9}" dt="2022-11-27T20:45:45.101" v="2709"/>
          <ac:spMkLst>
            <pc:docMk/>
            <pc:sldMk cId="2823797337" sldId="294"/>
            <ac:spMk id="3" creationId="{37AB78D8-C947-E4A1-E217-456A6F6CC353}"/>
          </ac:spMkLst>
        </pc:spChg>
        <pc:spChg chg="add">
          <ac:chgData name="Elena Draghici (2214911)" userId="S::2214911@student.uwtsd.ac.uk::0c964279-b29f-4643-96e4-dd48ca903f8a" providerId="AD" clId="Web-{E4463FF8-205C-61C9-4E21-1F948F9416C9}" dt="2022-11-27T20:45:45.101" v="2709"/>
          <ac:spMkLst>
            <pc:docMk/>
            <pc:sldMk cId="2823797337" sldId="294"/>
            <ac:spMk id="17" creationId="{6AD30037-67ED-4367-9BE0-45787510BF13}"/>
          </ac:spMkLst>
        </pc:spChg>
        <pc:grpChg chg="add">
          <ac:chgData name="Elena Draghici (2214911)" userId="S::2214911@student.uwtsd.ac.uk::0c964279-b29f-4643-96e4-dd48ca903f8a" providerId="AD" clId="Web-{E4463FF8-205C-61C9-4E21-1F948F9416C9}" dt="2022-11-27T20:45:45.101" v="2709"/>
          <ac:grpSpMkLst>
            <pc:docMk/>
            <pc:sldMk cId="2823797337" sldId="294"/>
            <ac:grpSpMk id="9" creationId="{260ACC13-B825-49F3-93DE-C8B8F2FA37A1}"/>
          </ac:grpSpMkLst>
        </pc:grpChg>
        <pc:grpChg chg="add">
          <ac:chgData name="Elena Draghici (2214911)" userId="S::2214911@student.uwtsd.ac.uk::0c964279-b29f-4643-96e4-dd48ca903f8a" providerId="AD" clId="Web-{E4463FF8-205C-61C9-4E21-1F948F9416C9}" dt="2022-11-27T20:45:45.101" v="2709"/>
          <ac:grpSpMkLst>
            <pc:docMk/>
            <pc:sldMk cId="2823797337" sldId="294"/>
            <ac:grpSpMk id="19" creationId="{50841A4E-5BC1-44B4-83CF-D524E8AEAD64}"/>
          </ac:grpSpMkLst>
        </pc:grpChg>
        <pc:picChg chg="add">
          <ac:chgData name="Elena Draghici (2214911)" userId="S::2214911@student.uwtsd.ac.uk::0c964279-b29f-4643-96e4-dd48ca903f8a" providerId="AD" clId="Web-{E4463FF8-205C-61C9-4E21-1F948F9416C9}" dt="2022-11-27T20:45:45.101" v="2709"/>
          <ac:picMkLst>
            <pc:docMk/>
            <pc:sldMk cId="2823797337" sldId="294"/>
            <ac:picMk id="5" creationId="{AB896268-27C8-FA7D-47F5-FEEA0A55E6EA}"/>
          </ac:picMkLst>
        </pc:picChg>
      </pc:sldChg>
      <pc:sldChg chg="addSp modSp mod modClrScheme chgLayout">
        <pc:chgData name="Elena Draghici (2214911)" userId="S::2214911@student.uwtsd.ac.uk::0c964279-b29f-4643-96e4-dd48ca903f8a" providerId="AD" clId="Web-{E4463FF8-205C-61C9-4E21-1F948F9416C9}" dt="2022-11-27T18:16:40.913" v="1032" actId="20577"/>
        <pc:sldMkLst>
          <pc:docMk/>
          <pc:sldMk cId="3266722336" sldId="296"/>
        </pc:sldMkLst>
        <pc:spChg chg="mod ord">
          <ac:chgData name="Elena Draghici (2214911)" userId="S::2214911@student.uwtsd.ac.uk::0c964279-b29f-4643-96e4-dd48ca903f8a" providerId="AD" clId="Web-{E4463FF8-205C-61C9-4E21-1F948F9416C9}" dt="2022-11-27T16:51:19.541" v="488" actId="1076"/>
          <ac:spMkLst>
            <pc:docMk/>
            <pc:sldMk cId="3266722336" sldId="296"/>
            <ac:spMk id="2" creationId="{CA69C05C-D74A-DDAF-659D-84B14AF7FFF5}"/>
          </ac:spMkLst>
        </pc:spChg>
        <pc:spChg chg="add mod">
          <ac:chgData name="Elena Draghici (2214911)" userId="S::2214911@student.uwtsd.ac.uk::0c964279-b29f-4643-96e4-dd48ca903f8a" providerId="AD" clId="Web-{E4463FF8-205C-61C9-4E21-1F948F9416C9}" dt="2022-11-27T18:16:40.913" v="1032" actId="20577"/>
          <ac:spMkLst>
            <pc:docMk/>
            <pc:sldMk cId="3266722336" sldId="296"/>
            <ac:spMk id="164" creationId="{AD3A3745-1394-8CEB-964F-75589BEA2586}"/>
          </ac:spMkLst>
        </pc:spChg>
        <pc:graphicFrameChg chg="mod ord">
          <ac:chgData name="Elena Draghici (2214911)" userId="S::2214911@student.uwtsd.ac.uk::0c964279-b29f-4643-96e4-dd48ca903f8a" providerId="AD" clId="Web-{E4463FF8-205C-61C9-4E21-1F948F9416C9}" dt="2022-11-27T16:51:28.525" v="489" actId="1076"/>
          <ac:graphicFrameMkLst>
            <pc:docMk/>
            <pc:sldMk cId="3266722336" sldId="296"/>
            <ac:graphicFrameMk id="4" creationId="{17F80DCB-B0FA-FF35-288B-070CFEBB754F}"/>
          </ac:graphicFrameMkLst>
        </pc:graphicFrameChg>
      </pc:sldChg>
      <pc:sldChg chg="addSp modSp mod setBg modClrScheme chgLayout">
        <pc:chgData name="Elena Draghici (2214911)" userId="S::2214911@student.uwtsd.ac.uk::0c964279-b29f-4643-96e4-dd48ca903f8a" providerId="AD" clId="Web-{E4463FF8-205C-61C9-4E21-1F948F9416C9}" dt="2022-11-27T20:19:41.913" v="2523"/>
        <pc:sldMkLst>
          <pc:docMk/>
          <pc:sldMk cId="419604452" sldId="297"/>
        </pc:sldMkLst>
        <pc:spChg chg="mod ord">
          <ac:chgData name="Elena Draghici (2214911)" userId="S::2214911@student.uwtsd.ac.uk::0c964279-b29f-4643-96e4-dd48ca903f8a" providerId="AD" clId="Web-{E4463FF8-205C-61C9-4E21-1F948F9416C9}" dt="2022-11-27T20:19:41.913" v="2523"/>
          <ac:spMkLst>
            <pc:docMk/>
            <pc:sldMk cId="419604452" sldId="297"/>
            <ac:spMk id="2" creationId="{BEB6E63C-7056-3856-D467-99C0BC6B23BA}"/>
          </ac:spMkLst>
        </pc:spChg>
        <pc:spChg chg="mod">
          <ac:chgData name="Elena Draghici (2214911)" userId="S::2214911@student.uwtsd.ac.uk::0c964279-b29f-4643-96e4-dd48ca903f8a" providerId="AD" clId="Web-{E4463FF8-205C-61C9-4E21-1F948F9416C9}" dt="2022-11-27T20:19:41.913" v="2523"/>
          <ac:spMkLst>
            <pc:docMk/>
            <pc:sldMk cId="419604452" sldId="297"/>
            <ac:spMk id="6" creationId="{9443B44D-9BA3-0DF7-8618-1531B11E28EC}"/>
          </ac:spMkLst>
        </pc:spChg>
        <pc:spChg chg="mod ord">
          <ac:chgData name="Elena Draghici (2214911)" userId="S::2214911@student.uwtsd.ac.uk::0c964279-b29f-4643-96e4-dd48ca903f8a" providerId="AD" clId="Web-{E4463FF8-205C-61C9-4E21-1F948F9416C9}" dt="2022-11-27T20:19:41.913" v="2523"/>
          <ac:spMkLst>
            <pc:docMk/>
            <pc:sldMk cId="419604452" sldId="297"/>
            <ac:spMk id="10" creationId="{42398F89-0221-AD7B-41EA-DDF0265FD328}"/>
          </ac:spMkLst>
        </pc:spChg>
        <pc:spChg chg="add">
          <ac:chgData name="Elena Draghici (2214911)" userId="S::2214911@student.uwtsd.ac.uk::0c964279-b29f-4643-96e4-dd48ca903f8a" providerId="AD" clId="Web-{E4463FF8-205C-61C9-4E21-1F948F9416C9}" dt="2022-11-27T20:19:41.913" v="2523"/>
          <ac:spMkLst>
            <pc:docMk/>
            <pc:sldMk cId="419604452" sldId="297"/>
            <ac:spMk id="12" creationId="{6AD30037-67ED-4367-9BE0-45787510BF13}"/>
          </ac:spMkLst>
        </pc:spChg>
        <pc:grpChg chg="add">
          <ac:chgData name="Elena Draghici (2214911)" userId="S::2214911@student.uwtsd.ac.uk::0c964279-b29f-4643-96e4-dd48ca903f8a" providerId="AD" clId="Web-{E4463FF8-205C-61C9-4E21-1F948F9416C9}" dt="2022-11-27T20:19:41.913" v="2523"/>
          <ac:grpSpMkLst>
            <pc:docMk/>
            <pc:sldMk cId="419604452" sldId="297"/>
            <ac:grpSpMk id="17" creationId="{50841A4E-5BC1-44B4-83CF-D524E8AEAD64}"/>
          </ac:grpSpMkLst>
        </pc:grpChg>
        <pc:picChg chg="mod">
          <ac:chgData name="Elena Draghici (2214911)" userId="S::2214911@student.uwtsd.ac.uk::0c964279-b29f-4643-96e4-dd48ca903f8a" providerId="AD" clId="Web-{E4463FF8-205C-61C9-4E21-1F948F9416C9}" dt="2022-11-27T20:19:41.913" v="2523"/>
          <ac:picMkLst>
            <pc:docMk/>
            <pc:sldMk cId="419604452" sldId="297"/>
            <ac:picMk id="5" creationId="{430293BE-6B71-1B0C-00E7-BF68A5C10815}"/>
          </ac:picMkLst>
        </pc:picChg>
      </pc:sldChg>
      <pc:sldChg chg="addSp delSp modSp del mod setBg modClrScheme addAnim chgLayout">
        <pc:chgData name="Elena Draghici (2214911)" userId="S::2214911@student.uwtsd.ac.uk::0c964279-b29f-4643-96e4-dd48ca903f8a" providerId="AD" clId="Web-{E4463FF8-205C-61C9-4E21-1F948F9416C9}" dt="2022-11-27T17:15:27.336" v="626"/>
        <pc:sldMkLst>
          <pc:docMk/>
          <pc:sldMk cId="3418906045" sldId="298"/>
        </pc:sldMkLst>
        <pc:spChg chg="mod ord">
          <ac:chgData name="Elena Draghici (2214911)" userId="S::2214911@student.uwtsd.ac.uk::0c964279-b29f-4643-96e4-dd48ca903f8a" providerId="AD" clId="Web-{E4463FF8-205C-61C9-4E21-1F948F9416C9}" dt="2022-11-27T17:14:53.226" v="624" actId="1076"/>
          <ac:spMkLst>
            <pc:docMk/>
            <pc:sldMk cId="3418906045" sldId="298"/>
            <ac:spMk id="2" creationId="{F7A1E23B-0C9E-A38D-AE1E-CFD9EE04A696}"/>
          </ac:spMkLst>
        </pc:spChg>
        <pc:spChg chg="add del mod">
          <ac:chgData name="Elena Draghici (2214911)" userId="S::2214911@student.uwtsd.ac.uk::0c964279-b29f-4643-96e4-dd48ca903f8a" providerId="AD" clId="Web-{E4463FF8-205C-61C9-4E21-1F948F9416C9}" dt="2022-11-27T17:13:38.566" v="623"/>
          <ac:spMkLst>
            <pc:docMk/>
            <pc:sldMk cId="3418906045" sldId="298"/>
            <ac:spMk id="4" creationId="{D4790F7B-D4C2-3516-D060-A44DC5D58859}"/>
          </ac:spMkLst>
        </pc:spChg>
        <pc:spChg chg="mod ord">
          <ac:chgData name="Elena Draghici (2214911)" userId="S::2214911@student.uwtsd.ac.uk::0c964279-b29f-4643-96e4-dd48ca903f8a" providerId="AD" clId="Web-{E4463FF8-205C-61C9-4E21-1F948F9416C9}" dt="2022-11-27T17:14:58.726" v="625" actId="1076"/>
          <ac:spMkLst>
            <pc:docMk/>
            <pc:sldMk cId="3418906045" sldId="298"/>
            <ac:spMk id="9" creationId="{00ACFFAB-D859-9DCF-D86E-503A6F8B9F1A}"/>
          </ac:spMkLst>
        </pc:spChg>
        <pc:spChg chg="add del">
          <ac:chgData name="Elena Draghici (2214911)" userId="S::2214911@student.uwtsd.ac.uk::0c964279-b29f-4643-96e4-dd48ca903f8a" providerId="AD" clId="Web-{E4463FF8-205C-61C9-4E21-1F948F9416C9}" dt="2022-11-27T17:11:22.449" v="603"/>
          <ac:spMkLst>
            <pc:docMk/>
            <pc:sldMk cId="3418906045" sldId="298"/>
            <ac:spMk id="22" creationId="{E58348C3-6249-4952-AA86-C63DB35EA9F2}"/>
          </ac:spMkLst>
        </pc:spChg>
        <pc:spChg chg="add del">
          <ac:chgData name="Elena Draghici (2214911)" userId="S::2214911@student.uwtsd.ac.uk::0c964279-b29f-4643-96e4-dd48ca903f8a" providerId="AD" clId="Web-{E4463FF8-205C-61C9-4E21-1F948F9416C9}" dt="2022-11-27T17:12:32.267" v="612"/>
          <ac:spMkLst>
            <pc:docMk/>
            <pc:sldMk cId="3418906045" sldId="298"/>
            <ac:spMk id="54" creationId="{1D4477A3-7936-4C6B-B46C-52E99531272A}"/>
          </ac:spMkLst>
        </pc:spChg>
        <pc:spChg chg="add del">
          <ac:chgData name="Elena Draghici (2214911)" userId="S::2214911@student.uwtsd.ac.uk::0c964279-b29f-4643-96e4-dd48ca903f8a" providerId="AD" clId="Web-{E4463FF8-205C-61C9-4E21-1F948F9416C9}" dt="2022-11-27T17:12:32.267" v="612"/>
          <ac:spMkLst>
            <pc:docMk/>
            <pc:sldMk cId="3418906045" sldId="298"/>
            <ac:spMk id="64" creationId="{C29A1D40-470D-401E-8548-6FF3CF37797D}"/>
          </ac:spMkLst>
        </pc:spChg>
        <pc:spChg chg="add">
          <ac:chgData name="Elena Draghici (2214911)" userId="S::2214911@student.uwtsd.ac.uk::0c964279-b29f-4643-96e4-dd48ca903f8a" providerId="AD" clId="Web-{E4463FF8-205C-61C9-4E21-1F948F9416C9}" dt="2022-11-27T17:12:47.799" v="615"/>
          <ac:spMkLst>
            <pc:docMk/>
            <pc:sldMk cId="3418906045" sldId="298"/>
            <ac:spMk id="88" creationId="{95DB57EE-F280-4C39-98FB-CD03D3A20A38}"/>
          </ac:spMkLst>
        </pc:spChg>
        <pc:grpChg chg="add del">
          <ac:chgData name="Elena Draghici (2214911)" userId="S::2214911@student.uwtsd.ac.uk::0c964279-b29f-4643-96e4-dd48ca903f8a" providerId="AD" clId="Web-{E4463FF8-205C-61C9-4E21-1F948F9416C9}" dt="2022-11-27T17:11:22.449" v="603"/>
          <ac:grpSpMkLst>
            <pc:docMk/>
            <pc:sldMk cId="3418906045" sldId="298"/>
            <ac:grpSpMk id="14" creationId="{08F94D66-27EC-4CB8-8226-D7F41C161863}"/>
          </ac:grpSpMkLst>
        </pc:grpChg>
        <pc:grpChg chg="add del">
          <ac:chgData name="Elena Draghici (2214911)" userId="S::2214911@student.uwtsd.ac.uk::0c964279-b29f-4643-96e4-dd48ca903f8a" providerId="AD" clId="Web-{E4463FF8-205C-61C9-4E21-1F948F9416C9}" dt="2022-11-27T17:11:22.449" v="603"/>
          <ac:grpSpMkLst>
            <pc:docMk/>
            <pc:sldMk cId="3418906045" sldId="298"/>
            <ac:grpSpMk id="24" creationId="{DE6174AD-DBB0-43E6-98C2-738DB3A15244}"/>
          </ac:grpSpMkLst>
        </pc:grpChg>
        <pc:grpChg chg="add del">
          <ac:chgData name="Elena Draghici (2214911)" userId="S::2214911@student.uwtsd.ac.uk::0c964279-b29f-4643-96e4-dd48ca903f8a" providerId="AD" clId="Web-{E4463FF8-205C-61C9-4E21-1F948F9416C9}" dt="2022-11-27T17:11:43.640" v="605"/>
          <ac:grpSpMkLst>
            <pc:docMk/>
            <pc:sldMk cId="3418906045" sldId="298"/>
            <ac:grpSpMk id="35" creationId="{7CD2F605-77BD-4D9C-BC95-97EB75D69D88}"/>
          </ac:grpSpMkLst>
        </pc:grpChg>
        <pc:grpChg chg="add del">
          <ac:chgData name="Elena Draghici (2214911)" userId="S::2214911@student.uwtsd.ac.uk::0c964279-b29f-4643-96e4-dd48ca903f8a" providerId="AD" clId="Web-{E4463FF8-205C-61C9-4E21-1F948F9416C9}" dt="2022-11-27T17:12:32.267" v="612"/>
          <ac:grpSpMkLst>
            <pc:docMk/>
            <pc:sldMk cId="3418906045" sldId="298"/>
            <ac:grpSpMk id="46" creationId="{C616B3DC-C165-433D-9187-62DCC0E317D3}"/>
          </ac:grpSpMkLst>
        </pc:grpChg>
        <pc:grpChg chg="add del">
          <ac:chgData name="Elena Draghici (2214911)" userId="S::2214911@student.uwtsd.ac.uk::0c964279-b29f-4643-96e4-dd48ca903f8a" providerId="AD" clId="Web-{E4463FF8-205C-61C9-4E21-1F948F9416C9}" dt="2022-11-27T17:12:32.267" v="612"/>
          <ac:grpSpMkLst>
            <pc:docMk/>
            <pc:sldMk cId="3418906045" sldId="298"/>
            <ac:grpSpMk id="56" creationId="{F44DEACC-B2E6-413E-B2B5-320225952713}"/>
          </ac:grpSpMkLst>
        </pc:grpChg>
        <pc:grpChg chg="add del">
          <ac:chgData name="Elena Draghici (2214911)" userId="S::2214911@student.uwtsd.ac.uk::0c964279-b29f-4643-96e4-dd48ca903f8a" providerId="AD" clId="Web-{E4463FF8-205C-61C9-4E21-1F948F9416C9}" dt="2022-11-27T17:12:47.799" v="615"/>
          <ac:grpSpMkLst>
            <pc:docMk/>
            <pc:sldMk cId="3418906045" sldId="298"/>
            <ac:grpSpMk id="69" creationId="{08F94D66-27EC-4CB8-8226-D7F41C161863}"/>
          </ac:grpSpMkLst>
        </pc:grpChg>
        <pc:grpChg chg="add">
          <ac:chgData name="Elena Draghici (2214911)" userId="S::2214911@student.uwtsd.ac.uk::0c964279-b29f-4643-96e4-dd48ca903f8a" providerId="AD" clId="Web-{E4463FF8-205C-61C9-4E21-1F948F9416C9}" dt="2022-11-27T17:12:47.799" v="615"/>
          <ac:grpSpMkLst>
            <pc:docMk/>
            <pc:sldMk cId="3418906045" sldId="298"/>
            <ac:grpSpMk id="80" creationId="{08F94D66-27EC-4CB8-8226-D7F41C161863}"/>
          </ac:grpSpMkLst>
        </pc:grpChg>
        <pc:picChg chg="add del mod">
          <ac:chgData name="Elena Draghici (2214911)" userId="S::2214911@student.uwtsd.ac.uk::0c964279-b29f-4643-96e4-dd48ca903f8a" providerId="AD" clId="Web-{E4463FF8-205C-61C9-4E21-1F948F9416C9}" dt="2022-11-27T17:13:38.566" v="623"/>
          <ac:picMkLst>
            <pc:docMk/>
            <pc:sldMk cId="3418906045" sldId="298"/>
            <ac:picMk id="3" creationId="{F81B301E-40C6-FAA8-2E96-19F69C049242}"/>
          </ac:picMkLst>
        </pc:picChg>
        <pc:picChg chg="del mod ord">
          <ac:chgData name="Elena Draghici (2214911)" userId="S::2214911@student.uwtsd.ac.uk::0c964279-b29f-4643-96e4-dd48ca903f8a" providerId="AD" clId="Web-{E4463FF8-205C-61C9-4E21-1F948F9416C9}" dt="2022-11-27T17:11:30.122" v="604"/>
          <ac:picMkLst>
            <pc:docMk/>
            <pc:sldMk cId="3418906045" sldId="298"/>
            <ac:picMk id="5" creationId="{7B254BBC-ADB7-E1FB-BF45-D01A8A4A262A}"/>
          </ac:picMkLst>
        </pc:picChg>
      </pc:sldChg>
      <pc:sldChg chg="addSp delSp modSp mod setBg modClrScheme chgLayout">
        <pc:chgData name="Elena Draghici (2214911)" userId="S::2214911@student.uwtsd.ac.uk::0c964279-b29f-4643-96e4-dd48ca903f8a" providerId="AD" clId="Web-{E4463FF8-205C-61C9-4E21-1F948F9416C9}" dt="2022-11-27T18:18:17.761" v="1035" actId="20577"/>
        <pc:sldMkLst>
          <pc:docMk/>
          <pc:sldMk cId="3250624609" sldId="299"/>
        </pc:sldMkLst>
        <pc:spChg chg="mod ord">
          <ac:chgData name="Elena Draghici (2214911)" userId="S::2214911@student.uwtsd.ac.uk::0c964279-b29f-4643-96e4-dd48ca903f8a" providerId="AD" clId="Web-{E4463FF8-205C-61C9-4E21-1F948F9416C9}" dt="2022-11-27T18:18:17.761" v="1035" actId="20577"/>
          <ac:spMkLst>
            <pc:docMk/>
            <pc:sldMk cId="3250624609" sldId="299"/>
            <ac:spMk id="2" creationId="{DE58CD8D-B120-A152-9974-766F6492BBA4}"/>
          </ac:spMkLst>
        </pc:spChg>
        <pc:spChg chg="add mod">
          <ac:chgData name="Elena Draghici (2214911)" userId="S::2214911@student.uwtsd.ac.uk::0c964279-b29f-4643-96e4-dd48ca903f8a" providerId="AD" clId="Web-{E4463FF8-205C-61C9-4E21-1F948F9416C9}" dt="2022-11-27T18:03:35.877" v="879" actId="1076"/>
          <ac:spMkLst>
            <pc:docMk/>
            <pc:sldMk cId="3250624609" sldId="299"/>
            <ac:spMk id="4" creationId="{AE43DD70-E420-7025-297F-708A60C69D56}"/>
          </ac:spMkLst>
        </pc:spChg>
        <pc:spChg chg="del">
          <ac:chgData name="Elena Draghici (2214911)" userId="S::2214911@student.uwtsd.ac.uk::0c964279-b29f-4643-96e4-dd48ca903f8a" providerId="AD" clId="Web-{E4463FF8-205C-61C9-4E21-1F948F9416C9}" dt="2022-11-27T17:58:47.546" v="818"/>
          <ac:spMkLst>
            <pc:docMk/>
            <pc:sldMk cId="3250624609" sldId="299"/>
            <ac:spMk id="6" creationId="{53CC2B6C-6795-EF6E-562A-02459D6BE3D2}"/>
          </ac:spMkLst>
        </pc:spChg>
        <pc:spChg chg="mod ord">
          <ac:chgData name="Elena Draghici (2214911)" userId="S::2214911@student.uwtsd.ac.uk::0c964279-b29f-4643-96e4-dd48ca903f8a" providerId="AD" clId="Web-{E4463FF8-205C-61C9-4E21-1F948F9416C9}" dt="2022-11-27T18:05:12.479" v="884" actId="20577"/>
          <ac:spMkLst>
            <pc:docMk/>
            <pc:sldMk cId="3250624609" sldId="299"/>
            <ac:spMk id="10" creationId="{D0B37F72-54E3-AFB2-D32B-E23C83E10F2F}"/>
          </ac:spMkLst>
        </pc:spChg>
        <pc:spChg chg="add del">
          <ac:chgData name="Elena Draghici (2214911)" userId="S::2214911@student.uwtsd.ac.uk::0c964279-b29f-4643-96e4-dd48ca903f8a" providerId="AD" clId="Web-{E4463FF8-205C-61C9-4E21-1F948F9416C9}" dt="2022-11-27T17:59:22.844" v="824"/>
          <ac:spMkLst>
            <pc:docMk/>
            <pc:sldMk cId="3250624609" sldId="299"/>
            <ac:spMk id="23" creationId="{21ECAAB0-702B-4C08-B30F-0AFAC3479ADF}"/>
          </ac:spMkLst>
        </pc:spChg>
        <pc:grpChg chg="add del">
          <ac:chgData name="Elena Draghici (2214911)" userId="S::2214911@student.uwtsd.ac.uk::0c964279-b29f-4643-96e4-dd48ca903f8a" providerId="AD" clId="Web-{E4463FF8-205C-61C9-4E21-1F948F9416C9}" dt="2022-11-27T17:59:22.844" v="824"/>
          <ac:grpSpMkLst>
            <pc:docMk/>
            <pc:sldMk cId="3250624609" sldId="299"/>
            <ac:grpSpMk id="15" creationId="{28A4A409-9242-444A-AC1F-809866828B50}"/>
          </ac:grpSpMkLst>
        </pc:grpChg>
        <pc:picChg chg="add mod">
          <ac:chgData name="Elena Draghici (2214911)" userId="S::2214911@student.uwtsd.ac.uk::0c964279-b29f-4643-96e4-dd48ca903f8a" providerId="AD" clId="Web-{E4463FF8-205C-61C9-4E21-1F948F9416C9}" dt="2022-11-27T17:59:41.548" v="828" actId="14100"/>
          <ac:picMkLst>
            <pc:docMk/>
            <pc:sldMk cId="3250624609" sldId="299"/>
            <ac:picMk id="3" creationId="{55DB81A8-051D-2473-30D4-39BBE60149C0}"/>
          </ac:picMkLst>
        </pc:picChg>
        <pc:picChg chg="del">
          <ac:chgData name="Elena Draghici (2214911)" userId="S::2214911@student.uwtsd.ac.uk::0c964279-b29f-4643-96e4-dd48ca903f8a" providerId="AD" clId="Web-{E4463FF8-205C-61C9-4E21-1F948F9416C9}" dt="2022-11-27T17:58:47.546" v="818"/>
          <ac:picMkLst>
            <pc:docMk/>
            <pc:sldMk cId="3250624609" sldId="299"/>
            <ac:picMk id="5" creationId="{27EB6D43-9C83-FD71-EDE7-1FA6AE039103}"/>
          </ac:picMkLst>
        </pc:picChg>
      </pc:sldChg>
      <pc:sldChg chg="modSp del mod modClrScheme chgLayout">
        <pc:chgData name="Elena Draghici (2214911)" userId="S::2214911@student.uwtsd.ac.uk::0c964279-b29f-4643-96e4-dd48ca903f8a" providerId="AD" clId="Web-{E4463FF8-205C-61C9-4E21-1F948F9416C9}" dt="2022-11-27T18:05:59.809" v="885"/>
        <pc:sldMkLst>
          <pc:docMk/>
          <pc:sldMk cId="2727545975" sldId="300"/>
        </pc:sldMkLst>
        <pc:spChg chg="mod ord">
          <ac:chgData name="Elena Draghici (2214911)" userId="S::2214911@student.uwtsd.ac.uk::0c964279-b29f-4643-96e4-dd48ca903f8a" providerId="AD" clId="Web-{E4463FF8-205C-61C9-4E21-1F948F9416C9}" dt="2022-11-27T16:38:42.010" v="383"/>
          <ac:spMkLst>
            <pc:docMk/>
            <pc:sldMk cId="2727545975" sldId="300"/>
            <ac:spMk id="2" creationId="{A7F13160-3D73-FB29-58F9-4550FCCDFE05}"/>
          </ac:spMkLst>
        </pc:spChg>
        <pc:spChg chg="mod ord">
          <ac:chgData name="Elena Draghici (2214911)" userId="S::2214911@student.uwtsd.ac.uk::0c964279-b29f-4643-96e4-dd48ca903f8a" providerId="AD" clId="Web-{E4463FF8-205C-61C9-4E21-1F948F9416C9}" dt="2022-11-27T16:38:42.010" v="383"/>
          <ac:spMkLst>
            <pc:docMk/>
            <pc:sldMk cId="2727545975" sldId="300"/>
            <ac:spMk id="3" creationId="{21FDDC25-8167-ECD1-B66A-6278DD524950}"/>
          </ac:spMkLst>
        </pc:spChg>
      </pc:sldChg>
      <pc:sldChg chg="addSp modSp del mod setBg modClrScheme chgLayout">
        <pc:chgData name="Elena Draghici (2214911)" userId="S::2214911@student.uwtsd.ac.uk::0c964279-b29f-4643-96e4-dd48ca903f8a" providerId="AD" clId="Web-{E4463FF8-205C-61C9-4E21-1F948F9416C9}" dt="2022-11-27T18:07:14.374" v="921"/>
        <pc:sldMkLst>
          <pc:docMk/>
          <pc:sldMk cId="18911080" sldId="301"/>
        </pc:sldMkLst>
        <pc:spChg chg="mod ord">
          <ac:chgData name="Elena Draghici (2214911)" userId="S::2214911@student.uwtsd.ac.uk::0c964279-b29f-4643-96e4-dd48ca903f8a" providerId="AD" clId="Web-{E4463FF8-205C-61C9-4E21-1F948F9416C9}" dt="2022-11-27T18:06:11.434" v="886"/>
          <ac:spMkLst>
            <pc:docMk/>
            <pc:sldMk cId="18911080" sldId="301"/>
            <ac:spMk id="2" creationId="{94AFFE88-8F67-44EC-85BB-5C6CD4E70C6B}"/>
          </ac:spMkLst>
        </pc:spChg>
        <pc:spChg chg="mod ord">
          <ac:chgData name="Elena Draghici (2214911)" userId="S::2214911@student.uwtsd.ac.uk::0c964279-b29f-4643-96e4-dd48ca903f8a" providerId="AD" clId="Web-{E4463FF8-205C-61C9-4E21-1F948F9416C9}" dt="2022-11-27T18:06:34.951" v="920" actId="20577"/>
          <ac:spMkLst>
            <pc:docMk/>
            <pc:sldMk cId="18911080" sldId="301"/>
            <ac:spMk id="3" creationId="{AF400CAA-502A-408E-84FF-B15459E288BA}"/>
          </ac:spMkLst>
        </pc:spChg>
        <pc:spChg chg="add">
          <ac:chgData name="Elena Draghici (2214911)" userId="S::2214911@student.uwtsd.ac.uk::0c964279-b29f-4643-96e4-dd48ca903f8a" providerId="AD" clId="Web-{E4463FF8-205C-61C9-4E21-1F948F9416C9}" dt="2022-11-27T18:06:11.434" v="886"/>
          <ac:spMkLst>
            <pc:docMk/>
            <pc:sldMk cId="18911080" sldId="301"/>
            <ac:spMk id="9" creationId="{E58348C3-6249-4952-AA86-C63DB35EA9F2}"/>
          </ac:spMkLst>
        </pc:spChg>
        <pc:grpChg chg="add">
          <ac:chgData name="Elena Draghici (2214911)" userId="S::2214911@student.uwtsd.ac.uk::0c964279-b29f-4643-96e4-dd48ca903f8a" providerId="AD" clId="Web-{E4463FF8-205C-61C9-4E21-1F948F9416C9}" dt="2022-11-27T18:06:11.434" v="886"/>
          <ac:grpSpMkLst>
            <pc:docMk/>
            <pc:sldMk cId="18911080" sldId="301"/>
            <ac:grpSpMk id="11" creationId="{DE6174AD-DBB0-43E6-98C2-738DB3A15244}"/>
          </ac:grpSpMkLst>
        </pc:grpChg>
        <pc:picChg chg="add">
          <ac:chgData name="Elena Draghici (2214911)" userId="S::2214911@student.uwtsd.ac.uk::0c964279-b29f-4643-96e4-dd48ca903f8a" providerId="AD" clId="Web-{E4463FF8-205C-61C9-4E21-1F948F9416C9}" dt="2022-11-27T18:06:11.434" v="886"/>
          <ac:picMkLst>
            <pc:docMk/>
            <pc:sldMk cId="18911080" sldId="301"/>
            <ac:picMk id="5" creationId="{5E68265D-8B87-2EB5-8261-D5EC68D85186}"/>
          </ac:picMkLst>
        </pc:picChg>
      </pc:sldChg>
      <pc:sldChg chg="addSp delSp modSp mod setBg modClrScheme chgLayout">
        <pc:chgData name="Elena Draghici (2214911)" userId="S::2214911@student.uwtsd.ac.uk::0c964279-b29f-4643-96e4-dd48ca903f8a" providerId="AD" clId="Web-{E4463FF8-205C-61C9-4E21-1F948F9416C9}" dt="2022-11-27T18:26:11.452" v="1108" actId="14100"/>
        <pc:sldMkLst>
          <pc:docMk/>
          <pc:sldMk cId="1063354831" sldId="302"/>
        </pc:sldMkLst>
        <pc:spChg chg="mod ord">
          <ac:chgData name="Elena Draghici (2214911)" userId="S::2214911@student.uwtsd.ac.uk::0c964279-b29f-4643-96e4-dd48ca903f8a" providerId="AD" clId="Web-{E4463FF8-205C-61C9-4E21-1F948F9416C9}" dt="2022-11-27T18:22:59.163" v="1069"/>
          <ac:spMkLst>
            <pc:docMk/>
            <pc:sldMk cId="1063354831" sldId="302"/>
            <ac:spMk id="3" creationId="{C118241D-D825-458D-AB22-255EBCAB879C}"/>
          </ac:spMkLst>
        </pc:spChg>
        <pc:spChg chg="mod ord">
          <ac:chgData name="Elena Draghici (2214911)" userId="S::2214911@student.uwtsd.ac.uk::0c964279-b29f-4643-96e4-dd48ca903f8a" providerId="AD" clId="Web-{E4463FF8-205C-61C9-4E21-1F948F9416C9}" dt="2022-11-27T18:25:51.404" v="1106" actId="20577"/>
          <ac:spMkLst>
            <pc:docMk/>
            <pc:sldMk cId="1063354831" sldId="302"/>
            <ac:spMk id="4" creationId="{56AC3E60-4498-4D90-83BF-A5CB8A6EE888}"/>
          </ac:spMkLst>
        </pc:spChg>
        <pc:spChg chg="add del">
          <ac:chgData name="Elena Draghici (2214911)" userId="S::2214911@student.uwtsd.ac.uk::0c964279-b29f-4643-96e4-dd48ca903f8a" providerId="AD" clId="Web-{E4463FF8-205C-61C9-4E21-1F948F9416C9}" dt="2022-11-27T18:21:40.316" v="1058"/>
          <ac:spMkLst>
            <pc:docMk/>
            <pc:sldMk cId="1063354831" sldId="302"/>
            <ac:spMk id="9" creationId="{C8643778-7F6C-4E8D-84D1-D5CDB9928191}"/>
          </ac:spMkLst>
        </pc:spChg>
        <pc:spChg chg="add del">
          <ac:chgData name="Elena Draghici (2214911)" userId="S::2214911@student.uwtsd.ac.uk::0c964279-b29f-4643-96e4-dd48ca903f8a" providerId="AD" clId="Web-{E4463FF8-205C-61C9-4E21-1F948F9416C9}" dt="2022-11-27T18:21:40.316" v="1058"/>
          <ac:spMkLst>
            <pc:docMk/>
            <pc:sldMk cId="1063354831" sldId="302"/>
            <ac:spMk id="11" creationId="{1D22F88D-6907-48AF-B024-346E855E0D96}"/>
          </ac:spMkLst>
        </pc:spChg>
        <pc:spChg chg="del">
          <ac:chgData name="Elena Draghici (2214911)" userId="S::2214911@student.uwtsd.ac.uk::0c964279-b29f-4643-96e4-dd48ca903f8a" providerId="AD" clId="Web-{E4463FF8-205C-61C9-4E21-1F948F9416C9}" dt="2022-11-27T18:19:03.731" v="1041"/>
          <ac:spMkLst>
            <pc:docMk/>
            <pc:sldMk cId="1063354831" sldId="302"/>
            <ac:spMk id="17" creationId="{EB7BFB28-DFD4-49E4-9860-7329184ABEED}"/>
          </ac:spMkLst>
        </pc:spChg>
        <pc:spChg chg="del">
          <ac:chgData name="Elena Draghici (2214911)" userId="S::2214911@student.uwtsd.ac.uk::0c964279-b29f-4643-96e4-dd48ca903f8a" providerId="AD" clId="Web-{E4463FF8-205C-61C9-4E21-1F948F9416C9}" dt="2022-11-27T18:19:06.200" v="1042"/>
          <ac:spMkLst>
            <pc:docMk/>
            <pc:sldMk cId="1063354831" sldId="302"/>
            <ac:spMk id="18" creationId="{74757A7B-316B-4922-8BE4-0BA488055E23}"/>
          </ac:spMkLst>
        </pc:spChg>
        <pc:spChg chg="del">
          <ac:chgData name="Elena Draghici (2214911)" userId="S::2214911@student.uwtsd.ac.uk::0c964279-b29f-4643-96e4-dd48ca903f8a" providerId="AD" clId="Web-{E4463FF8-205C-61C9-4E21-1F948F9416C9}" dt="2022-11-27T18:19:00.966" v="1040"/>
          <ac:spMkLst>
            <pc:docMk/>
            <pc:sldMk cId="1063354831" sldId="302"/>
            <ac:spMk id="19" creationId="{16E57B35-05BC-470D-A7B9-27C6BE94B296}"/>
          </ac:spMkLst>
        </pc:spChg>
        <pc:spChg chg="add del mod">
          <ac:chgData name="Elena Draghici (2214911)" userId="S::2214911@student.uwtsd.ac.uk::0c964279-b29f-4643-96e4-dd48ca903f8a" providerId="AD" clId="Web-{E4463FF8-205C-61C9-4E21-1F948F9416C9}" dt="2022-11-27T18:22:47.600" v="1068"/>
          <ac:spMkLst>
            <pc:docMk/>
            <pc:sldMk cId="1063354831" sldId="302"/>
            <ac:spMk id="20" creationId="{C581778F-D384-DB31-F637-FD084D1A1659}"/>
          </ac:spMkLst>
        </pc:spChg>
        <pc:spChg chg="add mod">
          <ac:chgData name="Elena Draghici (2214911)" userId="S::2214911@student.uwtsd.ac.uk::0c964279-b29f-4643-96e4-dd48ca903f8a" providerId="AD" clId="Web-{E4463FF8-205C-61C9-4E21-1F948F9416C9}" dt="2022-11-27T18:26:11.452" v="1108" actId="14100"/>
          <ac:spMkLst>
            <pc:docMk/>
            <pc:sldMk cId="1063354831" sldId="302"/>
            <ac:spMk id="23" creationId="{666A39D3-72D7-C58B-0C77-649501C6F8AC}"/>
          </ac:spMkLst>
        </pc:spChg>
        <pc:spChg chg="add del">
          <ac:chgData name="Elena Draghici (2214911)" userId="S::2214911@student.uwtsd.ac.uk::0c964279-b29f-4643-96e4-dd48ca903f8a" providerId="AD" clId="Web-{E4463FF8-205C-61C9-4E21-1F948F9416C9}" dt="2022-11-27T18:21:40.300" v="1057"/>
          <ac:spMkLst>
            <pc:docMk/>
            <pc:sldMk cId="1063354831" sldId="302"/>
            <ac:spMk id="25" creationId="{6AD30037-67ED-4367-9BE0-45787510BF13}"/>
          </ac:spMkLst>
        </pc:spChg>
        <pc:spChg chg="add del">
          <ac:chgData name="Elena Draghici (2214911)" userId="S::2214911@student.uwtsd.ac.uk::0c964279-b29f-4643-96e4-dd48ca903f8a" providerId="AD" clId="Web-{E4463FF8-205C-61C9-4E21-1F948F9416C9}" dt="2022-11-27T18:22:59.163" v="1069"/>
          <ac:spMkLst>
            <pc:docMk/>
            <pc:sldMk cId="1063354831" sldId="302"/>
            <ac:spMk id="33" creationId="{DD7EED39-224E-4230-8FD1-B1E1AF6C6E36}"/>
          </ac:spMkLst>
        </pc:spChg>
        <pc:grpChg chg="add del">
          <ac:chgData name="Elena Draghici (2214911)" userId="S::2214911@student.uwtsd.ac.uk::0c964279-b29f-4643-96e4-dd48ca903f8a" providerId="AD" clId="Web-{E4463FF8-205C-61C9-4E21-1F948F9416C9}" dt="2022-11-27T18:21:40.316" v="1058"/>
          <ac:grpSpMkLst>
            <pc:docMk/>
            <pc:sldMk cId="1063354831" sldId="302"/>
            <ac:grpSpMk id="13" creationId="{F3842748-48B5-4DD0-A06A-A31C74024A99}"/>
          </ac:grpSpMkLst>
        </pc:grpChg>
        <pc:grpChg chg="add del">
          <ac:chgData name="Elena Draghici (2214911)" userId="S::2214911@student.uwtsd.ac.uk::0c964279-b29f-4643-96e4-dd48ca903f8a" providerId="AD" clId="Web-{E4463FF8-205C-61C9-4E21-1F948F9416C9}" dt="2022-11-27T18:21:40.300" v="1057"/>
          <ac:grpSpMkLst>
            <pc:docMk/>
            <pc:sldMk cId="1063354831" sldId="302"/>
            <ac:grpSpMk id="27" creationId="{50841A4E-5BC1-44B4-83CF-D524E8AEAD64}"/>
          </ac:grpSpMkLst>
        </pc:grpChg>
        <pc:grpChg chg="add del">
          <ac:chgData name="Elena Draghici (2214911)" userId="S::2214911@student.uwtsd.ac.uk::0c964279-b29f-4643-96e4-dd48ca903f8a" providerId="AD" clId="Web-{E4463FF8-205C-61C9-4E21-1F948F9416C9}" dt="2022-11-27T18:22:59.163" v="1069"/>
          <ac:grpSpMkLst>
            <pc:docMk/>
            <pc:sldMk cId="1063354831" sldId="302"/>
            <ac:grpSpMk id="35" creationId="{A2E861A3-F23C-46B8-A38A-4A22E453D993}"/>
          </ac:grpSpMkLst>
        </pc:grpChg>
        <pc:graphicFrameChg chg="del">
          <ac:chgData name="Elena Draghici (2214911)" userId="S::2214911@student.uwtsd.ac.uk::0c964279-b29f-4643-96e4-dd48ca903f8a" providerId="AD" clId="Web-{E4463FF8-205C-61C9-4E21-1F948F9416C9}" dt="2022-11-27T18:18:58.294" v="1039"/>
          <ac:graphicFrameMkLst>
            <pc:docMk/>
            <pc:sldMk cId="1063354831" sldId="302"/>
            <ac:graphicFrameMk id="16" creationId="{F63B0FCA-5EF7-41F6-A73B-4E2A8888135E}"/>
          </ac:graphicFrameMkLst>
        </pc:graphicFrameChg>
        <pc:picChg chg="add del mod ord">
          <ac:chgData name="Elena Draghici (2214911)" userId="S::2214911@student.uwtsd.ac.uk::0c964279-b29f-4643-96e4-dd48ca903f8a" providerId="AD" clId="Web-{E4463FF8-205C-61C9-4E21-1F948F9416C9}" dt="2022-11-27T18:22:47.600" v="1068"/>
          <ac:picMkLst>
            <pc:docMk/>
            <pc:sldMk cId="1063354831" sldId="302"/>
            <ac:picMk id="2" creationId="{F195F315-9EE9-69C0-B877-856230483170}"/>
          </ac:picMkLst>
        </pc:picChg>
        <pc:picChg chg="del mod">
          <ac:chgData name="Elena Draghici (2214911)" userId="S::2214911@student.uwtsd.ac.uk::0c964279-b29f-4643-96e4-dd48ca903f8a" providerId="AD" clId="Web-{E4463FF8-205C-61C9-4E21-1F948F9416C9}" dt="2022-11-27T18:19:08.966" v="1044"/>
          <ac:picMkLst>
            <pc:docMk/>
            <pc:sldMk cId="1063354831" sldId="302"/>
            <ac:picMk id="5" creationId="{148CE2AA-5C4A-4832-93F6-14A44D418751}"/>
          </ac:picMkLst>
        </pc:picChg>
        <pc:picChg chg="del">
          <ac:chgData name="Elena Draghici (2214911)" userId="S::2214911@student.uwtsd.ac.uk::0c964279-b29f-4643-96e4-dd48ca903f8a" providerId="AD" clId="Web-{E4463FF8-205C-61C9-4E21-1F948F9416C9}" dt="2022-11-27T18:18:55.309" v="1038"/>
          <ac:picMkLst>
            <pc:docMk/>
            <pc:sldMk cId="1063354831" sldId="302"/>
            <ac:picMk id="7" creationId="{07E2F2AB-FD09-4F59-8413-E51BF2BA3C8E}"/>
          </ac:picMkLst>
        </pc:picChg>
        <pc:picChg chg="add mod">
          <ac:chgData name="Elena Draghici (2214911)" userId="S::2214911@student.uwtsd.ac.uk::0c964279-b29f-4643-96e4-dd48ca903f8a" providerId="AD" clId="Web-{E4463FF8-205C-61C9-4E21-1F948F9416C9}" dt="2022-11-27T18:26:05.233" v="1107" actId="14100"/>
          <ac:picMkLst>
            <pc:docMk/>
            <pc:sldMk cId="1063354831" sldId="302"/>
            <ac:picMk id="22" creationId="{5525D02F-C975-DCDF-1DD8-FEB87912CFDF}"/>
          </ac:picMkLst>
        </pc:picChg>
        <pc:picChg chg="del">
          <ac:chgData name="Elena Draghici (2214911)" userId="S::2214911@student.uwtsd.ac.uk::0c964279-b29f-4643-96e4-dd48ca903f8a" providerId="AD" clId="Web-{E4463FF8-205C-61C9-4E21-1F948F9416C9}" dt="2022-11-27T18:19:12.700" v="1045"/>
          <ac:picMkLst>
            <pc:docMk/>
            <pc:sldMk cId="1063354831" sldId="302"/>
            <ac:picMk id="1026" creationId="{DA642384-D5C1-4FA8-96FC-E2CF7B1A4446}"/>
          </ac:picMkLst>
        </pc:picChg>
      </pc:sldChg>
      <pc:sldChg chg="addSp delSp modSp mod setBg modClrScheme chgLayout">
        <pc:chgData name="Elena Draghici (2214911)" userId="S::2214911@student.uwtsd.ac.uk::0c964279-b29f-4643-96e4-dd48ca903f8a" providerId="AD" clId="Web-{E4463FF8-205C-61C9-4E21-1F948F9416C9}" dt="2022-11-27T18:33:20.891" v="1135"/>
        <pc:sldMkLst>
          <pc:docMk/>
          <pc:sldMk cId="69757452" sldId="303"/>
        </pc:sldMkLst>
        <pc:spChg chg="del mod ord">
          <ac:chgData name="Elena Draghici (2214911)" userId="S::2214911@student.uwtsd.ac.uk::0c964279-b29f-4643-96e4-dd48ca903f8a" providerId="AD" clId="Web-{E4463FF8-205C-61C9-4E21-1F948F9416C9}" dt="2022-11-27T18:29:29.397" v="1123"/>
          <ac:spMkLst>
            <pc:docMk/>
            <pc:sldMk cId="69757452" sldId="303"/>
            <ac:spMk id="3" creationId="{B49E2991-6D55-49EC-8E6D-5E6104C99A34}"/>
          </ac:spMkLst>
        </pc:spChg>
        <pc:spChg chg="add del">
          <ac:chgData name="Elena Draghici (2214911)" userId="S::2214911@student.uwtsd.ac.uk::0c964279-b29f-4643-96e4-dd48ca903f8a" providerId="AD" clId="Web-{E4463FF8-205C-61C9-4E21-1F948F9416C9}" dt="2022-11-27T18:29:29.397" v="1123"/>
          <ac:spMkLst>
            <pc:docMk/>
            <pc:sldMk cId="69757452" sldId="303"/>
            <ac:spMk id="8" creationId="{C8643778-7F6C-4E8D-84D1-D5CDB9928191}"/>
          </ac:spMkLst>
        </pc:spChg>
        <pc:spChg chg="add del">
          <ac:chgData name="Elena Draghici (2214911)" userId="S::2214911@student.uwtsd.ac.uk::0c964279-b29f-4643-96e4-dd48ca903f8a" providerId="AD" clId="Web-{E4463FF8-205C-61C9-4E21-1F948F9416C9}" dt="2022-11-27T18:29:29.397" v="1123"/>
          <ac:spMkLst>
            <pc:docMk/>
            <pc:sldMk cId="69757452" sldId="303"/>
            <ac:spMk id="10" creationId="{1D22F88D-6907-48AF-B024-346E855E0D96}"/>
          </ac:spMkLst>
        </pc:spChg>
        <pc:spChg chg="add del">
          <ac:chgData name="Elena Draghici (2214911)" userId="S::2214911@student.uwtsd.ac.uk::0c964279-b29f-4643-96e4-dd48ca903f8a" providerId="AD" clId="Web-{E4463FF8-205C-61C9-4E21-1F948F9416C9}" dt="2022-11-27T18:31:27.605" v="1131"/>
          <ac:spMkLst>
            <pc:docMk/>
            <pc:sldMk cId="69757452" sldId="303"/>
            <ac:spMk id="24" creationId="{94C52C56-BEF2-4E22-8C8E-A7AC96B03A72}"/>
          </ac:spMkLst>
        </pc:spChg>
        <pc:spChg chg="add del">
          <ac:chgData name="Elena Draghici (2214911)" userId="S::2214911@student.uwtsd.ac.uk::0c964279-b29f-4643-96e4-dd48ca903f8a" providerId="AD" clId="Web-{E4463FF8-205C-61C9-4E21-1F948F9416C9}" dt="2022-11-27T18:31:27.605" v="1131"/>
          <ac:spMkLst>
            <pc:docMk/>
            <pc:sldMk cId="69757452" sldId="303"/>
            <ac:spMk id="26" creationId="{42285737-90EE-47DC-AC80-8AE156B11969}"/>
          </ac:spMkLst>
        </pc:spChg>
        <pc:spChg chg="add del">
          <ac:chgData name="Elena Draghici (2214911)" userId="S::2214911@student.uwtsd.ac.uk::0c964279-b29f-4643-96e4-dd48ca903f8a" providerId="AD" clId="Web-{E4463FF8-205C-61C9-4E21-1F948F9416C9}" dt="2022-11-27T18:31:27.589" v="1130"/>
          <ac:spMkLst>
            <pc:docMk/>
            <pc:sldMk cId="69757452" sldId="303"/>
            <ac:spMk id="39" creationId="{85428F22-76B3-4107-AADE-3F9EC95FD325}"/>
          </ac:spMkLst>
        </pc:spChg>
        <pc:spChg chg="add del">
          <ac:chgData name="Elena Draghici (2214911)" userId="S::2214911@student.uwtsd.ac.uk::0c964279-b29f-4643-96e4-dd48ca903f8a" providerId="AD" clId="Web-{E4463FF8-205C-61C9-4E21-1F948F9416C9}" dt="2022-11-27T18:32:35.295" v="1133"/>
          <ac:spMkLst>
            <pc:docMk/>
            <pc:sldMk cId="69757452" sldId="303"/>
            <ac:spMk id="47" creationId="{E58348C3-6249-4952-AA86-C63DB35EA9F2}"/>
          </ac:spMkLst>
        </pc:spChg>
        <pc:spChg chg="add del">
          <ac:chgData name="Elena Draghici (2214911)" userId="S::2214911@student.uwtsd.ac.uk::0c964279-b29f-4643-96e4-dd48ca903f8a" providerId="AD" clId="Web-{E4463FF8-205C-61C9-4E21-1F948F9416C9}" dt="2022-11-27T18:33:20.891" v="1135"/>
          <ac:spMkLst>
            <pc:docMk/>
            <pc:sldMk cId="69757452" sldId="303"/>
            <ac:spMk id="63" creationId="{94C52C56-BEF2-4E22-8C8E-A7AC96B03A72}"/>
          </ac:spMkLst>
        </pc:spChg>
        <pc:spChg chg="add del">
          <ac:chgData name="Elena Draghici (2214911)" userId="S::2214911@student.uwtsd.ac.uk::0c964279-b29f-4643-96e4-dd48ca903f8a" providerId="AD" clId="Web-{E4463FF8-205C-61C9-4E21-1F948F9416C9}" dt="2022-11-27T18:33:20.891" v="1135"/>
          <ac:spMkLst>
            <pc:docMk/>
            <pc:sldMk cId="69757452" sldId="303"/>
            <ac:spMk id="65" creationId="{42285737-90EE-47DC-AC80-8AE156B11969}"/>
          </ac:spMkLst>
        </pc:spChg>
        <pc:spChg chg="add">
          <ac:chgData name="Elena Draghici (2214911)" userId="S::2214911@student.uwtsd.ac.uk::0c964279-b29f-4643-96e4-dd48ca903f8a" providerId="AD" clId="Web-{E4463FF8-205C-61C9-4E21-1F948F9416C9}" dt="2022-11-27T18:33:20.891" v="1135"/>
          <ac:spMkLst>
            <pc:docMk/>
            <pc:sldMk cId="69757452" sldId="303"/>
            <ac:spMk id="78" creationId="{94C52C56-BEF2-4E22-8C8E-A7AC96B03A72}"/>
          </ac:spMkLst>
        </pc:spChg>
        <pc:spChg chg="add">
          <ac:chgData name="Elena Draghici (2214911)" userId="S::2214911@student.uwtsd.ac.uk::0c964279-b29f-4643-96e4-dd48ca903f8a" providerId="AD" clId="Web-{E4463FF8-205C-61C9-4E21-1F948F9416C9}" dt="2022-11-27T18:33:20.891" v="1135"/>
          <ac:spMkLst>
            <pc:docMk/>
            <pc:sldMk cId="69757452" sldId="303"/>
            <ac:spMk id="80" creationId="{42285737-90EE-47DC-AC80-8AE156B11969}"/>
          </ac:spMkLst>
        </pc:spChg>
        <pc:grpChg chg="add del">
          <ac:chgData name="Elena Draghici (2214911)" userId="S::2214911@student.uwtsd.ac.uk::0c964279-b29f-4643-96e4-dd48ca903f8a" providerId="AD" clId="Web-{E4463FF8-205C-61C9-4E21-1F948F9416C9}" dt="2022-11-27T18:29:29.397" v="1123"/>
          <ac:grpSpMkLst>
            <pc:docMk/>
            <pc:sldMk cId="69757452" sldId="303"/>
            <ac:grpSpMk id="12" creationId="{F3842748-48B5-4DD0-A06A-A31C74024A99}"/>
          </ac:grpSpMkLst>
        </pc:grpChg>
        <pc:grpChg chg="add del">
          <ac:chgData name="Elena Draghici (2214911)" userId="S::2214911@student.uwtsd.ac.uk::0c964279-b29f-4643-96e4-dd48ca903f8a" providerId="AD" clId="Web-{E4463FF8-205C-61C9-4E21-1F948F9416C9}" dt="2022-11-27T18:31:27.605" v="1131"/>
          <ac:grpSpMkLst>
            <pc:docMk/>
            <pc:sldMk cId="69757452" sldId="303"/>
            <ac:grpSpMk id="28" creationId="{B57BDC17-F1B3-455F-BBF1-680AA1F25C06}"/>
          </ac:grpSpMkLst>
        </pc:grpChg>
        <pc:grpChg chg="add del">
          <ac:chgData name="Elena Draghici (2214911)" userId="S::2214911@student.uwtsd.ac.uk::0c964279-b29f-4643-96e4-dd48ca903f8a" providerId="AD" clId="Web-{E4463FF8-205C-61C9-4E21-1F948F9416C9}" dt="2022-11-27T18:31:27.589" v="1130"/>
          <ac:grpSpMkLst>
            <pc:docMk/>
            <pc:sldMk cId="69757452" sldId="303"/>
            <ac:grpSpMk id="41" creationId="{5346FBCF-5353-4172-96F5-4B7EB07777C4}"/>
          </ac:grpSpMkLst>
        </pc:grpChg>
        <pc:grpChg chg="add del">
          <ac:chgData name="Elena Draghici (2214911)" userId="S::2214911@student.uwtsd.ac.uk::0c964279-b29f-4643-96e4-dd48ca903f8a" providerId="AD" clId="Web-{E4463FF8-205C-61C9-4E21-1F948F9416C9}" dt="2022-11-27T18:31:27.589" v="1130"/>
          <ac:grpSpMkLst>
            <pc:docMk/>
            <pc:sldMk cId="69757452" sldId="303"/>
            <ac:grpSpMk id="45" creationId="{78326E10-C8CB-487F-A110-F861268DE619}"/>
          </ac:grpSpMkLst>
        </pc:grpChg>
        <pc:grpChg chg="add del">
          <ac:chgData name="Elena Draghici (2214911)" userId="S::2214911@student.uwtsd.ac.uk::0c964279-b29f-4643-96e4-dd48ca903f8a" providerId="AD" clId="Web-{E4463FF8-205C-61C9-4E21-1F948F9416C9}" dt="2022-11-27T18:32:35.295" v="1133"/>
          <ac:grpSpMkLst>
            <pc:docMk/>
            <pc:sldMk cId="69757452" sldId="303"/>
            <ac:grpSpMk id="49" creationId="{DE6174AD-DBB0-43E6-98C2-738DB3A15244}"/>
          </ac:grpSpMkLst>
        </pc:grpChg>
        <pc:grpChg chg="add del">
          <ac:chgData name="Elena Draghici (2214911)" userId="S::2214911@student.uwtsd.ac.uk::0c964279-b29f-4643-96e4-dd48ca903f8a" providerId="AD" clId="Web-{E4463FF8-205C-61C9-4E21-1F948F9416C9}" dt="2022-11-27T18:32:35.295" v="1133"/>
          <ac:grpSpMkLst>
            <pc:docMk/>
            <pc:sldMk cId="69757452" sldId="303"/>
            <ac:grpSpMk id="56" creationId="{08F94D66-27EC-4CB8-8226-D7F41C161863}"/>
          </ac:grpSpMkLst>
        </pc:grpChg>
        <pc:grpChg chg="add del">
          <ac:chgData name="Elena Draghici (2214911)" userId="S::2214911@student.uwtsd.ac.uk::0c964279-b29f-4643-96e4-dd48ca903f8a" providerId="AD" clId="Web-{E4463FF8-205C-61C9-4E21-1F948F9416C9}" dt="2022-11-27T18:33:20.891" v="1135"/>
          <ac:grpSpMkLst>
            <pc:docMk/>
            <pc:sldMk cId="69757452" sldId="303"/>
            <ac:grpSpMk id="67" creationId="{B57BDC17-F1B3-455F-BBF1-680AA1F25C06}"/>
          </ac:grpSpMkLst>
        </pc:grpChg>
        <pc:grpChg chg="add">
          <ac:chgData name="Elena Draghici (2214911)" userId="S::2214911@student.uwtsd.ac.uk::0c964279-b29f-4643-96e4-dd48ca903f8a" providerId="AD" clId="Web-{E4463FF8-205C-61C9-4E21-1F948F9416C9}" dt="2022-11-27T18:33:20.891" v="1135"/>
          <ac:grpSpMkLst>
            <pc:docMk/>
            <pc:sldMk cId="69757452" sldId="303"/>
            <ac:grpSpMk id="82" creationId="{B57BDC17-F1B3-455F-BBF1-680AA1F25C06}"/>
          </ac:grpSpMkLst>
        </pc:grpChg>
        <pc:graphicFrameChg chg="add mod modGraphic">
          <ac:chgData name="Elena Draghici (2214911)" userId="S::2214911@student.uwtsd.ac.uk::0c964279-b29f-4643-96e4-dd48ca903f8a" providerId="AD" clId="Web-{E4463FF8-205C-61C9-4E21-1F948F9416C9}" dt="2022-11-27T18:33:20.891" v="1135"/>
          <ac:graphicFrameMkLst>
            <pc:docMk/>
            <pc:sldMk cId="69757452" sldId="303"/>
            <ac:graphicFrameMk id="20" creationId="{70DD3D09-4B25-86B1-0A90-F3709AC4C98C}"/>
          </ac:graphicFrameMkLst>
        </pc:graphicFrameChg>
        <pc:picChg chg="del">
          <ac:chgData name="Elena Draghici (2214911)" userId="S::2214911@student.uwtsd.ac.uk::0c964279-b29f-4643-96e4-dd48ca903f8a" providerId="AD" clId="Web-{E4463FF8-205C-61C9-4E21-1F948F9416C9}" dt="2022-11-27T18:27:38.033" v="1110"/>
          <ac:picMkLst>
            <pc:docMk/>
            <pc:sldMk cId="69757452" sldId="303"/>
            <ac:picMk id="2056" creationId="{1D077193-B7A9-4D45-884D-5AC8B79970E2}"/>
          </ac:picMkLst>
        </pc:picChg>
      </pc:sldChg>
      <pc:sldChg chg="addSp delSp modSp mod setBg modClrScheme chgLayout">
        <pc:chgData name="Elena Draghici (2214911)" userId="S::2214911@student.uwtsd.ac.uk::0c964279-b29f-4643-96e4-dd48ca903f8a" providerId="AD" clId="Web-{E4463FF8-205C-61C9-4E21-1F948F9416C9}" dt="2022-11-27T20:21:32.933" v="2534" actId="1076"/>
        <pc:sldMkLst>
          <pc:docMk/>
          <pc:sldMk cId="3121713385" sldId="304"/>
        </pc:sldMkLst>
        <pc:spChg chg="add del mod">
          <ac:chgData name="Elena Draghici (2214911)" userId="S::2214911@student.uwtsd.ac.uk::0c964279-b29f-4643-96e4-dd48ca903f8a" providerId="AD" clId="Web-{E4463FF8-205C-61C9-4E21-1F948F9416C9}" dt="2022-11-27T20:20:48.416" v="2528"/>
          <ac:spMkLst>
            <pc:docMk/>
            <pc:sldMk cId="3121713385" sldId="304"/>
            <ac:spMk id="2" creationId="{6173C62D-888C-4D4A-810E-8DB0CEF8A88E}"/>
          </ac:spMkLst>
        </pc:spChg>
        <pc:spChg chg="add del">
          <ac:chgData name="Elena Draghici (2214911)" userId="S::2214911@student.uwtsd.ac.uk::0c964279-b29f-4643-96e4-dd48ca903f8a" providerId="AD" clId="Web-{E4463FF8-205C-61C9-4E21-1F948F9416C9}" dt="2022-11-27T20:20:48.416" v="2528"/>
          <ac:spMkLst>
            <pc:docMk/>
            <pc:sldMk cId="3121713385" sldId="304"/>
            <ac:spMk id="15" creationId="{24C41CF4-4A13-4AA9-9300-CB7A2E37C861}"/>
          </ac:spMkLst>
        </pc:spChg>
        <pc:spChg chg="add">
          <ac:chgData name="Elena Draghici (2214911)" userId="S::2214911@student.uwtsd.ac.uk::0c964279-b29f-4643-96e4-dd48ca903f8a" providerId="AD" clId="Web-{E4463FF8-205C-61C9-4E21-1F948F9416C9}" dt="2022-11-27T20:20:48.416" v="2528"/>
          <ac:spMkLst>
            <pc:docMk/>
            <pc:sldMk cId="3121713385" sldId="304"/>
            <ac:spMk id="30" creationId="{01355D4F-439D-46D1-9007-6D39B8422A19}"/>
          </ac:spMkLst>
        </pc:spChg>
        <pc:spChg chg="add del">
          <ac:chgData name="Elena Draghici (2214911)" userId="S::2214911@student.uwtsd.ac.uk::0c964279-b29f-4643-96e4-dd48ca903f8a" providerId="AD" clId="Web-{E4463FF8-205C-61C9-4E21-1F948F9416C9}" dt="2022-11-27T20:20:48.400" v="2527"/>
          <ac:spMkLst>
            <pc:docMk/>
            <pc:sldMk cId="3121713385" sldId="304"/>
            <ac:spMk id="31" creationId="{94C52C56-BEF2-4E22-8C8E-A7AC96B03A72}"/>
          </ac:spMkLst>
        </pc:spChg>
        <pc:spChg chg="add del">
          <ac:chgData name="Elena Draghici (2214911)" userId="S::2214911@student.uwtsd.ac.uk::0c964279-b29f-4643-96e4-dd48ca903f8a" providerId="AD" clId="Web-{E4463FF8-205C-61C9-4E21-1F948F9416C9}" dt="2022-11-27T20:20:48.400" v="2527"/>
          <ac:spMkLst>
            <pc:docMk/>
            <pc:sldMk cId="3121713385" sldId="304"/>
            <ac:spMk id="33" creationId="{42285737-90EE-47DC-AC80-8AE156B11969}"/>
          </ac:spMkLst>
        </pc:spChg>
        <pc:spChg chg="add mod">
          <ac:chgData name="Elena Draghici (2214911)" userId="S::2214911@student.uwtsd.ac.uk::0c964279-b29f-4643-96e4-dd48ca903f8a" providerId="AD" clId="Web-{E4463FF8-205C-61C9-4E21-1F948F9416C9}" dt="2022-11-27T20:21:32.933" v="2534" actId="1076"/>
          <ac:spMkLst>
            <pc:docMk/>
            <pc:sldMk cId="3121713385" sldId="304"/>
            <ac:spMk id="46" creationId="{6173C62D-888C-4D4A-810E-8DB0CEF8A88E}"/>
          </ac:spMkLst>
        </pc:spChg>
        <pc:grpChg chg="add del">
          <ac:chgData name="Elena Draghici (2214911)" userId="S::2214911@student.uwtsd.ac.uk::0c964279-b29f-4643-96e4-dd48ca903f8a" providerId="AD" clId="Web-{E4463FF8-205C-61C9-4E21-1F948F9416C9}" dt="2022-11-27T20:20:48.416" v="2528"/>
          <ac:grpSpMkLst>
            <pc:docMk/>
            <pc:sldMk cId="3121713385" sldId="304"/>
            <ac:grpSpMk id="7" creationId="{3F1527C3-06F4-4F4D-B364-8E97266450C5}"/>
          </ac:grpSpMkLst>
        </pc:grpChg>
        <pc:grpChg chg="add">
          <ac:chgData name="Elena Draghici (2214911)" userId="S::2214911@student.uwtsd.ac.uk::0c964279-b29f-4643-96e4-dd48ca903f8a" providerId="AD" clId="Web-{E4463FF8-205C-61C9-4E21-1F948F9416C9}" dt="2022-11-27T20:20:48.416" v="2528"/>
          <ac:grpSpMkLst>
            <pc:docMk/>
            <pc:sldMk cId="3121713385" sldId="304"/>
            <ac:grpSpMk id="22" creationId="{3F1527C3-06F4-4F4D-B364-8E97266450C5}"/>
          </ac:grpSpMkLst>
        </pc:grpChg>
        <pc:grpChg chg="add del">
          <ac:chgData name="Elena Draghici (2214911)" userId="S::2214911@student.uwtsd.ac.uk::0c964279-b29f-4643-96e4-dd48ca903f8a" providerId="AD" clId="Web-{E4463FF8-205C-61C9-4E21-1F948F9416C9}" dt="2022-11-27T20:20:48.400" v="2527"/>
          <ac:grpSpMkLst>
            <pc:docMk/>
            <pc:sldMk cId="3121713385" sldId="304"/>
            <ac:grpSpMk id="23" creationId="{71092D16-14DA-4606-831F-0DB3EEECB91C}"/>
          </ac:grpSpMkLst>
        </pc:grpChg>
        <pc:grpChg chg="add">
          <ac:chgData name="Elena Draghici (2214911)" userId="S::2214911@student.uwtsd.ac.uk::0c964279-b29f-4643-96e4-dd48ca903f8a" providerId="AD" clId="Web-{E4463FF8-205C-61C9-4E21-1F948F9416C9}" dt="2022-11-27T20:20:48.416" v="2528"/>
          <ac:grpSpMkLst>
            <pc:docMk/>
            <pc:sldMk cId="3121713385" sldId="304"/>
            <ac:grpSpMk id="32" creationId="{BAACB4EA-FD87-4345-AC16-8265F9596779}"/>
          </ac:grpSpMkLst>
        </pc:grpChg>
        <pc:grpChg chg="add del">
          <ac:chgData name="Elena Draghici (2214911)" userId="S::2214911@student.uwtsd.ac.uk::0c964279-b29f-4643-96e4-dd48ca903f8a" providerId="AD" clId="Web-{E4463FF8-205C-61C9-4E21-1F948F9416C9}" dt="2022-11-27T20:20:48.400" v="2527"/>
          <ac:grpSpMkLst>
            <pc:docMk/>
            <pc:sldMk cId="3121713385" sldId="304"/>
            <ac:grpSpMk id="35" creationId="{B57BDC17-F1B3-455F-BBF1-680AA1F25C06}"/>
          </ac:grpSpMkLst>
        </pc:grpChg>
        <pc:graphicFrameChg chg="add del">
          <ac:chgData name="Elena Draghici (2214911)" userId="S::2214911@student.uwtsd.ac.uk::0c964279-b29f-4643-96e4-dd48ca903f8a" providerId="AD" clId="Web-{E4463FF8-205C-61C9-4E21-1F948F9416C9}" dt="2022-11-27T20:20:48.400" v="2527"/>
          <ac:graphicFrameMkLst>
            <pc:docMk/>
            <pc:sldMk cId="3121713385" sldId="304"/>
            <ac:graphicFrameMk id="19" creationId="{9CE62E84-03E8-5700-7445-59EEADA95247}"/>
          </ac:graphicFrameMkLst>
        </pc:graphicFrameChg>
        <pc:cxnChg chg="add del">
          <ac:chgData name="Elena Draghici (2214911)" userId="S::2214911@student.uwtsd.ac.uk::0c964279-b29f-4643-96e4-dd48ca903f8a" providerId="AD" clId="Web-{E4463FF8-205C-61C9-4E21-1F948F9416C9}" dt="2022-11-27T20:20:48.416" v="2528"/>
          <ac:cxnSpMkLst>
            <pc:docMk/>
            <pc:sldMk cId="3121713385" sldId="304"/>
            <ac:cxnSpMk id="17" creationId="{7A77B115-9FF3-46AE-AE08-826DEB9A6246}"/>
          </ac:cxnSpMkLst>
        </pc:cxnChg>
      </pc:sldChg>
      <pc:sldChg chg="modSp mod modClrScheme chgLayout">
        <pc:chgData name="Elena Draghici (2214911)" userId="S::2214911@student.uwtsd.ac.uk::0c964279-b29f-4643-96e4-dd48ca903f8a" providerId="AD" clId="Web-{E4463FF8-205C-61C9-4E21-1F948F9416C9}" dt="2022-11-27T18:42:21.397" v="1206" actId="1076"/>
        <pc:sldMkLst>
          <pc:docMk/>
          <pc:sldMk cId="856949169" sldId="305"/>
        </pc:sldMkLst>
        <pc:spChg chg="mod ord">
          <ac:chgData name="Elena Draghici (2214911)" userId="S::2214911@student.uwtsd.ac.uk::0c964279-b29f-4643-96e4-dd48ca903f8a" providerId="AD" clId="Web-{E4463FF8-205C-61C9-4E21-1F948F9416C9}" dt="2022-11-27T18:42:21.397" v="1206" actId="1076"/>
          <ac:spMkLst>
            <pc:docMk/>
            <pc:sldMk cId="856949169" sldId="305"/>
            <ac:spMk id="2" creationId="{0BBE51B8-3816-4DEE-BA5A-9100C554A6CF}"/>
          </ac:spMkLst>
        </pc:spChg>
        <pc:spChg chg="mod ord">
          <ac:chgData name="Elena Draghici (2214911)" userId="S::2214911@student.uwtsd.ac.uk::0c964279-b29f-4643-96e4-dd48ca903f8a" providerId="AD" clId="Web-{E4463FF8-205C-61C9-4E21-1F948F9416C9}" dt="2022-11-27T18:42:17.866" v="1205" actId="1076"/>
          <ac:spMkLst>
            <pc:docMk/>
            <pc:sldMk cId="856949169" sldId="305"/>
            <ac:spMk id="3" creationId="{B3EEB117-1F1F-4E9F-9DA4-ACAD0CCCE5AD}"/>
          </ac:spMkLst>
        </pc:spChg>
      </pc:sldChg>
      <pc:sldChg chg="modSp del mod modClrScheme chgLayout">
        <pc:chgData name="Elena Draghici (2214911)" userId="S::2214911@student.uwtsd.ac.uk::0c964279-b29f-4643-96e4-dd48ca903f8a" providerId="AD" clId="Web-{E4463FF8-205C-61C9-4E21-1F948F9416C9}" dt="2022-11-27T19:21:15.140" v="1864"/>
        <pc:sldMkLst>
          <pc:docMk/>
          <pc:sldMk cId="1919156433" sldId="306"/>
        </pc:sldMkLst>
        <pc:spChg chg="mod ord">
          <ac:chgData name="Elena Draghici (2214911)" userId="S::2214911@student.uwtsd.ac.uk::0c964279-b29f-4643-96e4-dd48ca903f8a" providerId="AD" clId="Web-{E4463FF8-205C-61C9-4E21-1F948F9416C9}" dt="2022-11-27T16:38:42.010" v="383"/>
          <ac:spMkLst>
            <pc:docMk/>
            <pc:sldMk cId="1919156433" sldId="306"/>
            <ac:spMk id="2" creationId="{649FFB99-0754-2CF9-9EF9-05FC4AB0B35A}"/>
          </ac:spMkLst>
        </pc:spChg>
        <pc:spChg chg="mod ord">
          <ac:chgData name="Elena Draghici (2214911)" userId="S::2214911@student.uwtsd.ac.uk::0c964279-b29f-4643-96e4-dd48ca903f8a" providerId="AD" clId="Web-{E4463FF8-205C-61C9-4E21-1F948F9416C9}" dt="2022-11-27T16:38:42.010" v="383"/>
          <ac:spMkLst>
            <pc:docMk/>
            <pc:sldMk cId="1919156433" sldId="306"/>
            <ac:spMk id="3" creationId="{BB2C2357-5400-EDA5-4EC9-BB50ED7AF437}"/>
          </ac:spMkLst>
        </pc:spChg>
      </pc:sldChg>
      <pc:sldChg chg="addSp delSp modSp mod setBg modClrScheme chgLayout">
        <pc:chgData name="Elena Draghici (2214911)" userId="S::2214911@student.uwtsd.ac.uk::0c964279-b29f-4643-96e4-dd48ca903f8a" providerId="AD" clId="Web-{E4463FF8-205C-61C9-4E21-1F948F9416C9}" dt="2022-11-27T20:48:57.280" v="2712"/>
        <pc:sldMkLst>
          <pc:docMk/>
          <pc:sldMk cId="1469174187" sldId="307"/>
        </pc:sldMkLst>
        <pc:spChg chg="mod ord">
          <ac:chgData name="Elena Draghici (2214911)" userId="S::2214911@student.uwtsd.ac.uk::0c964279-b29f-4643-96e4-dd48ca903f8a" providerId="AD" clId="Web-{E4463FF8-205C-61C9-4E21-1F948F9416C9}" dt="2022-11-27T20:48:57.280" v="2712"/>
          <ac:spMkLst>
            <pc:docMk/>
            <pc:sldMk cId="1469174187" sldId="307"/>
            <ac:spMk id="2" creationId="{1D573AD3-A8F4-D35B-96B0-79A6E8E6D218}"/>
          </ac:spMkLst>
        </pc:spChg>
        <pc:spChg chg="add del mod ord">
          <ac:chgData name="Elena Draghici (2214911)" userId="S::2214911@student.uwtsd.ac.uk::0c964279-b29f-4643-96e4-dd48ca903f8a" providerId="AD" clId="Web-{E4463FF8-205C-61C9-4E21-1F948F9416C9}" dt="2022-11-27T20:48:57.280" v="2712"/>
          <ac:spMkLst>
            <pc:docMk/>
            <pc:sldMk cId="1469174187" sldId="307"/>
            <ac:spMk id="3" creationId="{14A2AF18-F536-244D-AFD4-6AFE9EE55A33}"/>
          </ac:spMkLst>
        </pc:spChg>
        <pc:spChg chg="add del">
          <ac:chgData name="Elena Draghici (2214911)" userId="S::2214911@student.uwtsd.ac.uk::0c964279-b29f-4643-96e4-dd48ca903f8a" providerId="AD" clId="Web-{E4463FF8-205C-61C9-4E21-1F948F9416C9}" dt="2022-11-27T20:48:57.280" v="2712"/>
          <ac:spMkLst>
            <pc:docMk/>
            <pc:sldMk cId="1469174187" sldId="307"/>
            <ac:spMk id="8" creationId="{24DFAAE7-061D-4086-99EC-872CB305082A}"/>
          </ac:spMkLst>
        </pc:spChg>
        <pc:spChg chg="add del">
          <ac:chgData name="Elena Draghici (2214911)" userId="S::2214911@student.uwtsd.ac.uk::0c964279-b29f-4643-96e4-dd48ca903f8a" providerId="AD" clId="Web-{E4463FF8-205C-61C9-4E21-1F948F9416C9}" dt="2022-11-27T20:48:57.280" v="2712"/>
          <ac:spMkLst>
            <pc:docMk/>
            <pc:sldMk cId="1469174187" sldId="307"/>
            <ac:spMk id="10" creationId="{E7570099-A243-48DD-9EAE-36F4AC095B94}"/>
          </ac:spMkLst>
        </pc:spChg>
        <pc:spChg chg="add del">
          <ac:chgData name="Elena Draghici (2214911)" userId="S::2214911@student.uwtsd.ac.uk::0c964279-b29f-4643-96e4-dd48ca903f8a" providerId="AD" clId="Web-{E4463FF8-205C-61C9-4E21-1F948F9416C9}" dt="2022-11-27T20:48:57.280" v="2712"/>
          <ac:spMkLst>
            <pc:docMk/>
            <pc:sldMk cId="1469174187" sldId="307"/>
            <ac:spMk id="12" creationId="{45E4A74B-6514-424A-ADFA-C232FA6B9018}"/>
          </ac:spMkLst>
        </pc:spChg>
        <pc:spChg chg="add del">
          <ac:chgData name="Elena Draghici (2214911)" userId="S::2214911@student.uwtsd.ac.uk::0c964279-b29f-4643-96e4-dd48ca903f8a" providerId="AD" clId="Web-{E4463FF8-205C-61C9-4E21-1F948F9416C9}" dt="2022-11-27T20:48:57.280" v="2712"/>
          <ac:spMkLst>
            <pc:docMk/>
            <pc:sldMk cId="1469174187" sldId="307"/>
            <ac:spMk id="14" creationId="{F61C5C86-C785-4B92-9F2D-133B8B8C24F5}"/>
          </ac:spMkLst>
        </pc:spChg>
        <pc:spChg chg="add del">
          <ac:chgData name="Elena Draghici (2214911)" userId="S::2214911@student.uwtsd.ac.uk::0c964279-b29f-4643-96e4-dd48ca903f8a" providerId="AD" clId="Web-{E4463FF8-205C-61C9-4E21-1F948F9416C9}" dt="2022-11-27T20:48:57.280" v="2712"/>
          <ac:spMkLst>
            <pc:docMk/>
            <pc:sldMk cId="1469174187" sldId="307"/>
            <ac:spMk id="16" creationId="{954D0BF9-002C-4D3A-A222-C166094A5D1D}"/>
          </ac:spMkLst>
        </pc:spChg>
        <pc:spChg chg="add del">
          <ac:chgData name="Elena Draghici (2214911)" userId="S::2214911@student.uwtsd.ac.uk::0c964279-b29f-4643-96e4-dd48ca903f8a" providerId="AD" clId="Web-{E4463FF8-205C-61C9-4E21-1F948F9416C9}" dt="2022-11-27T20:48:57.280" v="2712"/>
          <ac:spMkLst>
            <pc:docMk/>
            <pc:sldMk cId="1469174187" sldId="307"/>
            <ac:spMk id="18" creationId="{6080EB6E-D69F-43B1-91EC-75C303342580}"/>
          </ac:spMkLst>
        </pc:spChg>
        <pc:spChg chg="add del">
          <ac:chgData name="Elena Draghici (2214911)" userId="S::2214911@student.uwtsd.ac.uk::0c964279-b29f-4643-96e4-dd48ca903f8a" providerId="AD" clId="Web-{E4463FF8-205C-61C9-4E21-1F948F9416C9}" dt="2022-11-27T20:48:57.280" v="2712"/>
          <ac:spMkLst>
            <pc:docMk/>
            <pc:sldMk cId="1469174187" sldId="307"/>
            <ac:spMk id="20" creationId="{21BA816A-EE68-4A96-BA05-73303B2F4FE7}"/>
          </ac:spMkLst>
        </pc:spChg>
        <pc:spChg chg="add del">
          <ac:chgData name="Elena Draghici (2214911)" userId="S::2214911@student.uwtsd.ac.uk::0c964279-b29f-4643-96e4-dd48ca903f8a" providerId="AD" clId="Web-{E4463FF8-205C-61C9-4E21-1F948F9416C9}" dt="2022-11-27T20:48:57.280" v="2712"/>
          <ac:spMkLst>
            <pc:docMk/>
            <pc:sldMk cId="1469174187" sldId="307"/>
            <ac:spMk id="22" creationId="{22A94CDB-5D63-4C75-9CB6-6C18CDF372F0}"/>
          </ac:spMkLst>
        </pc:spChg>
        <pc:spChg chg="add del">
          <ac:chgData name="Elena Draghici (2214911)" userId="S::2214911@student.uwtsd.ac.uk::0c964279-b29f-4643-96e4-dd48ca903f8a" providerId="AD" clId="Web-{E4463FF8-205C-61C9-4E21-1F948F9416C9}" dt="2022-11-27T20:48:57.249" v="2711"/>
          <ac:spMkLst>
            <pc:docMk/>
            <pc:sldMk cId="1469174187" sldId="307"/>
            <ac:spMk id="28" creationId="{94C52C56-BEF2-4E22-8C8E-A7AC96B03A72}"/>
          </ac:spMkLst>
        </pc:spChg>
        <pc:spChg chg="add del">
          <ac:chgData name="Elena Draghici (2214911)" userId="S::2214911@student.uwtsd.ac.uk::0c964279-b29f-4643-96e4-dd48ca903f8a" providerId="AD" clId="Web-{E4463FF8-205C-61C9-4E21-1F948F9416C9}" dt="2022-11-27T20:48:57.249" v="2711"/>
          <ac:spMkLst>
            <pc:docMk/>
            <pc:sldMk cId="1469174187" sldId="307"/>
            <ac:spMk id="30" creationId="{42285737-90EE-47DC-AC80-8AE156B11969}"/>
          </ac:spMkLst>
        </pc:spChg>
        <pc:spChg chg="add">
          <ac:chgData name="Elena Draghici (2214911)" userId="S::2214911@student.uwtsd.ac.uk::0c964279-b29f-4643-96e4-dd48ca903f8a" providerId="AD" clId="Web-{E4463FF8-205C-61C9-4E21-1F948F9416C9}" dt="2022-11-27T20:48:57.280" v="2712"/>
          <ac:spMkLst>
            <pc:docMk/>
            <pc:sldMk cId="1469174187" sldId="307"/>
            <ac:spMk id="40" creationId="{94C52C56-BEF2-4E22-8C8E-A7AC96B03A72}"/>
          </ac:spMkLst>
        </pc:spChg>
        <pc:spChg chg="add">
          <ac:chgData name="Elena Draghici (2214911)" userId="S::2214911@student.uwtsd.ac.uk::0c964279-b29f-4643-96e4-dd48ca903f8a" providerId="AD" clId="Web-{E4463FF8-205C-61C9-4E21-1F948F9416C9}" dt="2022-11-27T20:48:57.280" v="2712"/>
          <ac:spMkLst>
            <pc:docMk/>
            <pc:sldMk cId="1469174187" sldId="307"/>
            <ac:spMk id="41" creationId="{42285737-90EE-47DC-AC80-8AE156B11969}"/>
          </ac:spMkLst>
        </pc:spChg>
        <pc:grpChg chg="add del">
          <ac:chgData name="Elena Draghici (2214911)" userId="S::2214911@student.uwtsd.ac.uk::0c964279-b29f-4643-96e4-dd48ca903f8a" providerId="AD" clId="Web-{E4463FF8-205C-61C9-4E21-1F948F9416C9}" dt="2022-11-27T20:48:57.249" v="2711"/>
          <ac:grpSpMkLst>
            <pc:docMk/>
            <pc:sldMk cId="1469174187" sldId="307"/>
            <ac:grpSpMk id="32" creationId="{B57BDC17-F1B3-455F-BBF1-680AA1F25C06}"/>
          </ac:grpSpMkLst>
        </pc:grpChg>
        <pc:grpChg chg="add">
          <ac:chgData name="Elena Draghici (2214911)" userId="S::2214911@student.uwtsd.ac.uk::0c964279-b29f-4643-96e4-dd48ca903f8a" providerId="AD" clId="Web-{E4463FF8-205C-61C9-4E21-1F948F9416C9}" dt="2022-11-27T20:48:57.280" v="2712"/>
          <ac:grpSpMkLst>
            <pc:docMk/>
            <pc:sldMk cId="1469174187" sldId="307"/>
            <ac:grpSpMk id="42" creationId="{B57BDC17-F1B3-455F-BBF1-680AA1F25C06}"/>
          </ac:grpSpMkLst>
        </pc:grpChg>
        <pc:graphicFrameChg chg="add del">
          <ac:chgData name="Elena Draghici (2214911)" userId="S::2214911@student.uwtsd.ac.uk::0c964279-b29f-4643-96e4-dd48ca903f8a" providerId="AD" clId="Web-{E4463FF8-205C-61C9-4E21-1F948F9416C9}" dt="2022-11-27T20:48:57.249" v="2711"/>
          <ac:graphicFrameMkLst>
            <pc:docMk/>
            <pc:sldMk cId="1469174187" sldId="307"/>
            <ac:graphicFrameMk id="24" creationId="{B1154A73-A613-E9F4-07BD-DE5F5B32C1BA}"/>
          </ac:graphicFrameMkLst>
        </pc:graphicFrameChg>
        <pc:graphicFrameChg chg="add">
          <ac:chgData name="Elena Draghici (2214911)" userId="S::2214911@student.uwtsd.ac.uk::0c964279-b29f-4643-96e4-dd48ca903f8a" providerId="AD" clId="Web-{E4463FF8-205C-61C9-4E21-1F948F9416C9}" dt="2022-11-27T20:48:57.280" v="2712"/>
          <ac:graphicFrameMkLst>
            <pc:docMk/>
            <pc:sldMk cId="1469174187" sldId="307"/>
            <ac:graphicFrameMk id="43" creationId="{0641F061-BAE3-40DD-2E5A-4276A7528867}"/>
          </ac:graphicFrameMkLst>
        </pc:graphicFrameChg>
      </pc:sldChg>
      <pc:sldChg chg="new del">
        <pc:chgData name="Elena Draghici (2214911)" userId="S::2214911@student.uwtsd.ac.uk::0c964279-b29f-4643-96e4-dd48ca903f8a" providerId="AD" clId="Web-{E4463FF8-205C-61C9-4E21-1F948F9416C9}" dt="2022-11-27T16:14:24.696" v="132"/>
        <pc:sldMkLst>
          <pc:docMk/>
          <pc:sldMk cId="1403846077" sldId="308"/>
        </pc:sldMkLst>
      </pc:sldChg>
      <pc:sldChg chg="addSp modSp new mod setBg modClrScheme addAnim chgLayout">
        <pc:chgData name="Elena Draghici (2214911)" userId="S::2214911@student.uwtsd.ac.uk::0c964279-b29f-4643-96e4-dd48ca903f8a" providerId="AD" clId="Web-{E4463FF8-205C-61C9-4E21-1F948F9416C9}" dt="2022-11-27T20:51:14.833" v="2737" actId="1076"/>
        <pc:sldMkLst>
          <pc:docMk/>
          <pc:sldMk cId="4018463081" sldId="308"/>
        </pc:sldMkLst>
        <pc:spChg chg="mod ord">
          <ac:chgData name="Elena Draghici (2214911)" userId="S::2214911@student.uwtsd.ac.uk::0c964279-b29f-4643-96e4-dd48ca903f8a" providerId="AD" clId="Web-{E4463FF8-205C-61C9-4E21-1F948F9416C9}" dt="2022-11-27T20:51:14.833" v="2737" actId="1076"/>
          <ac:spMkLst>
            <pc:docMk/>
            <pc:sldMk cId="4018463081" sldId="308"/>
            <ac:spMk id="2" creationId="{9B034A11-0E57-1D78-B486-276A85AB7C3B}"/>
          </ac:spMkLst>
        </pc:spChg>
        <pc:spChg chg="add">
          <ac:chgData name="Elena Draghici (2214911)" userId="S::2214911@student.uwtsd.ac.uk::0c964279-b29f-4643-96e4-dd48ca903f8a" providerId="AD" clId="Web-{E4463FF8-205C-61C9-4E21-1F948F9416C9}" dt="2022-11-27T20:49:13.859" v="2713"/>
          <ac:spMkLst>
            <pc:docMk/>
            <pc:sldMk cId="4018463081" sldId="308"/>
            <ac:spMk id="16" creationId="{E58348C3-6249-4952-AA86-C63DB35EA9F2}"/>
          </ac:spMkLst>
        </pc:spChg>
        <pc:grpChg chg="add">
          <ac:chgData name="Elena Draghici (2214911)" userId="S::2214911@student.uwtsd.ac.uk::0c964279-b29f-4643-96e4-dd48ca903f8a" providerId="AD" clId="Web-{E4463FF8-205C-61C9-4E21-1F948F9416C9}" dt="2022-11-27T20:49:13.859" v="2713"/>
          <ac:grpSpMkLst>
            <pc:docMk/>
            <pc:sldMk cId="4018463081" sldId="308"/>
            <ac:grpSpMk id="8" creationId="{08F94D66-27EC-4CB8-8226-D7F41C161863}"/>
          </ac:grpSpMkLst>
        </pc:grpChg>
        <pc:grpChg chg="add">
          <ac:chgData name="Elena Draghici (2214911)" userId="S::2214911@student.uwtsd.ac.uk::0c964279-b29f-4643-96e4-dd48ca903f8a" providerId="AD" clId="Web-{E4463FF8-205C-61C9-4E21-1F948F9416C9}" dt="2022-11-27T20:49:13.859" v="2713"/>
          <ac:grpSpMkLst>
            <pc:docMk/>
            <pc:sldMk cId="4018463081" sldId="308"/>
            <ac:grpSpMk id="18" creationId="{DE6174AD-DBB0-43E6-98C2-738DB3A15244}"/>
          </ac:grpSpMkLst>
        </pc:grpChg>
        <pc:picChg chg="add">
          <ac:chgData name="Elena Draghici (2214911)" userId="S::2214911@student.uwtsd.ac.uk::0c964279-b29f-4643-96e4-dd48ca903f8a" providerId="AD" clId="Web-{E4463FF8-205C-61C9-4E21-1F948F9416C9}" dt="2022-11-27T20:49:13.859" v="2713"/>
          <ac:picMkLst>
            <pc:docMk/>
            <pc:sldMk cId="4018463081" sldId="308"/>
            <ac:picMk id="4" creationId="{A48F71ED-122A-E98B-890E-61A0CF663B10}"/>
          </ac:picMkLst>
        </pc:picChg>
      </pc:sldChg>
      <pc:sldChg chg="addSp modSp new mod setBg">
        <pc:chgData name="Elena Draghici (2214911)" userId="S::2214911@student.uwtsd.ac.uk::0c964279-b29f-4643-96e4-dd48ca903f8a" providerId="AD" clId="Web-{E4463FF8-205C-61C9-4E21-1F948F9416C9}" dt="2022-11-27T20:19:12.865" v="2522"/>
        <pc:sldMkLst>
          <pc:docMk/>
          <pc:sldMk cId="3318483364" sldId="309"/>
        </pc:sldMkLst>
        <pc:spChg chg="mod">
          <ac:chgData name="Elena Draghici (2214911)" userId="S::2214911@student.uwtsd.ac.uk::0c964279-b29f-4643-96e4-dd48ca903f8a" providerId="AD" clId="Web-{E4463FF8-205C-61C9-4E21-1F948F9416C9}" dt="2022-11-27T20:19:12.865" v="2522"/>
          <ac:spMkLst>
            <pc:docMk/>
            <pc:sldMk cId="3318483364" sldId="309"/>
            <ac:spMk id="2" creationId="{3CB547C9-947B-0F00-4FF1-EA763D8FD89D}"/>
          </ac:spMkLst>
        </pc:spChg>
        <pc:spChg chg="mod">
          <ac:chgData name="Elena Draghici (2214911)" userId="S::2214911@student.uwtsd.ac.uk::0c964279-b29f-4643-96e4-dd48ca903f8a" providerId="AD" clId="Web-{E4463FF8-205C-61C9-4E21-1F948F9416C9}" dt="2022-11-27T20:19:12.865" v="2522"/>
          <ac:spMkLst>
            <pc:docMk/>
            <pc:sldMk cId="3318483364" sldId="309"/>
            <ac:spMk id="3" creationId="{84902E4D-2620-3537-A008-F805A17FC312}"/>
          </ac:spMkLst>
        </pc:spChg>
        <pc:spChg chg="add">
          <ac:chgData name="Elena Draghici (2214911)" userId="S::2214911@student.uwtsd.ac.uk::0c964279-b29f-4643-96e4-dd48ca903f8a" providerId="AD" clId="Web-{E4463FF8-205C-61C9-4E21-1F948F9416C9}" dt="2022-11-27T20:19:12.865" v="2522"/>
          <ac:spMkLst>
            <pc:docMk/>
            <pc:sldMk cId="3318483364" sldId="309"/>
            <ac:spMk id="8" creationId="{01355D4F-439D-46D1-9007-6D39B8422A19}"/>
          </ac:spMkLst>
        </pc:spChg>
        <pc:grpChg chg="add">
          <ac:chgData name="Elena Draghici (2214911)" userId="S::2214911@student.uwtsd.ac.uk::0c964279-b29f-4643-96e4-dd48ca903f8a" providerId="AD" clId="Web-{E4463FF8-205C-61C9-4E21-1F948F9416C9}" dt="2022-11-27T20:19:12.865" v="2522"/>
          <ac:grpSpMkLst>
            <pc:docMk/>
            <pc:sldMk cId="3318483364" sldId="309"/>
            <ac:grpSpMk id="10" creationId="{BAACB4EA-FD87-4345-AC16-8265F9596779}"/>
          </ac:grpSpMkLst>
        </pc:grpChg>
      </pc:sldChg>
      <pc:sldChg chg="addSp delSp modSp new mod setBg addAnim setClrOvrMap">
        <pc:chgData name="Elena Draghici (2214911)" userId="S::2214911@student.uwtsd.ac.uk::0c964279-b29f-4643-96e4-dd48ca903f8a" providerId="AD" clId="Web-{E4463FF8-205C-61C9-4E21-1F948F9416C9}" dt="2022-11-27T18:18:26.277" v="1036" actId="20577"/>
        <pc:sldMkLst>
          <pc:docMk/>
          <pc:sldMk cId="3739031895" sldId="310"/>
        </pc:sldMkLst>
        <pc:spChg chg="mod ord">
          <ac:chgData name="Elena Draghici (2214911)" userId="S::2214911@student.uwtsd.ac.uk::0c964279-b29f-4643-96e4-dd48ca903f8a" providerId="AD" clId="Web-{E4463FF8-205C-61C9-4E21-1F948F9416C9}" dt="2022-11-27T18:18:26.277" v="1036" actId="20577"/>
          <ac:spMkLst>
            <pc:docMk/>
            <pc:sldMk cId="3739031895" sldId="310"/>
            <ac:spMk id="2" creationId="{BE0D6035-342D-C3E0-D2E0-86E313AF650D}"/>
          </ac:spMkLst>
        </pc:spChg>
        <pc:spChg chg="add del mod">
          <ac:chgData name="Elena Draghici (2214911)" userId="S::2214911@student.uwtsd.ac.uk::0c964279-b29f-4643-96e4-dd48ca903f8a" providerId="AD" clId="Web-{E4463FF8-205C-61C9-4E21-1F948F9416C9}" dt="2022-11-27T17:27:34.059" v="714"/>
          <ac:spMkLst>
            <pc:docMk/>
            <pc:sldMk cId="3739031895" sldId="310"/>
            <ac:spMk id="4" creationId="{FF343413-3E6B-0325-CA9F-84FEEA75CE44}"/>
          </ac:spMkLst>
        </pc:spChg>
        <pc:spChg chg="add del mod">
          <ac:chgData name="Elena Draghici (2214911)" userId="S::2214911@student.uwtsd.ac.uk::0c964279-b29f-4643-96e4-dd48ca903f8a" providerId="AD" clId="Web-{E4463FF8-205C-61C9-4E21-1F948F9416C9}" dt="2022-11-27T17:28:09.263" v="715"/>
          <ac:spMkLst>
            <pc:docMk/>
            <pc:sldMk cId="3739031895" sldId="310"/>
            <ac:spMk id="7" creationId="{01F9A3DB-38A9-C667-E346-867180A9C126}"/>
          </ac:spMkLst>
        </pc:spChg>
        <pc:spChg chg="add del">
          <ac:chgData name="Elena Draghici (2214911)" userId="S::2214911@student.uwtsd.ac.uk::0c964279-b29f-4643-96e4-dd48ca903f8a" providerId="AD" clId="Web-{E4463FF8-205C-61C9-4E21-1F948F9416C9}" dt="2022-11-27T17:44:37.945" v="735"/>
          <ac:spMkLst>
            <pc:docMk/>
            <pc:sldMk cId="3739031895" sldId="310"/>
            <ac:spMk id="17" creationId="{260615AE-7DBC-4FF7-9107-9FE957695B02}"/>
          </ac:spMkLst>
        </pc:spChg>
        <pc:spChg chg="add del mod">
          <ac:chgData name="Elena Draghici (2214911)" userId="S::2214911@student.uwtsd.ac.uk::0c964279-b29f-4643-96e4-dd48ca903f8a" providerId="AD" clId="Web-{E4463FF8-205C-61C9-4E21-1F948F9416C9}" dt="2022-11-27T17:49:30.071" v="768"/>
          <ac:spMkLst>
            <pc:docMk/>
            <pc:sldMk cId="3739031895" sldId="310"/>
            <ac:spMk id="18" creationId="{71F85C5C-A0BF-656D-9ABC-432B184808C8}"/>
          </ac:spMkLst>
        </pc:spChg>
        <pc:spChg chg="add mod">
          <ac:chgData name="Elena Draghici (2214911)" userId="S::2214911@student.uwtsd.ac.uk::0c964279-b29f-4643-96e4-dd48ca903f8a" providerId="AD" clId="Web-{E4463FF8-205C-61C9-4E21-1F948F9416C9}" dt="2022-11-27T17:52:16.999" v="792" actId="1076"/>
          <ac:spMkLst>
            <pc:docMk/>
            <pc:sldMk cId="3739031895" sldId="310"/>
            <ac:spMk id="20" creationId="{F4B1E76F-3039-C3CF-EED8-F3C6556C4755}"/>
          </ac:spMkLst>
        </pc:spChg>
        <pc:spChg chg="add del">
          <ac:chgData name="Elena Draghici (2214911)" userId="S::2214911@student.uwtsd.ac.uk::0c964279-b29f-4643-96e4-dd48ca903f8a" providerId="AD" clId="Web-{E4463FF8-205C-61C9-4E21-1F948F9416C9}" dt="2022-11-27T17:48:34.330" v="762"/>
          <ac:spMkLst>
            <pc:docMk/>
            <pc:sldMk cId="3739031895" sldId="310"/>
            <ac:spMk id="31" creationId="{EF3E1F0C-BCD9-491F-A435-D4A48FB439B9}"/>
          </ac:spMkLst>
        </pc:spChg>
        <pc:spChg chg="add del">
          <ac:chgData name="Elena Draghici (2214911)" userId="S::2214911@student.uwtsd.ac.uk::0c964279-b29f-4643-96e4-dd48ca903f8a" providerId="AD" clId="Web-{E4463FF8-205C-61C9-4E21-1F948F9416C9}" dt="2022-11-27T17:49:11.273" v="766"/>
          <ac:spMkLst>
            <pc:docMk/>
            <pc:sldMk cId="3739031895" sldId="310"/>
            <ac:spMk id="44" creationId="{C2A2366C-96BE-4587-BABC-529047265AC1}"/>
          </ac:spMkLst>
        </pc:spChg>
        <pc:spChg chg="add">
          <ac:chgData name="Elena Draghici (2214911)" userId="S::2214911@student.uwtsd.ac.uk::0c964279-b29f-4643-96e4-dd48ca903f8a" providerId="AD" clId="Web-{E4463FF8-205C-61C9-4E21-1F948F9416C9}" dt="2022-11-27T17:49:11.273" v="766"/>
          <ac:spMkLst>
            <pc:docMk/>
            <pc:sldMk cId="3739031895" sldId="310"/>
            <ac:spMk id="57" creationId="{E58348C3-6249-4952-AA86-C63DB35EA9F2}"/>
          </ac:spMkLst>
        </pc:spChg>
        <pc:grpChg chg="add del">
          <ac:chgData name="Elena Draghici (2214911)" userId="S::2214911@student.uwtsd.ac.uk::0c964279-b29f-4643-96e4-dd48ca903f8a" providerId="AD" clId="Web-{E4463FF8-205C-61C9-4E21-1F948F9416C9}" dt="2022-11-27T17:44:37.945" v="735"/>
          <ac:grpSpMkLst>
            <pc:docMk/>
            <pc:sldMk cId="3739031895" sldId="310"/>
            <ac:grpSpMk id="5" creationId="{C616B3DC-C165-433D-9187-62DCC0E317D3}"/>
          </ac:grpSpMkLst>
        </pc:grpChg>
        <pc:grpChg chg="add del">
          <ac:chgData name="Elena Draghici (2214911)" userId="S::2214911@student.uwtsd.ac.uk::0c964279-b29f-4643-96e4-dd48ca903f8a" providerId="AD" clId="Web-{E4463FF8-205C-61C9-4E21-1F948F9416C9}" dt="2022-11-27T17:48:34.330" v="762"/>
          <ac:grpSpMkLst>
            <pc:docMk/>
            <pc:sldMk cId="3739031895" sldId="310"/>
            <ac:grpSpMk id="23" creationId="{C616B3DC-C165-433D-9187-62DCC0E317D3}"/>
          </ac:grpSpMkLst>
        </pc:grpChg>
        <pc:grpChg chg="add del">
          <ac:chgData name="Elena Draghici (2214911)" userId="S::2214911@student.uwtsd.ac.uk::0c964279-b29f-4643-96e4-dd48ca903f8a" providerId="AD" clId="Web-{E4463FF8-205C-61C9-4E21-1F948F9416C9}" dt="2022-11-27T17:49:11.273" v="766"/>
          <ac:grpSpMkLst>
            <pc:docMk/>
            <pc:sldMk cId="3739031895" sldId="310"/>
            <ac:grpSpMk id="36" creationId="{08F94D66-27EC-4CB8-8226-D7F41C161863}"/>
          </ac:grpSpMkLst>
        </pc:grpChg>
        <pc:grpChg chg="add">
          <ac:chgData name="Elena Draghici (2214911)" userId="S::2214911@student.uwtsd.ac.uk::0c964279-b29f-4643-96e4-dd48ca903f8a" providerId="AD" clId="Web-{E4463FF8-205C-61C9-4E21-1F948F9416C9}" dt="2022-11-27T17:49:11.273" v="766"/>
          <ac:grpSpMkLst>
            <pc:docMk/>
            <pc:sldMk cId="3739031895" sldId="310"/>
            <ac:grpSpMk id="49" creationId="{08F94D66-27EC-4CB8-8226-D7F41C161863}"/>
          </ac:grpSpMkLst>
        </pc:grpChg>
        <pc:grpChg chg="add">
          <ac:chgData name="Elena Draghici (2214911)" userId="S::2214911@student.uwtsd.ac.uk::0c964279-b29f-4643-96e4-dd48ca903f8a" providerId="AD" clId="Web-{E4463FF8-205C-61C9-4E21-1F948F9416C9}" dt="2022-11-27T17:49:11.273" v="766"/>
          <ac:grpSpMkLst>
            <pc:docMk/>
            <pc:sldMk cId="3739031895" sldId="310"/>
            <ac:grpSpMk id="59" creationId="{DE6174AD-DBB0-43E6-98C2-738DB3A15244}"/>
          </ac:grpSpMkLst>
        </pc:grpChg>
        <pc:picChg chg="add del mod">
          <ac:chgData name="Elena Draghici (2214911)" userId="S::2214911@student.uwtsd.ac.uk::0c964279-b29f-4643-96e4-dd48ca903f8a" providerId="AD" clId="Web-{E4463FF8-205C-61C9-4E21-1F948F9416C9}" dt="2022-11-27T17:27:34.059" v="714"/>
          <ac:picMkLst>
            <pc:docMk/>
            <pc:sldMk cId="3739031895" sldId="310"/>
            <ac:picMk id="3" creationId="{8986A7E6-6686-34D8-19D7-834CF13F523E}"/>
          </ac:picMkLst>
        </pc:picChg>
        <pc:picChg chg="add del mod">
          <ac:chgData name="Elena Draghici (2214911)" userId="S::2214911@student.uwtsd.ac.uk::0c964279-b29f-4643-96e4-dd48ca903f8a" providerId="AD" clId="Web-{E4463FF8-205C-61C9-4E21-1F948F9416C9}" dt="2022-11-27T17:28:09.263" v="715"/>
          <ac:picMkLst>
            <pc:docMk/>
            <pc:sldMk cId="3739031895" sldId="310"/>
            <ac:picMk id="6" creationId="{04327A75-05C8-0795-87D8-6AFE5F150A6D}"/>
          </ac:picMkLst>
        </pc:picChg>
        <pc:picChg chg="add del">
          <ac:chgData name="Elena Draghici (2214911)" userId="S::2214911@student.uwtsd.ac.uk::0c964279-b29f-4643-96e4-dd48ca903f8a" providerId="AD" clId="Web-{E4463FF8-205C-61C9-4E21-1F948F9416C9}" dt="2022-11-27T17:31:40.631" v="719"/>
          <ac:picMkLst>
            <pc:docMk/>
            <pc:sldMk cId="3739031895" sldId="310"/>
            <ac:picMk id="8" creationId="{ECB53148-CB97-C9D4-EA8E-283AD5FEF199}"/>
          </ac:picMkLst>
        </pc:picChg>
        <pc:picChg chg="add del mod">
          <ac:chgData name="Elena Draghici (2214911)" userId="S::2214911@student.uwtsd.ac.uk::0c964279-b29f-4643-96e4-dd48ca903f8a" providerId="AD" clId="Web-{E4463FF8-205C-61C9-4E21-1F948F9416C9}" dt="2022-11-27T17:30:34.019" v="717"/>
          <ac:picMkLst>
            <pc:docMk/>
            <pc:sldMk cId="3739031895" sldId="310"/>
            <ac:picMk id="9" creationId="{145DBBA9-6D93-4B2A-5F0E-8AD55DE0209D}"/>
          </ac:picMkLst>
        </pc:picChg>
        <pc:picChg chg="add mod ord">
          <ac:chgData name="Elena Draghici (2214911)" userId="S::2214911@student.uwtsd.ac.uk::0c964279-b29f-4643-96e4-dd48ca903f8a" providerId="AD" clId="Web-{E4463FF8-205C-61C9-4E21-1F948F9416C9}" dt="2022-11-27T17:52:09.811" v="791" actId="1076"/>
          <ac:picMkLst>
            <pc:docMk/>
            <pc:sldMk cId="3739031895" sldId="310"/>
            <ac:picMk id="16" creationId="{39348296-0771-DF9B-751A-B90373E4DFDC}"/>
          </ac:picMkLst>
        </pc:picChg>
      </pc:sldChg>
      <pc:sldChg chg="addSp delSp modSp new mod setBg addAnim">
        <pc:chgData name="Elena Draghici (2214911)" userId="S::2214911@student.uwtsd.ac.uk::0c964279-b29f-4643-96e4-dd48ca903f8a" providerId="AD" clId="Web-{E4463FF8-205C-61C9-4E21-1F948F9416C9}" dt="2022-11-27T20:22:47.389" v="2540" actId="20577"/>
        <pc:sldMkLst>
          <pc:docMk/>
          <pc:sldMk cId="2522709334" sldId="311"/>
        </pc:sldMkLst>
        <pc:spChg chg="mod ord">
          <ac:chgData name="Elena Draghici (2214911)" userId="S::2214911@student.uwtsd.ac.uk::0c964279-b29f-4643-96e4-dd48ca903f8a" providerId="AD" clId="Web-{E4463FF8-205C-61C9-4E21-1F948F9416C9}" dt="2022-11-27T20:22:47.389" v="2540" actId="20577"/>
          <ac:spMkLst>
            <pc:docMk/>
            <pc:sldMk cId="2522709334" sldId="311"/>
            <ac:spMk id="2" creationId="{4B2198B4-D85B-3C79-26A5-4D182AC0E330}"/>
          </ac:spMkLst>
        </pc:spChg>
        <pc:spChg chg="add del mod">
          <ac:chgData name="Elena Draghici (2214911)" userId="S::2214911@student.uwtsd.ac.uk::0c964279-b29f-4643-96e4-dd48ca903f8a" providerId="AD" clId="Web-{E4463FF8-205C-61C9-4E21-1F948F9416C9}" dt="2022-11-27T20:17:49.877" v="2519"/>
          <ac:spMkLst>
            <pc:docMk/>
            <pc:sldMk cId="2522709334" sldId="311"/>
            <ac:spMk id="4" creationId="{80DB57B6-F8D6-7F9B-39AE-1637AF4B65F1}"/>
          </ac:spMkLst>
        </pc:spChg>
        <pc:spChg chg="add del">
          <ac:chgData name="Elena Draghici (2214911)" userId="S::2214911@student.uwtsd.ac.uk::0c964279-b29f-4643-96e4-dd48ca903f8a" providerId="AD" clId="Web-{E4463FF8-205C-61C9-4E21-1F948F9416C9}" dt="2022-11-27T20:17:19.517" v="2506"/>
          <ac:spMkLst>
            <pc:docMk/>
            <pc:sldMk cId="2522709334" sldId="311"/>
            <ac:spMk id="15" creationId="{15655827-B42D-4180-88D3-D83F25E4BD1C}"/>
          </ac:spMkLst>
        </pc:spChg>
        <pc:spChg chg="add del">
          <ac:chgData name="Elena Draghici (2214911)" userId="S::2214911@student.uwtsd.ac.uk::0c964279-b29f-4643-96e4-dd48ca903f8a" providerId="AD" clId="Web-{E4463FF8-205C-61C9-4E21-1F948F9416C9}" dt="2022-11-27T20:17:19.517" v="2506"/>
          <ac:spMkLst>
            <pc:docMk/>
            <pc:sldMk cId="2522709334" sldId="311"/>
            <ac:spMk id="17" creationId="{24ACCB06-563C-4ADE-B4D6-1FE9F723C7D9}"/>
          </ac:spMkLst>
        </pc:spChg>
        <pc:spChg chg="add del">
          <ac:chgData name="Elena Draghici (2214911)" userId="S::2214911@student.uwtsd.ac.uk::0c964279-b29f-4643-96e4-dd48ca903f8a" providerId="AD" clId="Web-{E4463FF8-205C-61C9-4E21-1F948F9416C9}" dt="2022-11-27T20:17:19.517" v="2506"/>
          <ac:spMkLst>
            <pc:docMk/>
            <pc:sldMk cId="2522709334" sldId="311"/>
            <ac:spMk id="19" creationId="{40761ECD-D92B-46AE-82CA-640023D282F9}"/>
          </ac:spMkLst>
        </pc:spChg>
        <pc:spChg chg="add del">
          <ac:chgData name="Elena Draghici (2214911)" userId="S::2214911@student.uwtsd.ac.uk::0c964279-b29f-4643-96e4-dd48ca903f8a" providerId="AD" clId="Web-{E4463FF8-205C-61C9-4E21-1F948F9416C9}" dt="2022-11-27T20:17:19.517" v="2506"/>
          <ac:spMkLst>
            <pc:docMk/>
            <pc:sldMk cId="2522709334" sldId="311"/>
            <ac:spMk id="21" creationId="{9A928607-C55C-40FD-B2DF-6CD6A7226A71}"/>
          </ac:spMkLst>
        </pc:spChg>
        <pc:spChg chg="add del">
          <ac:chgData name="Elena Draghici (2214911)" userId="S::2214911@student.uwtsd.ac.uk::0c964279-b29f-4643-96e4-dd48ca903f8a" providerId="AD" clId="Web-{E4463FF8-205C-61C9-4E21-1F948F9416C9}" dt="2022-11-27T20:17:19.517" v="2506"/>
          <ac:spMkLst>
            <pc:docMk/>
            <pc:sldMk cId="2522709334" sldId="311"/>
            <ac:spMk id="23" creationId="{400A20C1-29A4-43E0-AB15-7931F76F8C2D}"/>
          </ac:spMkLst>
        </pc:spChg>
        <pc:spChg chg="add del">
          <ac:chgData name="Elena Draghici (2214911)" userId="S::2214911@student.uwtsd.ac.uk::0c964279-b29f-4643-96e4-dd48ca903f8a" providerId="AD" clId="Web-{E4463FF8-205C-61C9-4E21-1F948F9416C9}" dt="2022-11-27T20:18:20.535" v="2520"/>
          <ac:spMkLst>
            <pc:docMk/>
            <pc:sldMk cId="2522709334" sldId="311"/>
            <ac:spMk id="36" creationId="{E58348C3-6249-4952-AA86-C63DB35EA9F2}"/>
          </ac:spMkLst>
        </pc:spChg>
        <pc:spChg chg="add">
          <ac:chgData name="Elena Draghici (2214911)" userId="S::2214911@student.uwtsd.ac.uk::0c964279-b29f-4643-96e4-dd48ca903f8a" providerId="AD" clId="Web-{E4463FF8-205C-61C9-4E21-1F948F9416C9}" dt="2022-11-27T20:22:17.122" v="2535"/>
          <ac:spMkLst>
            <pc:docMk/>
            <pc:sldMk cId="2522709334" sldId="311"/>
            <ac:spMk id="76" creationId="{E58348C3-6249-4952-AA86-C63DB35EA9F2}"/>
          </ac:spMkLst>
        </pc:spChg>
        <pc:grpChg chg="add del">
          <ac:chgData name="Elena Draghici (2214911)" userId="S::2214911@student.uwtsd.ac.uk::0c964279-b29f-4643-96e4-dd48ca903f8a" providerId="AD" clId="Web-{E4463FF8-205C-61C9-4E21-1F948F9416C9}" dt="2022-11-27T20:17:19.517" v="2506"/>
          <ac:grpSpMkLst>
            <pc:docMk/>
            <pc:sldMk cId="2522709334" sldId="311"/>
            <ac:grpSpMk id="7" creationId="{E9D059B6-ADD8-488A-B346-63289E90D13F}"/>
          </ac:grpSpMkLst>
        </pc:grpChg>
        <pc:grpChg chg="add del">
          <ac:chgData name="Elena Draghici (2214911)" userId="S::2214911@student.uwtsd.ac.uk::0c964279-b29f-4643-96e4-dd48ca903f8a" providerId="AD" clId="Web-{E4463FF8-205C-61C9-4E21-1F948F9416C9}" dt="2022-11-27T20:18:20.535" v="2520"/>
          <ac:grpSpMkLst>
            <pc:docMk/>
            <pc:sldMk cId="2522709334" sldId="311"/>
            <ac:grpSpMk id="28" creationId="{08F94D66-27EC-4CB8-8226-D7F41C161863}"/>
          </ac:grpSpMkLst>
        </pc:grpChg>
        <pc:grpChg chg="add del">
          <ac:chgData name="Elena Draghici (2214911)" userId="S::2214911@student.uwtsd.ac.uk::0c964279-b29f-4643-96e4-dd48ca903f8a" providerId="AD" clId="Web-{E4463FF8-205C-61C9-4E21-1F948F9416C9}" dt="2022-11-27T20:18:20.535" v="2520"/>
          <ac:grpSpMkLst>
            <pc:docMk/>
            <pc:sldMk cId="2522709334" sldId="311"/>
            <ac:grpSpMk id="38" creationId="{DE6174AD-DBB0-43E6-98C2-738DB3A15244}"/>
          </ac:grpSpMkLst>
        </pc:grpChg>
        <pc:grpChg chg="add del">
          <ac:chgData name="Elena Draghici (2214911)" userId="S::2214911@student.uwtsd.ac.uk::0c964279-b29f-4643-96e4-dd48ca903f8a" providerId="AD" clId="Web-{E4463FF8-205C-61C9-4E21-1F948F9416C9}" dt="2022-11-27T20:22:17.122" v="2535"/>
          <ac:grpSpMkLst>
            <pc:docMk/>
            <pc:sldMk cId="2522709334" sldId="311"/>
            <ac:grpSpMk id="49" creationId="{08F94D66-27EC-4CB8-8226-D7F41C161863}"/>
          </ac:grpSpMkLst>
        </pc:grpChg>
        <pc:grpChg chg="add del">
          <ac:chgData name="Elena Draghici (2214911)" userId="S::2214911@student.uwtsd.ac.uk::0c964279-b29f-4643-96e4-dd48ca903f8a" providerId="AD" clId="Web-{E4463FF8-205C-61C9-4E21-1F948F9416C9}" dt="2022-11-27T20:22:17.122" v="2535"/>
          <ac:grpSpMkLst>
            <pc:docMk/>
            <pc:sldMk cId="2522709334" sldId="311"/>
            <ac:grpSpMk id="57" creationId="{503816F2-40D5-4C23-AF57-063E3923610A}"/>
          </ac:grpSpMkLst>
        </pc:grpChg>
        <pc:grpChg chg="add">
          <ac:chgData name="Elena Draghici (2214911)" userId="S::2214911@student.uwtsd.ac.uk::0c964279-b29f-4643-96e4-dd48ca903f8a" providerId="AD" clId="Web-{E4463FF8-205C-61C9-4E21-1F948F9416C9}" dt="2022-11-27T20:22:17.122" v="2535"/>
          <ac:grpSpMkLst>
            <pc:docMk/>
            <pc:sldMk cId="2522709334" sldId="311"/>
            <ac:grpSpMk id="68" creationId="{08F94D66-27EC-4CB8-8226-D7F41C161863}"/>
          </ac:grpSpMkLst>
        </pc:grpChg>
        <pc:grpChg chg="add">
          <ac:chgData name="Elena Draghici (2214911)" userId="S::2214911@student.uwtsd.ac.uk::0c964279-b29f-4643-96e4-dd48ca903f8a" providerId="AD" clId="Web-{E4463FF8-205C-61C9-4E21-1F948F9416C9}" dt="2022-11-27T20:22:17.122" v="2535"/>
          <ac:grpSpMkLst>
            <pc:docMk/>
            <pc:sldMk cId="2522709334" sldId="311"/>
            <ac:grpSpMk id="78" creationId="{DE6174AD-DBB0-43E6-98C2-738DB3A15244}"/>
          </ac:grpSpMkLst>
        </pc:grpChg>
        <pc:picChg chg="add mod ord">
          <ac:chgData name="Elena Draghici (2214911)" userId="S::2214911@student.uwtsd.ac.uk::0c964279-b29f-4643-96e4-dd48ca903f8a" providerId="AD" clId="Web-{E4463FF8-205C-61C9-4E21-1F948F9416C9}" dt="2022-11-27T20:22:17.122" v="2535"/>
          <ac:picMkLst>
            <pc:docMk/>
            <pc:sldMk cId="2522709334" sldId="311"/>
            <ac:picMk id="3" creationId="{C2BC104A-9D12-0D80-F0B7-191207EB024C}"/>
          </ac:picMkLst>
        </pc:picChg>
      </pc:sldChg>
      <pc:sldChg chg="addSp delSp modSp new mod setBg addAnim delAnim setClrOvrMap">
        <pc:chgData name="Elena Draghici (2214911)" userId="S::2214911@student.uwtsd.ac.uk::0c964279-b29f-4643-96e4-dd48ca903f8a" providerId="AD" clId="Web-{E4463FF8-205C-61C9-4E21-1F948F9416C9}" dt="2022-11-27T20:45:14.318" v="2708" actId="20577"/>
        <pc:sldMkLst>
          <pc:docMk/>
          <pc:sldMk cId="518903374" sldId="312"/>
        </pc:sldMkLst>
        <pc:spChg chg="mod">
          <ac:chgData name="Elena Draghici (2214911)" userId="S::2214911@student.uwtsd.ac.uk::0c964279-b29f-4643-96e4-dd48ca903f8a" providerId="AD" clId="Web-{E4463FF8-205C-61C9-4E21-1F948F9416C9}" dt="2022-11-27T20:45:14.318" v="2708" actId="20577"/>
          <ac:spMkLst>
            <pc:docMk/>
            <pc:sldMk cId="518903374" sldId="312"/>
            <ac:spMk id="2" creationId="{143CAB35-A314-8D26-8D37-3D569042DE98}"/>
          </ac:spMkLst>
        </pc:spChg>
        <pc:spChg chg="add del mod">
          <ac:chgData name="Elena Draghici (2214911)" userId="S::2214911@student.uwtsd.ac.uk::0c964279-b29f-4643-96e4-dd48ca903f8a" providerId="AD" clId="Web-{E4463FF8-205C-61C9-4E21-1F948F9416C9}" dt="2022-11-27T20:31:54.833" v="2564"/>
          <ac:spMkLst>
            <pc:docMk/>
            <pc:sldMk cId="518903374" sldId="312"/>
            <ac:spMk id="4" creationId="{E516A6BD-CD44-7ADD-3A3F-4A02C0EDB461}"/>
          </ac:spMkLst>
        </pc:spChg>
        <pc:spChg chg="add del mod">
          <ac:chgData name="Elena Draghici (2214911)" userId="S::2214911@student.uwtsd.ac.uk::0c964279-b29f-4643-96e4-dd48ca903f8a" providerId="AD" clId="Web-{E4463FF8-205C-61C9-4E21-1F948F9416C9}" dt="2022-11-27T20:41:15.465" v="2699"/>
          <ac:spMkLst>
            <pc:docMk/>
            <pc:sldMk cId="518903374" sldId="312"/>
            <ac:spMk id="14" creationId="{6B97A8AE-1366-9C8B-20F2-16DDC54DB0CD}"/>
          </ac:spMkLst>
        </pc:spChg>
        <pc:spChg chg="add del">
          <ac:chgData name="Elena Draghici (2214911)" userId="S::2214911@student.uwtsd.ac.uk::0c964279-b29f-4643-96e4-dd48ca903f8a" providerId="AD" clId="Web-{E4463FF8-205C-61C9-4E21-1F948F9416C9}" dt="2022-11-27T20:30:56.518" v="2552"/>
          <ac:spMkLst>
            <pc:docMk/>
            <pc:sldMk cId="518903374" sldId="312"/>
            <ac:spMk id="15" creationId="{E67A1FC6-22FB-4EA7-B90A-C9F18FBEF30F}"/>
          </ac:spMkLst>
        </pc:spChg>
        <pc:spChg chg="add del">
          <ac:chgData name="Elena Draghici (2214911)" userId="S::2214911@student.uwtsd.ac.uk::0c964279-b29f-4643-96e4-dd48ca903f8a" providerId="AD" clId="Web-{E4463FF8-205C-61C9-4E21-1F948F9416C9}" dt="2022-11-27T20:30:56.518" v="2552"/>
          <ac:spMkLst>
            <pc:docMk/>
            <pc:sldMk cId="518903374" sldId="312"/>
            <ac:spMk id="17" creationId="{6246FDC4-DD97-431A-914A-9EB57A4A3C7C}"/>
          </ac:spMkLst>
        </pc:spChg>
        <pc:spChg chg="add del">
          <ac:chgData name="Elena Draghici (2214911)" userId="S::2214911@student.uwtsd.ac.uk::0c964279-b29f-4643-96e4-dd48ca903f8a" providerId="AD" clId="Web-{E4463FF8-205C-61C9-4E21-1F948F9416C9}" dt="2022-11-27T20:30:56.518" v="2552"/>
          <ac:spMkLst>
            <pc:docMk/>
            <pc:sldMk cId="518903374" sldId="312"/>
            <ac:spMk id="19" creationId="{CD4E68A2-74B0-42F5-BB75-2E1A7C2018C7}"/>
          </ac:spMkLst>
        </pc:spChg>
        <pc:spChg chg="add del mod">
          <ac:chgData name="Elena Draghici (2214911)" userId="S::2214911@student.uwtsd.ac.uk::0c964279-b29f-4643-96e4-dd48ca903f8a" providerId="AD" clId="Web-{E4463FF8-205C-61C9-4E21-1F948F9416C9}" dt="2022-11-27T20:41:04.887" v="2697"/>
          <ac:spMkLst>
            <pc:docMk/>
            <pc:sldMk cId="518903374" sldId="312"/>
            <ac:spMk id="20" creationId="{9E45E5C3-B58E-00EA-FD52-4B92D7A0F536}"/>
          </ac:spMkLst>
        </pc:spChg>
        <pc:spChg chg="add del">
          <ac:chgData name="Elena Draghici (2214911)" userId="S::2214911@student.uwtsd.ac.uk::0c964279-b29f-4643-96e4-dd48ca903f8a" providerId="AD" clId="Web-{E4463FF8-205C-61C9-4E21-1F948F9416C9}" dt="2022-11-27T20:38:19.036" v="2679"/>
          <ac:spMkLst>
            <pc:docMk/>
            <pc:sldMk cId="518903374" sldId="312"/>
            <ac:spMk id="32" creationId="{95DB57EE-F280-4C39-98FB-CD03D3A20A38}"/>
          </ac:spMkLst>
        </pc:spChg>
        <pc:spChg chg="add del">
          <ac:chgData name="Elena Draghici (2214911)" userId="S::2214911@student.uwtsd.ac.uk::0c964279-b29f-4643-96e4-dd48ca903f8a" providerId="AD" clId="Web-{E4463FF8-205C-61C9-4E21-1F948F9416C9}" dt="2022-11-27T20:38:19.020" v="2678"/>
          <ac:spMkLst>
            <pc:docMk/>
            <pc:sldMk cId="518903374" sldId="312"/>
            <ac:spMk id="45" creationId="{E58348C3-6249-4952-AA86-C63DB35EA9F2}"/>
          </ac:spMkLst>
        </pc:spChg>
        <pc:spChg chg="add del">
          <ac:chgData name="Elena Draghici (2214911)" userId="S::2214911@student.uwtsd.ac.uk::0c964279-b29f-4643-96e4-dd48ca903f8a" providerId="AD" clId="Web-{E4463FF8-205C-61C9-4E21-1F948F9416C9}" dt="2022-11-27T20:42:53.422" v="2700"/>
          <ac:spMkLst>
            <pc:docMk/>
            <pc:sldMk cId="518903374" sldId="312"/>
            <ac:spMk id="55" creationId="{8D6B9972-4A81-4223-9901-0E559A1D5E59}"/>
          </ac:spMkLst>
        </pc:spChg>
        <pc:spChg chg="add del">
          <ac:chgData name="Elena Draghici (2214911)" userId="S::2214911@student.uwtsd.ac.uk::0c964279-b29f-4643-96e4-dd48ca903f8a" providerId="AD" clId="Web-{E4463FF8-205C-61C9-4E21-1F948F9416C9}" dt="2022-11-27T20:42:53.422" v="2700"/>
          <ac:spMkLst>
            <pc:docMk/>
            <pc:sldMk cId="518903374" sldId="312"/>
            <ac:spMk id="57" creationId="{A6073935-E043-4801-AF06-06093A9145F7}"/>
          </ac:spMkLst>
        </pc:spChg>
        <pc:spChg chg="add">
          <ac:chgData name="Elena Draghici (2214911)" userId="S::2214911@student.uwtsd.ac.uk::0c964279-b29f-4643-96e4-dd48ca903f8a" providerId="AD" clId="Web-{E4463FF8-205C-61C9-4E21-1F948F9416C9}" dt="2022-11-27T20:42:53.422" v="2700"/>
          <ac:spMkLst>
            <pc:docMk/>
            <pc:sldMk cId="518903374" sldId="312"/>
            <ac:spMk id="72" creationId="{E58348C3-6249-4952-AA86-C63DB35EA9F2}"/>
          </ac:spMkLst>
        </pc:spChg>
        <pc:grpChg chg="add del">
          <ac:chgData name="Elena Draghici (2214911)" userId="S::2214911@student.uwtsd.ac.uk::0c964279-b29f-4643-96e4-dd48ca903f8a" providerId="AD" clId="Web-{E4463FF8-205C-61C9-4E21-1F948F9416C9}" dt="2022-11-27T20:30:56.518" v="2552"/>
          <ac:grpSpMkLst>
            <pc:docMk/>
            <pc:sldMk cId="518903374" sldId="312"/>
            <ac:grpSpMk id="7" creationId="{E9D059B6-ADD8-488A-B346-63289E90D13F}"/>
          </ac:grpSpMkLst>
        </pc:grpChg>
        <pc:grpChg chg="add del">
          <ac:chgData name="Elena Draghici (2214911)" userId="S::2214911@student.uwtsd.ac.uk::0c964279-b29f-4643-96e4-dd48ca903f8a" providerId="AD" clId="Web-{E4463FF8-205C-61C9-4E21-1F948F9416C9}" dt="2022-11-27T20:38:19.036" v="2679"/>
          <ac:grpSpMkLst>
            <pc:docMk/>
            <pc:sldMk cId="518903374" sldId="312"/>
            <ac:grpSpMk id="24" creationId="{08F94D66-27EC-4CB8-8226-D7F41C161863}"/>
          </ac:grpSpMkLst>
        </pc:grpChg>
        <pc:grpChg chg="add del">
          <ac:chgData name="Elena Draghici (2214911)" userId="S::2214911@student.uwtsd.ac.uk::0c964279-b29f-4643-96e4-dd48ca903f8a" providerId="AD" clId="Web-{E4463FF8-205C-61C9-4E21-1F948F9416C9}" dt="2022-11-27T20:38:19.020" v="2678"/>
          <ac:grpSpMkLst>
            <pc:docMk/>
            <pc:sldMk cId="518903374" sldId="312"/>
            <ac:grpSpMk id="37" creationId="{08F94D66-27EC-4CB8-8226-D7F41C161863}"/>
          </ac:grpSpMkLst>
        </pc:grpChg>
        <pc:grpChg chg="add del">
          <ac:chgData name="Elena Draghici (2214911)" userId="S::2214911@student.uwtsd.ac.uk::0c964279-b29f-4643-96e4-dd48ca903f8a" providerId="AD" clId="Web-{E4463FF8-205C-61C9-4E21-1F948F9416C9}" dt="2022-11-27T20:38:19.020" v="2678"/>
          <ac:grpSpMkLst>
            <pc:docMk/>
            <pc:sldMk cId="518903374" sldId="312"/>
            <ac:grpSpMk id="47" creationId="{DE6174AD-DBB0-43E6-98C2-738DB3A15244}"/>
          </ac:grpSpMkLst>
        </pc:grpChg>
        <pc:grpChg chg="add del">
          <ac:chgData name="Elena Draghici (2214911)" userId="S::2214911@student.uwtsd.ac.uk::0c964279-b29f-4643-96e4-dd48ca903f8a" providerId="AD" clId="Web-{E4463FF8-205C-61C9-4E21-1F948F9416C9}" dt="2022-11-27T20:42:53.422" v="2700"/>
          <ac:grpSpMkLst>
            <pc:docMk/>
            <pc:sldMk cId="518903374" sldId="312"/>
            <ac:grpSpMk id="56" creationId="{C616B3DC-C165-433D-9187-62DCC0E317D3}"/>
          </ac:grpSpMkLst>
        </pc:grpChg>
        <pc:grpChg chg="add del">
          <ac:chgData name="Elena Draghici (2214911)" userId="S::2214911@student.uwtsd.ac.uk::0c964279-b29f-4643-96e4-dd48ca903f8a" providerId="AD" clId="Web-{E4463FF8-205C-61C9-4E21-1F948F9416C9}" dt="2022-11-27T20:42:53.422" v="2700"/>
          <ac:grpSpMkLst>
            <pc:docMk/>
            <pc:sldMk cId="518903374" sldId="312"/>
            <ac:grpSpMk id="58" creationId="{8AC26FF4-D6F9-4A94-A837-D051A101EDD3}"/>
          </ac:grpSpMkLst>
        </pc:grpChg>
        <pc:grpChg chg="add">
          <ac:chgData name="Elena Draghici (2214911)" userId="S::2214911@student.uwtsd.ac.uk::0c964279-b29f-4643-96e4-dd48ca903f8a" providerId="AD" clId="Web-{E4463FF8-205C-61C9-4E21-1F948F9416C9}" dt="2022-11-27T20:42:53.422" v="2700"/>
          <ac:grpSpMkLst>
            <pc:docMk/>
            <pc:sldMk cId="518903374" sldId="312"/>
            <ac:grpSpMk id="64" creationId="{08F94D66-27EC-4CB8-8226-D7F41C161863}"/>
          </ac:grpSpMkLst>
        </pc:grpChg>
        <pc:grpChg chg="add">
          <ac:chgData name="Elena Draghici (2214911)" userId="S::2214911@student.uwtsd.ac.uk::0c964279-b29f-4643-96e4-dd48ca903f8a" providerId="AD" clId="Web-{E4463FF8-205C-61C9-4E21-1F948F9416C9}" dt="2022-11-27T20:42:53.422" v="2700"/>
          <ac:grpSpMkLst>
            <pc:docMk/>
            <pc:sldMk cId="518903374" sldId="312"/>
            <ac:grpSpMk id="74" creationId="{DE6174AD-DBB0-43E6-98C2-738DB3A15244}"/>
          </ac:grpSpMkLst>
        </pc:grpChg>
        <pc:picChg chg="add del mod">
          <ac:chgData name="Elena Draghici (2214911)" userId="S::2214911@student.uwtsd.ac.uk::0c964279-b29f-4643-96e4-dd48ca903f8a" providerId="AD" clId="Web-{E4463FF8-205C-61C9-4E21-1F948F9416C9}" dt="2022-11-27T20:39:40.899" v="2688"/>
          <ac:picMkLst>
            <pc:docMk/>
            <pc:sldMk cId="518903374" sldId="312"/>
            <ac:picMk id="3" creationId="{75CEE3F0-DAC8-B605-9320-C96893416A3A}"/>
          </ac:picMkLst>
        </pc:picChg>
        <pc:picChg chg="add del mod">
          <ac:chgData name="Elena Draghici (2214911)" userId="S::2214911@student.uwtsd.ac.uk::0c964279-b29f-4643-96e4-dd48ca903f8a" providerId="AD" clId="Web-{E4463FF8-205C-61C9-4E21-1F948F9416C9}" dt="2022-11-27T20:41:15.465" v="2699"/>
          <ac:picMkLst>
            <pc:docMk/>
            <pc:sldMk cId="518903374" sldId="312"/>
            <ac:picMk id="6" creationId="{FA6AD1CE-91DA-92B1-B6DB-9CE5EA54ED97}"/>
          </ac:picMkLst>
        </pc:picChg>
        <pc:picChg chg="add del mod">
          <ac:chgData name="Elena Draghici (2214911)" userId="S::2214911@student.uwtsd.ac.uk::0c964279-b29f-4643-96e4-dd48ca903f8a" providerId="AD" clId="Web-{E4463FF8-205C-61C9-4E21-1F948F9416C9}" dt="2022-11-27T20:41:04.887" v="2698"/>
          <ac:picMkLst>
            <pc:docMk/>
            <pc:sldMk cId="518903374" sldId="312"/>
            <ac:picMk id="18" creationId="{0C6EA6ED-2250-B87D-22A3-DE9440058E99}"/>
          </ac:picMkLst>
        </pc:picChg>
        <pc:picChg chg="add">
          <ac:chgData name="Elena Draghici (2214911)" userId="S::2214911@student.uwtsd.ac.uk::0c964279-b29f-4643-96e4-dd48ca903f8a" providerId="AD" clId="Web-{E4463FF8-205C-61C9-4E21-1F948F9416C9}" dt="2022-11-27T20:42:53.422" v="2700"/>
          <ac:picMkLst>
            <pc:docMk/>
            <pc:sldMk cId="518903374" sldId="312"/>
            <ac:picMk id="60" creationId="{7BD5C44B-197B-A6DC-FF7F-3CB01985A9CB}"/>
          </ac:picMkLst>
        </pc:picChg>
      </pc:sldChg>
      <pc:sldMasterChg chg="del delSldLayout">
        <pc:chgData name="Elena Draghici (2214911)" userId="S::2214911@student.uwtsd.ac.uk::0c964279-b29f-4643-96e4-dd48ca903f8a" providerId="AD" clId="Web-{E4463FF8-205C-61C9-4E21-1F948F9416C9}" dt="2022-11-27T16:38:42.010" v="383"/>
        <pc:sldMasterMkLst>
          <pc:docMk/>
          <pc:sldMasterMk cId="2127785312" sldId="2147485046"/>
        </pc:sldMasterMkLst>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670978639" sldId="2147485047"/>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556212921" sldId="2147485048"/>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4112205195" sldId="2147485049"/>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023800800" sldId="2147485050"/>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289877472" sldId="2147485051"/>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752228555" sldId="2147485052"/>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966234611" sldId="2147485053"/>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135747732" sldId="2147485054"/>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332257453" sldId="2147485055"/>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495466855" sldId="2147485056"/>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074548681" sldId="2147485057"/>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4287992780" sldId="2147485058"/>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644586926" sldId="2147485059"/>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2608129523" sldId="2147485060"/>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527476782" sldId="2147485061"/>
          </pc:sldLayoutMkLst>
        </pc:sldLayoutChg>
        <pc:sldLayoutChg chg="del">
          <pc:chgData name="Elena Draghici (2214911)" userId="S::2214911@student.uwtsd.ac.uk::0c964279-b29f-4643-96e4-dd48ca903f8a" providerId="AD" clId="Web-{E4463FF8-205C-61C9-4E21-1F948F9416C9}" dt="2022-11-27T16:38:42.010" v="383"/>
          <pc:sldLayoutMkLst>
            <pc:docMk/>
            <pc:sldMasterMk cId="2127785312" sldId="2147485046"/>
            <pc:sldLayoutMk cId="1958646446" sldId="2147485062"/>
          </pc:sldLayoutMkLst>
        </pc:sldLayoutChg>
      </pc:sldMasterChg>
      <pc:sldMasterChg chg="add addSldLayout modSldLayout">
        <pc:chgData name="Elena Draghici (2214911)" userId="S::2214911@student.uwtsd.ac.uk::0c964279-b29f-4643-96e4-dd48ca903f8a" providerId="AD" clId="Web-{E4463FF8-205C-61C9-4E21-1F948F9416C9}" dt="2022-11-27T16:38:42.010" v="383"/>
        <pc:sldMasterMkLst>
          <pc:docMk/>
          <pc:sldMasterMk cId="1244991787" sldId="2147485063"/>
        </pc:sldMasterMkLst>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10587684" sldId="2147485064"/>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017161493" sldId="2147485065"/>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513108397" sldId="2147485066"/>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2689690636" sldId="2147485067"/>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30944772" sldId="2147485068"/>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860074720" sldId="2147485069"/>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56532964" sldId="2147485070"/>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594371336" sldId="2147485071"/>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1342350587" sldId="2147485072"/>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192061963" sldId="2147485073"/>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2547908873" sldId="2147485074"/>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114750446" sldId="2147485075"/>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555471558" sldId="2147485076"/>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375038267" sldId="2147485077"/>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4250881433" sldId="2147485078"/>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3173114305" sldId="2147485079"/>
          </pc:sldLayoutMkLst>
        </pc:sldLayoutChg>
        <pc:sldLayoutChg chg="add mod replId">
          <pc:chgData name="Elena Draghici (2214911)" userId="S::2214911@student.uwtsd.ac.uk::0c964279-b29f-4643-96e4-dd48ca903f8a" providerId="AD" clId="Web-{E4463FF8-205C-61C9-4E21-1F948F9416C9}" dt="2022-11-27T16:38:42.010" v="383"/>
          <pc:sldLayoutMkLst>
            <pc:docMk/>
            <pc:sldMasterMk cId="1244991787" sldId="2147485063"/>
            <pc:sldLayoutMk cId="768258266" sldId="2147485080"/>
          </pc:sldLayoutMkLst>
        </pc:sldLayoutChg>
      </pc:sldMasterChg>
    </pc:docChg>
  </pc:docChgLst>
  <pc:docChgLst>
    <pc:chgData name="Elena Draghici (2214911)" userId="S::2214911@student.uwtsd.ac.uk::0c964279-b29f-4643-96e4-dd48ca903f8a" providerId="AD" clId="Web-{DB1F5A28-F493-4C3F-126E-91B2E86BB643}"/>
    <pc:docChg chg="delSld modSld">
      <pc:chgData name="Elena Draghici (2214911)" userId="S::2214911@student.uwtsd.ac.uk::0c964279-b29f-4643-96e4-dd48ca903f8a" providerId="AD" clId="Web-{DB1F5A28-F493-4C3F-126E-91B2E86BB643}" dt="2022-12-01T13:10:51.132" v="1882" actId="20577"/>
      <pc:docMkLst>
        <pc:docMk/>
      </pc:docMkLst>
      <pc:sldChg chg="addSp delSp modSp">
        <pc:chgData name="Elena Draghici (2214911)" userId="S::2214911@student.uwtsd.ac.uk::0c964279-b29f-4643-96e4-dd48ca903f8a" providerId="AD" clId="Web-{DB1F5A28-F493-4C3F-126E-91B2E86BB643}" dt="2022-12-01T11:23:31.169" v="488" actId="1076"/>
        <pc:sldMkLst>
          <pc:docMk/>
          <pc:sldMk cId="979921876" sldId="256"/>
        </pc:sldMkLst>
        <pc:spChg chg="del">
          <ac:chgData name="Elena Draghici (2214911)" userId="S::2214911@student.uwtsd.ac.uk::0c964279-b29f-4643-96e4-dd48ca903f8a" providerId="AD" clId="Web-{DB1F5A28-F493-4C3F-126E-91B2E86BB643}" dt="2022-12-01T11:19:57.506" v="450"/>
          <ac:spMkLst>
            <pc:docMk/>
            <pc:sldMk cId="979921876" sldId="256"/>
            <ac:spMk id="6" creationId="{00941FF3-02F9-9BBA-C97A-A070DF4729FE}"/>
          </ac:spMkLst>
        </pc:spChg>
        <pc:spChg chg="add mod">
          <ac:chgData name="Elena Draghici (2214911)" userId="S::2214911@student.uwtsd.ac.uk::0c964279-b29f-4643-96e4-dd48ca903f8a" providerId="AD" clId="Web-{DB1F5A28-F493-4C3F-126E-91B2E86BB643}" dt="2022-12-01T11:23:31.169" v="488" actId="1076"/>
          <ac:spMkLst>
            <pc:docMk/>
            <pc:sldMk cId="979921876" sldId="256"/>
            <ac:spMk id="7" creationId="{BE98407D-40F6-97FF-4C06-F88941B62526}"/>
          </ac:spMkLst>
        </pc:spChg>
        <pc:picChg chg="mod">
          <ac:chgData name="Elena Draghici (2214911)" userId="S::2214911@student.uwtsd.ac.uk::0c964279-b29f-4643-96e4-dd48ca903f8a" providerId="AD" clId="Web-{DB1F5A28-F493-4C3F-126E-91B2E86BB643}" dt="2022-12-01T11:21:11.790" v="452" actId="1076"/>
          <ac:picMkLst>
            <pc:docMk/>
            <pc:sldMk cId="979921876" sldId="256"/>
            <ac:picMk id="4" creationId="{D0EB5141-ED50-C602-FC4E-436A206BD68F}"/>
          </ac:picMkLst>
        </pc:picChg>
      </pc:sldChg>
      <pc:sldChg chg="addSp delSp modSp">
        <pc:chgData name="Elena Draghici (2214911)" userId="S::2214911@student.uwtsd.ac.uk::0c964279-b29f-4643-96e4-dd48ca903f8a" providerId="AD" clId="Web-{DB1F5A28-F493-4C3F-126E-91B2E86BB643}" dt="2022-12-01T12:50:43.499" v="1632" actId="1076"/>
        <pc:sldMkLst>
          <pc:docMk/>
          <pc:sldMk cId="540625929" sldId="264"/>
        </pc:sldMkLst>
        <pc:spChg chg="mod">
          <ac:chgData name="Elena Draghici (2214911)" userId="S::2214911@student.uwtsd.ac.uk::0c964279-b29f-4643-96e4-dd48ca903f8a" providerId="AD" clId="Web-{DB1F5A28-F493-4C3F-126E-91B2E86BB643}" dt="2022-12-01T12:48:43.276" v="1596"/>
          <ac:spMkLst>
            <pc:docMk/>
            <pc:sldMk cId="540625929" sldId="264"/>
            <ac:spMk id="2" creationId="{3556B593-36F0-4931-B0DF-2996E6C54321}"/>
          </ac:spMkLst>
        </pc:spChg>
        <pc:spChg chg="add del mod">
          <ac:chgData name="Elena Draghici (2214911)" userId="S::2214911@student.uwtsd.ac.uk::0c964279-b29f-4643-96e4-dd48ca903f8a" providerId="AD" clId="Web-{DB1F5A28-F493-4C3F-126E-91B2E86BB643}" dt="2022-12-01T12:49:22.340" v="1605"/>
          <ac:spMkLst>
            <pc:docMk/>
            <pc:sldMk cId="540625929" sldId="264"/>
            <ac:spMk id="5" creationId="{9656B796-998A-BA30-83A8-E59B4BB5E3E0}"/>
          </ac:spMkLst>
        </pc:spChg>
        <pc:spChg chg="add mod">
          <ac:chgData name="Elena Draghici (2214911)" userId="S::2214911@student.uwtsd.ac.uk::0c964279-b29f-4643-96e4-dd48ca903f8a" providerId="AD" clId="Web-{DB1F5A28-F493-4C3F-126E-91B2E86BB643}" dt="2022-12-01T12:50:43.499" v="1632" actId="1076"/>
          <ac:spMkLst>
            <pc:docMk/>
            <pc:sldMk cId="540625929" sldId="264"/>
            <ac:spMk id="7" creationId="{866CE199-98F5-FF86-90F1-DC5E69BD27BD}"/>
          </ac:spMkLst>
        </pc:spChg>
        <pc:spChg chg="del">
          <ac:chgData name="Elena Draghici (2214911)" userId="S::2214911@student.uwtsd.ac.uk::0c964279-b29f-4643-96e4-dd48ca903f8a" providerId="AD" clId="Web-{DB1F5A28-F493-4C3F-126E-91B2E86BB643}" dt="2022-12-01T12:48:43.276" v="1596"/>
          <ac:spMkLst>
            <pc:docMk/>
            <pc:sldMk cId="540625929" sldId="264"/>
            <ac:spMk id="17" creationId="{E58348C3-6249-4952-AA86-C63DB35EA9F2}"/>
          </ac:spMkLst>
        </pc:spChg>
        <pc:spChg chg="add">
          <ac:chgData name="Elena Draghici (2214911)" userId="S::2214911@student.uwtsd.ac.uk::0c964279-b29f-4643-96e4-dd48ca903f8a" providerId="AD" clId="Web-{DB1F5A28-F493-4C3F-126E-91B2E86BB643}" dt="2022-12-01T12:48:43.276" v="1596"/>
          <ac:spMkLst>
            <pc:docMk/>
            <pc:sldMk cId="540625929" sldId="264"/>
            <ac:spMk id="30" creationId="{E58348C3-6249-4952-AA86-C63DB35EA9F2}"/>
          </ac:spMkLst>
        </pc:spChg>
        <pc:grpChg chg="del">
          <ac:chgData name="Elena Draghici (2214911)" userId="S::2214911@student.uwtsd.ac.uk::0c964279-b29f-4643-96e4-dd48ca903f8a" providerId="AD" clId="Web-{DB1F5A28-F493-4C3F-126E-91B2E86BB643}" dt="2022-12-01T12:48:43.276" v="1596"/>
          <ac:grpSpMkLst>
            <pc:docMk/>
            <pc:sldMk cId="540625929" sldId="264"/>
            <ac:grpSpMk id="19" creationId="{DE6174AD-DBB0-43E6-98C2-738DB3A15244}"/>
          </ac:grpSpMkLst>
        </pc:grpChg>
        <pc:grpChg chg="del">
          <ac:chgData name="Elena Draghici (2214911)" userId="S::2214911@student.uwtsd.ac.uk::0c964279-b29f-4643-96e4-dd48ca903f8a" providerId="AD" clId="Web-{DB1F5A28-F493-4C3F-126E-91B2E86BB643}" dt="2022-12-01T12:48:43.276" v="1596"/>
          <ac:grpSpMkLst>
            <pc:docMk/>
            <pc:sldMk cId="540625929" sldId="264"/>
            <ac:grpSpMk id="26" creationId="{08F94D66-27EC-4CB8-8226-D7F41C161863}"/>
          </ac:grpSpMkLst>
        </pc:grpChg>
        <pc:grpChg chg="add">
          <ac:chgData name="Elena Draghici (2214911)" userId="S::2214911@student.uwtsd.ac.uk::0c964279-b29f-4643-96e4-dd48ca903f8a" providerId="AD" clId="Web-{DB1F5A28-F493-4C3F-126E-91B2E86BB643}" dt="2022-12-01T12:48:43.276" v="1596"/>
          <ac:grpSpMkLst>
            <pc:docMk/>
            <pc:sldMk cId="540625929" sldId="264"/>
            <ac:grpSpMk id="31" creationId="{08F94D66-27EC-4CB8-8226-D7F41C161863}"/>
          </ac:grpSpMkLst>
        </pc:grpChg>
        <pc:grpChg chg="add">
          <ac:chgData name="Elena Draghici (2214911)" userId="S::2214911@student.uwtsd.ac.uk::0c964279-b29f-4643-96e4-dd48ca903f8a" providerId="AD" clId="Web-{DB1F5A28-F493-4C3F-126E-91B2E86BB643}" dt="2022-12-01T12:48:43.276" v="1596"/>
          <ac:grpSpMkLst>
            <pc:docMk/>
            <pc:sldMk cId="540625929" sldId="264"/>
            <ac:grpSpMk id="41" creationId="{DE6174AD-DBB0-43E6-98C2-738DB3A15244}"/>
          </ac:grpSpMkLst>
        </pc:grpChg>
        <pc:picChg chg="add mod">
          <ac:chgData name="Elena Draghici (2214911)" userId="S::2214911@student.uwtsd.ac.uk::0c964279-b29f-4643-96e4-dd48ca903f8a" providerId="AD" clId="Web-{DB1F5A28-F493-4C3F-126E-91B2E86BB643}" dt="2022-12-01T12:48:46.182" v="1597" actId="1076"/>
          <ac:picMkLst>
            <pc:docMk/>
            <pc:sldMk cId="540625929" sldId="264"/>
            <ac:picMk id="3" creationId="{9D42AF49-D4D2-9899-310F-917675B3B671}"/>
          </ac:picMkLst>
        </pc:picChg>
        <pc:picChg chg="del">
          <ac:chgData name="Elena Draghici (2214911)" userId="S::2214911@student.uwtsd.ac.uk::0c964279-b29f-4643-96e4-dd48ca903f8a" providerId="AD" clId="Web-{DB1F5A28-F493-4C3F-126E-91B2E86BB643}" dt="2022-12-01T12:48:06.634" v="1591"/>
          <ac:picMkLst>
            <pc:docMk/>
            <pc:sldMk cId="540625929" sldId="264"/>
            <ac:picMk id="4" creationId="{82183CB6-BDC3-8022-45CE-91AC87C41F60}"/>
          </ac:picMkLst>
        </pc:picChg>
      </pc:sldChg>
      <pc:sldChg chg="addSp delSp modSp">
        <pc:chgData name="Elena Draghici (2214911)" userId="S::2214911@student.uwtsd.ac.uk::0c964279-b29f-4643-96e4-dd48ca903f8a" providerId="AD" clId="Web-{DB1F5A28-F493-4C3F-126E-91B2E86BB643}" dt="2022-12-01T12:34:09.718" v="1418" actId="1076"/>
        <pc:sldMkLst>
          <pc:docMk/>
          <pc:sldMk cId="109857222" sldId="289"/>
        </pc:sldMkLst>
        <pc:spChg chg="mod">
          <ac:chgData name="Elena Draghici (2214911)" userId="S::2214911@student.uwtsd.ac.uk::0c964279-b29f-4643-96e4-dd48ca903f8a" providerId="AD" clId="Web-{DB1F5A28-F493-4C3F-126E-91B2E86BB643}" dt="2022-12-01T12:26:51.564" v="1374"/>
          <ac:spMkLst>
            <pc:docMk/>
            <pc:sldMk cId="109857222" sldId="289"/>
            <ac:spMk id="2" creationId="{00000000-0000-0000-0000-000000000000}"/>
          </ac:spMkLst>
        </pc:spChg>
        <pc:spChg chg="mod">
          <ac:chgData name="Elena Draghici (2214911)" userId="S::2214911@student.uwtsd.ac.uk::0c964279-b29f-4643-96e4-dd48ca903f8a" providerId="AD" clId="Web-{DB1F5A28-F493-4C3F-126E-91B2E86BB643}" dt="2022-12-01T12:26:51.564" v="1374"/>
          <ac:spMkLst>
            <pc:docMk/>
            <pc:sldMk cId="109857222" sldId="289"/>
            <ac:spMk id="3" creationId="{00000000-0000-0000-0000-000000000000}"/>
          </ac:spMkLst>
        </pc:spChg>
        <pc:spChg chg="add del mod">
          <ac:chgData name="Elena Draghici (2214911)" userId="S::2214911@student.uwtsd.ac.uk::0c964279-b29f-4643-96e4-dd48ca903f8a" providerId="AD" clId="Web-{DB1F5A28-F493-4C3F-126E-91B2E86BB643}" dt="2022-12-01T12:32:51.341" v="1391"/>
          <ac:spMkLst>
            <pc:docMk/>
            <pc:sldMk cId="109857222" sldId="289"/>
            <ac:spMk id="5" creationId="{950CDDE6-0E9D-15CB-DC89-14312F208208}"/>
          </ac:spMkLst>
        </pc:spChg>
        <pc:spChg chg="add mod">
          <ac:chgData name="Elena Draghici (2214911)" userId="S::2214911@student.uwtsd.ac.uk::0c964279-b29f-4643-96e4-dd48ca903f8a" providerId="AD" clId="Web-{DB1F5A28-F493-4C3F-126E-91B2E86BB643}" dt="2022-12-01T12:34:09.718" v="1418" actId="1076"/>
          <ac:spMkLst>
            <pc:docMk/>
            <pc:sldMk cId="109857222" sldId="289"/>
            <ac:spMk id="7" creationId="{4CA17A9E-A087-E0A4-EB45-10FF45B0E8C6}"/>
          </ac:spMkLst>
        </pc:spChg>
        <pc:spChg chg="add">
          <ac:chgData name="Elena Draghici (2214911)" userId="S::2214911@student.uwtsd.ac.uk::0c964279-b29f-4643-96e4-dd48ca903f8a" providerId="AD" clId="Web-{DB1F5A28-F493-4C3F-126E-91B2E86BB643}" dt="2022-12-01T12:26:51.564" v="1374"/>
          <ac:spMkLst>
            <pc:docMk/>
            <pc:sldMk cId="109857222" sldId="289"/>
            <ac:spMk id="19" creationId="{E58348C3-6249-4952-AA86-C63DB35EA9F2}"/>
          </ac:spMkLst>
        </pc:spChg>
        <pc:grpChg chg="add">
          <ac:chgData name="Elena Draghici (2214911)" userId="S::2214911@student.uwtsd.ac.uk::0c964279-b29f-4643-96e4-dd48ca903f8a" providerId="AD" clId="Web-{DB1F5A28-F493-4C3F-126E-91B2E86BB643}" dt="2022-12-01T12:26:51.564" v="1374"/>
          <ac:grpSpMkLst>
            <pc:docMk/>
            <pc:sldMk cId="109857222" sldId="289"/>
            <ac:grpSpMk id="20" creationId="{DE6174AD-DBB0-43E6-98C2-738DB3A15244}"/>
          </ac:grpSpMkLst>
        </pc:grpChg>
        <pc:picChg chg="add mod">
          <ac:chgData name="Elena Draghici (2214911)" userId="S::2214911@student.uwtsd.ac.uk::0c964279-b29f-4643-96e4-dd48ca903f8a" providerId="AD" clId="Web-{DB1F5A28-F493-4C3F-126E-91B2E86BB643}" dt="2022-12-01T12:26:51.564" v="1374"/>
          <ac:picMkLst>
            <pc:docMk/>
            <pc:sldMk cId="109857222" sldId="289"/>
            <ac:picMk id="4" creationId="{A90DF56F-1141-85A8-79AB-C751685A62D3}"/>
          </ac:picMkLst>
        </pc:picChg>
        <pc:picChg chg="del">
          <ac:chgData name="Elena Draghici (2214911)" userId="S::2214911@student.uwtsd.ac.uk::0c964279-b29f-4643-96e4-dd48ca903f8a" providerId="AD" clId="Web-{DB1F5A28-F493-4C3F-126E-91B2E86BB643}" dt="2022-12-01T12:24:50.810" v="1329"/>
          <ac:picMkLst>
            <pc:docMk/>
            <pc:sldMk cId="109857222" sldId="289"/>
            <ac:picMk id="21" creationId="{1C569AD7-D256-3FA8-4783-17AF1CD5D431}"/>
          </ac:picMkLst>
        </pc:picChg>
      </pc:sldChg>
      <pc:sldChg chg="addSp delSp modSp">
        <pc:chgData name="Elena Draghici (2214911)" userId="S::2214911@student.uwtsd.ac.uk::0c964279-b29f-4643-96e4-dd48ca903f8a" providerId="AD" clId="Web-{DB1F5A28-F493-4C3F-126E-91B2E86BB643}" dt="2022-12-01T12:43:54.658" v="1520" actId="20577"/>
        <pc:sldMkLst>
          <pc:docMk/>
          <pc:sldMk cId="3502171069" sldId="290"/>
        </pc:sldMkLst>
        <pc:spChg chg="add del mod">
          <ac:chgData name="Elena Draghici (2214911)" userId="S::2214911@student.uwtsd.ac.uk::0c964279-b29f-4643-96e4-dd48ca903f8a" providerId="AD" clId="Web-{DB1F5A28-F493-4C3F-126E-91B2E86BB643}" dt="2022-12-01T12:40:37.683" v="1474"/>
          <ac:spMkLst>
            <pc:docMk/>
            <pc:sldMk cId="3502171069" sldId="290"/>
            <ac:spMk id="4" creationId="{272786B3-A83E-F679-3E74-87D816DCA919}"/>
          </ac:spMkLst>
        </pc:spChg>
        <pc:spChg chg="add mod">
          <ac:chgData name="Elena Draghici (2214911)" userId="S::2214911@student.uwtsd.ac.uk::0c964279-b29f-4643-96e4-dd48ca903f8a" providerId="AD" clId="Web-{DB1F5A28-F493-4C3F-126E-91B2E86BB643}" dt="2022-12-01T12:42:30.718" v="1507" actId="1076"/>
          <ac:spMkLst>
            <pc:docMk/>
            <pc:sldMk cId="3502171069" sldId="290"/>
            <ac:spMk id="6" creationId="{A25BEA47-3FE5-8568-68DA-BEC6C370B8BE}"/>
          </ac:spMkLst>
        </pc:spChg>
        <pc:spChg chg="mod">
          <ac:chgData name="Elena Draghici (2214911)" userId="S::2214911@student.uwtsd.ac.uk::0c964279-b29f-4643-96e4-dd48ca903f8a" providerId="AD" clId="Web-{DB1F5A28-F493-4C3F-126E-91B2E86BB643}" dt="2022-12-01T12:43:54.658" v="1520" actId="20577"/>
          <ac:spMkLst>
            <pc:docMk/>
            <pc:sldMk cId="3502171069" sldId="290"/>
            <ac:spMk id="14" creationId="{6F69D5AF-ECD5-C6AD-FE6F-60C1595C2416}"/>
          </ac:spMkLst>
        </pc:spChg>
        <pc:spChg chg="add">
          <ac:chgData name="Elena Draghici (2214911)" userId="S::2214911@student.uwtsd.ac.uk::0c964279-b29f-4643-96e4-dd48ca903f8a" providerId="AD" clId="Web-{DB1F5A28-F493-4C3F-126E-91B2E86BB643}" dt="2022-12-01T12:40:15.714" v="1470"/>
          <ac:spMkLst>
            <pc:docMk/>
            <pc:sldMk cId="3502171069" sldId="290"/>
            <ac:spMk id="27" creationId="{6AD30037-67ED-4367-9BE0-45787510BF13}"/>
          </ac:spMkLst>
        </pc:spChg>
        <pc:grpChg chg="add">
          <ac:chgData name="Elena Draghici (2214911)" userId="S::2214911@student.uwtsd.ac.uk::0c964279-b29f-4643-96e4-dd48ca903f8a" providerId="AD" clId="Web-{DB1F5A28-F493-4C3F-126E-91B2E86BB643}" dt="2022-12-01T12:40:15.714" v="1470"/>
          <ac:grpSpMkLst>
            <pc:docMk/>
            <pc:sldMk cId="3502171069" sldId="290"/>
            <ac:grpSpMk id="19" creationId="{260ACC13-B825-49F3-93DE-C8B8F2FA37A1}"/>
          </ac:grpSpMkLst>
        </pc:grpChg>
        <pc:grpChg chg="add">
          <ac:chgData name="Elena Draghici (2214911)" userId="S::2214911@student.uwtsd.ac.uk::0c964279-b29f-4643-96e4-dd48ca903f8a" providerId="AD" clId="Web-{DB1F5A28-F493-4C3F-126E-91B2E86BB643}" dt="2022-12-01T12:40:15.714" v="1470"/>
          <ac:grpSpMkLst>
            <pc:docMk/>
            <pc:sldMk cId="3502171069" sldId="290"/>
            <ac:grpSpMk id="29" creationId="{50841A4E-5BC1-44B4-83CF-D524E8AEAD64}"/>
          </ac:grpSpMkLst>
        </pc:grpChg>
        <pc:picChg chg="add mod ord">
          <ac:chgData name="Elena Draghici (2214911)" userId="S::2214911@student.uwtsd.ac.uk::0c964279-b29f-4643-96e4-dd48ca903f8a" providerId="AD" clId="Web-{DB1F5A28-F493-4C3F-126E-91B2E86BB643}" dt="2022-12-01T12:40:15.714" v="1470"/>
          <ac:picMkLst>
            <pc:docMk/>
            <pc:sldMk cId="3502171069" sldId="290"/>
            <ac:picMk id="3" creationId="{728468F5-9E16-4E5A-D7D8-7085250D6514}"/>
          </ac:picMkLst>
        </pc:picChg>
        <pc:picChg chg="del mod">
          <ac:chgData name="Elena Draghici (2214911)" userId="S::2214911@student.uwtsd.ac.uk::0c964279-b29f-4643-96e4-dd48ca903f8a" providerId="AD" clId="Web-{DB1F5A28-F493-4C3F-126E-91B2E86BB643}" dt="2022-12-01T12:39:20.868" v="1465"/>
          <ac:picMkLst>
            <pc:docMk/>
            <pc:sldMk cId="3502171069" sldId="290"/>
            <ac:picMk id="16" creationId="{888CA31F-24F0-2678-A8B2-748EEB38531C}"/>
          </ac:picMkLst>
        </pc:picChg>
      </pc:sldChg>
      <pc:sldChg chg="addSp delSp modSp">
        <pc:chgData name="Elena Draghici (2214911)" userId="S::2214911@student.uwtsd.ac.uk::0c964279-b29f-4643-96e4-dd48ca903f8a" providerId="AD" clId="Web-{DB1F5A28-F493-4C3F-126E-91B2E86BB643}" dt="2022-12-01T12:58:59.593" v="1736" actId="20577"/>
        <pc:sldMkLst>
          <pc:docMk/>
          <pc:sldMk cId="419604452" sldId="297"/>
        </pc:sldMkLst>
        <pc:spChg chg="add del mod">
          <ac:chgData name="Elena Draghici (2214911)" userId="S::2214911@student.uwtsd.ac.uk::0c964279-b29f-4643-96e4-dd48ca903f8a" providerId="AD" clId="Web-{DB1F5A28-F493-4C3F-126E-91B2E86BB643}" dt="2022-12-01T12:57:31.809" v="1708"/>
          <ac:spMkLst>
            <pc:docMk/>
            <pc:sldMk cId="419604452" sldId="297"/>
            <ac:spMk id="4" creationId="{E94F6C12-74D8-6B00-9FF4-91B8FF22A232}"/>
          </ac:spMkLst>
        </pc:spChg>
        <pc:spChg chg="del">
          <ac:chgData name="Elena Draghici (2214911)" userId="S::2214911@student.uwtsd.ac.uk::0c964279-b29f-4643-96e4-dd48ca903f8a" providerId="AD" clId="Web-{DB1F5A28-F493-4C3F-126E-91B2E86BB643}" dt="2022-12-01T12:56:27.385" v="1696"/>
          <ac:spMkLst>
            <pc:docMk/>
            <pc:sldMk cId="419604452" sldId="297"/>
            <ac:spMk id="6" creationId="{9443B44D-9BA3-0DF7-8618-1531B11E28EC}"/>
          </ac:spMkLst>
        </pc:spChg>
        <pc:spChg chg="add mod">
          <ac:chgData name="Elena Draghici (2214911)" userId="S::2214911@student.uwtsd.ac.uk::0c964279-b29f-4643-96e4-dd48ca903f8a" providerId="AD" clId="Web-{DB1F5A28-F493-4C3F-126E-91B2E86BB643}" dt="2022-12-01T12:58:42.014" v="1733" actId="14100"/>
          <ac:spMkLst>
            <pc:docMk/>
            <pc:sldMk cId="419604452" sldId="297"/>
            <ac:spMk id="8" creationId="{7188C414-1F27-32F5-FF5E-CD1875AF8EE7}"/>
          </ac:spMkLst>
        </pc:spChg>
        <pc:spChg chg="mod">
          <ac:chgData name="Elena Draghici (2214911)" userId="S::2214911@student.uwtsd.ac.uk::0c964279-b29f-4643-96e4-dd48ca903f8a" providerId="AD" clId="Web-{DB1F5A28-F493-4C3F-126E-91B2E86BB643}" dt="2022-12-01T12:58:59.593" v="1736" actId="20577"/>
          <ac:spMkLst>
            <pc:docMk/>
            <pc:sldMk cId="419604452" sldId="297"/>
            <ac:spMk id="10" creationId="{42398F89-0221-AD7B-41EA-DDF0265FD328}"/>
          </ac:spMkLst>
        </pc:spChg>
        <pc:spChg chg="add">
          <ac:chgData name="Elena Draghici (2214911)" userId="S::2214911@student.uwtsd.ac.uk::0c964279-b29f-4643-96e4-dd48ca903f8a" providerId="AD" clId="Web-{DB1F5A28-F493-4C3F-126E-91B2E86BB643}" dt="2022-12-01T12:57:09.043" v="1701"/>
          <ac:spMkLst>
            <pc:docMk/>
            <pc:sldMk cId="419604452" sldId="297"/>
            <ac:spMk id="14" creationId="{6AD30037-67ED-4367-9BE0-45787510BF13}"/>
          </ac:spMkLst>
        </pc:spChg>
        <pc:grpChg chg="add">
          <ac:chgData name="Elena Draghici (2214911)" userId="S::2214911@student.uwtsd.ac.uk::0c964279-b29f-4643-96e4-dd48ca903f8a" providerId="AD" clId="Web-{DB1F5A28-F493-4C3F-126E-91B2E86BB643}" dt="2022-12-01T12:57:09.043" v="1701"/>
          <ac:grpSpMkLst>
            <pc:docMk/>
            <pc:sldMk cId="419604452" sldId="297"/>
            <ac:grpSpMk id="16" creationId="{50841A4E-5BC1-44B4-83CF-D524E8AEAD64}"/>
          </ac:grpSpMkLst>
        </pc:grpChg>
        <pc:picChg chg="add mod ord">
          <ac:chgData name="Elena Draghici (2214911)" userId="S::2214911@student.uwtsd.ac.uk::0c964279-b29f-4643-96e4-dd48ca903f8a" providerId="AD" clId="Web-{DB1F5A28-F493-4C3F-126E-91B2E86BB643}" dt="2022-12-01T12:57:09.043" v="1701"/>
          <ac:picMkLst>
            <pc:docMk/>
            <pc:sldMk cId="419604452" sldId="297"/>
            <ac:picMk id="3" creationId="{8A3E79A5-8D61-61AA-BAF5-A51704FB22E6}"/>
          </ac:picMkLst>
        </pc:picChg>
        <pc:picChg chg="del">
          <ac:chgData name="Elena Draghici (2214911)" userId="S::2214911@student.uwtsd.ac.uk::0c964279-b29f-4643-96e4-dd48ca903f8a" providerId="AD" clId="Web-{DB1F5A28-F493-4C3F-126E-91B2E86BB643}" dt="2022-12-01T12:56:27.385" v="1696"/>
          <ac:picMkLst>
            <pc:docMk/>
            <pc:sldMk cId="419604452" sldId="297"/>
            <ac:picMk id="5" creationId="{430293BE-6B71-1B0C-00E7-BF68A5C10815}"/>
          </ac:picMkLst>
        </pc:picChg>
      </pc:sldChg>
      <pc:sldChg chg="addSp delSp modSp">
        <pc:chgData name="Elena Draghici (2214911)" userId="S::2214911@student.uwtsd.ac.uk::0c964279-b29f-4643-96e4-dd48ca903f8a" providerId="AD" clId="Web-{DB1F5A28-F493-4C3F-126E-91B2E86BB643}" dt="2022-12-01T11:54:13.068" v="852" actId="14100"/>
        <pc:sldMkLst>
          <pc:docMk/>
          <pc:sldMk cId="3250624609" sldId="299"/>
        </pc:sldMkLst>
        <pc:spChg chg="mod">
          <ac:chgData name="Elena Draghici (2214911)" userId="S::2214911@student.uwtsd.ac.uk::0c964279-b29f-4643-96e4-dd48ca903f8a" providerId="AD" clId="Web-{DB1F5A28-F493-4C3F-126E-91B2E86BB643}" dt="2022-12-01T11:54:13.068" v="852" actId="14100"/>
          <ac:spMkLst>
            <pc:docMk/>
            <pc:sldMk cId="3250624609" sldId="299"/>
            <ac:spMk id="2" creationId="{DE58CD8D-B120-A152-9974-766F6492BBA4}"/>
          </ac:spMkLst>
        </pc:spChg>
        <pc:spChg chg="add del mod">
          <ac:chgData name="Elena Draghici (2214911)" userId="S::2214911@student.uwtsd.ac.uk::0c964279-b29f-4643-96e4-dd48ca903f8a" providerId="AD" clId="Web-{DB1F5A28-F493-4C3F-126E-91B2E86BB643}" dt="2022-12-01T11:51:21.625" v="806"/>
          <ac:spMkLst>
            <pc:docMk/>
            <pc:sldMk cId="3250624609" sldId="299"/>
            <ac:spMk id="4" creationId="{DC05801F-4E7D-E8AA-3E91-6040EE4A3848}"/>
          </ac:spMkLst>
        </pc:spChg>
        <pc:spChg chg="add mod">
          <ac:chgData name="Elena Draghici (2214911)" userId="S::2214911@student.uwtsd.ac.uk::0c964279-b29f-4643-96e4-dd48ca903f8a" providerId="AD" clId="Web-{DB1F5A28-F493-4C3F-126E-91B2E86BB643}" dt="2022-12-01T11:50:59.515" v="804" actId="20577"/>
          <ac:spMkLst>
            <pc:docMk/>
            <pc:sldMk cId="3250624609" sldId="299"/>
            <ac:spMk id="7" creationId="{363AA9FC-8004-76B0-D033-B52CA6033E48}"/>
          </ac:spMkLst>
        </pc:spChg>
        <pc:spChg chg="add mod">
          <ac:chgData name="Elena Draghici (2214911)" userId="S::2214911@student.uwtsd.ac.uk::0c964279-b29f-4643-96e4-dd48ca903f8a" providerId="AD" clId="Web-{DB1F5A28-F493-4C3F-126E-91B2E86BB643}" dt="2022-12-01T11:52:13.595" v="811" actId="1076"/>
          <ac:spMkLst>
            <pc:docMk/>
            <pc:sldMk cId="3250624609" sldId="299"/>
            <ac:spMk id="9" creationId="{F2C60766-5AB3-7E84-5DE6-9CC92C22FDB2}"/>
          </ac:spMkLst>
        </pc:spChg>
        <pc:spChg chg="add mod">
          <ac:chgData name="Elena Draghici (2214911)" userId="S::2214911@student.uwtsd.ac.uk::0c964279-b29f-4643-96e4-dd48ca903f8a" providerId="AD" clId="Web-{DB1F5A28-F493-4C3F-126E-91B2E86BB643}" dt="2022-12-01T11:53:29.941" v="846" actId="1076"/>
          <ac:spMkLst>
            <pc:docMk/>
            <pc:sldMk cId="3250624609" sldId="299"/>
            <ac:spMk id="10" creationId="{5ED82C01-608A-7548-B25D-D71B291B1694}"/>
          </ac:spMkLst>
        </pc:spChg>
        <pc:spChg chg="del">
          <ac:chgData name="Elena Draghici (2214911)" userId="S::2214911@student.uwtsd.ac.uk::0c964279-b29f-4643-96e4-dd48ca903f8a" providerId="AD" clId="Web-{DB1F5A28-F493-4C3F-126E-91B2E86BB643}" dt="2022-12-01T11:49:04.887" v="758"/>
          <ac:spMkLst>
            <pc:docMk/>
            <pc:sldMk cId="3250624609" sldId="299"/>
            <ac:spMk id="16" creationId="{6AD30037-67ED-4367-9BE0-45787510BF13}"/>
          </ac:spMkLst>
        </pc:spChg>
        <pc:spChg chg="mod">
          <ac:chgData name="Elena Draghici (2214911)" userId="S::2214911@student.uwtsd.ac.uk::0c964279-b29f-4643-96e4-dd48ca903f8a" providerId="AD" clId="Web-{DB1F5A28-F493-4C3F-126E-91B2E86BB643}" dt="2022-12-01T11:53:55.505" v="850" actId="20577"/>
          <ac:spMkLst>
            <pc:docMk/>
            <pc:sldMk cId="3250624609" sldId="299"/>
            <ac:spMk id="27" creationId="{D0B37F72-54E3-AFB2-D32B-E23C83E10F2F}"/>
          </ac:spMkLst>
        </pc:spChg>
        <pc:spChg chg="add del">
          <ac:chgData name="Elena Draghici (2214911)" userId="S::2214911@student.uwtsd.ac.uk::0c964279-b29f-4643-96e4-dd48ca903f8a" providerId="AD" clId="Web-{DB1F5A28-F493-4C3F-126E-91B2E86BB643}" dt="2022-12-01T11:49:11.262" v="760"/>
          <ac:spMkLst>
            <pc:docMk/>
            <pc:sldMk cId="3250624609" sldId="299"/>
            <ac:spMk id="32" creationId="{17AD0BDE-403C-47E4-8916-328FE6AE1D34}"/>
          </ac:spMkLst>
        </pc:spChg>
        <pc:grpChg chg="del">
          <ac:chgData name="Elena Draghici (2214911)" userId="S::2214911@student.uwtsd.ac.uk::0c964279-b29f-4643-96e4-dd48ca903f8a" providerId="AD" clId="Web-{DB1F5A28-F493-4C3F-126E-91B2E86BB643}" dt="2022-12-01T11:49:04.887" v="758"/>
          <ac:grpSpMkLst>
            <pc:docMk/>
            <pc:sldMk cId="3250624609" sldId="299"/>
            <ac:grpSpMk id="18" creationId="{50841A4E-5BC1-44B4-83CF-D524E8AEAD64}"/>
          </ac:grpSpMkLst>
        </pc:grpChg>
        <pc:picChg chg="add del mod">
          <ac:chgData name="Elena Draghici (2214911)" userId="S::2214911@student.uwtsd.ac.uk::0c964279-b29f-4643-96e4-dd48ca903f8a" providerId="AD" clId="Web-{DB1F5A28-F493-4C3F-126E-91B2E86BB643}" dt="2022-12-01T11:50:42.249" v="792"/>
          <ac:picMkLst>
            <pc:docMk/>
            <pc:sldMk cId="3250624609" sldId="299"/>
            <ac:picMk id="3" creationId="{4F1176CB-BBD7-A5F2-8906-94AA93D54CC0}"/>
          </ac:picMkLst>
        </pc:picChg>
        <pc:picChg chg="add mod">
          <ac:chgData name="Elena Draghici (2214911)" userId="S::2214911@student.uwtsd.ac.uk::0c964279-b29f-4643-96e4-dd48ca903f8a" providerId="AD" clId="Web-{DB1F5A28-F493-4C3F-126E-91B2E86BB643}" dt="2022-12-01T11:53:34.160" v="847" actId="1076"/>
          <ac:picMkLst>
            <pc:docMk/>
            <pc:sldMk cId="3250624609" sldId="299"/>
            <ac:picMk id="6" creationId="{59FE2FA2-B8EF-C0A0-E417-E5D40A27626D}"/>
          </ac:picMkLst>
        </pc:picChg>
        <pc:picChg chg="del mod ord">
          <ac:chgData name="Elena Draghici (2214911)" userId="S::2214911@student.uwtsd.ac.uk::0c964279-b29f-4643-96e4-dd48ca903f8a" providerId="AD" clId="Web-{DB1F5A28-F493-4C3F-126E-91B2E86BB643}" dt="2022-12-01T11:49:08.199" v="759"/>
          <ac:picMkLst>
            <pc:docMk/>
            <pc:sldMk cId="3250624609" sldId="299"/>
            <ac:picMk id="14" creationId="{52B059E1-0A0E-4959-2FA5-2B7860A1EE00}"/>
          </ac:picMkLst>
        </pc:picChg>
      </pc:sldChg>
      <pc:sldChg chg="addSp delSp modSp mod setBg setClrOvrMap">
        <pc:chgData name="Elena Draghici (2214911)" userId="S::2214911@student.uwtsd.ac.uk::0c964279-b29f-4643-96e4-dd48ca903f8a" providerId="AD" clId="Web-{DB1F5A28-F493-4C3F-126E-91B2E86BB643}" dt="2022-12-01T11:59:24.374" v="910" actId="20577"/>
        <pc:sldMkLst>
          <pc:docMk/>
          <pc:sldMk cId="1063354831" sldId="302"/>
        </pc:sldMkLst>
        <pc:spChg chg="mod">
          <ac:chgData name="Elena Draghici (2214911)" userId="S::2214911@student.uwtsd.ac.uk::0c964279-b29f-4643-96e4-dd48ca903f8a" providerId="AD" clId="Web-{DB1F5A28-F493-4C3F-126E-91B2E86BB643}" dt="2022-12-01T11:59:24.374" v="910" actId="20577"/>
          <ac:spMkLst>
            <pc:docMk/>
            <pc:sldMk cId="1063354831" sldId="302"/>
            <ac:spMk id="3" creationId="{C118241D-D825-458D-AB22-255EBCAB879C}"/>
          </ac:spMkLst>
        </pc:spChg>
        <pc:spChg chg="mod">
          <ac:chgData name="Elena Draghici (2214911)" userId="S::2214911@student.uwtsd.ac.uk::0c964279-b29f-4643-96e4-dd48ca903f8a" providerId="AD" clId="Web-{DB1F5A28-F493-4C3F-126E-91B2E86BB643}" dt="2022-12-01T11:58:29.841" v="907" actId="14100"/>
          <ac:spMkLst>
            <pc:docMk/>
            <pc:sldMk cId="1063354831" sldId="302"/>
            <ac:spMk id="4" creationId="{56AC3E60-4498-4D90-83BF-A5CB8A6EE888}"/>
          </ac:spMkLst>
        </pc:spChg>
        <pc:spChg chg="add del mod">
          <ac:chgData name="Elena Draghici (2214911)" userId="S::2214911@student.uwtsd.ac.uk::0c964279-b29f-4643-96e4-dd48ca903f8a" providerId="AD" clId="Web-{DB1F5A28-F493-4C3F-126E-91B2E86BB643}" dt="2022-12-01T11:56:33.463" v="863"/>
          <ac:spMkLst>
            <pc:docMk/>
            <pc:sldMk cId="1063354831" sldId="302"/>
            <ac:spMk id="5" creationId="{0084F3DB-7DD0-60BE-52FE-285472433CAD}"/>
          </ac:spMkLst>
        </pc:spChg>
        <pc:spChg chg="add mod">
          <ac:chgData name="Elena Draghici (2214911)" userId="S::2214911@student.uwtsd.ac.uk::0c964279-b29f-4643-96e4-dd48ca903f8a" providerId="AD" clId="Web-{DB1F5A28-F493-4C3F-126E-91B2E86BB643}" dt="2022-12-01T11:58:18.528" v="906" actId="1076"/>
          <ac:spMkLst>
            <pc:docMk/>
            <pc:sldMk cId="1063354831" sldId="302"/>
            <ac:spMk id="9" creationId="{58FDB397-C441-20A9-DFAF-870BA8A34296}"/>
          </ac:spMkLst>
        </pc:spChg>
        <pc:spChg chg="add del">
          <ac:chgData name="Elena Draghici (2214911)" userId="S::2214911@student.uwtsd.ac.uk::0c964279-b29f-4643-96e4-dd48ca903f8a" providerId="AD" clId="Web-{DB1F5A28-F493-4C3F-126E-91B2E86BB643}" dt="2022-12-01T11:56:22.228" v="862"/>
          <ac:spMkLst>
            <pc:docMk/>
            <pc:sldMk cId="1063354831" sldId="302"/>
            <ac:spMk id="10" creationId="{6AD30037-67ED-4367-9BE0-45787510BF13}"/>
          </ac:spMkLst>
        </pc:spChg>
        <pc:spChg chg="add del">
          <ac:chgData name="Elena Draghici (2214911)" userId="S::2214911@student.uwtsd.ac.uk::0c964279-b29f-4643-96e4-dd48ca903f8a" providerId="AD" clId="Web-{DB1F5A28-F493-4C3F-126E-91B2E86BB643}" dt="2022-12-01T11:56:12.712" v="859"/>
          <ac:spMkLst>
            <pc:docMk/>
            <pc:sldMk cId="1063354831" sldId="302"/>
            <ac:spMk id="31" creationId="{6AD30037-67ED-4367-9BE0-45787510BF13}"/>
          </ac:spMkLst>
        </pc:spChg>
        <pc:spChg chg="add">
          <ac:chgData name="Elena Draghici (2214911)" userId="S::2214911@student.uwtsd.ac.uk::0c964279-b29f-4643-96e4-dd48ca903f8a" providerId="AD" clId="Web-{DB1F5A28-F493-4C3F-126E-91B2E86BB643}" dt="2022-12-01T11:56:22.228" v="862"/>
          <ac:spMkLst>
            <pc:docMk/>
            <pc:sldMk cId="1063354831" sldId="302"/>
            <ac:spMk id="39" creationId="{55599FE3-8CCE-4364-9F89-0C11699C4F6A}"/>
          </ac:spMkLst>
        </pc:spChg>
        <pc:spChg chg="add del">
          <ac:chgData name="Elena Draghici (2214911)" userId="S::2214911@student.uwtsd.ac.uk::0c964279-b29f-4643-96e4-dd48ca903f8a" providerId="AD" clId="Web-{DB1F5A28-F493-4C3F-126E-91B2E86BB643}" dt="2022-12-01T11:56:22.212" v="861"/>
          <ac:spMkLst>
            <pc:docMk/>
            <pc:sldMk cId="1063354831" sldId="302"/>
            <ac:spMk id="41" creationId="{2FCD9B94-D70B-4446-85E5-ACD3904289CB}"/>
          </ac:spMkLst>
        </pc:spChg>
        <pc:grpChg chg="add del">
          <ac:chgData name="Elena Draghici (2214911)" userId="S::2214911@student.uwtsd.ac.uk::0c964279-b29f-4643-96e4-dd48ca903f8a" providerId="AD" clId="Web-{DB1F5A28-F493-4C3F-126E-91B2E86BB643}" dt="2022-12-01T11:56:22.228" v="862"/>
          <ac:grpSpMkLst>
            <pc:docMk/>
            <pc:sldMk cId="1063354831" sldId="302"/>
            <ac:grpSpMk id="12" creationId="{50841A4E-5BC1-44B4-83CF-D524E8AEAD64}"/>
          </ac:grpSpMkLst>
        </pc:grpChg>
        <pc:grpChg chg="add del">
          <ac:chgData name="Elena Draghici (2214911)" userId="S::2214911@student.uwtsd.ac.uk::0c964279-b29f-4643-96e4-dd48ca903f8a" providerId="AD" clId="Web-{DB1F5A28-F493-4C3F-126E-91B2E86BB643}" dt="2022-12-01T11:56:12.712" v="859"/>
          <ac:grpSpMkLst>
            <pc:docMk/>
            <pc:sldMk cId="1063354831" sldId="302"/>
            <ac:grpSpMk id="28" creationId="{50841A4E-5BC1-44B4-83CF-D524E8AEAD64}"/>
          </ac:grpSpMkLst>
        </pc:grpChg>
        <pc:grpChg chg="add">
          <ac:chgData name="Elena Draghici (2214911)" userId="S::2214911@student.uwtsd.ac.uk::0c964279-b29f-4643-96e4-dd48ca903f8a" providerId="AD" clId="Web-{DB1F5A28-F493-4C3F-126E-91B2E86BB643}" dt="2022-12-01T11:56:22.228" v="862"/>
          <ac:grpSpMkLst>
            <pc:docMk/>
            <pc:sldMk cId="1063354831" sldId="302"/>
            <ac:grpSpMk id="43" creationId="{E4C39A5A-6D63-4FAC-B6C2-D37778B97ACD}"/>
          </ac:grpSpMkLst>
        </pc:grpChg>
        <pc:picChg chg="add mod ord">
          <ac:chgData name="Elena Draghici (2214911)" userId="S::2214911@student.uwtsd.ac.uk::0c964279-b29f-4643-96e4-dd48ca903f8a" providerId="AD" clId="Web-{DB1F5A28-F493-4C3F-126E-91B2E86BB643}" dt="2022-12-01T11:56:57.791" v="867" actId="1076"/>
          <ac:picMkLst>
            <pc:docMk/>
            <pc:sldMk cId="1063354831" sldId="302"/>
            <ac:picMk id="2" creationId="{7AD5BDC9-3805-D5B8-2005-C66401BA8E78}"/>
          </ac:picMkLst>
        </pc:picChg>
        <pc:picChg chg="del">
          <ac:chgData name="Elena Draghici (2214911)" userId="S::2214911@student.uwtsd.ac.uk::0c964279-b29f-4643-96e4-dd48ca903f8a" providerId="AD" clId="Web-{DB1F5A28-F493-4C3F-126E-91B2E86BB643}" dt="2022-12-01T11:55:56.993" v="857"/>
          <ac:picMkLst>
            <pc:docMk/>
            <pc:sldMk cId="1063354831" sldId="302"/>
            <ac:picMk id="6" creationId="{21E40882-B65F-9E1B-E3FF-0BFCF217DBA6}"/>
          </ac:picMkLst>
        </pc:picChg>
      </pc:sldChg>
      <pc:sldChg chg="addSp delSp modSp mod setBg">
        <pc:chgData name="Elena Draghici (2214911)" userId="S::2214911@student.uwtsd.ac.uk::0c964279-b29f-4643-96e4-dd48ca903f8a" providerId="AD" clId="Web-{DB1F5A28-F493-4C3F-126E-91B2E86BB643}" dt="2022-12-01T12:12:58.008" v="1158" actId="1076"/>
        <pc:sldMkLst>
          <pc:docMk/>
          <pc:sldMk cId="69757452" sldId="303"/>
        </pc:sldMkLst>
        <pc:spChg chg="add del mod">
          <ac:chgData name="Elena Draghici (2214911)" userId="S::2214911@student.uwtsd.ac.uk::0c964279-b29f-4643-96e4-dd48ca903f8a" providerId="AD" clId="Web-{DB1F5A28-F493-4C3F-126E-91B2E86BB643}" dt="2022-12-01T12:03:31.850" v="937"/>
          <ac:spMkLst>
            <pc:docMk/>
            <pc:sldMk cId="69757452" sldId="303"/>
            <ac:spMk id="13" creationId="{5DD96608-6D87-AC87-9CD1-D044B0C034B3}"/>
          </ac:spMkLst>
        </pc:spChg>
        <pc:spChg chg="add mod">
          <ac:chgData name="Elena Draghici (2214911)" userId="S::2214911@student.uwtsd.ac.uk::0c964279-b29f-4643-96e4-dd48ca903f8a" providerId="AD" clId="Web-{DB1F5A28-F493-4C3F-126E-91B2E86BB643}" dt="2022-12-01T12:03:56.335" v="938" actId="1076"/>
          <ac:spMkLst>
            <pc:docMk/>
            <pc:sldMk cId="69757452" sldId="303"/>
            <ac:spMk id="33" creationId="{DC75A059-C699-E108-8101-1762ECB16819}"/>
          </ac:spMkLst>
        </pc:spChg>
        <pc:spChg chg="add mod">
          <ac:chgData name="Elena Draghici (2214911)" userId="S::2214911@student.uwtsd.ac.uk::0c964279-b29f-4643-96e4-dd48ca903f8a" providerId="AD" clId="Web-{DB1F5A28-F493-4C3F-126E-91B2E86BB643}" dt="2022-12-01T12:05:55.292" v="975" actId="1076"/>
          <ac:spMkLst>
            <pc:docMk/>
            <pc:sldMk cId="69757452" sldId="303"/>
            <ac:spMk id="34" creationId="{DF97F5D5-DA24-0EA2-F9AC-B99B70B9DF8C}"/>
          </ac:spMkLst>
        </pc:spChg>
        <pc:spChg chg="add mod">
          <ac:chgData name="Elena Draghici (2214911)" userId="S::2214911@student.uwtsd.ac.uk::0c964279-b29f-4643-96e4-dd48ca903f8a" providerId="AD" clId="Web-{DB1F5A28-F493-4C3F-126E-91B2E86BB643}" dt="2022-12-01T12:12:58.008" v="1158" actId="1076"/>
          <ac:spMkLst>
            <pc:docMk/>
            <pc:sldMk cId="69757452" sldId="303"/>
            <ac:spMk id="36" creationId="{65A08585-98B9-977A-43A6-A165E2E4AFB2}"/>
          </ac:spMkLst>
        </pc:spChg>
        <pc:spChg chg="del">
          <ac:chgData name="Elena Draghici (2214911)" userId="S::2214911@student.uwtsd.ac.uk::0c964279-b29f-4643-96e4-dd48ca903f8a" providerId="AD" clId="Web-{DB1F5A28-F493-4C3F-126E-91B2E86BB643}" dt="2022-12-01T12:01:44.362" v="915"/>
          <ac:spMkLst>
            <pc:docMk/>
            <pc:sldMk cId="69757452" sldId="303"/>
            <ac:spMk id="59" creationId="{94C52C56-BEF2-4E22-8C8E-A7AC96B03A72}"/>
          </ac:spMkLst>
        </pc:spChg>
        <pc:spChg chg="del">
          <ac:chgData name="Elena Draghici (2214911)" userId="S::2214911@student.uwtsd.ac.uk::0c964279-b29f-4643-96e4-dd48ca903f8a" providerId="AD" clId="Web-{DB1F5A28-F493-4C3F-126E-91B2E86BB643}" dt="2022-12-01T12:01:44.362" v="915"/>
          <ac:spMkLst>
            <pc:docMk/>
            <pc:sldMk cId="69757452" sldId="303"/>
            <ac:spMk id="61" creationId="{42285737-90EE-47DC-AC80-8AE156B11969}"/>
          </ac:spMkLst>
        </pc:spChg>
        <pc:spChg chg="add">
          <ac:chgData name="Elena Draghici (2214911)" userId="S::2214911@student.uwtsd.ac.uk::0c964279-b29f-4643-96e4-dd48ca903f8a" providerId="AD" clId="Web-{DB1F5A28-F493-4C3F-126E-91B2E86BB643}" dt="2022-12-01T12:01:44.362" v="915"/>
          <ac:spMkLst>
            <pc:docMk/>
            <pc:sldMk cId="69757452" sldId="303"/>
            <ac:spMk id="74" creationId="{85428F22-76B3-4107-AADE-3F9EC95FD325}"/>
          </ac:spMkLst>
        </pc:spChg>
        <pc:grpChg chg="del">
          <ac:chgData name="Elena Draghici (2214911)" userId="S::2214911@student.uwtsd.ac.uk::0c964279-b29f-4643-96e4-dd48ca903f8a" providerId="AD" clId="Web-{DB1F5A28-F493-4C3F-126E-91B2E86BB643}" dt="2022-12-01T12:01:44.362" v="915"/>
          <ac:grpSpMkLst>
            <pc:docMk/>
            <pc:sldMk cId="69757452" sldId="303"/>
            <ac:grpSpMk id="57" creationId="{B57BDC17-F1B3-455F-BBF1-680AA1F25C06}"/>
          </ac:grpSpMkLst>
        </pc:grpChg>
        <pc:grpChg chg="add">
          <ac:chgData name="Elena Draghici (2214911)" userId="S::2214911@student.uwtsd.ac.uk::0c964279-b29f-4643-96e4-dd48ca903f8a" providerId="AD" clId="Web-{DB1F5A28-F493-4C3F-126E-91B2E86BB643}" dt="2022-12-01T12:01:44.362" v="915"/>
          <ac:grpSpMkLst>
            <pc:docMk/>
            <pc:sldMk cId="69757452" sldId="303"/>
            <ac:grpSpMk id="72" creationId="{78326E10-C8CB-487F-A110-F861268DE619}"/>
          </ac:grpSpMkLst>
        </pc:grpChg>
        <pc:grpChg chg="add">
          <ac:chgData name="Elena Draghici (2214911)" userId="S::2214911@student.uwtsd.ac.uk::0c964279-b29f-4643-96e4-dd48ca903f8a" providerId="AD" clId="Web-{DB1F5A28-F493-4C3F-126E-91B2E86BB643}" dt="2022-12-01T12:01:44.362" v="915"/>
          <ac:grpSpMkLst>
            <pc:docMk/>
            <pc:sldMk cId="69757452" sldId="303"/>
            <ac:grpSpMk id="76" creationId="{5346FBCF-5353-4172-96F5-4B7EB07777C4}"/>
          </ac:grpSpMkLst>
        </pc:grpChg>
        <pc:graphicFrameChg chg="del mod modGraphic">
          <ac:chgData name="Elena Draghici (2214911)" userId="S::2214911@student.uwtsd.ac.uk::0c964279-b29f-4643-96e4-dd48ca903f8a" providerId="AD" clId="Web-{DB1F5A28-F493-4C3F-126E-91B2E86BB643}" dt="2022-12-01T12:06:28.793" v="976"/>
          <ac:graphicFrameMkLst>
            <pc:docMk/>
            <pc:sldMk cId="69757452" sldId="303"/>
            <ac:graphicFrameMk id="42" creationId="{3B6E4ECA-CBC8-9184-B566-EE296283F4C3}"/>
          </ac:graphicFrameMkLst>
        </pc:graphicFrameChg>
        <pc:picChg chg="add mod ord">
          <ac:chgData name="Elena Draghici (2214911)" userId="S::2214911@student.uwtsd.ac.uk::0c964279-b29f-4643-96e4-dd48ca903f8a" providerId="AD" clId="Web-{DB1F5A28-F493-4C3F-126E-91B2E86BB643}" dt="2022-12-01T12:02:02.066" v="919" actId="1076"/>
          <ac:picMkLst>
            <pc:docMk/>
            <pc:sldMk cId="69757452" sldId="303"/>
            <ac:picMk id="12" creationId="{53EC2733-DACB-B450-6CA1-8D21A851D5E1}"/>
          </ac:picMkLst>
        </pc:picChg>
      </pc:sldChg>
      <pc:sldChg chg="addSp delSp modSp mod setBg">
        <pc:chgData name="Elena Draghici (2214911)" userId="S::2214911@student.uwtsd.ac.uk::0c964279-b29f-4643-96e4-dd48ca903f8a" providerId="AD" clId="Web-{DB1F5A28-F493-4C3F-126E-91B2E86BB643}" dt="2022-12-01T12:56:05.931" v="1695" actId="20577"/>
        <pc:sldMkLst>
          <pc:docMk/>
          <pc:sldMk cId="3121713385" sldId="304"/>
        </pc:sldMkLst>
        <pc:spChg chg="add del mod">
          <ac:chgData name="Elena Draghici (2214911)" userId="S::2214911@student.uwtsd.ac.uk::0c964279-b29f-4643-96e4-dd48ca903f8a" providerId="AD" clId="Web-{DB1F5A28-F493-4C3F-126E-91B2E86BB643}" dt="2022-12-01T12:53:28.864" v="1655"/>
          <ac:spMkLst>
            <pc:docMk/>
            <pc:sldMk cId="3121713385" sldId="304"/>
            <ac:spMk id="3" creationId="{3EC89348-C9DE-DCBA-A36B-03881C6AD307}"/>
          </ac:spMkLst>
        </pc:spChg>
        <pc:spChg chg="add mod">
          <ac:chgData name="Elena Draghici (2214911)" userId="S::2214911@student.uwtsd.ac.uk::0c964279-b29f-4643-96e4-dd48ca903f8a" providerId="AD" clId="Web-{DB1F5A28-F493-4C3F-126E-91B2E86BB643}" dt="2022-12-01T12:55:00.351" v="1682" actId="1076"/>
          <ac:spMkLst>
            <pc:docMk/>
            <pc:sldMk cId="3121713385" sldId="304"/>
            <ac:spMk id="5" creationId="{1144FE76-C0CD-35F7-9446-1E9163C46FD6}"/>
          </ac:spMkLst>
        </pc:spChg>
        <pc:spChg chg="del">
          <ac:chgData name="Elena Draghici (2214911)" userId="S::2214911@student.uwtsd.ac.uk::0c964279-b29f-4643-96e4-dd48ca903f8a" providerId="AD" clId="Web-{DB1F5A28-F493-4C3F-126E-91B2E86BB643}" dt="2022-12-01T12:52:39.550" v="1637"/>
          <ac:spMkLst>
            <pc:docMk/>
            <pc:sldMk cId="3121713385" sldId="304"/>
            <ac:spMk id="83" creationId="{94C52C56-BEF2-4E22-8C8E-A7AC96B03A72}"/>
          </ac:spMkLst>
        </pc:spChg>
        <pc:spChg chg="del">
          <ac:chgData name="Elena Draghici (2214911)" userId="S::2214911@student.uwtsd.ac.uk::0c964279-b29f-4643-96e4-dd48ca903f8a" providerId="AD" clId="Web-{DB1F5A28-F493-4C3F-126E-91B2E86BB643}" dt="2022-12-01T12:52:39.550" v="1637"/>
          <ac:spMkLst>
            <pc:docMk/>
            <pc:sldMk cId="3121713385" sldId="304"/>
            <ac:spMk id="85" creationId="{42285737-90EE-47DC-AC80-8AE156B11969}"/>
          </ac:spMkLst>
        </pc:spChg>
        <pc:spChg chg="mod ord">
          <ac:chgData name="Elena Draghici (2214911)" userId="S::2214911@student.uwtsd.ac.uk::0c964279-b29f-4643-96e4-dd48ca903f8a" providerId="AD" clId="Web-{DB1F5A28-F493-4C3F-126E-91B2E86BB643}" dt="2022-12-01T12:56:05.931" v="1695" actId="20577"/>
          <ac:spMkLst>
            <pc:docMk/>
            <pc:sldMk cId="3121713385" sldId="304"/>
            <ac:spMk id="141" creationId="{4E68987C-C5B5-4EC3-563D-B5891713DE11}"/>
          </ac:spMkLst>
        </pc:spChg>
        <pc:spChg chg="add">
          <ac:chgData name="Elena Draghici (2214911)" userId="S::2214911@student.uwtsd.ac.uk::0c964279-b29f-4643-96e4-dd48ca903f8a" providerId="AD" clId="Web-{DB1F5A28-F493-4C3F-126E-91B2E86BB643}" dt="2022-12-01T12:52:39.550" v="1637"/>
          <ac:spMkLst>
            <pc:docMk/>
            <pc:sldMk cId="3121713385" sldId="304"/>
            <ac:spMk id="154" creationId="{85428F22-76B3-4107-AADE-3F9EC95FD325}"/>
          </ac:spMkLst>
        </pc:spChg>
        <pc:grpChg chg="del">
          <ac:chgData name="Elena Draghici (2214911)" userId="S::2214911@student.uwtsd.ac.uk::0c964279-b29f-4643-96e4-dd48ca903f8a" providerId="AD" clId="Web-{DB1F5A28-F493-4C3F-126E-91B2E86BB643}" dt="2022-12-01T12:52:39.550" v="1637"/>
          <ac:grpSpMkLst>
            <pc:docMk/>
            <pc:sldMk cId="3121713385" sldId="304"/>
            <ac:grpSpMk id="75" creationId="{71092D16-14DA-4606-831F-0DB3EEECB91C}"/>
          </ac:grpSpMkLst>
        </pc:grpChg>
        <pc:grpChg chg="del">
          <ac:chgData name="Elena Draghici (2214911)" userId="S::2214911@student.uwtsd.ac.uk::0c964279-b29f-4643-96e4-dd48ca903f8a" providerId="AD" clId="Web-{DB1F5A28-F493-4C3F-126E-91B2E86BB643}" dt="2022-12-01T12:52:39.550" v="1637"/>
          <ac:grpSpMkLst>
            <pc:docMk/>
            <pc:sldMk cId="3121713385" sldId="304"/>
            <ac:grpSpMk id="87" creationId="{B57BDC17-F1B3-455F-BBF1-680AA1F25C06}"/>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46" creationId="{260ACC13-B825-49F3-93DE-C8B8F2FA37A1}"/>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56" creationId="{5346FBCF-5353-4172-96F5-4B7EB07777C4}"/>
          </ac:grpSpMkLst>
        </pc:grpChg>
        <pc:grpChg chg="add">
          <ac:chgData name="Elena Draghici (2214911)" userId="S::2214911@student.uwtsd.ac.uk::0c964279-b29f-4643-96e4-dd48ca903f8a" providerId="AD" clId="Web-{DB1F5A28-F493-4C3F-126E-91B2E86BB643}" dt="2022-12-01T12:52:39.550" v="1637"/>
          <ac:grpSpMkLst>
            <pc:docMk/>
            <pc:sldMk cId="3121713385" sldId="304"/>
            <ac:grpSpMk id="160" creationId="{78326E10-C8CB-487F-A110-F861268DE619}"/>
          </ac:grpSpMkLst>
        </pc:grpChg>
        <pc:picChg chg="add mod">
          <ac:chgData name="Elena Draghici (2214911)" userId="S::2214911@student.uwtsd.ac.uk::0c964279-b29f-4643-96e4-dd48ca903f8a" providerId="AD" clId="Web-{DB1F5A28-F493-4C3F-126E-91B2E86BB643}" dt="2022-12-01T12:52:39.550" v="1637"/>
          <ac:picMkLst>
            <pc:docMk/>
            <pc:sldMk cId="3121713385" sldId="304"/>
            <ac:picMk id="2" creationId="{64D9C348-6681-B6A5-2B00-5D42E67A03B4}"/>
          </ac:picMkLst>
        </pc:picChg>
      </pc:sldChg>
      <pc:sldChg chg="addSp delSp modSp mod setBg">
        <pc:chgData name="Elena Draghici (2214911)" userId="S::2214911@student.uwtsd.ac.uk::0c964279-b29f-4643-96e4-dd48ca903f8a" providerId="AD" clId="Web-{DB1F5A28-F493-4C3F-126E-91B2E86BB643}" dt="2022-12-01T12:20:56.100" v="1276" actId="20577"/>
        <pc:sldMkLst>
          <pc:docMk/>
          <pc:sldMk cId="856949169" sldId="305"/>
        </pc:sldMkLst>
        <pc:spChg chg="mod">
          <ac:chgData name="Elena Draghici (2214911)" userId="S::2214911@student.uwtsd.ac.uk::0c964279-b29f-4643-96e4-dd48ca903f8a" providerId="AD" clId="Web-{DB1F5A28-F493-4C3F-126E-91B2E86BB643}" dt="2022-12-01T12:19:57.520" v="1260" actId="1076"/>
          <ac:spMkLst>
            <pc:docMk/>
            <pc:sldMk cId="856949169" sldId="305"/>
            <ac:spMk id="2" creationId="{0BBE51B8-3816-4DEE-BA5A-9100C554A6CF}"/>
          </ac:spMkLst>
        </pc:spChg>
        <pc:spChg chg="mod ord">
          <ac:chgData name="Elena Draghici (2214911)" userId="S::2214911@student.uwtsd.ac.uk::0c964279-b29f-4643-96e4-dd48ca903f8a" providerId="AD" clId="Web-{DB1F5A28-F493-4C3F-126E-91B2E86BB643}" dt="2022-12-01T12:20:56.100" v="1276" actId="20577"/>
          <ac:spMkLst>
            <pc:docMk/>
            <pc:sldMk cId="856949169" sldId="305"/>
            <ac:spMk id="3" creationId="{B3EEB117-1F1F-4E9F-9DA4-ACAD0CCCE5AD}"/>
          </ac:spMkLst>
        </pc:spChg>
        <pc:spChg chg="add del mod">
          <ac:chgData name="Elena Draghici (2214911)" userId="S::2214911@student.uwtsd.ac.uk::0c964279-b29f-4643-96e4-dd48ca903f8a" providerId="AD" clId="Web-{DB1F5A28-F493-4C3F-126E-91B2E86BB643}" dt="2022-12-01T12:17:04.796" v="1220"/>
          <ac:spMkLst>
            <pc:docMk/>
            <pc:sldMk cId="856949169" sldId="305"/>
            <ac:spMk id="5" creationId="{5A737ECA-1921-5A4A-C431-EAB35F6D39E6}"/>
          </ac:spMkLst>
        </pc:spChg>
        <pc:spChg chg="add mod">
          <ac:chgData name="Elena Draghici (2214911)" userId="S::2214911@student.uwtsd.ac.uk::0c964279-b29f-4643-96e4-dd48ca903f8a" providerId="AD" clId="Web-{DB1F5A28-F493-4C3F-126E-91B2E86BB643}" dt="2022-12-01T12:17:55.735" v="1242" actId="20577"/>
          <ac:spMkLst>
            <pc:docMk/>
            <pc:sldMk cId="856949169" sldId="305"/>
            <ac:spMk id="7" creationId="{6025082A-FBC2-1BD2-CBCF-5CD8906E2E91}"/>
          </ac:spMkLst>
        </pc:spChg>
        <pc:picChg chg="add mod">
          <ac:chgData name="Elena Draghici (2214911)" userId="S::2214911@student.uwtsd.ac.uk::0c964279-b29f-4643-96e4-dd48ca903f8a" providerId="AD" clId="Web-{DB1F5A28-F493-4C3F-126E-91B2E86BB643}" dt="2022-12-01T12:15:08.309" v="1164" actId="1076"/>
          <ac:picMkLst>
            <pc:docMk/>
            <pc:sldMk cId="856949169" sldId="305"/>
            <ac:picMk id="4" creationId="{7BF8D18C-F444-29E5-F477-22F345527324}"/>
          </ac:picMkLst>
        </pc:picChg>
      </pc:sldChg>
      <pc:sldChg chg="addSp delSp modSp">
        <pc:chgData name="Elena Draghici (2214911)" userId="S::2214911@student.uwtsd.ac.uk::0c964279-b29f-4643-96e4-dd48ca903f8a" providerId="AD" clId="Web-{DB1F5A28-F493-4C3F-126E-91B2E86BB643}" dt="2022-12-01T13:07:45.532" v="1838" actId="1076"/>
        <pc:sldMkLst>
          <pc:docMk/>
          <pc:sldMk cId="4018463081" sldId="308"/>
        </pc:sldMkLst>
        <pc:spChg chg="mod">
          <ac:chgData name="Elena Draghici (2214911)" userId="S::2214911@student.uwtsd.ac.uk::0c964279-b29f-4643-96e4-dd48ca903f8a" providerId="AD" clId="Web-{DB1F5A28-F493-4C3F-126E-91B2E86BB643}" dt="2022-12-01T13:07:45.532" v="1838" actId="1076"/>
          <ac:spMkLst>
            <pc:docMk/>
            <pc:sldMk cId="4018463081" sldId="308"/>
            <ac:spMk id="2" creationId="{9B034A11-0E57-1D78-B486-276A85AB7C3B}"/>
          </ac:spMkLst>
        </pc:spChg>
        <pc:spChg chg="add del mod">
          <ac:chgData name="Elena Draghici (2214911)" userId="S::2214911@student.uwtsd.ac.uk::0c964279-b29f-4643-96e4-dd48ca903f8a" providerId="AD" clId="Web-{DB1F5A28-F493-4C3F-126E-91B2E86BB643}" dt="2022-12-01T13:05:25.200" v="1791"/>
          <ac:spMkLst>
            <pc:docMk/>
            <pc:sldMk cId="4018463081" sldId="308"/>
            <ac:spMk id="4" creationId="{7752A1C8-32BD-8420-3BE7-38BC4E2A894F}"/>
          </ac:spMkLst>
        </pc:spChg>
        <pc:spChg chg="del">
          <ac:chgData name="Elena Draghici (2214911)" userId="S::2214911@student.uwtsd.ac.uk::0c964279-b29f-4643-96e4-dd48ca903f8a" providerId="AD" clId="Web-{DB1F5A28-F493-4C3F-126E-91B2E86BB643}" dt="2022-12-01T13:04:48.996" v="1780"/>
          <ac:spMkLst>
            <pc:docMk/>
            <pc:sldMk cId="4018463081" sldId="308"/>
            <ac:spMk id="6" creationId="{E58348C3-6249-4952-AA86-C63DB35EA9F2}"/>
          </ac:spMkLst>
        </pc:spChg>
        <pc:spChg chg="add mod">
          <ac:chgData name="Elena Draghici (2214911)" userId="S::2214911@student.uwtsd.ac.uk::0c964279-b29f-4643-96e4-dd48ca903f8a" providerId="AD" clId="Web-{DB1F5A28-F493-4C3F-126E-91B2E86BB643}" dt="2022-12-01T13:07:09.766" v="1831" actId="1076"/>
          <ac:spMkLst>
            <pc:docMk/>
            <pc:sldMk cId="4018463081" sldId="308"/>
            <ac:spMk id="16" creationId="{484EC59E-7B4B-A045-DE85-87DA6B599925}"/>
          </ac:spMkLst>
        </pc:spChg>
        <pc:spChg chg="add del">
          <ac:chgData name="Elena Draghici (2214911)" userId="S::2214911@student.uwtsd.ac.uk::0c964279-b29f-4643-96e4-dd48ca903f8a" providerId="AD" clId="Web-{DB1F5A28-F493-4C3F-126E-91B2E86BB643}" dt="2022-12-01T13:05:01.121" v="1783"/>
          <ac:spMkLst>
            <pc:docMk/>
            <pc:sldMk cId="4018463081" sldId="308"/>
            <ac:spMk id="37" creationId="{E58348C3-6249-4952-AA86-C63DB35EA9F2}"/>
          </ac:spMkLst>
        </pc:spChg>
        <pc:grpChg chg="del">
          <ac:chgData name="Elena Draghici (2214911)" userId="S::2214911@student.uwtsd.ac.uk::0c964279-b29f-4643-96e4-dd48ca903f8a" providerId="AD" clId="Web-{DB1F5A28-F493-4C3F-126E-91B2E86BB643}" dt="2022-12-01T13:04:48.996" v="1780"/>
          <ac:grpSpMkLst>
            <pc:docMk/>
            <pc:sldMk cId="4018463081" sldId="308"/>
            <ac:grpSpMk id="5" creationId="{08F94D66-27EC-4CB8-8226-D7F41C161863}"/>
          </ac:grpSpMkLst>
        </pc:grpChg>
        <pc:grpChg chg="del">
          <ac:chgData name="Elena Draghici (2214911)" userId="S::2214911@student.uwtsd.ac.uk::0c964279-b29f-4643-96e4-dd48ca903f8a" providerId="AD" clId="Web-{DB1F5A28-F493-4C3F-126E-91B2E86BB643}" dt="2022-12-01T13:04:48.996" v="1780"/>
          <ac:grpSpMkLst>
            <pc:docMk/>
            <pc:sldMk cId="4018463081" sldId="308"/>
            <ac:grpSpMk id="7" creationId="{DE6174AD-DBB0-43E6-98C2-738DB3A15244}"/>
          </ac:grpSpMkLst>
        </pc:grpChg>
        <pc:grpChg chg="add del">
          <ac:chgData name="Elena Draghici (2214911)" userId="S::2214911@student.uwtsd.ac.uk::0c964279-b29f-4643-96e4-dd48ca903f8a" providerId="AD" clId="Web-{DB1F5A28-F493-4C3F-126E-91B2E86BB643}" dt="2022-12-01T13:05:01.121" v="1783"/>
          <ac:grpSpMkLst>
            <pc:docMk/>
            <pc:sldMk cId="4018463081" sldId="308"/>
            <ac:grpSpMk id="29" creationId="{08F94D66-27EC-4CB8-8226-D7F41C161863}"/>
          </ac:grpSpMkLst>
        </pc:grpChg>
        <pc:grpChg chg="add del">
          <ac:chgData name="Elena Draghici (2214911)" userId="S::2214911@student.uwtsd.ac.uk::0c964279-b29f-4643-96e4-dd48ca903f8a" providerId="AD" clId="Web-{DB1F5A28-F493-4C3F-126E-91B2E86BB643}" dt="2022-12-01T13:05:01.121" v="1783"/>
          <ac:grpSpMkLst>
            <pc:docMk/>
            <pc:sldMk cId="4018463081" sldId="308"/>
            <ac:grpSpMk id="39" creationId="{DE6174AD-DBB0-43E6-98C2-738DB3A15244}"/>
          </ac:grpSpMkLst>
        </pc:grpChg>
        <pc:grpChg chg="add">
          <ac:chgData name="Elena Draghici (2214911)" userId="S::2214911@student.uwtsd.ac.uk::0c964279-b29f-4643-96e4-dd48ca903f8a" providerId="AD" clId="Web-{DB1F5A28-F493-4C3F-126E-91B2E86BB643}" dt="2022-12-01T13:05:01.121" v="1783"/>
          <ac:grpSpMkLst>
            <pc:docMk/>
            <pc:sldMk cId="4018463081" sldId="308"/>
            <ac:grpSpMk id="50" creationId="{08F94D66-27EC-4CB8-8226-D7F41C161863}"/>
          </ac:grpSpMkLst>
        </pc:grpChg>
        <pc:picChg chg="add mod">
          <ac:chgData name="Elena Draghici (2214911)" userId="S::2214911@student.uwtsd.ac.uk::0c964279-b29f-4643-96e4-dd48ca903f8a" providerId="AD" clId="Web-{DB1F5A28-F493-4C3F-126E-91B2E86BB643}" dt="2022-12-01T13:05:01.121" v="1783"/>
          <ac:picMkLst>
            <pc:docMk/>
            <pc:sldMk cId="4018463081" sldId="308"/>
            <ac:picMk id="3" creationId="{1ADCCB77-BA9F-888E-EE25-051AEEAE7FB6}"/>
          </ac:picMkLst>
        </pc:picChg>
        <pc:picChg chg="del">
          <ac:chgData name="Elena Draghici (2214911)" userId="S::2214911@student.uwtsd.ac.uk::0c964279-b29f-4643-96e4-dd48ca903f8a" providerId="AD" clId="Web-{DB1F5A28-F493-4C3F-126E-91B2E86BB643}" dt="2022-12-01T13:03:55.510" v="1775"/>
          <ac:picMkLst>
            <pc:docMk/>
            <pc:sldMk cId="4018463081" sldId="308"/>
            <ac:picMk id="15" creationId="{83015705-C61A-5C87-3D48-054C6638E8AC}"/>
          </ac:picMkLst>
        </pc:picChg>
      </pc:sldChg>
      <pc:sldChg chg="del">
        <pc:chgData name="Elena Draghici (2214911)" userId="S::2214911@student.uwtsd.ac.uk::0c964279-b29f-4643-96e4-dd48ca903f8a" providerId="AD" clId="Web-{DB1F5A28-F493-4C3F-126E-91B2E86BB643}" dt="2022-12-01T10:35:27.060" v="225"/>
        <pc:sldMkLst>
          <pc:docMk/>
          <pc:sldMk cId="3318483364" sldId="309"/>
        </pc:sldMkLst>
      </pc:sldChg>
      <pc:sldChg chg="addSp delSp modSp">
        <pc:chgData name="Elena Draghici (2214911)" userId="S::2214911@student.uwtsd.ac.uk::0c964279-b29f-4643-96e4-dd48ca903f8a" providerId="AD" clId="Web-{DB1F5A28-F493-4C3F-126E-91B2E86BB643}" dt="2022-12-01T11:47:17.368" v="753" actId="20577"/>
        <pc:sldMkLst>
          <pc:docMk/>
          <pc:sldMk cId="3739031895" sldId="310"/>
        </pc:sldMkLst>
        <pc:spChg chg="mod ord">
          <ac:chgData name="Elena Draghici (2214911)" userId="S::2214911@student.uwtsd.ac.uk::0c964279-b29f-4643-96e4-dd48ca903f8a" providerId="AD" clId="Web-{DB1F5A28-F493-4C3F-126E-91B2E86BB643}" dt="2022-12-01T11:47:17.368" v="753" actId="20577"/>
          <ac:spMkLst>
            <pc:docMk/>
            <pc:sldMk cId="3739031895" sldId="310"/>
            <ac:spMk id="2" creationId="{BE0D6035-342D-C3E0-D2E0-86E313AF650D}"/>
          </ac:spMkLst>
        </pc:spChg>
        <pc:spChg chg="add del mod">
          <ac:chgData name="Elena Draghici (2214911)" userId="S::2214911@student.uwtsd.ac.uk::0c964279-b29f-4643-96e4-dd48ca903f8a" providerId="AD" clId="Web-{DB1F5A28-F493-4C3F-126E-91B2E86BB643}" dt="2022-12-01T11:40:16.668" v="627"/>
          <ac:spMkLst>
            <pc:docMk/>
            <pc:sldMk cId="3739031895" sldId="310"/>
            <ac:spMk id="4" creationId="{376066B9-EEFD-1764-219A-CBF23FD2E0A7}"/>
          </ac:spMkLst>
        </pc:spChg>
        <pc:spChg chg="add del mod">
          <ac:chgData name="Elena Draghici (2214911)" userId="S::2214911@student.uwtsd.ac.uk::0c964279-b29f-4643-96e4-dd48ca903f8a" providerId="AD" clId="Web-{DB1F5A28-F493-4C3F-126E-91B2E86BB643}" dt="2022-12-01T11:45:47.756" v="714"/>
          <ac:spMkLst>
            <pc:docMk/>
            <pc:sldMk cId="3739031895" sldId="310"/>
            <ac:spMk id="7" creationId="{72AFDE34-53F7-D515-CFEE-90659E68B8B4}"/>
          </ac:spMkLst>
        </pc:spChg>
        <pc:spChg chg="add mod">
          <ac:chgData name="Elena Draghici (2214911)" userId="S::2214911@student.uwtsd.ac.uk::0c964279-b29f-4643-96e4-dd48ca903f8a" providerId="AD" clId="Web-{DB1F5A28-F493-4C3F-126E-91B2E86BB643}" dt="2022-12-01T11:46:51.898" v="748" actId="20577"/>
          <ac:spMkLst>
            <pc:docMk/>
            <pc:sldMk cId="3739031895" sldId="310"/>
            <ac:spMk id="9" creationId="{DD302DF5-CCDF-F964-C68A-F6CF59B6FDB6}"/>
          </ac:spMkLst>
        </pc:spChg>
        <pc:spChg chg="add del">
          <ac:chgData name="Elena Draghici (2214911)" userId="S::2214911@student.uwtsd.ac.uk::0c964279-b29f-4643-96e4-dd48ca903f8a" providerId="AD" clId="Web-{DB1F5A28-F493-4C3F-126E-91B2E86BB643}" dt="2022-12-01T11:41:44.077" v="634"/>
          <ac:spMkLst>
            <pc:docMk/>
            <pc:sldMk cId="3739031895" sldId="310"/>
            <ac:spMk id="61" creationId="{A8ACD999-13D5-4625-8971-08C2DE01862E}"/>
          </ac:spMkLst>
        </pc:spChg>
        <pc:spChg chg="add del">
          <ac:chgData name="Elena Draghici (2214911)" userId="S::2214911@student.uwtsd.ac.uk::0c964279-b29f-4643-96e4-dd48ca903f8a" providerId="AD" clId="Web-{DB1F5A28-F493-4C3F-126E-91B2E86BB643}" dt="2022-12-01T11:41:44.077" v="634"/>
          <ac:spMkLst>
            <pc:docMk/>
            <pc:sldMk cId="3739031895" sldId="310"/>
            <ac:spMk id="63" creationId="{B512E719-5663-49B6-B093-E662B417EB54}"/>
          </ac:spMkLst>
        </pc:spChg>
        <pc:spChg chg="add">
          <ac:chgData name="Elena Draghici (2214911)" userId="S::2214911@student.uwtsd.ac.uk::0c964279-b29f-4643-96e4-dd48ca903f8a" providerId="AD" clId="Web-{DB1F5A28-F493-4C3F-126E-91B2E86BB643}" dt="2022-12-01T11:42:15.171" v="637"/>
          <ac:spMkLst>
            <pc:docMk/>
            <pc:sldMk cId="3739031895" sldId="310"/>
            <ac:spMk id="88" creationId="{E58348C3-6249-4952-AA86-C63DB35EA9F2}"/>
          </ac:spMkLst>
        </pc:spChg>
        <pc:grpChg chg="add del">
          <ac:chgData name="Elena Draghici (2214911)" userId="S::2214911@student.uwtsd.ac.uk::0c964279-b29f-4643-96e4-dd48ca903f8a" providerId="AD" clId="Web-{DB1F5A28-F493-4C3F-126E-91B2E86BB643}" dt="2022-12-01T11:41:44.108" v="635"/>
          <ac:grpSpMkLst>
            <pc:docMk/>
            <pc:sldMk cId="3739031895" sldId="310"/>
            <ac:grpSpMk id="35" creationId="{08F94D66-27EC-4CB8-8226-D7F41C161863}"/>
          </ac:grpSpMkLst>
        </pc:grpChg>
        <pc:grpChg chg="add del">
          <ac:chgData name="Elena Draghici (2214911)" userId="S::2214911@student.uwtsd.ac.uk::0c964279-b29f-4643-96e4-dd48ca903f8a" providerId="AD" clId="Web-{DB1F5A28-F493-4C3F-126E-91B2E86BB643}" dt="2022-12-01T11:41:44.108" v="635"/>
          <ac:grpSpMkLst>
            <pc:docMk/>
            <pc:sldMk cId="3739031895" sldId="310"/>
            <ac:grpSpMk id="43" creationId="{503816F2-40D5-4C23-AF57-063E3923610A}"/>
          </ac:grpSpMkLst>
        </pc:grpChg>
        <pc:grpChg chg="add del">
          <ac:chgData name="Elena Draghici (2214911)" userId="S::2214911@student.uwtsd.ac.uk::0c964279-b29f-4643-96e4-dd48ca903f8a" providerId="AD" clId="Web-{DB1F5A28-F493-4C3F-126E-91B2E86BB643}" dt="2022-12-01T11:41:44.077" v="634"/>
          <ac:grpSpMkLst>
            <pc:docMk/>
            <pc:sldMk cId="3739031895" sldId="310"/>
            <ac:grpSpMk id="53" creationId="{7CD2F605-77BD-4D9C-BC95-97EB75D69D88}"/>
          </ac:grpSpMkLst>
        </pc:grpChg>
        <pc:grpChg chg="add del">
          <ac:chgData name="Elena Draghici (2214911)" userId="S::2214911@student.uwtsd.ac.uk::0c964279-b29f-4643-96e4-dd48ca903f8a" providerId="AD" clId="Web-{DB1F5A28-F493-4C3F-126E-91B2E86BB643}" dt="2022-12-01T11:41:44.077" v="634"/>
          <ac:grpSpMkLst>
            <pc:docMk/>
            <pc:sldMk cId="3739031895" sldId="310"/>
            <ac:grpSpMk id="65" creationId="{5E7D0B7D-36AF-417F-8C99-B1452C7E29DA}"/>
          </ac:grpSpMkLst>
        </pc:grpChg>
        <pc:grpChg chg="add del">
          <ac:chgData name="Elena Draghici (2214911)" userId="S::2214911@student.uwtsd.ac.uk::0c964279-b29f-4643-96e4-dd48ca903f8a" providerId="AD" clId="Web-{DB1F5A28-F493-4C3F-126E-91B2E86BB643}" dt="2022-12-01T11:42:15.171" v="637"/>
          <ac:grpSpMkLst>
            <pc:docMk/>
            <pc:sldMk cId="3739031895" sldId="310"/>
            <ac:grpSpMk id="73" creationId="{56C5F458-F0B9-4584-B7A3-BA39F9E9FC93}"/>
          </ac:grpSpMkLst>
        </pc:grpChg>
        <pc:grpChg chg="add">
          <ac:chgData name="Elena Draghici (2214911)" userId="S::2214911@student.uwtsd.ac.uk::0c964279-b29f-4643-96e4-dd48ca903f8a" providerId="AD" clId="Web-{DB1F5A28-F493-4C3F-126E-91B2E86BB643}" dt="2022-12-01T11:42:15.171" v="637"/>
          <ac:grpSpMkLst>
            <pc:docMk/>
            <pc:sldMk cId="3739031895" sldId="310"/>
            <ac:grpSpMk id="80" creationId="{08F94D66-27EC-4CB8-8226-D7F41C161863}"/>
          </ac:grpSpMkLst>
        </pc:grpChg>
        <pc:grpChg chg="add">
          <ac:chgData name="Elena Draghici (2214911)" userId="S::2214911@student.uwtsd.ac.uk::0c964279-b29f-4643-96e4-dd48ca903f8a" providerId="AD" clId="Web-{DB1F5A28-F493-4C3F-126E-91B2E86BB643}" dt="2022-12-01T11:42:15.171" v="637"/>
          <ac:grpSpMkLst>
            <pc:docMk/>
            <pc:sldMk cId="3739031895" sldId="310"/>
            <ac:grpSpMk id="90" creationId="{DE6174AD-DBB0-43E6-98C2-738DB3A15244}"/>
          </ac:grpSpMkLst>
        </pc:grpChg>
        <pc:picChg chg="add del mod">
          <ac:chgData name="Elena Draghici (2214911)" userId="S::2214911@student.uwtsd.ac.uk::0c964279-b29f-4643-96e4-dd48ca903f8a" providerId="AD" clId="Web-{DB1F5A28-F493-4C3F-126E-91B2E86BB643}" dt="2022-12-01T11:40:16.668" v="628"/>
          <ac:picMkLst>
            <pc:docMk/>
            <pc:sldMk cId="3739031895" sldId="310"/>
            <ac:picMk id="3" creationId="{41953B4B-6EEC-CA02-6450-FAD5CABFC92A}"/>
          </ac:picMkLst>
        </pc:picChg>
        <pc:picChg chg="add mod">
          <ac:chgData name="Elena Draghici (2214911)" userId="S::2214911@student.uwtsd.ac.uk::0c964279-b29f-4643-96e4-dd48ca903f8a" providerId="AD" clId="Web-{DB1F5A28-F493-4C3F-126E-91B2E86BB643}" dt="2022-12-01T11:42:15.171" v="637"/>
          <ac:picMkLst>
            <pc:docMk/>
            <pc:sldMk cId="3739031895" sldId="310"/>
            <ac:picMk id="6" creationId="{A4A907AA-8AB4-17AC-D0D0-5DD33A38CE00}"/>
          </ac:picMkLst>
        </pc:picChg>
        <pc:picChg chg="del mod ord">
          <ac:chgData name="Elena Draghici (2214911)" userId="S::2214911@student.uwtsd.ac.uk::0c964279-b29f-4643-96e4-dd48ca903f8a" providerId="AD" clId="Web-{DB1F5A28-F493-4C3F-126E-91B2E86BB643}" dt="2022-12-01T11:41:47.670" v="636"/>
          <ac:picMkLst>
            <pc:docMk/>
            <pc:sldMk cId="3739031895" sldId="310"/>
            <ac:picMk id="33" creationId="{AF4F77DE-FF5A-7467-AF51-3B228802F0CA}"/>
          </ac:picMkLst>
        </pc:picChg>
      </pc:sldChg>
      <pc:sldChg chg="addSp delSp modSp">
        <pc:chgData name="Elena Draghici (2214911)" userId="S::2214911@student.uwtsd.ac.uk::0c964279-b29f-4643-96e4-dd48ca903f8a" providerId="AD" clId="Web-{DB1F5A28-F493-4C3F-126E-91B2E86BB643}" dt="2022-12-01T13:10:51.132" v="1882" actId="20577"/>
        <pc:sldMkLst>
          <pc:docMk/>
          <pc:sldMk cId="2522709334" sldId="311"/>
        </pc:sldMkLst>
        <pc:spChg chg="mod">
          <ac:chgData name="Elena Draghici (2214911)" userId="S::2214911@student.uwtsd.ac.uk::0c964279-b29f-4643-96e4-dd48ca903f8a" providerId="AD" clId="Web-{DB1F5A28-F493-4C3F-126E-91B2E86BB643}" dt="2022-12-01T13:10:51.132" v="1882" actId="20577"/>
          <ac:spMkLst>
            <pc:docMk/>
            <pc:sldMk cId="2522709334" sldId="311"/>
            <ac:spMk id="2" creationId="{4B2198B4-D85B-3C79-26A5-4D182AC0E330}"/>
          </ac:spMkLst>
        </pc:spChg>
        <pc:spChg chg="add del mod">
          <ac:chgData name="Elena Draghici (2214911)" userId="S::2214911@student.uwtsd.ac.uk::0c964279-b29f-4643-96e4-dd48ca903f8a" providerId="AD" clId="Web-{DB1F5A28-F493-4C3F-126E-91B2E86BB643}" dt="2022-12-01T12:37:22.880" v="1436"/>
          <ac:spMkLst>
            <pc:docMk/>
            <pc:sldMk cId="2522709334" sldId="311"/>
            <ac:spMk id="4" creationId="{5BB18A09-4C5B-691C-E564-57884B25F396}"/>
          </ac:spMkLst>
        </pc:spChg>
        <pc:spChg chg="add mod">
          <ac:chgData name="Elena Draghici (2214911)" userId="S::2214911@student.uwtsd.ac.uk::0c964279-b29f-4643-96e4-dd48ca903f8a" providerId="AD" clId="Web-{DB1F5A28-F493-4C3F-126E-91B2E86BB643}" dt="2022-12-01T12:38:44.086" v="1459" actId="20577"/>
          <ac:spMkLst>
            <pc:docMk/>
            <pc:sldMk cId="2522709334" sldId="311"/>
            <ac:spMk id="6" creationId="{6E92675D-5322-6AA8-5811-FABA2E307B60}"/>
          </ac:spMkLst>
        </pc:spChg>
        <pc:spChg chg="del">
          <ac:chgData name="Elena Draghici (2214911)" userId="S::2214911@student.uwtsd.ac.uk::0c964279-b29f-4643-96e4-dd48ca903f8a" providerId="AD" clId="Web-{DB1F5A28-F493-4C3F-126E-91B2E86BB643}" dt="2022-12-01T10:45:03.757" v="316"/>
          <ac:spMkLst>
            <pc:docMk/>
            <pc:sldMk cId="2522709334" sldId="311"/>
            <ac:spMk id="16" creationId="{E58348C3-6249-4952-AA86-C63DB35EA9F2}"/>
          </ac:spMkLst>
        </pc:spChg>
        <pc:spChg chg="add del">
          <ac:chgData name="Elena Draghici (2214911)" userId="S::2214911@student.uwtsd.ac.uk::0c964279-b29f-4643-96e4-dd48ca903f8a" providerId="AD" clId="Web-{DB1F5A28-F493-4C3F-126E-91B2E86BB643}" dt="2022-12-01T12:36:20.988" v="1429"/>
          <ac:spMkLst>
            <pc:docMk/>
            <pc:sldMk cId="2522709334" sldId="311"/>
            <ac:spMk id="50" creationId="{A6073935-E043-4801-AF06-06093A9145F7}"/>
          </ac:spMkLst>
        </pc:spChg>
        <pc:spChg chg="add del">
          <ac:chgData name="Elena Draghici (2214911)" userId="S::2214911@student.uwtsd.ac.uk::0c964279-b29f-4643-96e4-dd48ca903f8a" providerId="AD" clId="Web-{DB1F5A28-F493-4C3F-126E-91B2E86BB643}" dt="2022-12-01T12:36:20.988" v="1429"/>
          <ac:spMkLst>
            <pc:docMk/>
            <pc:sldMk cId="2522709334" sldId="311"/>
            <ac:spMk id="60" creationId="{8D6B9972-4A81-4223-9901-0E559A1D5E59}"/>
          </ac:spMkLst>
        </pc:spChg>
        <pc:spChg chg="add">
          <ac:chgData name="Elena Draghici (2214911)" userId="S::2214911@student.uwtsd.ac.uk::0c964279-b29f-4643-96e4-dd48ca903f8a" providerId="AD" clId="Web-{DB1F5A28-F493-4C3F-126E-91B2E86BB643}" dt="2022-12-01T12:36:20.988" v="1429"/>
          <ac:spMkLst>
            <pc:docMk/>
            <pc:sldMk cId="2522709334" sldId="311"/>
            <ac:spMk id="73" creationId="{E58348C3-6249-4952-AA86-C63DB35EA9F2}"/>
          </ac:spMkLst>
        </pc:spChg>
        <pc:grpChg chg="del">
          <ac:chgData name="Elena Draghici (2214911)" userId="S::2214911@student.uwtsd.ac.uk::0c964279-b29f-4643-96e4-dd48ca903f8a" providerId="AD" clId="Web-{DB1F5A28-F493-4C3F-126E-91B2E86BB643}" dt="2022-12-01T10:45:03.757" v="316"/>
          <ac:grpSpMkLst>
            <pc:docMk/>
            <pc:sldMk cId="2522709334" sldId="311"/>
            <ac:grpSpMk id="8" creationId="{08F94D66-27EC-4CB8-8226-D7F41C161863}"/>
          </ac:grpSpMkLst>
        </pc:grpChg>
        <pc:grpChg chg="del">
          <ac:chgData name="Elena Draghici (2214911)" userId="S::2214911@student.uwtsd.ac.uk::0c964279-b29f-4643-96e4-dd48ca903f8a" providerId="AD" clId="Web-{DB1F5A28-F493-4C3F-126E-91B2E86BB643}" dt="2022-12-01T10:45:03.757" v="316"/>
          <ac:grpSpMkLst>
            <pc:docMk/>
            <pc:sldMk cId="2522709334" sldId="311"/>
            <ac:grpSpMk id="18" creationId="{DE6174AD-DBB0-43E6-98C2-738DB3A15244}"/>
          </ac:grpSpMkLst>
        </pc:grpChg>
        <pc:grpChg chg="add del">
          <ac:chgData name="Elena Draghici (2214911)" userId="S::2214911@student.uwtsd.ac.uk::0c964279-b29f-4643-96e4-dd48ca903f8a" providerId="AD" clId="Web-{DB1F5A28-F493-4C3F-126E-91B2E86BB643}" dt="2022-12-01T12:35:55.268" v="1424"/>
          <ac:grpSpMkLst>
            <pc:docMk/>
            <pc:sldMk cId="2522709334" sldId="311"/>
            <ac:grpSpMk id="31" creationId="{08F94D66-27EC-4CB8-8226-D7F41C161863}"/>
          </ac:grpSpMkLst>
        </pc:grpChg>
        <pc:grpChg chg="add del">
          <ac:chgData name="Elena Draghici (2214911)" userId="S::2214911@student.uwtsd.ac.uk::0c964279-b29f-4643-96e4-dd48ca903f8a" providerId="AD" clId="Web-{DB1F5A28-F493-4C3F-126E-91B2E86BB643}" dt="2022-12-01T12:36:20.988" v="1429"/>
          <ac:grpSpMkLst>
            <pc:docMk/>
            <pc:sldMk cId="2522709334" sldId="311"/>
            <ac:grpSpMk id="42" creationId="{C616B3DC-C165-433D-9187-62DCC0E317D3}"/>
          </ac:grpSpMkLst>
        </pc:grpChg>
        <pc:grpChg chg="add del">
          <ac:chgData name="Elena Draghici (2214911)" userId="S::2214911@student.uwtsd.ac.uk::0c964279-b29f-4643-96e4-dd48ca903f8a" providerId="AD" clId="Web-{DB1F5A28-F493-4C3F-126E-91B2E86BB643}" dt="2022-12-01T12:36:20.988" v="1429"/>
          <ac:grpSpMkLst>
            <pc:docMk/>
            <pc:sldMk cId="2522709334" sldId="311"/>
            <ac:grpSpMk id="52" creationId="{8AC26FF4-D6F9-4A94-A837-D051A101EDD3}"/>
          </ac:grpSpMkLst>
        </pc:grpChg>
        <pc:grpChg chg="add">
          <ac:chgData name="Elena Draghici (2214911)" userId="S::2214911@student.uwtsd.ac.uk::0c964279-b29f-4643-96e4-dd48ca903f8a" providerId="AD" clId="Web-{DB1F5A28-F493-4C3F-126E-91B2E86BB643}" dt="2022-12-01T12:36:20.988" v="1429"/>
          <ac:grpSpMkLst>
            <pc:docMk/>
            <pc:sldMk cId="2522709334" sldId="311"/>
            <ac:grpSpMk id="65" creationId="{08F94D66-27EC-4CB8-8226-D7F41C161863}"/>
          </ac:grpSpMkLst>
        </pc:grpChg>
        <pc:grpChg chg="add">
          <ac:chgData name="Elena Draghici (2214911)" userId="S::2214911@student.uwtsd.ac.uk::0c964279-b29f-4643-96e4-dd48ca903f8a" providerId="AD" clId="Web-{DB1F5A28-F493-4C3F-126E-91B2E86BB643}" dt="2022-12-01T12:36:20.988" v="1429"/>
          <ac:grpSpMkLst>
            <pc:docMk/>
            <pc:sldMk cId="2522709334" sldId="311"/>
            <ac:grpSpMk id="75" creationId="{DE6174AD-DBB0-43E6-98C2-738DB3A15244}"/>
          </ac:grpSpMkLst>
        </pc:grpChg>
        <pc:picChg chg="add mod">
          <ac:chgData name="Elena Draghici (2214911)" userId="S::2214911@student.uwtsd.ac.uk::0c964279-b29f-4643-96e4-dd48ca903f8a" providerId="AD" clId="Web-{DB1F5A28-F493-4C3F-126E-91B2E86BB643}" dt="2022-12-01T12:36:20.988" v="1429"/>
          <ac:picMkLst>
            <pc:docMk/>
            <pc:sldMk cId="2522709334" sldId="311"/>
            <ac:picMk id="3" creationId="{A9438DE7-589E-375C-6C98-0F1CA1F79F30}"/>
          </ac:picMkLst>
        </pc:picChg>
        <pc:picChg chg="del mod">
          <ac:chgData name="Elena Draghici (2214911)" userId="S::2214911@student.uwtsd.ac.uk::0c964279-b29f-4643-96e4-dd48ca903f8a" providerId="AD" clId="Web-{DB1F5A28-F493-4C3F-126E-91B2E86BB643}" dt="2022-12-01T12:35:47.299" v="1423"/>
          <ac:picMkLst>
            <pc:docMk/>
            <pc:sldMk cId="2522709334" sldId="311"/>
            <ac:picMk id="26" creationId="{A916CAB3-14D0-71C7-8829-73387A720A3C}"/>
          </ac:picMkLst>
        </pc:picChg>
      </pc:sldChg>
      <pc:sldChg chg="addSp delSp modSp">
        <pc:chgData name="Elena Draghici (2214911)" userId="S::2214911@student.uwtsd.ac.uk::0c964279-b29f-4643-96e4-dd48ca903f8a" providerId="AD" clId="Web-{DB1F5A28-F493-4C3F-126E-91B2E86BB643}" dt="2022-12-01T12:47:49.556" v="1590" actId="14100"/>
        <pc:sldMkLst>
          <pc:docMk/>
          <pc:sldMk cId="518903374" sldId="312"/>
        </pc:sldMkLst>
        <pc:spChg chg="mod">
          <ac:chgData name="Elena Draghici (2214911)" userId="S::2214911@student.uwtsd.ac.uk::0c964279-b29f-4643-96e4-dd48ca903f8a" providerId="AD" clId="Web-{DB1F5A28-F493-4C3F-126E-91B2E86BB643}" dt="2022-12-01T10:42:39.137" v="303" actId="20577"/>
          <ac:spMkLst>
            <pc:docMk/>
            <pc:sldMk cId="518903374" sldId="312"/>
            <ac:spMk id="2" creationId="{143CAB35-A314-8D26-8D37-3D569042DE98}"/>
          </ac:spMkLst>
        </pc:spChg>
        <pc:spChg chg="add mod">
          <ac:chgData name="Elena Draghici (2214911)" userId="S::2214911@student.uwtsd.ac.uk::0c964279-b29f-4643-96e4-dd48ca903f8a" providerId="AD" clId="Web-{DB1F5A28-F493-4C3F-126E-91B2E86BB643}" dt="2022-12-01T10:42:10.588" v="298" actId="20577"/>
          <ac:spMkLst>
            <pc:docMk/>
            <pc:sldMk cId="518903374" sldId="312"/>
            <ac:spMk id="3" creationId="{2AE6054B-80D0-6E5D-99C1-7630989C7111}"/>
          </ac:spMkLst>
        </pc:spChg>
        <pc:spChg chg="add mod">
          <ac:chgData name="Elena Draghici (2214911)" userId="S::2214911@student.uwtsd.ac.uk::0c964279-b29f-4643-96e4-dd48ca903f8a" providerId="AD" clId="Web-{DB1F5A28-F493-4C3F-126E-91B2E86BB643}" dt="2022-12-01T12:47:17.914" v="1587" actId="20577"/>
          <ac:spMkLst>
            <pc:docMk/>
            <pc:sldMk cId="518903374" sldId="312"/>
            <ac:spMk id="5" creationId="{479A253D-3CD1-D105-6E32-C67DE86AC2D9}"/>
          </ac:spMkLst>
        </pc:spChg>
        <pc:picChg chg="add mod">
          <ac:chgData name="Elena Draghici (2214911)" userId="S::2214911@student.uwtsd.ac.uk::0c964279-b29f-4643-96e4-dd48ca903f8a" providerId="AD" clId="Web-{DB1F5A28-F493-4C3F-126E-91B2E86BB643}" dt="2022-12-01T12:47:49.556" v="1590" actId="14100"/>
          <ac:picMkLst>
            <pc:docMk/>
            <pc:sldMk cId="518903374" sldId="312"/>
            <ac:picMk id="4" creationId="{20E2E33A-0AA4-8009-37DB-63033210A1D0}"/>
          </ac:picMkLst>
        </pc:picChg>
        <pc:picChg chg="del">
          <ac:chgData name="Elena Draghici (2214911)" userId="S::2214911@student.uwtsd.ac.uk::0c964279-b29f-4643-96e4-dd48ca903f8a" providerId="AD" clId="Web-{DB1F5A28-F493-4C3F-126E-91B2E86BB643}" dt="2022-12-01T12:44:15.549" v="1521"/>
          <ac:picMkLst>
            <pc:docMk/>
            <pc:sldMk cId="518903374" sldId="312"/>
            <ac:picMk id="26" creationId="{FB2ACAC2-634A-51F8-3CEE-0C36D0D9C7FF}"/>
          </ac:picMkLst>
        </pc:picChg>
      </pc:sldChg>
      <pc:sldChg chg="addSp delSp modSp mod setBg">
        <pc:chgData name="Elena Draghici (2214911)" userId="S::2214911@student.uwtsd.ac.uk::0c964279-b29f-4643-96e4-dd48ca903f8a" providerId="AD" clId="Web-{DB1F5A28-F493-4C3F-126E-91B2E86BB643}" dt="2022-12-01T13:02:19.382" v="1774" actId="1076"/>
        <pc:sldMkLst>
          <pc:docMk/>
          <pc:sldMk cId="2311657692" sldId="313"/>
        </pc:sldMkLst>
        <pc:spChg chg="mod">
          <ac:chgData name="Elena Draghici (2214911)" userId="S::2214911@student.uwtsd.ac.uk::0c964279-b29f-4643-96e4-dd48ca903f8a" providerId="AD" clId="Web-{DB1F5A28-F493-4C3F-126E-91B2E86BB643}" dt="2022-12-01T13:00:11.800" v="1741"/>
          <ac:spMkLst>
            <pc:docMk/>
            <pc:sldMk cId="2311657692" sldId="313"/>
            <ac:spMk id="2" creationId="{23434566-F555-A674-C9B0-9F9ECF0ED356}"/>
          </ac:spMkLst>
        </pc:spChg>
        <pc:spChg chg="mod">
          <ac:chgData name="Elena Draghici (2214911)" userId="S::2214911@student.uwtsd.ac.uk::0c964279-b29f-4643-96e4-dd48ca903f8a" providerId="AD" clId="Web-{DB1F5A28-F493-4C3F-126E-91B2E86BB643}" dt="2022-12-01T13:00:11.800" v="1741"/>
          <ac:spMkLst>
            <pc:docMk/>
            <pc:sldMk cId="2311657692" sldId="313"/>
            <ac:spMk id="3" creationId="{789BEA52-E3C7-5C7B-2062-2D81AD1FAC92}"/>
          </ac:spMkLst>
        </pc:spChg>
        <pc:spChg chg="add del mod">
          <ac:chgData name="Elena Draghici (2214911)" userId="S::2214911@student.uwtsd.ac.uk::0c964279-b29f-4643-96e4-dd48ca903f8a" providerId="AD" clId="Web-{DB1F5A28-F493-4C3F-126E-91B2E86BB643}" dt="2022-12-01T13:00:35.613" v="1748"/>
          <ac:spMkLst>
            <pc:docMk/>
            <pc:sldMk cId="2311657692" sldId="313"/>
            <ac:spMk id="5" creationId="{2D4E84BE-7671-E390-6529-8613C07DD7D0}"/>
          </ac:spMkLst>
        </pc:spChg>
        <pc:spChg chg="add">
          <ac:chgData name="Elena Draghici (2214911)" userId="S::2214911@student.uwtsd.ac.uk::0c964279-b29f-4643-96e4-dd48ca903f8a" providerId="AD" clId="Web-{DB1F5A28-F493-4C3F-126E-91B2E86BB643}" dt="2022-12-01T13:00:39.269" v="1749"/>
          <ac:spMkLst>
            <pc:docMk/>
            <pc:sldMk cId="2311657692" sldId="313"/>
            <ac:spMk id="7" creationId="{17D755EC-3A09-44FD-81F4-21FA4C0C364F}"/>
          </ac:spMkLst>
        </pc:spChg>
        <pc:spChg chg="add mod">
          <ac:chgData name="Elena Draghici (2214911)" userId="S::2214911@student.uwtsd.ac.uk::0c964279-b29f-4643-96e4-dd48ca903f8a" providerId="AD" clId="Web-{DB1F5A28-F493-4C3F-126E-91B2E86BB643}" dt="2022-12-01T13:02:19.382" v="1774" actId="1076"/>
          <ac:spMkLst>
            <pc:docMk/>
            <pc:sldMk cId="2311657692" sldId="313"/>
            <ac:spMk id="8" creationId="{5C19E0EB-626C-0AAC-82A5-CE115D0F5FEA}"/>
          </ac:spMkLst>
        </pc:spChg>
        <pc:picChg chg="add mod">
          <ac:chgData name="Elena Draghici (2214911)" userId="S::2214911@student.uwtsd.ac.uk::0c964279-b29f-4643-96e4-dd48ca903f8a" providerId="AD" clId="Web-{DB1F5A28-F493-4C3F-126E-91B2E86BB643}" dt="2022-12-01T13:00:18.769" v="1742" actId="1076"/>
          <ac:picMkLst>
            <pc:docMk/>
            <pc:sldMk cId="2311657692" sldId="313"/>
            <ac:picMk id="4" creationId="{A1544086-BEA1-D21D-F58E-6441A33C4F24}"/>
          </ac:picMkLst>
        </pc:picChg>
      </pc:sldChg>
      <pc:sldChg chg="addSp delSp modSp">
        <pc:chgData name="Elena Draghici (2214911)" userId="S::2214911@student.uwtsd.ac.uk::0c964279-b29f-4643-96e4-dd48ca903f8a" providerId="AD" clId="Web-{DB1F5A28-F493-4C3F-126E-91B2E86BB643}" dt="2022-12-01T11:38:01.289" v="622" actId="20577"/>
        <pc:sldMkLst>
          <pc:docMk/>
          <pc:sldMk cId="4032361058" sldId="315"/>
        </pc:sldMkLst>
        <pc:spChg chg="mod">
          <ac:chgData name="Elena Draghici (2214911)" userId="S::2214911@student.uwtsd.ac.uk::0c964279-b29f-4643-96e4-dd48ca903f8a" providerId="AD" clId="Web-{DB1F5A28-F493-4C3F-126E-91B2E86BB643}" dt="2022-12-01T11:28:48.866" v="513" actId="1076"/>
          <ac:spMkLst>
            <pc:docMk/>
            <pc:sldMk cId="4032361058" sldId="315"/>
            <ac:spMk id="2" creationId="{0FB350CF-C853-C518-763D-1425308B08C3}"/>
          </ac:spMkLst>
        </pc:spChg>
        <pc:spChg chg="mod">
          <ac:chgData name="Elena Draghici (2214911)" userId="S::2214911@student.uwtsd.ac.uk::0c964279-b29f-4643-96e4-dd48ca903f8a" providerId="AD" clId="Web-{DB1F5A28-F493-4C3F-126E-91B2E86BB643}" dt="2022-12-01T11:38:01.289" v="622" actId="20577"/>
          <ac:spMkLst>
            <pc:docMk/>
            <pc:sldMk cId="4032361058" sldId="315"/>
            <ac:spMk id="3" creationId="{8A5541F1-5776-820E-10C4-96C6772C3E76}"/>
          </ac:spMkLst>
        </pc:spChg>
        <pc:spChg chg="add mod">
          <ac:chgData name="Elena Draghici (2214911)" userId="S::2214911@student.uwtsd.ac.uk::0c964279-b29f-4643-96e4-dd48ca903f8a" providerId="AD" clId="Web-{DB1F5A28-F493-4C3F-126E-91B2E86BB643}" dt="2022-12-01T10:34:14.070" v="224" actId="1076"/>
          <ac:spMkLst>
            <pc:docMk/>
            <pc:sldMk cId="4032361058" sldId="315"/>
            <ac:spMk id="4" creationId="{2229ABEB-2174-527C-E536-0A6B1AB83F3E}"/>
          </ac:spMkLst>
        </pc:spChg>
        <pc:spChg chg="add del mod">
          <ac:chgData name="Elena Draghici (2214911)" userId="S::2214911@student.uwtsd.ac.uk::0c964279-b29f-4643-96e4-dd48ca903f8a" providerId="AD" clId="Web-{DB1F5A28-F493-4C3F-126E-91B2E86BB643}" dt="2022-12-01T11:27:44.583" v="503"/>
          <ac:spMkLst>
            <pc:docMk/>
            <pc:sldMk cId="4032361058" sldId="315"/>
            <ac:spMk id="6" creationId="{353D61BC-83E4-17F8-7798-ACAD365FED25}"/>
          </ac:spMkLst>
        </pc:spChg>
        <pc:spChg chg="add mod">
          <ac:chgData name="Elena Draghici (2214911)" userId="S::2214911@student.uwtsd.ac.uk::0c964279-b29f-4643-96e4-dd48ca903f8a" providerId="AD" clId="Web-{DB1F5A28-F493-4C3F-126E-91B2E86BB643}" dt="2022-12-01T11:32:43.451" v="579" actId="1076"/>
          <ac:spMkLst>
            <pc:docMk/>
            <pc:sldMk cId="4032361058" sldId="315"/>
            <ac:spMk id="9" creationId="{971A9377-9A00-47BD-DE34-51FFB21D2A3E}"/>
          </ac:spMkLst>
        </pc:spChg>
        <pc:picChg chg="add del mod">
          <ac:chgData name="Elena Draghici (2214911)" userId="S::2214911@student.uwtsd.ac.uk::0c964279-b29f-4643-96e4-dd48ca903f8a" providerId="AD" clId="Web-{DB1F5A28-F493-4C3F-126E-91B2E86BB643}" dt="2022-12-01T11:27:44.583" v="504"/>
          <ac:picMkLst>
            <pc:docMk/>
            <pc:sldMk cId="4032361058" sldId="315"/>
            <ac:picMk id="5" creationId="{70E13F28-D51D-8B02-4796-899E6C62C996}"/>
          </ac:picMkLst>
        </pc:picChg>
        <pc:picChg chg="add mod">
          <ac:chgData name="Elena Draghici (2214911)" userId="S::2214911@student.uwtsd.ac.uk::0c964279-b29f-4643-96e4-dd48ca903f8a" providerId="AD" clId="Web-{DB1F5A28-F493-4C3F-126E-91B2E86BB643}" dt="2022-12-01T11:33:07.045" v="586" actId="14100"/>
          <ac:picMkLst>
            <pc:docMk/>
            <pc:sldMk cId="4032361058" sldId="315"/>
            <ac:picMk id="8" creationId="{24814A00-967F-9013-1EEF-27BE28E72BA8}"/>
          </ac:picMkLst>
        </pc:picChg>
      </pc:sldChg>
      <pc:sldChg chg="addSp delSp modSp mod setBg">
        <pc:chgData name="Elena Draghici (2214911)" userId="S::2214911@student.uwtsd.ac.uk::0c964279-b29f-4643-96e4-dd48ca903f8a" providerId="AD" clId="Web-{DB1F5A28-F493-4C3F-126E-91B2E86BB643}" dt="2022-12-01T12:24:38.373" v="1328" actId="20577"/>
        <pc:sldMkLst>
          <pc:docMk/>
          <pc:sldMk cId="679603473" sldId="316"/>
        </pc:sldMkLst>
        <pc:spChg chg="mod">
          <ac:chgData name="Elena Draghici (2214911)" userId="S::2214911@student.uwtsd.ac.uk::0c964279-b29f-4643-96e4-dd48ca903f8a" providerId="AD" clId="Web-{DB1F5A28-F493-4C3F-126E-91B2E86BB643}" dt="2022-12-01T12:22:05.165" v="1281"/>
          <ac:spMkLst>
            <pc:docMk/>
            <pc:sldMk cId="679603473" sldId="316"/>
            <ac:spMk id="2" creationId="{6B4102C3-42AB-32C1-50CE-22377226C875}"/>
          </ac:spMkLst>
        </pc:spChg>
        <pc:spChg chg="mod">
          <ac:chgData name="Elena Draghici (2214911)" userId="S::2214911@student.uwtsd.ac.uk::0c964279-b29f-4643-96e4-dd48ca903f8a" providerId="AD" clId="Web-{DB1F5A28-F493-4C3F-126E-91B2E86BB643}" dt="2022-12-01T12:24:38.373" v="1328" actId="20577"/>
          <ac:spMkLst>
            <pc:docMk/>
            <pc:sldMk cId="679603473" sldId="316"/>
            <ac:spMk id="3" creationId="{A1DF78CD-9E88-8252-833B-27359E325B8B}"/>
          </ac:spMkLst>
        </pc:spChg>
        <pc:spChg chg="add del mod">
          <ac:chgData name="Elena Draghici (2214911)" userId="S::2214911@student.uwtsd.ac.uk::0c964279-b29f-4643-96e4-dd48ca903f8a" providerId="AD" clId="Web-{DB1F5A28-F493-4C3F-126E-91B2E86BB643}" dt="2022-12-01T12:22:52.104" v="1298"/>
          <ac:spMkLst>
            <pc:docMk/>
            <pc:sldMk cId="679603473" sldId="316"/>
            <ac:spMk id="5" creationId="{DA984D57-D7EB-50A3-0E0F-936B2C2C0EFC}"/>
          </ac:spMkLst>
        </pc:spChg>
        <pc:spChg chg="add mod">
          <ac:chgData name="Elena Draghici (2214911)" userId="S::2214911@student.uwtsd.ac.uk::0c964279-b29f-4643-96e4-dd48ca903f8a" providerId="AD" clId="Web-{DB1F5A28-F493-4C3F-126E-91B2E86BB643}" dt="2022-12-01T12:24:15.981" v="1325" actId="20577"/>
          <ac:spMkLst>
            <pc:docMk/>
            <pc:sldMk cId="679603473" sldId="316"/>
            <ac:spMk id="7" creationId="{A8C8A298-D061-AC81-E896-716CD20CC9B9}"/>
          </ac:spMkLst>
        </pc:spChg>
        <pc:spChg chg="add">
          <ac:chgData name="Elena Draghici (2214911)" userId="S::2214911@student.uwtsd.ac.uk::0c964279-b29f-4643-96e4-dd48ca903f8a" providerId="AD" clId="Web-{DB1F5A28-F493-4C3F-126E-91B2E86BB643}" dt="2022-12-01T12:22:05.165" v="1281"/>
          <ac:spMkLst>
            <pc:docMk/>
            <pc:sldMk cId="679603473" sldId="316"/>
            <ac:spMk id="10" creationId="{6AD30037-67ED-4367-9BE0-45787510BF13}"/>
          </ac:spMkLst>
        </pc:spChg>
        <pc:grpChg chg="add">
          <ac:chgData name="Elena Draghici (2214911)" userId="S::2214911@student.uwtsd.ac.uk::0c964279-b29f-4643-96e4-dd48ca903f8a" providerId="AD" clId="Web-{DB1F5A28-F493-4C3F-126E-91B2E86BB643}" dt="2022-12-01T12:22:05.165" v="1281"/>
          <ac:grpSpMkLst>
            <pc:docMk/>
            <pc:sldMk cId="679603473" sldId="316"/>
            <ac:grpSpMk id="12" creationId="{50841A4E-5BC1-44B4-83CF-D524E8AEAD64}"/>
          </ac:grpSpMkLst>
        </pc:grpChg>
        <pc:picChg chg="add mod ord">
          <ac:chgData name="Elena Draghici (2214911)" userId="S::2214911@student.uwtsd.ac.uk::0c964279-b29f-4643-96e4-dd48ca903f8a" providerId="AD" clId="Web-{DB1F5A28-F493-4C3F-126E-91B2E86BB643}" dt="2022-12-01T12:22:05.165" v="1281"/>
          <ac:picMkLst>
            <pc:docMk/>
            <pc:sldMk cId="679603473" sldId="316"/>
            <ac:picMk id="4" creationId="{172742C8-D3CB-77AC-563F-F6DF9BE47C12}"/>
          </ac:picMkLst>
        </pc:picChg>
      </pc:sldChg>
    </pc:docChg>
  </pc:docChgLst>
  <pc:docChgLst>
    <pc:chgData name="Elena Draghici (2214911)" userId="S::2214911@student.uwtsd.ac.uk::0c964279-b29f-4643-96e4-dd48ca903f8a" providerId="AD" clId="Web-{E39DEF45-69CB-2812-AA69-2CE356564321}"/>
    <pc:docChg chg="modSld">
      <pc:chgData name="Elena Draghici (2214911)" userId="S::2214911@student.uwtsd.ac.uk::0c964279-b29f-4643-96e4-dd48ca903f8a" providerId="AD" clId="Web-{E39DEF45-69CB-2812-AA69-2CE356564321}" dt="2022-11-24T21:56:31.886" v="16" actId="1076"/>
      <pc:docMkLst>
        <pc:docMk/>
      </pc:docMkLst>
      <pc:sldChg chg="modSp">
        <pc:chgData name="Elena Draghici (2214911)" userId="S::2214911@student.uwtsd.ac.uk::0c964279-b29f-4643-96e4-dd48ca903f8a" providerId="AD" clId="Web-{E39DEF45-69CB-2812-AA69-2CE356564321}" dt="2022-11-24T21:56:31.886" v="16" actId="1076"/>
        <pc:sldMkLst>
          <pc:docMk/>
          <pc:sldMk cId="2224824436" sldId="292"/>
        </pc:sldMkLst>
        <pc:spChg chg="mod">
          <ac:chgData name="Elena Draghici (2214911)" userId="S::2214911@student.uwtsd.ac.uk::0c964279-b29f-4643-96e4-dd48ca903f8a" providerId="AD" clId="Web-{E39DEF45-69CB-2812-AA69-2CE356564321}" dt="2022-11-24T21:56:24.886" v="15" actId="20577"/>
          <ac:spMkLst>
            <pc:docMk/>
            <pc:sldMk cId="2224824436" sldId="292"/>
            <ac:spMk id="4" creationId="{7516B452-A31E-2A34-B8B5-D5A4F4A36DD6}"/>
          </ac:spMkLst>
        </pc:spChg>
        <pc:spChg chg="mod">
          <ac:chgData name="Elena Draghici (2214911)" userId="S::2214911@student.uwtsd.ac.uk::0c964279-b29f-4643-96e4-dd48ca903f8a" providerId="AD" clId="Web-{E39DEF45-69CB-2812-AA69-2CE356564321}" dt="2022-11-24T21:55:48.010" v="12" actId="1076"/>
          <ac:spMkLst>
            <pc:docMk/>
            <pc:sldMk cId="2224824436" sldId="292"/>
            <ac:spMk id="5" creationId="{485DC5D4-4D09-EEA0-B63A-8866A1B9D2C9}"/>
          </ac:spMkLst>
        </pc:spChg>
        <pc:picChg chg="mod">
          <ac:chgData name="Elena Draghici (2214911)" userId="S::2214911@student.uwtsd.ac.uk::0c964279-b29f-4643-96e4-dd48ca903f8a" providerId="AD" clId="Web-{E39DEF45-69CB-2812-AA69-2CE356564321}" dt="2022-11-24T21:56:31.886" v="16" actId="1076"/>
          <ac:picMkLst>
            <pc:docMk/>
            <pc:sldMk cId="2224824436" sldId="292"/>
            <ac:picMk id="3" creationId="{90DF9ADE-C440-1B7A-3A1B-EEC884C0B396}"/>
          </ac:picMkLst>
        </pc:picChg>
      </pc:sldChg>
    </pc:docChg>
  </pc:docChgLst>
  <pc:docChgLst>
    <pc:chgData name="Adela Slivciuc (2213787)" userId="S::2213787@student.uwtsd.ac.uk::4d79acbe-1b88-4271-b172-0af0d277805b" providerId="AD" clId="Web-{45F647F8-7D39-8634-DD04-EABA10326CA5}"/>
    <pc:docChg chg="modSld">
      <pc:chgData name="Adela Slivciuc (2213787)" userId="S::2213787@student.uwtsd.ac.uk::4d79acbe-1b88-4271-b172-0af0d277805b" providerId="AD" clId="Web-{45F647F8-7D39-8634-DD04-EABA10326CA5}" dt="2022-12-10T15:16:28.465" v="0" actId="1076"/>
      <pc:docMkLst>
        <pc:docMk/>
      </pc:docMkLst>
      <pc:sldChg chg="modSp">
        <pc:chgData name="Adela Slivciuc (2213787)" userId="S::2213787@student.uwtsd.ac.uk::4d79acbe-1b88-4271-b172-0af0d277805b" providerId="AD" clId="Web-{45F647F8-7D39-8634-DD04-EABA10326CA5}" dt="2022-12-10T15:16:28.465" v="0" actId="1076"/>
        <pc:sldMkLst>
          <pc:docMk/>
          <pc:sldMk cId="1469174187" sldId="307"/>
        </pc:sldMkLst>
        <pc:graphicFrameChg chg="mod">
          <ac:chgData name="Adela Slivciuc (2213787)" userId="S::2213787@student.uwtsd.ac.uk::4d79acbe-1b88-4271-b172-0af0d277805b" providerId="AD" clId="Web-{45F647F8-7D39-8634-DD04-EABA10326CA5}" dt="2022-12-10T15:16:28.465" v="0" actId="1076"/>
          <ac:graphicFrameMkLst>
            <pc:docMk/>
            <pc:sldMk cId="1469174187" sldId="307"/>
            <ac:graphicFrameMk id="43" creationId="{0641F061-BAE3-40DD-2E5A-4276A7528867}"/>
          </ac:graphicFrameMkLst>
        </pc:graphicFrameChg>
      </pc:sldChg>
    </pc:docChg>
  </pc:docChgLst>
  <pc:docChgLst>
    <pc:chgData name="Elena Draghici (2214911)" userId="S::2214911@student.uwtsd.ac.uk::0c964279-b29f-4643-96e4-dd48ca903f8a" providerId="AD" clId="Web-{901625BC-2198-6239-611F-B05BB8FE8DB4}"/>
    <pc:docChg chg="modSld">
      <pc:chgData name="Elena Draghici (2214911)" userId="S::2214911@student.uwtsd.ac.uk::0c964279-b29f-4643-96e4-dd48ca903f8a" providerId="AD" clId="Web-{901625BC-2198-6239-611F-B05BB8FE8DB4}" dt="2022-12-02T10:55:32.145" v="2" actId="1076"/>
      <pc:docMkLst>
        <pc:docMk/>
      </pc:docMkLst>
      <pc:sldChg chg="modSp">
        <pc:chgData name="Elena Draghici (2214911)" userId="S::2214911@student.uwtsd.ac.uk::0c964279-b29f-4643-96e4-dd48ca903f8a" providerId="AD" clId="Web-{901625BC-2198-6239-611F-B05BB8FE8DB4}" dt="2022-12-02T10:55:32.145" v="2" actId="1076"/>
        <pc:sldMkLst>
          <pc:docMk/>
          <pc:sldMk cId="4018463081" sldId="308"/>
        </pc:sldMkLst>
        <pc:spChg chg="mod">
          <ac:chgData name="Elena Draghici (2214911)" userId="S::2214911@student.uwtsd.ac.uk::0c964279-b29f-4643-96e4-dd48ca903f8a" providerId="AD" clId="Web-{901625BC-2198-6239-611F-B05BB8FE8DB4}" dt="2022-12-02T10:55:32.145" v="2" actId="1076"/>
          <ac:spMkLst>
            <pc:docMk/>
            <pc:sldMk cId="4018463081" sldId="308"/>
            <ac:spMk id="2" creationId="{9B034A11-0E57-1D78-B486-276A85AB7C3B}"/>
          </ac:spMkLst>
        </pc:spChg>
        <pc:spChg chg="mod">
          <ac:chgData name="Elena Draghici (2214911)" userId="S::2214911@student.uwtsd.ac.uk::0c964279-b29f-4643-96e4-dd48ca903f8a" providerId="AD" clId="Web-{901625BC-2198-6239-611F-B05BB8FE8DB4}" dt="2022-12-02T10:55:11.660" v="1" actId="1076"/>
          <ac:spMkLst>
            <pc:docMk/>
            <pc:sldMk cId="4018463081" sldId="308"/>
            <ac:spMk id="16" creationId="{484EC59E-7B4B-A045-DE85-87DA6B599925}"/>
          </ac:spMkLst>
        </pc:spChg>
      </pc:sldChg>
    </pc:docChg>
  </pc:docChgLst>
  <pc:docChgLst>
    <pc:chgData name="Elena Draghici (2214911)" userId="S::2214911@student.uwtsd.ac.uk::0c964279-b29f-4643-96e4-dd48ca903f8a" providerId="AD" clId="Web-{7C79A3A4-CB1E-68A2-FCE9-FFE4C219B6F5}"/>
    <pc:docChg chg="modSld">
      <pc:chgData name="Elena Draghici (2214911)" userId="S::2214911@student.uwtsd.ac.uk::0c964279-b29f-4643-96e4-dd48ca903f8a" providerId="AD" clId="Web-{7C79A3A4-CB1E-68A2-FCE9-FFE4C219B6F5}" dt="2022-12-11T15:37:03.420" v="374" actId="20577"/>
      <pc:docMkLst>
        <pc:docMk/>
      </pc:docMkLst>
      <pc:sldChg chg="modSp">
        <pc:chgData name="Elena Draghici (2214911)" userId="S::2214911@student.uwtsd.ac.uk::0c964279-b29f-4643-96e4-dd48ca903f8a" providerId="AD" clId="Web-{7C79A3A4-CB1E-68A2-FCE9-FFE4C219B6F5}" dt="2022-12-11T15:04:35.823" v="82" actId="20577"/>
        <pc:sldMkLst>
          <pc:docMk/>
          <pc:sldMk cId="979921876" sldId="256"/>
        </pc:sldMkLst>
        <pc:spChg chg="mod">
          <ac:chgData name="Elena Draghici (2214911)" userId="S::2214911@student.uwtsd.ac.uk::0c964279-b29f-4643-96e4-dd48ca903f8a" providerId="AD" clId="Web-{7C79A3A4-CB1E-68A2-FCE9-FFE4C219B6F5}" dt="2022-12-11T15:04:35.823" v="82" actId="20577"/>
          <ac:spMkLst>
            <pc:docMk/>
            <pc:sldMk cId="979921876" sldId="256"/>
            <ac:spMk id="7" creationId="{BE98407D-40F6-97FF-4C06-F88941B62526}"/>
          </ac:spMkLst>
        </pc:spChg>
      </pc:sldChg>
      <pc:sldChg chg="modSp">
        <pc:chgData name="Elena Draghici (2214911)" userId="S::2214911@student.uwtsd.ac.uk::0c964279-b29f-4643-96e4-dd48ca903f8a" providerId="AD" clId="Web-{7C79A3A4-CB1E-68A2-FCE9-FFE4C219B6F5}" dt="2022-12-11T15:02:10.131" v="63" actId="20577"/>
        <pc:sldMkLst>
          <pc:docMk/>
          <pc:sldMk cId="540625929" sldId="264"/>
        </pc:sldMkLst>
        <pc:spChg chg="mod">
          <ac:chgData name="Elena Draghici (2214911)" userId="S::2214911@student.uwtsd.ac.uk::0c964279-b29f-4643-96e4-dd48ca903f8a" providerId="AD" clId="Web-{7C79A3A4-CB1E-68A2-FCE9-FFE4C219B6F5}" dt="2022-12-11T15:02:10.131" v="63" actId="20577"/>
          <ac:spMkLst>
            <pc:docMk/>
            <pc:sldMk cId="540625929" sldId="264"/>
            <ac:spMk id="8" creationId="{4FFB0F38-86A1-03E1-71E2-D933608DEB37}"/>
          </ac:spMkLst>
        </pc:spChg>
      </pc:sldChg>
      <pc:sldChg chg="modSp">
        <pc:chgData name="Elena Draghici (2214911)" userId="S::2214911@student.uwtsd.ac.uk::0c964279-b29f-4643-96e4-dd48ca903f8a" providerId="AD" clId="Web-{7C79A3A4-CB1E-68A2-FCE9-FFE4C219B6F5}" dt="2022-12-11T15:15:43.765" v="148" actId="20577"/>
        <pc:sldMkLst>
          <pc:docMk/>
          <pc:sldMk cId="109857222" sldId="289"/>
        </pc:sldMkLst>
        <pc:spChg chg="mod">
          <ac:chgData name="Elena Draghici (2214911)" userId="S::2214911@student.uwtsd.ac.uk::0c964279-b29f-4643-96e4-dd48ca903f8a" providerId="AD" clId="Web-{7C79A3A4-CB1E-68A2-FCE9-FFE4C219B6F5}" dt="2022-12-11T15:15:43.765" v="148" actId="20577"/>
          <ac:spMkLst>
            <pc:docMk/>
            <pc:sldMk cId="109857222" sldId="289"/>
            <ac:spMk id="7" creationId="{4CA17A9E-A087-E0A4-EB45-10FF45B0E8C6}"/>
          </ac:spMkLst>
        </pc:spChg>
      </pc:sldChg>
      <pc:sldChg chg="modSp">
        <pc:chgData name="Elena Draghici (2214911)" userId="S::2214911@student.uwtsd.ac.uk::0c964279-b29f-4643-96e4-dd48ca903f8a" providerId="AD" clId="Web-{7C79A3A4-CB1E-68A2-FCE9-FFE4C219B6F5}" dt="2022-12-11T15:16:21.407" v="154" actId="20577"/>
        <pc:sldMkLst>
          <pc:docMk/>
          <pc:sldMk cId="3502171069" sldId="290"/>
        </pc:sldMkLst>
        <pc:spChg chg="mod">
          <ac:chgData name="Elena Draghici (2214911)" userId="S::2214911@student.uwtsd.ac.uk::0c964279-b29f-4643-96e4-dd48ca903f8a" providerId="AD" clId="Web-{7C79A3A4-CB1E-68A2-FCE9-FFE4C219B6F5}" dt="2022-12-11T15:16:21.407" v="154" actId="20577"/>
          <ac:spMkLst>
            <pc:docMk/>
            <pc:sldMk cId="3502171069" sldId="290"/>
            <ac:spMk id="6" creationId="{A25BEA47-3FE5-8568-68DA-BEC6C370B8BE}"/>
          </ac:spMkLst>
        </pc:spChg>
      </pc:sldChg>
      <pc:sldChg chg="modSp">
        <pc:chgData name="Elena Draghici (2214911)" userId="S::2214911@student.uwtsd.ac.uk::0c964279-b29f-4643-96e4-dd48ca903f8a" providerId="AD" clId="Web-{7C79A3A4-CB1E-68A2-FCE9-FFE4C219B6F5}" dt="2022-12-11T15:19:38.460" v="183" actId="20577"/>
        <pc:sldMkLst>
          <pc:docMk/>
          <pc:sldMk cId="2823797337" sldId="294"/>
        </pc:sldMkLst>
        <pc:spChg chg="mod">
          <ac:chgData name="Elena Draghici (2214911)" userId="S::2214911@student.uwtsd.ac.uk::0c964279-b29f-4643-96e4-dd48ca903f8a" providerId="AD" clId="Web-{7C79A3A4-CB1E-68A2-FCE9-FFE4C219B6F5}" dt="2022-12-11T15:19:38.460" v="183" actId="20577"/>
          <ac:spMkLst>
            <pc:docMk/>
            <pc:sldMk cId="2823797337" sldId="294"/>
            <ac:spMk id="2" creationId="{1CED7C92-E73E-FAA1-4030-403E2E9A9939}"/>
          </ac:spMkLst>
        </pc:spChg>
        <pc:spChg chg="mod">
          <ac:chgData name="Elena Draghici (2214911)" userId="S::2214911@student.uwtsd.ac.uk::0c964279-b29f-4643-96e4-dd48ca903f8a" providerId="AD" clId="Web-{7C79A3A4-CB1E-68A2-FCE9-FFE4C219B6F5}" dt="2022-12-11T15:19:32.319" v="182" actId="14100"/>
          <ac:spMkLst>
            <pc:docMk/>
            <pc:sldMk cId="2823797337" sldId="294"/>
            <ac:spMk id="3" creationId="{37AB78D8-C947-E4A1-E217-456A6F6CC353}"/>
          </ac:spMkLst>
        </pc:spChg>
      </pc:sldChg>
      <pc:sldChg chg="modSp">
        <pc:chgData name="Elena Draghici (2214911)" userId="S::2214911@student.uwtsd.ac.uk::0c964279-b29f-4643-96e4-dd48ca903f8a" providerId="AD" clId="Web-{7C79A3A4-CB1E-68A2-FCE9-FFE4C219B6F5}" dt="2022-12-11T14:54:05.456" v="17" actId="20577"/>
        <pc:sldMkLst>
          <pc:docMk/>
          <pc:sldMk cId="419604452" sldId="297"/>
        </pc:sldMkLst>
        <pc:spChg chg="mod">
          <ac:chgData name="Elena Draghici (2214911)" userId="S::2214911@student.uwtsd.ac.uk::0c964279-b29f-4643-96e4-dd48ca903f8a" providerId="AD" clId="Web-{7C79A3A4-CB1E-68A2-FCE9-FFE4C219B6F5}" dt="2022-12-11T14:54:05.456" v="17" actId="20577"/>
          <ac:spMkLst>
            <pc:docMk/>
            <pc:sldMk cId="419604452" sldId="297"/>
            <ac:spMk id="8" creationId="{7188C414-1F27-32F5-FF5E-CD1875AF8EE7}"/>
          </ac:spMkLst>
        </pc:spChg>
      </pc:sldChg>
      <pc:sldChg chg="modSp">
        <pc:chgData name="Elena Draghici (2214911)" userId="S::2214911@student.uwtsd.ac.uk::0c964279-b29f-4643-96e4-dd48ca903f8a" providerId="AD" clId="Web-{7C79A3A4-CB1E-68A2-FCE9-FFE4C219B6F5}" dt="2022-12-11T15:02:34.694" v="66" actId="1076"/>
        <pc:sldMkLst>
          <pc:docMk/>
          <pc:sldMk cId="1063354831" sldId="302"/>
        </pc:sldMkLst>
        <pc:spChg chg="mod">
          <ac:chgData name="Elena Draghici (2214911)" userId="S::2214911@student.uwtsd.ac.uk::0c964279-b29f-4643-96e4-dd48ca903f8a" providerId="AD" clId="Web-{7C79A3A4-CB1E-68A2-FCE9-FFE4C219B6F5}" dt="2022-12-11T15:02:34.694" v="66" actId="1076"/>
          <ac:spMkLst>
            <pc:docMk/>
            <pc:sldMk cId="1063354831" sldId="302"/>
            <ac:spMk id="4" creationId="{56AC3E60-4498-4D90-83BF-A5CB8A6EE888}"/>
          </ac:spMkLst>
        </pc:spChg>
        <pc:spChg chg="mod">
          <ac:chgData name="Elena Draghici (2214911)" userId="S::2214911@student.uwtsd.ac.uk::0c964279-b29f-4643-96e4-dd48ca903f8a" providerId="AD" clId="Web-{7C79A3A4-CB1E-68A2-FCE9-FFE4C219B6F5}" dt="2022-12-11T15:02:26.178" v="65" actId="20577"/>
          <ac:spMkLst>
            <pc:docMk/>
            <pc:sldMk cId="1063354831" sldId="302"/>
            <ac:spMk id="9" creationId="{58FDB397-C441-20A9-DFAF-870BA8A34296}"/>
          </ac:spMkLst>
        </pc:spChg>
      </pc:sldChg>
      <pc:sldChg chg="modSp">
        <pc:chgData name="Elena Draghici (2214911)" userId="S::2214911@student.uwtsd.ac.uk::0c964279-b29f-4643-96e4-dd48ca903f8a" providerId="AD" clId="Web-{7C79A3A4-CB1E-68A2-FCE9-FFE4C219B6F5}" dt="2022-12-11T15:03:33.087" v="74" actId="20577"/>
        <pc:sldMkLst>
          <pc:docMk/>
          <pc:sldMk cId="69757452" sldId="303"/>
        </pc:sldMkLst>
        <pc:spChg chg="mod">
          <ac:chgData name="Elena Draghici (2214911)" userId="S::2214911@student.uwtsd.ac.uk::0c964279-b29f-4643-96e4-dd48ca903f8a" providerId="AD" clId="Web-{7C79A3A4-CB1E-68A2-FCE9-FFE4C219B6F5}" dt="2022-12-11T15:03:33.087" v="74" actId="20577"/>
          <ac:spMkLst>
            <pc:docMk/>
            <pc:sldMk cId="69757452" sldId="303"/>
            <ac:spMk id="34" creationId="{DF97F5D5-DA24-0EA2-F9AC-B99B70B9DF8C}"/>
          </ac:spMkLst>
        </pc:spChg>
      </pc:sldChg>
      <pc:sldChg chg="modSp">
        <pc:chgData name="Elena Draghici (2214911)" userId="S::2214911@student.uwtsd.ac.uk::0c964279-b29f-4643-96e4-dd48ca903f8a" providerId="AD" clId="Web-{7C79A3A4-CB1E-68A2-FCE9-FFE4C219B6F5}" dt="2022-12-11T15:04:05.478" v="80" actId="20577"/>
        <pc:sldMkLst>
          <pc:docMk/>
          <pc:sldMk cId="3121713385" sldId="304"/>
        </pc:sldMkLst>
        <pc:spChg chg="mod">
          <ac:chgData name="Elena Draghici (2214911)" userId="S::2214911@student.uwtsd.ac.uk::0c964279-b29f-4643-96e4-dd48ca903f8a" providerId="AD" clId="Web-{7C79A3A4-CB1E-68A2-FCE9-FFE4C219B6F5}" dt="2022-12-11T15:04:05.478" v="80" actId="20577"/>
          <ac:spMkLst>
            <pc:docMk/>
            <pc:sldMk cId="3121713385" sldId="304"/>
            <ac:spMk id="4" creationId="{A939494F-1A32-C41F-3981-7358F7F6201D}"/>
          </ac:spMkLst>
        </pc:spChg>
      </pc:sldChg>
      <pc:sldChg chg="modSp">
        <pc:chgData name="Elena Draghici (2214911)" userId="S::2214911@student.uwtsd.ac.uk::0c964279-b29f-4643-96e4-dd48ca903f8a" providerId="AD" clId="Web-{7C79A3A4-CB1E-68A2-FCE9-FFE4C219B6F5}" dt="2022-12-11T15:04:23.838" v="81" actId="20577"/>
        <pc:sldMkLst>
          <pc:docMk/>
          <pc:sldMk cId="856949169" sldId="305"/>
        </pc:sldMkLst>
        <pc:spChg chg="mod">
          <ac:chgData name="Elena Draghici (2214911)" userId="S::2214911@student.uwtsd.ac.uk::0c964279-b29f-4643-96e4-dd48ca903f8a" providerId="AD" clId="Web-{7C79A3A4-CB1E-68A2-FCE9-FFE4C219B6F5}" dt="2022-12-11T15:04:23.838" v="81" actId="20577"/>
          <ac:spMkLst>
            <pc:docMk/>
            <pc:sldMk cId="856949169" sldId="305"/>
            <ac:spMk id="7" creationId="{6025082A-FBC2-1BD2-CBCF-5CD8906E2E91}"/>
          </ac:spMkLst>
        </pc:spChg>
      </pc:sldChg>
      <pc:sldChg chg="modSp">
        <pc:chgData name="Elena Draghici (2214911)" userId="S::2214911@student.uwtsd.ac.uk::0c964279-b29f-4643-96e4-dd48ca903f8a" providerId="AD" clId="Web-{7C79A3A4-CB1E-68A2-FCE9-FFE4C219B6F5}" dt="2022-12-11T14:50:50.482" v="3" actId="20577"/>
        <pc:sldMkLst>
          <pc:docMk/>
          <pc:sldMk cId="1469174187" sldId="307"/>
        </pc:sldMkLst>
        <pc:spChg chg="mod">
          <ac:chgData name="Elena Draghici (2214911)" userId="S::2214911@student.uwtsd.ac.uk::0c964279-b29f-4643-96e4-dd48ca903f8a" providerId="AD" clId="Web-{7C79A3A4-CB1E-68A2-FCE9-FFE4C219B6F5}" dt="2022-12-11T14:50:50.482" v="3" actId="20577"/>
          <ac:spMkLst>
            <pc:docMk/>
            <pc:sldMk cId="1469174187" sldId="307"/>
            <ac:spMk id="2" creationId="{1D573AD3-A8F4-D35B-96B0-79A6E8E6D218}"/>
          </ac:spMkLst>
        </pc:spChg>
        <pc:graphicFrameChg chg="mod">
          <ac:chgData name="Elena Draghici (2214911)" userId="S::2214911@student.uwtsd.ac.uk::0c964279-b29f-4643-96e4-dd48ca903f8a" providerId="AD" clId="Web-{7C79A3A4-CB1E-68A2-FCE9-FFE4C219B6F5}" dt="2022-12-11T14:50:16.637" v="1" actId="1076"/>
          <ac:graphicFrameMkLst>
            <pc:docMk/>
            <pc:sldMk cId="1469174187" sldId="307"/>
            <ac:graphicFrameMk id="43" creationId="{0641F061-BAE3-40DD-2E5A-4276A7528867}"/>
          </ac:graphicFrameMkLst>
        </pc:graphicFrameChg>
      </pc:sldChg>
      <pc:sldChg chg="modSp">
        <pc:chgData name="Elena Draghici (2214911)" userId="S::2214911@student.uwtsd.ac.uk::0c964279-b29f-4643-96e4-dd48ca903f8a" providerId="AD" clId="Web-{7C79A3A4-CB1E-68A2-FCE9-FFE4C219B6F5}" dt="2022-12-11T14:51:09.076" v="4" actId="20577"/>
        <pc:sldMkLst>
          <pc:docMk/>
          <pc:sldMk cId="4018463081" sldId="308"/>
        </pc:sldMkLst>
        <pc:spChg chg="mod">
          <ac:chgData name="Elena Draghici (2214911)" userId="S::2214911@student.uwtsd.ac.uk::0c964279-b29f-4643-96e4-dd48ca903f8a" providerId="AD" clId="Web-{7C79A3A4-CB1E-68A2-FCE9-FFE4C219B6F5}" dt="2022-12-11T14:51:09.076" v="4" actId="20577"/>
          <ac:spMkLst>
            <pc:docMk/>
            <pc:sldMk cId="4018463081" sldId="308"/>
            <ac:spMk id="6" creationId="{E047DC23-60F5-8E64-D665-98C52949D0F0}"/>
          </ac:spMkLst>
        </pc:spChg>
      </pc:sldChg>
      <pc:sldChg chg="modSp">
        <pc:chgData name="Elena Draghici (2214911)" userId="S::2214911@student.uwtsd.ac.uk::0c964279-b29f-4643-96e4-dd48ca903f8a" providerId="AD" clId="Web-{7C79A3A4-CB1E-68A2-FCE9-FFE4C219B6F5}" dt="2022-12-11T15:01:41.052" v="57" actId="1076"/>
        <pc:sldMkLst>
          <pc:docMk/>
          <pc:sldMk cId="3739031895" sldId="310"/>
        </pc:sldMkLst>
        <pc:spChg chg="mod">
          <ac:chgData name="Elena Draghici (2214911)" userId="S::2214911@student.uwtsd.ac.uk::0c964279-b29f-4643-96e4-dd48ca903f8a" providerId="AD" clId="Web-{7C79A3A4-CB1E-68A2-FCE9-FFE4C219B6F5}" dt="2022-12-11T15:01:41.052" v="57" actId="1076"/>
          <ac:spMkLst>
            <pc:docMk/>
            <pc:sldMk cId="3739031895" sldId="310"/>
            <ac:spMk id="7" creationId="{873C7D7D-5871-30A6-6483-E655A2623A3B}"/>
          </ac:spMkLst>
        </pc:spChg>
      </pc:sldChg>
      <pc:sldChg chg="modSp">
        <pc:chgData name="Elena Draghici (2214911)" userId="S::2214911@student.uwtsd.ac.uk::0c964279-b29f-4643-96e4-dd48ca903f8a" providerId="AD" clId="Web-{7C79A3A4-CB1E-68A2-FCE9-FFE4C219B6F5}" dt="2022-12-11T15:16:00.219" v="150" actId="20577"/>
        <pc:sldMkLst>
          <pc:docMk/>
          <pc:sldMk cId="2522709334" sldId="311"/>
        </pc:sldMkLst>
        <pc:spChg chg="mod">
          <ac:chgData name="Elena Draghici (2214911)" userId="S::2214911@student.uwtsd.ac.uk::0c964279-b29f-4643-96e4-dd48ca903f8a" providerId="AD" clId="Web-{7C79A3A4-CB1E-68A2-FCE9-FFE4C219B6F5}" dt="2022-12-11T15:16:00.219" v="150" actId="20577"/>
          <ac:spMkLst>
            <pc:docMk/>
            <pc:sldMk cId="2522709334" sldId="311"/>
            <ac:spMk id="6" creationId="{6E92675D-5322-6AA8-5811-FABA2E307B60}"/>
          </ac:spMkLst>
        </pc:spChg>
      </pc:sldChg>
      <pc:sldChg chg="modSp">
        <pc:chgData name="Elena Draghici (2214911)" userId="S::2214911@student.uwtsd.ac.uk::0c964279-b29f-4643-96e4-dd48ca903f8a" providerId="AD" clId="Web-{7C79A3A4-CB1E-68A2-FCE9-FFE4C219B6F5}" dt="2022-12-11T15:16:38.454" v="157" actId="20577"/>
        <pc:sldMkLst>
          <pc:docMk/>
          <pc:sldMk cId="518903374" sldId="312"/>
        </pc:sldMkLst>
        <pc:spChg chg="mod">
          <ac:chgData name="Elena Draghici (2214911)" userId="S::2214911@student.uwtsd.ac.uk::0c964279-b29f-4643-96e4-dd48ca903f8a" providerId="AD" clId="Web-{7C79A3A4-CB1E-68A2-FCE9-FFE4C219B6F5}" dt="2022-12-11T15:16:38.454" v="157" actId="20577"/>
          <ac:spMkLst>
            <pc:docMk/>
            <pc:sldMk cId="518903374" sldId="312"/>
            <ac:spMk id="7" creationId="{266A4EDD-AD91-2341-07FA-1710759358E9}"/>
          </ac:spMkLst>
        </pc:spChg>
      </pc:sldChg>
      <pc:sldChg chg="modSp">
        <pc:chgData name="Elena Draghici (2214911)" userId="S::2214911@student.uwtsd.ac.uk::0c964279-b29f-4643-96e4-dd48ca903f8a" providerId="AD" clId="Web-{7C79A3A4-CB1E-68A2-FCE9-FFE4C219B6F5}" dt="2022-12-11T15:21:20.275" v="189" actId="20577"/>
        <pc:sldMkLst>
          <pc:docMk/>
          <pc:sldMk cId="2311657692" sldId="313"/>
        </pc:sldMkLst>
        <pc:spChg chg="mod">
          <ac:chgData name="Elena Draghici (2214911)" userId="S::2214911@student.uwtsd.ac.uk::0c964279-b29f-4643-96e4-dd48ca903f8a" providerId="AD" clId="Web-{7C79A3A4-CB1E-68A2-FCE9-FFE4C219B6F5}" dt="2022-12-11T14:53:51.237" v="16" actId="1076"/>
          <ac:spMkLst>
            <pc:docMk/>
            <pc:sldMk cId="2311657692" sldId="313"/>
            <ac:spMk id="2" creationId="{23434566-F555-A674-C9B0-9F9ECF0ED356}"/>
          </ac:spMkLst>
        </pc:spChg>
        <pc:spChg chg="mod">
          <ac:chgData name="Elena Draghici (2214911)" userId="S::2214911@student.uwtsd.ac.uk::0c964279-b29f-4643-96e4-dd48ca903f8a" providerId="AD" clId="Web-{7C79A3A4-CB1E-68A2-FCE9-FFE4C219B6F5}" dt="2022-12-11T15:21:20.275" v="189" actId="20577"/>
          <ac:spMkLst>
            <pc:docMk/>
            <pc:sldMk cId="2311657692" sldId="313"/>
            <ac:spMk id="3" creationId="{789BEA52-E3C7-5C7B-2062-2D81AD1FAC92}"/>
          </ac:spMkLst>
        </pc:spChg>
        <pc:spChg chg="mod">
          <ac:chgData name="Elena Draghici (2214911)" userId="S::2214911@student.uwtsd.ac.uk::0c964279-b29f-4643-96e4-dd48ca903f8a" providerId="AD" clId="Web-{7C79A3A4-CB1E-68A2-FCE9-FFE4C219B6F5}" dt="2022-12-11T14:53:41.221" v="15" actId="20577"/>
          <ac:spMkLst>
            <pc:docMk/>
            <pc:sldMk cId="2311657692" sldId="313"/>
            <ac:spMk id="9" creationId="{3BDC3AB7-2A4F-F79C-6CB9-0577BCB1A402}"/>
          </ac:spMkLst>
        </pc:spChg>
      </pc:sldChg>
      <pc:sldChg chg="modSp">
        <pc:chgData name="Elena Draghici (2214911)" userId="S::2214911@student.uwtsd.ac.uk::0c964279-b29f-4643-96e4-dd48ca903f8a" providerId="AD" clId="Web-{7C79A3A4-CB1E-68A2-FCE9-FFE4C219B6F5}" dt="2022-12-11T15:37:03.420" v="374" actId="20577"/>
        <pc:sldMkLst>
          <pc:docMk/>
          <pc:sldMk cId="4032361058" sldId="315"/>
        </pc:sldMkLst>
        <pc:spChg chg="mod">
          <ac:chgData name="Elena Draghici (2214911)" userId="S::2214911@student.uwtsd.ac.uk::0c964279-b29f-4643-96e4-dd48ca903f8a" providerId="AD" clId="Web-{7C79A3A4-CB1E-68A2-FCE9-FFE4C219B6F5}" dt="2022-12-11T15:37:03.420" v="374" actId="20577"/>
          <ac:spMkLst>
            <pc:docMk/>
            <pc:sldMk cId="4032361058" sldId="315"/>
            <ac:spMk id="3" creationId="{8A5541F1-5776-820E-10C4-96C6772C3E76}"/>
          </ac:spMkLst>
        </pc:spChg>
        <pc:spChg chg="mod">
          <ac:chgData name="Elena Draghici (2214911)" userId="S::2214911@student.uwtsd.ac.uk::0c964279-b29f-4643-96e4-dd48ca903f8a" providerId="AD" clId="Web-{7C79A3A4-CB1E-68A2-FCE9-FFE4C219B6F5}" dt="2022-12-11T15:33:07.257" v="246" actId="20577"/>
          <ac:spMkLst>
            <pc:docMk/>
            <pc:sldMk cId="4032361058" sldId="315"/>
            <ac:spMk id="4" creationId="{2229ABEB-2174-527C-E536-0A6B1AB83F3E}"/>
          </ac:spMkLst>
        </pc:spChg>
        <pc:spChg chg="mod">
          <ac:chgData name="Elena Draghici (2214911)" userId="S::2214911@student.uwtsd.ac.uk::0c964279-b29f-4643-96e4-dd48ca903f8a" providerId="AD" clId="Web-{7C79A3A4-CB1E-68A2-FCE9-FFE4C219B6F5}" dt="2022-12-11T14:52:50.235" v="9" actId="20577"/>
          <ac:spMkLst>
            <pc:docMk/>
            <pc:sldMk cId="4032361058" sldId="315"/>
            <ac:spMk id="7" creationId="{E7853246-445B-8565-A47B-1FB4BB459B19}"/>
          </ac:spMkLst>
        </pc:spChg>
      </pc:sldChg>
      <pc:sldChg chg="modSp">
        <pc:chgData name="Elena Draghici (2214911)" userId="S::2214911@student.uwtsd.ac.uk::0c964279-b29f-4643-96e4-dd48ca903f8a" providerId="AD" clId="Web-{7C79A3A4-CB1E-68A2-FCE9-FFE4C219B6F5}" dt="2022-12-11T15:04:54.792" v="85" actId="1076"/>
        <pc:sldMkLst>
          <pc:docMk/>
          <pc:sldMk cId="679603473" sldId="316"/>
        </pc:sldMkLst>
        <pc:spChg chg="mod">
          <ac:chgData name="Elena Draghici (2214911)" userId="S::2214911@student.uwtsd.ac.uk::0c964279-b29f-4643-96e4-dd48ca903f8a" providerId="AD" clId="Web-{7C79A3A4-CB1E-68A2-FCE9-FFE4C219B6F5}" dt="2022-12-11T15:04:54.792" v="85" actId="1076"/>
          <ac:spMkLst>
            <pc:docMk/>
            <pc:sldMk cId="679603473" sldId="316"/>
            <ac:spMk id="7" creationId="{A8C8A298-D061-AC81-E896-716CD20CC9B9}"/>
          </ac:spMkLst>
        </pc:spChg>
      </pc:sldChg>
      <pc:sldChg chg="modSp">
        <pc:chgData name="Elena Draghici (2214911)" userId="S::2214911@student.uwtsd.ac.uk::0c964279-b29f-4643-96e4-dd48ca903f8a" providerId="AD" clId="Web-{7C79A3A4-CB1E-68A2-FCE9-FFE4C219B6F5}" dt="2022-12-11T15:17:39.675" v="159" actId="20577"/>
        <pc:sldMkLst>
          <pc:docMk/>
          <pc:sldMk cId="3303408814" sldId="317"/>
        </pc:sldMkLst>
        <pc:spChg chg="mod">
          <ac:chgData name="Elena Draghici (2214911)" userId="S::2214911@student.uwtsd.ac.uk::0c964279-b29f-4643-96e4-dd48ca903f8a" providerId="AD" clId="Web-{7C79A3A4-CB1E-68A2-FCE9-FFE4C219B6F5}" dt="2022-12-11T15:17:39.675" v="159" actId="20577"/>
          <ac:spMkLst>
            <pc:docMk/>
            <pc:sldMk cId="3303408814" sldId="317"/>
            <ac:spMk id="3" creationId="{13F2E32A-B1A6-EB6B-6551-A81356C8277A}"/>
          </ac:spMkLst>
        </pc:spChg>
      </pc:sldChg>
      <pc:sldChg chg="addSp delSp modSp">
        <pc:chgData name="Elena Draghici (2214911)" userId="S::2214911@student.uwtsd.ac.uk::0c964279-b29f-4643-96e4-dd48ca903f8a" providerId="AD" clId="Web-{7C79A3A4-CB1E-68A2-FCE9-FFE4C219B6F5}" dt="2022-12-11T15:15:10.858" v="146" actId="1076"/>
        <pc:sldMkLst>
          <pc:docMk/>
          <pc:sldMk cId="1321958614" sldId="318"/>
        </pc:sldMkLst>
        <pc:spChg chg="mod">
          <ac:chgData name="Elena Draghici (2214911)" userId="S::2214911@student.uwtsd.ac.uk::0c964279-b29f-4643-96e4-dd48ca903f8a" providerId="AD" clId="Web-{7C79A3A4-CB1E-68A2-FCE9-FFE4C219B6F5}" dt="2022-12-11T15:10:32.678" v="115" actId="20577"/>
          <ac:spMkLst>
            <pc:docMk/>
            <pc:sldMk cId="1321958614" sldId="318"/>
            <ac:spMk id="3" creationId="{D5E95077-7046-382F-6A33-A6A795081AB9}"/>
          </ac:spMkLst>
        </pc:spChg>
        <pc:spChg chg="add mod">
          <ac:chgData name="Elena Draghici (2214911)" userId="S::2214911@student.uwtsd.ac.uk::0c964279-b29f-4643-96e4-dd48ca903f8a" providerId="AD" clId="Web-{7C79A3A4-CB1E-68A2-FCE9-FFE4C219B6F5}" dt="2022-12-11T15:15:10.858" v="146" actId="1076"/>
          <ac:spMkLst>
            <pc:docMk/>
            <pc:sldMk cId="1321958614" sldId="318"/>
            <ac:spMk id="4" creationId="{29D38430-9862-21A6-ED08-4DE441C7AB37}"/>
          </ac:spMkLst>
        </pc:spChg>
        <pc:spChg chg="del mod">
          <ac:chgData name="Elena Draghici (2214911)" userId="S::2214911@student.uwtsd.ac.uk::0c964279-b29f-4643-96e4-dd48ca903f8a" providerId="AD" clId="Web-{7C79A3A4-CB1E-68A2-FCE9-FFE4C219B6F5}" dt="2022-12-11T15:11:29.836" v="123"/>
          <ac:spMkLst>
            <pc:docMk/>
            <pc:sldMk cId="1321958614" sldId="318"/>
            <ac:spMk id="6" creationId="{D654CF1E-0B5C-36BB-796F-ED3895C71B6C}"/>
          </ac:spMkLst>
        </pc:spChg>
      </pc:sldChg>
      <pc:sldChg chg="modSp">
        <pc:chgData name="Elena Draghici (2214911)" userId="S::2214911@student.uwtsd.ac.uk::0c964279-b29f-4643-96e4-dd48ca903f8a" providerId="AD" clId="Web-{7C79A3A4-CB1E-68A2-FCE9-FFE4C219B6F5}" dt="2022-12-11T15:09:53.629" v="113" actId="20577"/>
        <pc:sldMkLst>
          <pc:docMk/>
          <pc:sldMk cId="1549808321" sldId="319"/>
        </pc:sldMkLst>
        <pc:spChg chg="mod">
          <ac:chgData name="Elena Draghici (2214911)" userId="S::2214911@student.uwtsd.ac.uk::0c964279-b29f-4643-96e4-dd48ca903f8a" providerId="AD" clId="Web-{7C79A3A4-CB1E-68A2-FCE9-FFE4C219B6F5}" dt="2022-12-11T15:09:37.035" v="110" actId="20577"/>
          <ac:spMkLst>
            <pc:docMk/>
            <pc:sldMk cId="1549808321" sldId="319"/>
            <ac:spMk id="2" creationId="{3ACBB289-C329-EC41-19C2-76E6A6F933F3}"/>
          </ac:spMkLst>
        </pc:spChg>
        <pc:spChg chg="mod">
          <ac:chgData name="Elena Draghici (2214911)" userId="S::2214911@student.uwtsd.ac.uk::0c964279-b29f-4643-96e4-dd48ca903f8a" providerId="AD" clId="Web-{7C79A3A4-CB1E-68A2-FCE9-FFE4C219B6F5}" dt="2022-12-11T15:09:18.050" v="108" actId="20577"/>
          <ac:spMkLst>
            <pc:docMk/>
            <pc:sldMk cId="1549808321" sldId="319"/>
            <ac:spMk id="3" creationId="{68EFC704-27AB-1CCA-F40A-7776EF374DD2}"/>
          </ac:spMkLst>
        </pc:spChg>
        <pc:spChg chg="mod">
          <ac:chgData name="Elena Draghici (2214911)" userId="S::2214911@student.uwtsd.ac.uk::0c964279-b29f-4643-96e4-dd48ca903f8a" providerId="AD" clId="Web-{7C79A3A4-CB1E-68A2-FCE9-FFE4C219B6F5}" dt="2022-12-11T15:09:53.629" v="113" actId="20577"/>
          <ac:spMkLst>
            <pc:docMk/>
            <pc:sldMk cId="1549808321" sldId="319"/>
            <ac:spMk id="7" creationId="{B28C7682-8AF8-D343-0223-86D333B89B4B}"/>
          </ac:spMkLst>
        </pc:spChg>
        <pc:picChg chg="mod">
          <ac:chgData name="Elena Draghici (2214911)" userId="S::2214911@student.uwtsd.ac.uk::0c964279-b29f-4643-96e4-dd48ca903f8a" providerId="AD" clId="Web-{7C79A3A4-CB1E-68A2-FCE9-FFE4C219B6F5}" dt="2022-12-11T15:06:51.718" v="97" actId="1076"/>
          <ac:picMkLst>
            <pc:docMk/>
            <pc:sldMk cId="1549808321" sldId="319"/>
            <ac:picMk id="5" creationId="{CA1FE2D7-E2EA-097D-83D8-CA60BD05EC40}"/>
          </ac:picMkLst>
        </pc:picChg>
      </pc:sldChg>
    </pc:docChg>
  </pc:docChgLst>
  <pc:docChgLst>
    <pc:chgData name="Elena Draghici (2214911)" userId="S::2214911@student.uwtsd.ac.uk::0c964279-b29f-4643-96e4-dd48ca903f8a" providerId="AD" clId="Web-{22398462-3428-83B3-95E0-2BA2C7F758BA}"/>
    <pc:docChg chg="modSld">
      <pc:chgData name="Elena Draghici (2214911)" userId="S::2214911@student.uwtsd.ac.uk::0c964279-b29f-4643-96e4-dd48ca903f8a" providerId="AD" clId="Web-{22398462-3428-83B3-95E0-2BA2C7F758BA}" dt="2022-12-04T13:25:53.723" v="325" actId="1076"/>
      <pc:docMkLst>
        <pc:docMk/>
      </pc:docMkLst>
      <pc:sldChg chg="addSp delSp modSp">
        <pc:chgData name="Elena Draghici (2214911)" userId="S::2214911@student.uwtsd.ac.uk::0c964279-b29f-4643-96e4-dd48ca903f8a" providerId="AD" clId="Web-{22398462-3428-83B3-95E0-2BA2C7F758BA}" dt="2022-12-04T13:04:50.487" v="157" actId="20577"/>
        <pc:sldMkLst>
          <pc:docMk/>
          <pc:sldMk cId="540625929" sldId="264"/>
        </pc:sldMkLst>
        <pc:spChg chg="mod">
          <ac:chgData name="Elena Draghici (2214911)" userId="S::2214911@student.uwtsd.ac.uk::0c964279-b29f-4643-96e4-dd48ca903f8a" providerId="AD" clId="Web-{22398462-3428-83B3-95E0-2BA2C7F758BA}" dt="2022-12-04T13:02:06.550" v="116"/>
          <ac:spMkLst>
            <pc:docMk/>
            <pc:sldMk cId="540625929" sldId="264"/>
            <ac:spMk id="2" creationId="{3556B593-36F0-4931-B0DF-2996E6C54321}"/>
          </ac:spMkLst>
        </pc:spChg>
        <pc:spChg chg="add del mod">
          <ac:chgData name="Elena Draghici (2214911)" userId="S::2214911@student.uwtsd.ac.uk::0c964279-b29f-4643-96e4-dd48ca903f8a" providerId="AD" clId="Web-{22398462-3428-83B3-95E0-2BA2C7F758BA}" dt="2022-12-04T13:02:35.883" v="125"/>
          <ac:spMkLst>
            <pc:docMk/>
            <pc:sldMk cId="540625929" sldId="264"/>
            <ac:spMk id="5" creationId="{3EEA64A4-C434-2B58-A3F7-E09CF0A949C4}"/>
          </ac:spMkLst>
        </pc:spChg>
        <pc:spChg chg="mod ord">
          <ac:chgData name="Elena Draghici (2214911)" userId="S::2214911@student.uwtsd.ac.uk::0c964279-b29f-4643-96e4-dd48ca903f8a" providerId="AD" clId="Web-{22398462-3428-83B3-95E0-2BA2C7F758BA}" dt="2022-12-04T13:02:00.362" v="114"/>
          <ac:spMkLst>
            <pc:docMk/>
            <pc:sldMk cId="540625929" sldId="264"/>
            <ac:spMk id="7" creationId="{866CE199-98F5-FF86-90F1-DC5E69BD27BD}"/>
          </ac:spMkLst>
        </pc:spChg>
        <pc:spChg chg="add mod">
          <ac:chgData name="Elena Draghici (2214911)" userId="S::2214911@student.uwtsd.ac.uk::0c964279-b29f-4643-96e4-dd48ca903f8a" providerId="AD" clId="Web-{22398462-3428-83B3-95E0-2BA2C7F758BA}" dt="2022-12-04T13:04:50.487" v="157" actId="20577"/>
          <ac:spMkLst>
            <pc:docMk/>
            <pc:sldMk cId="540625929" sldId="264"/>
            <ac:spMk id="8" creationId="{4FFB0F38-86A1-03E1-71E2-D933608DEB37}"/>
          </ac:spMkLst>
        </pc:spChg>
        <pc:spChg chg="add del">
          <ac:chgData name="Elena Draghici (2214911)" userId="S::2214911@student.uwtsd.ac.uk::0c964279-b29f-4643-96e4-dd48ca903f8a" providerId="AD" clId="Web-{22398462-3428-83B3-95E0-2BA2C7F758BA}" dt="2022-12-04T13:02:06.550" v="116"/>
          <ac:spMkLst>
            <pc:docMk/>
            <pc:sldMk cId="540625929" sldId="264"/>
            <ac:spMk id="20" creationId="{27728DE0-08FC-4361-9A63-45CBB2F871D1}"/>
          </ac:spMkLst>
        </pc:spChg>
        <pc:spChg chg="add del">
          <ac:chgData name="Elena Draghici (2214911)" userId="S::2214911@student.uwtsd.ac.uk::0c964279-b29f-4643-96e4-dd48ca903f8a" providerId="AD" clId="Web-{22398462-3428-83B3-95E0-2BA2C7F758BA}" dt="2022-12-04T13:02:06.550" v="116"/>
          <ac:spMkLst>
            <pc:docMk/>
            <pc:sldMk cId="540625929" sldId="264"/>
            <ac:spMk id="33" creationId="{38896A2C-228D-4C37-B4A4-2BD326E0B07F}"/>
          </ac:spMkLst>
        </pc:spChg>
        <pc:spChg chg="add">
          <ac:chgData name="Elena Draghici (2214911)" userId="S::2214911@student.uwtsd.ac.uk::0c964279-b29f-4643-96e4-dd48ca903f8a" providerId="AD" clId="Web-{22398462-3428-83B3-95E0-2BA2C7F758BA}" dt="2022-12-04T13:02:06.550" v="116"/>
          <ac:spMkLst>
            <pc:docMk/>
            <pc:sldMk cId="540625929" sldId="264"/>
            <ac:spMk id="46" creationId="{E58348C3-6249-4952-AA86-C63DB35EA9F2}"/>
          </ac:spMkLst>
        </pc:spChg>
        <pc:grpChg chg="add del">
          <ac:chgData name="Elena Draghici (2214911)" userId="S::2214911@student.uwtsd.ac.uk::0c964279-b29f-4643-96e4-dd48ca903f8a" providerId="AD" clId="Web-{22398462-3428-83B3-95E0-2BA2C7F758BA}" dt="2022-12-04T13:02:06.550" v="116"/>
          <ac:grpSpMkLst>
            <pc:docMk/>
            <pc:sldMk cId="540625929" sldId="264"/>
            <ac:grpSpMk id="12" creationId="{7CD2F605-77BD-4D9C-BC95-97EB75D69D88}"/>
          </ac:grpSpMkLst>
        </pc:grpChg>
        <pc:grpChg chg="add del">
          <ac:chgData name="Elena Draghici (2214911)" userId="S::2214911@student.uwtsd.ac.uk::0c964279-b29f-4643-96e4-dd48ca903f8a" providerId="AD" clId="Web-{22398462-3428-83B3-95E0-2BA2C7F758BA}" dt="2022-12-04T13:02:06.550" v="116"/>
          <ac:grpSpMkLst>
            <pc:docMk/>
            <pc:sldMk cId="540625929" sldId="264"/>
            <ac:grpSpMk id="22" creationId="{8A667A12-75E6-4C14-B996-78D64D0DFCAD}"/>
          </ac:grpSpMkLst>
        </pc:grpChg>
        <pc:grpChg chg="add">
          <ac:chgData name="Elena Draghici (2214911)" userId="S::2214911@student.uwtsd.ac.uk::0c964279-b29f-4643-96e4-dd48ca903f8a" providerId="AD" clId="Web-{22398462-3428-83B3-95E0-2BA2C7F758BA}" dt="2022-12-04T13:02:06.550" v="116"/>
          <ac:grpSpMkLst>
            <pc:docMk/>
            <pc:sldMk cId="540625929" sldId="264"/>
            <ac:grpSpMk id="38" creationId="{08F94D66-27EC-4CB8-8226-D7F41C161863}"/>
          </ac:grpSpMkLst>
        </pc:grpChg>
        <pc:grpChg chg="add">
          <ac:chgData name="Elena Draghici (2214911)" userId="S::2214911@student.uwtsd.ac.uk::0c964279-b29f-4643-96e4-dd48ca903f8a" providerId="AD" clId="Web-{22398462-3428-83B3-95E0-2BA2C7F758BA}" dt="2022-12-04T13:02:06.550" v="116"/>
          <ac:grpSpMkLst>
            <pc:docMk/>
            <pc:sldMk cId="540625929" sldId="264"/>
            <ac:grpSpMk id="48" creationId="{DE6174AD-DBB0-43E6-98C2-738DB3A15244}"/>
          </ac:grpSpMkLst>
        </pc:grpChg>
        <pc:picChg chg="del mod">
          <ac:chgData name="Elena Draghici (2214911)" userId="S::2214911@student.uwtsd.ac.uk::0c964279-b29f-4643-96e4-dd48ca903f8a" providerId="AD" clId="Web-{22398462-3428-83B3-95E0-2BA2C7F758BA}" dt="2022-12-04T13:02:03.753" v="115"/>
          <ac:picMkLst>
            <pc:docMk/>
            <pc:sldMk cId="540625929" sldId="264"/>
            <ac:picMk id="3" creationId="{9D42AF49-D4D2-9899-310F-917675B3B671}"/>
          </ac:picMkLst>
        </pc:picChg>
        <pc:picChg chg="add mod">
          <ac:chgData name="Elena Draghici (2214911)" userId="S::2214911@student.uwtsd.ac.uk::0c964279-b29f-4643-96e4-dd48ca903f8a" providerId="AD" clId="Web-{22398462-3428-83B3-95E0-2BA2C7F758BA}" dt="2022-12-04T13:02:06.550" v="116"/>
          <ac:picMkLst>
            <pc:docMk/>
            <pc:sldMk cId="540625929" sldId="264"/>
            <ac:picMk id="4" creationId="{F2830864-1C5A-EA6C-C126-3290308162D1}"/>
          </ac:picMkLst>
        </pc:picChg>
      </pc:sldChg>
      <pc:sldChg chg="addSp modSp">
        <pc:chgData name="Elena Draghici (2214911)" userId="S::2214911@student.uwtsd.ac.uk::0c964279-b29f-4643-96e4-dd48ca903f8a" providerId="AD" clId="Web-{22398462-3428-83B3-95E0-2BA2C7F758BA}" dt="2022-12-04T12:42:33.319" v="76" actId="20577"/>
        <pc:sldMkLst>
          <pc:docMk/>
          <pc:sldMk cId="419604452" sldId="297"/>
        </pc:sldMkLst>
        <pc:spChg chg="mod">
          <ac:chgData name="Elena Draghici (2214911)" userId="S::2214911@student.uwtsd.ac.uk::0c964279-b29f-4643-96e4-dd48ca903f8a" providerId="AD" clId="Web-{22398462-3428-83B3-95E0-2BA2C7F758BA}" dt="2022-12-04T12:42:01.661" v="73"/>
          <ac:spMkLst>
            <pc:docMk/>
            <pc:sldMk cId="419604452" sldId="297"/>
            <ac:spMk id="2" creationId="{BEB6E63C-7056-3856-D467-99C0BC6B23BA}"/>
          </ac:spMkLst>
        </pc:spChg>
        <pc:spChg chg="mod">
          <ac:chgData name="Elena Draghici (2214911)" userId="S::2214911@student.uwtsd.ac.uk::0c964279-b29f-4643-96e4-dd48ca903f8a" providerId="AD" clId="Web-{22398462-3428-83B3-95E0-2BA2C7F758BA}" dt="2022-12-04T12:42:33.319" v="76" actId="20577"/>
          <ac:spMkLst>
            <pc:docMk/>
            <pc:sldMk cId="419604452" sldId="297"/>
            <ac:spMk id="8" creationId="{7188C414-1F27-32F5-FF5E-CD1875AF8EE7}"/>
          </ac:spMkLst>
        </pc:spChg>
        <pc:spChg chg="mod">
          <ac:chgData name="Elena Draghici (2214911)" userId="S::2214911@student.uwtsd.ac.uk::0c964279-b29f-4643-96e4-dd48ca903f8a" providerId="AD" clId="Web-{22398462-3428-83B3-95E0-2BA2C7F758BA}" dt="2022-12-04T12:42:01.661" v="73"/>
          <ac:spMkLst>
            <pc:docMk/>
            <pc:sldMk cId="419604452" sldId="297"/>
            <ac:spMk id="10" creationId="{42398F89-0221-AD7B-41EA-DDF0265FD328}"/>
          </ac:spMkLst>
        </pc:spChg>
        <pc:spChg chg="add">
          <ac:chgData name="Elena Draghici (2214911)" userId="S::2214911@student.uwtsd.ac.uk::0c964279-b29f-4643-96e4-dd48ca903f8a" providerId="AD" clId="Web-{22398462-3428-83B3-95E0-2BA2C7F758BA}" dt="2022-12-04T12:42:01.661" v="73"/>
          <ac:spMkLst>
            <pc:docMk/>
            <pc:sldMk cId="419604452" sldId="297"/>
            <ac:spMk id="20" creationId="{85428F22-76B3-4107-AADE-3F9EC95FD325}"/>
          </ac:spMkLst>
        </pc:spChg>
        <pc:grpChg chg="add">
          <ac:chgData name="Elena Draghici (2214911)" userId="S::2214911@student.uwtsd.ac.uk::0c964279-b29f-4643-96e4-dd48ca903f8a" providerId="AD" clId="Web-{22398462-3428-83B3-95E0-2BA2C7F758BA}" dt="2022-12-04T12:42:01.661" v="73"/>
          <ac:grpSpMkLst>
            <pc:docMk/>
            <pc:sldMk cId="419604452" sldId="297"/>
            <ac:grpSpMk id="21" creationId="{78326E10-C8CB-487F-A110-F861268DE619}"/>
          </ac:grpSpMkLst>
        </pc:grpChg>
        <pc:grpChg chg="add">
          <ac:chgData name="Elena Draghici (2214911)" userId="S::2214911@student.uwtsd.ac.uk::0c964279-b29f-4643-96e4-dd48ca903f8a" providerId="AD" clId="Web-{22398462-3428-83B3-95E0-2BA2C7F758BA}" dt="2022-12-04T12:42:01.661" v="73"/>
          <ac:grpSpMkLst>
            <pc:docMk/>
            <pc:sldMk cId="419604452" sldId="297"/>
            <ac:grpSpMk id="28" creationId="{5346FBCF-5353-4172-96F5-4B7EB07777C4}"/>
          </ac:grpSpMkLst>
        </pc:grpChg>
        <pc:picChg chg="mod ord">
          <ac:chgData name="Elena Draghici (2214911)" userId="S::2214911@student.uwtsd.ac.uk::0c964279-b29f-4643-96e4-dd48ca903f8a" providerId="AD" clId="Web-{22398462-3428-83B3-95E0-2BA2C7F758BA}" dt="2022-12-04T12:42:01.661" v="73"/>
          <ac:picMkLst>
            <pc:docMk/>
            <pc:sldMk cId="419604452" sldId="297"/>
            <ac:picMk id="5" creationId="{4B81B036-4F35-0AA7-A4FA-23632D162A16}"/>
          </ac:picMkLst>
        </pc:picChg>
      </pc:sldChg>
      <pc:sldChg chg="addSp delSp modSp mod setBg">
        <pc:chgData name="Elena Draghici (2214911)" userId="S::2214911@student.uwtsd.ac.uk::0c964279-b29f-4643-96e4-dd48ca903f8a" providerId="AD" clId="Web-{22398462-3428-83B3-95E0-2BA2C7F758BA}" dt="2022-12-04T13:00:11.307" v="108"/>
        <pc:sldMkLst>
          <pc:docMk/>
          <pc:sldMk cId="3250624609" sldId="299"/>
        </pc:sldMkLst>
        <pc:spChg chg="mod">
          <ac:chgData name="Elena Draghici (2214911)" userId="S::2214911@student.uwtsd.ac.uk::0c964279-b29f-4643-96e4-dd48ca903f8a" providerId="AD" clId="Web-{22398462-3428-83B3-95E0-2BA2C7F758BA}" dt="2022-12-04T13:00:11.307" v="108"/>
          <ac:spMkLst>
            <pc:docMk/>
            <pc:sldMk cId="3250624609" sldId="299"/>
            <ac:spMk id="2" creationId="{DE58CD8D-B120-A152-9974-766F6492BBA4}"/>
          </ac:spMkLst>
        </pc:spChg>
        <pc:spChg chg="add del mod">
          <ac:chgData name="Elena Draghici (2214911)" userId="S::2214911@student.uwtsd.ac.uk::0c964279-b29f-4643-96e4-dd48ca903f8a" providerId="AD" clId="Web-{22398462-3428-83B3-95E0-2BA2C7F758BA}" dt="2022-12-04T13:00:00.915" v="106"/>
          <ac:spMkLst>
            <pc:docMk/>
            <pc:sldMk cId="3250624609" sldId="299"/>
            <ac:spMk id="4" creationId="{900F2776-F490-0403-4110-70F659910F7C}"/>
          </ac:spMkLst>
        </pc:spChg>
        <pc:spChg chg="mod">
          <ac:chgData name="Elena Draghici (2214911)" userId="S::2214911@student.uwtsd.ac.uk::0c964279-b29f-4643-96e4-dd48ca903f8a" providerId="AD" clId="Web-{22398462-3428-83B3-95E0-2BA2C7F758BA}" dt="2022-12-04T12:48:30.690" v="97" actId="1076"/>
          <ac:spMkLst>
            <pc:docMk/>
            <pc:sldMk cId="3250624609" sldId="299"/>
            <ac:spMk id="10" creationId="{5ED82C01-608A-7548-B25D-D71B291B1694}"/>
          </ac:spMkLst>
        </pc:spChg>
        <pc:spChg chg="del">
          <ac:chgData name="Elena Draghici (2214911)" userId="S::2214911@student.uwtsd.ac.uk::0c964279-b29f-4643-96e4-dd48ca903f8a" providerId="AD" clId="Web-{22398462-3428-83B3-95E0-2BA2C7F758BA}" dt="2022-12-04T13:00:11.307" v="108"/>
          <ac:spMkLst>
            <pc:docMk/>
            <pc:sldMk cId="3250624609" sldId="299"/>
            <ac:spMk id="27" creationId="{D0B37F72-54E3-AFB2-D32B-E23C83E10F2F}"/>
          </ac:spMkLst>
        </pc:spChg>
        <pc:graphicFrameChg chg="add">
          <ac:chgData name="Elena Draghici (2214911)" userId="S::2214911@student.uwtsd.ac.uk::0c964279-b29f-4643-96e4-dd48ca903f8a" providerId="AD" clId="Web-{22398462-3428-83B3-95E0-2BA2C7F758BA}" dt="2022-12-04T13:00:11.307" v="108"/>
          <ac:graphicFrameMkLst>
            <pc:docMk/>
            <pc:sldMk cId="3250624609" sldId="299"/>
            <ac:graphicFrameMk id="29" creationId="{A67E19E8-C480-863F-E5FE-A91AA7AD2B62}"/>
          </ac:graphicFrameMkLst>
        </pc:graphicFrameChg>
        <pc:picChg chg="add del mod">
          <ac:chgData name="Elena Draghici (2214911)" userId="S::2214911@student.uwtsd.ac.uk::0c964279-b29f-4643-96e4-dd48ca903f8a" providerId="AD" clId="Web-{22398462-3428-83B3-95E0-2BA2C7F758BA}" dt="2022-12-04T13:00:00.915" v="107"/>
          <ac:picMkLst>
            <pc:docMk/>
            <pc:sldMk cId="3250624609" sldId="299"/>
            <ac:picMk id="3" creationId="{D2C5BE86-F4B1-6A9A-F1E6-D59D40AAE9F8}"/>
          </ac:picMkLst>
        </pc:picChg>
        <pc:picChg chg="del mod">
          <ac:chgData name="Elena Draghici (2214911)" userId="S::2214911@student.uwtsd.ac.uk::0c964279-b29f-4643-96e4-dd48ca903f8a" providerId="AD" clId="Web-{22398462-3428-83B3-95E0-2BA2C7F758BA}" dt="2022-12-04T12:48:13.329" v="94"/>
          <ac:picMkLst>
            <pc:docMk/>
            <pc:sldMk cId="3250624609" sldId="299"/>
            <ac:picMk id="6" creationId="{59FE2FA2-B8EF-C0A0-E417-E5D40A27626D}"/>
          </ac:picMkLst>
        </pc:picChg>
      </pc:sldChg>
      <pc:sldChg chg="addSp delSp modSp">
        <pc:chgData name="Elena Draghici (2214911)" userId="S::2214911@student.uwtsd.ac.uk::0c964279-b29f-4643-96e4-dd48ca903f8a" providerId="AD" clId="Web-{22398462-3428-83B3-95E0-2BA2C7F758BA}" dt="2022-12-04T13:14:52.595" v="203" actId="20577"/>
        <pc:sldMkLst>
          <pc:docMk/>
          <pc:sldMk cId="1063354831" sldId="302"/>
        </pc:sldMkLst>
        <pc:spChg chg="mod">
          <ac:chgData name="Elena Draghici (2214911)" userId="S::2214911@student.uwtsd.ac.uk::0c964279-b29f-4643-96e4-dd48ca903f8a" providerId="AD" clId="Web-{22398462-3428-83B3-95E0-2BA2C7F758BA}" dt="2022-12-04T13:12:42.726" v="172"/>
          <ac:spMkLst>
            <pc:docMk/>
            <pc:sldMk cId="1063354831" sldId="302"/>
            <ac:spMk id="3" creationId="{C118241D-D825-458D-AB22-255EBCAB879C}"/>
          </ac:spMkLst>
        </pc:spChg>
        <pc:spChg chg="mod">
          <ac:chgData name="Elena Draghici (2214911)" userId="S::2214911@student.uwtsd.ac.uk::0c964279-b29f-4643-96e4-dd48ca903f8a" providerId="AD" clId="Web-{22398462-3428-83B3-95E0-2BA2C7F758BA}" dt="2022-12-04T13:14:52.595" v="203" actId="20577"/>
          <ac:spMkLst>
            <pc:docMk/>
            <pc:sldMk cId="1063354831" sldId="302"/>
            <ac:spMk id="4" creationId="{56AC3E60-4498-4D90-83BF-A5CB8A6EE888}"/>
          </ac:spMkLst>
        </pc:spChg>
        <pc:spChg chg="add del mod">
          <ac:chgData name="Elena Draghici (2214911)" userId="S::2214911@student.uwtsd.ac.uk::0c964279-b29f-4643-96e4-dd48ca903f8a" providerId="AD" clId="Web-{22398462-3428-83B3-95E0-2BA2C7F758BA}" dt="2022-12-04T13:12:28.459" v="171"/>
          <ac:spMkLst>
            <pc:docMk/>
            <pc:sldMk cId="1063354831" sldId="302"/>
            <ac:spMk id="6" creationId="{F66569B6-9A18-08D6-0419-432F1F8353C9}"/>
          </ac:spMkLst>
        </pc:spChg>
        <pc:spChg chg="mod">
          <ac:chgData name="Elena Draghici (2214911)" userId="S::2214911@student.uwtsd.ac.uk::0c964279-b29f-4643-96e4-dd48ca903f8a" providerId="AD" clId="Web-{22398462-3428-83B3-95E0-2BA2C7F758BA}" dt="2022-12-04T13:14:05.888" v="195" actId="1076"/>
          <ac:spMkLst>
            <pc:docMk/>
            <pc:sldMk cId="1063354831" sldId="302"/>
            <ac:spMk id="9" creationId="{58FDB397-C441-20A9-DFAF-870BA8A34296}"/>
          </ac:spMkLst>
        </pc:spChg>
        <pc:spChg chg="add">
          <ac:chgData name="Elena Draghici (2214911)" userId="S::2214911@student.uwtsd.ac.uk::0c964279-b29f-4643-96e4-dd48ca903f8a" providerId="AD" clId="Web-{22398462-3428-83B3-95E0-2BA2C7F758BA}" dt="2022-12-04T13:12:42.726" v="172"/>
          <ac:spMkLst>
            <pc:docMk/>
            <pc:sldMk cId="1063354831" sldId="302"/>
            <ac:spMk id="14" creationId="{6AD30037-67ED-4367-9BE0-45787510BF13}"/>
          </ac:spMkLst>
        </pc:spChg>
        <pc:grpChg chg="add">
          <ac:chgData name="Elena Draghici (2214911)" userId="S::2214911@student.uwtsd.ac.uk::0c964279-b29f-4643-96e4-dd48ca903f8a" providerId="AD" clId="Web-{22398462-3428-83B3-95E0-2BA2C7F758BA}" dt="2022-12-04T13:12:42.726" v="172"/>
          <ac:grpSpMkLst>
            <pc:docMk/>
            <pc:sldMk cId="1063354831" sldId="302"/>
            <ac:grpSpMk id="15" creationId="{50841A4E-5BC1-44B4-83CF-D524E8AEAD64}"/>
          </ac:grpSpMkLst>
        </pc:grpChg>
        <pc:picChg chg="del">
          <ac:chgData name="Elena Draghici (2214911)" userId="S::2214911@student.uwtsd.ac.uk::0c964279-b29f-4643-96e4-dd48ca903f8a" providerId="AD" clId="Web-{22398462-3428-83B3-95E0-2BA2C7F758BA}" dt="2022-12-04T13:05:31.162" v="159"/>
          <ac:picMkLst>
            <pc:docMk/>
            <pc:sldMk cId="1063354831" sldId="302"/>
            <ac:picMk id="2" creationId="{7AD5BDC9-3805-D5B8-2005-C66401BA8E78}"/>
          </ac:picMkLst>
        </pc:picChg>
        <pc:picChg chg="add mod ord">
          <ac:chgData name="Elena Draghici (2214911)" userId="S::2214911@student.uwtsd.ac.uk::0c964279-b29f-4643-96e4-dd48ca903f8a" providerId="AD" clId="Web-{22398462-3428-83B3-95E0-2BA2C7F758BA}" dt="2022-12-04T13:12:42.726" v="172"/>
          <ac:picMkLst>
            <pc:docMk/>
            <pc:sldMk cId="1063354831" sldId="302"/>
            <ac:picMk id="5" creationId="{6A08A46E-44DA-667C-8A64-8A630E463903}"/>
          </ac:picMkLst>
        </pc:picChg>
      </pc:sldChg>
      <pc:sldChg chg="addSp delSp modSp">
        <pc:chgData name="Elena Draghici (2214911)" userId="S::2214911@student.uwtsd.ac.uk::0c964279-b29f-4643-96e4-dd48ca903f8a" providerId="AD" clId="Web-{22398462-3428-83B3-95E0-2BA2C7F758BA}" dt="2022-12-04T13:20:21.041" v="258" actId="14100"/>
        <pc:sldMkLst>
          <pc:docMk/>
          <pc:sldMk cId="69757452" sldId="303"/>
        </pc:sldMkLst>
        <pc:spChg chg="mod">
          <ac:chgData name="Elena Draghici (2214911)" userId="S::2214911@student.uwtsd.ac.uk::0c964279-b29f-4643-96e4-dd48ca903f8a" providerId="AD" clId="Web-{22398462-3428-83B3-95E0-2BA2C7F758BA}" dt="2022-12-04T13:19:58.258" v="255" actId="1076"/>
          <ac:spMkLst>
            <pc:docMk/>
            <pc:sldMk cId="69757452" sldId="303"/>
            <ac:spMk id="34" creationId="{DF97F5D5-DA24-0EA2-F9AC-B99B70B9DF8C}"/>
          </ac:spMkLst>
        </pc:spChg>
        <pc:spChg chg="del">
          <ac:chgData name="Elena Draghici (2214911)" userId="S::2214911@student.uwtsd.ac.uk::0c964279-b29f-4643-96e4-dd48ca903f8a" providerId="AD" clId="Web-{22398462-3428-83B3-95E0-2BA2C7F758BA}" dt="2022-12-04T13:17:37.092" v="212"/>
          <ac:spMkLst>
            <pc:docMk/>
            <pc:sldMk cId="69757452" sldId="303"/>
            <ac:spMk id="36" creationId="{65A08585-98B9-977A-43A6-A165E2E4AFB2}"/>
          </ac:spMkLst>
        </pc:spChg>
        <pc:graphicFrameChg chg="add mod">
          <ac:chgData name="Elena Draghici (2214911)" userId="S::2214911@student.uwtsd.ac.uk::0c964279-b29f-4643-96e4-dd48ca903f8a" providerId="AD" clId="Web-{22398462-3428-83B3-95E0-2BA2C7F758BA}" dt="2022-12-04T13:20:08.150" v="256" actId="1076"/>
          <ac:graphicFrameMkLst>
            <pc:docMk/>
            <pc:sldMk cId="69757452" sldId="303"/>
            <ac:graphicFrameMk id="43" creationId="{3D241825-3544-EB3C-ED20-C821ADF1330B}"/>
          </ac:graphicFrameMkLst>
        </pc:graphicFrameChg>
        <pc:picChg chg="add del mod">
          <ac:chgData name="Elena Draghici (2214911)" userId="S::2214911@student.uwtsd.ac.uk::0c964279-b29f-4643-96e4-dd48ca903f8a" providerId="AD" clId="Web-{22398462-3428-83B3-95E0-2BA2C7F758BA}" dt="2022-12-04T13:17:10.590" v="209"/>
          <ac:picMkLst>
            <pc:docMk/>
            <pc:sldMk cId="69757452" sldId="303"/>
            <ac:picMk id="3" creationId="{17C0BDEC-34FD-A500-E390-2C2EBA15DE11}"/>
          </ac:picMkLst>
        </pc:picChg>
        <pc:picChg chg="add mod">
          <ac:chgData name="Elena Draghici (2214911)" userId="S::2214911@student.uwtsd.ac.uk::0c964279-b29f-4643-96e4-dd48ca903f8a" providerId="AD" clId="Web-{22398462-3428-83B3-95E0-2BA2C7F758BA}" dt="2022-12-04T13:20:21.041" v="258" actId="14100"/>
          <ac:picMkLst>
            <pc:docMk/>
            <pc:sldMk cId="69757452" sldId="303"/>
            <ac:picMk id="4" creationId="{EFE35ED8-D765-2A9A-8B63-1016D0D82EB0}"/>
          </ac:picMkLst>
        </pc:picChg>
        <pc:picChg chg="del">
          <ac:chgData name="Elena Draghici (2214911)" userId="S::2214911@student.uwtsd.ac.uk::0c964279-b29f-4643-96e4-dd48ca903f8a" providerId="AD" clId="Web-{22398462-3428-83B3-95E0-2BA2C7F758BA}" dt="2022-12-04T13:17:01.464" v="207"/>
          <ac:picMkLst>
            <pc:docMk/>
            <pc:sldMk cId="69757452" sldId="303"/>
            <ac:picMk id="12" creationId="{53EC2733-DACB-B450-6CA1-8D21A851D5E1}"/>
          </ac:picMkLst>
        </pc:picChg>
      </pc:sldChg>
      <pc:sldChg chg="addSp delSp modSp">
        <pc:chgData name="Elena Draghici (2214911)" userId="S::2214911@student.uwtsd.ac.uk::0c964279-b29f-4643-96e4-dd48ca903f8a" providerId="AD" clId="Web-{22398462-3428-83B3-95E0-2BA2C7F758BA}" dt="2022-12-04T13:25:53.723" v="325" actId="1076"/>
        <pc:sldMkLst>
          <pc:docMk/>
          <pc:sldMk cId="3121713385" sldId="304"/>
        </pc:sldMkLst>
        <pc:spChg chg="add mod">
          <ac:chgData name="Elena Draghici (2214911)" userId="S::2214911@student.uwtsd.ac.uk::0c964279-b29f-4643-96e4-dd48ca903f8a" providerId="AD" clId="Web-{22398462-3428-83B3-95E0-2BA2C7F758BA}" dt="2022-12-04T13:25:48.238" v="324" actId="1076"/>
          <ac:spMkLst>
            <pc:docMk/>
            <pc:sldMk cId="3121713385" sldId="304"/>
            <ac:spMk id="4" creationId="{A939494F-1A32-C41F-3981-7358F7F6201D}"/>
          </ac:spMkLst>
        </pc:spChg>
        <pc:spChg chg="del mod">
          <ac:chgData name="Elena Draghici (2214911)" userId="S::2214911@student.uwtsd.ac.uk::0c964279-b29f-4643-96e4-dd48ca903f8a" providerId="AD" clId="Web-{22398462-3428-83B3-95E0-2BA2C7F758BA}" dt="2022-12-04T13:24:41.889" v="297"/>
          <ac:spMkLst>
            <pc:docMk/>
            <pc:sldMk cId="3121713385" sldId="304"/>
            <ac:spMk id="5" creationId="{1144FE76-C0CD-35F7-9446-1E9163C46FD6}"/>
          </ac:spMkLst>
        </pc:spChg>
        <pc:picChg chg="del">
          <ac:chgData name="Elena Draghici (2214911)" userId="S::2214911@student.uwtsd.ac.uk::0c964279-b29f-4643-96e4-dd48ca903f8a" providerId="AD" clId="Web-{22398462-3428-83B3-95E0-2BA2C7F758BA}" dt="2022-12-04T13:23:16.352" v="260"/>
          <ac:picMkLst>
            <pc:docMk/>
            <pc:sldMk cId="3121713385" sldId="304"/>
            <ac:picMk id="2" creationId="{64D9C348-6681-B6A5-2B00-5D42E67A03B4}"/>
          </ac:picMkLst>
        </pc:picChg>
        <pc:picChg chg="add mod">
          <ac:chgData name="Elena Draghici (2214911)" userId="S::2214911@student.uwtsd.ac.uk::0c964279-b29f-4643-96e4-dd48ca903f8a" providerId="AD" clId="Web-{22398462-3428-83B3-95E0-2BA2C7F758BA}" dt="2022-12-04T13:25:53.723" v="325" actId="1076"/>
          <ac:picMkLst>
            <pc:docMk/>
            <pc:sldMk cId="3121713385" sldId="304"/>
            <ac:picMk id="3" creationId="{5BB6D999-FA6C-A4B3-4500-26AD5A2F3CCB}"/>
          </ac:picMkLst>
        </pc:picChg>
      </pc:sldChg>
      <pc:sldChg chg="addSp delSp modSp">
        <pc:chgData name="Elena Draghici (2214911)" userId="S::2214911@student.uwtsd.ac.uk::0c964279-b29f-4643-96e4-dd48ca903f8a" providerId="AD" clId="Web-{22398462-3428-83B3-95E0-2BA2C7F758BA}" dt="2022-12-04T12:47:55.812" v="92"/>
        <pc:sldMkLst>
          <pc:docMk/>
          <pc:sldMk cId="3739031895" sldId="310"/>
        </pc:sldMkLst>
        <pc:spChg chg="mod">
          <ac:chgData name="Elena Draghici (2214911)" userId="S::2214911@student.uwtsd.ac.uk::0c964279-b29f-4643-96e4-dd48ca903f8a" providerId="AD" clId="Web-{22398462-3428-83B3-95E0-2BA2C7F758BA}" dt="2022-12-04T12:47:55.812" v="92"/>
          <ac:spMkLst>
            <pc:docMk/>
            <pc:sldMk cId="3739031895" sldId="310"/>
            <ac:spMk id="2" creationId="{BE0D6035-342D-C3E0-D2E0-86E313AF650D}"/>
          </ac:spMkLst>
        </pc:spChg>
        <pc:spChg chg="del mod">
          <ac:chgData name="Elena Draghici (2214911)" userId="S::2214911@student.uwtsd.ac.uk::0c964279-b29f-4643-96e4-dd48ca903f8a" providerId="AD" clId="Web-{22398462-3428-83B3-95E0-2BA2C7F758BA}" dt="2022-12-04T12:47:32.076" v="90"/>
          <ac:spMkLst>
            <pc:docMk/>
            <pc:sldMk cId="3739031895" sldId="310"/>
            <ac:spMk id="9" creationId="{DD302DF5-CCDF-F964-C68A-F6CF59B6FDB6}"/>
          </ac:spMkLst>
        </pc:spChg>
        <pc:spChg chg="add">
          <ac:chgData name="Elena Draghici (2214911)" userId="S::2214911@student.uwtsd.ac.uk::0c964279-b29f-4643-96e4-dd48ca903f8a" providerId="AD" clId="Web-{22398462-3428-83B3-95E0-2BA2C7F758BA}" dt="2022-12-04T12:47:55.812" v="92"/>
          <ac:spMkLst>
            <pc:docMk/>
            <pc:sldMk cId="3739031895" sldId="310"/>
            <ac:spMk id="15" creationId="{CE3D4922-3D1C-4679-9A86-15BFC1A252F0}"/>
          </ac:spMkLst>
        </pc:spChg>
        <pc:spChg chg="add">
          <ac:chgData name="Elena Draghici (2214911)" userId="S::2214911@student.uwtsd.ac.uk::0c964279-b29f-4643-96e4-dd48ca903f8a" providerId="AD" clId="Web-{22398462-3428-83B3-95E0-2BA2C7F758BA}" dt="2022-12-04T12:47:55.812" v="92"/>
          <ac:spMkLst>
            <pc:docMk/>
            <pc:sldMk cId="3739031895" sldId="310"/>
            <ac:spMk id="30" creationId="{164E9BCF-1B67-4514-808C-A5DCBDEB4A85}"/>
          </ac:spMkLst>
        </pc:spChg>
        <pc:grpChg chg="add">
          <ac:chgData name="Elena Draghici (2214911)" userId="S::2214911@student.uwtsd.ac.uk::0c964279-b29f-4643-96e4-dd48ca903f8a" providerId="AD" clId="Web-{22398462-3428-83B3-95E0-2BA2C7F758BA}" dt="2022-12-04T12:47:55.812" v="92"/>
          <ac:grpSpMkLst>
            <pc:docMk/>
            <pc:sldMk cId="3739031895" sldId="310"/>
            <ac:grpSpMk id="14" creationId="{E9D059B6-ADD8-488A-B346-63289E90D13F}"/>
          </ac:grpSpMkLst>
        </pc:grpChg>
        <pc:grpChg chg="add">
          <ac:chgData name="Elena Draghici (2214911)" userId="S::2214911@student.uwtsd.ac.uk::0c964279-b29f-4643-96e4-dd48ca903f8a" providerId="AD" clId="Web-{22398462-3428-83B3-95E0-2BA2C7F758BA}" dt="2022-12-04T12:47:55.812" v="92"/>
          <ac:grpSpMkLst>
            <pc:docMk/>
            <pc:sldMk cId="3739031895" sldId="310"/>
            <ac:grpSpMk id="32" creationId="{32238778-9D1D-45F4-BB78-76F208A224B4}"/>
          </ac:grpSpMkLst>
        </pc:grpChg>
        <pc:picChg chg="del">
          <ac:chgData name="Elena Draghici (2214911)" userId="S::2214911@student.uwtsd.ac.uk::0c964279-b29f-4643-96e4-dd48ca903f8a" providerId="AD" clId="Web-{22398462-3428-83B3-95E0-2BA2C7F758BA}" dt="2022-12-04T12:47:37.264" v="91"/>
          <ac:picMkLst>
            <pc:docMk/>
            <pc:sldMk cId="3739031895" sldId="310"/>
            <ac:picMk id="6" creationId="{A4A907AA-8AB4-17AC-D0D0-5DD33A38CE00}"/>
          </ac:picMkLst>
        </pc:picChg>
      </pc:sldChg>
      <pc:sldChg chg="addSp delSp modSp">
        <pc:chgData name="Elena Draghici (2214911)" userId="S::2214911@student.uwtsd.ac.uk::0c964279-b29f-4643-96e4-dd48ca903f8a" providerId="AD" clId="Web-{22398462-3428-83B3-95E0-2BA2C7F758BA}" dt="2022-12-04T13:05:14.098" v="158" actId="20577"/>
        <pc:sldMkLst>
          <pc:docMk/>
          <pc:sldMk cId="2311657692" sldId="313"/>
        </pc:sldMkLst>
        <pc:spChg chg="mod">
          <ac:chgData name="Elena Draghici (2214911)" userId="S::2214911@student.uwtsd.ac.uk::0c964279-b29f-4643-96e4-dd48ca903f8a" providerId="AD" clId="Web-{22398462-3428-83B3-95E0-2BA2C7F758BA}" dt="2022-12-04T12:38:47.271" v="28"/>
          <ac:spMkLst>
            <pc:docMk/>
            <pc:sldMk cId="2311657692" sldId="313"/>
            <ac:spMk id="2" creationId="{23434566-F555-A674-C9B0-9F9ECF0ED356}"/>
          </ac:spMkLst>
        </pc:spChg>
        <pc:spChg chg="mod">
          <ac:chgData name="Elena Draghici (2214911)" userId="S::2214911@student.uwtsd.ac.uk::0c964279-b29f-4643-96e4-dd48ca903f8a" providerId="AD" clId="Web-{22398462-3428-83B3-95E0-2BA2C7F758BA}" dt="2022-12-04T12:41:23.564" v="69" actId="20577"/>
          <ac:spMkLst>
            <pc:docMk/>
            <pc:sldMk cId="2311657692" sldId="313"/>
            <ac:spMk id="3" creationId="{789BEA52-E3C7-5C7B-2062-2D81AD1FAC92}"/>
          </ac:spMkLst>
        </pc:spChg>
        <pc:spChg chg="add del mod">
          <ac:chgData name="Elena Draghici (2214911)" userId="S::2214911@student.uwtsd.ac.uk::0c964279-b29f-4643-96e4-dd48ca903f8a" providerId="AD" clId="Web-{22398462-3428-83B3-95E0-2BA2C7F758BA}" dt="2022-12-04T12:39:03.429" v="31"/>
          <ac:spMkLst>
            <pc:docMk/>
            <pc:sldMk cId="2311657692" sldId="313"/>
            <ac:spMk id="5" creationId="{5BD03C46-06A9-93CA-9B89-0EBD8B76326F}"/>
          </ac:spMkLst>
        </pc:spChg>
        <pc:spChg chg="add mod">
          <ac:chgData name="Elena Draghici (2214911)" userId="S::2214911@student.uwtsd.ac.uk::0c964279-b29f-4643-96e4-dd48ca903f8a" providerId="AD" clId="Web-{22398462-3428-83B3-95E0-2BA2C7F758BA}" dt="2022-12-04T13:05:14.098" v="158" actId="20577"/>
          <ac:spMkLst>
            <pc:docMk/>
            <pc:sldMk cId="2311657692" sldId="313"/>
            <ac:spMk id="9" creationId="{3BDC3AB7-2A4F-F79C-6CB9-0577BCB1A402}"/>
          </ac:spMkLst>
        </pc:spChg>
        <pc:spChg chg="add">
          <ac:chgData name="Elena Draghici (2214911)" userId="S::2214911@student.uwtsd.ac.uk::0c964279-b29f-4643-96e4-dd48ca903f8a" providerId="AD" clId="Web-{22398462-3428-83B3-95E0-2BA2C7F758BA}" dt="2022-12-04T12:38:47.271" v="28"/>
          <ac:spMkLst>
            <pc:docMk/>
            <pc:sldMk cId="2311657692" sldId="313"/>
            <ac:spMk id="13" creationId="{6AD30037-67ED-4367-9BE0-45787510BF13}"/>
          </ac:spMkLst>
        </pc:spChg>
        <pc:grpChg chg="add">
          <ac:chgData name="Elena Draghici (2214911)" userId="S::2214911@student.uwtsd.ac.uk::0c964279-b29f-4643-96e4-dd48ca903f8a" providerId="AD" clId="Web-{22398462-3428-83B3-95E0-2BA2C7F758BA}" dt="2022-12-04T12:38:47.271" v="28"/>
          <ac:grpSpMkLst>
            <pc:docMk/>
            <pc:sldMk cId="2311657692" sldId="313"/>
            <ac:grpSpMk id="15" creationId="{50841A4E-5BC1-44B4-83CF-D524E8AEAD64}"/>
          </ac:grpSpMkLst>
        </pc:grpChg>
        <pc:picChg chg="add mod ord">
          <ac:chgData name="Elena Draghici (2214911)" userId="S::2214911@student.uwtsd.ac.uk::0c964279-b29f-4643-96e4-dd48ca903f8a" providerId="AD" clId="Web-{22398462-3428-83B3-95E0-2BA2C7F758BA}" dt="2022-12-04T12:38:47.271" v="28"/>
          <ac:picMkLst>
            <pc:docMk/>
            <pc:sldMk cId="2311657692" sldId="313"/>
            <ac:picMk id="4" creationId="{6C6C4F0A-5669-548B-E60B-A2D869C5F9B2}"/>
          </ac:picMkLst>
        </pc:picChg>
      </pc:sldChg>
      <pc:sldChg chg="modSp">
        <pc:chgData name="Elena Draghici (2214911)" userId="S::2214911@student.uwtsd.ac.uk::0c964279-b29f-4643-96e4-dd48ca903f8a" providerId="AD" clId="Web-{22398462-3428-83B3-95E0-2BA2C7F758BA}" dt="2022-12-04T12:30:21.558" v="22" actId="1076"/>
        <pc:sldMkLst>
          <pc:docMk/>
          <pc:sldMk cId="4032361058" sldId="315"/>
        </pc:sldMkLst>
        <pc:spChg chg="mod">
          <ac:chgData name="Elena Draghici (2214911)" userId="S::2214911@student.uwtsd.ac.uk::0c964279-b29f-4643-96e4-dd48ca903f8a" providerId="AD" clId="Web-{22398462-3428-83B3-95E0-2BA2C7F758BA}" dt="2022-12-04T12:30:21.558" v="22" actId="1076"/>
          <ac:spMkLst>
            <pc:docMk/>
            <pc:sldMk cId="4032361058" sldId="315"/>
            <ac:spMk id="7" creationId="{E7853246-445B-8565-A47B-1FB4BB459B19}"/>
          </ac:spMkLst>
        </pc:spChg>
        <pc:picChg chg="mod">
          <ac:chgData name="Elena Draghici (2214911)" userId="S::2214911@student.uwtsd.ac.uk::0c964279-b29f-4643-96e4-dd48ca903f8a" providerId="AD" clId="Web-{22398462-3428-83B3-95E0-2BA2C7F758BA}" dt="2022-12-04T12:30:15.292" v="21" actId="1076"/>
          <ac:picMkLst>
            <pc:docMk/>
            <pc:sldMk cId="4032361058" sldId="315"/>
            <ac:picMk id="6" creationId="{5866A0E8-BF74-2E93-CE46-FD68130DCB0B}"/>
          </ac:picMkLst>
        </pc:picChg>
      </pc:sldChg>
    </pc:docChg>
  </pc:docChgLst>
  <pc:docChgLst>
    <pc:chgData name="Elena Draghici (2214911)" userId="S::2214911@student.uwtsd.ac.uk::0c964279-b29f-4643-96e4-dd48ca903f8a" providerId="AD" clId="Web-{1FAED0DC-0CD2-C9CA-F97A-32575D73A116}"/>
    <pc:docChg chg="modSld">
      <pc:chgData name="Elena Draghici (2214911)" userId="S::2214911@student.uwtsd.ac.uk::0c964279-b29f-4643-96e4-dd48ca903f8a" providerId="AD" clId="Web-{1FAED0DC-0CD2-C9CA-F97A-32575D73A116}" dt="2022-11-25T09:05:32.998" v="0" actId="1076"/>
      <pc:docMkLst>
        <pc:docMk/>
      </pc:docMkLst>
      <pc:sldChg chg="modSp">
        <pc:chgData name="Elena Draghici (2214911)" userId="S::2214911@student.uwtsd.ac.uk::0c964279-b29f-4643-96e4-dd48ca903f8a" providerId="AD" clId="Web-{1FAED0DC-0CD2-C9CA-F97A-32575D73A116}" dt="2022-11-25T09:05:32.998" v="0" actId="1076"/>
        <pc:sldMkLst>
          <pc:docMk/>
          <pc:sldMk cId="3194447421" sldId="261"/>
        </pc:sldMkLst>
        <pc:graphicFrameChg chg="mod">
          <ac:chgData name="Elena Draghici (2214911)" userId="S::2214911@student.uwtsd.ac.uk::0c964279-b29f-4643-96e4-dd48ca903f8a" providerId="AD" clId="Web-{1FAED0DC-0CD2-C9CA-F97A-32575D73A116}" dt="2022-11-25T09:05:32.998" v="0" actId="1076"/>
          <ac:graphicFrameMkLst>
            <pc:docMk/>
            <pc:sldMk cId="3194447421" sldId="261"/>
            <ac:graphicFrameMk id="110" creationId="{B633577F-B406-2AEF-CED6-1CB8BC2E9485}"/>
          </ac:graphicFrameMkLst>
        </pc:graphicFrameChg>
      </pc:sldChg>
    </pc:docChg>
  </pc:docChgLst>
  <pc:docChgLst>
    <pc:chgData name="Elena Draghici (2214911)" userId="S::2214911@student.uwtsd.ac.uk::0c964279-b29f-4643-96e4-dd48ca903f8a" providerId="AD" clId="Web-{74496A9C-9694-11AC-BC48-2B4D40549628}"/>
    <pc:docChg chg="modSld">
      <pc:chgData name="Elena Draghici (2214911)" userId="S::2214911@student.uwtsd.ac.uk::0c964279-b29f-4643-96e4-dd48ca903f8a" providerId="AD" clId="Web-{74496A9C-9694-11AC-BC48-2B4D40549628}" dt="2022-12-02T11:01:27.790" v="18"/>
      <pc:docMkLst>
        <pc:docMk/>
      </pc:docMkLst>
      <pc:sldChg chg="addSp delSp modSp">
        <pc:chgData name="Elena Draghici (2214911)" userId="S::2214911@student.uwtsd.ac.uk::0c964279-b29f-4643-96e4-dd48ca903f8a" providerId="AD" clId="Web-{74496A9C-9694-11AC-BC48-2B4D40549628}" dt="2022-12-02T11:01:27.790" v="18"/>
        <pc:sldMkLst>
          <pc:docMk/>
          <pc:sldMk cId="4018463081" sldId="308"/>
        </pc:sldMkLst>
        <pc:spChg chg="del mod">
          <ac:chgData name="Elena Draghici (2214911)" userId="S::2214911@student.uwtsd.ac.uk::0c964279-b29f-4643-96e4-dd48ca903f8a" providerId="AD" clId="Web-{74496A9C-9694-11AC-BC48-2B4D40549628}" dt="2022-12-02T10:59:32.427" v="16"/>
          <ac:spMkLst>
            <pc:docMk/>
            <pc:sldMk cId="4018463081" sldId="308"/>
            <ac:spMk id="16" creationId="{484EC59E-7B4B-A045-DE85-87DA6B599925}"/>
          </ac:spMkLst>
        </pc:spChg>
        <pc:picChg chg="del">
          <ac:chgData name="Elena Draghici (2214911)" userId="S::2214911@student.uwtsd.ac.uk::0c964279-b29f-4643-96e4-dd48ca903f8a" providerId="AD" clId="Web-{74496A9C-9694-11AC-BC48-2B4D40549628}" dt="2022-12-02T10:58:45.066" v="0"/>
          <ac:picMkLst>
            <pc:docMk/>
            <pc:sldMk cId="4018463081" sldId="308"/>
            <ac:picMk id="3" creationId="{1ADCCB77-BA9F-888E-EE25-051AEEAE7FB6}"/>
          </ac:picMkLst>
        </pc:picChg>
        <pc:picChg chg="add del mod">
          <ac:chgData name="Elena Draghici (2214911)" userId="S::2214911@student.uwtsd.ac.uk::0c964279-b29f-4643-96e4-dd48ca903f8a" providerId="AD" clId="Web-{74496A9C-9694-11AC-BC48-2B4D40549628}" dt="2022-12-02T11:01:27.790" v="18"/>
          <ac:picMkLst>
            <pc:docMk/>
            <pc:sldMk cId="4018463081" sldId="308"/>
            <ac:picMk id="4" creationId="{94F61DAF-2A3B-3B2E-BBDD-463C405F0903}"/>
          </ac:picMkLst>
        </pc:picChg>
      </pc:sldChg>
    </pc:docChg>
  </pc:docChgLst>
  <pc:docChgLst>
    <pc:chgData name="Elena Draghici (2214911)" userId="S::2214911@student.uwtsd.ac.uk::0c964279-b29f-4643-96e4-dd48ca903f8a" providerId="AD" clId="Web-{EDCB3BBC-9C8C-3C23-51C8-3FA068902926}"/>
    <pc:docChg chg="modSld">
      <pc:chgData name="Elena Draghici (2214911)" userId="S::2214911@student.uwtsd.ac.uk::0c964279-b29f-4643-96e4-dd48ca903f8a" providerId="AD" clId="Web-{EDCB3BBC-9C8C-3C23-51C8-3FA068902926}" dt="2022-12-02T11:55:55.517" v="125" actId="14100"/>
      <pc:docMkLst>
        <pc:docMk/>
      </pc:docMkLst>
      <pc:sldChg chg="addSp delSp modSp">
        <pc:chgData name="Elena Draghici (2214911)" userId="S::2214911@student.uwtsd.ac.uk::0c964279-b29f-4643-96e4-dd48ca903f8a" providerId="AD" clId="Web-{EDCB3BBC-9C8C-3C23-51C8-3FA068902926}" dt="2022-12-02T11:47:17.688" v="109" actId="1076"/>
        <pc:sldMkLst>
          <pc:docMk/>
          <pc:sldMk cId="4018463081" sldId="308"/>
        </pc:sldMkLst>
        <pc:spChg chg="mod">
          <ac:chgData name="Elena Draghici (2214911)" userId="S::2214911@student.uwtsd.ac.uk::0c964279-b29f-4643-96e4-dd48ca903f8a" providerId="AD" clId="Web-{EDCB3BBC-9C8C-3C23-51C8-3FA068902926}" dt="2022-12-02T11:47:17.688" v="109" actId="1076"/>
          <ac:spMkLst>
            <pc:docMk/>
            <pc:sldMk cId="4018463081" sldId="308"/>
            <ac:spMk id="2" creationId="{9B034A11-0E57-1D78-B486-276A85AB7C3B}"/>
          </ac:spMkLst>
        </pc:spChg>
        <pc:spChg chg="add del mod">
          <ac:chgData name="Elena Draghici (2214911)" userId="S::2214911@student.uwtsd.ac.uk::0c964279-b29f-4643-96e4-dd48ca903f8a" providerId="AD" clId="Web-{EDCB3BBC-9C8C-3C23-51C8-3FA068902926}" dt="2022-12-02T11:41:08.925" v="65"/>
          <ac:spMkLst>
            <pc:docMk/>
            <pc:sldMk cId="4018463081" sldId="308"/>
            <ac:spMk id="4" creationId="{FFDDB765-BEB6-56C1-420F-0B234654BC62}"/>
          </ac:spMkLst>
        </pc:spChg>
        <pc:spChg chg="add mod">
          <ac:chgData name="Elena Draghici (2214911)" userId="S::2214911@student.uwtsd.ac.uk::0c964279-b29f-4643-96e4-dd48ca903f8a" providerId="AD" clId="Web-{EDCB3BBC-9C8C-3C23-51C8-3FA068902926}" dt="2022-12-02T11:46:11.592" v="106" actId="20577"/>
          <ac:spMkLst>
            <pc:docMk/>
            <pc:sldMk cId="4018463081" sldId="308"/>
            <ac:spMk id="6" creationId="{E047DC23-60F5-8E64-D665-98C52949D0F0}"/>
          </ac:spMkLst>
        </pc:spChg>
        <pc:picChg chg="add mod">
          <ac:chgData name="Elena Draghici (2214911)" userId="S::2214911@student.uwtsd.ac.uk::0c964279-b29f-4643-96e4-dd48ca903f8a" providerId="AD" clId="Web-{EDCB3BBC-9C8C-3C23-51C8-3FA068902926}" dt="2022-12-02T11:46:59.281" v="107" actId="14100"/>
          <ac:picMkLst>
            <pc:docMk/>
            <pc:sldMk cId="4018463081" sldId="308"/>
            <ac:picMk id="3" creationId="{417E070B-F6E4-30D7-9D35-E245E7BE812B}"/>
          </ac:picMkLst>
        </pc:picChg>
      </pc:sldChg>
      <pc:sldChg chg="delSp modSp">
        <pc:chgData name="Elena Draghici (2214911)" userId="S::2214911@student.uwtsd.ac.uk::0c964279-b29f-4643-96e4-dd48ca903f8a" providerId="AD" clId="Web-{EDCB3BBC-9C8C-3C23-51C8-3FA068902926}" dt="2022-12-02T11:55:55.517" v="125" actId="14100"/>
        <pc:sldMkLst>
          <pc:docMk/>
          <pc:sldMk cId="2311657692" sldId="313"/>
        </pc:sldMkLst>
        <pc:spChg chg="mod">
          <ac:chgData name="Elena Draghici (2214911)" userId="S::2214911@student.uwtsd.ac.uk::0c964279-b29f-4643-96e4-dd48ca903f8a" providerId="AD" clId="Web-{EDCB3BBC-9C8C-3C23-51C8-3FA068902926}" dt="2022-12-02T11:55:55.517" v="125" actId="14100"/>
          <ac:spMkLst>
            <pc:docMk/>
            <pc:sldMk cId="2311657692" sldId="313"/>
            <ac:spMk id="8" creationId="{5C19E0EB-626C-0AAC-82A5-CE115D0F5FEA}"/>
          </ac:spMkLst>
        </pc:spChg>
        <pc:picChg chg="del">
          <ac:chgData name="Elena Draghici (2214911)" userId="S::2214911@student.uwtsd.ac.uk::0c964279-b29f-4643-96e4-dd48ca903f8a" providerId="AD" clId="Web-{EDCB3BBC-9C8C-3C23-51C8-3FA068902926}" dt="2022-12-02T11:54:15.327" v="120"/>
          <ac:picMkLst>
            <pc:docMk/>
            <pc:sldMk cId="2311657692" sldId="313"/>
            <ac:picMk id="4" creationId="{A1544086-BEA1-D21D-F58E-6441A33C4F24}"/>
          </ac:picMkLst>
        </pc:picChg>
      </pc:sldChg>
      <pc:sldChg chg="delSp modSp">
        <pc:chgData name="Elena Draghici (2214911)" userId="S::2214911@student.uwtsd.ac.uk::0c964279-b29f-4643-96e4-dd48ca903f8a" providerId="AD" clId="Web-{EDCB3BBC-9C8C-3C23-51C8-3FA068902926}" dt="2022-12-02T11:47:56.955" v="119"/>
        <pc:sldMkLst>
          <pc:docMk/>
          <pc:sldMk cId="4032361058" sldId="315"/>
        </pc:sldMkLst>
        <pc:spChg chg="del mod">
          <ac:chgData name="Elena Draghici (2214911)" userId="S::2214911@student.uwtsd.ac.uk::0c964279-b29f-4643-96e4-dd48ca903f8a" providerId="AD" clId="Web-{EDCB3BBC-9C8C-3C23-51C8-3FA068902926}" dt="2022-12-02T11:47:56.955" v="119"/>
          <ac:spMkLst>
            <pc:docMk/>
            <pc:sldMk cId="4032361058" sldId="315"/>
            <ac:spMk id="9" creationId="{971A9377-9A00-47BD-DE34-51FFB21D2A3E}"/>
          </ac:spMkLst>
        </pc:spChg>
      </pc:sldChg>
    </pc:docChg>
  </pc:docChgLst>
  <pc:docChgLst>
    <pc:chgData name="Elena Draghici (2214911)" userId="S::2214911@student.uwtsd.ac.uk::0c964279-b29f-4643-96e4-dd48ca903f8a" providerId="AD" clId="Web-{EE459509-1E56-228B-5DF8-EDB20CDCD20B}"/>
    <pc:docChg chg="modSld">
      <pc:chgData name="Elena Draghici (2214911)" userId="S::2214911@student.uwtsd.ac.uk::0c964279-b29f-4643-96e4-dd48ca903f8a" providerId="AD" clId="Web-{EE459509-1E56-228B-5DF8-EDB20CDCD20B}" dt="2022-11-29T08:13:49.315" v="7" actId="14100"/>
      <pc:docMkLst>
        <pc:docMk/>
      </pc:docMkLst>
      <pc:sldChg chg="delSp modSp">
        <pc:chgData name="Elena Draghici (2214911)" userId="S::2214911@student.uwtsd.ac.uk::0c964279-b29f-4643-96e4-dd48ca903f8a" providerId="AD" clId="Web-{EE459509-1E56-228B-5DF8-EDB20CDCD20B}" dt="2022-11-29T08:06:11.224" v="3"/>
        <pc:sldMkLst>
          <pc:docMk/>
          <pc:sldMk cId="3254025803" sldId="260"/>
        </pc:sldMkLst>
        <pc:graphicFrameChg chg="del mod">
          <ac:chgData name="Elena Draghici (2214911)" userId="S::2214911@student.uwtsd.ac.uk::0c964279-b29f-4643-96e4-dd48ca903f8a" providerId="AD" clId="Web-{EE459509-1E56-228B-5DF8-EDB20CDCD20B}" dt="2022-11-29T08:06:11.224" v="3"/>
          <ac:graphicFrameMkLst>
            <pc:docMk/>
            <pc:sldMk cId="3254025803" sldId="260"/>
            <ac:graphicFrameMk id="5" creationId="{238F169A-A917-9B87-C5BC-62B56497F1EB}"/>
          </ac:graphicFrameMkLst>
        </pc:graphicFrameChg>
      </pc:sldChg>
      <pc:sldChg chg="modSp">
        <pc:chgData name="Elena Draghici (2214911)" userId="S::2214911@student.uwtsd.ac.uk::0c964279-b29f-4643-96e4-dd48ca903f8a" providerId="AD" clId="Web-{EE459509-1E56-228B-5DF8-EDB20CDCD20B}" dt="2022-11-29T08:13:49.315" v="7" actId="14100"/>
        <pc:sldMkLst>
          <pc:docMk/>
          <pc:sldMk cId="2823797337" sldId="294"/>
        </pc:sldMkLst>
        <pc:spChg chg="mod">
          <ac:chgData name="Elena Draghici (2214911)" userId="S::2214911@student.uwtsd.ac.uk::0c964279-b29f-4643-96e4-dd48ca903f8a" providerId="AD" clId="Web-{EE459509-1E56-228B-5DF8-EDB20CDCD20B}" dt="2022-11-29T08:13:49.315" v="7" actId="14100"/>
          <ac:spMkLst>
            <pc:docMk/>
            <pc:sldMk cId="2823797337" sldId="294"/>
            <ac:spMk id="2" creationId="{1CED7C92-E73E-FAA1-4030-403E2E9A9939}"/>
          </ac:spMkLst>
        </pc:spChg>
        <pc:spChg chg="mod">
          <ac:chgData name="Elena Draghici (2214911)" userId="S::2214911@student.uwtsd.ac.uk::0c964279-b29f-4643-96e4-dd48ca903f8a" providerId="AD" clId="Web-{EE459509-1E56-228B-5DF8-EDB20CDCD20B}" dt="2022-11-29T08:13:29.252" v="4" actId="14100"/>
          <ac:spMkLst>
            <pc:docMk/>
            <pc:sldMk cId="2823797337" sldId="294"/>
            <ac:spMk id="3" creationId="{37AB78D8-C947-E4A1-E217-456A6F6CC353}"/>
          </ac:spMkLst>
        </pc:spChg>
      </pc:sldChg>
    </pc:docChg>
  </pc:docChgLst>
  <pc:docChgLst>
    <pc:chgData name="Kristina Grozeva (2213945)" userId="1804e844-d73e-4b00-b66d-a28bfb20c330" providerId="ADAL" clId="{8DA90D2A-1DE8-B94C-9587-E1B0A647E715}"/>
    <pc:docChg chg="modSld">
      <pc:chgData name="Kristina Grozeva (2213945)" userId="1804e844-d73e-4b00-b66d-a28bfb20c330" providerId="ADAL" clId="{8DA90D2A-1DE8-B94C-9587-E1B0A647E715}" dt="2022-11-25T11:03:38.564" v="50" actId="20577"/>
      <pc:docMkLst>
        <pc:docMk/>
      </pc:docMkLst>
      <pc:sldChg chg="modSp">
        <pc:chgData name="Kristina Grozeva (2213945)" userId="1804e844-d73e-4b00-b66d-a28bfb20c330" providerId="ADAL" clId="{8DA90D2A-1DE8-B94C-9587-E1B0A647E715}" dt="2022-11-25T09:20:22.087" v="12" actId="20577"/>
        <pc:sldMkLst>
          <pc:docMk/>
          <pc:sldMk cId="3266722336" sldId="296"/>
        </pc:sldMkLst>
        <pc:graphicFrameChg chg="mod">
          <ac:chgData name="Kristina Grozeva (2213945)" userId="1804e844-d73e-4b00-b66d-a28bfb20c330" providerId="ADAL" clId="{8DA90D2A-1DE8-B94C-9587-E1B0A647E715}" dt="2022-11-25T09:20:22.087" v="12" actId="20577"/>
          <ac:graphicFrameMkLst>
            <pc:docMk/>
            <pc:sldMk cId="3266722336" sldId="296"/>
            <ac:graphicFrameMk id="4" creationId="{17F80DCB-B0FA-FF35-288B-070CFEBB754F}"/>
          </ac:graphicFrameMkLst>
        </pc:graphicFrameChg>
      </pc:sldChg>
      <pc:sldChg chg="modSp mod">
        <pc:chgData name="Kristina Grozeva (2213945)" userId="1804e844-d73e-4b00-b66d-a28bfb20c330" providerId="ADAL" clId="{8DA90D2A-1DE8-B94C-9587-E1B0A647E715}" dt="2022-11-25T11:03:38.564" v="50" actId="20577"/>
        <pc:sldMkLst>
          <pc:docMk/>
          <pc:sldMk cId="419604452" sldId="297"/>
        </pc:sldMkLst>
        <pc:spChg chg="mod">
          <ac:chgData name="Kristina Grozeva (2213945)" userId="1804e844-d73e-4b00-b66d-a28bfb20c330" providerId="ADAL" clId="{8DA90D2A-1DE8-B94C-9587-E1B0A647E715}" dt="2022-11-25T11:03:38.564" v="50" actId="20577"/>
          <ac:spMkLst>
            <pc:docMk/>
            <pc:sldMk cId="419604452" sldId="297"/>
            <ac:spMk id="10" creationId="{42398F89-0221-AD7B-41EA-DDF0265FD328}"/>
          </ac:spMkLst>
        </pc:spChg>
      </pc:sldChg>
    </pc:docChg>
  </pc:docChgLst>
  <pc:docChgLst>
    <pc:chgData name="Elena Draghici (2214911)" userId="S::2214911@student.uwtsd.ac.uk::0c964279-b29f-4643-96e4-dd48ca903f8a" providerId="AD" clId="Web-{F73E638D-AA85-AD77-9411-A87A4A5B74A4}"/>
    <pc:docChg chg="addSld sldOrd">
      <pc:chgData name="Elena Draghici (2214911)" userId="S::2214911@student.uwtsd.ac.uk::0c964279-b29f-4643-96e4-dd48ca903f8a" providerId="AD" clId="Web-{F73E638D-AA85-AD77-9411-A87A4A5B74A4}" dt="2022-11-27T13:42:03.636" v="1"/>
      <pc:docMkLst>
        <pc:docMk/>
      </pc:docMkLst>
      <pc:sldChg chg="new ord">
        <pc:chgData name="Elena Draghici (2214911)" userId="S::2214911@student.uwtsd.ac.uk::0c964279-b29f-4643-96e4-dd48ca903f8a" providerId="AD" clId="Web-{F73E638D-AA85-AD77-9411-A87A4A5B74A4}" dt="2022-11-27T13:42:03.636" v="1"/>
        <pc:sldMkLst>
          <pc:docMk/>
          <pc:sldMk cId="1469174187" sldId="307"/>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DE87E6-383D-4B67-A8C9-EAE8E53CE90B}"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545354F8-4074-4823-99FD-12FD76B87A38}">
      <dgm:prSet/>
      <dgm:spPr/>
      <dgm:t>
        <a:bodyPr/>
        <a:lstStyle/>
        <a:p>
          <a:r>
            <a:rPr lang="en-US"/>
            <a:t>Mihaela Dimitrova  2215980</a:t>
          </a:r>
        </a:p>
      </dgm:t>
    </dgm:pt>
    <dgm:pt modelId="{BE9F4674-A376-4F08-942F-AF5DB24A9181}" type="parTrans" cxnId="{24EFDEB2-CDC9-4FE8-8C1E-FD49BC654024}">
      <dgm:prSet/>
      <dgm:spPr/>
      <dgm:t>
        <a:bodyPr/>
        <a:lstStyle/>
        <a:p>
          <a:endParaRPr lang="en-US"/>
        </a:p>
      </dgm:t>
    </dgm:pt>
    <dgm:pt modelId="{735754FB-2670-4107-96B7-A62E595C9A1B}" type="sibTrans" cxnId="{24EFDEB2-CDC9-4FE8-8C1E-FD49BC654024}">
      <dgm:prSet/>
      <dgm:spPr/>
      <dgm:t>
        <a:bodyPr/>
        <a:lstStyle/>
        <a:p>
          <a:endParaRPr lang="en-US"/>
        </a:p>
      </dgm:t>
    </dgm:pt>
    <dgm:pt modelId="{7422924F-D567-4FB4-B947-ABE221DC41C5}">
      <dgm:prSet/>
      <dgm:spPr/>
      <dgm:t>
        <a:bodyPr/>
        <a:lstStyle/>
        <a:p>
          <a:r>
            <a:rPr lang="en-US"/>
            <a:t>Kristina Grozeva  2213945</a:t>
          </a:r>
        </a:p>
      </dgm:t>
    </dgm:pt>
    <dgm:pt modelId="{2FA06CB6-09EA-4455-BEE6-C6D49E46453C}" type="parTrans" cxnId="{88D1BE98-20C6-4FE8-B152-B538DBCA809D}">
      <dgm:prSet/>
      <dgm:spPr/>
      <dgm:t>
        <a:bodyPr/>
        <a:lstStyle/>
        <a:p>
          <a:endParaRPr lang="en-US"/>
        </a:p>
      </dgm:t>
    </dgm:pt>
    <dgm:pt modelId="{DB40E184-9A65-4C18-9386-258AEBAFD01E}" type="sibTrans" cxnId="{88D1BE98-20C6-4FE8-B152-B538DBCA809D}">
      <dgm:prSet/>
      <dgm:spPr/>
      <dgm:t>
        <a:bodyPr/>
        <a:lstStyle/>
        <a:p>
          <a:endParaRPr lang="en-US"/>
        </a:p>
      </dgm:t>
    </dgm:pt>
    <dgm:pt modelId="{BC607999-39F2-43CC-A4A7-51C3CB099CBF}">
      <dgm:prSet/>
      <dgm:spPr/>
      <dgm:t>
        <a:bodyPr/>
        <a:lstStyle/>
        <a:p>
          <a:r>
            <a:rPr lang="en-US"/>
            <a:t>Adela Slivciuc  2213787</a:t>
          </a:r>
        </a:p>
      </dgm:t>
    </dgm:pt>
    <dgm:pt modelId="{2541E488-E6D5-44F8-ABB3-35F72C091DD3}" type="parTrans" cxnId="{A6E3A5E4-C485-4352-A963-C3F4BE1BA7CB}">
      <dgm:prSet/>
      <dgm:spPr/>
      <dgm:t>
        <a:bodyPr/>
        <a:lstStyle/>
        <a:p>
          <a:endParaRPr lang="en-US"/>
        </a:p>
      </dgm:t>
    </dgm:pt>
    <dgm:pt modelId="{A8BEE879-316F-4732-8A96-3C03916EE848}" type="sibTrans" cxnId="{A6E3A5E4-C485-4352-A963-C3F4BE1BA7CB}">
      <dgm:prSet/>
      <dgm:spPr/>
      <dgm:t>
        <a:bodyPr/>
        <a:lstStyle/>
        <a:p>
          <a:endParaRPr lang="en-US"/>
        </a:p>
      </dgm:t>
    </dgm:pt>
    <dgm:pt modelId="{B9629D34-53E6-42E6-949E-CD883DEB7865}">
      <dgm:prSet/>
      <dgm:spPr/>
      <dgm:t>
        <a:bodyPr/>
        <a:lstStyle/>
        <a:p>
          <a:r>
            <a:rPr lang="en-US"/>
            <a:t>Elena Draghici  2214911</a:t>
          </a:r>
        </a:p>
      </dgm:t>
    </dgm:pt>
    <dgm:pt modelId="{D0D247F1-8396-403E-B9CB-3BBBC16A36C3}" type="parTrans" cxnId="{F952C668-3CDE-4A7B-829A-FC186286AC75}">
      <dgm:prSet/>
      <dgm:spPr/>
      <dgm:t>
        <a:bodyPr/>
        <a:lstStyle/>
        <a:p>
          <a:endParaRPr lang="en-US"/>
        </a:p>
      </dgm:t>
    </dgm:pt>
    <dgm:pt modelId="{10BEA1B7-9327-4318-8142-695E1BCB1B20}" type="sibTrans" cxnId="{F952C668-3CDE-4A7B-829A-FC186286AC75}">
      <dgm:prSet/>
      <dgm:spPr/>
      <dgm:t>
        <a:bodyPr/>
        <a:lstStyle/>
        <a:p>
          <a:endParaRPr lang="en-US"/>
        </a:p>
      </dgm:t>
    </dgm:pt>
    <dgm:pt modelId="{10841035-FE73-4643-8B82-0EBD5A93683C}" type="pres">
      <dgm:prSet presAssocID="{B9DE87E6-383D-4B67-A8C9-EAE8E53CE90B}" presName="linear" presStyleCnt="0">
        <dgm:presLayoutVars>
          <dgm:animLvl val="lvl"/>
          <dgm:resizeHandles val="exact"/>
        </dgm:presLayoutVars>
      </dgm:prSet>
      <dgm:spPr/>
    </dgm:pt>
    <dgm:pt modelId="{C5167CE6-A470-48FA-9A78-1B1313981B40}" type="pres">
      <dgm:prSet presAssocID="{545354F8-4074-4823-99FD-12FD76B87A38}" presName="parentText" presStyleLbl="node1" presStyleIdx="0" presStyleCnt="4">
        <dgm:presLayoutVars>
          <dgm:chMax val="0"/>
          <dgm:bulletEnabled val="1"/>
        </dgm:presLayoutVars>
      </dgm:prSet>
      <dgm:spPr/>
    </dgm:pt>
    <dgm:pt modelId="{776AB8C7-8458-470A-9691-946021F5A00C}" type="pres">
      <dgm:prSet presAssocID="{735754FB-2670-4107-96B7-A62E595C9A1B}" presName="spacer" presStyleCnt="0"/>
      <dgm:spPr/>
    </dgm:pt>
    <dgm:pt modelId="{3AED7FC7-708A-47BB-B53C-627197E117F1}" type="pres">
      <dgm:prSet presAssocID="{7422924F-D567-4FB4-B947-ABE221DC41C5}" presName="parentText" presStyleLbl="node1" presStyleIdx="1" presStyleCnt="4">
        <dgm:presLayoutVars>
          <dgm:chMax val="0"/>
          <dgm:bulletEnabled val="1"/>
        </dgm:presLayoutVars>
      </dgm:prSet>
      <dgm:spPr/>
    </dgm:pt>
    <dgm:pt modelId="{4FA81E40-97FE-419F-904B-6D5F039117A3}" type="pres">
      <dgm:prSet presAssocID="{DB40E184-9A65-4C18-9386-258AEBAFD01E}" presName="spacer" presStyleCnt="0"/>
      <dgm:spPr/>
    </dgm:pt>
    <dgm:pt modelId="{EE170AED-2D30-4CAD-BA79-6EB6BE97D4AD}" type="pres">
      <dgm:prSet presAssocID="{BC607999-39F2-43CC-A4A7-51C3CB099CBF}" presName="parentText" presStyleLbl="node1" presStyleIdx="2" presStyleCnt="4">
        <dgm:presLayoutVars>
          <dgm:chMax val="0"/>
          <dgm:bulletEnabled val="1"/>
        </dgm:presLayoutVars>
      </dgm:prSet>
      <dgm:spPr/>
    </dgm:pt>
    <dgm:pt modelId="{4BABF665-EE65-47A6-9377-49F5AA083767}" type="pres">
      <dgm:prSet presAssocID="{A8BEE879-316F-4732-8A96-3C03916EE848}" presName="spacer" presStyleCnt="0"/>
      <dgm:spPr/>
    </dgm:pt>
    <dgm:pt modelId="{BD1759F2-7D07-47E4-9342-E7FB600FF6FB}" type="pres">
      <dgm:prSet presAssocID="{B9629D34-53E6-42E6-949E-CD883DEB7865}" presName="parentText" presStyleLbl="node1" presStyleIdx="3" presStyleCnt="4">
        <dgm:presLayoutVars>
          <dgm:chMax val="0"/>
          <dgm:bulletEnabled val="1"/>
        </dgm:presLayoutVars>
      </dgm:prSet>
      <dgm:spPr/>
    </dgm:pt>
  </dgm:ptLst>
  <dgm:cxnLst>
    <dgm:cxn modelId="{B608B91D-82D6-D246-9A49-339AA06D41F2}" type="presOf" srcId="{BC607999-39F2-43CC-A4A7-51C3CB099CBF}" destId="{EE170AED-2D30-4CAD-BA79-6EB6BE97D4AD}" srcOrd="0" destOrd="0" presId="urn:microsoft.com/office/officeart/2005/8/layout/vList2"/>
    <dgm:cxn modelId="{CF1A0F63-177C-8C42-9BFB-00091DC09E3C}" type="presOf" srcId="{B9629D34-53E6-42E6-949E-CD883DEB7865}" destId="{BD1759F2-7D07-47E4-9342-E7FB600FF6FB}" srcOrd="0" destOrd="0" presId="urn:microsoft.com/office/officeart/2005/8/layout/vList2"/>
    <dgm:cxn modelId="{CF8CF667-955C-6B48-A1C6-89A907422C68}" type="presOf" srcId="{545354F8-4074-4823-99FD-12FD76B87A38}" destId="{C5167CE6-A470-48FA-9A78-1B1313981B40}" srcOrd="0" destOrd="0" presId="urn:microsoft.com/office/officeart/2005/8/layout/vList2"/>
    <dgm:cxn modelId="{F952C668-3CDE-4A7B-829A-FC186286AC75}" srcId="{B9DE87E6-383D-4B67-A8C9-EAE8E53CE90B}" destId="{B9629D34-53E6-42E6-949E-CD883DEB7865}" srcOrd="3" destOrd="0" parTransId="{D0D247F1-8396-403E-B9CB-3BBBC16A36C3}" sibTransId="{10BEA1B7-9327-4318-8142-695E1BCB1B20}"/>
    <dgm:cxn modelId="{88D1BE98-20C6-4FE8-B152-B538DBCA809D}" srcId="{B9DE87E6-383D-4B67-A8C9-EAE8E53CE90B}" destId="{7422924F-D567-4FB4-B947-ABE221DC41C5}" srcOrd="1" destOrd="0" parTransId="{2FA06CB6-09EA-4455-BEE6-C6D49E46453C}" sibTransId="{DB40E184-9A65-4C18-9386-258AEBAFD01E}"/>
    <dgm:cxn modelId="{25195D9D-6782-6144-967C-034EC89EADEF}" type="presOf" srcId="{7422924F-D567-4FB4-B947-ABE221DC41C5}" destId="{3AED7FC7-708A-47BB-B53C-627197E117F1}" srcOrd="0" destOrd="0" presId="urn:microsoft.com/office/officeart/2005/8/layout/vList2"/>
    <dgm:cxn modelId="{24EFDEB2-CDC9-4FE8-8C1E-FD49BC654024}" srcId="{B9DE87E6-383D-4B67-A8C9-EAE8E53CE90B}" destId="{545354F8-4074-4823-99FD-12FD76B87A38}" srcOrd="0" destOrd="0" parTransId="{BE9F4674-A376-4F08-942F-AF5DB24A9181}" sibTransId="{735754FB-2670-4107-96B7-A62E595C9A1B}"/>
    <dgm:cxn modelId="{AEB357B9-303A-F043-87C6-7554CF5AC001}" type="presOf" srcId="{B9DE87E6-383D-4B67-A8C9-EAE8E53CE90B}" destId="{10841035-FE73-4643-8B82-0EBD5A93683C}" srcOrd="0" destOrd="0" presId="urn:microsoft.com/office/officeart/2005/8/layout/vList2"/>
    <dgm:cxn modelId="{A6E3A5E4-C485-4352-A963-C3F4BE1BA7CB}" srcId="{B9DE87E6-383D-4B67-A8C9-EAE8E53CE90B}" destId="{BC607999-39F2-43CC-A4A7-51C3CB099CBF}" srcOrd="2" destOrd="0" parTransId="{2541E488-E6D5-44F8-ABB3-35F72C091DD3}" sibTransId="{A8BEE879-316F-4732-8A96-3C03916EE848}"/>
    <dgm:cxn modelId="{78764AA8-0F07-294C-A671-EEB02D369415}" type="presParOf" srcId="{10841035-FE73-4643-8B82-0EBD5A93683C}" destId="{C5167CE6-A470-48FA-9A78-1B1313981B40}" srcOrd="0" destOrd="0" presId="urn:microsoft.com/office/officeart/2005/8/layout/vList2"/>
    <dgm:cxn modelId="{F7EBA8E0-EBD2-9B48-B5BB-050C0417C58E}" type="presParOf" srcId="{10841035-FE73-4643-8B82-0EBD5A93683C}" destId="{776AB8C7-8458-470A-9691-946021F5A00C}" srcOrd="1" destOrd="0" presId="urn:microsoft.com/office/officeart/2005/8/layout/vList2"/>
    <dgm:cxn modelId="{3112F669-3E1E-AD45-8F51-2838D3C6C00D}" type="presParOf" srcId="{10841035-FE73-4643-8B82-0EBD5A93683C}" destId="{3AED7FC7-708A-47BB-B53C-627197E117F1}" srcOrd="2" destOrd="0" presId="urn:microsoft.com/office/officeart/2005/8/layout/vList2"/>
    <dgm:cxn modelId="{66DFA4CE-5E37-6345-B0B1-3066659E759E}" type="presParOf" srcId="{10841035-FE73-4643-8B82-0EBD5A93683C}" destId="{4FA81E40-97FE-419F-904B-6D5F039117A3}" srcOrd="3" destOrd="0" presId="urn:microsoft.com/office/officeart/2005/8/layout/vList2"/>
    <dgm:cxn modelId="{B7A0977F-E768-AE4B-9254-783A34E51257}" type="presParOf" srcId="{10841035-FE73-4643-8B82-0EBD5A93683C}" destId="{EE170AED-2D30-4CAD-BA79-6EB6BE97D4AD}" srcOrd="4" destOrd="0" presId="urn:microsoft.com/office/officeart/2005/8/layout/vList2"/>
    <dgm:cxn modelId="{6D4997AB-8C58-B048-B1F4-B02E1DEC30C8}" type="presParOf" srcId="{10841035-FE73-4643-8B82-0EBD5A93683C}" destId="{4BABF665-EE65-47A6-9377-49F5AA083767}" srcOrd="5" destOrd="0" presId="urn:microsoft.com/office/officeart/2005/8/layout/vList2"/>
    <dgm:cxn modelId="{D4923F05-7B79-C34E-A472-233C16019CF4}" type="presParOf" srcId="{10841035-FE73-4643-8B82-0EBD5A93683C}" destId="{BD1759F2-7D07-47E4-9342-E7FB600FF6F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5EA434-522F-B24A-8823-FDD36D129508}"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81E65753-D91A-234C-8DE8-7F4955DC7B98}">
      <dgm:prSet phldrT="[Text]" custT="1"/>
      <dgm:spPr/>
      <dgm:t>
        <a:bodyPr/>
        <a:lstStyle/>
        <a:p>
          <a:pPr>
            <a:lnSpc>
              <a:spcPct val="150000"/>
            </a:lnSpc>
          </a:pPr>
          <a:r>
            <a:rPr lang="en-GB" sz="2400">
              <a:latin typeface="Arial" panose="020B0604020202020204" pitchFamily="34" charset="0"/>
              <a:cs typeface="Arial" panose="020B0604020202020204" pitchFamily="34" charset="0"/>
            </a:rPr>
            <a:t>COVID-19 SWAB TEST RESULTS</a:t>
          </a:r>
        </a:p>
      </dgm:t>
    </dgm:pt>
    <dgm:pt modelId="{D77878A2-2AAA-0644-8910-4EE0B5EC336C}" type="parTrans" cxnId="{4C95B9A3-B8F7-6443-9311-DCAE2E040575}">
      <dgm:prSet/>
      <dgm:spPr/>
      <dgm:t>
        <a:bodyPr/>
        <a:lstStyle/>
        <a:p>
          <a:endParaRPr lang="en-GB"/>
        </a:p>
      </dgm:t>
    </dgm:pt>
    <dgm:pt modelId="{41CFF8F9-F24D-5B40-843E-A129E21BC2D1}" type="sibTrans" cxnId="{4C95B9A3-B8F7-6443-9311-DCAE2E040575}">
      <dgm:prSet/>
      <dgm:spPr/>
      <dgm:t>
        <a:bodyPr/>
        <a:lstStyle/>
        <a:p>
          <a:endParaRPr lang="en-GB"/>
        </a:p>
      </dgm:t>
    </dgm:pt>
    <dgm:pt modelId="{A5DF4FA9-24D9-BB4A-B221-E23D2605A49A}">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Before: 1 staff member 30 mins per day</a:t>
          </a:r>
        </a:p>
      </dgm:t>
    </dgm:pt>
    <dgm:pt modelId="{29576AF9-352F-754D-A288-9DBA2CD74682}" type="parTrans" cxnId="{2CCC69EF-C584-2843-9566-493CEE4C940B}">
      <dgm:prSet/>
      <dgm:spPr/>
      <dgm:t>
        <a:bodyPr/>
        <a:lstStyle/>
        <a:p>
          <a:endParaRPr lang="en-GB"/>
        </a:p>
      </dgm:t>
    </dgm:pt>
    <dgm:pt modelId="{AAC6D838-108B-3D4C-98F0-96168D8EC6D1}" type="sibTrans" cxnId="{2CCC69EF-C584-2843-9566-493CEE4C940B}">
      <dgm:prSet/>
      <dgm:spPr/>
      <dgm:t>
        <a:bodyPr/>
        <a:lstStyle/>
        <a:p>
          <a:endParaRPr lang="en-GB"/>
        </a:p>
      </dgm:t>
    </dgm:pt>
    <dgm:pt modelId="{2B00B9FF-0F0E-1544-904C-96100E5EB281}">
      <dgm:prSet phldrT="[Text]" custT="1"/>
      <dgm:spPr/>
      <dgm:t>
        <a:bodyPr/>
        <a:lstStyle/>
        <a:p>
          <a:r>
            <a:rPr lang="en-GB" sz="2400" b="0" i="0">
              <a:latin typeface="Arial" panose="020B0604020202020204" pitchFamily="34" charset="0"/>
              <a:cs typeface="Arial" panose="020B0604020202020204" pitchFamily="34" charset="0"/>
            </a:rPr>
            <a:t>HEALTHROSTER REMINDERS </a:t>
          </a:r>
        </a:p>
      </dgm:t>
    </dgm:pt>
    <dgm:pt modelId="{EE0B6E9B-0483-144A-A42F-5DF6121ECC0E}" type="parTrans" cxnId="{7DF05148-23F4-394E-ACC2-CBD4BDF1866A}">
      <dgm:prSet/>
      <dgm:spPr/>
      <dgm:t>
        <a:bodyPr/>
        <a:lstStyle/>
        <a:p>
          <a:endParaRPr lang="en-GB"/>
        </a:p>
      </dgm:t>
    </dgm:pt>
    <dgm:pt modelId="{3F69A9B8-CB94-A141-9E24-3F74491072C7}" type="sibTrans" cxnId="{7DF05148-23F4-394E-ACC2-CBD4BDF1866A}">
      <dgm:prSet/>
      <dgm:spPr/>
      <dgm:t>
        <a:bodyPr/>
        <a:lstStyle/>
        <a:p>
          <a:endParaRPr lang="en-GB"/>
        </a:p>
      </dgm:t>
    </dgm:pt>
    <dgm:pt modelId="{BD92229A-B5D4-E745-ADBD-B84DC82A244C}">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Before:2 staff membrs-2days</a:t>
          </a:r>
          <a:endParaRPr lang="en-GB" sz="2000"/>
        </a:p>
      </dgm:t>
    </dgm:pt>
    <dgm:pt modelId="{B5F4789E-6AF3-6044-990B-5ED4E4284EEC}" type="parTrans" cxnId="{C80232D7-599B-5A44-B7EE-13F3BF70FD4B}">
      <dgm:prSet/>
      <dgm:spPr/>
      <dgm:t>
        <a:bodyPr/>
        <a:lstStyle/>
        <a:p>
          <a:endParaRPr lang="en-GB"/>
        </a:p>
      </dgm:t>
    </dgm:pt>
    <dgm:pt modelId="{9C5A2034-A609-9943-85AE-48A41C037C9C}" type="sibTrans" cxnId="{C80232D7-599B-5A44-B7EE-13F3BF70FD4B}">
      <dgm:prSet/>
      <dgm:spPr/>
      <dgm:t>
        <a:bodyPr/>
        <a:lstStyle/>
        <a:p>
          <a:endParaRPr lang="en-GB"/>
        </a:p>
      </dgm:t>
    </dgm:pt>
    <dgm:pt modelId="{57E45C24-F1DE-E849-9096-96ABC7F35287}">
      <dgm:prSet phldrT="[Text]" custT="1"/>
      <dgm:spPr/>
      <dgm:t>
        <a:bodyPr/>
        <a:lstStyle/>
        <a:p>
          <a:r>
            <a:rPr lang="en-GB" sz="2400" b="0" i="0">
              <a:latin typeface="Arial" panose="020B0604020202020204" pitchFamily="34" charset="0"/>
              <a:cs typeface="Arial" panose="020B0604020202020204" pitchFamily="34" charset="0"/>
            </a:rPr>
            <a:t>ELECTRONIC STAFF RECORD</a:t>
          </a:r>
        </a:p>
      </dgm:t>
    </dgm:pt>
    <dgm:pt modelId="{A4BA2D6A-9618-7C4F-88D3-335FA59B0B68}" type="parTrans" cxnId="{D711D83B-836B-F546-9516-558E4F314CCD}">
      <dgm:prSet/>
      <dgm:spPr/>
      <dgm:t>
        <a:bodyPr/>
        <a:lstStyle/>
        <a:p>
          <a:endParaRPr lang="en-GB"/>
        </a:p>
      </dgm:t>
    </dgm:pt>
    <dgm:pt modelId="{1A5BF228-9AC7-4648-B858-65E93F81BFC1}" type="sibTrans" cxnId="{D711D83B-836B-F546-9516-558E4F314CCD}">
      <dgm:prSet/>
      <dgm:spPr/>
      <dgm:t>
        <a:bodyPr/>
        <a:lstStyle/>
        <a:p>
          <a:endParaRPr lang="en-GB"/>
        </a:p>
      </dgm:t>
    </dgm:pt>
    <dgm:pt modelId="{17064D0B-C958-9943-B23C-1A5B0D836174}">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Time saved 4 days per m</a:t>
          </a:r>
        </a:p>
      </dgm:t>
    </dgm:pt>
    <dgm:pt modelId="{3BA89142-F5F6-224B-B0ED-417DCA70A2AA}" type="parTrans" cxnId="{90CF0ED1-2BF4-6047-990A-9B131E92630B}">
      <dgm:prSet/>
      <dgm:spPr/>
      <dgm:t>
        <a:bodyPr/>
        <a:lstStyle/>
        <a:p>
          <a:endParaRPr lang="en-GB"/>
        </a:p>
      </dgm:t>
    </dgm:pt>
    <dgm:pt modelId="{C749D833-394B-3E4A-A516-9F197E8A748D}" type="sibTrans" cxnId="{90CF0ED1-2BF4-6047-990A-9B131E92630B}">
      <dgm:prSet/>
      <dgm:spPr/>
      <dgm:t>
        <a:bodyPr/>
        <a:lstStyle/>
        <a:p>
          <a:endParaRPr lang="en-GB"/>
        </a:p>
      </dgm:t>
    </dgm:pt>
    <dgm:pt modelId="{19207DF9-5C50-CC49-A3CB-5044EA9F46ED}">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Now : robots 6 hours</a:t>
          </a:r>
        </a:p>
      </dgm:t>
    </dgm:pt>
    <dgm:pt modelId="{441A7585-94F1-424C-8689-03DBC58F9321}" type="parTrans" cxnId="{4F19C042-C3D6-1D42-BC6D-AA943E54CEFD}">
      <dgm:prSet/>
      <dgm:spPr/>
      <dgm:t>
        <a:bodyPr/>
        <a:lstStyle/>
        <a:p>
          <a:endParaRPr lang="en-GB"/>
        </a:p>
      </dgm:t>
    </dgm:pt>
    <dgm:pt modelId="{3448589C-A2B6-B147-A3F0-57F63769FD23}" type="sibTrans" cxnId="{4F19C042-C3D6-1D42-BC6D-AA943E54CEFD}">
      <dgm:prSet/>
      <dgm:spPr/>
      <dgm:t>
        <a:bodyPr/>
        <a:lstStyle/>
        <a:p>
          <a:endParaRPr lang="en-GB"/>
        </a:p>
      </dgm:t>
    </dgm:pt>
    <dgm:pt modelId="{F0D7133E-B88B-0B42-A171-DDAF2FA4FA02}">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Cost saved £42,472</a:t>
          </a:r>
        </a:p>
      </dgm:t>
    </dgm:pt>
    <dgm:pt modelId="{6CE7EE95-B85B-4B4B-ACE2-E6D1A6B75F89}" type="parTrans" cxnId="{20285661-17B1-1F4A-AC14-684CCE01C5A5}">
      <dgm:prSet/>
      <dgm:spPr/>
      <dgm:t>
        <a:bodyPr/>
        <a:lstStyle/>
        <a:p>
          <a:endParaRPr lang="en-GB"/>
        </a:p>
      </dgm:t>
    </dgm:pt>
    <dgm:pt modelId="{8C2CBC1A-7E83-C94D-B005-C02FCCB2E4C4}" type="sibTrans" cxnId="{20285661-17B1-1F4A-AC14-684CCE01C5A5}">
      <dgm:prSet/>
      <dgm:spPr/>
      <dgm:t>
        <a:bodyPr/>
        <a:lstStyle/>
        <a:p>
          <a:endParaRPr lang="en-GB"/>
        </a:p>
      </dgm:t>
    </dgm:pt>
    <dgm:pt modelId="{A0F13994-1625-A44C-8F2F-201417551AD1}">
      <dgm:prSet phldrT="[Text]" custT="1"/>
      <dgm:spPr/>
      <dgm:t>
        <a:bodyPr/>
        <a:lstStyle/>
        <a:p>
          <a:pPr>
            <a:lnSpc>
              <a:spcPct val="150000"/>
            </a:lnSpc>
          </a:pPr>
          <a:r>
            <a:rPr lang="en-GB" sz="2400" b="0" i="0">
              <a:latin typeface="Arial" panose="020B0604020202020204" pitchFamily="34" charset="0"/>
              <a:cs typeface="Arial" panose="020B0604020202020204" pitchFamily="34" charset="0"/>
            </a:rPr>
            <a:t>Now: send to the robots</a:t>
          </a:r>
        </a:p>
      </dgm:t>
    </dgm:pt>
    <dgm:pt modelId="{3311AB9C-DECA-2C42-8926-8B31EF9B02F7}" type="parTrans" cxnId="{B755DFB3-07BE-4F41-87D3-122A15F8E923}">
      <dgm:prSet/>
      <dgm:spPr/>
      <dgm:t>
        <a:bodyPr/>
        <a:lstStyle/>
        <a:p>
          <a:endParaRPr lang="en-GB"/>
        </a:p>
      </dgm:t>
    </dgm:pt>
    <dgm:pt modelId="{CED8C3CE-59F3-8A44-B079-21015C7D2CB9}" type="sibTrans" cxnId="{B755DFB3-07BE-4F41-87D3-122A15F8E923}">
      <dgm:prSet/>
      <dgm:spPr/>
      <dgm:t>
        <a:bodyPr/>
        <a:lstStyle/>
        <a:p>
          <a:endParaRPr lang="en-GB"/>
        </a:p>
      </dgm:t>
    </dgm:pt>
    <dgm:pt modelId="{4CE030DB-E765-9A4B-B2EF-3404AFAC7616}" type="pres">
      <dgm:prSet presAssocID="{E25EA434-522F-B24A-8823-FDD36D129508}" presName="Name0" presStyleCnt="0">
        <dgm:presLayoutVars>
          <dgm:chMax val="7"/>
          <dgm:dir/>
          <dgm:animLvl val="lvl"/>
          <dgm:resizeHandles val="exact"/>
        </dgm:presLayoutVars>
      </dgm:prSet>
      <dgm:spPr/>
    </dgm:pt>
    <dgm:pt modelId="{3DAC0A69-9FA3-E546-839F-631AA49403AC}" type="pres">
      <dgm:prSet presAssocID="{81E65753-D91A-234C-8DE8-7F4955DC7B98}" presName="circle1" presStyleLbl="node1" presStyleIdx="0" presStyleCnt="3"/>
      <dgm:spPr/>
    </dgm:pt>
    <dgm:pt modelId="{7CD1C8A1-52F4-BF48-B6D5-583204757812}" type="pres">
      <dgm:prSet presAssocID="{81E65753-D91A-234C-8DE8-7F4955DC7B98}" presName="space" presStyleCnt="0"/>
      <dgm:spPr/>
    </dgm:pt>
    <dgm:pt modelId="{B3774096-689F-4444-89CE-271A521117CA}" type="pres">
      <dgm:prSet presAssocID="{81E65753-D91A-234C-8DE8-7F4955DC7B98}" presName="rect1" presStyleLbl="alignAcc1" presStyleIdx="0" presStyleCnt="3" custLinFactNeighborX="918" custLinFactNeighborY="-20793"/>
      <dgm:spPr/>
    </dgm:pt>
    <dgm:pt modelId="{77BF2F13-FB26-E445-9B8D-62E7E2197B4D}" type="pres">
      <dgm:prSet presAssocID="{2B00B9FF-0F0E-1544-904C-96100E5EB281}" presName="vertSpace2" presStyleLbl="node1" presStyleIdx="0" presStyleCnt="3"/>
      <dgm:spPr/>
    </dgm:pt>
    <dgm:pt modelId="{1B7B9B7D-583E-1747-990D-0020C9B95D2A}" type="pres">
      <dgm:prSet presAssocID="{2B00B9FF-0F0E-1544-904C-96100E5EB281}" presName="circle2" presStyleLbl="node1" presStyleIdx="1" presStyleCnt="3"/>
      <dgm:spPr/>
    </dgm:pt>
    <dgm:pt modelId="{06205B1D-B4A0-944D-B516-7711FC330C93}" type="pres">
      <dgm:prSet presAssocID="{2B00B9FF-0F0E-1544-904C-96100E5EB281}" presName="rect2" presStyleLbl="alignAcc1" presStyleIdx="1" presStyleCnt="3" custScaleX="100019" custScaleY="82975" custLinFactNeighborX="-1" custLinFactNeighborY="-7496"/>
      <dgm:spPr/>
    </dgm:pt>
    <dgm:pt modelId="{D7FEA05F-7DEA-1243-9AFC-F8A07990FBE8}" type="pres">
      <dgm:prSet presAssocID="{57E45C24-F1DE-E849-9096-96ABC7F35287}" presName="vertSpace3" presStyleLbl="node1" presStyleIdx="1" presStyleCnt="3"/>
      <dgm:spPr/>
    </dgm:pt>
    <dgm:pt modelId="{1202C6D6-1D84-C24C-9ACD-CF0689DCF273}" type="pres">
      <dgm:prSet presAssocID="{57E45C24-F1DE-E849-9096-96ABC7F35287}" presName="circle3" presStyleLbl="node1" presStyleIdx="2" presStyleCnt="3"/>
      <dgm:spPr/>
    </dgm:pt>
    <dgm:pt modelId="{D8421045-1CFD-FB47-AF6C-795FCF17D34B}" type="pres">
      <dgm:prSet presAssocID="{57E45C24-F1DE-E849-9096-96ABC7F35287}" presName="rect3" presStyleLbl="alignAcc1" presStyleIdx="2" presStyleCnt="3"/>
      <dgm:spPr/>
    </dgm:pt>
    <dgm:pt modelId="{662BFC3D-EFFD-904D-BB2E-A695EEC4A3ED}" type="pres">
      <dgm:prSet presAssocID="{81E65753-D91A-234C-8DE8-7F4955DC7B98}" presName="rect1ParTx" presStyleLbl="alignAcc1" presStyleIdx="2" presStyleCnt="3">
        <dgm:presLayoutVars>
          <dgm:chMax val="1"/>
          <dgm:bulletEnabled val="1"/>
        </dgm:presLayoutVars>
      </dgm:prSet>
      <dgm:spPr/>
    </dgm:pt>
    <dgm:pt modelId="{8611E4B7-A5DB-7740-B285-411A3FA03885}" type="pres">
      <dgm:prSet presAssocID="{81E65753-D91A-234C-8DE8-7F4955DC7B98}" presName="rect1ChTx" presStyleLbl="alignAcc1" presStyleIdx="2" presStyleCnt="3">
        <dgm:presLayoutVars>
          <dgm:bulletEnabled val="1"/>
        </dgm:presLayoutVars>
      </dgm:prSet>
      <dgm:spPr/>
    </dgm:pt>
    <dgm:pt modelId="{675A4C0B-BB3C-7D4A-BFE8-15C0F3D4ACB3}" type="pres">
      <dgm:prSet presAssocID="{2B00B9FF-0F0E-1544-904C-96100E5EB281}" presName="rect2ParTx" presStyleLbl="alignAcc1" presStyleIdx="2" presStyleCnt="3">
        <dgm:presLayoutVars>
          <dgm:chMax val="1"/>
          <dgm:bulletEnabled val="1"/>
        </dgm:presLayoutVars>
      </dgm:prSet>
      <dgm:spPr/>
    </dgm:pt>
    <dgm:pt modelId="{1422EFE9-CAFE-374B-A2C2-B2AF3FFDB48D}" type="pres">
      <dgm:prSet presAssocID="{2B00B9FF-0F0E-1544-904C-96100E5EB281}" presName="rect2ChTx" presStyleLbl="alignAcc1" presStyleIdx="2" presStyleCnt="3" custScaleX="100067" custScaleY="100000">
        <dgm:presLayoutVars>
          <dgm:bulletEnabled val="1"/>
        </dgm:presLayoutVars>
      </dgm:prSet>
      <dgm:spPr/>
    </dgm:pt>
    <dgm:pt modelId="{E338B365-AC57-6C48-A929-57D06CEE9C2C}" type="pres">
      <dgm:prSet presAssocID="{57E45C24-F1DE-E849-9096-96ABC7F35287}" presName="rect3ParTx" presStyleLbl="alignAcc1" presStyleIdx="2" presStyleCnt="3">
        <dgm:presLayoutVars>
          <dgm:chMax val="1"/>
          <dgm:bulletEnabled val="1"/>
        </dgm:presLayoutVars>
      </dgm:prSet>
      <dgm:spPr/>
    </dgm:pt>
    <dgm:pt modelId="{A7B30FEB-31F5-1141-9D15-A8820EF20262}" type="pres">
      <dgm:prSet presAssocID="{57E45C24-F1DE-E849-9096-96ABC7F35287}" presName="rect3ChTx" presStyleLbl="alignAcc1" presStyleIdx="2" presStyleCnt="3">
        <dgm:presLayoutVars>
          <dgm:bulletEnabled val="1"/>
        </dgm:presLayoutVars>
      </dgm:prSet>
      <dgm:spPr/>
    </dgm:pt>
  </dgm:ptLst>
  <dgm:cxnLst>
    <dgm:cxn modelId="{C6D53403-875A-924C-B20F-ACA989F68FA3}" type="presOf" srcId="{E25EA434-522F-B24A-8823-FDD36D129508}" destId="{4CE030DB-E765-9A4B-B2EF-3404AFAC7616}" srcOrd="0" destOrd="0" presId="urn:microsoft.com/office/officeart/2005/8/layout/target3"/>
    <dgm:cxn modelId="{A3FB603A-37DE-EB4D-9391-A166783D32B3}" type="presOf" srcId="{81E65753-D91A-234C-8DE8-7F4955DC7B98}" destId="{662BFC3D-EFFD-904D-BB2E-A695EEC4A3ED}" srcOrd="1" destOrd="0" presId="urn:microsoft.com/office/officeart/2005/8/layout/target3"/>
    <dgm:cxn modelId="{D711D83B-836B-F546-9516-558E4F314CCD}" srcId="{E25EA434-522F-B24A-8823-FDD36D129508}" destId="{57E45C24-F1DE-E849-9096-96ABC7F35287}" srcOrd="2" destOrd="0" parTransId="{A4BA2D6A-9618-7C4F-88D3-335FA59B0B68}" sibTransId="{1A5BF228-9AC7-4648-B858-65E93F81BFC1}"/>
    <dgm:cxn modelId="{9946D55E-D557-7345-B90C-AF85C4F2A664}" type="presOf" srcId="{19207DF9-5C50-CC49-A3CB-5044EA9F46ED}" destId="{1422EFE9-CAFE-374B-A2C2-B2AF3FFDB48D}" srcOrd="0" destOrd="1" presId="urn:microsoft.com/office/officeart/2005/8/layout/target3"/>
    <dgm:cxn modelId="{C43BC360-1798-6440-BB4F-7DAA5F6BFF2B}" type="presOf" srcId="{BD92229A-B5D4-E745-ADBD-B84DC82A244C}" destId="{1422EFE9-CAFE-374B-A2C2-B2AF3FFDB48D}" srcOrd="0" destOrd="0" presId="urn:microsoft.com/office/officeart/2005/8/layout/target3"/>
    <dgm:cxn modelId="{20285661-17B1-1F4A-AC14-684CCE01C5A5}" srcId="{57E45C24-F1DE-E849-9096-96ABC7F35287}" destId="{F0D7133E-B88B-0B42-A171-DDAF2FA4FA02}" srcOrd="1" destOrd="0" parTransId="{6CE7EE95-B85B-4B4B-ACE2-E6D1A6B75F89}" sibTransId="{8C2CBC1A-7E83-C94D-B005-C02FCCB2E4C4}"/>
    <dgm:cxn modelId="{4F19C042-C3D6-1D42-BC6D-AA943E54CEFD}" srcId="{2B00B9FF-0F0E-1544-904C-96100E5EB281}" destId="{19207DF9-5C50-CC49-A3CB-5044EA9F46ED}" srcOrd="1" destOrd="0" parTransId="{441A7585-94F1-424C-8689-03DBC58F9321}" sibTransId="{3448589C-A2B6-B147-A3F0-57F63769FD23}"/>
    <dgm:cxn modelId="{87844B45-9B59-194F-B067-F4806B85B184}" type="presOf" srcId="{57E45C24-F1DE-E849-9096-96ABC7F35287}" destId="{E338B365-AC57-6C48-A929-57D06CEE9C2C}" srcOrd="1" destOrd="0" presId="urn:microsoft.com/office/officeart/2005/8/layout/target3"/>
    <dgm:cxn modelId="{7DF05148-23F4-394E-ACC2-CBD4BDF1866A}" srcId="{E25EA434-522F-B24A-8823-FDD36D129508}" destId="{2B00B9FF-0F0E-1544-904C-96100E5EB281}" srcOrd="1" destOrd="0" parTransId="{EE0B6E9B-0483-144A-A42F-5DF6121ECC0E}" sibTransId="{3F69A9B8-CB94-A141-9E24-3F74491072C7}"/>
    <dgm:cxn modelId="{70CD6852-7CA9-5C42-8D3B-91BCFF9A6EF1}" type="presOf" srcId="{A0F13994-1625-A44C-8F2F-201417551AD1}" destId="{8611E4B7-A5DB-7740-B285-411A3FA03885}" srcOrd="0" destOrd="1" presId="urn:microsoft.com/office/officeart/2005/8/layout/target3"/>
    <dgm:cxn modelId="{9F9DAA72-7C88-A442-A160-31AF82025C81}" type="presOf" srcId="{A5DF4FA9-24D9-BB4A-B221-E23D2605A49A}" destId="{8611E4B7-A5DB-7740-B285-411A3FA03885}" srcOrd="0" destOrd="0" presId="urn:microsoft.com/office/officeart/2005/8/layout/target3"/>
    <dgm:cxn modelId="{35112B5A-F4C2-7C4E-A115-6C8079BB4D36}" type="presOf" srcId="{57E45C24-F1DE-E849-9096-96ABC7F35287}" destId="{D8421045-1CFD-FB47-AF6C-795FCF17D34B}" srcOrd="0" destOrd="0" presId="urn:microsoft.com/office/officeart/2005/8/layout/target3"/>
    <dgm:cxn modelId="{A1349695-E99D-A743-A93D-7B6680CE4EF4}" type="presOf" srcId="{2B00B9FF-0F0E-1544-904C-96100E5EB281}" destId="{675A4C0B-BB3C-7D4A-BFE8-15C0F3D4ACB3}" srcOrd="1" destOrd="0" presId="urn:microsoft.com/office/officeart/2005/8/layout/target3"/>
    <dgm:cxn modelId="{4C95B9A3-B8F7-6443-9311-DCAE2E040575}" srcId="{E25EA434-522F-B24A-8823-FDD36D129508}" destId="{81E65753-D91A-234C-8DE8-7F4955DC7B98}" srcOrd="0" destOrd="0" parTransId="{D77878A2-2AAA-0644-8910-4EE0B5EC336C}" sibTransId="{41CFF8F9-F24D-5B40-843E-A129E21BC2D1}"/>
    <dgm:cxn modelId="{8DE71EA4-5973-E347-B578-605934D8ED3C}" type="presOf" srcId="{F0D7133E-B88B-0B42-A171-DDAF2FA4FA02}" destId="{A7B30FEB-31F5-1141-9D15-A8820EF20262}" srcOrd="0" destOrd="1" presId="urn:microsoft.com/office/officeart/2005/8/layout/target3"/>
    <dgm:cxn modelId="{B755DFB3-07BE-4F41-87D3-122A15F8E923}" srcId="{81E65753-D91A-234C-8DE8-7F4955DC7B98}" destId="{A0F13994-1625-A44C-8F2F-201417551AD1}" srcOrd="1" destOrd="0" parTransId="{3311AB9C-DECA-2C42-8926-8B31EF9B02F7}" sibTransId="{CED8C3CE-59F3-8A44-B079-21015C7D2CB9}"/>
    <dgm:cxn modelId="{90CF0ED1-2BF4-6047-990A-9B131E92630B}" srcId="{57E45C24-F1DE-E849-9096-96ABC7F35287}" destId="{17064D0B-C958-9943-B23C-1A5B0D836174}" srcOrd="0" destOrd="0" parTransId="{3BA89142-F5F6-224B-B0ED-417DCA70A2AA}" sibTransId="{C749D833-394B-3E4A-A516-9F197E8A748D}"/>
    <dgm:cxn modelId="{672B34D1-9E44-014C-96A1-55BDE9B7BDCF}" type="presOf" srcId="{81E65753-D91A-234C-8DE8-7F4955DC7B98}" destId="{B3774096-689F-4444-89CE-271A521117CA}" srcOrd="0" destOrd="0" presId="urn:microsoft.com/office/officeart/2005/8/layout/target3"/>
    <dgm:cxn modelId="{D71527D5-CB8C-0E47-AE32-22665C167177}" type="presOf" srcId="{17064D0B-C958-9943-B23C-1A5B0D836174}" destId="{A7B30FEB-31F5-1141-9D15-A8820EF20262}" srcOrd="0" destOrd="0" presId="urn:microsoft.com/office/officeart/2005/8/layout/target3"/>
    <dgm:cxn modelId="{C80232D7-599B-5A44-B7EE-13F3BF70FD4B}" srcId="{2B00B9FF-0F0E-1544-904C-96100E5EB281}" destId="{BD92229A-B5D4-E745-ADBD-B84DC82A244C}" srcOrd="0" destOrd="0" parTransId="{B5F4789E-6AF3-6044-990B-5ED4E4284EEC}" sibTransId="{9C5A2034-A609-9943-85AE-48A41C037C9C}"/>
    <dgm:cxn modelId="{2CCC69EF-C584-2843-9566-493CEE4C940B}" srcId="{81E65753-D91A-234C-8DE8-7F4955DC7B98}" destId="{A5DF4FA9-24D9-BB4A-B221-E23D2605A49A}" srcOrd="0" destOrd="0" parTransId="{29576AF9-352F-754D-A288-9DBA2CD74682}" sibTransId="{AAC6D838-108B-3D4C-98F0-96168D8EC6D1}"/>
    <dgm:cxn modelId="{88A897FA-6940-1744-A73A-4AA848DFCCA6}" type="presOf" srcId="{2B00B9FF-0F0E-1544-904C-96100E5EB281}" destId="{06205B1D-B4A0-944D-B516-7711FC330C93}" srcOrd="0" destOrd="0" presId="urn:microsoft.com/office/officeart/2005/8/layout/target3"/>
    <dgm:cxn modelId="{29D44DE4-6AE8-5E4C-9BB7-C3AD35FEF9E4}" type="presParOf" srcId="{4CE030DB-E765-9A4B-B2EF-3404AFAC7616}" destId="{3DAC0A69-9FA3-E546-839F-631AA49403AC}" srcOrd="0" destOrd="0" presId="urn:microsoft.com/office/officeart/2005/8/layout/target3"/>
    <dgm:cxn modelId="{90318A4A-2962-ED48-B97B-E02179114ABE}" type="presParOf" srcId="{4CE030DB-E765-9A4B-B2EF-3404AFAC7616}" destId="{7CD1C8A1-52F4-BF48-B6D5-583204757812}" srcOrd="1" destOrd="0" presId="urn:microsoft.com/office/officeart/2005/8/layout/target3"/>
    <dgm:cxn modelId="{77496DA5-DD72-9347-BE40-0646659ECFBD}" type="presParOf" srcId="{4CE030DB-E765-9A4B-B2EF-3404AFAC7616}" destId="{B3774096-689F-4444-89CE-271A521117CA}" srcOrd="2" destOrd="0" presId="urn:microsoft.com/office/officeart/2005/8/layout/target3"/>
    <dgm:cxn modelId="{313DA343-5D95-864A-BB0B-C1EA53301C07}" type="presParOf" srcId="{4CE030DB-E765-9A4B-B2EF-3404AFAC7616}" destId="{77BF2F13-FB26-E445-9B8D-62E7E2197B4D}" srcOrd="3" destOrd="0" presId="urn:microsoft.com/office/officeart/2005/8/layout/target3"/>
    <dgm:cxn modelId="{4C726565-6B81-8B44-8522-824574CE604E}" type="presParOf" srcId="{4CE030DB-E765-9A4B-B2EF-3404AFAC7616}" destId="{1B7B9B7D-583E-1747-990D-0020C9B95D2A}" srcOrd="4" destOrd="0" presId="urn:microsoft.com/office/officeart/2005/8/layout/target3"/>
    <dgm:cxn modelId="{73713A4D-52F6-484B-87E6-5976513E6D2D}" type="presParOf" srcId="{4CE030DB-E765-9A4B-B2EF-3404AFAC7616}" destId="{06205B1D-B4A0-944D-B516-7711FC330C93}" srcOrd="5" destOrd="0" presId="urn:microsoft.com/office/officeart/2005/8/layout/target3"/>
    <dgm:cxn modelId="{6CBF03E7-E8B1-F24D-9323-C6BD6E7F4CB1}" type="presParOf" srcId="{4CE030DB-E765-9A4B-B2EF-3404AFAC7616}" destId="{D7FEA05F-7DEA-1243-9AFC-F8A07990FBE8}" srcOrd="6" destOrd="0" presId="urn:microsoft.com/office/officeart/2005/8/layout/target3"/>
    <dgm:cxn modelId="{0A92CBF5-2436-B548-939C-E540AD751829}" type="presParOf" srcId="{4CE030DB-E765-9A4B-B2EF-3404AFAC7616}" destId="{1202C6D6-1D84-C24C-9ACD-CF0689DCF273}" srcOrd="7" destOrd="0" presId="urn:microsoft.com/office/officeart/2005/8/layout/target3"/>
    <dgm:cxn modelId="{8A6578EA-80BC-F744-8A53-2BD2E32A2530}" type="presParOf" srcId="{4CE030DB-E765-9A4B-B2EF-3404AFAC7616}" destId="{D8421045-1CFD-FB47-AF6C-795FCF17D34B}" srcOrd="8" destOrd="0" presId="urn:microsoft.com/office/officeart/2005/8/layout/target3"/>
    <dgm:cxn modelId="{E7AE500E-97EB-2541-97BF-B560E28E6095}" type="presParOf" srcId="{4CE030DB-E765-9A4B-B2EF-3404AFAC7616}" destId="{662BFC3D-EFFD-904D-BB2E-A695EEC4A3ED}" srcOrd="9" destOrd="0" presId="urn:microsoft.com/office/officeart/2005/8/layout/target3"/>
    <dgm:cxn modelId="{240807D1-C965-4F4E-88E3-14C31D0C5C0A}" type="presParOf" srcId="{4CE030DB-E765-9A4B-B2EF-3404AFAC7616}" destId="{8611E4B7-A5DB-7740-B285-411A3FA03885}" srcOrd="10" destOrd="0" presId="urn:microsoft.com/office/officeart/2005/8/layout/target3"/>
    <dgm:cxn modelId="{AD16797A-6E4A-0C46-8A88-696DA11CF899}" type="presParOf" srcId="{4CE030DB-E765-9A4B-B2EF-3404AFAC7616}" destId="{675A4C0B-BB3C-7D4A-BFE8-15C0F3D4ACB3}" srcOrd="11" destOrd="0" presId="urn:microsoft.com/office/officeart/2005/8/layout/target3"/>
    <dgm:cxn modelId="{9595B574-B67B-1E42-9061-762CD527B899}" type="presParOf" srcId="{4CE030DB-E765-9A4B-B2EF-3404AFAC7616}" destId="{1422EFE9-CAFE-374B-A2C2-B2AF3FFDB48D}" srcOrd="12" destOrd="0" presId="urn:microsoft.com/office/officeart/2005/8/layout/target3"/>
    <dgm:cxn modelId="{39C3D8A5-6549-5844-922C-364C6DFA2E8E}" type="presParOf" srcId="{4CE030DB-E765-9A4B-B2EF-3404AFAC7616}" destId="{E338B365-AC57-6C48-A929-57D06CEE9C2C}" srcOrd="13" destOrd="0" presId="urn:microsoft.com/office/officeart/2005/8/layout/target3"/>
    <dgm:cxn modelId="{5EE7D2F5-A8AF-DB47-8EE9-D47844EAFA72}" type="presParOf" srcId="{4CE030DB-E765-9A4B-B2EF-3404AFAC7616}" destId="{A7B30FEB-31F5-1141-9D15-A8820EF20262}" srcOrd="14"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138F40-2182-4DC7-8A3E-2AF4302CF80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CD3FC18-AABB-4E1A-B6D9-62DBD09F071C}">
      <dgm:prSet/>
      <dgm:spPr/>
      <dgm:t>
        <a:bodyPr/>
        <a:lstStyle/>
        <a:p>
          <a:pPr>
            <a:defRPr cap="all"/>
          </a:pPr>
          <a:r>
            <a:rPr lang="en-US"/>
            <a:t>Extract</a:t>
          </a:r>
        </a:p>
      </dgm:t>
    </dgm:pt>
    <dgm:pt modelId="{8AE6E4AC-70FF-493E-88CC-609B86A36E74}" type="parTrans" cxnId="{334103B9-851A-46B9-A511-3D604819485F}">
      <dgm:prSet/>
      <dgm:spPr/>
      <dgm:t>
        <a:bodyPr/>
        <a:lstStyle/>
        <a:p>
          <a:endParaRPr lang="en-US"/>
        </a:p>
      </dgm:t>
    </dgm:pt>
    <dgm:pt modelId="{9A53958C-1B7E-4F72-8C9F-17D8E44910C9}" type="sibTrans" cxnId="{334103B9-851A-46B9-A511-3D604819485F}">
      <dgm:prSet/>
      <dgm:spPr/>
      <dgm:t>
        <a:bodyPr/>
        <a:lstStyle/>
        <a:p>
          <a:endParaRPr lang="en-US"/>
        </a:p>
      </dgm:t>
    </dgm:pt>
    <dgm:pt modelId="{A30B1AEA-684A-4113-AB6E-0D5656A1D3AB}">
      <dgm:prSet/>
      <dgm:spPr/>
      <dgm:t>
        <a:bodyPr/>
        <a:lstStyle/>
        <a:p>
          <a:pPr>
            <a:defRPr cap="all"/>
          </a:pPr>
          <a:r>
            <a:rPr lang="en-US"/>
            <a:t>Remove negation</a:t>
          </a:r>
        </a:p>
      </dgm:t>
    </dgm:pt>
    <dgm:pt modelId="{A86C6D0E-672A-4F34-AD7C-35B6D8D50636}" type="parTrans" cxnId="{171C3466-E7CE-487C-96EA-1668518776C1}">
      <dgm:prSet/>
      <dgm:spPr/>
      <dgm:t>
        <a:bodyPr/>
        <a:lstStyle/>
        <a:p>
          <a:endParaRPr lang="en-US"/>
        </a:p>
      </dgm:t>
    </dgm:pt>
    <dgm:pt modelId="{0C7C42AE-D0DA-44BE-B27B-DF58704F3279}" type="sibTrans" cxnId="{171C3466-E7CE-487C-96EA-1668518776C1}">
      <dgm:prSet/>
      <dgm:spPr/>
      <dgm:t>
        <a:bodyPr/>
        <a:lstStyle/>
        <a:p>
          <a:endParaRPr lang="en-US"/>
        </a:p>
      </dgm:t>
    </dgm:pt>
    <dgm:pt modelId="{13C6258F-AFA8-400C-A77A-3F0FFAC85993}">
      <dgm:prSet/>
      <dgm:spPr/>
      <dgm:t>
        <a:bodyPr/>
        <a:lstStyle/>
        <a:p>
          <a:pPr>
            <a:defRPr cap="all"/>
          </a:pPr>
          <a:r>
            <a:rPr lang="en-US"/>
            <a:t>Codify</a:t>
          </a:r>
        </a:p>
      </dgm:t>
    </dgm:pt>
    <dgm:pt modelId="{045107EE-B7BD-4601-80D3-E4F3596CF71C}" type="parTrans" cxnId="{956AA1A8-BA44-46EB-9AE0-EF6F73BBEA3B}">
      <dgm:prSet/>
      <dgm:spPr/>
      <dgm:t>
        <a:bodyPr/>
        <a:lstStyle/>
        <a:p>
          <a:endParaRPr lang="en-US"/>
        </a:p>
      </dgm:t>
    </dgm:pt>
    <dgm:pt modelId="{C689ED49-6BC1-4047-BD6C-5D765E4115D7}" type="sibTrans" cxnId="{956AA1A8-BA44-46EB-9AE0-EF6F73BBEA3B}">
      <dgm:prSet/>
      <dgm:spPr/>
      <dgm:t>
        <a:bodyPr/>
        <a:lstStyle/>
        <a:p>
          <a:endParaRPr lang="en-US"/>
        </a:p>
      </dgm:t>
    </dgm:pt>
    <dgm:pt modelId="{43B39368-0F4F-4EC6-9024-E167E5030BE0}" type="pres">
      <dgm:prSet presAssocID="{62138F40-2182-4DC7-8A3E-2AF4302CF803}" presName="root" presStyleCnt="0">
        <dgm:presLayoutVars>
          <dgm:dir/>
          <dgm:resizeHandles val="exact"/>
        </dgm:presLayoutVars>
      </dgm:prSet>
      <dgm:spPr/>
    </dgm:pt>
    <dgm:pt modelId="{E5B11FF0-EA25-4181-A9F8-D2434DE69201}" type="pres">
      <dgm:prSet presAssocID="{9CD3FC18-AABB-4E1A-B6D9-62DBD09F071C}" presName="compNode" presStyleCnt="0"/>
      <dgm:spPr/>
    </dgm:pt>
    <dgm:pt modelId="{E1BE11EB-D7A5-4943-94E9-91BF2C223DA0}" type="pres">
      <dgm:prSet presAssocID="{9CD3FC18-AABB-4E1A-B6D9-62DBD09F071C}" presName="iconBgRect" presStyleLbl="bgShp" presStyleIdx="0" presStyleCnt="3"/>
      <dgm:spPr/>
    </dgm:pt>
    <dgm:pt modelId="{DA65A69F-3B71-47B0-AA08-5DF022F3C75B}" type="pres">
      <dgm:prSet presAssocID="{9CD3FC18-AABB-4E1A-B6D9-62DBD09F07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02CE04B-418F-49E1-8A15-D0F3BF20EF83}" type="pres">
      <dgm:prSet presAssocID="{9CD3FC18-AABB-4E1A-B6D9-62DBD09F071C}" presName="spaceRect" presStyleCnt="0"/>
      <dgm:spPr/>
    </dgm:pt>
    <dgm:pt modelId="{FE992559-108E-4633-8678-F21383D3597F}" type="pres">
      <dgm:prSet presAssocID="{9CD3FC18-AABB-4E1A-B6D9-62DBD09F071C}" presName="textRect" presStyleLbl="revTx" presStyleIdx="0" presStyleCnt="3">
        <dgm:presLayoutVars>
          <dgm:chMax val="1"/>
          <dgm:chPref val="1"/>
        </dgm:presLayoutVars>
      </dgm:prSet>
      <dgm:spPr/>
    </dgm:pt>
    <dgm:pt modelId="{2E029153-1395-48BC-9ECA-9FDCDCFA4C66}" type="pres">
      <dgm:prSet presAssocID="{9A53958C-1B7E-4F72-8C9F-17D8E44910C9}" presName="sibTrans" presStyleCnt="0"/>
      <dgm:spPr/>
    </dgm:pt>
    <dgm:pt modelId="{E8CBDD55-875A-48BC-92B0-DEA213A676DA}" type="pres">
      <dgm:prSet presAssocID="{A30B1AEA-684A-4113-AB6E-0D5656A1D3AB}" presName="compNode" presStyleCnt="0"/>
      <dgm:spPr/>
    </dgm:pt>
    <dgm:pt modelId="{71E4AFA0-13A8-4565-805C-559778688490}" type="pres">
      <dgm:prSet presAssocID="{A30B1AEA-684A-4113-AB6E-0D5656A1D3AB}" presName="iconBgRect" presStyleLbl="bgShp" presStyleIdx="1" presStyleCnt="3"/>
      <dgm:spPr/>
    </dgm:pt>
    <dgm:pt modelId="{FC5B0F18-92DC-4C6F-B43D-D95060657A83}" type="pres">
      <dgm:prSet presAssocID="{A30B1AEA-684A-4113-AB6E-0D5656A1D3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360330E4-318C-4A31-8C37-CC8F9AF0B9E0}" type="pres">
      <dgm:prSet presAssocID="{A30B1AEA-684A-4113-AB6E-0D5656A1D3AB}" presName="spaceRect" presStyleCnt="0"/>
      <dgm:spPr/>
    </dgm:pt>
    <dgm:pt modelId="{747783F7-5362-48C9-B897-5DC22CB1579D}" type="pres">
      <dgm:prSet presAssocID="{A30B1AEA-684A-4113-AB6E-0D5656A1D3AB}" presName="textRect" presStyleLbl="revTx" presStyleIdx="1" presStyleCnt="3">
        <dgm:presLayoutVars>
          <dgm:chMax val="1"/>
          <dgm:chPref val="1"/>
        </dgm:presLayoutVars>
      </dgm:prSet>
      <dgm:spPr/>
    </dgm:pt>
    <dgm:pt modelId="{54495646-2FA1-40A4-BEBB-EC22128F9E1C}" type="pres">
      <dgm:prSet presAssocID="{0C7C42AE-D0DA-44BE-B27B-DF58704F3279}" presName="sibTrans" presStyleCnt="0"/>
      <dgm:spPr/>
    </dgm:pt>
    <dgm:pt modelId="{907C499D-A807-4059-BB99-179CEE78B9D0}" type="pres">
      <dgm:prSet presAssocID="{13C6258F-AFA8-400C-A77A-3F0FFAC85993}" presName="compNode" presStyleCnt="0"/>
      <dgm:spPr/>
    </dgm:pt>
    <dgm:pt modelId="{1855D696-706B-4E2E-B3DA-403E7F432A33}" type="pres">
      <dgm:prSet presAssocID="{13C6258F-AFA8-400C-A77A-3F0FFAC85993}" presName="iconBgRect" presStyleLbl="bgShp" presStyleIdx="2" presStyleCnt="3"/>
      <dgm:spPr/>
    </dgm:pt>
    <dgm:pt modelId="{4AE6CF67-84E3-4B18-A0AC-F1FFE50F0479}" type="pres">
      <dgm:prSet presAssocID="{13C6258F-AFA8-400C-A77A-3F0FFAC859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sh"/>
        </a:ext>
      </dgm:extLst>
    </dgm:pt>
    <dgm:pt modelId="{C671A572-8CB3-4B31-835B-9AAF2827F530}" type="pres">
      <dgm:prSet presAssocID="{13C6258F-AFA8-400C-A77A-3F0FFAC85993}" presName="spaceRect" presStyleCnt="0"/>
      <dgm:spPr/>
    </dgm:pt>
    <dgm:pt modelId="{E22C3D66-7374-4FB9-8EA5-31DE0996BE8C}" type="pres">
      <dgm:prSet presAssocID="{13C6258F-AFA8-400C-A77A-3F0FFAC85993}" presName="textRect" presStyleLbl="revTx" presStyleIdx="2" presStyleCnt="3">
        <dgm:presLayoutVars>
          <dgm:chMax val="1"/>
          <dgm:chPref val="1"/>
        </dgm:presLayoutVars>
      </dgm:prSet>
      <dgm:spPr/>
    </dgm:pt>
  </dgm:ptLst>
  <dgm:cxnLst>
    <dgm:cxn modelId="{171C3466-E7CE-487C-96EA-1668518776C1}" srcId="{62138F40-2182-4DC7-8A3E-2AF4302CF803}" destId="{A30B1AEA-684A-4113-AB6E-0D5656A1D3AB}" srcOrd="1" destOrd="0" parTransId="{A86C6D0E-672A-4F34-AD7C-35B6D8D50636}" sibTransId="{0C7C42AE-D0DA-44BE-B27B-DF58704F3279}"/>
    <dgm:cxn modelId="{2B7FCD70-11BB-4C2B-9261-F83CBE976AD2}" type="presOf" srcId="{13C6258F-AFA8-400C-A77A-3F0FFAC85993}" destId="{E22C3D66-7374-4FB9-8EA5-31DE0996BE8C}" srcOrd="0" destOrd="0" presId="urn:microsoft.com/office/officeart/2018/5/layout/IconCircleLabelList"/>
    <dgm:cxn modelId="{72627B91-DC55-482D-AEB3-52D6922AA8DE}" type="presOf" srcId="{9CD3FC18-AABB-4E1A-B6D9-62DBD09F071C}" destId="{FE992559-108E-4633-8678-F21383D3597F}" srcOrd="0" destOrd="0" presId="urn:microsoft.com/office/officeart/2018/5/layout/IconCircleLabelList"/>
    <dgm:cxn modelId="{71EE2B97-244A-40FD-900E-B8BB7C385E94}" type="presOf" srcId="{A30B1AEA-684A-4113-AB6E-0D5656A1D3AB}" destId="{747783F7-5362-48C9-B897-5DC22CB1579D}" srcOrd="0" destOrd="0" presId="urn:microsoft.com/office/officeart/2018/5/layout/IconCircleLabelList"/>
    <dgm:cxn modelId="{BC314698-DD97-49B0-B5CE-FD2C79330667}" type="presOf" srcId="{62138F40-2182-4DC7-8A3E-2AF4302CF803}" destId="{43B39368-0F4F-4EC6-9024-E167E5030BE0}" srcOrd="0" destOrd="0" presId="urn:microsoft.com/office/officeart/2018/5/layout/IconCircleLabelList"/>
    <dgm:cxn modelId="{956AA1A8-BA44-46EB-9AE0-EF6F73BBEA3B}" srcId="{62138F40-2182-4DC7-8A3E-2AF4302CF803}" destId="{13C6258F-AFA8-400C-A77A-3F0FFAC85993}" srcOrd="2" destOrd="0" parTransId="{045107EE-B7BD-4601-80D3-E4F3596CF71C}" sibTransId="{C689ED49-6BC1-4047-BD6C-5D765E4115D7}"/>
    <dgm:cxn modelId="{334103B9-851A-46B9-A511-3D604819485F}" srcId="{62138F40-2182-4DC7-8A3E-2AF4302CF803}" destId="{9CD3FC18-AABB-4E1A-B6D9-62DBD09F071C}" srcOrd="0" destOrd="0" parTransId="{8AE6E4AC-70FF-493E-88CC-609B86A36E74}" sibTransId="{9A53958C-1B7E-4F72-8C9F-17D8E44910C9}"/>
    <dgm:cxn modelId="{32019578-4846-4F92-8293-200E851B5246}" type="presParOf" srcId="{43B39368-0F4F-4EC6-9024-E167E5030BE0}" destId="{E5B11FF0-EA25-4181-A9F8-D2434DE69201}" srcOrd="0" destOrd="0" presId="urn:microsoft.com/office/officeart/2018/5/layout/IconCircleLabelList"/>
    <dgm:cxn modelId="{A2962A1E-D74A-4B54-A74A-73B6EBF81270}" type="presParOf" srcId="{E5B11FF0-EA25-4181-A9F8-D2434DE69201}" destId="{E1BE11EB-D7A5-4943-94E9-91BF2C223DA0}" srcOrd="0" destOrd="0" presId="urn:microsoft.com/office/officeart/2018/5/layout/IconCircleLabelList"/>
    <dgm:cxn modelId="{B486DB20-D156-4382-8F93-E3DEBAD7A426}" type="presParOf" srcId="{E5B11FF0-EA25-4181-A9F8-D2434DE69201}" destId="{DA65A69F-3B71-47B0-AA08-5DF022F3C75B}" srcOrd="1" destOrd="0" presId="urn:microsoft.com/office/officeart/2018/5/layout/IconCircleLabelList"/>
    <dgm:cxn modelId="{2CC72D22-C18D-4095-BCD2-1B4A1150706E}" type="presParOf" srcId="{E5B11FF0-EA25-4181-A9F8-D2434DE69201}" destId="{502CE04B-418F-49E1-8A15-D0F3BF20EF83}" srcOrd="2" destOrd="0" presId="urn:microsoft.com/office/officeart/2018/5/layout/IconCircleLabelList"/>
    <dgm:cxn modelId="{173C49E7-71BD-4454-BDD0-086F96B96674}" type="presParOf" srcId="{E5B11FF0-EA25-4181-A9F8-D2434DE69201}" destId="{FE992559-108E-4633-8678-F21383D3597F}" srcOrd="3" destOrd="0" presId="urn:microsoft.com/office/officeart/2018/5/layout/IconCircleLabelList"/>
    <dgm:cxn modelId="{40ECD1C6-A157-4468-AB2E-0BB01B6F2C82}" type="presParOf" srcId="{43B39368-0F4F-4EC6-9024-E167E5030BE0}" destId="{2E029153-1395-48BC-9ECA-9FDCDCFA4C66}" srcOrd="1" destOrd="0" presId="urn:microsoft.com/office/officeart/2018/5/layout/IconCircleLabelList"/>
    <dgm:cxn modelId="{F56B74D3-791C-4892-B51C-679288189304}" type="presParOf" srcId="{43B39368-0F4F-4EC6-9024-E167E5030BE0}" destId="{E8CBDD55-875A-48BC-92B0-DEA213A676DA}" srcOrd="2" destOrd="0" presId="urn:microsoft.com/office/officeart/2018/5/layout/IconCircleLabelList"/>
    <dgm:cxn modelId="{0D09F2DD-DED2-47E7-BAB0-21B07E192436}" type="presParOf" srcId="{E8CBDD55-875A-48BC-92B0-DEA213A676DA}" destId="{71E4AFA0-13A8-4565-805C-559778688490}" srcOrd="0" destOrd="0" presId="urn:microsoft.com/office/officeart/2018/5/layout/IconCircleLabelList"/>
    <dgm:cxn modelId="{BC16C0BB-9484-4E0E-A18D-5AA7A34C5AAD}" type="presParOf" srcId="{E8CBDD55-875A-48BC-92B0-DEA213A676DA}" destId="{FC5B0F18-92DC-4C6F-B43D-D95060657A83}" srcOrd="1" destOrd="0" presId="urn:microsoft.com/office/officeart/2018/5/layout/IconCircleLabelList"/>
    <dgm:cxn modelId="{ECF9CF7B-68C1-4809-BFC1-FB89ECCC4B83}" type="presParOf" srcId="{E8CBDD55-875A-48BC-92B0-DEA213A676DA}" destId="{360330E4-318C-4A31-8C37-CC8F9AF0B9E0}" srcOrd="2" destOrd="0" presId="urn:microsoft.com/office/officeart/2018/5/layout/IconCircleLabelList"/>
    <dgm:cxn modelId="{383D2F07-7436-4CEF-88DA-4882F0131CC4}" type="presParOf" srcId="{E8CBDD55-875A-48BC-92B0-DEA213A676DA}" destId="{747783F7-5362-48C9-B897-5DC22CB1579D}" srcOrd="3" destOrd="0" presId="urn:microsoft.com/office/officeart/2018/5/layout/IconCircleLabelList"/>
    <dgm:cxn modelId="{2191D18A-45E4-42C1-88FC-BE91D0C6E782}" type="presParOf" srcId="{43B39368-0F4F-4EC6-9024-E167E5030BE0}" destId="{54495646-2FA1-40A4-BEBB-EC22128F9E1C}" srcOrd="3" destOrd="0" presId="urn:microsoft.com/office/officeart/2018/5/layout/IconCircleLabelList"/>
    <dgm:cxn modelId="{C2EB3AFD-43EF-4B2A-9CBF-99EDF0EF4311}" type="presParOf" srcId="{43B39368-0F4F-4EC6-9024-E167E5030BE0}" destId="{907C499D-A807-4059-BB99-179CEE78B9D0}" srcOrd="4" destOrd="0" presId="urn:microsoft.com/office/officeart/2018/5/layout/IconCircleLabelList"/>
    <dgm:cxn modelId="{430E7275-C242-4235-9B58-EBE0934ABAB1}" type="presParOf" srcId="{907C499D-A807-4059-BB99-179CEE78B9D0}" destId="{1855D696-706B-4E2E-B3DA-403E7F432A33}" srcOrd="0" destOrd="0" presId="urn:microsoft.com/office/officeart/2018/5/layout/IconCircleLabelList"/>
    <dgm:cxn modelId="{8339346E-0239-4774-A29E-F1C37A7AA345}" type="presParOf" srcId="{907C499D-A807-4059-BB99-179CEE78B9D0}" destId="{4AE6CF67-84E3-4B18-A0AC-F1FFE50F0479}" srcOrd="1" destOrd="0" presId="urn:microsoft.com/office/officeart/2018/5/layout/IconCircleLabelList"/>
    <dgm:cxn modelId="{DBD97A71-C0ED-42A1-85C6-1F2B346CFF6D}" type="presParOf" srcId="{907C499D-A807-4059-BB99-179CEE78B9D0}" destId="{C671A572-8CB3-4B31-835B-9AAF2827F530}" srcOrd="2" destOrd="0" presId="urn:microsoft.com/office/officeart/2018/5/layout/IconCircleLabelList"/>
    <dgm:cxn modelId="{5FB110DE-1F17-49E6-8524-7C82F1842D51}" type="presParOf" srcId="{907C499D-A807-4059-BB99-179CEE78B9D0}" destId="{E22C3D66-7374-4FB9-8EA5-31DE0996BE8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CDC8B8-BCD4-4CAE-9E4F-B23A0024C58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D3D5556-AA45-448B-9D64-A9E59EA10D99}">
      <dgm:prSet/>
      <dgm:spPr/>
      <dgm:t>
        <a:bodyPr/>
        <a:lstStyle/>
        <a:p>
          <a:r>
            <a:rPr lang="en-US"/>
            <a:t>One of the first organization to offer a full public wi-fi service was The Trust.</a:t>
          </a:r>
        </a:p>
      </dgm:t>
    </dgm:pt>
    <dgm:pt modelId="{F13D5848-59E7-42F7-8B42-E079FCA34CE2}" type="parTrans" cxnId="{B99477A5-DE8E-4710-ADBC-A01436AE2713}">
      <dgm:prSet/>
      <dgm:spPr/>
      <dgm:t>
        <a:bodyPr/>
        <a:lstStyle/>
        <a:p>
          <a:endParaRPr lang="en-US"/>
        </a:p>
      </dgm:t>
    </dgm:pt>
    <dgm:pt modelId="{B2AC301B-943B-4A93-9091-958FB3284471}" type="sibTrans" cxnId="{B99477A5-DE8E-4710-ADBC-A01436AE2713}">
      <dgm:prSet/>
      <dgm:spPr/>
      <dgm:t>
        <a:bodyPr/>
        <a:lstStyle/>
        <a:p>
          <a:endParaRPr lang="en-US"/>
        </a:p>
      </dgm:t>
    </dgm:pt>
    <dgm:pt modelId="{10D83690-C43F-41F0-9116-3E58BFE869FE}">
      <dgm:prSet/>
      <dgm:spPr/>
      <dgm:t>
        <a:bodyPr/>
        <a:lstStyle/>
        <a:p>
          <a:r>
            <a:rPr lang="en-US"/>
            <a:t>Healthcare communication specialist collaborate with others healthcare workers to raise the bar for the patient care and increase the efficacy of therapies.</a:t>
          </a:r>
        </a:p>
      </dgm:t>
    </dgm:pt>
    <dgm:pt modelId="{04816F78-13A8-4748-8B8F-DEFDC0B05716}" type="parTrans" cxnId="{F7AFC59D-963D-4CFF-87F0-B6F745D2707A}">
      <dgm:prSet/>
      <dgm:spPr/>
      <dgm:t>
        <a:bodyPr/>
        <a:lstStyle/>
        <a:p>
          <a:endParaRPr lang="en-US"/>
        </a:p>
      </dgm:t>
    </dgm:pt>
    <dgm:pt modelId="{08DB0921-3240-4A9A-B48F-47C17A8D7A01}" type="sibTrans" cxnId="{F7AFC59D-963D-4CFF-87F0-B6F745D2707A}">
      <dgm:prSet/>
      <dgm:spPr/>
      <dgm:t>
        <a:bodyPr/>
        <a:lstStyle/>
        <a:p>
          <a:endParaRPr lang="en-US"/>
        </a:p>
      </dgm:t>
    </dgm:pt>
    <dgm:pt modelId="{66F290D4-C4A9-4471-91BB-53134889D540}">
      <dgm:prSet/>
      <dgm:spPr/>
      <dgm:t>
        <a:bodyPr/>
        <a:lstStyle/>
        <a:p>
          <a:r>
            <a:rPr lang="en-US"/>
            <a:t>Communication professionals work to implement digital tools reduce human error and increase productivity.</a:t>
          </a:r>
        </a:p>
      </dgm:t>
    </dgm:pt>
    <dgm:pt modelId="{C30D4C9C-B0DF-45AC-BBF3-135ECFE5AD03}" type="parTrans" cxnId="{A88E8E9E-0E16-423D-80D8-EEAD7B48091D}">
      <dgm:prSet/>
      <dgm:spPr/>
      <dgm:t>
        <a:bodyPr/>
        <a:lstStyle/>
        <a:p>
          <a:endParaRPr lang="en-US"/>
        </a:p>
      </dgm:t>
    </dgm:pt>
    <dgm:pt modelId="{DBEC79A6-CB70-4F6C-8D66-3446C32125FB}" type="sibTrans" cxnId="{A88E8E9E-0E16-423D-80D8-EEAD7B48091D}">
      <dgm:prSet/>
      <dgm:spPr/>
      <dgm:t>
        <a:bodyPr/>
        <a:lstStyle/>
        <a:p>
          <a:endParaRPr lang="en-US"/>
        </a:p>
      </dgm:t>
    </dgm:pt>
    <dgm:pt modelId="{12DF0574-1728-421D-9F2C-1FCBB9516683}" type="pres">
      <dgm:prSet presAssocID="{5ECDC8B8-BCD4-4CAE-9E4F-B23A0024C584}" presName="vert0" presStyleCnt="0">
        <dgm:presLayoutVars>
          <dgm:dir/>
          <dgm:animOne val="branch"/>
          <dgm:animLvl val="lvl"/>
        </dgm:presLayoutVars>
      </dgm:prSet>
      <dgm:spPr/>
    </dgm:pt>
    <dgm:pt modelId="{57B17E1A-BE4F-4E85-97FA-70150FE450D2}" type="pres">
      <dgm:prSet presAssocID="{AD3D5556-AA45-448B-9D64-A9E59EA10D99}" presName="thickLine" presStyleLbl="alignNode1" presStyleIdx="0" presStyleCnt="3"/>
      <dgm:spPr/>
    </dgm:pt>
    <dgm:pt modelId="{E205F0FD-DCFB-4FAB-8129-CB98234EB7A6}" type="pres">
      <dgm:prSet presAssocID="{AD3D5556-AA45-448B-9D64-A9E59EA10D99}" presName="horz1" presStyleCnt="0"/>
      <dgm:spPr/>
    </dgm:pt>
    <dgm:pt modelId="{F5F261F2-3172-40B1-9CB8-28E44CBC5B6C}" type="pres">
      <dgm:prSet presAssocID="{AD3D5556-AA45-448B-9D64-A9E59EA10D99}" presName="tx1" presStyleLbl="revTx" presStyleIdx="0" presStyleCnt="3"/>
      <dgm:spPr/>
    </dgm:pt>
    <dgm:pt modelId="{5D6E33C6-A78D-4EEA-810D-FEF22B4520B7}" type="pres">
      <dgm:prSet presAssocID="{AD3D5556-AA45-448B-9D64-A9E59EA10D99}" presName="vert1" presStyleCnt="0"/>
      <dgm:spPr/>
    </dgm:pt>
    <dgm:pt modelId="{D58E657D-EACB-4603-A98A-507EEFB0E7FE}" type="pres">
      <dgm:prSet presAssocID="{10D83690-C43F-41F0-9116-3E58BFE869FE}" presName="thickLine" presStyleLbl="alignNode1" presStyleIdx="1" presStyleCnt="3"/>
      <dgm:spPr/>
    </dgm:pt>
    <dgm:pt modelId="{98E14F2C-5413-40B7-B7FA-0BC2089FF7B7}" type="pres">
      <dgm:prSet presAssocID="{10D83690-C43F-41F0-9116-3E58BFE869FE}" presName="horz1" presStyleCnt="0"/>
      <dgm:spPr/>
    </dgm:pt>
    <dgm:pt modelId="{ECB7BFD3-CD80-4A42-8275-BF5C9BDA9875}" type="pres">
      <dgm:prSet presAssocID="{10D83690-C43F-41F0-9116-3E58BFE869FE}" presName="tx1" presStyleLbl="revTx" presStyleIdx="1" presStyleCnt="3"/>
      <dgm:spPr/>
    </dgm:pt>
    <dgm:pt modelId="{3AAF4B4A-55EC-47B6-9A32-57BA130368B8}" type="pres">
      <dgm:prSet presAssocID="{10D83690-C43F-41F0-9116-3E58BFE869FE}" presName="vert1" presStyleCnt="0"/>
      <dgm:spPr/>
    </dgm:pt>
    <dgm:pt modelId="{A0537C4F-052A-4C9B-BD31-C93E6E11D174}" type="pres">
      <dgm:prSet presAssocID="{66F290D4-C4A9-4471-91BB-53134889D540}" presName="thickLine" presStyleLbl="alignNode1" presStyleIdx="2" presStyleCnt="3"/>
      <dgm:spPr/>
    </dgm:pt>
    <dgm:pt modelId="{5B9983DD-CFB1-406F-AA39-539730587A5E}" type="pres">
      <dgm:prSet presAssocID="{66F290D4-C4A9-4471-91BB-53134889D540}" presName="horz1" presStyleCnt="0"/>
      <dgm:spPr/>
    </dgm:pt>
    <dgm:pt modelId="{50E882F9-676C-455D-8BD0-F583F0B4A8B0}" type="pres">
      <dgm:prSet presAssocID="{66F290D4-C4A9-4471-91BB-53134889D540}" presName="tx1" presStyleLbl="revTx" presStyleIdx="2" presStyleCnt="3"/>
      <dgm:spPr/>
    </dgm:pt>
    <dgm:pt modelId="{BF3D1527-DB09-4949-B7E6-57CA97C2EBFC}" type="pres">
      <dgm:prSet presAssocID="{66F290D4-C4A9-4471-91BB-53134889D540}" presName="vert1" presStyleCnt="0"/>
      <dgm:spPr/>
    </dgm:pt>
  </dgm:ptLst>
  <dgm:cxnLst>
    <dgm:cxn modelId="{F883B628-DD6E-4E0D-B531-0395B44E78B3}" type="presOf" srcId="{5ECDC8B8-BCD4-4CAE-9E4F-B23A0024C584}" destId="{12DF0574-1728-421D-9F2C-1FCBB9516683}" srcOrd="0" destOrd="0" presId="urn:microsoft.com/office/officeart/2008/layout/LinedList"/>
    <dgm:cxn modelId="{3E48122E-5F3C-47D3-B4BB-C9686D1E7978}" type="presOf" srcId="{66F290D4-C4A9-4471-91BB-53134889D540}" destId="{50E882F9-676C-455D-8BD0-F583F0B4A8B0}" srcOrd="0" destOrd="0" presId="urn:microsoft.com/office/officeart/2008/layout/LinedList"/>
    <dgm:cxn modelId="{C248A088-BB83-445D-A1F8-DCCC023B28D4}" type="presOf" srcId="{AD3D5556-AA45-448B-9D64-A9E59EA10D99}" destId="{F5F261F2-3172-40B1-9CB8-28E44CBC5B6C}" srcOrd="0" destOrd="0" presId="urn:microsoft.com/office/officeart/2008/layout/LinedList"/>
    <dgm:cxn modelId="{F7AFC59D-963D-4CFF-87F0-B6F745D2707A}" srcId="{5ECDC8B8-BCD4-4CAE-9E4F-B23A0024C584}" destId="{10D83690-C43F-41F0-9116-3E58BFE869FE}" srcOrd="1" destOrd="0" parTransId="{04816F78-13A8-4748-8B8F-DEFDC0B05716}" sibTransId="{08DB0921-3240-4A9A-B48F-47C17A8D7A01}"/>
    <dgm:cxn modelId="{A88E8E9E-0E16-423D-80D8-EEAD7B48091D}" srcId="{5ECDC8B8-BCD4-4CAE-9E4F-B23A0024C584}" destId="{66F290D4-C4A9-4471-91BB-53134889D540}" srcOrd="2" destOrd="0" parTransId="{C30D4C9C-B0DF-45AC-BBF3-135ECFE5AD03}" sibTransId="{DBEC79A6-CB70-4F6C-8D66-3446C32125FB}"/>
    <dgm:cxn modelId="{B99477A5-DE8E-4710-ADBC-A01436AE2713}" srcId="{5ECDC8B8-BCD4-4CAE-9E4F-B23A0024C584}" destId="{AD3D5556-AA45-448B-9D64-A9E59EA10D99}" srcOrd="0" destOrd="0" parTransId="{F13D5848-59E7-42F7-8B42-E079FCA34CE2}" sibTransId="{B2AC301B-943B-4A93-9091-958FB3284471}"/>
    <dgm:cxn modelId="{E5BAF1E0-5F9C-470F-91EC-3A726E7336B0}" type="presOf" srcId="{10D83690-C43F-41F0-9116-3E58BFE869FE}" destId="{ECB7BFD3-CD80-4A42-8275-BF5C9BDA9875}" srcOrd="0" destOrd="0" presId="urn:microsoft.com/office/officeart/2008/layout/LinedList"/>
    <dgm:cxn modelId="{3935AD4B-6F7F-4963-BAED-C840C89C47CA}" type="presParOf" srcId="{12DF0574-1728-421D-9F2C-1FCBB9516683}" destId="{57B17E1A-BE4F-4E85-97FA-70150FE450D2}" srcOrd="0" destOrd="0" presId="urn:microsoft.com/office/officeart/2008/layout/LinedList"/>
    <dgm:cxn modelId="{C41B8830-F42E-4AED-A72E-D7F828FB9560}" type="presParOf" srcId="{12DF0574-1728-421D-9F2C-1FCBB9516683}" destId="{E205F0FD-DCFB-4FAB-8129-CB98234EB7A6}" srcOrd="1" destOrd="0" presId="urn:microsoft.com/office/officeart/2008/layout/LinedList"/>
    <dgm:cxn modelId="{904F9214-3828-4760-8724-E280BC546DAB}" type="presParOf" srcId="{E205F0FD-DCFB-4FAB-8129-CB98234EB7A6}" destId="{F5F261F2-3172-40B1-9CB8-28E44CBC5B6C}" srcOrd="0" destOrd="0" presId="urn:microsoft.com/office/officeart/2008/layout/LinedList"/>
    <dgm:cxn modelId="{BBD5A84E-0ED5-4F67-80C0-394F3A1B6771}" type="presParOf" srcId="{E205F0FD-DCFB-4FAB-8129-CB98234EB7A6}" destId="{5D6E33C6-A78D-4EEA-810D-FEF22B4520B7}" srcOrd="1" destOrd="0" presId="urn:microsoft.com/office/officeart/2008/layout/LinedList"/>
    <dgm:cxn modelId="{B872F075-B76C-4B72-858F-DFDB33B495AC}" type="presParOf" srcId="{12DF0574-1728-421D-9F2C-1FCBB9516683}" destId="{D58E657D-EACB-4603-A98A-507EEFB0E7FE}" srcOrd="2" destOrd="0" presId="urn:microsoft.com/office/officeart/2008/layout/LinedList"/>
    <dgm:cxn modelId="{9D693C94-03C6-4CD7-A623-6E91045BE49B}" type="presParOf" srcId="{12DF0574-1728-421D-9F2C-1FCBB9516683}" destId="{98E14F2C-5413-40B7-B7FA-0BC2089FF7B7}" srcOrd="3" destOrd="0" presId="urn:microsoft.com/office/officeart/2008/layout/LinedList"/>
    <dgm:cxn modelId="{EF175CA5-DCDC-420E-85E9-452B633DB72C}" type="presParOf" srcId="{98E14F2C-5413-40B7-B7FA-0BC2089FF7B7}" destId="{ECB7BFD3-CD80-4A42-8275-BF5C9BDA9875}" srcOrd="0" destOrd="0" presId="urn:microsoft.com/office/officeart/2008/layout/LinedList"/>
    <dgm:cxn modelId="{21EE5FA5-E56C-4548-B477-953ADE28DFC1}" type="presParOf" srcId="{98E14F2C-5413-40B7-B7FA-0BC2089FF7B7}" destId="{3AAF4B4A-55EC-47B6-9A32-57BA130368B8}" srcOrd="1" destOrd="0" presId="urn:microsoft.com/office/officeart/2008/layout/LinedList"/>
    <dgm:cxn modelId="{1502AC60-55EC-4BF1-8BAF-CAB0F8247F92}" type="presParOf" srcId="{12DF0574-1728-421D-9F2C-1FCBB9516683}" destId="{A0537C4F-052A-4C9B-BD31-C93E6E11D174}" srcOrd="4" destOrd="0" presId="urn:microsoft.com/office/officeart/2008/layout/LinedList"/>
    <dgm:cxn modelId="{BCEA3270-A76B-41BF-A6B9-ED6E262C5F7E}" type="presParOf" srcId="{12DF0574-1728-421D-9F2C-1FCBB9516683}" destId="{5B9983DD-CFB1-406F-AA39-539730587A5E}" srcOrd="5" destOrd="0" presId="urn:microsoft.com/office/officeart/2008/layout/LinedList"/>
    <dgm:cxn modelId="{550867E0-BE1D-4F50-BF2B-4A0CC5397F47}" type="presParOf" srcId="{5B9983DD-CFB1-406F-AA39-539730587A5E}" destId="{50E882F9-676C-455D-8BD0-F583F0B4A8B0}" srcOrd="0" destOrd="0" presId="urn:microsoft.com/office/officeart/2008/layout/LinedList"/>
    <dgm:cxn modelId="{D179269A-4944-4367-BE92-B5C1E83E2131}" type="presParOf" srcId="{5B9983DD-CFB1-406F-AA39-539730587A5E}" destId="{BF3D1527-DB09-4949-B7E6-57CA97C2EB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67CE6-A470-48FA-9A78-1B1313981B40}">
      <dsp:nvSpPr>
        <dsp:cNvPr id="0" name=""/>
        <dsp:cNvSpPr/>
      </dsp:nvSpPr>
      <dsp:spPr>
        <a:xfrm>
          <a:off x="0" y="408810"/>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Mihaela Dimitrova  2215980</a:t>
          </a:r>
        </a:p>
      </dsp:txBody>
      <dsp:txXfrm>
        <a:off x="48005" y="456815"/>
        <a:ext cx="6396865" cy="887374"/>
      </dsp:txXfrm>
    </dsp:sp>
    <dsp:sp modelId="{3AED7FC7-708A-47BB-B53C-627197E117F1}">
      <dsp:nvSpPr>
        <dsp:cNvPr id="0" name=""/>
        <dsp:cNvSpPr/>
      </dsp:nvSpPr>
      <dsp:spPr>
        <a:xfrm>
          <a:off x="0" y="1510275"/>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Kristina Grozeva  2213945</a:t>
          </a:r>
        </a:p>
      </dsp:txBody>
      <dsp:txXfrm>
        <a:off x="48005" y="1558280"/>
        <a:ext cx="6396865" cy="887374"/>
      </dsp:txXfrm>
    </dsp:sp>
    <dsp:sp modelId="{EE170AED-2D30-4CAD-BA79-6EB6BE97D4AD}">
      <dsp:nvSpPr>
        <dsp:cNvPr id="0" name=""/>
        <dsp:cNvSpPr/>
      </dsp:nvSpPr>
      <dsp:spPr>
        <a:xfrm>
          <a:off x="0" y="2611740"/>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Adela Slivciuc  2213787</a:t>
          </a:r>
        </a:p>
      </dsp:txBody>
      <dsp:txXfrm>
        <a:off x="48005" y="2659745"/>
        <a:ext cx="6396865" cy="887374"/>
      </dsp:txXfrm>
    </dsp:sp>
    <dsp:sp modelId="{BD1759F2-7D07-47E4-9342-E7FB600FF6FB}">
      <dsp:nvSpPr>
        <dsp:cNvPr id="0" name=""/>
        <dsp:cNvSpPr/>
      </dsp:nvSpPr>
      <dsp:spPr>
        <a:xfrm>
          <a:off x="0" y="3713205"/>
          <a:ext cx="6492875" cy="98338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Elena Draghici  2214911</a:t>
          </a:r>
        </a:p>
      </dsp:txBody>
      <dsp:txXfrm>
        <a:off x="48005" y="3761210"/>
        <a:ext cx="6396865"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C0A69-9FA3-E546-839F-631AA49403AC}">
      <dsp:nvSpPr>
        <dsp:cNvPr id="0" name=""/>
        <dsp:cNvSpPr/>
      </dsp:nvSpPr>
      <dsp:spPr>
        <a:xfrm>
          <a:off x="-734" y="0"/>
          <a:ext cx="5135093" cy="5135093"/>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74096-689F-4444-89CE-271A521117CA}">
      <dsp:nvSpPr>
        <dsp:cNvPr id="0" name=""/>
        <dsp:cNvSpPr/>
      </dsp:nvSpPr>
      <dsp:spPr>
        <a:xfrm>
          <a:off x="2567546" y="0"/>
          <a:ext cx="8765777" cy="5135093"/>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GB" sz="2400" kern="1200">
              <a:latin typeface="Arial" panose="020B0604020202020204" pitchFamily="34" charset="0"/>
              <a:cs typeface="Arial" panose="020B0604020202020204" pitchFamily="34" charset="0"/>
            </a:rPr>
            <a:t>COVID-19 SWAB TEST RESULTS</a:t>
          </a:r>
        </a:p>
      </dsp:txBody>
      <dsp:txXfrm>
        <a:off x="2567546" y="0"/>
        <a:ext cx="4382888" cy="1540531"/>
      </dsp:txXfrm>
    </dsp:sp>
    <dsp:sp modelId="{1B7B9B7D-583E-1747-990D-0020C9B95D2A}">
      <dsp:nvSpPr>
        <dsp:cNvPr id="0" name=""/>
        <dsp:cNvSpPr/>
      </dsp:nvSpPr>
      <dsp:spPr>
        <a:xfrm>
          <a:off x="897908" y="1540531"/>
          <a:ext cx="3337807" cy="3337807"/>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205B1D-B4A0-944D-B516-7711FC330C93}">
      <dsp:nvSpPr>
        <dsp:cNvPr id="0" name=""/>
        <dsp:cNvSpPr/>
      </dsp:nvSpPr>
      <dsp:spPr>
        <a:xfrm>
          <a:off x="2565891" y="1574460"/>
          <a:ext cx="8767442" cy="2769545"/>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latin typeface="Arial" panose="020B0604020202020204" pitchFamily="34" charset="0"/>
              <a:cs typeface="Arial" panose="020B0604020202020204" pitchFamily="34" charset="0"/>
            </a:rPr>
            <a:t>HEALTHROSTER REMINDERS </a:t>
          </a:r>
        </a:p>
      </dsp:txBody>
      <dsp:txXfrm>
        <a:off x="2565891" y="1574460"/>
        <a:ext cx="4383721" cy="1278251"/>
      </dsp:txXfrm>
    </dsp:sp>
    <dsp:sp modelId="{1202C6D6-1D84-C24C-9ACD-CF0689DCF273}">
      <dsp:nvSpPr>
        <dsp:cNvPr id="0" name=""/>
        <dsp:cNvSpPr/>
      </dsp:nvSpPr>
      <dsp:spPr>
        <a:xfrm>
          <a:off x="1796549" y="3081057"/>
          <a:ext cx="1540526" cy="1540526"/>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421045-1CFD-FB47-AF6C-795FCF17D34B}">
      <dsp:nvSpPr>
        <dsp:cNvPr id="0" name=""/>
        <dsp:cNvSpPr/>
      </dsp:nvSpPr>
      <dsp:spPr>
        <a:xfrm>
          <a:off x="2566812" y="3081057"/>
          <a:ext cx="8765777" cy="154052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latin typeface="Arial" panose="020B0604020202020204" pitchFamily="34" charset="0"/>
              <a:cs typeface="Arial" panose="020B0604020202020204" pitchFamily="34" charset="0"/>
            </a:rPr>
            <a:t>ELECTRONIC STAFF RECORD</a:t>
          </a:r>
        </a:p>
      </dsp:txBody>
      <dsp:txXfrm>
        <a:off x="2566812" y="3081057"/>
        <a:ext cx="4382888" cy="1540526"/>
      </dsp:txXfrm>
    </dsp:sp>
    <dsp:sp modelId="{8611E4B7-A5DB-7740-B285-411A3FA03885}">
      <dsp:nvSpPr>
        <dsp:cNvPr id="0" name=""/>
        <dsp:cNvSpPr/>
      </dsp:nvSpPr>
      <dsp:spPr>
        <a:xfrm>
          <a:off x="6949701" y="0"/>
          <a:ext cx="4382888" cy="1540531"/>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Before: 1 staff member 30 mins per day</a:t>
          </a:r>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Now: send to the robots</a:t>
          </a:r>
        </a:p>
      </dsp:txBody>
      <dsp:txXfrm>
        <a:off x="6949701" y="0"/>
        <a:ext cx="4382888" cy="1540531"/>
      </dsp:txXfrm>
    </dsp:sp>
    <dsp:sp modelId="{1422EFE9-CAFE-374B-A2C2-B2AF3FFDB48D}">
      <dsp:nvSpPr>
        <dsp:cNvPr id="0" name=""/>
        <dsp:cNvSpPr/>
      </dsp:nvSpPr>
      <dsp:spPr>
        <a:xfrm>
          <a:off x="6948232" y="1540531"/>
          <a:ext cx="4385825" cy="1540526"/>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Before:2 staff membrs-2days</a:t>
          </a:r>
          <a:endParaRPr lang="en-GB" sz="2000" kern="1200"/>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Now : robots 6 hours</a:t>
          </a:r>
        </a:p>
      </dsp:txBody>
      <dsp:txXfrm>
        <a:off x="6948232" y="1540531"/>
        <a:ext cx="4385825" cy="1540526"/>
      </dsp:txXfrm>
    </dsp:sp>
    <dsp:sp modelId="{A7B30FEB-31F5-1141-9D15-A8820EF20262}">
      <dsp:nvSpPr>
        <dsp:cNvPr id="0" name=""/>
        <dsp:cNvSpPr/>
      </dsp:nvSpPr>
      <dsp:spPr>
        <a:xfrm>
          <a:off x="6949701" y="3081057"/>
          <a:ext cx="4382888" cy="1540526"/>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Time saved 4 days per m</a:t>
          </a:r>
        </a:p>
        <a:p>
          <a:pPr marL="228600" lvl="1" indent="-228600" algn="l" defTabSz="1066800">
            <a:lnSpc>
              <a:spcPct val="150000"/>
            </a:lnSpc>
            <a:spcBef>
              <a:spcPct val="0"/>
            </a:spcBef>
            <a:spcAft>
              <a:spcPct val="15000"/>
            </a:spcAft>
            <a:buChar char="•"/>
          </a:pPr>
          <a:r>
            <a:rPr lang="en-GB" sz="2400" b="0" i="0" kern="1200">
              <a:latin typeface="Arial" panose="020B0604020202020204" pitchFamily="34" charset="0"/>
              <a:cs typeface="Arial" panose="020B0604020202020204" pitchFamily="34" charset="0"/>
            </a:rPr>
            <a:t>Cost saved £42,472</a:t>
          </a:r>
        </a:p>
      </dsp:txBody>
      <dsp:txXfrm>
        <a:off x="6949701" y="3081057"/>
        <a:ext cx="4382888" cy="15405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E11EB-D7A5-4943-94E9-91BF2C223DA0}">
      <dsp:nvSpPr>
        <dsp:cNvPr id="0" name=""/>
        <dsp:cNvSpPr/>
      </dsp:nvSpPr>
      <dsp:spPr>
        <a:xfrm>
          <a:off x="625409" y="40818"/>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5A69F-3B71-47B0-AA08-5DF022F3C75B}">
      <dsp:nvSpPr>
        <dsp:cNvPr id="0" name=""/>
        <dsp:cNvSpPr/>
      </dsp:nvSpPr>
      <dsp:spPr>
        <a:xfrm>
          <a:off x="998346" y="41375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992559-108E-4633-8678-F21383D3597F}">
      <dsp:nvSpPr>
        <dsp:cNvPr id="0" name=""/>
        <dsp:cNvSpPr/>
      </dsp:nvSpPr>
      <dsp:spPr>
        <a:xfrm>
          <a:off x="66003"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Extract</a:t>
          </a:r>
        </a:p>
      </dsp:txBody>
      <dsp:txXfrm>
        <a:off x="66003" y="2335819"/>
        <a:ext cx="2868750" cy="720000"/>
      </dsp:txXfrm>
    </dsp:sp>
    <dsp:sp modelId="{71E4AFA0-13A8-4565-805C-559778688490}">
      <dsp:nvSpPr>
        <dsp:cNvPr id="0" name=""/>
        <dsp:cNvSpPr/>
      </dsp:nvSpPr>
      <dsp:spPr>
        <a:xfrm>
          <a:off x="3996190" y="40818"/>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B0F18-92DC-4C6F-B43D-D95060657A83}">
      <dsp:nvSpPr>
        <dsp:cNvPr id="0" name=""/>
        <dsp:cNvSpPr/>
      </dsp:nvSpPr>
      <dsp:spPr>
        <a:xfrm>
          <a:off x="4369128" y="41375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7783F7-5362-48C9-B897-5DC22CB1579D}">
      <dsp:nvSpPr>
        <dsp:cNvPr id="0" name=""/>
        <dsp:cNvSpPr/>
      </dsp:nvSpPr>
      <dsp:spPr>
        <a:xfrm>
          <a:off x="3436784"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Remove negation</a:t>
          </a:r>
        </a:p>
      </dsp:txBody>
      <dsp:txXfrm>
        <a:off x="3436784" y="2335819"/>
        <a:ext cx="2868750" cy="720000"/>
      </dsp:txXfrm>
    </dsp:sp>
    <dsp:sp modelId="{1855D696-706B-4E2E-B3DA-403E7F432A33}">
      <dsp:nvSpPr>
        <dsp:cNvPr id="0" name=""/>
        <dsp:cNvSpPr/>
      </dsp:nvSpPr>
      <dsp:spPr>
        <a:xfrm>
          <a:off x="7366972" y="40818"/>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6CF67-84E3-4B18-A0AC-F1FFE50F0479}">
      <dsp:nvSpPr>
        <dsp:cNvPr id="0" name=""/>
        <dsp:cNvSpPr/>
      </dsp:nvSpPr>
      <dsp:spPr>
        <a:xfrm>
          <a:off x="7739909" y="413756"/>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2C3D66-7374-4FB9-8EA5-31DE0996BE8C}">
      <dsp:nvSpPr>
        <dsp:cNvPr id="0" name=""/>
        <dsp:cNvSpPr/>
      </dsp:nvSpPr>
      <dsp:spPr>
        <a:xfrm>
          <a:off x="6807565" y="2335819"/>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Codify</a:t>
          </a:r>
        </a:p>
      </dsp:txBody>
      <dsp:txXfrm>
        <a:off x="6807565" y="2335819"/>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17E1A-BE4F-4E85-97FA-70150FE450D2}">
      <dsp:nvSpPr>
        <dsp:cNvPr id="0" name=""/>
        <dsp:cNvSpPr/>
      </dsp:nvSpPr>
      <dsp:spPr>
        <a:xfrm>
          <a:off x="0" y="2610"/>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261F2-3172-40B1-9CB8-28E44CBC5B6C}">
      <dsp:nvSpPr>
        <dsp:cNvPr id="0" name=""/>
        <dsp:cNvSpPr/>
      </dsp:nvSpPr>
      <dsp:spPr>
        <a:xfrm>
          <a:off x="0" y="2610"/>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One of the first organization to offer a full public wi-fi service was The Trust.</a:t>
          </a:r>
        </a:p>
      </dsp:txBody>
      <dsp:txXfrm>
        <a:off x="0" y="2610"/>
        <a:ext cx="7504113" cy="1780493"/>
      </dsp:txXfrm>
    </dsp:sp>
    <dsp:sp modelId="{D58E657D-EACB-4603-A98A-507EEFB0E7FE}">
      <dsp:nvSpPr>
        <dsp:cNvPr id="0" name=""/>
        <dsp:cNvSpPr/>
      </dsp:nvSpPr>
      <dsp:spPr>
        <a:xfrm>
          <a:off x="0" y="1783103"/>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7BFD3-CD80-4A42-8275-BF5C9BDA9875}">
      <dsp:nvSpPr>
        <dsp:cNvPr id="0" name=""/>
        <dsp:cNvSpPr/>
      </dsp:nvSpPr>
      <dsp:spPr>
        <a:xfrm>
          <a:off x="0" y="1783103"/>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Healthcare communication specialist collaborate with others healthcare workers to raise the bar for the patient care and increase the efficacy of therapies.</a:t>
          </a:r>
        </a:p>
      </dsp:txBody>
      <dsp:txXfrm>
        <a:off x="0" y="1783103"/>
        <a:ext cx="7504113" cy="1780493"/>
      </dsp:txXfrm>
    </dsp:sp>
    <dsp:sp modelId="{A0537C4F-052A-4C9B-BD31-C93E6E11D174}">
      <dsp:nvSpPr>
        <dsp:cNvPr id="0" name=""/>
        <dsp:cNvSpPr/>
      </dsp:nvSpPr>
      <dsp:spPr>
        <a:xfrm>
          <a:off x="0" y="3563597"/>
          <a:ext cx="750411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882F9-676C-455D-8BD0-F583F0B4A8B0}">
      <dsp:nvSpPr>
        <dsp:cNvPr id="0" name=""/>
        <dsp:cNvSpPr/>
      </dsp:nvSpPr>
      <dsp:spPr>
        <a:xfrm>
          <a:off x="0" y="3563597"/>
          <a:ext cx="7504113" cy="1780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Communication professionals work to implement digital tools reduce human error and increase productivity.</a:t>
          </a:r>
        </a:p>
      </dsp:txBody>
      <dsp:txXfrm>
        <a:off x="0" y="3563597"/>
        <a:ext cx="7504113" cy="17804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F286F9-F905-9B47-BF75-E39F585B8DE7}" type="datetimeFigureOut">
              <a:rPr lang="en-US" smtClean="0"/>
              <a:t>12/15/2022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6F7A0-A232-5C47-980C-FC418E1DAAE5}" type="slidenum">
              <a:rPr lang="en-US" smtClean="0"/>
              <a:t>‹#›</a:t>
            </a:fld>
            <a:endParaRPr lang="en-US"/>
          </a:p>
        </p:txBody>
      </p:sp>
    </p:spTree>
    <p:extLst>
      <p:ext uri="{BB962C8B-B14F-4D97-AF65-F5344CB8AC3E}">
        <p14:creationId xmlns:p14="http://schemas.microsoft.com/office/powerpoint/2010/main" val="577252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agpurtoday.in/kings-college-hospital-to-invest-1000-crore-in-nagpur/07191748"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creativecommons.org/licenses/by-nc-sa/3.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D64A774-C5B3-43AE-BDE3-545EF71D71EE}" type="slidenum">
              <a:rPr lang="en-US" smtClean="0"/>
              <a:t>12</a:t>
            </a:fld>
            <a:endParaRPr lang="en-US"/>
          </a:p>
        </p:txBody>
      </p:sp>
    </p:spTree>
    <p:extLst>
      <p:ext uri="{BB962C8B-B14F-4D97-AF65-F5344CB8AC3E}">
        <p14:creationId xmlns:p14="http://schemas.microsoft.com/office/powerpoint/2010/main" val="1699258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a:solidFill>
                  <a:srgbClr val="FFFFFF"/>
                </a:solidFill>
                <a:hlinkClick r:id="rId3" tooltip="https://www.nagpurtoday.in/kings-college-hospital-to-invest-1000-crore-in-nagpur/07191748">
                  <a:extLst>
                    <a:ext uri="{A12FA001-AC4F-418D-AE19-62706E023703}">
                      <ahyp:hlinkClr xmlns:ahyp="http://schemas.microsoft.com/office/drawing/2018/hyperlinkcolor" val="tx"/>
                    </a:ext>
                  </a:extLst>
                </a:hlinkClick>
              </a:rPr>
              <a:t>                                                                                                                     This Photo</a:t>
            </a:r>
            <a:r>
              <a:rPr lang="en-US" sz="1100">
                <a:solidFill>
                  <a:srgbClr val="FFFFFF"/>
                </a:solidFill>
              </a:rPr>
              <a:t> by Unknown Author is licensed under </a:t>
            </a:r>
            <a:r>
              <a:rPr lang="en-US" sz="11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1100">
              <a:solidFill>
                <a:srgbClr val="FFFFFF"/>
              </a:solidFill>
            </a:endParaRPr>
          </a:p>
          <a:p>
            <a:endParaRPr lang="en-US"/>
          </a:p>
        </p:txBody>
      </p:sp>
      <p:sp>
        <p:nvSpPr>
          <p:cNvPr id="4" name="Slide Number Placeholder 3"/>
          <p:cNvSpPr>
            <a:spLocks noGrp="1"/>
          </p:cNvSpPr>
          <p:nvPr>
            <p:ph type="sldNum" sz="quarter" idx="5"/>
          </p:nvPr>
        </p:nvSpPr>
        <p:spPr/>
        <p:txBody>
          <a:bodyPr/>
          <a:lstStyle/>
          <a:p>
            <a:fld id="{2F26F7A0-A232-5C47-980C-FC418E1DAAE5}" type="slidenum">
              <a:rPr lang="en-US" smtClean="0"/>
              <a:t>14</a:t>
            </a:fld>
            <a:endParaRPr lang="en-US"/>
          </a:p>
        </p:txBody>
      </p:sp>
    </p:spTree>
    <p:extLst>
      <p:ext uri="{BB962C8B-B14F-4D97-AF65-F5344CB8AC3E}">
        <p14:creationId xmlns:p14="http://schemas.microsoft.com/office/powerpoint/2010/main" val="2940713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1214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88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023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366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36717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69524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279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386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248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3328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4493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5907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2543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2556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6242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6277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2862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29766714"/>
      </p:ext>
    </p:extLst>
  </p:cSld>
  <p:clrMap bg1="lt1" tx1="dk1" bg2="lt2" tx2="dk2" accent1="accent1" accent2="accent2" accent3="accent3" accent4="accent4" accent5="accent5" accent6="accent6" hlink="hlink" folHlink="folHlink"/>
  <p:sldLayoutIdLst>
    <p:sldLayoutId id="2147485100" r:id="rId1"/>
    <p:sldLayoutId id="2147485101" r:id="rId2"/>
    <p:sldLayoutId id="2147485102" r:id="rId3"/>
    <p:sldLayoutId id="2147485103" r:id="rId4"/>
    <p:sldLayoutId id="2147485104" r:id="rId5"/>
    <p:sldLayoutId id="2147485105" r:id="rId6"/>
    <p:sldLayoutId id="2147485106" r:id="rId7"/>
    <p:sldLayoutId id="2147485107" r:id="rId8"/>
    <p:sldLayoutId id="2147485108" r:id="rId9"/>
    <p:sldLayoutId id="2147485109" r:id="rId10"/>
    <p:sldLayoutId id="2147485110" r:id="rId11"/>
    <p:sldLayoutId id="2147485111" r:id="rId12"/>
    <p:sldLayoutId id="2147485112" r:id="rId13"/>
    <p:sldLayoutId id="2147485113" r:id="rId14"/>
    <p:sldLayoutId id="2147485114" r:id="rId15"/>
    <p:sldLayoutId id="2147485115" r:id="rId16"/>
    <p:sldLayoutId id="214748511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recoveringengineer.com/category/resolving-conflict/problem-solvin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support.skillscommons.org/showcases/material-reuse-showcase/"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technofaq.org/posts/2017/11/how-digital-and-health-insurance-go-hand-in-hand/"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technofaq.org/posts/2019/10/exploring-the-current-need-for-healthcare-mobile-application-developmen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breathe.ersjournals.com/content/17/1/ELF171"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www.hrbartender.com/2017/technology-and-social-media/digital-trends-transforming-workpla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meethub.bnext.com.tw/digital-media-services-the-fast-growing-online-dea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hyperlink" Target="https://thehealthguild.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www.gbcnv.edu/programs/health_sciences/aas_nursing/index.html" TargetMode="External"/><Relationship Id="rId5" Type="http://schemas.openxmlformats.org/officeDocument/2006/relationships/hyperlink" Target="https://www.nagpurtoday.in/kings-college-hospital-to-invest-1000-crore-in-nagpur/07191748" TargetMode="Externa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usq.pressbooks.pub/traumainformedpractice/chapter/6-2-the-teacher-must-survive-self-care-and-managing-secondary-trauma/"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flickr.com/photos/170378439@N03/47433505642"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researchoutreach.org/articles/pain-care-role-social-class-nurses-patient-manag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outreach.org/2020/05"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researchoutreach.org/articles/understanding-statistical-significance-subgroups-data-science-era/" TargetMode="Externa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researchoutreach.org/articles/value-added-data-systems-architecture-end-user-informed-data-prepara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support.skillscommons.org/showcases/apprenticeships/skillscommons-apprenticeship-resources/healthcar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technofaq.org/posts/2020/05/how-smart-cards-benefit-the-health-of-your-workforce-and-the-planet/"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hyperlink" Target="http://www.kch.nhs.uk/about/our-strategy" TargetMode="External"/><Relationship Id="rId3" Type="http://schemas.openxmlformats.org/officeDocument/2006/relationships/image" Target="../media/image26.jpeg"/><Relationship Id="rId7" Type="http://schemas.openxmlformats.org/officeDocument/2006/relationships/hyperlink" Target="http://www.buildingbetter.healthcare.co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www.digitalhealth.net" TargetMode="External"/><Relationship Id="rId5" Type="http://schemas.openxmlformats.org/officeDocument/2006/relationships/hyperlink" Target="http://www.kcl.ac.uk/news" TargetMode="External"/><Relationship Id="rId10" Type="http://schemas.openxmlformats.org/officeDocument/2006/relationships/hyperlink" Target="http://www.kcl.ac.uk/ai/healthcare-revolution" TargetMode="External"/><Relationship Id="rId4" Type="http://schemas.openxmlformats.org/officeDocument/2006/relationships/hyperlink" Target="http://www.king-fm.co.uk/KFM-NEWS" TargetMode="External"/><Relationship Id="rId9" Type="http://schemas.openxmlformats.org/officeDocument/2006/relationships/hyperlink" Target="http://www.careers.kch.nhs/traini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3AD3-A8F4-D35B-96B0-79A6E8E6D218}"/>
              </a:ext>
            </a:extLst>
          </p:cNvPr>
          <p:cNvSpPr>
            <a:spLocks noGrp="1"/>
          </p:cNvSpPr>
          <p:nvPr>
            <p:ph type="title"/>
          </p:nvPr>
        </p:nvSpPr>
        <p:spPr>
          <a:xfrm>
            <a:off x="1512921" y="685800"/>
            <a:ext cx="2639962" cy="5105400"/>
          </a:xfrm>
        </p:spPr>
        <p:txBody>
          <a:bodyPr>
            <a:normAutofit/>
          </a:bodyPr>
          <a:lstStyle/>
          <a:p>
            <a:pPr>
              <a:lnSpc>
                <a:spcPct val="90000"/>
              </a:lnSpc>
            </a:pPr>
            <a:r>
              <a:rPr lang="en-US" sz="2500" b="1">
                <a:latin typeface="Arial"/>
                <a:cs typeface="Arial"/>
              </a:rPr>
              <a:t>DIGITAL SKILLS AND RESEARCH METHODS</a:t>
            </a:r>
            <a:br>
              <a:rPr lang="en-US" sz="2500" b="1">
                <a:latin typeface="Arial"/>
              </a:rPr>
            </a:br>
            <a:br>
              <a:rPr lang="en-US" sz="2500" b="1">
                <a:latin typeface="Arial"/>
              </a:rPr>
            </a:br>
            <a:r>
              <a:rPr lang="en-US" sz="2500" b="1">
                <a:latin typeface="Arial"/>
                <a:cs typeface="Arial"/>
              </a:rPr>
              <a:t>LCHS4002_LON</a:t>
            </a:r>
            <a:br>
              <a:rPr lang="en-US" sz="2500" b="1">
                <a:latin typeface="Arial"/>
              </a:rPr>
            </a:br>
            <a:br>
              <a:rPr lang="en-US" sz="2500" b="1">
                <a:latin typeface="Arial"/>
              </a:rPr>
            </a:br>
            <a:r>
              <a:rPr lang="en-US" sz="2500" b="1">
                <a:latin typeface="Arial"/>
                <a:cs typeface="Arial"/>
              </a:rPr>
              <a:t>LECTURER:K.</a:t>
            </a:r>
            <a:br>
              <a:rPr lang="en-US" sz="2500" b="1">
                <a:latin typeface="Arial"/>
                <a:cs typeface="Arial"/>
              </a:rPr>
            </a:br>
            <a:r>
              <a:rPr lang="en-US" sz="2500" b="1">
                <a:latin typeface="Arial"/>
                <a:cs typeface="Arial"/>
              </a:rPr>
              <a:t>MODAK</a:t>
            </a:r>
            <a:br>
              <a:rPr lang="en-US" sz="2500" b="1">
                <a:latin typeface="Arial"/>
              </a:rPr>
            </a:br>
            <a:endParaRPr lang="en-US" sz="2500" b="1">
              <a:solidFill>
                <a:srgbClr val="FFFFFF"/>
              </a:solidFill>
              <a:latin typeface="Arial"/>
              <a:cs typeface="Arial"/>
            </a:endParaRPr>
          </a:p>
        </p:txBody>
      </p:sp>
      <p:graphicFrame>
        <p:nvGraphicFramePr>
          <p:cNvPr id="43" name="Content Placeholder 2">
            <a:extLst>
              <a:ext uri="{FF2B5EF4-FFF2-40B4-BE49-F238E27FC236}">
                <a16:creationId xmlns:a16="http://schemas.microsoft.com/office/drawing/2014/main" id="{0641F061-BAE3-40DD-2E5A-4276A7528867}"/>
              </a:ext>
            </a:extLst>
          </p:cNvPr>
          <p:cNvGraphicFramePr>
            <a:graphicFrameLocks noGrp="1"/>
          </p:cNvGraphicFramePr>
          <p:nvPr>
            <p:ph idx="1"/>
            <p:extLst>
              <p:ext uri="{D42A27DB-BD31-4B8C-83A1-F6EECF244321}">
                <p14:modId xmlns:p14="http://schemas.microsoft.com/office/powerpoint/2010/main" val="2273775239"/>
              </p:ext>
            </p:extLst>
          </p:nvPr>
        </p:nvGraphicFramePr>
        <p:xfrm>
          <a:off x="5106403"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9174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4A11-0E57-1D78-B486-276A85AB7C3B}"/>
              </a:ext>
            </a:extLst>
          </p:cNvPr>
          <p:cNvSpPr>
            <a:spLocks noGrp="1"/>
          </p:cNvSpPr>
          <p:nvPr>
            <p:ph type="title"/>
          </p:nvPr>
        </p:nvSpPr>
        <p:spPr>
          <a:xfrm>
            <a:off x="3269785" y="3805768"/>
            <a:ext cx="5428432" cy="2616199"/>
          </a:xfrm>
        </p:spPr>
        <p:txBody>
          <a:bodyPr vert="horz" lIns="91440" tIns="45720" rIns="91440" bIns="45720" rtlCol="0" anchor="b">
            <a:normAutofit fontScale="90000"/>
          </a:bodyPr>
          <a:lstStyle/>
          <a:p>
            <a:pPr algn="l">
              <a:lnSpc>
                <a:spcPct val="150000"/>
              </a:lnSpc>
            </a:pPr>
            <a:br>
              <a:rPr lang="en-US" sz="1500" b="1"/>
            </a:br>
            <a:r>
              <a:rPr lang="en-US" sz="2400" b="1">
                <a:solidFill>
                  <a:schemeClr val="accent6">
                    <a:lumMod val="75000"/>
                  </a:schemeClr>
                </a:solidFill>
                <a:latin typeface="Arial"/>
                <a:cs typeface="Arial"/>
              </a:rPr>
              <a:t>TOPICS</a:t>
            </a:r>
            <a:br>
              <a:rPr lang="en-US" sz="2400" b="1">
                <a:solidFill>
                  <a:schemeClr val="accent6">
                    <a:lumMod val="75000"/>
                  </a:schemeClr>
                </a:solidFill>
                <a:latin typeface="Arial"/>
              </a:rPr>
            </a:br>
            <a:r>
              <a:rPr lang="en-US" sz="2400">
                <a:solidFill>
                  <a:schemeClr val="accent5">
                    <a:lumMod val="75000"/>
                  </a:schemeClr>
                </a:solidFill>
                <a:latin typeface="Arial"/>
                <a:cs typeface="Arial"/>
              </a:rPr>
              <a:t>1.The use of contemporary technology in healthcare.</a:t>
            </a:r>
            <a:br>
              <a:rPr lang="en-US" sz="2400">
                <a:solidFill>
                  <a:schemeClr val="accent5">
                    <a:lumMod val="75000"/>
                  </a:schemeClr>
                </a:solidFill>
                <a:latin typeface="Arial"/>
              </a:rPr>
            </a:br>
            <a:r>
              <a:rPr lang="en-US" sz="2400">
                <a:solidFill>
                  <a:schemeClr val="accent5">
                    <a:lumMod val="75000"/>
                  </a:schemeClr>
                </a:solidFill>
                <a:latin typeface="Arial"/>
                <a:cs typeface="Arial"/>
              </a:rPr>
              <a:t>2. The use of technology during the Covid 19 pandemic.</a:t>
            </a:r>
            <a:br>
              <a:rPr lang="en-US" sz="2400">
                <a:solidFill>
                  <a:schemeClr val="accent5">
                    <a:lumMod val="75000"/>
                  </a:schemeClr>
                </a:solidFill>
                <a:latin typeface="Arial"/>
              </a:rPr>
            </a:br>
            <a:r>
              <a:rPr lang="en-US" sz="2400">
                <a:solidFill>
                  <a:schemeClr val="accent5">
                    <a:lumMod val="75000"/>
                  </a:schemeClr>
                </a:solidFill>
                <a:latin typeface="Arial"/>
                <a:cs typeface="Arial"/>
              </a:rPr>
              <a:t>3. The use of digital communication, collaboration and participation.</a:t>
            </a:r>
            <a:br>
              <a:rPr lang="en-US" sz="2400">
                <a:solidFill>
                  <a:schemeClr val="accent5">
                    <a:lumMod val="75000"/>
                  </a:schemeClr>
                </a:solidFill>
                <a:latin typeface="Arial"/>
              </a:rPr>
            </a:br>
            <a:r>
              <a:rPr lang="en-US" sz="2400">
                <a:solidFill>
                  <a:schemeClr val="accent5">
                    <a:lumMod val="75000"/>
                  </a:schemeClr>
                </a:solidFill>
                <a:latin typeface="Arial"/>
                <a:cs typeface="Arial"/>
              </a:rPr>
              <a:t>4. The use of digital literacy for employer wellbeing and their professional care development.</a:t>
            </a:r>
            <a:br>
              <a:rPr lang="en-US" sz="2400">
                <a:solidFill>
                  <a:schemeClr val="accent5">
                    <a:lumMod val="75000"/>
                  </a:schemeClr>
                </a:solidFill>
                <a:latin typeface="Arial"/>
              </a:rPr>
            </a:br>
            <a:r>
              <a:rPr lang="en-US" sz="2400">
                <a:solidFill>
                  <a:schemeClr val="accent5">
                    <a:lumMod val="75000"/>
                  </a:schemeClr>
                </a:solidFill>
                <a:latin typeface="Arial"/>
                <a:cs typeface="Arial"/>
              </a:rPr>
              <a:t>5. The relevance of technical proficiency for data and information handling. </a:t>
            </a:r>
            <a:endParaRPr lang="en-US" sz="2400">
              <a:solidFill>
                <a:schemeClr val="accent5">
                  <a:lumMod val="75000"/>
                </a:schemeClr>
              </a:solidFill>
            </a:endParaRPr>
          </a:p>
        </p:txBody>
      </p:sp>
      <p:pic>
        <p:nvPicPr>
          <p:cNvPr id="3" name="Picture 3">
            <a:extLst>
              <a:ext uri="{FF2B5EF4-FFF2-40B4-BE49-F238E27FC236}">
                <a16:creationId xmlns:a16="http://schemas.microsoft.com/office/drawing/2014/main" id="{417E070B-F6E4-30D7-9D35-E245E7BE812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59836" y="1727200"/>
            <a:ext cx="3332163" cy="3746500"/>
          </a:xfrm>
          <a:prstGeom prst="rect">
            <a:avLst/>
          </a:prstGeom>
        </p:spPr>
      </p:pic>
      <p:sp>
        <p:nvSpPr>
          <p:cNvPr id="6" name="TextBox 5">
            <a:extLst>
              <a:ext uri="{FF2B5EF4-FFF2-40B4-BE49-F238E27FC236}">
                <a16:creationId xmlns:a16="http://schemas.microsoft.com/office/drawing/2014/main" id="{E047DC23-60F5-8E64-D665-98C52949D0F0}"/>
              </a:ext>
            </a:extLst>
          </p:cNvPr>
          <p:cNvSpPr txBox="1"/>
          <p:nvPr/>
        </p:nvSpPr>
        <p:spPr>
          <a:xfrm>
            <a:off x="9507538" y="5117432"/>
            <a:ext cx="26876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chemeClr val="accent1"/>
                </a:solidFill>
              </a:rPr>
              <a:t>(recoveringengineer,2010)</a:t>
            </a:r>
          </a:p>
        </p:txBody>
      </p:sp>
    </p:spTree>
    <p:extLst>
      <p:ext uri="{BB962C8B-B14F-4D97-AF65-F5344CB8AC3E}">
        <p14:creationId xmlns:p14="http://schemas.microsoft.com/office/powerpoint/2010/main" val="401846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350CF-C853-C518-763D-1425308B08C3}"/>
              </a:ext>
            </a:extLst>
          </p:cNvPr>
          <p:cNvSpPr>
            <a:spLocks noGrp="1"/>
          </p:cNvSpPr>
          <p:nvPr>
            <p:ph type="title"/>
          </p:nvPr>
        </p:nvSpPr>
        <p:spPr>
          <a:xfrm>
            <a:off x="1433511" y="127000"/>
            <a:ext cx="10856913" cy="4673599"/>
          </a:xfrm>
        </p:spPr>
        <p:txBody>
          <a:bodyPr>
            <a:normAutofit/>
          </a:bodyPr>
          <a:lstStyle/>
          <a:p>
            <a:br>
              <a:rPr lang="en-GB" sz="2800" b="1" i="0" u="none" strike="noStrike">
                <a:effectLst/>
                <a:latin typeface="Arial"/>
              </a:rPr>
            </a:br>
            <a:endParaRPr lang="en-US" sz="2800">
              <a:latin typeface="Arial"/>
              <a:cs typeface="Arial"/>
            </a:endParaRPr>
          </a:p>
        </p:txBody>
      </p:sp>
      <p:sp>
        <p:nvSpPr>
          <p:cNvPr id="3" name="Content Placeholder 2">
            <a:extLst>
              <a:ext uri="{FF2B5EF4-FFF2-40B4-BE49-F238E27FC236}">
                <a16:creationId xmlns:a16="http://schemas.microsoft.com/office/drawing/2014/main" id="{8A5541F1-5776-820E-10C4-96C6772C3E76}"/>
              </a:ext>
            </a:extLst>
          </p:cNvPr>
          <p:cNvSpPr>
            <a:spLocks noGrp="1"/>
          </p:cNvSpPr>
          <p:nvPr>
            <p:ph idx="1"/>
          </p:nvPr>
        </p:nvSpPr>
        <p:spPr>
          <a:xfrm>
            <a:off x="2055810" y="2870199"/>
            <a:ext cx="10044113" cy="4178301"/>
          </a:xfrm>
        </p:spPr>
        <p:txBody>
          <a:bodyPr>
            <a:normAutofit/>
          </a:bodyPr>
          <a:lstStyle/>
          <a:p>
            <a:pPr marL="0" indent="0" fontAlgn="base">
              <a:buNone/>
            </a:pPr>
            <a:r>
              <a:rPr lang="en-GB">
                <a:latin typeface="arial"/>
                <a:cs typeface="arial"/>
              </a:rPr>
              <a:t>     </a:t>
            </a:r>
            <a:r>
              <a:rPr lang="en-GB" b="1">
                <a:solidFill>
                  <a:schemeClr val="accent6">
                    <a:lumMod val="75000"/>
                  </a:schemeClr>
                </a:solidFill>
                <a:latin typeface="arial"/>
                <a:cs typeface="arial"/>
              </a:rPr>
              <a:t> Using:</a:t>
            </a:r>
            <a:endParaRPr lang="en-GB" b="1" i="0" u="none" strike="noStrike">
              <a:solidFill>
                <a:schemeClr val="accent6">
                  <a:lumMod val="75000"/>
                </a:schemeClr>
              </a:solidFill>
              <a:effectLst/>
              <a:latin typeface="arial" panose="020B0604020202020204" pitchFamily="34" charset="0"/>
              <a:cs typeface="arial"/>
            </a:endParaRPr>
          </a:p>
          <a:p>
            <a:pPr marL="0" indent="0">
              <a:buNone/>
            </a:pPr>
            <a:r>
              <a:rPr lang="en-GB" b="1">
                <a:solidFill>
                  <a:schemeClr val="accent6">
                    <a:lumMod val="75000"/>
                  </a:schemeClr>
                </a:solidFill>
                <a:latin typeface="arial"/>
                <a:cs typeface="arial"/>
              </a:rPr>
              <a:t>-mobile applications</a:t>
            </a:r>
          </a:p>
          <a:p>
            <a:pPr marL="0" indent="0">
              <a:buNone/>
            </a:pPr>
            <a:r>
              <a:rPr lang="en-GB" b="1">
                <a:solidFill>
                  <a:schemeClr val="accent6">
                    <a:lumMod val="75000"/>
                  </a:schemeClr>
                </a:solidFill>
                <a:latin typeface="arial"/>
                <a:cs typeface="arial"/>
              </a:rPr>
              <a:t>-wearable technologies</a:t>
            </a:r>
          </a:p>
          <a:p>
            <a:pPr marL="0" indent="0">
              <a:buNone/>
            </a:pPr>
            <a:r>
              <a:rPr lang="en-GB" b="1">
                <a:solidFill>
                  <a:schemeClr val="accent6">
                    <a:lumMod val="75000"/>
                  </a:schemeClr>
                </a:solidFill>
                <a:latin typeface="arial"/>
                <a:cs typeface="arial"/>
              </a:rPr>
              <a:t>-artificial intelligence</a:t>
            </a:r>
          </a:p>
          <a:p>
            <a:pPr marL="0" indent="0">
              <a:buNone/>
            </a:pPr>
            <a:r>
              <a:rPr lang="en-GB" b="1">
                <a:solidFill>
                  <a:schemeClr val="accent6">
                    <a:lumMod val="75000"/>
                  </a:schemeClr>
                </a:solidFill>
                <a:latin typeface="arial"/>
                <a:cs typeface="arial"/>
              </a:rPr>
              <a:t>-websites and various clinical data storing</a:t>
            </a:r>
          </a:p>
          <a:p>
            <a:pPr marL="0" indent="0">
              <a:buNone/>
            </a:pPr>
            <a:r>
              <a:rPr lang="en-GB" b="1">
                <a:solidFill>
                  <a:schemeClr val="accent6">
                    <a:lumMod val="75000"/>
                  </a:schemeClr>
                </a:solidFill>
                <a:latin typeface="arial"/>
                <a:cs typeface="arial"/>
              </a:rPr>
              <a:t>and sharing systems</a:t>
            </a:r>
          </a:p>
          <a:p>
            <a:pPr marL="0" indent="0" fontAlgn="base">
              <a:buNone/>
            </a:pPr>
            <a:r>
              <a:rPr lang="en-GB">
                <a:latin typeface="arial"/>
                <a:cs typeface="arial"/>
              </a:rPr>
              <a:t>  </a:t>
            </a:r>
            <a:endParaRPr lang="en-GB" i="0" u="none" strike="noStrike">
              <a:effectLst/>
              <a:latin typeface="arial"/>
              <a:cs typeface="arial"/>
            </a:endParaRPr>
          </a:p>
          <a:p>
            <a:endParaRPr lang="en-US"/>
          </a:p>
        </p:txBody>
      </p:sp>
      <p:sp>
        <p:nvSpPr>
          <p:cNvPr id="4" name="TextBox 3">
            <a:extLst>
              <a:ext uri="{FF2B5EF4-FFF2-40B4-BE49-F238E27FC236}">
                <a16:creationId xmlns:a16="http://schemas.microsoft.com/office/drawing/2014/main" id="{2229ABEB-2174-527C-E536-0A6B1AB83F3E}"/>
              </a:ext>
            </a:extLst>
          </p:cNvPr>
          <p:cNvSpPr txBox="1"/>
          <p:nvPr/>
        </p:nvSpPr>
        <p:spPr>
          <a:xfrm flipH="1">
            <a:off x="1835149" y="450850"/>
            <a:ext cx="10261600" cy="21167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q"/>
            </a:pPr>
            <a:r>
              <a:rPr lang="en-US" sz="2800" b="1">
                <a:solidFill>
                  <a:srgbClr val="FF0000"/>
                </a:solidFill>
                <a:latin typeface="Arial"/>
                <a:cs typeface="Arial"/>
              </a:rPr>
              <a:t>The use of contemporary technology in healthcare</a:t>
            </a:r>
            <a:endParaRPr lang="en-US" b="1">
              <a:solidFill>
                <a:srgbClr val="FF0000"/>
              </a:solidFill>
            </a:endParaRPr>
          </a:p>
          <a:p>
            <a:endParaRPr lang="en-US"/>
          </a:p>
          <a:p>
            <a:endParaRPr lang="en-US"/>
          </a:p>
          <a:p>
            <a:pPr marL="342900" indent="-342900">
              <a:lnSpc>
                <a:spcPct val="150000"/>
              </a:lnSpc>
              <a:buFont typeface="Wingdings"/>
              <a:buChar char="v"/>
            </a:pPr>
            <a:r>
              <a:rPr lang="en-US" sz="2400">
                <a:latin typeface="Arial"/>
                <a:cs typeface="Arial"/>
              </a:rPr>
              <a:t>Information and communication technology(ICT) in King's College Hospital, helping communication with families, professionals and staff</a:t>
            </a:r>
          </a:p>
        </p:txBody>
      </p:sp>
      <p:pic>
        <p:nvPicPr>
          <p:cNvPr id="6" name="Picture 5" descr="A person looking at a globe&#10;&#10;Description automatically generated">
            <a:extLst>
              <a:ext uri="{FF2B5EF4-FFF2-40B4-BE49-F238E27FC236}">
                <a16:creationId xmlns:a16="http://schemas.microsoft.com/office/drawing/2014/main" id="{5866A0E8-BF74-2E93-CE46-FD68130DCB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81851" y="2873931"/>
            <a:ext cx="3910149" cy="3579901"/>
          </a:xfrm>
          <a:prstGeom prst="rect">
            <a:avLst/>
          </a:prstGeom>
        </p:spPr>
      </p:pic>
      <p:sp>
        <p:nvSpPr>
          <p:cNvPr id="7" name="TextBox 6">
            <a:extLst>
              <a:ext uri="{FF2B5EF4-FFF2-40B4-BE49-F238E27FC236}">
                <a16:creationId xmlns:a16="http://schemas.microsoft.com/office/drawing/2014/main" id="{E7853246-445B-8565-A47B-1FB4BB459B19}"/>
              </a:ext>
            </a:extLst>
          </p:cNvPr>
          <p:cNvSpPr txBox="1"/>
          <p:nvPr/>
        </p:nvSpPr>
        <p:spPr>
          <a:xfrm>
            <a:off x="8191500" y="6451600"/>
            <a:ext cx="3905670" cy="400110"/>
          </a:xfrm>
          <a:prstGeom prst="rect">
            <a:avLst/>
          </a:prstGeom>
          <a:noFill/>
        </p:spPr>
        <p:txBody>
          <a:bodyPr wrap="square" lIns="91440" tIns="45720" rIns="91440" bIns="45720" rtlCol="0" anchor="t">
            <a:spAutoFit/>
          </a:bodyPr>
          <a:lstStyle/>
          <a:p>
            <a:r>
              <a:rPr lang="en-US" sz="2000">
                <a:solidFill>
                  <a:schemeClr val="accent1"/>
                </a:solidFill>
              </a:rPr>
              <a:t>(support. skills commons ,2020)</a:t>
            </a:r>
          </a:p>
        </p:txBody>
      </p:sp>
    </p:spTree>
    <p:extLst>
      <p:ext uri="{BB962C8B-B14F-4D97-AF65-F5344CB8AC3E}">
        <p14:creationId xmlns:p14="http://schemas.microsoft.com/office/powerpoint/2010/main" val="4032361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6C6C4F0A-5669-548B-E60B-A2D869C5F9B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4703" r="13528" b="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23434566-F555-A674-C9B0-9F9ECF0ED356}"/>
              </a:ext>
            </a:extLst>
          </p:cNvPr>
          <p:cNvSpPr>
            <a:spLocks noGrp="1"/>
          </p:cNvSpPr>
          <p:nvPr>
            <p:ph type="title"/>
          </p:nvPr>
        </p:nvSpPr>
        <p:spPr>
          <a:xfrm>
            <a:off x="1962316" y="63500"/>
            <a:ext cx="4841944" cy="1727199"/>
          </a:xfrm>
        </p:spPr>
        <p:txBody>
          <a:bodyPr>
            <a:normAutofit/>
          </a:bodyPr>
          <a:lstStyle/>
          <a:p>
            <a:pPr marL="571500" indent="-571500" algn="l">
              <a:lnSpc>
                <a:spcPct val="90000"/>
              </a:lnSpc>
              <a:buFont typeface="Wingdings"/>
              <a:buChar char="q"/>
            </a:pPr>
            <a:r>
              <a:rPr lang="en-US" sz="2800" b="1">
                <a:solidFill>
                  <a:srgbClr val="FF0000"/>
                </a:solidFill>
                <a:latin typeface="Arial"/>
                <a:cs typeface="Arial"/>
              </a:rPr>
              <a:t>The key vision for the ICT digital road map strategy</a:t>
            </a:r>
          </a:p>
        </p:txBody>
      </p:sp>
      <p:sp>
        <p:nvSpPr>
          <p:cNvPr id="3" name="Content Placeholder 2">
            <a:extLst>
              <a:ext uri="{FF2B5EF4-FFF2-40B4-BE49-F238E27FC236}">
                <a16:creationId xmlns:a16="http://schemas.microsoft.com/office/drawing/2014/main" id="{789BEA52-E3C7-5C7B-2062-2D81AD1FAC92}"/>
              </a:ext>
            </a:extLst>
          </p:cNvPr>
          <p:cNvSpPr>
            <a:spLocks noGrp="1"/>
          </p:cNvSpPr>
          <p:nvPr>
            <p:ph idx="1"/>
          </p:nvPr>
        </p:nvSpPr>
        <p:spPr>
          <a:xfrm>
            <a:off x="1327316" y="1943099"/>
            <a:ext cx="5565607" cy="4432301"/>
          </a:xfrm>
        </p:spPr>
        <p:txBody>
          <a:bodyPr>
            <a:normAutofit/>
          </a:bodyPr>
          <a:lstStyle/>
          <a:p>
            <a:pPr marL="342900" indent="-342900">
              <a:lnSpc>
                <a:spcPct val="90000"/>
              </a:lnSpc>
              <a:buFont typeface="Courier New"/>
              <a:buChar char="o"/>
            </a:pPr>
            <a:r>
              <a:rPr lang="en-GB">
                <a:latin typeface="Arial"/>
                <a:cs typeface="Arial"/>
              </a:rPr>
              <a:t>King’s ICT digital road map strategy is to provide the foundations, infrastructure and capability </a:t>
            </a:r>
            <a:endParaRPr lang="en-GB">
              <a:latin typeface="Arial" panose="020B0604020202020204" pitchFamily="34" charset="0"/>
              <a:cs typeface="Arial" panose="020B0604020202020204" pitchFamily="34" charset="0"/>
            </a:endParaRPr>
          </a:p>
          <a:p>
            <a:pPr marL="342900" indent="-342900">
              <a:lnSpc>
                <a:spcPct val="90000"/>
              </a:lnSpc>
              <a:buFont typeface="Courier New"/>
              <a:buChar char="o"/>
            </a:pPr>
            <a:r>
              <a:rPr lang="en-GB">
                <a:latin typeface="Arial"/>
                <a:cs typeface="Arial"/>
              </a:rPr>
              <a:t>To enable the use of modern digital technologies</a:t>
            </a:r>
          </a:p>
          <a:p>
            <a:pPr marL="342900" indent="-342900">
              <a:lnSpc>
                <a:spcPct val="90000"/>
              </a:lnSpc>
              <a:buFont typeface="Courier New"/>
              <a:buChar char="o"/>
            </a:pPr>
            <a:r>
              <a:rPr lang="en-GB">
                <a:latin typeface="Arial"/>
                <a:cs typeface="Arial"/>
              </a:rPr>
              <a:t> To deliver first class and effective healthcare for our patients </a:t>
            </a:r>
            <a:endParaRPr lang="en-GB">
              <a:latin typeface="Arial" panose="020B0604020202020204" pitchFamily="34" charset="0"/>
              <a:cs typeface="Arial" panose="020B0604020202020204" pitchFamily="34" charset="0"/>
            </a:endParaRPr>
          </a:p>
          <a:p>
            <a:pPr marL="342900" indent="-342900">
              <a:lnSpc>
                <a:spcPct val="90000"/>
              </a:lnSpc>
              <a:buFont typeface="Courier New"/>
              <a:buChar char="o"/>
            </a:pPr>
            <a:r>
              <a:rPr lang="en-GB">
                <a:latin typeface="Arial"/>
                <a:cs typeface="Arial"/>
              </a:rPr>
              <a:t>To provide staff with tools to continually improve healthcare, research and education outcomes</a:t>
            </a:r>
            <a:endParaRPr lang="en-US">
              <a:latin typeface="Arial"/>
              <a:cs typeface="Arial"/>
            </a:endParaRPr>
          </a:p>
        </p:txBody>
      </p:sp>
      <p:sp>
        <p:nvSpPr>
          <p:cNvPr id="7" name="TextBox 6">
            <a:extLst>
              <a:ext uri="{FF2B5EF4-FFF2-40B4-BE49-F238E27FC236}">
                <a16:creationId xmlns:a16="http://schemas.microsoft.com/office/drawing/2014/main" id="{17D755EC-3A09-44FD-81F4-21FA4C0C364F}"/>
              </a:ext>
            </a:extLst>
          </p:cNvPr>
          <p:cNvSpPr txBox="1"/>
          <p:nvPr/>
        </p:nvSpPr>
        <p:spPr>
          <a:xfrm>
            <a:off x="8762999" y="508635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5C19E0EB-626C-0AAC-82A5-CE115D0F5FEA}"/>
              </a:ext>
            </a:extLst>
          </p:cNvPr>
          <p:cNvSpPr txBox="1"/>
          <p:nvPr/>
        </p:nvSpPr>
        <p:spPr>
          <a:xfrm flipV="1">
            <a:off x="8172449" y="4623832"/>
            <a:ext cx="92075" cy="751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p:txBody>
      </p:sp>
      <p:sp>
        <p:nvSpPr>
          <p:cNvPr id="9" name="TextBox 8">
            <a:extLst>
              <a:ext uri="{FF2B5EF4-FFF2-40B4-BE49-F238E27FC236}">
                <a16:creationId xmlns:a16="http://schemas.microsoft.com/office/drawing/2014/main" id="{3BDC3AB7-2A4F-F79C-6CB9-0577BCB1A402}"/>
              </a:ext>
            </a:extLst>
          </p:cNvPr>
          <p:cNvSpPr txBox="1"/>
          <p:nvPr/>
        </p:nvSpPr>
        <p:spPr>
          <a:xfrm flipH="1">
            <a:off x="9124950" y="6432550"/>
            <a:ext cx="45783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rPr>
              <a:t>(Digital and health insurance ,2017) </a:t>
            </a:r>
          </a:p>
        </p:txBody>
      </p:sp>
    </p:spTree>
    <p:extLst>
      <p:ext uri="{BB962C8B-B14F-4D97-AF65-F5344CB8AC3E}">
        <p14:creationId xmlns:p14="http://schemas.microsoft.com/office/powerpoint/2010/main" val="2311657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9C05C-D74A-DDAF-659D-84B14AF7FFF5}"/>
              </a:ext>
            </a:extLst>
          </p:cNvPr>
          <p:cNvSpPr>
            <a:spLocks noGrp="1"/>
          </p:cNvSpPr>
          <p:nvPr>
            <p:ph type="title"/>
          </p:nvPr>
        </p:nvSpPr>
        <p:spPr>
          <a:xfrm>
            <a:off x="2091643" y="593596"/>
            <a:ext cx="9872489" cy="1021415"/>
          </a:xfrm>
        </p:spPr>
        <p:txBody>
          <a:bodyPr>
            <a:noAutofit/>
          </a:bodyPr>
          <a:lstStyle/>
          <a:p>
            <a:pPr marL="457200" indent="-457200">
              <a:lnSpc>
                <a:spcPct val="150000"/>
              </a:lnSpc>
              <a:buFont typeface="Wingdings"/>
              <a:buChar char="q"/>
            </a:pPr>
            <a:r>
              <a:rPr lang="en-US" sz="2800" b="1">
                <a:latin typeface="Arial"/>
                <a:cs typeface="Arial"/>
              </a:rPr>
              <a:t>The use of technology during the Covid 19 pandemic</a:t>
            </a:r>
            <a:br>
              <a:rPr lang="en-US" sz="2800" b="1">
                <a:latin typeface="Arial"/>
                <a:cs typeface="Arial"/>
              </a:rPr>
            </a:br>
            <a:r>
              <a:rPr lang="en-US" sz="2800" b="1">
                <a:latin typeface="Arial"/>
                <a:cs typeface="Arial"/>
              </a:rPr>
              <a:t>RPA robotic process automation</a:t>
            </a:r>
            <a:br>
              <a:rPr lang="en-US" sz="2800" b="1">
                <a:latin typeface="Arial"/>
                <a:cs typeface="Arial"/>
              </a:rPr>
            </a:br>
            <a:endParaRPr lang="en-US"/>
          </a:p>
        </p:txBody>
      </p:sp>
      <p:graphicFrame>
        <p:nvGraphicFramePr>
          <p:cNvPr id="4" name="Content Placeholder 3">
            <a:extLst>
              <a:ext uri="{FF2B5EF4-FFF2-40B4-BE49-F238E27FC236}">
                <a16:creationId xmlns:a16="http://schemas.microsoft.com/office/drawing/2014/main" id="{17F80DCB-B0FA-FF35-288B-070CFEBB754F}"/>
              </a:ext>
            </a:extLst>
          </p:cNvPr>
          <p:cNvGraphicFramePr>
            <a:graphicFrameLocks noGrp="1"/>
          </p:cNvGraphicFramePr>
          <p:nvPr>
            <p:ph idx="1"/>
            <p:extLst>
              <p:ext uri="{D42A27DB-BD31-4B8C-83A1-F6EECF244321}">
                <p14:modId xmlns:p14="http://schemas.microsoft.com/office/powerpoint/2010/main" val="891013290"/>
              </p:ext>
            </p:extLst>
          </p:nvPr>
        </p:nvGraphicFramePr>
        <p:xfrm>
          <a:off x="861005" y="1718525"/>
          <a:ext cx="11333324" cy="5135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4" name="TextBox 163">
            <a:extLst>
              <a:ext uri="{FF2B5EF4-FFF2-40B4-BE49-F238E27FC236}">
                <a16:creationId xmlns:a16="http://schemas.microsoft.com/office/drawing/2014/main" id="{AD3A3745-1394-8CEB-964F-75589BEA2586}"/>
              </a:ext>
            </a:extLst>
          </p:cNvPr>
          <p:cNvSpPr txBox="1"/>
          <p:nvPr/>
        </p:nvSpPr>
        <p:spPr>
          <a:xfrm>
            <a:off x="1155699" y="3168650"/>
            <a:ext cx="212407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 By:</a:t>
            </a:r>
            <a:endParaRPr lang="en-US"/>
          </a:p>
          <a:p>
            <a:r>
              <a:rPr lang="en-US" sz="2400" b="1">
                <a:latin typeface="Arial"/>
                <a:cs typeface="Arial"/>
              </a:rPr>
              <a:t> KRISTINA</a:t>
            </a:r>
            <a:endParaRPr lang="en-US"/>
          </a:p>
        </p:txBody>
      </p:sp>
      <p:sp>
        <p:nvSpPr>
          <p:cNvPr id="3" name="TextBox 2">
            <a:extLst>
              <a:ext uri="{FF2B5EF4-FFF2-40B4-BE49-F238E27FC236}">
                <a16:creationId xmlns:a16="http://schemas.microsoft.com/office/drawing/2014/main" id="{C515E08C-0B58-05D3-3188-F8FA5F1737B6}"/>
              </a:ext>
            </a:extLst>
          </p:cNvPr>
          <p:cNvSpPr txBox="1"/>
          <p:nvPr/>
        </p:nvSpPr>
        <p:spPr>
          <a:xfrm flipH="1">
            <a:off x="10560424" y="6418728"/>
            <a:ext cx="1403708" cy="261610"/>
          </a:xfrm>
          <a:prstGeom prst="rect">
            <a:avLst/>
          </a:prstGeom>
          <a:noFill/>
        </p:spPr>
        <p:txBody>
          <a:bodyPr wrap="square" rtlCol="0">
            <a:spAutoFit/>
          </a:bodyPr>
          <a:lstStyle/>
          <a:p>
            <a:r>
              <a:rPr lang="bg-BG" sz="1100">
                <a:solidFill>
                  <a:schemeClr val="accent1"/>
                </a:solidFill>
                <a:latin typeface="Arial" panose="020B0604020202020204" pitchFamily="34" charset="0"/>
                <a:cs typeface="Arial" panose="020B0604020202020204" pitchFamily="34" charset="0"/>
              </a:rPr>
              <a:t>9</a:t>
            </a:r>
            <a:r>
              <a:rPr lang="en-US" sz="1100">
                <a:solidFill>
                  <a:schemeClr val="accent1"/>
                </a:solidFill>
                <a:latin typeface="Arial" panose="020B0604020202020204" pitchFamily="34" charset="0"/>
                <a:cs typeface="Arial" panose="020B0604020202020204" pitchFamily="34" charset="0"/>
              </a:rPr>
              <a:t>Kings-</a:t>
            </a:r>
            <a:r>
              <a:rPr lang="en-US" sz="1100" err="1">
                <a:solidFill>
                  <a:schemeClr val="accent1"/>
                </a:solidFill>
                <a:latin typeface="Arial" panose="020B0604020202020204" pitchFamily="34" charset="0"/>
                <a:cs typeface="Arial" panose="020B0604020202020204" pitchFamily="34" charset="0"/>
              </a:rPr>
              <a:t>fm</a:t>
            </a:r>
            <a:r>
              <a:rPr lang="bg-BG" sz="1100">
                <a:solidFill>
                  <a:schemeClr val="accent1"/>
                </a:solidFill>
                <a:latin typeface="Arial" panose="020B0604020202020204" pitchFamily="34" charset="0"/>
                <a:cs typeface="Arial" panose="020B0604020202020204" pitchFamily="34" charset="0"/>
              </a:rPr>
              <a:t>,</a:t>
            </a:r>
            <a:r>
              <a:rPr lang="en-US" sz="1100">
                <a:solidFill>
                  <a:schemeClr val="accent1"/>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326672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6E63C-7056-3856-D467-99C0BC6B23BA}"/>
              </a:ext>
            </a:extLst>
          </p:cNvPr>
          <p:cNvSpPr>
            <a:spLocks noGrp="1"/>
          </p:cNvSpPr>
          <p:nvPr>
            <p:ph type="title"/>
          </p:nvPr>
        </p:nvSpPr>
        <p:spPr>
          <a:xfrm>
            <a:off x="3962399" y="685800"/>
            <a:ext cx="7345891" cy="1413933"/>
          </a:xfrm>
        </p:spPr>
        <p:txBody>
          <a:bodyPr>
            <a:normAutofit/>
          </a:bodyPr>
          <a:lstStyle/>
          <a:p>
            <a:r>
              <a:rPr lang="en-US" b="1">
                <a:latin typeface="Arial"/>
                <a:cs typeface="Arial"/>
              </a:rPr>
              <a:t>Mobile apps</a:t>
            </a:r>
            <a:endParaRPr lang="en-US"/>
          </a:p>
        </p:txBody>
      </p:sp>
      <p:sp>
        <p:nvSpPr>
          <p:cNvPr id="10" name="Content Placeholder 9">
            <a:extLst>
              <a:ext uri="{FF2B5EF4-FFF2-40B4-BE49-F238E27FC236}">
                <a16:creationId xmlns:a16="http://schemas.microsoft.com/office/drawing/2014/main" id="{42398F89-0221-AD7B-41EA-DDF0265FD328}"/>
              </a:ext>
            </a:extLst>
          </p:cNvPr>
          <p:cNvSpPr>
            <a:spLocks noGrp="1"/>
          </p:cNvSpPr>
          <p:nvPr>
            <p:ph idx="1"/>
          </p:nvPr>
        </p:nvSpPr>
        <p:spPr>
          <a:xfrm>
            <a:off x="3843867" y="2048933"/>
            <a:ext cx="7659156" cy="3742267"/>
          </a:xfrm>
        </p:spPr>
        <p:txBody>
          <a:bodyPr>
            <a:normAutofit/>
          </a:bodyPr>
          <a:lstStyle/>
          <a:p>
            <a:r>
              <a:rPr lang="en-US">
                <a:latin typeface="Arial"/>
                <a:cs typeface="Arial"/>
              </a:rPr>
              <a:t>PATIENT PORTAL – the number 1 patient platform </a:t>
            </a:r>
            <a:endParaRPr lang="en-US">
              <a:latin typeface="Arial" panose="020B0604020202020204" pitchFamily="34" charset="0"/>
              <a:cs typeface="Arial" panose="020B0604020202020204" pitchFamily="34" charset="0"/>
            </a:endParaRPr>
          </a:p>
          <a:p>
            <a:r>
              <a:rPr lang="en-US">
                <a:latin typeface="Arial"/>
                <a:cs typeface="Arial"/>
              </a:rPr>
              <a:t>PIFU - patient initiated follow– up</a:t>
            </a:r>
          </a:p>
          <a:p>
            <a:r>
              <a:rPr lang="en-US">
                <a:latin typeface="Arial"/>
                <a:cs typeface="Arial"/>
              </a:rPr>
              <a:t>EXPRESS CHECK – in</a:t>
            </a:r>
          </a:p>
          <a:p>
            <a:endParaRPr lang="en-US">
              <a:latin typeface="Arial"/>
              <a:cs typeface="Arial"/>
            </a:endParaRPr>
          </a:p>
        </p:txBody>
      </p:sp>
      <p:pic>
        <p:nvPicPr>
          <p:cNvPr id="5" name="Picture 4" descr="A picture containing text, light&#10;&#10;Description automatically generated">
            <a:extLst>
              <a:ext uri="{FF2B5EF4-FFF2-40B4-BE49-F238E27FC236}">
                <a16:creationId xmlns:a16="http://schemas.microsoft.com/office/drawing/2014/main" id="{4B81B036-4F35-0AA7-A4FA-23632D162A1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477" r="49025"/>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8" name="TextBox 7">
            <a:extLst>
              <a:ext uri="{FF2B5EF4-FFF2-40B4-BE49-F238E27FC236}">
                <a16:creationId xmlns:a16="http://schemas.microsoft.com/office/drawing/2014/main" id="{7188C414-1F27-32F5-FF5E-CD1875AF8EE7}"/>
              </a:ext>
            </a:extLst>
          </p:cNvPr>
          <p:cNvSpPr txBox="1"/>
          <p:nvPr/>
        </p:nvSpPr>
        <p:spPr>
          <a:xfrm>
            <a:off x="20" y="6337301"/>
            <a:ext cx="3230543" cy="5206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100">
                <a:solidFill>
                  <a:schemeClr val="accent1"/>
                </a:solidFill>
              </a:rPr>
              <a:t>(support.skillscommons,2019)</a:t>
            </a:r>
          </a:p>
        </p:txBody>
      </p:sp>
    </p:spTree>
    <p:extLst>
      <p:ext uri="{BB962C8B-B14F-4D97-AF65-F5344CB8AC3E}">
        <p14:creationId xmlns:p14="http://schemas.microsoft.com/office/powerpoint/2010/main" val="419604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8"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0"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4"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6" name="Rectangle 1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1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0"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E0D6035-342D-C3E0-D2E0-86E313AF650D}"/>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lnSpc>
                <a:spcPct val="90000"/>
              </a:lnSpc>
            </a:pPr>
            <a:r>
              <a:rPr lang="en-US" sz="3300" b="1"/>
              <a:t>New lung scan</a:t>
            </a:r>
            <a:br>
              <a:rPr lang="en-US" sz="3300" b="1"/>
            </a:br>
            <a:br>
              <a:rPr lang="en-US" sz="3300" b="1"/>
            </a:br>
            <a:r>
              <a:rPr lang="en-US" sz="3300"/>
              <a:t>Chest x-rays, clinical data and artificial intelligence(AI) to help staff more effectively.</a:t>
            </a:r>
          </a:p>
        </p:txBody>
      </p:sp>
      <p:pic>
        <p:nvPicPr>
          <p:cNvPr id="4" name="Picture 3" descr="A person lying in a hospital bed&#10;&#10;Description automatically generated with medium confidence">
            <a:extLst>
              <a:ext uri="{FF2B5EF4-FFF2-40B4-BE49-F238E27FC236}">
                <a16:creationId xmlns:a16="http://schemas.microsoft.com/office/drawing/2014/main" id="{A1EB6080-37E7-6300-E78E-B87A502C306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353" r="19913" b="3799"/>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7" name="TextBox 6">
            <a:extLst>
              <a:ext uri="{FF2B5EF4-FFF2-40B4-BE49-F238E27FC236}">
                <a16:creationId xmlns:a16="http://schemas.microsoft.com/office/drawing/2014/main" id="{873C7D7D-5871-30A6-6483-E655A2623A3B}"/>
              </a:ext>
            </a:extLst>
          </p:cNvPr>
          <p:cNvSpPr txBox="1"/>
          <p:nvPr/>
        </p:nvSpPr>
        <p:spPr>
          <a:xfrm>
            <a:off x="457200" y="6441803"/>
            <a:ext cx="4367211" cy="261610"/>
          </a:xfrm>
          <a:prstGeom prst="rect">
            <a:avLst/>
          </a:prstGeom>
          <a:noFill/>
        </p:spPr>
        <p:txBody>
          <a:bodyPr wrap="square" lIns="91440" tIns="45720" rIns="91440" bIns="45720" rtlCol="0" anchor="t">
            <a:spAutoFit/>
          </a:bodyPr>
          <a:lstStyle/>
          <a:p>
            <a:r>
              <a:rPr lang="en-US" sz="1100">
                <a:solidFill>
                  <a:schemeClr val="accent1"/>
                </a:solidFill>
                <a:latin typeface="Arial"/>
                <a:cs typeface="Arial"/>
              </a:rPr>
              <a:t>(Breathe. </a:t>
            </a:r>
            <a:r>
              <a:rPr lang="en-US" sz="1100" err="1">
                <a:solidFill>
                  <a:schemeClr val="accent1"/>
                </a:solidFill>
                <a:latin typeface="Arial"/>
                <a:cs typeface="Arial"/>
              </a:rPr>
              <a:t>ers</a:t>
            </a:r>
            <a:r>
              <a:rPr lang="en-US" sz="1100">
                <a:solidFill>
                  <a:schemeClr val="accent1"/>
                </a:solidFill>
                <a:latin typeface="Arial"/>
                <a:cs typeface="Arial"/>
              </a:rPr>
              <a:t> </a:t>
            </a:r>
            <a:r>
              <a:rPr lang="en-US" sz="1100" err="1">
                <a:solidFill>
                  <a:schemeClr val="accent1"/>
                </a:solidFill>
                <a:latin typeface="Arial"/>
                <a:cs typeface="Arial"/>
              </a:rPr>
              <a:t>journa</a:t>
            </a:r>
            <a:r>
              <a:rPr lang="bg-BG" sz="1100">
                <a:solidFill>
                  <a:schemeClr val="accent1"/>
                </a:solidFill>
                <a:latin typeface="Arial"/>
                <a:cs typeface="Arial"/>
              </a:rPr>
              <a:t>,2019</a:t>
            </a:r>
            <a:r>
              <a:rPr lang="en-US" sz="1100">
                <a:solidFill>
                  <a:schemeClr val="accent1"/>
                </a:solidFill>
                <a:latin typeface="Arial"/>
                <a:cs typeface="Arial"/>
              </a:rPr>
              <a:t>)</a:t>
            </a:r>
          </a:p>
        </p:txBody>
      </p:sp>
    </p:spTree>
    <p:extLst>
      <p:ext uri="{BB962C8B-B14F-4D97-AF65-F5344CB8AC3E}">
        <p14:creationId xmlns:p14="http://schemas.microsoft.com/office/powerpoint/2010/main" val="3739031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CD8D-B120-A152-9974-766F6492BBA4}"/>
              </a:ext>
            </a:extLst>
          </p:cNvPr>
          <p:cNvSpPr>
            <a:spLocks noGrp="1"/>
          </p:cNvSpPr>
          <p:nvPr>
            <p:ph type="title"/>
          </p:nvPr>
        </p:nvSpPr>
        <p:spPr>
          <a:xfrm>
            <a:off x="1760706" y="685800"/>
            <a:ext cx="9742318" cy="1752599"/>
          </a:xfrm>
        </p:spPr>
        <p:txBody>
          <a:bodyPr>
            <a:normAutofit/>
          </a:bodyPr>
          <a:lstStyle/>
          <a:p>
            <a:r>
              <a:rPr lang="en-US" b="1">
                <a:latin typeface="Arial"/>
                <a:cs typeface="Arial"/>
              </a:rPr>
              <a:t>NLP – Natural  language processing</a:t>
            </a:r>
            <a:endParaRPr lang="en-US"/>
          </a:p>
        </p:txBody>
      </p:sp>
      <p:graphicFrame>
        <p:nvGraphicFramePr>
          <p:cNvPr id="29" name="Content Placeholder 9">
            <a:extLst>
              <a:ext uri="{FF2B5EF4-FFF2-40B4-BE49-F238E27FC236}">
                <a16:creationId xmlns:a16="http://schemas.microsoft.com/office/drawing/2014/main" id="{A67E19E8-C480-863F-E5FE-A91AA7AD2B62}"/>
              </a:ext>
            </a:extLst>
          </p:cNvPr>
          <p:cNvGraphicFramePr>
            <a:graphicFrameLocks noGrp="1"/>
          </p:cNvGraphicFramePr>
          <p:nvPr>
            <p:ph idx="1"/>
            <p:extLst>
              <p:ext uri="{D42A27DB-BD31-4B8C-83A1-F6EECF244321}">
                <p14:modId xmlns:p14="http://schemas.microsoft.com/office/powerpoint/2010/main" val="1997264573"/>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63AA9FC-8004-76B0-D033-B52CA6033E48}"/>
              </a:ext>
            </a:extLst>
          </p:cNvPr>
          <p:cNvSpPr txBox="1"/>
          <p:nvPr/>
        </p:nvSpPr>
        <p:spPr>
          <a:xfrm>
            <a:off x="4724400" y="4306888"/>
            <a:ext cx="2743200" cy="317500"/>
          </a:xfrm>
          <a:prstGeom prst="rect">
            <a:avLst/>
          </a:prstGeom>
        </p:spPr>
        <p:txBody>
          <a:bodyPr lIns="91440" tIns="45720" rIns="91440" bIns="45720" anchor="t">
            <a:normAutofit fontScale="92500" lnSpcReduction="20000"/>
          </a:bodyPr>
          <a:lstStyle/>
          <a:p>
            <a:endParaRPr lang="en-US"/>
          </a:p>
        </p:txBody>
      </p:sp>
      <p:sp>
        <p:nvSpPr>
          <p:cNvPr id="9" name="TextBox 8">
            <a:extLst>
              <a:ext uri="{FF2B5EF4-FFF2-40B4-BE49-F238E27FC236}">
                <a16:creationId xmlns:a16="http://schemas.microsoft.com/office/drawing/2014/main" id="{F2C60766-5AB3-7E84-5DE6-9CC92C22FDB2}"/>
              </a:ext>
            </a:extLst>
          </p:cNvPr>
          <p:cNvSpPr txBox="1"/>
          <p:nvPr/>
        </p:nvSpPr>
        <p:spPr>
          <a:xfrm>
            <a:off x="8324849" y="508635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5ED82C01-608A-7548-B25D-D71B291B1694}"/>
              </a:ext>
            </a:extLst>
          </p:cNvPr>
          <p:cNvSpPr txBox="1"/>
          <p:nvPr/>
        </p:nvSpPr>
        <p:spPr>
          <a:xfrm>
            <a:off x="6483349" y="6115050"/>
            <a:ext cx="48799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250624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6B593-36F0-4931-B0DF-2996E6C54321}"/>
              </a:ext>
            </a:extLst>
          </p:cNvPr>
          <p:cNvSpPr>
            <a:spLocks noGrp="1"/>
          </p:cNvSpPr>
          <p:nvPr>
            <p:ph type="title"/>
          </p:nvPr>
        </p:nvSpPr>
        <p:spPr>
          <a:xfrm>
            <a:off x="4699438" y="710034"/>
            <a:ext cx="6842998" cy="2616199"/>
          </a:xfrm>
        </p:spPr>
        <p:txBody>
          <a:bodyPr vert="horz" lIns="91440" tIns="45720" rIns="91440" bIns="45720" rtlCol="0" anchor="b">
            <a:normAutofit fontScale="90000"/>
          </a:bodyPr>
          <a:lstStyle/>
          <a:p>
            <a:pPr marL="457200" indent="-457200" algn="r">
              <a:lnSpc>
                <a:spcPct val="90000"/>
              </a:lnSpc>
              <a:buFont typeface="Wingdings"/>
              <a:buChar char="q"/>
            </a:pPr>
            <a:r>
              <a:rPr lang="en-US" sz="3200" b="1">
                <a:latin typeface="Arial"/>
                <a:cs typeface="Arial"/>
              </a:rPr>
              <a:t>Digital communication ,collaboration and participation in Healthcare </a:t>
            </a:r>
            <a:br>
              <a:rPr lang="en-US" sz="3200" b="1">
                <a:latin typeface="Arial"/>
              </a:rPr>
            </a:br>
            <a:r>
              <a:rPr lang="en-US" sz="3200" b="1">
                <a:latin typeface="Arial"/>
                <a:cs typeface="Arial"/>
              </a:rPr>
              <a:t>at King's College Hospital</a:t>
            </a:r>
            <a:br>
              <a:rPr lang="en-US" sz="3200" b="1">
                <a:latin typeface="Arial"/>
              </a:rPr>
            </a:br>
            <a:br>
              <a:rPr lang="en-US" sz="3200" b="1">
                <a:latin typeface="Arial"/>
              </a:rPr>
            </a:br>
            <a:br>
              <a:rPr lang="en-US" sz="2400" b="1"/>
            </a:br>
            <a:r>
              <a:rPr lang="en-US" sz="2400" b="1">
                <a:solidFill>
                  <a:schemeClr val="accent6">
                    <a:lumMod val="75000"/>
                  </a:schemeClr>
                </a:solidFill>
                <a:latin typeface="Arial"/>
                <a:cs typeface="Arial"/>
              </a:rPr>
              <a:t>by ADELA  </a:t>
            </a:r>
            <a:endParaRPr lang="en-US" sz="2400">
              <a:solidFill>
                <a:schemeClr val="accent6">
                  <a:lumMod val="75000"/>
                </a:schemeClr>
              </a:solidFill>
              <a:latin typeface="Arial"/>
              <a:cs typeface="Arial"/>
            </a:endParaRPr>
          </a:p>
        </p:txBody>
      </p:sp>
      <p:pic>
        <p:nvPicPr>
          <p:cNvPr id="4" name="Picture 4" descr="A picture containing graphical user interface&#10;&#10;Description automatically generated">
            <a:extLst>
              <a:ext uri="{FF2B5EF4-FFF2-40B4-BE49-F238E27FC236}">
                <a16:creationId xmlns:a16="http://schemas.microsoft.com/office/drawing/2014/main" id="{F2830864-1C5A-EA6C-C126-3290308162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017" r="14988" b="9092"/>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7" name="TextBox 6">
            <a:extLst>
              <a:ext uri="{FF2B5EF4-FFF2-40B4-BE49-F238E27FC236}">
                <a16:creationId xmlns:a16="http://schemas.microsoft.com/office/drawing/2014/main" id="{866CE199-98F5-FF86-90F1-DC5E69BD27BD}"/>
              </a:ext>
            </a:extLst>
          </p:cNvPr>
          <p:cNvSpPr txBox="1"/>
          <p:nvPr/>
        </p:nvSpPr>
        <p:spPr>
          <a:xfrm>
            <a:off x="685799" y="6496050"/>
            <a:ext cx="53498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Arial"/>
            </a:endParaRPr>
          </a:p>
        </p:txBody>
      </p:sp>
      <p:sp>
        <p:nvSpPr>
          <p:cNvPr id="8" name="TextBox 7">
            <a:extLst>
              <a:ext uri="{FF2B5EF4-FFF2-40B4-BE49-F238E27FC236}">
                <a16:creationId xmlns:a16="http://schemas.microsoft.com/office/drawing/2014/main" id="{4FFB0F38-86A1-03E1-71E2-D933608DEB37}"/>
              </a:ext>
            </a:extLst>
          </p:cNvPr>
          <p:cNvSpPr txBox="1"/>
          <p:nvPr/>
        </p:nvSpPr>
        <p:spPr>
          <a:xfrm>
            <a:off x="3155949" y="6356350"/>
            <a:ext cx="39909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rPr>
              <a:t>(Talent-Map-Digital, 2017)</a:t>
            </a:r>
          </a:p>
        </p:txBody>
      </p:sp>
    </p:spTree>
    <p:extLst>
      <p:ext uri="{BB962C8B-B14F-4D97-AF65-F5344CB8AC3E}">
        <p14:creationId xmlns:p14="http://schemas.microsoft.com/office/powerpoint/2010/main" val="5406259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5978">
        <p15:prstTrans prst="drape"/>
      </p:transition>
    </mc:Choice>
    <mc:Fallback>
      <p:transition spd="slow" advTm="59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5" name="Picture 5" descr="Application, icon&#10;&#10;Description automatically generated">
            <a:extLst>
              <a:ext uri="{FF2B5EF4-FFF2-40B4-BE49-F238E27FC236}">
                <a16:creationId xmlns:a16="http://schemas.microsoft.com/office/drawing/2014/main" id="{6A08A46E-44DA-667C-8A64-8A630E4639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232" r="19397"/>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4" name="Title 3">
            <a:extLst>
              <a:ext uri="{FF2B5EF4-FFF2-40B4-BE49-F238E27FC236}">
                <a16:creationId xmlns:a16="http://schemas.microsoft.com/office/drawing/2014/main" id="{56AC3E60-4498-4D90-83BF-A5CB8A6EE888}"/>
              </a:ext>
            </a:extLst>
          </p:cNvPr>
          <p:cNvSpPr>
            <a:spLocks noGrp="1"/>
          </p:cNvSpPr>
          <p:nvPr>
            <p:ph type="title"/>
          </p:nvPr>
        </p:nvSpPr>
        <p:spPr>
          <a:xfrm>
            <a:off x="1772180" y="762000"/>
            <a:ext cx="4130380" cy="5029199"/>
          </a:xfrm>
        </p:spPr>
        <p:txBody>
          <a:bodyPr>
            <a:normAutofit/>
          </a:bodyPr>
          <a:lstStyle/>
          <a:p>
            <a:pPr marL="457200" indent="-457200" algn="l">
              <a:lnSpc>
                <a:spcPct val="150000"/>
              </a:lnSpc>
              <a:buFont typeface="Wingdings"/>
              <a:buChar char="q"/>
            </a:pPr>
            <a:r>
              <a:rPr lang="en-US" sz="3400"/>
              <a:t> </a:t>
            </a:r>
            <a:r>
              <a:rPr lang="en-US" sz="3400" b="1">
                <a:latin typeface="Arial"/>
                <a:cs typeface="Arial"/>
              </a:rPr>
              <a:t>Digital communication, collaboration and participation</a:t>
            </a:r>
            <a:endParaRPr lang="en-US" sz="3400">
              <a:latin typeface="Arial"/>
              <a:cs typeface="Arial"/>
            </a:endParaRPr>
          </a:p>
        </p:txBody>
      </p:sp>
      <p:sp>
        <p:nvSpPr>
          <p:cNvPr id="3" name="Content Placeholder 2">
            <a:extLst>
              <a:ext uri="{FF2B5EF4-FFF2-40B4-BE49-F238E27FC236}">
                <a16:creationId xmlns:a16="http://schemas.microsoft.com/office/drawing/2014/main" id="{C118241D-D825-458D-AB22-255EBCAB879C}"/>
              </a:ext>
            </a:extLst>
          </p:cNvPr>
          <p:cNvSpPr>
            <a:spLocks noGrp="1"/>
          </p:cNvSpPr>
          <p:nvPr>
            <p:ph idx="1"/>
          </p:nvPr>
        </p:nvSpPr>
        <p:spPr>
          <a:xfrm>
            <a:off x="643468" y="2666999"/>
            <a:ext cx="5260680" cy="3124201"/>
          </a:xfrm>
        </p:spPr>
        <p:txBody>
          <a:bodyPr>
            <a:normAutofit/>
          </a:bodyPr>
          <a:lstStyle/>
          <a:p>
            <a:pPr marL="0" indent="0">
              <a:buNone/>
            </a:pPr>
            <a:endParaRPr lang="en-US" sz="2000">
              <a:latin typeface="Arial"/>
              <a:cs typeface="Arial"/>
            </a:endParaRPr>
          </a:p>
          <a:p>
            <a:endParaRPr lang="en-US" sz="2000">
              <a:latin typeface="Arial"/>
              <a:cs typeface="Arial"/>
            </a:endParaRPr>
          </a:p>
        </p:txBody>
      </p:sp>
      <p:sp>
        <p:nvSpPr>
          <p:cNvPr id="9" name="TextBox 8">
            <a:extLst>
              <a:ext uri="{FF2B5EF4-FFF2-40B4-BE49-F238E27FC236}">
                <a16:creationId xmlns:a16="http://schemas.microsoft.com/office/drawing/2014/main" id="{58FDB397-C441-20A9-DFAF-870BA8A34296}"/>
              </a:ext>
            </a:extLst>
          </p:cNvPr>
          <p:cNvSpPr txBox="1"/>
          <p:nvPr/>
        </p:nvSpPr>
        <p:spPr>
          <a:xfrm>
            <a:off x="10166349" y="6591300"/>
            <a:ext cx="64928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100">
                <a:solidFill>
                  <a:schemeClr val="accent1"/>
                </a:solidFill>
              </a:rPr>
              <a:t>(Digital media, 2019)</a:t>
            </a:r>
          </a:p>
        </p:txBody>
      </p:sp>
    </p:spTree>
    <p:extLst>
      <p:ext uri="{BB962C8B-B14F-4D97-AF65-F5344CB8AC3E}">
        <p14:creationId xmlns:p14="http://schemas.microsoft.com/office/powerpoint/2010/main" val="1063354831"/>
      </p:ext>
    </p:extLst>
  </p:cSld>
  <p:clrMapOvr>
    <a:masterClrMapping/>
  </p:clrMapOvr>
  <mc:AlternateContent xmlns:mc="http://schemas.openxmlformats.org/markup-compatibility/2006">
    <mc:Choice xmlns:p14="http://schemas.microsoft.com/office/powerpoint/2010/main" Requires="p14">
      <p:transition spd="slow" p14:dur="1200" advTm="68992"/>
    </mc:Choice>
    <mc:Fallback>
      <p:transition spd="slow" advTm="6899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AutoShape 2" descr="See the source image">
            <a:extLst>
              <a:ext uri="{FF2B5EF4-FFF2-40B4-BE49-F238E27FC236}">
                <a16:creationId xmlns:a16="http://schemas.microsoft.com/office/drawing/2014/main" id="{9BF67A10-9864-4838-ABDA-67400DFA0B8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TextBox 32">
            <a:extLst>
              <a:ext uri="{FF2B5EF4-FFF2-40B4-BE49-F238E27FC236}">
                <a16:creationId xmlns:a16="http://schemas.microsoft.com/office/drawing/2014/main" id="{DC75A059-C699-E108-8101-1762ECB16819}"/>
              </a:ext>
            </a:extLst>
          </p:cNvPr>
          <p:cNvSpPr txBox="1"/>
          <p:nvPr/>
        </p:nvSpPr>
        <p:spPr>
          <a:xfrm>
            <a:off x="1054099" y="7416800"/>
            <a:ext cx="3165475" cy="438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4" name="TextBox 33">
            <a:extLst>
              <a:ext uri="{FF2B5EF4-FFF2-40B4-BE49-F238E27FC236}">
                <a16:creationId xmlns:a16="http://schemas.microsoft.com/office/drawing/2014/main" id="{DF97F5D5-DA24-0EA2-F9AC-B99B70B9DF8C}"/>
              </a:ext>
            </a:extLst>
          </p:cNvPr>
          <p:cNvSpPr txBox="1"/>
          <p:nvPr/>
        </p:nvSpPr>
        <p:spPr>
          <a:xfrm>
            <a:off x="2635249" y="6292850"/>
            <a:ext cx="59975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rPr>
              <a:t>(Communication,2016)</a:t>
            </a:r>
          </a:p>
        </p:txBody>
      </p:sp>
      <p:graphicFrame>
        <p:nvGraphicFramePr>
          <p:cNvPr id="43" name="Content Placeholder 35">
            <a:extLst>
              <a:ext uri="{FF2B5EF4-FFF2-40B4-BE49-F238E27FC236}">
                <a16:creationId xmlns:a16="http://schemas.microsoft.com/office/drawing/2014/main" id="{3D241825-3544-EB3C-ED20-C821ADF1330B}"/>
              </a:ext>
            </a:extLst>
          </p:cNvPr>
          <p:cNvGraphicFramePr>
            <a:graphicFrameLocks noGrp="1"/>
          </p:cNvGraphicFramePr>
          <p:nvPr>
            <p:ph idx="1"/>
            <p:extLst>
              <p:ext uri="{D42A27DB-BD31-4B8C-83A1-F6EECF244321}">
                <p14:modId xmlns:p14="http://schemas.microsoft.com/office/powerpoint/2010/main" val="2217699675"/>
              </p:ext>
            </p:extLst>
          </p:nvPr>
        </p:nvGraphicFramePr>
        <p:xfrm>
          <a:off x="4595810" y="1155699"/>
          <a:ext cx="7504113" cy="5346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Communication Connection Global - Free vector graphic on Pixabay">
            <a:extLst>
              <a:ext uri="{FF2B5EF4-FFF2-40B4-BE49-F238E27FC236}">
                <a16:creationId xmlns:a16="http://schemas.microsoft.com/office/drawing/2014/main" id="{EFE35ED8-D765-2A9A-8B63-1016D0D82EB0}"/>
              </a:ext>
            </a:extLst>
          </p:cNvPr>
          <p:cNvPicPr>
            <a:picLocks noChangeAspect="1"/>
          </p:cNvPicPr>
          <p:nvPr/>
        </p:nvPicPr>
        <p:blipFill>
          <a:blip r:embed="rId8"/>
          <a:stretch>
            <a:fillRect/>
          </a:stretch>
        </p:blipFill>
        <p:spPr>
          <a:xfrm>
            <a:off x="1257300" y="2377837"/>
            <a:ext cx="3213100" cy="3512026"/>
          </a:xfrm>
          <a:prstGeom prst="rect">
            <a:avLst/>
          </a:prstGeom>
        </p:spPr>
      </p:pic>
    </p:spTree>
    <p:extLst>
      <p:ext uri="{BB962C8B-B14F-4D97-AF65-F5344CB8AC3E}">
        <p14:creationId xmlns:p14="http://schemas.microsoft.com/office/powerpoint/2010/main" val="69757452"/>
      </p:ext>
    </p:extLst>
  </p:cSld>
  <p:clrMapOvr>
    <a:masterClrMapping/>
  </p:clrMapOvr>
  <mc:AlternateContent xmlns:mc="http://schemas.openxmlformats.org/markup-compatibility/2006">
    <mc:Choice xmlns:p14="http://schemas.microsoft.com/office/powerpoint/2010/main" Requires="p14">
      <p:transition spd="slow" p14:dur="1250" advTm="61073"/>
    </mc:Choice>
    <mc:Fallback>
      <p:transition spd="slow" advTm="6107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41" name="TextBox 140">
            <a:extLst>
              <a:ext uri="{FF2B5EF4-FFF2-40B4-BE49-F238E27FC236}">
                <a16:creationId xmlns:a16="http://schemas.microsoft.com/office/drawing/2014/main" id="{4E68987C-C5B5-4EC3-563D-B5891713DE11}"/>
              </a:ext>
            </a:extLst>
          </p:cNvPr>
          <p:cNvSpPr txBox="1"/>
          <p:nvPr/>
        </p:nvSpPr>
        <p:spPr>
          <a:xfrm>
            <a:off x="4288367" y="1401233"/>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Professor Clive Kay said "We have listened to patients and our staff and key stakeholders and we are committed to delivering what people have told us they care about" (</a:t>
            </a:r>
            <a:r>
              <a:rPr lang="en-US" sz="2400">
                <a:latin typeface="Arial"/>
                <a:cs typeface="Arial"/>
                <a:hlinkClick r:id="rId4"/>
              </a:rPr>
              <a:t>https://thehealthguild.com</a:t>
            </a:r>
            <a:r>
              <a:rPr lang="en-US" sz="2400">
                <a:latin typeface="Arial"/>
                <a:cs typeface="Arial"/>
              </a:rPr>
              <a:t> 2022/05)</a:t>
            </a:r>
            <a:endParaRPr lang="en-US"/>
          </a:p>
          <a:p>
            <a:pPr>
              <a:lnSpc>
                <a:spcPct val="150000"/>
              </a:lnSpc>
              <a:spcBef>
                <a:spcPct val="20000"/>
              </a:spcBef>
              <a:spcAft>
                <a:spcPts val="600"/>
              </a:spcAft>
              <a:buClr>
                <a:schemeClr val="accent1">
                  <a:lumMod val="75000"/>
                </a:schemeClr>
              </a:buClr>
              <a:buSzPct val="145000"/>
            </a:pPr>
            <a:r>
              <a:rPr lang="en-US" sz="2400">
                <a:latin typeface="Arial"/>
                <a:cs typeface="Arial"/>
              </a:rPr>
              <a:t>   They values are:</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equality, diversity, and inclusion</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compassion and understanding the patients</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working together</a:t>
            </a:r>
          </a:p>
          <a:p>
            <a:pPr marL="342900" indent="-342900">
              <a:lnSpc>
                <a:spcPct val="150000"/>
              </a:lnSpc>
              <a:spcBef>
                <a:spcPct val="20000"/>
              </a:spcBef>
              <a:spcAft>
                <a:spcPts val="600"/>
              </a:spcAft>
              <a:buClr>
                <a:schemeClr val="accent1">
                  <a:lumMod val="75000"/>
                </a:schemeClr>
              </a:buClr>
              <a:buSzPct val="145000"/>
              <a:buFont typeface="Wingdings"/>
              <a:buChar char="v"/>
            </a:pPr>
            <a:r>
              <a:rPr lang="en-US" sz="2400">
                <a:latin typeface="Arial"/>
                <a:cs typeface="Arial"/>
              </a:rPr>
              <a:t>  opening and honesty</a:t>
            </a:r>
          </a:p>
        </p:txBody>
      </p:sp>
      <p:pic>
        <p:nvPicPr>
          <p:cNvPr id="3" name="Picture 3" descr="Doctors Without Borders: Helping Vulnerable New Yorkers - The Good Times">
            <a:extLst>
              <a:ext uri="{FF2B5EF4-FFF2-40B4-BE49-F238E27FC236}">
                <a16:creationId xmlns:a16="http://schemas.microsoft.com/office/drawing/2014/main" id="{5BB6D999-FA6C-A4B3-4500-26AD5A2F3CCB}"/>
              </a:ext>
            </a:extLst>
          </p:cNvPr>
          <p:cNvPicPr>
            <a:picLocks noChangeAspect="1"/>
          </p:cNvPicPr>
          <p:nvPr/>
        </p:nvPicPr>
        <p:blipFill>
          <a:blip r:embed="rId5"/>
          <a:stretch>
            <a:fillRect/>
          </a:stretch>
        </p:blipFill>
        <p:spPr>
          <a:xfrm>
            <a:off x="1193800" y="2368550"/>
            <a:ext cx="3035300" cy="3060700"/>
          </a:xfrm>
          <a:prstGeom prst="rect">
            <a:avLst/>
          </a:prstGeom>
        </p:spPr>
      </p:pic>
      <p:sp>
        <p:nvSpPr>
          <p:cNvPr id="4" name="TextBox 3">
            <a:extLst>
              <a:ext uri="{FF2B5EF4-FFF2-40B4-BE49-F238E27FC236}">
                <a16:creationId xmlns:a16="http://schemas.microsoft.com/office/drawing/2014/main" id="{A939494F-1A32-C41F-3981-7358F7F6201D}"/>
              </a:ext>
            </a:extLst>
          </p:cNvPr>
          <p:cNvSpPr txBox="1"/>
          <p:nvPr/>
        </p:nvSpPr>
        <p:spPr>
          <a:xfrm>
            <a:off x="1657349" y="5575300"/>
            <a:ext cx="34448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chemeClr val="accent1"/>
                </a:solidFill>
              </a:rPr>
              <a:t>(superdoctor,2020)</a:t>
            </a:r>
          </a:p>
        </p:txBody>
      </p:sp>
    </p:spTree>
    <p:extLst>
      <p:ext uri="{BB962C8B-B14F-4D97-AF65-F5344CB8AC3E}">
        <p14:creationId xmlns:p14="http://schemas.microsoft.com/office/powerpoint/2010/main" val="3121713385"/>
      </p:ext>
    </p:extLst>
  </p:cSld>
  <p:clrMapOvr>
    <a:masterClrMapping/>
  </p:clrMapOvr>
  <mc:AlternateContent xmlns:mc="http://schemas.openxmlformats.org/markup-compatibility/2006">
    <mc:Choice xmlns:p14="http://schemas.microsoft.com/office/powerpoint/2010/main" Requires="p14">
      <p:transition spd="slow" p14:dur="1250" advTm="48957"/>
    </mc:Choice>
    <mc:Fallback>
      <p:transition spd="slow" advTm="4895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51B8-3816-4DEE-BA5A-9100C554A6CF}"/>
              </a:ext>
            </a:extLst>
          </p:cNvPr>
          <p:cNvSpPr>
            <a:spLocks noGrp="1"/>
          </p:cNvSpPr>
          <p:nvPr>
            <p:ph type="title"/>
          </p:nvPr>
        </p:nvSpPr>
        <p:spPr>
          <a:xfrm>
            <a:off x="1827211" y="152400"/>
            <a:ext cx="10018713" cy="1752599"/>
          </a:xfrm>
        </p:spPr>
        <p:txBody>
          <a:bodyPr>
            <a:normAutofit/>
          </a:bodyPr>
          <a:lstStyle/>
          <a:p>
            <a:pPr marL="571500" indent="-571500">
              <a:lnSpc>
                <a:spcPct val="90000"/>
              </a:lnSpc>
              <a:buFont typeface="Wingdings"/>
              <a:buChar char="q"/>
            </a:pPr>
            <a:r>
              <a:rPr lang="en-US" sz="2400" b="1">
                <a:latin typeface="Arial"/>
                <a:cs typeface="Arial"/>
              </a:rPr>
              <a:t>King’s College	 hospital  NHS foundation trust has selected healthcare communication to advance its  ‘’digital  by default strategy’’ </a:t>
            </a:r>
            <a:br>
              <a:rPr lang="en-US" sz="2400" b="1">
                <a:latin typeface="Arial" panose="020B0604020202020204" pitchFamily="34" charset="0"/>
                <a:cs typeface="Arial" panose="020B0604020202020204" pitchFamily="34" charset="0"/>
              </a:rPr>
            </a:br>
            <a:br>
              <a:rPr lang="en-US" sz="2200"/>
            </a:br>
            <a:endParaRPr lang="en-US" sz="2200"/>
          </a:p>
        </p:txBody>
      </p:sp>
      <p:sp>
        <p:nvSpPr>
          <p:cNvPr id="3" name="Content Placeholder 2">
            <a:extLst>
              <a:ext uri="{FF2B5EF4-FFF2-40B4-BE49-F238E27FC236}">
                <a16:creationId xmlns:a16="http://schemas.microsoft.com/office/drawing/2014/main" id="{B3EEB117-1F1F-4E9F-9DA4-ACAD0CCCE5AD}"/>
              </a:ext>
            </a:extLst>
          </p:cNvPr>
          <p:cNvSpPr>
            <a:spLocks noGrp="1"/>
          </p:cNvSpPr>
          <p:nvPr>
            <p:ph idx="1"/>
          </p:nvPr>
        </p:nvSpPr>
        <p:spPr>
          <a:xfrm>
            <a:off x="5762336" y="1587499"/>
            <a:ext cx="6528087" cy="3238501"/>
          </a:xfrm>
        </p:spPr>
        <p:txBody>
          <a:bodyPr vert="horz" lIns="91440" tIns="45720" rIns="91440" bIns="45720" rtlCol="0" anchor="t">
            <a:noAutofit/>
          </a:bodyPr>
          <a:lstStyle/>
          <a:p>
            <a:pPr>
              <a:lnSpc>
                <a:spcPct val="150000"/>
              </a:lnSpc>
            </a:pPr>
            <a:r>
              <a:rPr lang="en-US">
                <a:latin typeface="Arial"/>
                <a:cs typeface="Arial"/>
              </a:rPr>
              <a:t>Patient Portal</a:t>
            </a:r>
            <a:endParaRPr lang="en-US"/>
          </a:p>
          <a:p>
            <a:pPr>
              <a:lnSpc>
                <a:spcPct val="150000"/>
              </a:lnSpc>
            </a:pPr>
            <a:r>
              <a:rPr lang="en-US">
                <a:latin typeface="Arial"/>
                <a:cs typeface="Arial"/>
              </a:rPr>
              <a:t>Instant Patient messaging</a:t>
            </a:r>
          </a:p>
          <a:p>
            <a:pPr>
              <a:lnSpc>
                <a:spcPct val="150000"/>
              </a:lnSpc>
            </a:pPr>
            <a:r>
              <a:rPr lang="en-US">
                <a:latin typeface="Arial"/>
                <a:cs typeface="Arial"/>
              </a:rPr>
              <a:t>Virtual assistants and pro-active communication channels</a:t>
            </a:r>
          </a:p>
          <a:p>
            <a:pPr>
              <a:lnSpc>
                <a:spcPct val="150000"/>
              </a:lnSpc>
            </a:pPr>
            <a:r>
              <a:rPr lang="en-US">
                <a:latin typeface="Arial"/>
                <a:cs typeface="Arial"/>
              </a:rPr>
              <a:t>Digital remote monitoring</a:t>
            </a:r>
          </a:p>
          <a:p>
            <a:pPr>
              <a:lnSpc>
                <a:spcPct val="150000"/>
              </a:lnSpc>
            </a:pPr>
            <a:r>
              <a:rPr lang="en-US">
                <a:latin typeface="Arial"/>
                <a:cs typeface="Arial"/>
              </a:rPr>
              <a:t>Telehealth</a:t>
            </a:r>
          </a:p>
          <a:p>
            <a:pPr marL="0" indent="0">
              <a:lnSpc>
                <a:spcPct val="150000"/>
              </a:lnSpc>
              <a:buNone/>
            </a:pPr>
            <a:r>
              <a:rPr lang="en-US">
                <a:latin typeface="Arial"/>
                <a:cs typeface="Arial"/>
              </a:rPr>
              <a:t>    Digital communications are extremely beneficial to the healthcare sector.</a:t>
            </a:r>
          </a:p>
          <a:p>
            <a:pPr marL="342900" indent="-342900">
              <a:lnSpc>
                <a:spcPct val="150000"/>
              </a:lnSpc>
              <a:buFont typeface="+mj-lt"/>
              <a:buAutoNum type="arabicPeriod"/>
            </a:pPr>
            <a:endParaRPr lang="en-US">
              <a:latin typeface="Arial" panose="020B0604020202020204" pitchFamily="34" charset="0"/>
              <a:cs typeface="Arial" panose="020B0604020202020204" pitchFamily="34" charset="0"/>
            </a:endParaRPr>
          </a:p>
          <a:p>
            <a:pPr marL="342900" indent="-342900">
              <a:lnSpc>
                <a:spcPct val="150000"/>
              </a:lnSpc>
              <a:buFont typeface="+mj-lt"/>
              <a:buAutoNum type="arabicPeriod"/>
            </a:pPr>
            <a:endParaRPr lang="en-US">
              <a:latin typeface="Arial" panose="020B0604020202020204" pitchFamily="34" charset="0"/>
              <a:cs typeface="Arial" panose="020B0604020202020204" pitchFamily="34" charset="0"/>
            </a:endParaRPr>
          </a:p>
          <a:p>
            <a:pPr marL="342900" indent="-342900">
              <a:lnSpc>
                <a:spcPct val="90000"/>
              </a:lnSpc>
              <a:buFont typeface="+mj-lt"/>
              <a:buAutoNum type="arabicPeriod"/>
            </a:pPr>
            <a:endParaRPr lang="en-US" sz="17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025082A-FBC2-1BD2-CBCF-5CD8906E2E91}"/>
              </a:ext>
            </a:extLst>
          </p:cNvPr>
          <p:cNvSpPr txBox="1"/>
          <p:nvPr/>
        </p:nvSpPr>
        <p:spPr>
          <a:xfrm>
            <a:off x="2692399" y="5848350"/>
            <a:ext cx="36226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latin typeface="Arial"/>
                <a:cs typeface="Arial"/>
              </a:rPr>
              <a:t>(Console.pixabay,2012)</a:t>
            </a:r>
          </a:p>
        </p:txBody>
      </p:sp>
      <p:pic>
        <p:nvPicPr>
          <p:cNvPr id="5" name="Picture 5" descr="Console Monitoring Heartbeat · Free vector graphic on Pixabay">
            <a:extLst>
              <a:ext uri="{FF2B5EF4-FFF2-40B4-BE49-F238E27FC236}">
                <a16:creationId xmlns:a16="http://schemas.microsoft.com/office/drawing/2014/main" id="{438F862B-235A-4B4B-0D92-F11ADBB4046A}"/>
              </a:ext>
            </a:extLst>
          </p:cNvPr>
          <p:cNvPicPr>
            <a:picLocks noChangeAspect="1"/>
          </p:cNvPicPr>
          <p:nvPr/>
        </p:nvPicPr>
        <p:blipFill>
          <a:blip r:embed="rId4"/>
          <a:stretch>
            <a:fillRect/>
          </a:stretch>
        </p:blipFill>
        <p:spPr>
          <a:xfrm>
            <a:off x="1828800" y="1714500"/>
            <a:ext cx="3708400" cy="3708400"/>
          </a:xfrm>
          <a:prstGeom prst="rect">
            <a:avLst/>
          </a:prstGeom>
        </p:spPr>
      </p:pic>
    </p:spTree>
    <p:custDataLst>
      <p:tags r:id="rId1"/>
    </p:custDataLst>
    <p:extLst>
      <p:ext uri="{BB962C8B-B14F-4D97-AF65-F5344CB8AC3E}">
        <p14:creationId xmlns:p14="http://schemas.microsoft.com/office/powerpoint/2010/main" val="856949169"/>
      </p:ext>
    </p:extLst>
  </p:cSld>
  <p:clrMapOvr>
    <a:masterClrMapping/>
  </p:clrMapOvr>
  <mc:AlternateContent xmlns:mc="http://schemas.openxmlformats.org/markup-compatibility/2006">
    <mc:Choice xmlns:p14="http://schemas.microsoft.com/office/powerpoint/2010/main" Requires="p14">
      <p:transition spd="slow" p14:dur="1250" advTm="104850"/>
    </mc:Choice>
    <mc:Fallback>
      <p:transition spd="slow" advTm="1048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p:cTn id="3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p:cTn id="4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ADA8-69FC-45AE-BE7A-1722A46FBB7F}"/>
              </a:ext>
            </a:extLst>
          </p:cNvPr>
          <p:cNvSpPr>
            <a:spLocks noGrp="1"/>
          </p:cNvSpPr>
          <p:nvPr>
            <p:ph type="ctrTitle"/>
          </p:nvPr>
        </p:nvSpPr>
        <p:spPr>
          <a:xfrm>
            <a:off x="4447190" y="494133"/>
            <a:ext cx="6645929" cy="2616199"/>
          </a:xfrm>
        </p:spPr>
        <p:txBody>
          <a:bodyPr>
            <a:normAutofit fontScale="90000"/>
          </a:bodyPr>
          <a:lstStyle/>
          <a:p>
            <a:pPr marL="457200" indent="-457200">
              <a:lnSpc>
                <a:spcPct val="150000"/>
              </a:lnSpc>
              <a:buFont typeface="Wingdings"/>
              <a:buChar char="q"/>
            </a:pPr>
            <a:r>
              <a:rPr lang="en-US" sz="3300" b="1">
                <a:latin typeface="Arial"/>
                <a:cs typeface="Arial"/>
              </a:rPr>
              <a:t>The use of digital skills literacy for employee, wellbeing and their professional career development </a:t>
            </a:r>
            <a:endParaRPr lang="en-US" sz="33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4D96DE3-2480-2644-F9B4-87E1B36B789A}"/>
              </a:ext>
            </a:extLst>
          </p:cNvPr>
          <p:cNvSpPr>
            <a:spLocks noGrp="1"/>
          </p:cNvSpPr>
          <p:nvPr>
            <p:ph type="subTitle" idx="1"/>
          </p:nvPr>
        </p:nvSpPr>
        <p:spPr>
          <a:xfrm>
            <a:off x="5917154" y="3500967"/>
            <a:ext cx="5166768" cy="1388534"/>
          </a:xfrm>
        </p:spPr>
        <p:txBody>
          <a:bodyPr>
            <a:normAutofit/>
          </a:bodyPr>
          <a:lstStyle/>
          <a:p>
            <a:r>
              <a:rPr lang="en-US" sz="2400" b="1">
                <a:latin typeface="Arial"/>
                <a:cs typeface="Arial"/>
              </a:rPr>
              <a:t>at Kings College Hospital</a:t>
            </a:r>
          </a:p>
          <a:p>
            <a:r>
              <a:rPr lang="en-US" sz="2400" b="1">
                <a:solidFill>
                  <a:schemeClr val="accent6">
                    <a:lumMod val="75000"/>
                  </a:schemeClr>
                </a:solidFill>
                <a:latin typeface="Arial"/>
                <a:cs typeface="Arial"/>
              </a:rPr>
              <a:t>By MIHAELA</a:t>
            </a:r>
          </a:p>
        </p:txBody>
      </p:sp>
      <p:pic>
        <p:nvPicPr>
          <p:cNvPr id="4" name="Picture 5" descr="Text&#10;&#10;Description automatically generated">
            <a:extLst>
              <a:ext uri="{FF2B5EF4-FFF2-40B4-BE49-F238E27FC236}">
                <a16:creationId xmlns:a16="http://schemas.microsoft.com/office/drawing/2014/main" id="{D0EB5141-ED50-C602-FC4E-436A206BD68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9224" r="21054"/>
          <a:stretch/>
        </p:blipFill>
        <p:spPr>
          <a:xfrm>
            <a:off x="-24128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289" name="TextBox 288">
            <a:extLst>
              <a:ext uri="{FF2B5EF4-FFF2-40B4-BE49-F238E27FC236}">
                <a16:creationId xmlns:a16="http://schemas.microsoft.com/office/drawing/2014/main" id="{ED0F10A5-9F06-6F28-7ABD-489DD7265867}"/>
              </a:ext>
            </a:extLst>
          </p:cNvPr>
          <p:cNvSpPr txBox="1"/>
          <p:nvPr/>
        </p:nvSpPr>
        <p:spPr>
          <a:xfrm>
            <a:off x="11201109" y="3748502"/>
            <a:ext cx="184731" cy="200055"/>
          </a:xfrm>
          <a:prstGeom prst="rect">
            <a:avLst/>
          </a:prstGeom>
          <a:solidFill>
            <a:srgbClr val="000000"/>
          </a:solidFill>
          <a:ln>
            <a:noFill/>
          </a:ln>
        </p:spPr>
        <p:txBody>
          <a:bodyPr wrap="none" rtlCol="0" anchor="ctr">
            <a:spAutoFit/>
          </a:bodyPr>
          <a:lstStyle/>
          <a:p>
            <a:pPr algn="r">
              <a:spcAft>
                <a:spcPts val="600"/>
              </a:spcAft>
            </a:pPr>
            <a:endParaRPr lang="en-US" sz="700">
              <a:solidFill>
                <a:srgbClr val="FFFFFF"/>
              </a:solidFill>
            </a:endParaRPr>
          </a:p>
        </p:txBody>
      </p:sp>
      <p:sp>
        <p:nvSpPr>
          <p:cNvPr id="5" name="TextBox 4">
            <a:extLst>
              <a:ext uri="{FF2B5EF4-FFF2-40B4-BE49-F238E27FC236}">
                <a16:creationId xmlns:a16="http://schemas.microsoft.com/office/drawing/2014/main" id="{F7A1DA63-D012-A142-35C7-3E0AB5193CB0}"/>
              </a:ext>
            </a:extLst>
          </p:cNvPr>
          <p:cNvSpPr txBox="1"/>
          <p:nvPr/>
        </p:nvSpPr>
        <p:spPr>
          <a:xfrm>
            <a:off x="2806700" y="3007788"/>
            <a:ext cx="6096000" cy="215444"/>
          </a:xfrm>
          <a:prstGeom prst="rect">
            <a:avLst/>
          </a:prstGeom>
          <a:noFill/>
        </p:spPr>
        <p:txBody>
          <a:bodyPr wrap="square">
            <a:spAutoFit/>
          </a:bodyPr>
          <a:lstStyle/>
          <a:p>
            <a:pPr algn="r">
              <a:spcAft>
                <a:spcPts val="600"/>
              </a:spcAft>
            </a:pPr>
            <a:r>
              <a:rPr lang="en-US" sz="800">
                <a:solidFill>
                  <a:srgbClr val="FFFFFF"/>
                </a:solidFill>
                <a:hlinkClick r:id="rId6" tooltip="https://www.gbcnv.edu/programs/health_sciences/aas_nursing/index.html">
                  <a:extLst>
                    <a:ext uri="{A12FA001-AC4F-418D-AE19-62706E023703}">
                      <ahyp:hlinkClr xmlns:ahyp="http://schemas.microsoft.com/office/drawing/2018/hyperlinkcolor" val="tx"/>
                    </a:ext>
                  </a:extLst>
                </a:hlinkClick>
              </a:rPr>
              <a:t> </a:t>
            </a:r>
            <a:endParaRPr lang="en-US" sz="800">
              <a:solidFill>
                <a:srgbClr val="FFFFFF"/>
              </a:solidFill>
            </a:endParaRPr>
          </a:p>
        </p:txBody>
      </p:sp>
      <p:sp>
        <p:nvSpPr>
          <p:cNvPr id="11" name="TextBox 10">
            <a:extLst>
              <a:ext uri="{FF2B5EF4-FFF2-40B4-BE49-F238E27FC236}">
                <a16:creationId xmlns:a16="http://schemas.microsoft.com/office/drawing/2014/main" id="{7DD43993-2F80-DF95-73D3-180D98B3591A}"/>
              </a:ext>
            </a:extLst>
          </p:cNvPr>
          <p:cNvSpPr txBox="1"/>
          <p:nvPr/>
        </p:nvSpPr>
        <p:spPr>
          <a:xfrm>
            <a:off x="6743469" y="8017913"/>
            <a:ext cx="184731" cy="200055"/>
          </a:xfrm>
          <a:prstGeom prst="rect">
            <a:avLst/>
          </a:prstGeom>
          <a:solidFill>
            <a:srgbClr val="000000"/>
          </a:solidFill>
          <a:ln>
            <a:noFill/>
          </a:ln>
        </p:spPr>
        <p:txBody>
          <a:bodyPr wrap="none" rtlCol="0" anchor="ctr">
            <a:spAutoFit/>
          </a:bodyPr>
          <a:lstStyle/>
          <a:p>
            <a:pPr algn="r">
              <a:spcAft>
                <a:spcPts val="600"/>
              </a:spcAft>
            </a:pPr>
            <a:endParaRPr lang="en-US" sz="700">
              <a:solidFill>
                <a:srgbClr val="FFFFFF"/>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E98407D-40F6-97FF-4C06-F88941B62526}"/>
              </a:ext>
            </a:extLst>
          </p:cNvPr>
          <p:cNvSpPr txBox="1"/>
          <p:nvPr/>
        </p:nvSpPr>
        <p:spPr>
          <a:xfrm>
            <a:off x="2940049" y="6451600"/>
            <a:ext cx="4410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rPr>
              <a:t>(Nagortuday,2017)</a:t>
            </a:r>
          </a:p>
        </p:txBody>
      </p:sp>
    </p:spTree>
    <p:extLst>
      <p:ext uri="{BB962C8B-B14F-4D97-AF65-F5344CB8AC3E}">
        <p14:creationId xmlns:p14="http://schemas.microsoft.com/office/powerpoint/2010/main" val="979921876"/>
      </p:ext>
    </p:extLst>
  </p:cSld>
  <p:clrMapOvr>
    <a:masterClrMapping/>
  </p:clrMapOvr>
  <mc:AlternateContent xmlns:mc="http://schemas.openxmlformats.org/markup-compatibility/2006">
    <mc:Choice xmlns:p14="http://schemas.microsoft.com/office/powerpoint/2010/main" Requires="p14">
      <p:transition spd="slow" p14:dur="2000" advTm="6483"/>
    </mc:Choice>
    <mc:Fallback>
      <p:transition spd="slow" advTm="6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742C8-D3CB-77AC-563F-F6DF9BE47C1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170" r="30639" b="-1"/>
          <a:stretch/>
        </p:blipFill>
        <p:spPr>
          <a:xfrm>
            <a:off x="6892923"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6B4102C3-42AB-32C1-50CE-22377226C875}"/>
              </a:ext>
            </a:extLst>
          </p:cNvPr>
          <p:cNvSpPr>
            <a:spLocks noGrp="1"/>
          </p:cNvSpPr>
          <p:nvPr>
            <p:ph type="title"/>
          </p:nvPr>
        </p:nvSpPr>
        <p:spPr>
          <a:xfrm>
            <a:off x="1826045" y="529389"/>
            <a:ext cx="5260680" cy="1751355"/>
          </a:xfrm>
        </p:spPr>
        <p:txBody>
          <a:bodyPr>
            <a:normAutofit/>
          </a:bodyPr>
          <a:lstStyle/>
          <a:p>
            <a:pPr marL="457200" indent="-457200" algn="l">
              <a:buFont typeface="Wingdings"/>
              <a:buChar char="q"/>
            </a:pPr>
            <a:r>
              <a:rPr lang="en-US" sz="3200" b="1"/>
              <a:t>Professional development</a:t>
            </a:r>
            <a:endParaRPr lang="en-US"/>
          </a:p>
        </p:txBody>
      </p:sp>
      <p:sp>
        <p:nvSpPr>
          <p:cNvPr id="3" name="Content Placeholder 2">
            <a:extLst>
              <a:ext uri="{FF2B5EF4-FFF2-40B4-BE49-F238E27FC236}">
                <a16:creationId xmlns:a16="http://schemas.microsoft.com/office/drawing/2014/main" id="{A1DF78CD-9E88-8252-833B-27359E325B8B}"/>
              </a:ext>
            </a:extLst>
          </p:cNvPr>
          <p:cNvSpPr>
            <a:spLocks noGrp="1"/>
          </p:cNvSpPr>
          <p:nvPr>
            <p:ph idx="1"/>
          </p:nvPr>
        </p:nvSpPr>
        <p:spPr>
          <a:xfrm>
            <a:off x="1510571" y="2683041"/>
            <a:ext cx="5260680" cy="3124201"/>
          </a:xfrm>
        </p:spPr>
        <p:txBody>
          <a:bodyPr>
            <a:normAutofit/>
          </a:bodyPr>
          <a:lstStyle/>
          <a:p>
            <a:pPr>
              <a:lnSpc>
                <a:spcPct val="150000"/>
              </a:lnSpc>
            </a:pPr>
            <a:r>
              <a:rPr lang="en-US">
                <a:latin typeface="Arial"/>
                <a:cs typeface="Arial"/>
              </a:rPr>
              <a:t>Life-long learning for all our staff</a:t>
            </a:r>
            <a:endParaRPr lang="en-US"/>
          </a:p>
          <a:p>
            <a:pPr>
              <a:lnSpc>
                <a:spcPct val="150000"/>
              </a:lnSpc>
            </a:pPr>
            <a:r>
              <a:rPr lang="en-US">
                <a:latin typeface="Arial"/>
                <a:cs typeface="Arial"/>
              </a:rPr>
              <a:t>Use NHS knowledge and Skills framework (KSF) for employees</a:t>
            </a:r>
          </a:p>
          <a:p>
            <a:pPr marL="0" indent="0">
              <a:lnSpc>
                <a:spcPct val="150000"/>
              </a:lnSpc>
              <a:buNone/>
            </a:pPr>
            <a:r>
              <a:rPr lang="en-US">
                <a:latin typeface="Arial"/>
                <a:cs typeface="Arial"/>
              </a:rPr>
              <a:t>  </a:t>
            </a:r>
          </a:p>
        </p:txBody>
      </p:sp>
      <p:sp>
        <p:nvSpPr>
          <p:cNvPr id="7" name="TextBox 6">
            <a:extLst>
              <a:ext uri="{FF2B5EF4-FFF2-40B4-BE49-F238E27FC236}">
                <a16:creationId xmlns:a16="http://schemas.microsoft.com/office/drawing/2014/main" id="{A8C8A298-D061-AC81-E896-716CD20CC9B9}"/>
              </a:ext>
            </a:extLst>
          </p:cNvPr>
          <p:cNvSpPr txBox="1"/>
          <p:nvPr/>
        </p:nvSpPr>
        <p:spPr>
          <a:xfrm>
            <a:off x="9451157" y="6520180"/>
            <a:ext cx="47402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latin typeface="Arial"/>
                <a:cs typeface="Arial"/>
              </a:rPr>
              <a:t>(team,2020 </a:t>
            </a:r>
            <a:r>
              <a:rPr lang="en-US" sz="1100">
                <a:solidFill>
                  <a:schemeClr val="accent1"/>
                </a:solidFill>
              </a:rPr>
              <a:t>)</a:t>
            </a:r>
          </a:p>
        </p:txBody>
      </p:sp>
    </p:spTree>
    <p:extLst>
      <p:ext uri="{BB962C8B-B14F-4D97-AF65-F5344CB8AC3E}">
        <p14:creationId xmlns:p14="http://schemas.microsoft.com/office/powerpoint/2010/main" val="679603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B289-C329-EC41-19C2-76E6A6F933F3}"/>
              </a:ext>
            </a:extLst>
          </p:cNvPr>
          <p:cNvSpPr>
            <a:spLocks noGrp="1"/>
          </p:cNvSpPr>
          <p:nvPr>
            <p:ph type="title"/>
          </p:nvPr>
        </p:nvSpPr>
        <p:spPr>
          <a:xfrm>
            <a:off x="1484311" y="1081548"/>
            <a:ext cx="3333495" cy="1504335"/>
          </a:xfrm>
        </p:spPr>
        <p:txBody>
          <a:bodyPr>
            <a:normAutofit/>
          </a:bodyPr>
          <a:lstStyle/>
          <a:p>
            <a:r>
              <a:rPr lang="en-US" sz="2400" b="1">
                <a:latin typeface="Arial"/>
                <a:cs typeface="Arial"/>
              </a:rPr>
              <a:t>Develop nursing technologies</a:t>
            </a:r>
          </a:p>
        </p:txBody>
      </p:sp>
      <p:sp>
        <p:nvSpPr>
          <p:cNvPr id="3" name="Content Placeholder 2">
            <a:extLst>
              <a:ext uri="{FF2B5EF4-FFF2-40B4-BE49-F238E27FC236}">
                <a16:creationId xmlns:a16="http://schemas.microsoft.com/office/drawing/2014/main" id="{68EFC704-27AB-1CCA-F40A-7776EF374DD2}"/>
              </a:ext>
            </a:extLst>
          </p:cNvPr>
          <p:cNvSpPr>
            <a:spLocks noGrp="1"/>
          </p:cNvSpPr>
          <p:nvPr>
            <p:ph idx="1"/>
          </p:nvPr>
        </p:nvSpPr>
        <p:spPr>
          <a:xfrm>
            <a:off x="1484311" y="2666999"/>
            <a:ext cx="3333496" cy="3124201"/>
          </a:xfrm>
        </p:spPr>
        <p:txBody>
          <a:bodyPr anchor="t">
            <a:normAutofit/>
          </a:bodyPr>
          <a:lstStyle/>
          <a:p>
            <a:endParaRPr lang="en-US" sz="1600"/>
          </a:p>
          <a:p>
            <a:pPr marL="0" indent="0">
              <a:buNone/>
            </a:pPr>
            <a:endParaRPr lang="en-US" sz="1600">
              <a:latin typeface="Arial" panose="020B0604020202020204" pitchFamily="34" charset="0"/>
              <a:cs typeface="Arial" panose="020B0604020202020204" pitchFamily="34" charset="0"/>
            </a:endParaRPr>
          </a:p>
          <a:p>
            <a:r>
              <a:rPr lang="en-US">
                <a:latin typeface="Arial"/>
                <a:cs typeface="Arial"/>
              </a:rPr>
              <a:t>Free paper hospital</a:t>
            </a:r>
          </a:p>
          <a:p>
            <a:r>
              <a:rPr lang="en-US">
                <a:latin typeface="Arial" panose="020B0604020202020204" pitchFamily="34" charset="0"/>
                <a:cs typeface="Arial" panose="020B0604020202020204" pitchFamily="34" charset="0"/>
              </a:rPr>
              <a:t>E-prescription</a:t>
            </a:r>
          </a:p>
          <a:p>
            <a:r>
              <a:rPr lang="en-US">
                <a:latin typeface="Arial" panose="020B0604020202020204" pitchFamily="34" charset="0"/>
                <a:cs typeface="Arial" panose="020B0604020202020204" pitchFamily="34" charset="0"/>
              </a:rPr>
              <a:t>More mobile devices</a:t>
            </a:r>
          </a:p>
          <a:p>
            <a:endParaRPr lang="en-US" sz="1600"/>
          </a:p>
        </p:txBody>
      </p:sp>
      <p:pic>
        <p:nvPicPr>
          <p:cNvPr id="5" name="Picture 4" descr="Text&#10;&#10;Description automatically generated">
            <a:extLst>
              <a:ext uri="{FF2B5EF4-FFF2-40B4-BE49-F238E27FC236}">
                <a16:creationId xmlns:a16="http://schemas.microsoft.com/office/drawing/2014/main" id="{CA1FE2D7-E2EA-097D-83D8-CA60BD05EC4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52533" y="497305"/>
            <a:ext cx="6432662" cy="5199144"/>
          </a:xfrm>
          <a:prstGeom prst="roundRect">
            <a:avLst>
              <a:gd name="adj" fmla="val 36966"/>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7" name="TextBox 6">
            <a:extLst>
              <a:ext uri="{FF2B5EF4-FFF2-40B4-BE49-F238E27FC236}">
                <a16:creationId xmlns:a16="http://schemas.microsoft.com/office/drawing/2014/main" id="{B28C7682-8AF8-D343-0223-86D333B89B4B}"/>
              </a:ext>
            </a:extLst>
          </p:cNvPr>
          <p:cNvSpPr txBox="1"/>
          <p:nvPr/>
        </p:nvSpPr>
        <p:spPr>
          <a:xfrm>
            <a:off x="7803147" y="6053889"/>
            <a:ext cx="4490453" cy="261610"/>
          </a:xfrm>
          <a:prstGeom prst="rect">
            <a:avLst/>
          </a:prstGeom>
          <a:noFill/>
        </p:spPr>
        <p:txBody>
          <a:bodyPr wrap="square" lIns="91440" tIns="45720" rIns="91440" bIns="45720" rtlCol="0" anchor="t">
            <a:spAutoFit/>
          </a:bodyPr>
          <a:lstStyle/>
          <a:p>
            <a:r>
              <a:rPr lang="en-US" sz="1100">
                <a:solidFill>
                  <a:schemeClr val="accent1"/>
                </a:solidFill>
                <a:latin typeface="Arial"/>
                <a:cs typeface="Arial"/>
              </a:rPr>
              <a:t>(Live. </a:t>
            </a:r>
            <a:r>
              <a:rPr lang="en-US" sz="1100" err="1">
                <a:solidFill>
                  <a:schemeClr val="accent1"/>
                </a:solidFill>
                <a:latin typeface="Arial"/>
                <a:cs typeface="Arial"/>
              </a:rPr>
              <a:t>Staticflickr</a:t>
            </a:r>
            <a:r>
              <a:rPr lang="en-US" sz="1100">
                <a:solidFill>
                  <a:schemeClr val="accent1"/>
                </a:solidFill>
                <a:latin typeface="Arial"/>
                <a:cs typeface="Arial"/>
              </a:rPr>
              <a:t> )</a:t>
            </a:r>
          </a:p>
        </p:txBody>
      </p:sp>
    </p:spTree>
    <p:extLst>
      <p:ext uri="{BB962C8B-B14F-4D97-AF65-F5344CB8AC3E}">
        <p14:creationId xmlns:p14="http://schemas.microsoft.com/office/powerpoint/2010/main" val="1549808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6CBC-3DF8-8BFF-4998-B0184C4E1171}"/>
              </a:ext>
            </a:extLst>
          </p:cNvPr>
          <p:cNvSpPr>
            <a:spLocks noGrp="1"/>
          </p:cNvSpPr>
          <p:nvPr>
            <p:ph type="title"/>
          </p:nvPr>
        </p:nvSpPr>
        <p:spPr>
          <a:xfrm>
            <a:off x="1484311" y="685800"/>
            <a:ext cx="10018713" cy="1185333"/>
          </a:xfrm>
        </p:spPr>
        <p:txBody>
          <a:bodyPr>
            <a:normAutofit/>
          </a:bodyPr>
          <a:lstStyle/>
          <a:p>
            <a:pPr>
              <a:lnSpc>
                <a:spcPct val="90000"/>
              </a:lnSpc>
            </a:pPr>
            <a:r>
              <a:rPr lang="en-GB" sz="2500" b="0" i="0" u="none" strike="noStrike">
                <a:effectLst/>
                <a:latin typeface="arial" panose="020B0604020202020204" pitchFamily="34" charset="0"/>
              </a:rPr>
              <a:t>King’s College Hospital – part of King’s Health Partners AHSC - has received special funding to use more mobile devices at patients’ bed sides.</a:t>
            </a:r>
            <a:endParaRPr lang="en-US" sz="2500"/>
          </a:p>
        </p:txBody>
      </p:sp>
      <p:sp>
        <p:nvSpPr>
          <p:cNvPr id="3" name="Content Placeholder 2">
            <a:extLst>
              <a:ext uri="{FF2B5EF4-FFF2-40B4-BE49-F238E27FC236}">
                <a16:creationId xmlns:a16="http://schemas.microsoft.com/office/drawing/2014/main" id="{D5E95077-7046-382F-6A33-A6A795081AB9}"/>
              </a:ext>
            </a:extLst>
          </p:cNvPr>
          <p:cNvSpPr>
            <a:spLocks noGrp="1"/>
          </p:cNvSpPr>
          <p:nvPr>
            <p:ph idx="1"/>
          </p:nvPr>
        </p:nvSpPr>
        <p:spPr>
          <a:xfrm>
            <a:off x="1484311" y="1998133"/>
            <a:ext cx="6855356" cy="3793067"/>
          </a:xfrm>
        </p:spPr>
        <p:txBody>
          <a:bodyPr>
            <a:normAutofit/>
          </a:bodyPr>
          <a:lstStyle/>
          <a:p>
            <a:r>
              <a:rPr lang="en-GB">
                <a:latin typeface="arial"/>
                <a:cs typeface="arial"/>
              </a:rPr>
              <a:t>N</a:t>
            </a:r>
            <a:r>
              <a:rPr lang="en-GB" b="0" i="0" u="none" strike="noStrike">
                <a:effectLst/>
                <a:latin typeface="arial"/>
                <a:cs typeface="arial"/>
              </a:rPr>
              <a:t>urses use iPod Touches to record and review key information about patients. </a:t>
            </a:r>
          </a:p>
          <a:p>
            <a:r>
              <a:rPr lang="en-GB">
                <a:latin typeface="arial"/>
                <a:cs typeface="arial"/>
              </a:rPr>
              <a:t>C</a:t>
            </a:r>
            <a:r>
              <a:rPr lang="en-GB" b="0" i="0" u="none" strike="noStrike">
                <a:effectLst/>
                <a:latin typeface="arial"/>
                <a:cs typeface="arial"/>
              </a:rPr>
              <a:t>an collect a range of detailed information using the digital devices – including temperature, blood pressure, oxygen and blood sugar levels.</a:t>
            </a:r>
          </a:p>
          <a:p>
            <a:r>
              <a:rPr lang="en-GB">
                <a:latin typeface="arial"/>
                <a:cs typeface="arial"/>
              </a:rPr>
              <a:t>Ward ware</a:t>
            </a:r>
            <a:r>
              <a:rPr lang="en-GB" b="0" i="0" u="none" strike="noStrike">
                <a:effectLst/>
                <a:latin typeface="arial"/>
                <a:cs typeface="arial"/>
              </a:rPr>
              <a:t> means- nurses can spend more time with their patients, and reduce the amount of paperwork they need to complete.</a:t>
            </a:r>
            <a:endParaRPr lang="en-US">
              <a:latin typeface="arial"/>
              <a:cs typeface="arial"/>
            </a:endParaRPr>
          </a:p>
        </p:txBody>
      </p:sp>
      <p:pic>
        <p:nvPicPr>
          <p:cNvPr id="5" name="Picture 4" descr="A doctor attending to a patient&#10;&#10;Description automatically generated with medium confidence">
            <a:extLst>
              <a:ext uri="{FF2B5EF4-FFF2-40B4-BE49-F238E27FC236}">
                <a16:creationId xmlns:a16="http://schemas.microsoft.com/office/drawing/2014/main" id="{808296A5-7CFE-3320-9784-26524E7A48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5907" y="2337786"/>
            <a:ext cx="2717116" cy="345341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9D38430-9862-21A6-ED08-4DE441C7AB37}"/>
              </a:ext>
            </a:extLst>
          </p:cNvPr>
          <p:cNvSpPr txBox="1"/>
          <p:nvPr/>
        </p:nvSpPr>
        <p:spPr>
          <a:xfrm>
            <a:off x="9029699" y="5924550"/>
            <a:ext cx="3648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chemeClr val="accent1"/>
                </a:solidFill>
                <a:latin typeface="Arial"/>
                <a:cs typeface="Arial"/>
              </a:rPr>
              <a:t>(Researchaurich,2020)</a:t>
            </a:r>
          </a:p>
        </p:txBody>
      </p:sp>
    </p:spTree>
    <p:extLst>
      <p:ext uri="{BB962C8B-B14F-4D97-AF65-F5344CB8AC3E}">
        <p14:creationId xmlns:p14="http://schemas.microsoft.com/office/powerpoint/2010/main" val="1321958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49899" y="364068"/>
            <a:ext cx="6054723" cy="2616199"/>
          </a:xfrm>
        </p:spPr>
        <p:txBody>
          <a:bodyPr vert="horz" lIns="91440" tIns="45720" rIns="91440" bIns="45720" rtlCol="0" anchorCtr="0">
            <a:normAutofit/>
          </a:bodyPr>
          <a:lstStyle/>
          <a:p>
            <a:pPr marL="457200" indent="-457200">
              <a:lnSpc>
                <a:spcPct val="90000"/>
              </a:lnSpc>
              <a:buFont typeface="Wingdings"/>
              <a:buChar char="q"/>
            </a:pPr>
            <a:r>
              <a:rPr lang="en-US" sz="2900" b="1">
                <a:latin typeface="Arial"/>
                <a:cs typeface="Aharoni"/>
              </a:rPr>
              <a:t>The relevance of proficiency for data and information handling  at King's College Hospital     </a:t>
            </a:r>
            <a:br>
              <a:rPr lang="en-US" sz="2900" b="1">
                <a:latin typeface="Arial"/>
                <a:cs typeface="Aharoni"/>
              </a:rPr>
            </a:br>
            <a:br>
              <a:rPr lang="en-US" sz="2900" b="1">
                <a:latin typeface="Arial"/>
                <a:cs typeface="Aharoni"/>
              </a:rPr>
            </a:br>
            <a:r>
              <a:rPr lang="en-US" sz="2900" b="1">
                <a:solidFill>
                  <a:schemeClr val="accent6">
                    <a:lumMod val="75000"/>
                  </a:schemeClr>
                </a:solidFill>
                <a:latin typeface="Arial"/>
                <a:cs typeface="Aharoni"/>
              </a:rPr>
              <a:t>by:  ELENA</a:t>
            </a:r>
            <a:endParaRPr lang="en-US" sz="2900" b="1">
              <a:solidFill>
                <a:schemeClr val="accent6">
                  <a:lumMod val="75000"/>
                </a:schemeClr>
              </a:solidFill>
              <a:latin typeface="Arial"/>
              <a:cs typeface="Arial"/>
            </a:endParaRPr>
          </a:p>
        </p:txBody>
      </p:sp>
      <p:sp>
        <p:nvSpPr>
          <p:cNvPr id="3" name="Subtitle 2"/>
          <p:cNvSpPr>
            <a:spLocks noGrp="1"/>
          </p:cNvSpPr>
          <p:nvPr>
            <p:ph type="subTitle" idx="1"/>
          </p:nvPr>
        </p:nvSpPr>
        <p:spPr>
          <a:xfrm>
            <a:off x="6336254" y="3996267"/>
            <a:ext cx="5166768" cy="1388534"/>
          </a:xfrm>
        </p:spPr>
        <p:txBody>
          <a:bodyPr vert="horz" lIns="91440" tIns="45720" rIns="91440" bIns="45720" rtlCol="0">
            <a:normAutofit/>
          </a:bodyPr>
          <a:lstStyle/>
          <a:p>
            <a:pPr indent="-228600">
              <a:spcAft>
                <a:spcPts val="600"/>
              </a:spcAft>
              <a:buFont typeface="Arial" panose="020B0604020202020204" pitchFamily="34" charset="0"/>
              <a:buChar char="•"/>
            </a:pPr>
            <a:r>
              <a:rPr lang="en-US"/>
              <a:t>.</a:t>
            </a:r>
          </a:p>
        </p:txBody>
      </p:sp>
      <p:sp>
        <p:nvSpPr>
          <p:cNvPr id="7" name="TextBox 6">
            <a:extLst>
              <a:ext uri="{FF2B5EF4-FFF2-40B4-BE49-F238E27FC236}">
                <a16:creationId xmlns:a16="http://schemas.microsoft.com/office/drawing/2014/main" id="{4CA17A9E-A087-E0A4-EB45-10FF45B0E8C6}"/>
              </a:ext>
            </a:extLst>
          </p:cNvPr>
          <p:cNvSpPr txBox="1"/>
          <p:nvPr/>
        </p:nvSpPr>
        <p:spPr>
          <a:xfrm>
            <a:off x="9213849" y="6591300"/>
            <a:ext cx="40544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3"/>
              </a:rPr>
              <a:t>(shutterstock,2020)</a:t>
            </a:r>
            <a:r>
              <a:rPr lang="en-US" sz="1100"/>
              <a:t> </a:t>
            </a:r>
          </a:p>
        </p:txBody>
      </p:sp>
      <p:pic>
        <p:nvPicPr>
          <p:cNvPr id="5" name="Picture 5" descr="A picture containing shape&#10;&#10;Description automatically generated">
            <a:extLst>
              <a:ext uri="{FF2B5EF4-FFF2-40B4-BE49-F238E27FC236}">
                <a16:creationId xmlns:a16="http://schemas.microsoft.com/office/drawing/2014/main" id="{86E1CE30-409F-3636-BC52-6D20A82B5FB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747000" y="3314700"/>
            <a:ext cx="4292600" cy="3276600"/>
          </a:xfrm>
          <a:prstGeom prst="rect">
            <a:avLst/>
          </a:prstGeom>
        </p:spPr>
      </p:pic>
      <p:sp>
        <p:nvSpPr>
          <p:cNvPr id="6" name="TextBox 5">
            <a:extLst>
              <a:ext uri="{FF2B5EF4-FFF2-40B4-BE49-F238E27FC236}">
                <a16:creationId xmlns:a16="http://schemas.microsoft.com/office/drawing/2014/main" id="{63EAC29B-50F7-B295-9701-0711B9C48442}"/>
              </a:ext>
            </a:extLst>
          </p:cNvPr>
          <p:cNvSpPr txBox="1"/>
          <p:nvPr/>
        </p:nvSpPr>
        <p:spPr>
          <a:xfrm>
            <a:off x="4724400" y="4445000"/>
            <a:ext cx="76200" cy="228600"/>
          </a:xfrm>
          <a:prstGeom prst="rect">
            <a:avLst/>
          </a:prstGeom>
        </p:spPr>
        <p:txBody>
          <a:bodyPr lIns="91440" tIns="45720" rIns="91440" bIns="45720" anchor="t">
            <a:normAutofit fontScale="55000" lnSpcReduction="20000"/>
          </a:bodyPr>
          <a:lstStyle/>
          <a:p>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198B4-D85B-3C79-26A5-4D182AC0E330}"/>
              </a:ext>
            </a:extLst>
          </p:cNvPr>
          <p:cNvSpPr>
            <a:spLocks noGrp="1"/>
          </p:cNvSpPr>
          <p:nvPr>
            <p:ph type="title"/>
          </p:nvPr>
        </p:nvSpPr>
        <p:spPr>
          <a:xfrm>
            <a:off x="5689599" y="1291168"/>
            <a:ext cx="6067423" cy="3911599"/>
          </a:xfrm>
        </p:spPr>
        <p:txBody>
          <a:bodyPr vert="horz" lIns="91440" tIns="45720" rIns="91440" bIns="45720" rtlCol="0" anchor="b">
            <a:normAutofit fontScale="90000"/>
          </a:bodyPr>
          <a:lstStyle/>
          <a:p>
            <a:pPr marL="342900" indent="-342900" algn="l">
              <a:lnSpc>
                <a:spcPct val="150000"/>
              </a:lnSpc>
              <a:buFont typeface="Wingdings"/>
              <a:buChar char="q"/>
            </a:pPr>
            <a:r>
              <a:rPr lang="en-US" sz="2400" b="1">
                <a:solidFill>
                  <a:schemeClr val="accent6">
                    <a:lumMod val="75000"/>
                  </a:schemeClr>
                </a:solidFill>
                <a:latin typeface="Arial"/>
                <a:cs typeface="Arial"/>
              </a:rPr>
              <a:t>The relevance of data and information</a:t>
            </a:r>
            <a:br>
              <a:rPr lang="en-US" sz="2400" b="1">
                <a:solidFill>
                  <a:schemeClr val="accent6">
                    <a:lumMod val="75000"/>
                  </a:schemeClr>
                </a:solidFill>
                <a:latin typeface="Arial"/>
                <a:cs typeface="Arial"/>
              </a:rPr>
            </a:br>
            <a:br>
              <a:rPr lang="en-US" sz="2400" b="1">
                <a:latin typeface="Arial"/>
                <a:cs typeface="Arial"/>
              </a:rPr>
            </a:br>
            <a:r>
              <a:rPr lang="en-US" sz="2400">
                <a:solidFill>
                  <a:schemeClr val="accent6">
                    <a:lumMod val="75000"/>
                  </a:schemeClr>
                </a:solidFill>
                <a:latin typeface="Arial"/>
                <a:cs typeface="Arial"/>
              </a:rPr>
              <a:t>1.The relevance of data used in healthcare can help to understand more about risks and causes of diseases.</a:t>
            </a:r>
            <a:br>
              <a:rPr lang="en-US" sz="2400">
                <a:solidFill>
                  <a:schemeClr val="accent6">
                    <a:lumMod val="75000"/>
                  </a:schemeClr>
                </a:solidFill>
                <a:latin typeface="Arial"/>
              </a:rPr>
            </a:br>
            <a:r>
              <a:rPr lang="en-US" sz="2400">
                <a:solidFill>
                  <a:schemeClr val="accent6">
                    <a:lumMod val="75000"/>
                  </a:schemeClr>
                </a:solidFill>
                <a:latin typeface="Arial"/>
                <a:cs typeface="Arial"/>
              </a:rPr>
              <a:t>2.The relevance of using information is about the steps taken to ensure that any confidential information is handled in the right way</a:t>
            </a:r>
            <a:endParaRPr lang="en-US">
              <a:solidFill>
                <a:schemeClr val="accent6">
                  <a:lumMod val="75000"/>
                </a:schemeClr>
              </a:solidFill>
            </a:endParaRPr>
          </a:p>
        </p:txBody>
      </p:sp>
      <p:sp>
        <p:nvSpPr>
          <p:cNvPr id="6" name="TextBox 5">
            <a:extLst>
              <a:ext uri="{FF2B5EF4-FFF2-40B4-BE49-F238E27FC236}">
                <a16:creationId xmlns:a16="http://schemas.microsoft.com/office/drawing/2014/main" id="{6E92675D-5322-6AA8-5811-FABA2E307B60}"/>
              </a:ext>
            </a:extLst>
          </p:cNvPr>
          <p:cNvSpPr txBox="1"/>
          <p:nvPr/>
        </p:nvSpPr>
        <p:spPr>
          <a:xfrm>
            <a:off x="2806699" y="6521450"/>
            <a:ext cx="108235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latin typeface="Arial"/>
                <a:cs typeface="Arial"/>
              </a:rPr>
              <a:t>(Depositphotos,2020)</a:t>
            </a:r>
          </a:p>
        </p:txBody>
      </p:sp>
      <p:pic>
        <p:nvPicPr>
          <p:cNvPr id="4" name="Picture 4">
            <a:extLst>
              <a:ext uri="{FF2B5EF4-FFF2-40B4-BE49-F238E27FC236}">
                <a16:creationId xmlns:a16="http://schemas.microsoft.com/office/drawing/2014/main" id="{F994EA9D-94EC-9CA4-97AE-3C8A14C0FDF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11300" y="1714500"/>
            <a:ext cx="4089400" cy="3632200"/>
          </a:xfrm>
          <a:prstGeom prst="rect">
            <a:avLst/>
          </a:prstGeom>
        </p:spPr>
      </p:pic>
    </p:spTree>
    <p:extLst>
      <p:ext uri="{BB962C8B-B14F-4D97-AF65-F5344CB8AC3E}">
        <p14:creationId xmlns:p14="http://schemas.microsoft.com/office/powerpoint/2010/main" val="2522709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AC730-8297-9C2E-A24B-837659B353C3}"/>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lnSpc>
                <a:spcPct val="90000"/>
              </a:lnSpc>
            </a:pPr>
            <a:br>
              <a:rPr lang="en-US" sz="2800"/>
            </a:br>
            <a:br>
              <a:rPr lang="en-US" sz="2800"/>
            </a:br>
            <a:br>
              <a:rPr lang="en-US" sz="2800"/>
            </a:br>
            <a:endParaRPr lang="en-US" sz="2800"/>
          </a:p>
        </p:txBody>
      </p:sp>
      <p:sp>
        <p:nvSpPr>
          <p:cNvPr id="14" name="TextBox 13">
            <a:extLst>
              <a:ext uri="{FF2B5EF4-FFF2-40B4-BE49-F238E27FC236}">
                <a16:creationId xmlns:a16="http://schemas.microsoft.com/office/drawing/2014/main" id="{6F69D5AF-ECD5-C6AD-FE6F-60C1595C2416}"/>
              </a:ext>
            </a:extLst>
          </p:cNvPr>
          <p:cNvSpPr txBox="1"/>
          <p:nvPr/>
        </p:nvSpPr>
        <p:spPr>
          <a:xfrm>
            <a:off x="1684868" y="1460499"/>
            <a:ext cx="5908380" cy="43307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Bef>
                <a:spcPct val="20000"/>
              </a:spcBef>
              <a:spcAft>
                <a:spcPts val="600"/>
              </a:spcAft>
              <a:buClr>
                <a:schemeClr val="accent1">
                  <a:lumMod val="75000"/>
                </a:schemeClr>
              </a:buClr>
              <a:buSzPct val="145000"/>
              <a:buFont typeface="Arial"/>
              <a:buChar char="•"/>
            </a:pPr>
            <a:endParaRPr lang="en-US" sz="500" b="1"/>
          </a:p>
          <a:p>
            <a:pPr marL="114300" indent="-342900">
              <a:lnSpc>
                <a:spcPct val="90000"/>
              </a:lnSpc>
              <a:spcBef>
                <a:spcPct val="20000"/>
              </a:spcBef>
              <a:spcAft>
                <a:spcPts val="600"/>
              </a:spcAft>
              <a:buClr>
                <a:schemeClr val="accent1">
                  <a:lumMod val="75000"/>
                </a:schemeClr>
              </a:buClr>
              <a:buSzPct val="145000"/>
              <a:buFont typeface="Arial"/>
              <a:buChar char="•"/>
            </a:pPr>
            <a:endParaRPr lang="en-US" sz="500" b="1"/>
          </a:p>
          <a:p>
            <a:pPr marL="114300" indent="-342900">
              <a:lnSpc>
                <a:spcPct val="90000"/>
              </a:lnSpc>
              <a:spcBef>
                <a:spcPct val="20000"/>
              </a:spcBef>
              <a:spcAft>
                <a:spcPts val="600"/>
              </a:spcAft>
              <a:buClr>
                <a:schemeClr val="accent1">
                  <a:lumMod val="75000"/>
                </a:schemeClr>
              </a:buClr>
              <a:buSzPct val="145000"/>
              <a:buFont typeface="Arial"/>
              <a:buChar char="•"/>
            </a:pPr>
            <a:endParaRPr lang="en-US" sz="500" b="1"/>
          </a:p>
          <a:p>
            <a:pPr marL="228600" indent="-457200">
              <a:lnSpc>
                <a:spcPct val="90000"/>
              </a:lnSpc>
              <a:spcBef>
                <a:spcPct val="20000"/>
              </a:spcBef>
              <a:spcAft>
                <a:spcPts val="600"/>
              </a:spcAft>
              <a:buClr>
                <a:schemeClr val="accent1">
                  <a:lumMod val="75000"/>
                </a:schemeClr>
              </a:buClr>
              <a:buSzPct val="145000"/>
              <a:buFont typeface="Arial"/>
              <a:buChar char="•"/>
            </a:pPr>
            <a:r>
              <a:rPr lang="en-US" sz="2400" b="1">
                <a:latin typeface="Arial"/>
                <a:cs typeface="Arial"/>
              </a:rPr>
              <a:t>  Technical skills in healthcare system</a:t>
            </a:r>
          </a:p>
          <a:p>
            <a:pPr marL="114300" indent="-342900">
              <a:lnSpc>
                <a:spcPct val="90000"/>
              </a:lnSpc>
              <a:spcBef>
                <a:spcPct val="20000"/>
              </a:spcBef>
              <a:spcAft>
                <a:spcPts val="600"/>
              </a:spcAft>
              <a:buClr>
                <a:schemeClr val="accent1">
                  <a:lumMod val="75000"/>
                </a:schemeClr>
              </a:buClr>
              <a:buSzPct val="145000"/>
              <a:buFont typeface="Arial"/>
              <a:buChar char="•"/>
            </a:pPr>
            <a:endParaRPr lang="en-US" sz="2400" b="1">
              <a:latin typeface="Arial"/>
              <a:cs typeface="Arial"/>
            </a:endParaRPr>
          </a:p>
          <a:p>
            <a:pPr>
              <a:lnSpc>
                <a:spcPct val="90000"/>
              </a:lnSpc>
              <a:spcBef>
                <a:spcPct val="20000"/>
              </a:spcBef>
              <a:spcAft>
                <a:spcPts val="600"/>
              </a:spcAft>
              <a:buClr>
                <a:schemeClr val="accent1">
                  <a:lumMod val="75000"/>
                </a:schemeClr>
              </a:buClr>
              <a:buSzPct val="145000"/>
              <a:buFont typeface="Arial"/>
              <a:buChar char="•"/>
            </a:pPr>
            <a:endParaRPr lang="en-US" sz="2400" b="1">
              <a:latin typeface="Arial"/>
              <a:cs typeface="Arial"/>
            </a:endParaRP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a:solidFill>
                  <a:schemeClr val="accent4"/>
                </a:solidFill>
                <a:latin typeface="Arial"/>
                <a:cs typeface="Arial"/>
              </a:rPr>
              <a:t>Communication</a:t>
            </a:r>
          </a:p>
          <a:p>
            <a:pPr>
              <a:lnSpc>
                <a:spcPct val="90000"/>
              </a:lnSpc>
              <a:spcBef>
                <a:spcPct val="20000"/>
              </a:spcBef>
              <a:spcAft>
                <a:spcPts val="600"/>
              </a:spcAft>
              <a:buClr>
                <a:schemeClr val="accent1">
                  <a:lumMod val="75000"/>
                </a:schemeClr>
              </a:buClr>
              <a:buSzPct val="145000"/>
            </a:pPr>
            <a:r>
              <a:rPr lang="en-US" sz="2400">
                <a:latin typeface="Arial"/>
                <a:cs typeface="Arial"/>
              </a:rPr>
              <a:t>          -listening, asking, understanding  </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a:solidFill>
                  <a:schemeClr val="accent5">
                    <a:lumMod val="75000"/>
                  </a:schemeClr>
                </a:solidFill>
                <a:latin typeface="Arial"/>
                <a:cs typeface="Arial"/>
              </a:rPr>
              <a:t> Flexibility</a:t>
            </a:r>
          </a:p>
          <a:p>
            <a:pPr>
              <a:lnSpc>
                <a:spcPct val="90000"/>
              </a:lnSpc>
              <a:spcBef>
                <a:spcPct val="20000"/>
              </a:spcBef>
              <a:spcAft>
                <a:spcPts val="600"/>
              </a:spcAft>
              <a:buClr>
                <a:schemeClr val="accent1">
                  <a:lumMod val="75000"/>
                </a:schemeClr>
              </a:buClr>
              <a:buSzPct val="145000"/>
            </a:pPr>
            <a:r>
              <a:rPr lang="en-US" sz="2400">
                <a:latin typeface="Arial"/>
                <a:cs typeface="Arial"/>
              </a:rPr>
              <a:t>          -able to adapt, to think quickly</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a:latin typeface="Arial"/>
                <a:cs typeface="Arial"/>
              </a:rPr>
              <a:t> </a:t>
            </a:r>
            <a:r>
              <a:rPr lang="en-US" sz="2400" b="1">
                <a:solidFill>
                  <a:schemeClr val="accent4"/>
                </a:solidFill>
                <a:latin typeface="Arial"/>
                <a:cs typeface="Arial"/>
              </a:rPr>
              <a:t>Problem solving</a:t>
            </a:r>
            <a:endParaRPr lang="en-US" sz="2400">
              <a:solidFill>
                <a:schemeClr val="accent4"/>
              </a:solidFill>
              <a:latin typeface="Arial"/>
              <a:cs typeface="Arial"/>
            </a:endParaRPr>
          </a:p>
          <a:p>
            <a:pPr>
              <a:lnSpc>
                <a:spcPct val="90000"/>
              </a:lnSpc>
              <a:spcBef>
                <a:spcPct val="20000"/>
              </a:spcBef>
              <a:spcAft>
                <a:spcPts val="600"/>
              </a:spcAft>
              <a:buClr>
                <a:schemeClr val="accent1">
                  <a:lumMod val="75000"/>
                </a:schemeClr>
              </a:buClr>
              <a:buSzPct val="145000"/>
            </a:pPr>
            <a:r>
              <a:rPr lang="en-US" sz="2400">
                <a:latin typeface="Arial"/>
                <a:cs typeface="Arial"/>
              </a:rPr>
              <a:t>            -identifying, analyzing</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b="1">
                <a:solidFill>
                  <a:schemeClr val="accent6">
                    <a:lumMod val="75000"/>
                  </a:schemeClr>
                </a:solidFill>
                <a:latin typeface="Arial"/>
                <a:cs typeface="Arial"/>
              </a:rPr>
              <a:t>Teamwork</a:t>
            </a:r>
          </a:p>
          <a:p>
            <a:pPr>
              <a:lnSpc>
                <a:spcPct val="90000"/>
              </a:lnSpc>
              <a:spcBef>
                <a:spcPct val="20000"/>
              </a:spcBef>
              <a:spcAft>
                <a:spcPts val="600"/>
              </a:spcAft>
              <a:buClr>
                <a:schemeClr val="accent1">
                  <a:lumMod val="75000"/>
                </a:schemeClr>
              </a:buClr>
              <a:buSzPct val="145000"/>
            </a:pPr>
            <a:r>
              <a:rPr lang="en-US" sz="2400">
                <a:latin typeface="Arial"/>
                <a:cs typeface="Arial"/>
              </a:rPr>
              <a:t>           -collaboration, trust each other</a:t>
            </a:r>
          </a:p>
          <a:p>
            <a:pPr marL="342900" indent="-342900">
              <a:lnSpc>
                <a:spcPct val="90000"/>
              </a:lnSpc>
              <a:spcBef>
                <a:spcPct val="20000"/>
              </a:spcBef>
              <a:spcAft>
                <a:spcPts val="600"/>
              </a:spcAft>
              <a:buClr>
                <a:schemeClr val="accent1">
                  <a:lumMod val="75000"/>
                </a:schemeClr>
              </a:buClr>
              <a:buSzPct val="145000"/>
              <a:buFont typeface="Arial"/>
              <a:buChar char="•"/>
            </a:pPr>
            <a:r>
              <a:rPr lang="en-US" sz="2400">
                <a:latin typeface="Arial"/>
                <a:cs typeface="Arial"/>
              </a:rPr>
              <a:t> </a:t>
            </a:r>
            <a:r>
              <a:rPr lang="en-US" sz="2400" b="1">
                <a:solidFill>
                  <a:schemeClr val="accent5">
                    <a:lumMod val="50000"/>
                  </a:schemeClr>
                </a:solidFill>
                <a:latin typeface="Arial"/>
                <a:cs typeface="Arial"/>
              </a:rPr>
              <a:t>Project management</a:t>
            </a:r>
          </a:p>
          <a:p>
            <a:pPr>
              <a:lnSpc>
                <a:spcPct val="90000"/>
              </a:lnSpc>
              <a:spcBef>
                <a:spcPct val="20000"/>
              </a:spcBef>
              <a:spcAft>
                <a:spcPts val="600"/>
              </a:spcAft>
              <a:buClr>
                <a:schemeClr val="accent1">
                  <a:lumMod val="75000"/>
                </a:schemeClr>
              </a:buClr>
              <a:buSzPct val="145000"/>
            </a:pPr>
            <a:r>
              <a:rPr lang="en-US" sz="2400">
                <a:latin typeface="Arial"/>
                <a:cs typeface="Arial"/>
              </a:rPr>
              <a:t>            -planning, controlling, monitoring</a:t>
            </a:r>
          </a:p>
          <a:p>
            <a:pPr>
              <a:lnSpc>
                <a:spcPct val="90000"/>
              </a:lnSpc>
              <a:spcBef>
                <a:spcPct val="20000"/>
              </a:spcBef>
              <a:spcAft>
                <a:spcPts val="600"/>
              </a:spcAft>
              <a:buClr>
                <a:schemeClr val="accent1">
                  <a:lumMod val="75000"/>
                </a:schemeClr>
              </a:buClr>
              <a:buSzPct val="145000"/>
              <a:buFont typeface="Arial"/>
              <a:buChar char="•"/>
            </a:pPr>
            <a:endParaRPr lang="en-US" sz="2400">
              <a:latin typeface="Arial"/>
              <a:cs typeface="Arial"/>
            </a:endParaRPr>
          </a:p>
          <a:p>
            <a:pPr marL="285750" indent="-285750">
              <a:lnSpc>
                <a:spcPct val="90000"/>
              </a:lnSpc>
              <a:spcBef>
                <a:spcPct val="20000"/>
              </a:spcBef>
              <a:spcAft>
                <a:spcPts val="600"/>
              </a:spcAft>
              <a:buClr>
                <a:schemeClr val="accent1">
                  <a:lumMod val="75000"/>
                </a:schemeClr>
              </a:buClr>
              <a:buSzPct val="145000"/>
              <a:buFont typeface="Arial"/>
              <a:buChar char="•"/>
            </a:pPr>
            <a:endParaRPr lang="en-US" sz="2400">
              <a:latin typeface="Arial"/>
              <a:cs typeface="Arial"/>
            </a:endParaRPr>
          </a:p>
        </p:txBody>
      </p:sp>
      <p:sp>
        <p:nvSpPr>
          <p:cNvPr id="6" name="TextBox 5">
            <a:extLst>
              <a:ext uri="{FF2B5EF4-FFF2-40B4-BE49-F238E27FC236}">
                <a16:creationId xmlns:a16="http://schemas.microsoft.com/office/drawing/2014/main" id="{A25BEA47-3FE5-8568-68DA-BEC6C370B8BE}"/>
              </a:ext>
            </a:extLst>
          </p:cNvPr>
          <p:cNvSpPr txBox="1"/>
          <p:nvPr/>
        </p:nvSpPr>
        <p:spPr>
          <a:xfrm>
            <a:off x="9220199" y="6388100"/>
            <a:ext cx="60610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accent1"/>
                </a:solidFill>
                <a:latin typeface="Arial"/>
                <a:cs typeface="Arial"/>
              </a:rPr>
              <a:t>(soft skills,2019)</a:t>
            </a:r>
          </a:p>
        </p:txBody>
      </p:sp>
      <p:pic>
        <p:nvPicPr>
          <p:cNvPr id="4" name="Picture 4" descr="A picture containing person, standing, preparing, posing&#10;&#10;Description automatically generated">
            <a:extLst>
              <a:ext uri="{FF2B5EF4-FFF2-40B4-BE49-F238E27FC236}">
                <a16:creationId xmlns:a16="http://schemas.microsoft.com/office/drawing/2014/main" id="{646CE0AE-E9CA-2BA9-83C3-D114DB28F04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40600" y="914400"/>
            <a:ext cx="4851400" cy="5359400"/>
          </a:xfrm>
          <a:prstGeom prst="rect">
            <a:avLst/>
          </a:prstGeom>
        </p:spPr>
      </p:pic>
      <p:sp>
        <p:nvSpPr>
          <p:cNvPr id="5" name="TextBox 4">
            <a:extLst>
              <a:ext uri="{FF2B5EF4-FFF2-40B4-BE49-F238E27FC236}">
                <a16:creationId xmlns:a16="http://schemas.microsoft.com/office/drawing/2014/main" id="{2096CF1F-2A18-8E88-94CF-5082CF7FE722}"/>
              </a:ext>
            </a:extLst>
          </p:cNvPr>
          <p:cNvSpPr txBox="1"/>
          <p:nvPr/>
        </p:nvSpPr>
        <p:spPr>
          <a:xfrm>
            <a:off x="8293100" y="3352800"/>
            <a:ext cx="76200" cy="76200"/>
          </a:xfrm>
          <a:prstGeom prst="rect">
            <a:avLst/>
          </a:prstGeom>
        </p:spPr>
        <p:txBody>
          <a:bodyPr lIns="91440" tIns="45720" rIns="91440" bIns="45720" anchor="t">
            <a:normAutofit fontScale="25000" lnSpcReduction="20000"/>
          </a:bodyPr>
          <a:lstStyle/>
          <a:p>
            <a:endParaRPr lang="en-US"/>
          </a:p>
        </p:txBody>
      </p:sp>
    </p:spTree>
    <p:extLst>
      <p:ext uri="{BB962C8B-B14F-4D97-AF65-F5344CB8AC3E}">
        <p14:creationId xmlns:p14="http://schemas.microsoft.com/office/powerpoint/2010/main" val="350217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CAB35-A314-8D26-8D37-3D569042DE98}"/>
              </a:ext>
            </a:extLst>
          </p:cNvPr>
          <p:cNvSpPr>
            <a:spLocks noGrp="1"/>
          </p:cNvSpPr>
          <p:nvPr>
            <p:ph type="title"/>
          </p:nvPr>
        </p:nvSpPr>
        <p:spPr>
          <a:xfrm>
            <a:off x="2063285" y="2484968"/>
            <a:ext cx="5428432" cy="2616199"/>
          </a:xfrm>
        </p:spPr>
        <p:txBody>
          <a:bodyPr vert="horz" lIns="91440" tIns="45720" rIns="91440" bIns="45720" rtlCol="0" anchor="b">
            <a:normAutofit fontScale="90000"/>
          </a:bodyPr>
          <a:lstStyle/>
          <a:p>
            <a:pPr algn="l">
              <a:lnSpc>
                <a:spcPct val="150000"/>
              </a:lnSpc>
            </a:pPr>
            <a:br>
              <a:rPr lang="en-US" sz="2800" b="1">
                <a:latin typeface="Arial"/>
              </a:rPr>
            </a:br>
            <a:r>
              <a:rPr lang="en-US" sz="2400">
                <a:solidFill>
                  <a:schemeClr val="accent4">
                    <a:lumMod val="75000"/>
                  </a:schemeClr>
                </a:solidFill>
                <a:latin typeface="Arial"/>
                <a:cs typeface="Arial"/>
              </a:rPr>
              <a:t>-financial benefit</a:t>
            </a:r>
            <a:br>
              <a:rPr lang="en-US" sz="2400">
                <a:solidFill>
                  <a:schemeClr val="accent4">
                    <a:lumMod val="75000"/>
                  </a:schemeClr>
                </a:solidFill>
                <a:latin typeface="Arial"/>
              </a:rPr>
            </a:br>
            <a:r>
              <a:rPr lang="en-US" sz="2400">
                <a:solidFill>
                  <a:schemeClr val="accent1">
                    <a:lumMod val="50000"/>
                  </a:schemeClr>
                </a:solidFill>
                <a:latin typeface="Arial"/>
                <a:cs typeface="Arial"/>
              </a:rPr>
              <a:t>-trainings and development</a:t>
            </a:r>
            <a:br>
              <a:rPr lang="en-US" sz="2400">
                <a:solidFill>
                  <a:schemeClr val="accent1">
                    <a:lumMod val="50000"/>
                  </a:schemeClr>
                </a:solidFill>
                <a:latin typeface="Arial"/>
              </a:rPr>
            </a:br>
            <a:r>
              <a:rPr lang="en-US" sz="2400">
                <a:solidFill>
                  <a:schemeClr val="accent6">
                    <a:lumMod val="75000"/>
                  </a:schemeClr>
                </a:solidFill>
                <a:latin typeface="Arial"/>
                <a:cs typeface="Arial"/>
              </a:rPr>
              <a:t>-courses for health professional</a:t>
            </a:r>
            <a:br>
              <a:rPr lang="en-US" sz="2400">
                <a:solidFill>
                  <a:schemeClr val="accent6">
                    <a:lumMod val="75000"/>
                  </a:schemeClr>
                </a:solidFill>
                <a:latin typeface="Arial"/>
              </a:rPr>
            </a:br>
            <a:r>
              <a:rPr lang="en-US" sz="2400">
                <a:solidFill>
                  <a:schemeClr val="accent6">
                    <a:lumMod val="50000"/>
                  </a:schemeClr>
                </a:solidFill>
                <a:latin typeface="Arial"/>
                <a:cs typeface="Arial"/>
              </a:rPr>
              <a:t>-leadership and management</a:t>
            </a:r>
            <a:br>
              <a:rPr lang="en-US" sz="2400">
                <a:solidFill>
                  <a:schemeClr val="accent6">
                    <a:lumMod val="50000"/>
                  </a:schemeClr>
                </a:solidFill>
                <a:latin typeface="Arial"/>
              </a:rPr>
            </a:br>
            <a:r>
              <a:rPr lang="en-US" sz="2400">
                <a:solidFill>
                  <a:schemeClr val="accent2">
                    <a:lumMod val="50000"/>
                  </a:schemeClr>
                </a:solidFill>
                <a:latin typeface="Arial"/>
                <a:cs typeface="Arial"/>
              </a:rPr>
              <a:t>-teaching more skill</a:t>
            </a:r>
            <a:r>
              <a:rPr lang="en-US" sz="2400">
                <a:solidFill>
                  <a:schemeClr val="accent2">
                    <a:lumMod val="50000"/>
                  </a:schemeClr>
                </a:solidFill>
              </a:rPr>
              <a:t>s</a:t>
            </a:r>
            <a:endParaRPr lang="en-US">
              <a:solidFill>
                <a:schemeClr val="accent2">
                  <a:lumMod val="50000"/>
                </a:schemeClr>
              </a:solidFill>
            </a:endParaRPr>
          </a:p>
        </p:txBody>
      </p:sp>
      <p:sp>
        <p:nvSpPr>
          <p:cNvPr id="3" name="TextBox 2">
            <a:extLst>
              <a:ext uri="{FF2B5EF4-FFF2-40B4-BE49-F238E27FC236}">
                <a16:creationId xmlns:a16="http://schemas.microsoft.com/office/drawing/2014/main" id="{2AE6054B-80D0-6E5D-99C1-7630989C7111}"/>
              </a:ext>
            </a:extLst>
          </p:cNvPr>
          <p:cNvSpPr txBox="1"/>
          <p:nvPr/>
        </p:nvSpPr>
        <p:spPr>
          <a:xfrm>
            <a:off x="2114549" y="742950"/>
            <a:ext cx="559117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800" b="1">
                <a:latin typeface="Arial"/>
                <a:cs typeface="Arial"/>
              </a:rPr>
              <a:t>Employee benefits and wellbeing</a:t>
            </a:r>
            <a:endParaRPr lang="en-US" sz="2800"/>
          </a:p>
        </p:txBody>
      </p:sp>
      <p:sp>
        <p:nvSpPr>
          <p:cNvPr id="5" name="TextBox 4">
            <a:extLst>
              <a:ext uri="{FF2B5EF4-FFF2-40B4-BE49-F238E27FC236}">
                <a16:creationId xmlns:a16="http://schemas.microsoft.com/office/drawing/2014/main" id="{479A253D-3CD1-D105-6E32-C67DE86AC2D9}"/>
              </a:ext>
            </a:extLst>
          </p:cNvPr>
          <p:cNvSpPr txBox="1"/>
          <p:nvPr/>
        </p:nvSpPr>
        <p:spPr>
          <a:xfrm>
            <a:off x="8915400" y="5965825"/>
            <a:ext cx="3009900" cy="749300"/>
          </a:xfrm>
          <a:prstGeom prst="rect">
            <a:avLst/>
          </a:prstGeom>
        </p:spPr>
        <p:txBody>
          <a:bodyPr lIns="91440" tIns="45720" rIns="91440" bIns="45720" anchor="t">
            <a:normAutofit/>
          </a:bodyPr>
          <a:lstStyle/>
          <a:p>
            <a:endParaRPr lang="en-US">
              <a:latin typeface="Arial"/>
              <a:cs typeface="Arial"/>
            </a:endParaRPr>
          </a:p>
        </p:txBody>
      </p:sp>
      <p:pic>
        <p:nvPicPr>
          <p:cNvPr id="6" name="Picture 6">
            <a:extLst>
              <a:ext uri="{FF2B5EF4-FFF2-40B4-BE49-F238E27FC236}">
                <a16:creationId xmlns:a16="http://schemas.microsoft.com/office/drawing/2014/main" id="{480759D6-6C6E-B780-D47B-CA66B7AD3DC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39000" y="1142554"/>
            <a:ext cx="4546599" cy="4674492"/>
          </a:xfrm>
          <a:prstGeom prst="rect">
            <a:avLst/>
          </a:prstGeom>
        </p:spPr>
      </p:pic>
      <p:sp>
        <p:nvSpPr>
          <p:cNvPr id="7" name="TextBox 6">
            <a:extLst>
              <a:ext uri="{FF2B5EF4-FFF2-40B4-BE49-F238E27FC236}">
                <a16:creationId xmlns:a16="http://schemas.microsoft.com/office/drawing/2014/main" id="{266A4EDD-AD91-2341-07FA-1710759358E9}"/>
              </a:ext>
            </a:extLst>
          </p:cNvPr>
          <p:cNvSpPr txBox="1"/>
          <p:nvPr/>
        </p:nvSpPr>
        <p:spPr>
          <a:xfrm>
            <a:off x="8458200" y="6451600"/>
            <a:ext cx="2743200" cy="317500"/>
          </a:xfrm>
          <a:prstGeom prst="rect">
            <a:avLst/>
          </a:prstGeom>
        </p:spPr>
        <p:txBody>
          <a:bodyPr lIns="91440" tIns="45720" rIns="91440" bIns="45720" anchor="t">
            <a:normAutofit/>
          </a:bodyPr>
          <a:lstStyle/>
          <a:p>
            <a:r>
              <a:rPr lang="en-US" sz="1100">
                <a:solidFill>
                  <a:schemeClr val="accent1"/>
                </a:solidFill>
              </a:rPr>
              <a:t>(Technofaq.org,2020)</a:t>
            </a:r>
          </a:p>
        </p:txBody>
      </p:sp>
    </p:spTree>
    <p:extLst>
      <p:ext uri="{BB962C8B-B14F-4D97-AF65-F5344CB8AC3E}">
        <p14:creationId xmlns:p14="http://schemas.microsoft.com/office/powerpoint/2010/main" val="51890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B051-F1EC-D115-2AFB-32291C7C0C98}"/>
              </a:ext>
            </a:extLst>
          </p:cNvPr>
          <p:cNvSpPr>
            <a:spLocks noGrp="1"/>
          </p:cNvSpPr>
          <p:nvPr>
            <p:ph type="title"/>
          </p:nvPr>
        </p:nvSpPr>
        <p:spPr>
          <a:xfrm>
            <a:off x="-306389" y="1511300"/>
            <a:ext cx="10018713" cy="1752599"/>
          </a:xfrm>
        </p:spPr>
        <p:txBody>
          <a:bodyPr/>
          <a:lstStyle/>
          <a:p>
            <a:br>
              <a:rPr lang="en-US"/>
            </a:br>
            <a:endParaRPr lang="en-US"/>
          </a:p>
        </p:txBody>
      </p:sp>
      <p:sp>
        <p:nvSpPr>
          <p:cNvPr id="3" name="TextBox 2">
            <a:extLst>
              <a:ext uri="{FF2B5EF4-FFF2-40B4-BE49-F238E27FC236}">
                <a16:creationId xmlns:a16="http://schemas.microsoft.com/office/drawing/2014/main" id="{13F2E32A-B1A6-EB6B-6551-A81356C8277A}"/>
              </a:ext>
            </a:extLst>
          </p:cNvPr>
          <p:cNvSpPr txBox="1"/>
          <p:nvPr/>
        </p:nvSpPr>
        <p:spPr>
          <a:xfrm>
            <a:off x="2019300" y="654050"/>
            <a:ext cx="9747250"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Wingdings"/>
              <a:buChar char="q"/>
            </a:pPr>
            <a:r>
              <a:rPr lang="en-US" sz="2800" b="1">
                <a:latin typeface="Arial"/>
                <a:cs typeface="Arial"/>
              </a:rPr>
              <a:t>Conclusion</a:t>
            </a:r>
            <a:endParaRPr lang="en-US" b="1"/>
          </a:p>
          <a:p>
            <a:endParaRPr lang="en-US"/>
          </a:p>
          <a:p>
            <a:r>
              <a:rPr lang="en-US" sz="2400">
                <a:solidFill>
                  <a:schemeClr val="accent6">
                    <a:lumMod val="50000"/>
                  </a:schemeClr>
                </a:solidFill>
                <a:latin typeface="Arial"/>
                <a:cs typeface="Arial"/>
              </a:rPr>
              <a:t>The data and information handling are crucial in all healthcare system to help effectively in making decisions, health serving plans and research.</a:t>
            </a:r>
          </a:p>
          <a:p>
            <a:r>
              <a:rPr lang="en-US" sz="2400">
                <a:solidFill>
                  <a:srgbClr val="FF0000"/>
                </a:solidFill>
                <a:latin typeface="Arial"/>
                <a:cs typeface="Arial"/>
              </a:rPr>
              <a:t>King's College Hospital has start to use artificial intelligence (AI) to analyze scans and data to help with diagnostics and treatment plans for stroke patients</a:t>
            </a:r>
          </a:p>
          <a:p>
            <a:r>
              <a:rPr lang="en-US" sz="2400">
                <a:solidFill>
                  <a:schemeClr val="accent6">
                    <a:lumMod val="75000"/>
                  </a:schemeClr>
                </a:solidFill>
                <a:latin typeface="Arial"/>
                <a:cs typeface="Arial"/>
              </a:rPr>
              <a:t>They are thinking for long term with other partners to implement more and more modern technology to help and facilitate the patients with faster and efficient treatment and the staff to work easy and smart at the same time.</a:t>
            </a:r>
            <a:r>
              <a:rPr lang="en-US" sz="2400">
                <a:latin typeface="Arial"/>
                <a:cs typeface="Arial"/>
              </a:rPr>
              <a:t> </a:t>
            </a:r>
          </a:p>
          <a:p>
            <a:r>
              <a:rPr lang="en-US" sz="2400">
                <a:solidFill>
                  <a:srgbClr val="FF0000"/>
                </a:solidFill>
                <a:latin typeface="Arial"/>
                <a:cs typeface="Arial"/>
              </a:rPr>
              <a:t>The foundation trust that are working very close with all king's hospitals, have several plans for the future in the healthcare system.</a:t>
            </a:r>
            <a:endParaRPr lang="en-US">
              <a:solidFill>
                <a:srgbClr val="FF0000"/>
              </a:solidFill>
            </a:endParaRPr>
          </a:p>
        </p:txBody>
      </p:sp>
    </p:spTree>
    <p:extLst>
      <p:ext uri="{BB962C8B-B14F-4D97-AF65-F5344CB8AC3E}">
        <p14:creationId xmlns:p14="http://schemas.microsoft.com/office/powerpoint/2010/main" val="3303408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896268-27C8-FA7D-47F5-FEEA0A55E6EA}"/>
              </a:ext>
            </a:extLst>
          </p:cNvPr>
          <p:cNvPicPr>
            <a:picLocks noChangeAspect="1"/>
          </p:cNvPicPr>
          <p:nvPr/>
        </p:nvPicPr>
        <p:blipFill rotWithShape="1">
          <a:blip r:embed="rId3">
            <a:duotone>
              <a:schemeClr val="bg2">
                <a:shade val="45000"/>
                <a:satMod val="135000"/>
              </a:schemeClr>
              <a:prstClr val="white"/>
            </a:duotone>
            <a:alphaModFix amt="21000"/>
          </a:blip>
          <a:srcRect t="23986"/>
          <a:stretch/>
        </p:blipFill>
        <p:spPr>
          <a:xfrm>
            <a:off x="20" y="63510"/>
            <a:ext cx="12191980" cy="6857990"/>
          </a:xfrm>
          <a:prstGeom prst="rect">
            <a:avLst/>
          </a:prstGeom>
        </p:spPr>
      </p:pic>
      <p:sp>
        <p:nvSpPr>
          <p:cNvPr id="2" name="Title 1">
            <a:extLst>
              <a:ext uri="{FF2B5EF4-FFF2-40B4-BE49-F238E27FC236}">
                <a16:creationId xmlns:a16="http://schemas.microsoft.com/office/drawing/2014/main" id="{1CED7C92-E73E-FAA1-4030-403E2E9A9939}"/>
              </a:ext>
            </a:extLst>
          </p:cNvPr>
          <p:cNvSpPr>
            <a:spLocks noGrp="1"/>
          </p:cNvSpPr>
          <p:nvPr>
            <p:ph type="ctrTitle"/>
          </p:nvPr>
        </p:nvSpPr>
        <p:spPr>
          <a:xfrm>
            <a:off x="-839789" y="-508000"/>
            <a:ext cx="10018713" cy="1752599"/>
          </a:xfrm>
        </p:spPr>
        <p:txBody>
          <a:bodyPr vert="horz" lIns="91440" tIns="45720" rIns="91440" bIns="45720" rtlCol="0" anchor="ctr">
            <a:normAutofit/>
          </a:bodyPr>
          <a:lstStyle/>
          <a:p>
            <a:pPr marL="457200" indent="-457200" algn="ctr">
              <a:buFont typeface="Wingdings"/>
              <a:buChar char="q"/>
            </a:pPr>
            <a:r>
              <a:rPr lang="en-US" sz="2800" b="1">
                <a:latin typeface="Arial"/>
                <a:cs typeface="Arial"/>
              </a:rPr>
              <a:t>References</a:t>
            </a:r>
            <a:endParaRPr lang="en-US" b="1"/>
          </a:p>
        </p:txBody>
      </p:sp>
      <p:sp>
        <p:nvSpPr>
          <p:cNvPr id="3" name="Subtitle 2">
            <a:extLst>
              <a:ext uri="{FF2B5EF4-FFF2-40B4-BE49-F238E27FC236}">
                <a16:creationId xmlns:a16="http://schemas.microsoft.com/office/drawing/2014/main" id="{37AB78D8-C947-E4A1-E217-456A6F6CC353}"/>
              </a:ext>
            </a:extLst>
          </p:cNvPr>
          <p:cNvSpPr>
            <a:spLocks noGrp="1"/>
          </p:cNvSpPr>
          <p:nvPr>
            <p:ph type="subTitle" idx="1"/>
          </p:nvPr>
        </p:nvSpPr>
        <p:spPr>
          <a:xfrm>
            <a:off x="1217610" y="939799"/>
            <a:ext cx="11060113" cy="5981701"/>
          </a:xfrm>
        </p:spPr>
        <p:txBody>
          <a:bodyPr vert="horz" lIns="91440" tIns="45720" rIns="91440" bIns="45720" rtlCol="0" anchor="ctr">
            <a:noAutofit/>
          </a:bodyPr>
          <a:lstStyle/>
          <a:p>
            <a:pPr marL="114300" algn="l"/>
            <a:r>
              <a:rPr lang="en-US" sz="2000" b="1">
                <a:latin typeface="Arial"/>
                <a:cs typeface="Arial"/>
              </a:rPr>
              <a:t>1. Nov (2020).</a:t>
            </a:r>
            <a:r>
              <a:rPr lang="en-US" sz="2000" i="1">
                <a:latin typeface="Arial"/>
                <a:cs typeface="Arial"/>
              </a:rPr>
              <a:t> Workforce Development and Finance,</a:t>
            </a:r>
            <a:r>
              <a:rPr lang="en-US" sz="2000">
                <a:latin typeface="Arial"/>
                <a:cs typeface="Arial"/>
              </a:rPr>
              <a:t> KFM Robots create efficiency in King's College Hospital</a:t>
            </a:r>
            <a:r>
              <a:rPr lang="en-US" sz="2000">
                <a:latin typeface="Arial"/>
                <a:cs typeface="Arial"/>
                <a:hlinkClick r:id="rId4"/>
              </a:rPr>
              <a:t>www.king-fm.co.uk/KFM-NEWS</a:t>
            </a:r>
            <a:r>
              <a:rPr lang="en-US" sz="2000">
                <a:latin typeface="Arial"/>
                <a:cs typeface="Arial"/>
              </a:rPr>
              <a:t>  (accessed 12/11/22)</a:t>
            </a:r>
          </a:p>
          <a:p>
            <a:pPr marL="114300" algn="l"/>
            <a:r>
              <a:rPr lang="en-US" sz="2000" b="1">
                <a:latin typeface="Arial"/>
                <a:cs typeface="Arial"/>
              </a:rPr>
              <a:t>2.Feb (2020).</a:t>
            </a:r>
            <a:r>
              <a:rPr lang="en-US" sz="2000">
                <a:latin typeface="Arial"/>
                <a:cs typeface="Arial"/>
              </a:rPr>
              <a:t> </a:t>
            </a:r>
            <a:r>
              <a:rPr lang="en-US" sz="2000" i="1">
                <a:latin typeface="Arial"/>
                <a:cs typeface="Arial"/>
              </a:rPr>
              <a:t>Trending doctors notes could help hospitals predict COVID 19 surges.</a:t>
            </a:r>
            <a:r>
              <a:rPr lang="en-US" sz="2000">
                <a:latin typeface="Arial"/>
                <a:cs typeface="Arial"/>
              </a:rPr>
              <a:t> </a:t>
            </a:r>
            <a:r>
              <a:rPr lang="en-US" sz="2000">
                <a:latin typeface="Arial"/>
                <a:cs typeface="Arial"/>
                <a:hlinkClick r:id="rId5"/>
              </a:rPr>
              <a:t>www.kcl.ac.uk/news</a:t>
            </a:r>
            <a:r>
              <a:rPr lang="en-US" sz="2000">
                <a:latin typeface="Arial"/>
                <a:cs typeface="Arial"/>
              </a:rPr>
              <a:t>  (accessed 15/11/22)</a:t>
            </a:r>
          </a:p>
          <a:p>
            <a:pPr marL="114300" algn="l"/>
            <a:r>
              <a:rPr lang="en-US" sz="2000" b="1">
                <a:latin typeface="Arial"/>
                <a:cs typeface="Arial"/>
              </a:rPr>
              <a:t>3. Oct (2020), </a:t>
            </a:r>
            <a:r>
              <a:rPr lang="en-US" sz="2000" i="1">
                <a:latin typeface="Arial"/>
                <a:cs typeface="Arial"/>
              </a:rPr>
              <a:t>King's select Healthcare Communications to enhance digital strategy.</a:t>
            </a:r>
            <a:r>
              <a:rPr lang="en-US" sz="2000">
                <a:latin typeface="Arial"/>
                <a:cs typeface="Arial"/>
              </a:rPr>
              <a:t> </a:t>
            </a:r>
            <a:r>
              <a:rPr lang="en-US" sz="2000">
                <a:latin typeface="Arial"/>
                <a:cs typeface="Arial"/>
                <a:hlinkClick r:id="rId6"/>
              </a:rPr>
              <a:t>www.digitalhealth.net</a:t>
            </a:r>
            <a:r>
              <a:rPr lang="en-US" sz="2000">
                <a:latin typeface="Arial"/>
                <a:cs typeface="Arial"/>
              </a:rPr>
              <a:t>  (accessed 19/11/22)</a:t>
            </a:r>
          </a:p>
          <a:p>
            <a:pPr marL="114300" algn="l"/>
            <a:r>
              <a:rPr lang="en-US" sz="2000" b="1">
                <a:latin typeface="Arial"/>
                <a:cs typeface="Arial"/>
              </a:rPr>
              <a:t>4.Oct(2020).</a:t>
            </a:r>
            <a:r>
              <a:rPr lang="en-US" sz="2000">
                <a:latin typeface="Arial"/>
                <a:cs typeface="Arial"/>
              </a:rPr>
              <a:t> </a:t>
            </a:r>
            <a:r>
              <a:rPr lang="en-US" sz="2000" i="1">
                <a:latin typeface="Arial"/>
                <a:cs typeface="Arial"/>
              </a:rPr>
              <a:t>Healthcare Communication helps King's College Hospital advance it's digital default strategy.</a:t>
            </a:r>
            <a:r>
              <a:rPr lang="en-US" sz="2000">
                <a:latin typeface="Arial"/>
                <a:cs typeface="Arial"/>
              </a:rPr>
              <a:t> </a:t>
            </a:r>
            <a:r>
              <a:rPr lang="en-US" sz="2000">
                <a:latin typeface="Arial"/>
                <a:cs typeface="Arial"/>
                <a:hlinkClick r:id="rId7"/>
              </a:rPr>
              <a:t>www.buildingbetter.healthcare.com</a:t>
            </a:r>
            <a:r>
              <a:rPr lang="en-US" sz="2000">
                <a:latin typeface="Arial"/>
                <a:cs typeface="Arial"/>
              </a:rPr>
              <a:t>   (accessed 20/11/22)</a:t>
            </a:r>
          </a:p>
          <a:p>
            <a:pPr marL="114300" algn="l"/>
            <a:r>
              <a:rPr lang="en-US" sz="2000" b="1">
                <a:latin typeface="Arial"/>
                <a:cs typeface="Arial"/>
              </a:rPr>
              <a:t>5..(2019)</a:t>
            </a:r>
            <a:r>
              <a:rPr lang="en-US" sz="2000">
                <a:latin typeface="Arial"/>
                <a:cs typeface="Arial"/>
              </a:rPr>
              <a:t>,</a:t>
            </a:r>
            <a:r>
              <a:rPr lang="en-US" sz="2000" i="1">
                <a:latin typeface="Arial"/>
                <a:cs typeface="Arial"/>
              </a:rPr>
              <a:t>About our strategy.</a:t>
            </a:r>
            <a:r>
              <a:rPr lang="en-US" sz="2000">
                <a:latin typeface="Arial"/>
                <a:cs typeface="Arial"/>
              </a:rPr>
              <a:t> </a:t>
            </a:r>
            <a:r>
              <a:rPr lang="en-US" sz="2000">
                <a:latin typeface="Arial"/>
                <a:cs typeface="Arial"/>
                <a:hlinkClick r:id="rId8"/>
              </a:rPr>
              <a:t>www.kch.nhs.uk/about/our-strategy</a:t>
            </a:r>
            <a:r>
              <a:rPr lang="en-US" sz="2000">
                <a:latin typeface="Arial"/>
                <a:cs typeface="Arial"/>
              </a:rPr>
              <a:t>  (accessed 9/11/22)</a:t>
            </a:r>
          </a:p>
          <a:p>
            <a:pPr marL="114300" algn="l"/>
            <a:r>
              <a:rPr lang="en-US" sz="2000" b="1">
                <a:latin typeface="Arial"/>
                <a:cs typeface="Arial"/>
              </a:rPr>
              <a:t>6.(2020).</a:t>
            </a:r>
            <a:r>
              <a:rPr lang="en-US" sz="2000">
                <a:latin typeface="Arial"/>
                <a:cs typeface="Arial"/>
              </a:rPr>
              <a:t> </a:t>
            </a:r>
            <a:r>
              <a:rPr lang="en-US" sz="2000" i="1">
                <a:latin typeface="Arial"/>
                <a:cs typeface="Arial"/>
              </a:rPr>
              <a:t>Training/Professional-Development</a:t>
            </a:r>
            <a:r>
              <a:rPr lang="en-US" sz="2000">
                <a:latin typeface="Arial"/>
                <a:cs typeface="Arial"/>
              </a:rPr>
              <a:t> </a:t>
            </a:r>
            <a:r>
              <a:rPr lang="en-US" sz="2000">
                <a:latin typeface="Arial"/>
                <a:cs typeface="Arial"/>
                <a:hlinkClick r:id="rId9"/>
              </a:rPr>
              <a:t>www.careers.kch.nhs/training</a:t>
            </a:r>
            <a:r>
              <a:rPr lang="en-US" sz="2000">
                <a:latin typeface="Arial"/>
                <a:cs typeface="Arial"/>
              </a:rPr>
              <a:t>  (accessed 12/11/22)</a:t>
            </a:r>
          </a:p>
          <a:p>
            <a:pPr marL="114300" algn="l"/>
            <a:r>
              <a:rPr lang="en-US" sz="2000" b="1">
                <a:latin typeface="Arial"/>
                <a:cs typeface="Arial"/>
              </a:rPr>
              <a:t>7.Mar (2019).</a:t>
            </a:r>
            <a:r>
              <a:rPr lang="en-US" sz="2000" i="1">
                <a:latin typeface="Arial"/>
                <a:cs typeface="Arial"/>
              </a:rPr>
              <a:t> Technology and Science</a:t>
            </a:r>
            <a:r>
              <a:rPr lang="en-US" sz="2000">
                <a:latin typeface="Arial"/>
                <a:cs typeface="Arial"/>
              </a:rPr>
              <a:t>, </a:t>
            </a:r>
            <a:r>
              <a:rPr lang="en-US" sz="2000">
                <a:latin typeface="Arial"/>
                <a:cs typeface="Arial"/>
                <a:hlinkClick r:id="rId10"/>
              </a:rPr>
              <a:t>www.kcl.ac.uk/ai/healthcare-revolution</a:t>
            </a:r>
            <a:r>
              <a:rPr lang="en-US" sz="2000">
                <a:latin typeface="Arial"/>
                <a:cs typeface="Arial"/>
              </a:rPr>
              <a:t>  (accessed 12/11/22)</a:t>
            </a:r>
          </a:p>
        </p:txBody>
      </p:sp>
    </p:spTree>
    <p:extLst>
      <p:ext uri="{BB962C8B-B14F-4D97-AF65-F5344CB8AC3E}">
        <p14:creationId xmlns:p14="http://schemas.microsoft.com/office/powerpoint/2010/main" val="2823797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A5209-B4A1-0465-1EE6-57DBE7A720D7}"/>
              </a:ext>
            </a:extLst>
          </p:cNvPr>
          <p:cNvSpPr>
            <a:spLocks noGrp="1"/>
          </p:cNvSpPr>
          <p:nvPr>
            <p:ph type="title"/>
          </p:nvPr>
        </p:nvSpPr>
        <p:spPr>
          <a:xfrm>
            <a:off x="1141411" y="2211848"/>
            <a:ext cx="3333495" cy="1504335"/>
          </a:xfrm>
        </p:spPr>
        <p:txBody>
          <a:bodyPr>
            <a:normAutofit/>
          </a:bodyPr>
          <a:lstStyle/>
          <a:p>
            <a:r>
              <a:rPr lang="en-US" sz="2800" b="1" i="1">
                <a:latin typeface="Arial"/>
                <a:cs typeface="Arial"/>
              </a:rPr>
              <a:t>Thank you!</a:t>
            </a:r>
          </a:p>
        </p:txBody>
      </p:sp>
      <p:sp>
        <p:nvSpPr>
          <p:cNvPr id="3" name="Content Placeholder 2">
            <a:extLst>
              <a:ext uri="{FF2B5EF4-FFF2-40B4-BE49-F238E27FC236}">
                <a16:creationId xmlns:a16="http://schemas.microsoft.com/office/drawing/2014/main" id="{3B0538EF-114E-222C-77B1-5097CDB608C4}"/>
              </a:ext>
            </a:extLst>
          </p:cNvPr>
          <p:cNvSpPr>
            <a:spLocks noGrp="1"/>
          </p:cNvSpPr>
          <p:nvPr>
            <p:ph idx="1"/>
          </p:nvPr>
        </p:nvSpPr>
        <p:spPr>
          <a:xfrm>
            <a:off x="1484311" y="2666999"/>
            <a:ext cx="3333496" cy="3124201"/>
          </a:xfrm>
        </p:spPr>
        <p:txBody>
          <a:bodyPr anchor="t">
            <a:normAutofit/>
          </a:bodyPr>
          <a:lstStyle/>
          <a:p>
            <a:pPr marL="0" indent="0">
              <a:buNone/>
            </a:pPr>
            <a:endParaRPr lang="en-GB" sz="3600" b="1" i="1">
              <a:latin typeface="Arial"/>
              <a:cs typeface="Arial"/>
            </a:endParaRPr>
          </a:p>
          <a:p>
            <a:pPr marL="0" indent="0">
              <a:buNone/>
            </a:pPr>
            <a:endParaRPr lang="en-GB" sz="1600">
              <a:latin typeface="Arial" panose="020B0604020202020204" pitchFamily="34" charset="0"/>
              <a:cs typeface="Arial" panose="020B0604020202020204" pitchFamily="34" charset="0"/>
            </a:endParaRPr>
          </a:p>
        </p:txBody>
      </p:sp>
      <p:pic>
        <p:nvPicPr>
          <p:cNvPr id="6" name="Graphic 6" descr="Smiling Face with No Fill">
            <a:extLst>
              <a:ext uri="{FF2B5EF4-FFF2-40B4-BE49-F238E27FC236}">
                <a16:creationId xmlns:a16="http://schemas.microsoft.com/office/drawing/2014/main" id="{99219A28-8378-65B8-00DB-732FA8A5EC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56003" y="685799"/>
            <a:ext cx="5053050" cy="505305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235438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2|4|1.6|1.6|1.3|1.3|1.2|1.3|1.2|6.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24</Slides>
  <Notes>2</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Parallax</vt:lpstr>
      <vt:lpstr>DIGITAL SKILLS AND RESEARCH METHODS  LCHS4002_LON  LECTURER:K. MODAK </vt:lpstr>
      <vt:lpstr> TOPICS 1.The use of contemporary technology in healthcare. 2. The use of technology during the Covid 19 pandemic. 3. The use of digital communication, collaboration and participation. 4. The use of digital literacy for employer wellbeing and their professional care development. 5. The relevance of technical proficiency for data and information handling. </vt:lpstr>
      <vt:lpstr> </vt:lpstr>
      <vt:lpstr>The key vision for the ICT digital road map strategy</vt:lpstr>
      <vt:lpstr>The use of technology during the Covid 19 pandemic RPA robotic process automation </vt:lpstr>
      <vt:lpstr>Mobile apps</vt:lpstr>
      <vt:lpstr>New lung scan  Chest x-rays, clinical data and artificial intelligence(AI) to help staff more effectively.</vt:lpstr>
      <vt:lpstr>NLP – Natural  language processing</vt:lpstr>
      <vt:lpstr>Digital communication ,collaboration and participation in Healthcare  at King's College Hospital   by ADELA  </vt:lpstr>
      <vt:lpstr> Digital communication, collaboration and participation</vt:lpstr>
      <vt:lpstr>PowerPoint Presentation</vt:lpstr>
      <vt:lpstr>PowerPoint Presentation</vt:lpstr>
      <vt:lpstr>King’s College  hospital  NHS foundation trust has selected healthcare communication to advance its  ‘’digital  by default strategy’’   </vt:lpstr>
      <vt:lpstr>The use of digital skills literacy for employee, wellbeing and their professional career development </vt:lpstr>
      <vt:lpstr>Professional development</vt:lpstr>
      <vt:lpstr>Develop nursing technologies</vt:lpstr>
      <vt:lpstr>King’s College Hospital – part of King’s Health Partners AHSC - has received special funding to use more mobile devices at patients’ bed sides.</vt:lpstr>
      <vt:lpstr>The relevance of proficiency for data and information handling  at King's College Hospital       by:  ELENA</vt:lpstr>
      <vt:lpstr>The relevance of data and information  1.The relevance of data used in healthcare can help to understand more about risks and causes of diseases. 2.The relevance of using information is about the steps taken to ensure that any confidential information is handled in the right way</vt:lpstr>
      <vt:lpstr>   </vt:lpstr>
      <vt:lpstr> -financial benefit -trainings and development -courses for health professional -leadership and management -teaching more skills</vt:lpstr>
      <vt:lpstr>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digital skills literacy for employee, well being and their professional career development </dc:title>
  <dc:creator>Mihaela Dimitrova (2215980)</dc:creator>
  <cp:revision>1</cp:revision>
  <cp:lastPrinted>2022-11-17T13:30:40Z</cp:lastPrinted>
  <dcterms:created xsi:type="dcterms:W3CDTF">2022-11-17T13:09:29Z</dcterms:created>
  <dcterms:modified xsi:type="dcterms:W3CDTF">2022-12-15T14:20:13Z</dcterms:modified>
</cp:coreProperties>
</file>