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sldIdLst>
    <p:sldId id="257" r:id="rId2"/>
  </p:sldIdLst>
  <p:sldSz cx="15122525" cy="10693400"/>
  <p:notesSz cx="7010400" cy="92964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8">
          <p15:clr>
            <a:srgbClr val="A4A3A4"/>
          </p15:clr>
        </p15:guide>
        <p15:guide id="2" pos="476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08E6E-2291-489E-9FCD-5981B324C79C}" v="15" dt="2026-10-23T08:14:37.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8" d="100"/>
          <a:sy n="58" d="100"/>
        </p:scale>
        <p:origin x="1090" y="53"/>
      </p:cViewPr>
      <p:guideLst>
        <p:guide orient="horz" pos="3368"/>
        <p:guide pos="47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hruvidesai05@outlook.com" userId="6d29938f1ac5e6c8" providerId="LiveId" clId="{EF52AC8E-229F-470A-8660-E372EACBB892}"/>
    <pc:docChg chg="undo custSel modSld">
      <pc:chgData name="dhruvidesai05@outlook.com" userId="6d29938f1ac5e6c8" providerId="LiveId" clId="{EF52AC8E-229F-470A-8660-E372EACBB892}" dt="2026-10-23T11:46:17.630" v="294" actId="20577"/>
      <pc:docMkLst>
        <pc:docMk/>
      </pc:docMkLst>
      <pc:sldChg chg="modSp mod">
        <pc:chgData name="dhruvidesai05@outlook.com" userId="6d29938f1ac5e6c8" providerId="LiveId" clId="{EF52AC8E-229F-470A-8660-E372EACBB892}" dt="2026-10-23T11:46:17.630" v="294" actId="20577"/>
        <pc:sldMkLst>
          <pc:docMk/>
          <pc:sldMk cId="423710236" sldId="257"/>
        </pc:sldMkLst>
        <pc:spChg chg="mod">
          <ac:chgData name="dhruvidesai05@outlook.com" userId="6d29938f1ac5e6c8" providerId="LiveId" clId="{EF52AC8E-229F-470A-8660-E372EACBB892}" dt="2026-10-23T11:46:17.630" v="294" actId="20577"/>
          <ac:spMkLst>
            <pc:docMk/>
            <pc:sldMk cId="423710236" sldId="257"/>
            <ac:spMk id="2" creationId="{00000000-0000-0000-0000-000000000000}"/>
          </ac:spMkLst>
        </pc:spChg>
        <pc:spChg chg="mod">
          <ac:chgData name="dhruvidesai05@outlook.com" userId="6d29938f1ac5e6c8" providerId="LiveId" clId="{EF52AC8E-229F-470A-8660-E372EACBB892}" dt="2026-10-23T08:14:59.814" v="231" actId="11"/>
          <ac:spMkLst>
            <pc:docMk/>
            <pc:sldMk cId="423710236" sldId="257"/>
            <ac:spMk id="9"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190" y="3321887"/>
            <a:ext cx="12854146" cy="2292150"/>
          </a:xfrm>
        </p:spPr>
        <p:txBody>
          <a:bodyPr/>
          <a:lstStyle/>
          <a:p>
            <a:r>
              <a:rPr lang="en-US"/>
              <a:t>Click to edit Master title style</a:t>
            </a:r>
            <a:endParaRPr lang="en-IN"/>
          </a:p>
        </p:txBody>
      </p:sp>
      <p:sp>
        <p:nvSpPr>
          <p:cNvPr id="3" name="Subtitle 2"/>
          <p:cNvSpPr>
            <a:spLocks noGrp="1"/>
          </p:cNvSpPr>
          <p:nvPr>
            <p:ph type="subTitle" idx="1"/>
          </p:nvPr>
        </p:nvSpPr>
        <p:spPr>
          <a:xfrm>
            <a:off x="2268379" y="6059593"/>
            <a:ext cx="10585768" cy="2732758"/>
          </a:xfrm>
        </p:spPr>
        <p:txBody>
          <a:bodyPr/>
          <a:lstStyle>
            <a:lvl1pPr marL="0" indent="0" algn="ctr">
              <a:buNone/>
              <a:defRPr>
                <a:solidFill>
                  <a:schemeClr val="tx1">
                    <a:tint val="75000"/>
                  </a:schemeClr>
                </a:solidFill>
              </a:defRPr>
            </a:lvl1pPr>
            <a:lvl2pPr marL="737453" indent="0" algn="ctr">
              <a:buNone/>
              <a:defRPr>
                <a:solidFill>
                  <a:schemeClr val="tx1">
                    <a:tint val="75000"/>
                  </a:schemeClr>
                </a:solidFill>
              </a:defRPr>
            </a:lvl2pPr>
            <a:lvl3pPr marL="1474905" indent="0" algn="ctr">
              <a:buNone/>
              <a:defRPr>
                <a:solidFill>
                  <a:schemeClr val="tx1">
                    <a:tint val="75000"/>
                  </a:schemeClr>
                </a:solidFill>
              </a:defRPr>
            </a:lvl3pPr>
            <a:lvl4pPr marL="2212359" indent="0" algn="ctr">
              <a:buNone/>
              <a:defRPr>
                <a:solidFill>
                  <a:schemeClr val="tx1">
                    <a:tint val="75000"/>
                  </a:schemeClr>
                </a:solidFill>
              </a:defRPr>
            </a:lvl4pPr>
            <a:lvl5pPr marL="2949810" indent="0" algn="ctr">
              <a:buNone/>
              <a:defRPr>
                <a:solidFill>
                  <a:schemeClr val="tx1">
                    <a:tint val="75000"/>
                  </a:schemeClr>
                </a:solidFill>
              </a:defRPr>
            </a:lvl5pPr>
            <a:lvl6pPr marL="3687264" indent="0" algn="ctr">
              <a:buNone/>
              <a:defRPr>
                <a:solidFill>
                  <a:schemeClr val="tx1">
                    <a:tint val="75000"/>
                  </a:schemeClr>
                </a:solidFill>
              </a:defRPr>
            </a:lvl6pPr>
            <a:lvl7pPr marL="4424717" indent="0" algn="ctr">
              <a:buNone/>
              <a:defRPr>
                <a:solidFill>
                  <a:schemeClr val="tx1">
                    <a:tint val="75000"/>
                  </a:schemeClr>
                </a:solidFill>
              </a:defRPr>
            </a:lvl7pPr>
            <a:lvl8pPr marL="5162169" indent="0" algn="ctr">
              <a:buNone/>
              <a:defRPr>
                <a:solidFill>
                  <a:schemeClr val="tx1">
                    <a:tint val="75000"/>
                  </a:schemeClr>
                </a:solidFill>
              </a:defRPr>
            </a:lvl8pPr>
            <a:lvl9pPr marL="5899622" indent="0" algn="ctr">
              <a:buNone/>
              <a:defRPr>
                <a:solidFill>
                  <a:schemeClr val="tx1">
                    <a:tint val="75000"/>
                  </a:schemeClr>
                </a:solidFill>
              </a:defRPr>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6AD8D91A-A2EE-4B54-B3C6-F6C67903BA9C}" type="datetime1">
              <a:rPr lang="en-US" smtClean="0"/>
              <a:pPr/>
              <a:t>10/23/2026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2976993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C259A7B8-0EC4-44C9-AFEF-25E144F11C06}" type="datetime1">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152531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575" y="6871500"/>
            <a:ext cx="12854146" cy="2123828"/>
          </a:xfrm>
        </p:spPr>
        <p:txBody>
          <a:bodyPr anchor="t"/>
          <a:lstStyle>
            <a:lvl1pPr algn="l">
              <a:defRPr sz="6500" b="1" cap="all"/>
            </a:lvl1pPr>
          </a:lstStyle>
          <a:p>
            <a:r>
              <a:rPr lang="en-US"/>
              <a:t>Click to edit Master title style</a:t>
            </a:r>
            <a:endParaRPr lang="en-IN"/>
          </a:p>
        </p:txBody>
      </p:sp>
      <p:sp>
        <p:nvSpPr>
          <p:cNvPr id="3" name="Text Placeholder 2"/>
          <p:cNvSpPr>
            <a:spLocks noGrp="1"/>
          </p:cNvSpPr>
          <p:nvPr>
            <p:ph type="body" idx="1"/>
          </p:nvPr>
        </p:nvSpPr>
        <p:spPr>
          <a:xfrm>
            <a:off x="1194575" y="4532320"/>
            <a:ext cx="12854146" cy="2339180"/>
          </a:xfrm>
        </p:spPr>
        <p:txBody>
          <a:bodyPr anchor="b"/>
          <a:lstStyle>
            <a:lvl1pPr marL="0" indent="0">
              <a:buNone/>
              <a:defRPr sz="3200">
                <a:solidFill>
                  <a:schemeClr val="tx1">
                    <a:tint val="75000"/>
                  </a:schemeClr>
                </a:solidFill>
              </a:defRPr>
            </a:lvl1pPr>
            <a:lvl2pPr marL="737453" indent="0">
              <a:buNone/>
              <a:defRPr sz="2900">
                <a:solidFill>
                  <a:schemeClr val="tx1">
                    <a:tint val="75000"/>
                  </a:schemeClr>
                </a:solidFill>
              </a:defRPr>
            </a:lvl2pPr>
            <a:lvl3pPr marL="1474905" indent="0">
              <a:buNone/>
              <a:defRPr sz="2600">
                <a:solidFill>
                  <a:schemeClr val="tx1">
                    <a:tint val="75000"/>
                  </a:schemeClr>
                </a:solidFill>
              </a:defRPr>
            </a:lvl3pPr>
            <a:lvl4pPr marL="2212359" indent="0">
              <a:buNone/>
              <a:defRPr sz="2300">
                <a:solidFill>
                  <a:schemeClr val="tx1">
                    <a:tint val="75000"/>
                  </a:schemeClr>
                </a:solidFill>
              </a:defRPr>
            </a:lvl4pPr>
            <a:lvl5pPr marL="2949810" indent="0">
              <a:buNone/>
              <a:defRPr sz="2300">
                <a:solidFill>
                  <a:schemeClr val="tx1">
                    <a:tint val="75000"/>
                  </a:schemeClr>
                </a:solidFill>
              </a:defRPr>
            </a:lvl5pPr>
            <a:lvl6pPr marL="3687264" indent="0">
              <a:buNone/>
              <a:defRPr sz="2300">
                <a:solidFill>
                  <a:schemeClr val="tx1">
                    <a:tint val="75000"/>
                  </a:schemeClr>
                </a:solidFill>
              </a:defRPr>
            </a:lvl6pPr>
            <a:lvl7pPr marL="4424717" indent="0">
              <a:buNone/>
              <a:defRPr sz="2300">
                <a:solidFill>
                  <a:schemeClr val="tx1">
                    <a:tint val="75000"/>
                  </a:schemeClr>
                </a:solidFill>
              </a:defRPr>
            </a:lvl7pPr>
            <a:lvl8pPr marL="5162169" indent="0">
              <a:buNone/>
              <a:defRPr sz="2300">
                <a:solidFill>
                  <a:schemeClr val="tx1">
                    <a:tint val="75000"/>
                  </a:schemeClr>
                </a:solidFill>
              </a:defRPr>
            </a:lvl8pPr>
            <a:lvl9pPr marL="5899622" indent="0">
              <a:buNone/>
              <a:defRPr sz="23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B47B5-C739-4DAE-AACD-CC58CA843AC4}" type="datetime1">
              <a:rPr lang="en-US" smtClean="0"/>
              <a:pPr/>
              <a:t>10/23/2026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504302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1249711" y="3891210"/>
            <a:ext cx="11129234" cy="11002816"/>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12630985" y="3891210"/>
            <a:ext cx="11129232" cy="11002816"/>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3E72AE48-94E6-46E0-BE32-5F0716DE9115}" type="datetime1">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68912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126" y="428232"/>
            <a:ext cx="13610273" cy="1782233"/>
          </a:xfrm>
        </p:spPr>
        <p:txBody>
          <a:bodyPr/>
          <a:lstStyle>
            <a:lvl1pPr>
              <a:defRPr/>
            </a:lvl1pPr>
          </a:lstStyle>
          <a:p>
            <a:r>
              <a:rPr lang="en-US"/>
              <a:t>Click to edit Master title style</a:t>
            </a:r>
            <a:endParaRPr lang="en-IN"/>
          </a:p>
        </p:txBody>
      </p:sp>
      <p:sp>
        <p:nvSpPr>
          <p:cNvPr id="3" name="Text Placeholder 2"/>
          <p:cNvSpPr>
            <a:spLocks noGrp="1"/>
          </p:cNvSpPr>
          <p:nvPr>
            <p:ph type="body" idx="1"/>
          </p:nvPr>
        </p:nvSpPr>
        <p:spPr>
          <a:xfrm>
            <a:off x="756126" y="2393639"/>
            <a:ext cx="6681741" cy="997555"/>
          </a:xfrm>
        </p:spPr>
        <p:txBody>
          <a:bodyPr anchor="b"/>
          <a:lstStyle>
            <a:lvl1pPr marL="0" indent="0">
              <a:buNone/>
              <a:defRPr sz="3900" b="1"/>
            </a:lvl1pPr>
            <a:lvl2pPr marL="737453" indent="0">
              <a:buNone/>
              <a:defRPr sz="3200" b="1"/>
            </a:lvl2pPr>
            <a:lvl3pPr marL="1474905" indent="0">
              <a:buNone/>
              <a:defRPr sz="2900" b="1"/>
            </a:lvl3pPr>
            <a:lvl4pPr marL="2212359" indent="0">
              <a:buNone/>
              <a:defRPr sz="2600" b="1"/>
            </a:lvl4pPr>
            <a:lvl5pPr marL="2949810" indent="0">
              <a:buNone/>
              <a:defRPr sz="2600" b="1"/>
            </a:lvl5pPr>
            <a:lvl6pPr marL="3687264" indent="0">
              <a:buNone/>
              <a:defRPr sz="2600" b="1"/>
            </a:lvl6pPr>
            <a:lvl7pPr marL="4424717" indent="0">
              <a:buNone/>
              <a:defRPr sz="2600" b="1"/>
            </a:lvl7pPr>
            <a:lvl8pPr marL="5162169" indent="0">
              <a:buNone/>
              <a:defRPr sz="2600" b="1"/>
            </a:lvl8pPr>
            <a:lvl9pPr marL="5899622" indent="0">
              <a:buNone/>
              <a:defRPr sz="2600" b="1"/>
            </a:lvl9pPr>
          </a:lstStyle>
          <a:p>
            <a:pPr lvl="0"/>
            <a:r>
              <a:rPr lang="en-US"/>
              <a:t>Click to edit Master text styles</a:t>
            </a:r>
          </a:p>
        </p:txBody>
      </p:sp>
      <p:sp>
        <p:nvSpPr>
          <p:cNvPr id="4" name="Content Placeholder 3"/>
          <p:cNvSpPr>
            <a:spLocks noGrp="1"/>
          </p:cNvSpPr>
          <p:nvPr>
            <p:ph sz="half" idx="2"/>
          </p:nvPr>
        </p:nvSpPr>
        <p:spPr>
          <a:xfrm>
            <a:off x="756126" y="3391194"/>
            <a:ext cx="6681741" cy="6161082"/>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7682035" y="2393639"/>
            <a:ext cx="6684366" cy="997555"/>
          </a:xfrm>
        </p:spPr>
        <p:txBody>
          <a:bodyPr anchor="b"/>
          <a:lstStyle>
            <a:lvl1pPr marL="0" indent="0">
              <a:buNone/>
              <a:defRPr sz="3900" b="1"/>
            </a:lvl1pPr>
            <a:lvl2pPr marL="737453" indent="0">
              <a:buNone/>
              <a:defRPr sz="3200" b="1"/>
            </a:lvl2pPr>
            <a:lvl3pPr marL="1474905" indent="0">
              <a:buNone/>
              <a:defRPr sz="2900" b="1"/>
            </a:lvl3pPr>
            <a:lvl4pPr marL="2212359" indent="0">
              <a:buNone/>
              <a:defRPr sz="2600" b="1"/>
            </a:lvl4pPr>
            <a:lvl5pPr marL="2949810" indent="0">
              <a:buNone/>
              <a:defRPr sz="2600" b="1"/>
            </a:lvl5pPr>
            <a:lvl6pPr marL="3687264" indent="0">
              <a:buNone/>
              <a:defRPr sz="2600" b="1"/>
            </a:lvl6pPr>
            <a:lvl7pPr marL="4424717" indent="0">
              <a:buNone/>
              <a:defRPr sz="2600" b="1"/>
            </a:lvl7pPr>
            <a:lvl8pPr marL="5162169" indent="0">
              <a:buNone/>
              <a:defRPr sz="2600" b="1"/>
            </a:lvl8pPr>
            <a:lvl9pPr marL="5899622" indent="0">
              <a:buNone/>
              <a:defRPr sz="2600" b="1"/>
            </a:lvl9pPr>
          </a:lstStyle>
          <a:p>
            <a:pPr lvl="0"/>
            <a:r>
              <a:rPr lang="en-US"/>
              <a:t>Click to edit Master text styles</a:t>
            </a:r>
          </a:p>
        </p:txBody>
      </p:sp>
      <p:sp>
        <p:nvSpPr>
          <p:cNvPr id="6" name="Content Placeholder 5"/>
          <p:cNvSpPr>
            <a:spLocks noGrp="1"/>
          </p:cNvSpPr>
          <p:nvPr>
            <p:ph sz="quarter" idx="4"/>
          </p:nvPr>
        </p:nvSpPr>
        <p:spPr>
          <a:xfrm>
            <a:off x="7682035" y="3391194"/>
            <a:ext cx="6684366" cy="6161082"/>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0884C285-8BCE-48FC-97D9-E2837AF38351}" type="datetime1">
              <a:rPr lang="en-US" smtClean="0"/>
              <a:pPr/>
              <a:t>10/23/2026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4231278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0E70D3E6-EF16-4488-94A4-211508FE4682}" type="datetime1">
              <a:rPr lang="en-US" smtClean="0"/>
              <a:pPr/>
              <a:t>10/23/2026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25890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77FB3B-20DA-4D0E-BF16-8262B7156612}" type="datetime1">
              <a:rPr lang="en-US" smtClean="0"/>
              <a:pPr/>
              <a:t>10/23/2026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96168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128" y="425756"/>
            <a:ext cx="4975207" cy="1811937"/>
          </a:xfrm>
        </p:spPr>
        <p:txBody>
          <a:bodyPr anchor="b"/>
          <a:lstStyle>
            <a:lvl1pPr algn="l">
              <a:defRPr sz="3200" b="1"/>
            </a:lvl1pPr>
          </a:lstStyle>
          <a:p>
            <a:r>
              <a:rPr lang="en-US"/>
              <a:t>Click to edit Master title style</a:t>
            </a:r>
            <a:endParaRPr lang="en-IN"/>
          </a:p>
        </p:txBody>
      </p:sp>
      <p:sp>
        <p:nvSpPr>
          <p:cNvPr id="3" name="Content Placeholder 2"/>
          <p:cNvSpPr>
            <a:spLocks noGrp="1"/>
          </p:cNvSpPr>
          <p:nvPr>
            <p:ph idx="1"/>
          </p:nvPr>
        </p:nvSpPr>
        <p:spPr>
          <a:xfrm>
            <a:off x="5912487" y="425758"/>
            <a:ext cx="8453912" cy="9126521"/>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756128" y="2237696"/>
            <a:ext cx="4975207" cy="7314583"/>
          </a:xfrm>
        </p:spPr>
        <p:txBody>
          <a:bodyPr/>
          <a:lstStyle>
            <a:lvl1pPr marL="0" indent="0">
              <a:buNone/>
              <a:defRPr sz="2300"/>
            </a:lvl1pPr>
            <a:lvl2pPr marL="737453" indent="0">
              <a:buNone/>
              <a:defRPr sz="1900"/>
            </a:lvl2pPr>
            <a:lvl3pPr marL="1474905" indent="0">
              <a:buNone/>
              <a:defRPr sz="1600"/>
            </a:lvl3pPr>
            <a:lvl4pPr marL="2212359" indent="0">
              <a:buNone/>
              <a:defRPr sz="1500"/>
            </a:lvl4pPr>
            <a:lvl5pPr marL="2949810" indent="0">
              <a:buNone/>
              <a:defRPr sz="1500"/>
            </a:lvl5pPr>
            <a:lvl6pPr marL="3687264" indent="0">
              <a:buNone/>
              <a:defRPr sz="1500"/>
            </a:lvl6pPr>
            <a:lvl7pPr marL="4424717" indent="0">
              <a:buNone/>
              <a:defRPr sz="1500"/>
            </a:lvl7pPr>
            <a:lvl8pPr marL="5162169" indent="0">
              <a:buNone/>
              <a:defRPr sz="1500"/>
            </a:lvl8pPr>
            <a:lvl9pPr marL="5899622"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8C273C2C-6BD0-40EC-8D8D-4D51F089C5EB}" type="datetime1">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792535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121" y="7485380"/>
            <a:ext cx="9073515" cy="883691"/>
          </a:xfrm>
        </p:spPr>
        <p:txBody>
          <a:bodyPr anchor="b"/>
          <a:lstStyle>
            <a:lvl1pPr algn="l">
              <a:defRPr sz="3200" b="1"/>
            </a:lvl1pPr>
          </a:lstStyle>
          <a:p>
            <a:r>
              <a:rPr lang="en-US"/>
              <a:t>Click to edit Master title style</a:t>
            </a:r>
            <a:endParaRPr lang="en-IN"/>
          </a:p>
        </p:txBody>
      </p:sp>
      <p:sp>
        <p:nvSpPr>
          <p:cNvPr id="3" name="Picture Placeholder 2"/>
          <p:cNvSpPr>
            <a:spLocks noGrp="1"/>
          </p:cNvSpPr>
          <p:nvPr>
            <p:ph type="pic" idx="1"/>
          </p:nvPr>
        </p:nvSpPr>
        <p:spPr>
          <a:xfrm>
            <a:off x="2964121" y="955475"/>
            <a:ext cx="9073515" cy="6416040"/>
          </a:xfrm>
        </p:spPr>
        <p:txBody>
          <a:bodyPr/>
          <a:lstStyle>
            <a:lvl1pPr marL="0" indent="0">
              <a:buNone/>
              <a:defRPr sz="5200"/>
            </a:lvl1pPr>
            <a:lvl2pPr marL="737453" indent="0">
              <a:buNone/>
              <a:defRPr sz="4500"/>
            </a:lvl2pPr>
            <a:lvl3pPr marL="1474905" indent="0">
              <a:buNone/>
              <a:defRPr sz="3900"/>
            </a:lvl3pPr>
            <a:lvl4pPr marL="2212359" indent="0">
              <a:buNone/>
              <a:defRPr sz="3200"/>
            </a:lvl4pPr>
            <a:lvl5pPr marL="2949810" indent="0">
              <a:buNone/>
              <a:defRPr sz="3200"/>
            </a:lvl5pPr>
            <a:lvl6pPr marL="3687264" indent="0">
              <a:buNone/>
              <a:defRPr sz="3200"/>
            </a:lvl6pPr>
            <a:lvl7pPr marL="4424717" indent="0">
              <a:buNone/>
              <a:defRPr sz="3200"/>
            </a:lvl7pPr>
            <a:lvl8pPr marL="5162169" indent="0">
              <a:buNone/>
              <a:defRPr sz="3200"/>
            </a:lvl8pPr>
            <a:lvl9pPr marL="5899622" indent="0">
              <a:buNone/>
              <a:defRPr sz="3200"/>
            </a:lvl9pPr>
          </a:lstStyle>
          <a:p>
            <a:endParaRPr lang="en-IN"/>
          </a:p>
        </p:txBody>
      </p:sp>
      <p:sp>
        <p:nvSpPr>
          <p:cNvPr id="4" name="Text Placeholder 3"/>
          <p:cNvSpPr>
            <a:spLocks noGrp="1"/>
          </p:cNvSpPr>
          <p:nvPr>
            <p:ph type="body" sz="half" idx="2"/>
          </p:nvPr>
        </p:nvSpPr>
        <p:spPr>
          <a:xfrm>
            <a:off x="2964121" y="8369071"/>
            <a:ext cx="9073515" cy="1254989"/>
          </a:xfrm>
        </p:spPr>
        <p:txBody>
          <a:bodyPr/>
          <a:lstStyle>
            <a:lvl1pPr marL="0" indent="0">
              <a:buNone/>
              <a:defRPr sz="2300"/>
            </a:lvl1pPr>
            <a:lvl2pPr marL="737453" indent="0">
              <a:buNone/>
              <a:defRPr sz="1900"/>
            </a:lvl2pPr>
            <a:lvl3pPr marL="1474905" indent="0">
              <a:buNone/>
              <a:defRPr sz="1600"/>
            </a:lvl3pPr>
            <a:lvl4pPr marL="2212359" indent="0">
              <a:buNone/>
              <a:defRPr sz="1500"/>
            </a:lvl4pPr>
            <a:lvl5pPr marL="2949810" indent="0">
              <a:buNone/>
              <a:defRPr sz="1500"/>
            </a:lvl5pPr>
            <a:lvl6pPr marL="3687264" indent="0">
              <a:buNone/>
              <a:defRPr sz="1500"/>
            </a:lvl6pPr>
            <a:lvl7pPr marL="4424717" indent="0">
              <a:buNone/>
              <a:defRPr sz="1500"/>
            </a:lvl7pPr>
            <a:lvl8pPr marL="5162169" indent="0">
              <a:buNone/>
              <a:defRPr sz="1500"/>
            </a:lvl8pPr>
            <a:lvl9pPr marL="5899622"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2D377F5C-EDA7-4864-9756-35769B0E62CF}" type="datetime1">
              <a:rPr lang="en-US" smtClean="0"/>
              <a:pPr/>
              <a:t>10/23/2026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320936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B19785C6-EBAF-49D5-AD4D-BABF4DFAAD59}" type="datetime1">
              <a:rPr lang="en-US" smtClean="0"/>
              <a:pPr/>
              <a:t>10/23/2026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a:p>
        </p:txBody>
      </p:sp>
    </p:spTree>
    <p:extLst>
      <p:ext uri="{BB962C8B-B14F-4D97-AF65-F5344CB8AC3E}">
        <p14:creationId xmlns:p14="http://schemas.microsoft.com/office/powerpoint/2010/main" val="1883928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133903" y="668338"/>
            <a:ext cx="5626314" cy="1422568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1249711" y="668338"/>
            <a:ext cx="16632153" cy="14225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6A404122-9A3A-4FD8-98B8-22631F32846C}" type="datetime1">
              <a:rPr lang="en-US" smtClean="0"/>
              <a:pPr/>
              <a:t>10/23/2026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827037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6126" y="428232"/>
            <a:ext cx="13610273" cy="1782233"/>
          </a:xfrm>
          <a:prstGeom prst="rect">
            <a:avLst/>
          </a:prstGeom>
        </p:spPr>
        <p:txBody>
          <a:bodyPr vert="horz" lIns="147490" tIns="73746" rIns="147490" bIns="73746"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756126" y="2495127"/>
            <a:ext cx="13610273" cy="7057150"/>
          </a:xfrm>
          <a:prstGeom prst="rect">
            <a:avLst/>
          </a:prstGeom>
        </p:spPr>
        <p:txBody>
          <a:bodyPr vert="horz" lIns="147490" tIns="73746" rIns="147490" bIns="7374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756126" y="9911200"/>
            <a:ext cx="3528589" cy="569325"/>
          </a:xfrm>
          <a:prstGeom prst="rect">
            <a:avLst/>
          </a:prstGeom>
        </p:spPr>
        <p:txBody>
          <a:bodyPr vert="horz" lIns="147490" tIns="73746" rIns="147490" bIns="73746" rtlCol="0" anchor="ctr"/>
          <a:lstStyle>
            <a:lvl1pPr algn="l">
              <a:defRPr sz="1900">
                <a:solidFill>
                  <a:schemeClr val="tx1">
                    <a:tint val="75000"/>
                  </a:schemeClr>
                </a:solidFill>
              </a:defRPr>
            </a:lvl1pPr>
          </a:lstStyle>
          <a:p>
            <a:fld id="{88B99C93-F56F-46AB-9EB8-53614A95B15F}" type="datetime1">
              <a:rPr lang="en-US" smtClean="0"/>
              <a:pPr/>
              <a:t>10/23/2026</a:t>
            </a:fld>
            <a:endParaRPr lang="en-US" dirty="0"/>
          </a:p>
        </p:txBody>
      </p:sp>
      <p:sp>
        <p:nvSpPr>
          <p:cNvPr id="5" name="Footer Placeholder 4"/>
          <p:cNvSpPr>
            <a:spLocks noGrp="1"/>
          </p:cNvSpPr>
          <p:nvPr>
            <p:ph type="ftr" sz="quarter" idx="3"/>
          </p:nvPr>
        </p:nvSpPr>
        <p:spPr>
          <a:xfrm>
            <a:off x="5166863" y="9911200"/>
            <a:ext cx="4788800" cy="569325"/>
          </a:xfrm>
          <a:prstGeom prst="rect">
            <a:avLst/>
          </a:prstGeom>
        </p:spPr>
        <p:txBody>
          <a:bodyPr vert="horz" lIns="147490" tIns="73746" rIns="147490" bIns="73746" rtlCol="0" anchor="ctr"/>
          <a:lstStyle>
            <a:lvl1pPr algn="ctr">
              <a:defRPr sz="1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837811" y="9911200"/>
            <a:ext cx="3528589" cy="569325"/>
          </a:xfrm>
          <a:prstGeom prst="rect">
            <a:avLst/>
          </a:prstGeom>
        </p:spPr>
        <p:txBody>
          <a:bodyPr vert="horz" lIns="147490" tIns="73746" rIns="147490" bIns="73746" rtlCol="0" anchor="ctr"/>
          <a:lstStyle>
            <a:lvl1pPr algn="r">
              <a:defRPr sz="1900">
                <a:solidFill>
                  <a:schemeClr val="tx1">
                    <a:tint val="75000"/>
                  </a:schemeClr>
                </a:solidFill>
              </a:defRPr>
            </a:lvl1pPr>
          </a:lstStyle>
          <a:p>
            <a:fld id="{FA84A37A-AFC2-4A01-80A1-FC20F2C0D5BB}" type="slidenum">
              <a:rPr lang="en-US" smtClean="0"/>
              <a:pPr/>
              <a:t>‹#›</a:t>
            </a:fld>
            <a:endParaRPr lang="en-US" dirty="0"/>
          </a:p>
        </p:txBody>
      </p:sp>
    </p:spTree>
    <p:extLst>
      <p:ext uri="{BB962C8B-B14F-4D97-AF65-F5344CB8AC3E}">
        <p14:creationId xmlns:p14="http://schemas.microsoft.com/office/powerpoint/2010/main" val="2108264918"/>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hf sldNum="0" hdr="0" ftr="0" dt="0"/>
  <p:txStyles>
    <p:titleStyle>
      <a:lvl1pPr algn="ctr" defTabSz="1474905" rtl="0" eaLnBrk="1" latinLnBrk="0" hangingPunct="1">
        <a:spcBef>
          <a:spcPct val="0"/>
        </a:spcBef>
        <a:buNone/>
        <a:defRPr sz="7100" kern="1200">
          <a:solidFill>
            <a:schemeClr val="tx1"/>
          </a:solidFill>
          <a:latin typeface="+mj-lt"/>
          <a:ea typeface="+mj-ea"/>
          <a:cs typeface="+mj-cs"/>
        </a:defRPr>
      </a:lvl1pPr>
    </p:titleStyle>
    <p:bodyStyle>
      <a:lvl1pPr marL="553089" indent="-553089" algn="l" defTabSz="1474905" rtl="0" eaLnBrk="1" latinLnBrk="0" hangingPunct="1">
        <a:spcBef>
          <a:spcPct val="20000"/>
        </a:spcBef>
        <a:buFont typeface="Arial" pitchFamily="34" charset="0"/>
        <a:buChar char="•"/>
        <a:defRPr sz="5200" kern="1200">
          <a:solidFill>
            <a:schemeClr val="tx1"/>
          </a:solidFill>
          <a:latin typeface="+mn-lt"/>
          <a:ea typeface="+mn-ea"/>
          <a:cs typeface="+mn-cs"/>
        </a:defRPr>
      </a:lvl1pPr>
      <a:lvl2pPr marL="1198361" indent="-460907" algn="l" defTabSz="1474905" rtl="0" eaLnBrk="1" latinLnBrk="0" hangingPunct="1">
        <a:spcBef>
          <a:spcPct val="20000"/>
        </a:spcBef>
        <a:buFont typeface="Arial" pitchFamily="34" charset="0"/>
        <a:buChar char="–"/>
        <a:defRPr sz="4500" kern="1200">
          <a:solidFill>
            <a:schemeClr val="tx1"/>
          </a:solidFill>
          <a:latin typeface="+mn-lt"/>
          <a:ea typeface="+mn-ea"/>
          <a:cs typeface="+mn-cs"/>
        </a:defRPr>
      </a:lvl2pPr>
      <a:lvl3pPr marL="1843633" indent="-368728" algn="l" defTabSz="1474905" rtl="0" eaLnBrk="1" latinLnBrk="0" hangingPunct="1">
        <a:spcBef>
          <a:spcPct val="20000"/>
        </a:spcBef>
        <a:buFont typeface="Arial" pitchFamily="34" charset="0"/>
        <a:buChar char="•"/>
        <a:defRPr sz="3900" kern="1200">
          <a:solidFill>
            <a:schemeClr val="tx1"/>
          </a:solidFill>
          <a:latin typeface="+mn-lt"/>
          <a:ea typeface="+mn-ea"/>
          <a:cs typeface="+mn-cs"/>
        </a:defRPr>
      </a:lvl3pPr>
      <a:lvl4pPr marL="2581085"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4pPr>
      <a:lvl5pPr marL="3318538"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5pPr>
      <a:lvl6pPr marL="4055991"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6pPr>
      <a:lvl7pPr marL="4793443"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7pPr>
      <a:lvl8pPr marL="5530897"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8pPr>
      <a:lvl9pPr marL="6268348" indent="-368728" algn="l" defTabSz="1474905" rtl="0" eaLnBrk="1" latinLnBrk="0" hangingPunct="1">
        <a:spcBef>
          <a:spcPct val="20000"/>
        </a:spcBef>
        <a:buFont typeface="Arial" pitchFamily="34" charset="0"/>
        <a:buChar char="•"/>
        <a:defRPr sz="3200" kern="1200">
          <a:solidFill>
            <a:schemeClr val="tx1"/>
          </a:solidFill>
          <a:latin typeface="+mn-lt"/>
          <a:ea typeface="+mn-ea"/>
          <a:cs typeface="+mn-cs"/>
        </a:defRPr>
      </a:lvl9pPr>
    </p:bodyStyle>
    <p:otherStyle>
      <a:defPPr>
        <a:defRPr lang="en-US"/>
      </a:defPPr>
      <a:lvl1pPr marL="0" algn="l" defTabSz="1474905" rtl="0" eaLnBrk="1" latinLnBrk="0" hangingPunct="1">
        <a:defRPr sz="2900" kern="1200">
          <a:solidFill>
            <a:schemeClr val="tx1"/>
          </a:solidFill>
          <a:latin typeface="+mn-lt"/>
          <a:ea typeface="+mn-ea"/>
          <a:cs typeface="+mn-cs"/>
        </a:defRPr>
      </a:lvl1pPr>
      <a:lvl2pPr marL="737453" algn="l" defTabSz="1474905" rtl="0" eaLnBrk="1" latinLnBrk="0" hangingPunct="1">
        <a:defRPr sz="2900" kern="1200">
          <a:solidFill>
            <a:schemeClr val="tx1"/>
          </a:solidFill>
          <a:latin typeface="+mn-lt"/>
          <a:ea typeface="+mn-ea"/>
          <a:cs typeface="+mn-cs"/>
        </a:defRPr>
      </a:lvl2pPr>
      <a:lvl3pPr marL="1474905" algn="l" defTabSz="1474905" rtl="0" eaLnBrk="1" latinLnBrk="0" hangingPunct="1">
        <a:defRPr sz="2900" kern="1200">
          <a:solidFill>
            <a:schemeClr val="tx1"/>
          </a:solidFill>
          <a:latin typeface="+mn-lt"/>
          <a:ea typeface="+mn-ea"/>
          <a:cs typeface="+mn-cs"/>
        </a:defRPr>
      </a:lvl3pPr>
      <a:lvl4pPr marL="2212359" algn="l" defTabSz="1474905" rtl="0" eaLnBrk="1" latinLnBrk="0" hangingPunct="1">
        <a:defRPr sz="2900" kern="1200">
          <a:solidFill>
            <a:schemeClr val="tx1"/>
          </a:solidFill>
          <a:latin typeface="+mn-lt"/>
          <a:ea typeface="+mn-ea"/>
          <a:cs typeface="+mn-cs"/>
        </a:defRPr>
      </a:lvl4pPr>
      <a:lvl5pPr marL="2949810" algn="l" defTabSz="1474905" rtl="0" eaLnBrk="1" latinLnBrk="0" hangingPunct="1">
        <a:defRPr sz="2900" kern="1200">
          <a:solidFill>
            <a:schemeClr val="tx1"/>
          </a:solidFill>
          <a:latin typeface="+mn-lt"/>
          <a:ea typeface="+mn-ea"/>
          <a:cs typeface="+mn-cs"/>
        </a:defRPr>
      </a:lvl5pPr>
      <a:lvl6pPr marL="3687264" algn="l" defTabSz="1474905" rtl="0" eaLnBrk="1" latinLnBrk="0" hangingPunct="1">
        <a:defRPr sz="2900" kern="1200">
          <a:solidFill>
            <a:schemeClr val="tx1"/>
          </a:solidFill>
          <a:latin typeface="+mn-lt"/>
          <a:ea typeface="+mn-ea"/>
          <a:cs typeface="+mn-cs"/>
        </a:defRPr>
      </a:lvl6pPr>
      <a:lvl7pPr marL="4424717" algn="l" defTabSz="1474905" rtl="0" eaLnBrk="1" latinLnBrk="0" hangingPunct="1">
        <a:defRPr sz="2900" kern="1200">
          <a:solidFill>
            <a:schemeClr val="tx1"/>
          </a:solidFill>
          <a:latin typeface="+mn-lt"/>
          <a:ea typeface="+mn-ea"/>
          <a:cs typeface="+mn-cs"/>
        </a:defRPr>
      </a:lvl7pPr>
      <a:lvl8pPr marL="5162169" algn="l" defTabSz="1474905" rtl="0" eaLnBrk="1" latinLnBrk="0" hangingPunct="1">
        <a:defRPr sz="2900" kern="1200">
          <a:solidFill>
            <a:schemeClr val="tx1"/>
          </a:solidFill>
          <a:latin typeface="+mn-lt"/>
          <a:ea typeface="+mn-ea"/>
          <a:cs typeface="+mn-cs"/>
        </a:defRPr>
      </a:lvl8pPr>
      <a:lvl9pPr marL="5899622" algn="l" defTabSz="1474905"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0"/>
            <a:ext cx="15122524" cy="954212"/>
          </a:xfrm>
          <a:prstGeom prst="rect">
            <a:avLst/>
          </a:prstGeom>
          <a:ln/>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US" sz="2400" b="1" i="1" dirty="0">
                <a:latin typeface="Times New Roman" pitchFamily="18" charset="0"/>
                <a:cs typeface="Times New Roman" pitchFamily="18" charset="0"/>
              </a:rPr>
              <a:t>Improving Hand Hygiene Compliance Among Care-Home Staff to Reduce Healthcare-Associated Infections in the UK</a:t>
            </a:r>
          </a:p>
          <a:p>
            <a:pPr algn="ctr">
              <a:lnSpc>
                <a:spcPct val="150000"/>
              </a:lnSpc>
            </a:pPr>
            <a:r>
              <a:rPr lang="en-IN" sz="1400" b="1" i="1" dirty="0">
                <a:latin typeface="Times New Roman" pitchFamily="18" charset="0"/>
                <a:cs typeface="Times New Roman" pitchFamily="18" charset="0"/>
              </a:rPr>
              <a:t>Student Name:-Dhruvi Desai | Student Id:-2534275| Module:-LCHS7008  Practice-Based Research | Email:-2534275@student.uwtsd.ac.uk|Supervisor Name:-</a:t>
            </a:r>
          </a:p>
        </p:txBody>
      </p:sp>
      <p:pic>
        <p:nvPicPr>
          <p:cNvPr id="6" name="Picture 5"/>
          <p:cNvPicPr/>
          <p:nvPr/>
        </p:nvPicPr>
        <p:blipFill>
          <a:blip r:embed="rId2"/>
          <a:stretch>
            <a:fillRect/>
          </a:stretch>
        </p:blipFill>
        <p:spPr>
          <a:xfrm>
            <a:off x="6652" y="4992902"/>
            <a:ext cx="4674290" cy="2995736"/>
          </a:xfrm>
          <a:prstGeom prst="rect">
            <a:avLst/>
          </a:prstGeom>
          <a:ln w="38100" cap="sq">
            <a:solidFill>
              <a:srgbClr val="7030A0"/>
            </a:solidFill>
            <a:prstDash val="solid"/>
            <a:miter lim="800000"/>
          </a:ln>
          <a:effectLst>
            <a:outerShdw blurRad="50800" dist="38100" dir="2700000" algn="tl" rotWithShape="0">
              <a:srgbClr val="000000">
                <a:alpha val="43000"/>
              </a:srgbClr>
            </a:outerShdw>
          </a:effectLst>
        </p:spPr>
      </p:pic>
      <p:sp>
        <p:nvSpPr>
          <p:cNvPr id="7" name="Rectangle 6"/>
          <p:cNvSpPr/>
          <p:nvPr/>
        </p:nvSpPr>
        <p:spPr>
          <a:xfrm>
            <a:off x="9865517" y="5223734"/>
            <a:ext cx="5257005" cy="3213058"/>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3. Research Question, Aim and Objectives</a:t>
            </a:r>
          </a:p>
          <a:p>
            <a:pPr algn="just">
              <a:lnSpc>
                <a:spcPct val="150000"/>
              </a:lnSpc>
            </a:pPr>
            <a:r>
              <a:rPr lang="en-IN" sz="1050" b="1" i="1" dirty="0">
                <a:latin typeface="Times New Roman" pitchFamily="18" charset="0"/>
                <a:cs typeface="Times New Roman" pitchFamily="18" charset="0"/>
              </a:rPr>
              <a:t>Research question:</a:t>
            </a:r>
            <a:r>
              <a:rPr lang="en-IN" sz="1050" dirty="0">
                <a:latin typeface="Times New Roman" pitchFamily="18" charset="0"/>
                <a:cs typeface="Times New Roman" pitchFamily="18" charset="0"/>
              </a:rPr>
              <a:t> How can HH among the care-home staff be improved aiming to reduce infections?</a:t>
            </a:r>
          </a:p>
          <a:p>
            <a:pPr algn="just">
              <a:lnSpc>
                <a:spcPct val="150000"/>
              </a:lnSpc>
            </a:pPr>
            <a:r>
              <a:rPr lang="en-IN" sz="1050" b="1" i="1" dirty="0">
                <a:latin typeface="Times New Roman" pitchFamily="18" charset="0"/>
                <a:cs typeface="Times New Roman" pitchFamily="18" charset="0"/>
              </a:rPr>
              <a:t>Aim:</a:t>
            </a:r>
            <a:r>
              <a:rPr lang="en-IN" sz="1050" dirty="0">
                <a:latin typeface="Times New Roman" pitchFamily="18" charset="0"/>
                <a:cs typeface="Times New Roman" pitchFamily="18" charset="0"/>
              </a:rPr>
              <a:t> To identify evidence-based strategies for improving staff HH compliance and reduce infection risks in the UK care homes.</a:t>
            </a:r>
          </a:p>
          <a:p>
            <a:pPr algn="just">
              <a:lnSpc>
                <a:spcPct val="150000"/>
              </a:lnSpc>
            </a:pPr>
            <a:r>
              <a:rPr lang="en-IN" sz="1050" b="1" i="1" dirty="0">
                <a:latin typeface="Times New Roman" pitchFamily="18" charset="0"/>
                <a:cs typeface="Times New Roman" pitchFamily="18" charset="0"/>
              </a:rPr>
              <a:t>Objectives:</a:t>
            </a:r>
            <a:endParaRPr lang="en-IN" sz="1050" dirty="0">
              <a:latin typeface="Times New Roman" pitchFamily="18" charset="0"/>
              <a:cs typeface="Times New Roman" pitchFamily="18" charset="0"/>
            </a:endParaRP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Evaluate the effectiveness of staff knowledge and education, accessible HH products, Managerial support, cautions, Leadership and audit-feedback mechanisms.</a:t>
            </a: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Examine current evidence on HH compliance, significant barriers and infection risks in UK care-home settings.</a:t>
            </a:r>
          </a:p>
          <a:p>
            <a:pPr marL="171450" lvl="0" indent="-171450" algn="just">
              <a:lnSpc>
                <a:spcPct val="150000"/>
              </a:lnSpc>
              <a:buFont typeface="Arial" pitchFamily="34" charset="0"/>
              <a:buChar char="•"/>
            </a:pPr>
            <a:r>
              <a:rPr lang="en-IN" sz="1050" dirty="0">
                <a:latin typeface="Times New Roman" pitchFamily="18" charset="0"/>
                <a:cs typeface="Times New Roman" pitchFamily="18" charset="0"/>
              </a:rPr>
              <a:t>Develop practical recommendations for sustainable HH improvement practice and targeted infection prevention.</a:t>
            </a:r>
          </a:p>
        </p:txBody>
      </p:sp>
      <p:sp>
        <p:nvSpPr>
          <p:cNvPr id="8" name="Rectangle 7"/>
          <p:cNvSpPr/>
          <p:nvPr/>
        </p:nvSpPr>
        <p:spPr>
          <a:xfrm>
            <a:off x="4686856" y="6138788"/>
            <a:ext cx="5178662" cy="2298004"/>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4. Research Impact</a:t>
            </a:r>
          </a:p>
          <a:p>
            <a:pPr algn="just">
              <a:lnSpc>
                <a:spcPct val="150000"/>
              </a:lnSpc>
            </a:pPr>
            <a:r>
              <a:rPr lang="en-IN" sz="900" dirty="0">
                <a:latin typeface="Times New Roman" pitchFamily="18" charset="0"/>
                <a:cs typeface="Times New Roman" pitchFamily="18" charset="0"/>
              </a:rPr>
              <a:t>The study can help the care home managers, staff, infection prevention departments and personnel, residents and the government policymakers. It highlights the practical strategies to improve hand hygiene (HH). The recommendations include regular staff training, accessible HH resources like alcohol-based hand rub, adequate soap, tissues and towels, visual reminders, hand hygiene champions, supportive leadership, convenient managerial interventions, and routine compliance audit with feedback. Monitoring of infection incidence can evaluate progress effectively (CDC, 2024). Long-term care study suggests combining education, reminders, observation, feedback and team discussions can improve HH practises. These HH-oriented interventions can promote safe care, strengthen infection prevention environment, and potentially reduce preventable infections in the UK care homes.</a:t>
            </a:r>
          </a:p>
        </p:txBody>
      </p:sp>
      <p:sp>
        <p:nvSpPr>
          <p:cNvPr id="9" name="Rectangle 8"/>
          <p:cNvSpPr/>
          <p:nvPr/>
        </p:nvSpPr>
        <p:spPr>
          <a:xfrm>
            <a:off x="6652" y="8436792"/>
            <a:ext cx="15115874" cy="2232248"/>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ctr"/>
            <a:r>
              <a:rPr lang="en-IN" sz="1200" b="1" u="sng" dirty="0">
                <a:latin typeface="Times New Roman" pitchFamily="18" charset="0"/>
                <a:cs typeface="Times New Roman" pitchFamily="18" charset="0"/>
              </a:rPr>
              <a:t>Reference list</a:t>
            </a:r>
          </a:p>
          <a:p>
            <a:r>
              <a:rPr lang="en-IN" sz="900" dirty="0" err="1">
                <a:latin typeface="Times New Roman" pitchFamily="18" charset="0"/>
                <a:cs typeface="Times New Roman" pitchFamily="18" charset="0"/>
              </a:rPr>
              <a:t>Bokaie</a:t>
            </a:r>
            <a:r>
              <a:rPr lang="en-IN" sz="900" dirty="0">
                <a:latin typeface="Times New Roman" pitchFamily="18" charset="0"/>
                <a:cs typeface="Times New Roman" pitchFamily="18" charset="0"/>
              </a:rPr>
              <a:t>, S., Rahimi, E., Band, B.G. and Shokri, F. (2025). Compliance with WHO Hand Hygiene Guidelines among Healthcare Workers in a Selected University Hospital: A Cross-Sectional Study. </a:t>
            </a:r>
            <a:r>
              <a:rPr lang="en-IN" sz="900" i="1" dirty="0">
                <a:latin typeface="Times New Roman" pitchFamily="18" charset="0"/>
                <a:cs typeface="Times New Roman" pitchFamily="18" charset="0"/>
              </a:rPr>
              <a:t>Researchgate</a:t>
            </a:r>
            <a:r>
              <a:rPr lang="en-IN" sz="900" dirty="0">
                <a:latin typeface="Times New Roman" pitchFamily="18" charset="0"/>
                <a:cs typeface="Times New Roman" pitchFamily="18" charset="0"/>
              </a:rPr>
              <a:t>. [online] doi:10.32592 /AHS.13.4.151.</a:t>
            </a:r>
          </a:p>
          <a:p>
            <a:r>
              <a:rPr lang="en-IN" sz="900" dirty="0">
                <a:latin typeface="Times New Roman" pitchFamily="18" charset="0"/>
                <a:cs typeface="Times New Roman" pitchFamily="18" charset="0"/>
              </a:rPr>
              <a:t>CDC (2024). </a:t>
            </a:r>
            <a:r>
              <a:rPr lang="en-IN" sz="900" i="1" dirty="0">
                <a:latin typeface="Times New Roman" pitchFamily="18" charset="0"/>
                <a:cs typeface="Times New Roman" pitchFamily="18" charset="0"/>
              </a:rPr>
              <a:t>CDC’s core infection prevention and control practices for safe healthcare delivery in all settings</a:t>
            </a:r>
            <a:r>
              <a:rPr lang="en-IN" sz="900" dirty="0">
                <a:latin typeface="Times New Roman" pitchFamily="18" charset="0"/>
                <a:cs typeface="Times New Roman" pitchFamily="18" charset="0"/>
              </a:rPr>
              <a:t>. [online] Infection Control. Available at: https://www.cdc.gov/infection-control/hcp/core-practices/index.html.</a:t>
            </a:r>
          </a:p>
          <a:p>
            <a:r>
              <a:rPr lang="en-IN" sz="900" dirty="0">
                <a:latin typeface="Times New Roman" pitchFamily="18" charset="0"/>
                <a:cs typeface="Times New Roman" pitchFamily="18" charset="0"/>
              </a:rPr>
              <a:t>GOV.UK (2025). </a:t>
            </a:r>
            <a:r>
              <a:rPr lang="en-IN" sz="900" i="1" dirty="0">
                <a:latin typeface="Times New Roman" pitchFamily="18" charset="0"/>
                <a:cs typeface="Times New Roman" pitchFamily="18" charset="0"/>
              </a:rPr>
              <a:t>Surveillance of respiratory syncytial virus: Winter 2024 to 2025</a:t>
            </a:r>
            <a:r>
              <a:rPr lang="en-IN" sz="900" dirty="0">
                <a:latin typeface="Times New Roman" pitchFamily="18" charset="0"/>
                <a:cs typeface="Times New Roman" pitchFamily="18" charset="0"/>
              </a:rPr>
              <a:t>. [online] GOV.UK. Available at: https://www.gov.uk/government/publications/surveillance-of-respiratory-syncytial-virus-winter-2024-to-2025/surveillance-of-respiratory-syncytial-virus-winter-2024-to-2025.</a:t>
            </a:r>
          </a:p>
          <a:p>
            <a:r>
              <a:rPr lang="en-IN" sz="900" dirty="0">
                <a:latin typeface="Times New Roman" pitchFamily="18" charset="0"/>
                <a:cs typeface="Times New Roman" pitchFamily="18" charset="0"/>
              </a:rPr>
              <a:t>Haenen, A., de Greeff, S., Voss, A., Liefers, J., Hulscher, M. and Huis, A. (2022). Hand hygiene compliance and its drivers in long-term care facilities; observations and a survey. </a:t>
            </a:r>
            <a:r>
              <a:rPr lang="en-IN" sz="900" i="1" dirty="0">
                <a:latin typeface="Times New Roman" pitchFamily="18" charset="0"/>
                <a:cs typeface="Times New Roman" pitchFamily="18" charset="0"/>
              </a:rPr>
              <a:t>Antimicrobial Resistance &amp; Infection Control</a:t>
            </a:r>
            <a:r>
              <a:rPr lang="en-IN" sz="900" dirty="0">
                <a:latin typeface="Times New Roman" pitchFamily="18" charset="0"/>
                <a:cs typeface="Times New Roman" pitchFamily="18" charset="0"/>
              </a:rPr>
              <a:t>, [online] 11(1). doi:10.1186/s13756-022-01088-w.</a:t>
            </a:r>
          </a:p>
          <a:p>
            <a:r>
              <a:rPr lang="en-IN" sz="900" dirty="0">
                <a:latin typeface="Times New Roman" pitchFamily="18" charset="0"/>
                <a:cs typeface="Times New Roman" pitchFamily="18" charset="0"/>
              </a:rPr>
              <a:t>Haenen, A., Huis, A., Teerenstra, S., Liefers, J., Bos, N., Voss, A., de Greeff, S. and Hulscher, M. (2023). Effect and process evaluation of an intervention to improve hand hygiene compliance in long-term care facilities. </a:t>
            </a:r>
            <a:r>
              <a:rPr lang="en-IN" sz="900" i="1" dirty="0">
                <a:latin typeface="Times New Roman" pitchFamily="18" charset="0"/>
                <a:cs typeface="Times New Roman" pitchFamily="18" charset="0"/>
              </a:rPr>
              <a:t>Journal of the American Medical Directors Association</a:t>
            </a:r>
            <a:r>
              <a:rPr lang="en-IN" sz="900" dirty="0">
                <a:latin typeface="Times New Roman" pitchFamily="18" charset="0"/>
                <a:cs typeface="Times New Roman" pitchFamily="18" charset="0"/>
              </a:rPr>
              <a:t>, [online] 25(4). doi:10.1016/j.jamda.2023.06.020.</a:t>
            </a:r>
          </a:p>
          <a:p>
            <a:r>
              <a:rPr lang="en-IN" sz="900" dirty="0">
                <a:latin typeface="Times New Roman" pitchFamily="18" charset="0"/>
                <a:cs typeface="Times New Roman" pitchFamily="18" charset="0"/>
              </a:rPr>
              <a:t>Ndacyayisenga, P., Mukiza, G., Mbonyubwabo, J.P., Mugisha, D., Muhimba, I., Hategekimana, J.B., Ukwishatse, D., Rubuga, F.K. and Gashaija, A. (2026). Hand hygiene compliance among healthcare providers: A cross-sectional study of the university teaching hospital of Kigali. </a:t>
            </a:r>
            <a:r>
              <a:rPr lang="en-IN" sz="900" i="1" dirty="0">
                <a:latin typeface="Times New Roman" pitchFamily="18" charset="0"/>
                <a:cs typeface="Times New Roman" pitchFamily="18" charset="0"/>
              </a:rPr>
              <a:t>Infection Prevention in Practice</a:t>
            </a:r>
            <a:r>
              <a:rPr lang="en-IN" sz="900" dirty="0">
                <a:latin typeface="Times New Roman" pitchFamily="18" charset="0"/>
                <a:cs typeface="Times New Roman" pitchFamily="18" charset="0"/>
              </a:rPr>
              <a:t>, [online] 8(3), p.100558. doi:10.1016/j.infpip.2026.100558.</a:t>
            </a:r>
          </a:p>
          <a:p>
            <a:r>
              <a:rPr lang="en-IN" sz="900" dirty="0">
                <a:latin typeface="Times New Roman" pitchFamily="18" charset="0"/>
                <a:cs typeface="Times New Roman" pitchFamily="18" charset="0"/>
              </a:rPr>
              <a:t>Arnold, A. (2025). Healthcare-associated infections. </a:t>
            </a:r>
            <a:r>
              <a:rPr lang="en-IN" sz="900" i="1" dirty="0">
                <a:latin typeface="Times New Roman" pitchFamily="18" charset="0"/>
                <a:cs typeface="Times New Roman" pitchFamily="18" charset="0"/>
              </a:rPr>
              <a:t>Medicine</a:t>
            </a:r>
            <a:r>
              <a:rPr lang="en-IN" sz="900" dirty="0">
                <a:latin typeface="Times New Roman" pitchFamily="18" charset="0"/>
                <a:cs typeface="Times New Roman" pitchFamily="18" charset="0"/>
              </a:rPr>
              <a:t>. [online] doi:10.1016/j.mpmed.2025.10.011.</a:t>
            </a:r>
          </a:p>
          <a:p>
            <a:r>
              <a:rPr lang="en-IN" sz="900" dirty="0">
                <a:latin typeface="Times New Roman" pitchFamily="18" charset="0"/>
                <a:cs typeface="Times New Roman" pitchFamily="18" charset="0"/>
              </a:rPr>
              <a:t>UK Health Security Agency (2026). </a:t>
            </a:r>
            <a:r>
              <a:rPr lang="en-IN" sz="900" i="1" dirty="0">
                <a:latin typeface="Times New Roman" pitchFamily="18" charset="0"/>
                <a:cs typeface="Times New Roman" pitchFamily="18" charset="0"/>
              </a:rPr>
              <a:t>Surveillance of respiratory syncytial virus: Winter 2025 to 2026</a:t>
            </a:r>
            <a:r>
              <a:rPr lang="en-IN" sz="900" dirty="0">
                <a:latin typeface="Times New Roman" pitchFamily="18" charset="0"/>
                <a:cs typeface="Times New Roman" pitchFamily="18" charset="0"/>
              </a:rPr>
              <a:t>. [online] GOV.UK. Available at: https://www.gov.uk/government/publications/surveillance-of-respiratory-syncytial-virus-winter-2025-to-2026/surveillance-of-respiratory-syncytial-virus-winter-2025-to-2026</a:t>
            </a:r>
            <a:r>
              <a:rPr lang="en-IN" sz="800" dirty="0">
                <a:latin typeface="Times New Roman" pitchFamily="18" charset="0"/>
                <a:cs typeface="Times New Roman" pitchFamily="18" charset="0"/>
              </a:rPr>
              <a:t>.</a:t>
            </a:r>
          </a:p>
        </p:txBody>
      </p:sp>
      <p:pic>
        <p:nvPicPr>
          <p:cNvPr id="10" name="Picture 9"/>
          <p:cNvPicPr/>
          <p:nvPr/>
        </p:nvPicPr>
        <p:blipFill>
          <a:blip r:embed="rId3"/>
          <a:stretch>
            <a:fillRect/>
          </a:stretch>
        </p:blipFill>
        <p:spPr>
          <a:xfrm>
            <a:off x="9865518" y="987632"/>
            <a:ext cx="5257005" cy="3888432"/>
          </a:xfrm>
          <a:prstGeom prst="rect">
            <a:avLst/>
          </a:prstGeom>
          <a:ln w="38100" cap="sq">
            <a:solidFill>
              <a:srgbClr val="7030A0"/>
            </a:solidFill>
            <a:prstDash val="solid"/>
            <a:miter lim="800000"/>
          </a:ln>
          <a:effectLst>
            <a:outerShdw blurRad="50800" dist="38100" dir="2700000" algn="tl" rotWithShape="0">
              <a:srgbClr val="000000">
                <a:alpha val="43000"/>
              </a:srgbClr>
            </a:outerShdw>
          </a:effectLst>
        </p:spPr>
      </p:pic>
      <p:sp>
        <p:nvSpPr>
          <p:cNvPr id="3" name="Rectangle 2"/>
          <p:cNvSpPr/>
          <p:nvPr/>
        </p:nvSpPr>
        <p:spPr>
          <a:xfrm>
            <a:off x="6651" y="975692"/>
            <a:ext cx="4674291" cy="4017210"/>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1. Rationale for the Research</a:t>
            </a:r>
            <a:endParaRPr lang="en-IN" sz="1200" dirty="0">
              <a:latin typeface="Times New Roman" pitchFamily="18" charset="0"/>
              <a:cs typeface="Times New Roman" pitchFamily="18" charset="0"/>
            </a:endParaRPr>
          </a:p>
          <a:p>
            <a:pPr algn="just">
              <a:lnSpc>
                <a:spcPct val="150000"/>
              </a:lnSpc>
            </a:pPr>
            <a:r>
              <a:rPr lang="en-IN" sz="900" dirty="0">
                <a:latin typeface="Times New Roman" pitchFamily="18" charset="0"/>
                <a:cs typeface="Times New Roman" pitchFamily="18" charset="0"/>
              </a:rPr>
              <a:t>Hand hygiene (HH) can be affected for immense workload pressure, inconvenient managerial support, lack of knowledge, and inadequate supplies in the care home staff. There are established infection-prevention guidelines but issues like incorrect gloves wearing may create a fake reassurance leading to hand hygiene problems. </a:t>
            </a:r>
          </a:p>
          <a:p>
            <a:pPr algn="just">
              <a:lnSpc>
                <a:spcPct val="150000"/>
              </a:lnSpc>
            </a:pPr>
            <a:r>
              <a:rPr lang="en-IN" sz="900" b="1" i="1" dirty="0">
                <a:latin typeface="Times New Roman" pitchFamily="18" charset="0"/>
                <a:cs typeface="Times New Roman" pitchFamily="18" charset="0"/>
              </a:rPr>
              <a:t>Evidences</a:t>
            </a:r>
            <a:endParaRPr lang="en-IN" sz="900" dirty="0">
              <a:latin typeface="Times New Roman" pitchFamily="18" charset="0"/>
              <a:cs typeface="Times New Roman" pitchFamily="18" charset="0"/>
            </a:endParaRPr>
          </a:p>
          <a:p>
            <a:pPr marL="171450" lvl="0" indent="-171450" algn="just">
              <a:lnSpc>
                <a:spcPct val="150000"/>
              </a:lnSpc>
              <a:buFont typeface="Arial" pitchFamily="34" charset="0"/>
              <a:buChar char="•"/>
            </a:pPr>
            <a:r>
              <a:rPr lang="en-IN" sz="900" dirty="0">
                <a:latin typeface="Times New Roman" pitchFamily="18" charset="0"/>
                <a:cs typeface="Times New Roman" pitchFamily="18" charset="0"/>
              </a:rPr>
              <a:t>The UKHSA surveillance highlighted scale of infection as between week 40 of 2025 and week 14 of 2026, 3190 acute respiratory infection incidents were reported in the UK care homes. 208 were identified as RSV incidents and many were associated with pathogens or lacked testing results (UK Health Security Agency, 2026).</a:t>
            </a:r>
          </a:p>
          <a:p>
            <a:pPr marL="171450" lvl="0" indent="-171450" algn="just">
              <a:lnSpc>
                <a:spcPct val="150000"/>
              </a:lnSpc>
              <a:buFont typeface="Arial" pitchFamily="34" charset="0"/>
              <a:buChar char="•"/>
            </a:pPr>
            <a:r>
              <a:rPr lang="en-IN" sz="900" dirty="0">
                <a:latin typeface="Times New Roman" pitchFamily="18" charset="0"/>
                <a:cs typeface="Times New Roman" pitchFamily="18" charset="0"/>
              </a:rPr>
              <a:t>Data states that 17% hand hygiene compliance in 14 long-term care facilities in the UK (Haenen et al., 2022). A separate study highlighted that multifaceted programmes (primary outcome measure) can improve compliance by 13% (Haenen et al., 2023). </a:t>
            </a:r>
          </a:p>
          <a:p>
            <a:pPr algn="just">
              <a:lnSpc>
                <a:spcPct val="150000"/>
              </a:lnSpc>
            </a:pPr>
            <a:r>
              <a:rPr lang="en-IN" sz="900" dirty="0">
                <a:latin typeface="Times New Roman" pitchFamily="18" charset="0"/>
                <a:cs typeface="Times New Roman" pitchFamily="18" charset="0"/>
              </a:rPr>
              <a:t>The following research will investigate practical strategies like training, accessible supplies, managerial support, and feedback customised for UK care homes with a focus on social care settings.</a:t>
            </a:r>
          </a:p>
        </p:txBody>
      </p:sp>
      <p:sp>
        <p:nvSpPr>
          <p:cNvPr id="4" name="Rectangle 3"/>
          <p:cNvSpPr/>
          <p:nvPr/>
        </p:nvSpPr>
        <p:spPr>
          <a:xfrm>
            <a:off x="4680942" y="954212"/>
            <a:ext cx="5184576" cy="5184576"/>
          </a:xfrm>
          <a:prstGeom prst="rect">
            <a:avLst/>
          </a:prstGeom>
          <a:ln w="57150"/>
        </p:spPr>
        <p:style>
          <a:lnRef idx="2">
            <a:schemeClr val="accent4"/>
          </a:lnRef>
          <a:fillRef idx="1">
            <a:schemeClr val="lt1"/>
          </a:fillRef>
          <a:effectRef idx="0">
            <a:schemeClr val="accent4"/>
          </a:effectRef>
          <a:fontRef idx="minor">
            <a:schemeClr val="dk1"/>
          </a:fontRef>
        </p:style>
        <p:txBody>
          <a:bodyPr rtlCol="0" anchor="ctr"/>
          <a:lstStyle/>
          <a:p>
            <a:pPr algn="just">
              <a:lnSpc>
                <a:spcPct val="150000"/>
              </a:lnSpc>
            </a:pPr>
            <a:r>
              <a:rPr lang="en-IN" sz="1200" b="1" u="sng" dirty="0">
                <a:latin typeface="Times New Roman" pitchFamily="18" charset="0"/>
                <a:cs typeface="Times New Roman" pitchFamily="18" charset="0"/>
              </a:rPr>
              <a:t>2. Prevalence of the Problem</a:t>
            </a:r>
            <a:endParaRPr lang="en-IN" sz="1200" dirty="0">
              <a:latin typeface="Times New Roman" pitchFamily="18" charset="0"/>
              <a:cs typeface="Times New Roman" pitchFamily="18" charset="0"/>
            </a:endParaRPr>
          </a:p>
          <a:p>
            <a:pPr algn="just">
              <a:lnSpc>
                <a:spcPct val="150000"/>
              </a:lnSpc>
            </a:pPr>
            <a:r>
              <a:rPr lang="en-IN" sz="900" b="1" i="1" dirty="0">
                <a:latin typeface="Times New Roman" pitchFamily="18" charset="0"/>
                <a:cs typeface="Times New Roman" pitchFamily="18" charset="0"/>
              </a:rPr>
              <a:t>Healthcare-Associated Infections in Care Homes</a:t>
            </a:r>
            <a:endParaRPr lang="en-IN" sz="900" dirty="0">
              <a:latin typeface="Times New Roman" pitchFamily="18" charset="0"/>
              <a:cs typeface="Times New Roman" pitchFamily="18" charset="0"/>
            </a:endParaRPr>
          </a:p>
          <a:p>
            <a:pPr algn="just">
              <a:lnSpc>
                <a:spcPct val="150000"/>
              </a:lnSpc>
            </a:pPr>
            <a:r>
              <a:rPr lang="en-IN" sz="900" dirty="0">
                <a:latin typeface="Times New Roman" pitchFamily="18" charset="0"/>
                <a:cs typeface="Times New Roman" pitchFamily="18" charset="0"/>
              </a:rPr>
              <a:t>Healthcare Associated Infections (HACIs) have become significant concern in the UK care homes (Arnold, 2025), especially among frail aged residents having multiple long-term conditions or weak immunity. Effective hand hygiene becomes an important cost-effective infection prevention measure to help protect such residents, care staff, and visitors. Closed personal care, shared equipment, and contact with infected surfaces can increase risks of infection transmission. It needs consistent hand hygiene in the care homes where the residents may be vulnerable to complications increasing their life-risk.</a:t>
            </a:r>
          </a:p>
          <a:p>
            <a:pPr algn="just">
              <a:lnSpc>
                <a:spcPct val="150000"/>
              </a:lnSpc>
            </a:pPr>
            <a:r>
              <a:rPr lang="en-IN" sz="900" b="1" i="1" dirty="0">
                <a:latin typeface="Times New Roman" pitchFamily="18" charset="0"/>
                <a:cs typeface="Times New Roman" pitchFamily="18" charset="0"/>
              </a:rPr>
              <a:t>Recent UK Infection Statistics</a:t>
            </a:r>
            <a:endParaRPr lang="en-IN" sz="900" dirty="0">
              <a:latin typeface="Times New Roman" pitchFamily="18" charset="0"/>
              <a:cs typeface="Times New Roman" pitchFamily="18" charset="0"/>
            </a:endParaRPr>
          </a:p>
          <a:p>
            <a:pPr marL="285750" indent="-285750" algn="just">
              <a:lnSpc>
                <a:spcPct val="150000"/>
              </a:lnSpc>
              <a:buFont typeface="Arial" pitchFamily="34" charset="0"/>
              <a:buChar char="•"/>
            </a:pPr>
            <a:r>
              <a:rPr lang="en-IN" sz="900" dirty="0">
                <a:latin typeface="Times New Roman" pitchFamily="18" charset="0"/>
                <a:cs typeface="Times New Roman" pitchFamily="18" charset="0"/>
              </a:rPr>
              <a:t>The UKHSA recorded 3,323 acute respiratory infection incidences in the care homes in England between week 40 of 2024 and week 14 of 2025 which included 151 Respiratory Syncytial Virus incidents. </a:t>
            </a:r>
          </a:p>
          <a:p>
            <a:pPr marL="285750" indent="-285750" algn="just">
              <a:lnSpc>
                <a:spcPct val="150000"/>
              </a:lnSpc>
              <a:buFont typeface="Arial" pitchFamily="34" charset="0"/>
              <a:buChar char="•"/>
            </a:pPr>
            <a:r>
              <a:rPr lang="en-IN" sz="900" dirty="0">
                <a:latin typeface="Times New Roman" pitchFamily="18" charset="0"/>
                <a:cs typeface="Times New Roman" pitchFamily="18" charset="0"/>
              </a:rPr>
              <a:t>During week 1 2025, the highest weekly number of RSV outbreaks was recorded (GOV.UK, 2025).</a:t>
            </a:r>
          </a:p>
          <a:p>
            <a:pPr algn="just">
              <a:lnSpc>
                <a:spcPct val="150000"/>
              </a:lnSpc>
            </a:pPr>
            <a:r>
              <a:rPr lang="en-IN" sz="900" dirty="0">
                <a:latin typeface="Times New Roman" pitchFamily="18" charset="0"/>
                <a:cs typeface="Times New Roman" pitchFamily="18" charset="0"/>
              </a:rPr>
              <a:t>The data highlights continuous challenge of preventing and managing respiratory infections in the UK care homes. </a:t>
            </a:r>
          </a:p>
          <a:p>
            <a:pPr algn="just">
              <a:lnSpc>
                <a:spcPct val="150000"/>
              </a:lnSpc>
            </a:pPr>
            <a:r>
              <a:rPr lang="en-IN" sz="900" b="1" i="1" dirty="0">
                <a:latin typeface="Times New Roman" pitchFamily="18" charset="0"/>
                <a:cs typeface="Times New Roman" pitchFamily="18" charset="0"/>
              </a:rPr>
              <a:t>Evidence of Hand Hygiene Compliance</a:t>
            </a:r>
            <a:endParaRPr lang="en-IN" sz="900" dirty="0">
              <a:latin typeface="Times New Roman" pitchFamily="18" charset="0"/>
              <a:cs typeface="Times New Roman" pitchFamily="18" charset="0"/>
            </a:endParaRPr>
          </a:p>
          <a:p>
            <a:pPr marL="171450" indent="-171450" algn="just">
              <a:lnSpc>
                <a:spcPct val="150000"/>
              </a:lnSpc>
              <a:buFont typeface="Arial" pitchFamily="34" charset="0"/>
              <a:buChar char="•"/>
            </a:pPr>
            <a:r>
              <a:rPr lang="en-IN" sz="900" dirty="0">
                <a:latin typeface="Times New Roman" pitchFamily="18" charset="0"/>
                <a:cs typeface="Times New Roman" pitchFamily="18" charset="0"/>
              </a:rPr>
              <a:t>Report states that hand hygiene (HH) compliance are only 32% on average where the highest compliance recorded in Operating room for 43.1% (Bokaie et al., 2025). </a:t>
            </a:r>
          </a:p>
          <a:p>
            <a:pPr marL="171450" indent="-171450" algn="just">
              <a:lnSpc>
                <a:spcPct val="150000"/>
              </a:lnSpc>
              <a:buFont typeface="Arial" pitchFamily="34" charset="0"/>
              <a:buChar char="•"/>
            </a:pPr>
            <a:r>
              <a:rPr lang="en-IN" sz="900" dirty="0">
                <a:latin typeface="Times New Roman" pitchFamily="18" charset="0"/>
                <a:cs typeface="Times New Roman" pitchFamily="18" charset="0"/>
              </a:rPr>
              <a:t>There is huge gap between recommended practises and actual implementation. The limited UK-specific compliance data highlight the need for further research to identify barriers improve staff adherence, and evaluate practical interventions. Hand hygiene practises should be strengthened to support safe care and reduce infection risks for vulnerable residents.</a:t>
            </a:r>
          </a:p>
        </p:txBody>
      </p:sp>
      <p:sp>
        <p:nvSpPr>
          <p:cNvPr id="11" name="Rectangle 10"/>
          <p:cNvSpPr/>
          <p:nvPr/>
        </p:nvSpPr>
        <p:spPr>
          <a:xfrm>
            <a:off x="11949640" y="4887063"/>
            <a:ext cx="1088760" cy="246221"/>
          </a:xfrm>
          <a:prstGeom prst="rect">
            <a:avLst/>
          </a:prstGeom>
        </p:spPr>
        <p:txBody>
          <a:bodyPr wrap="none">
            <a:spAutoFit/>
          </a:bodyPr>
          <a:lstStyle/>
          <a:p>
            <a:r>
              <a:rPr lang="en-IN" sz="1000" dirty="0">
                <a:latin typeface="Times New Roman" pitchFamily="18" charset="0"/>
                <a:cs typeface="Times New Roman" pitchFamily="18" charset="0"/>
              </a:rPr>
              <a:t>(GOV.UK, 2025)</a:t>
            </a:r>
          </a:p>
        </p:txBody>
      </p:sp>
      <p:sp>
        <p:nvSpPr>
          <p:cNvPr id="12" name="Rectangle 11"/>
          <p:cNvSpPr/>
          <p:nvPr/>
        </p:nvSpPr>
        <p:spPr>
          <a:xfrm>
            <a:off x="1320920" y="8111748"/>
            <a:ext cx="2045753" cy="246221"/>
          </a:xfrm>
          <a:prstGeom prst="rect">
            <a:avLst/>
          </a:prstGeom>
        </p:spPr>
        <p:txBody>
          <a:bodyPr wrap="none">
            <a:spAutoFit/>
          </a:bodyPr>
          <a:lstStyle/>
          <a:p>
            <a:r>
              <a:rPr lang="en-IN" sz="1000" dirty="0">
                <a:latin typeface="Times New Roman" pitchFamily="18" charset="0"/>
                <a:cs typeface="Times New Roman" pitchFamily="18" charset="0"/>
              </a:rPr>
              <a:t>(UK Health Security Agency, 2026)</a:t>
            </a:r>
          </a:p>
        </p:txBody>
      </p:sp>
    </p:spTree>
    <p:extLst>
      <p:ext uri="{BB962C8B-B14F-4D97-AF65-F5344CB8AC3E}">
        <p14:creationId xmlns:p14="http://schemas.microsoft.com/office/powerpoint/2010/main" val="423710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TotalTime>
  <Words>1206</Words>
  <Application>Microsoft Office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dhruvi desai</dc:creator>
  <cp:lastModifiedBy>dhruvidesai05@outlook.com</cp:lastModifiedBy>
  <cp:revision>1</cp:revision>
  <dcterms:created xsi:type="dcterms:W3CDTF">2026-10-10T10:13:33Z</dcterms:created>
  <dcterms:modified xsi:type="dcterms:W3CDTF">2026-10-23T11:46:28Z</dcterms:modified>
</cp:coreProperties>
</file>