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9" r:id="rId5"/>
    <p:sldMasterId id="2147483685" r:id="rId6"/>
    <p:sldMasterId id="2147483693" r:id="rId7"/>
    <p:sldMasterId id="2147483696" r:id="rId8"/>
    <p:sldMasterId id="2147483700" r:id="rId9"/>
    <p:sldMasterId id="2147483704" r:id="rId10"/>
  </p:sldMasterIdLst>
  <p:notesMasterIdLst>
    <p:notesMasterId r:id="rId53"/>
  </p:notesMasterIdLst>
  <p:handoutMasterIdLst>
    <p:handoutMasterId r:id="rId54"/>
  </p:handoutMasterIdLst>
  <p:sldIdLst>
    <p:sldId id="404" r:id="rId11"/>
    <p:sldId id="314" r:id="rId12"/>
    <p:sldId id="291" r:id="rId13"/>
    <p:sldId id="323" r:id="rId14"/>
    <p:sldId id="259" r:id="rId15"/>
    <p:sldId id="410" r:id="rId16"/>
    <p:sldId id="405" r:id="rId17"/>
    <p:sldId id="318" r:id="rId18"/>
    <p:sldId id="292" r:id="rId19"/>
    <p:sldId id="319" r:id="rId20"/>
    <p:sldId id="284" r:id="rId21"/>
    <p:sldId id="406" r:id="rId22"/>
    <p:sldId id="293" r:id="rId23"/>
    <p:sldId id="320" r:id="rId24"/>
    <p:sldId id="294" r:id="rId25"/>
    <p:sldId id="286" r:id="rId26"/>
    <p:sldId id="407" r:id="rId27"/>
    <p:sldId id="418" r:id="rId28"/>
    <p:sldId id="419" r:id="rId29"/>
    <p:sldId id="417" r:id="rId30"/>
    <p:sldId id="420" r:id="rId31"/>
    <p:sldId id="421" r:id="rId32"/>
    <p:sldId id="422" r:id="rId33"/>
    <p:sldId id="274" r:id="rId34"/>
    <p:sldId id="258" r:id="rId35"/>
    <p:sldId id="424" r:id="rId36"/>
    <p:sldId id="425" r:id="rId37"/>
    <p:sldId id="423" r:id="rId38"/>
    <p:sldId id="416" r:id="rId39"/>
    <p:sldId id="408" r:id="rId40"/>
    <p:sldId id="282" r:id="rId41"/>
    <p:sldId id="409" r:id="rId42"/>
    <p:sldId id="328" r:id="rId43"/>
    <p:sldId id="289" r:id="rId44"/>
    <p:sldId id="260" r:id="rId45"/>
    <p:sldId id="304" r:id="rId46"/>
    <p:sldId id="281" r:id="rId47"/>
    <p:sldId id="280" r:id="rId48"/>
    <p:sldId id="296" r:id="rId49"/>
    <p:sldId id="305" r:id="rId50"/>
    <p:sldId id="321" r:id="rId51"/>
    <p:sldId id="313" r:id="rId5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62D42B-6F76-4EA7-85C6-AD47DE1F5542}" v="52" dt="2025-02-17T12:28:30.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941" autoAdjust="0"/>
  </p:normalViewPr>
  <p:slideViewPr>
    <p:cSldViewPr>
      <p:cViewPr varScale="1">
        <p:scale>
          <a:sx n="68" d="100"/>
          <a:sy n="68" d="100"/>
        </p:scale>
        <p:origin x="1882" y="2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microsoft.com/office/2016/11/relationships/changesInfo" Target="changesInfos/changesInfo1.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E162D42B-6F76-4EA7-85C6-AD47DE1F5542}"/>
    <pc:docChg chg="undo custSel addSld delSld modSld sldOrd">
      <pc:chgData name="Bee B" userId="8940502075193e3a" providerId="LiveId" clId="{E162D42B-6F76-4EA7-85C6-AD47DE1F5542}" dt="2025-02-18T14:05:38.571" v="4055" actId="2710"/>
      <pc:docMkLst>
        <pc:docMk/>
      </pc:docMkLst>
      <pc:sldChg chg="addSp delSp modSp add del mod">
        <pc:chgData name="Bee B" userId="8940502075193e3a" providerId="LiveId" clId="{E162D42B-6F76-4EA7-85C6-AD47DE1F5542}" dt="2025-02-17T11:53:51.487" v="2908" actId="2696"/>
        <pc:sldMkLst>
          <pc:docMk/>
          <pc:sldMk cId="2310181763" sldId="258"/>
        </pc:sldMkLst>
        <pc:spChg chg="mod">
          <ac:chgData name="Bee B" userId="8940502075193e3a" providerId="LiveId" clId="{E162D42B-6F76-4EA7-85C6-AD47DE1F5542}" dt="2025-02-17T11:52:58.703" v="2887" actId="6549"/>
          <ac:spMkLst>
            <pc:docMk/>
            <pc:sldMk cId="2310181763" sldId="258"/>
            <ac:spMk id="2" creationId="{BBE3896F-26CA-F13C-2CC5-309CF73A5D3C}"/>
          </ac:spMkLst>
        </pc:spChg>
        <pc:spChg chg="add mod">
          <ac:chgData name="Bee B" userId="8940502075193e3a" providerId="LiveId" clId="{E162D42B-6F76-4EA7-85C6-AD47DE1F5542}" dt="2025-02-17T11:53:46.779" v="2906" actId="113"/>
          <ac:spMkLst>
            <pc:docMk/>
            <pc:sldMk cId="2310181763" sldId="258"/>
            <ac:spMk id="3" creationId="{42C35FFA-EDC5-E12B-64A8-E2E5F9DCE66A}"/>
          </ac:spMkLst>
        </pc:spChg>
        <pc:spChg chg="del mod">
          <ac:chgData name="Bee B" userId="8940502075193e3a" providerId="LiveId" clId="{E162D42B-6F76-4EA7-85C6-AD47DE1F5542}" dt="2025-02-17T11:52:37.171" v="2881"/>
          <ac:spMkLst>
            <pc:docMk/>
            <pc:sldMk cId="2310181763" sldId="258"/>
            <ac:spMk id="12" creationId="{6A53F0BF-24B6-94F9-AAA5-1D009114DA11}"/>
          </ac:spMkLst>
        </pc:spChg>
        <pc:picChg chg="del">
          <ac:chgData name="Bee B" userId="8940502075193e3a" providerId="LiveId" clId="{E162D42B-6F76-4EA7-85C6-AD47DE1F5542}" dt="2025-02-17T11:51:35.572" v="2854" actId="478"/>
          <ac:picMkLst>
            <pc:docMk/>
            <pc:sldMk cId="2310181763" sldId="258"/>
            <ac:picMk id="9" creationId="{B7536F64-770E-35A4-25DF-BB67D55D3FFA}"/>
          </ac:picMkLst>
        </pc:picChg>
        <pc:picChg chg="del">
          <ac:chgData name="Bee B" userId="8940502075193e3a" providerId="LiveId" clId="{E162D42B-6F76-4EA7-85C6-AD47DE1F5542}" dt="2025-02-17T11:51:34.258" v="2853" actId="478"/>
          <ac:picMkLst>
            <pc:docMk/>
            <pc:sldMk cId="2310181763" sldId="258"/>
            <ac:picMk id="11" creationId="{DAA842EA-F2F0-DBD1-1755-B08C6F452D1E}"/>
          </ac:picMkLst>
        </pc:picChg>
      </pc:sldChg>
      <pc:sldChg chg="addSp delSp modSp mod">
        <pc:chgData name="Bee B" userId="8940502075193e3a" providerId="LiveId" clId="{E162D42B-6F76-4EA7-85C6-AD47DE1F5542}" dt="2025-02-17T10:37:13.634" v="106" actId="20577"/>
        <pc:sldMkLst>
          <pc:docMk/>
          <pc:sldMk cId="2217588447" sldId="259"/>
        </pc:sldMkLst>
        <pc:spChg chg="mod">
          <ac:chgData name="Bee B" userId="8940502075193e3a" providerId="LiveId" clId="{E162D42B-6F76-4EA7-85C6-AD47DE1F5542}" dt="2025-02-17T10:32:37.020" v="24" actId="6549"/>
          <ac:spMkLst>
            <pc:docMk/>
            <pc:sldMk cId="2217588447" sldId="259"/>
            <ac:spMk id="4" creationId="{2B4EE7BA-B5C3-151F-8F48-E1F62CF28A64}"/>
          </ac:spMkLst>
        </pc:spChg>
        <pc:spChg chg="mod">
          <ac:chgData name="Bee B" userId="8940502075193e3a" providerId="LiveId" clId="{E162D42B-6F76-4EA7-85C6-AD47DE1F5542}" dt="2025-02-17T10:37:13.634" v="106" actId="20577"/>
          <ac:spMkLst>
            <pc:docMk/>
            <pc:sldMk cId="2217588447" sldId="259"/>
            <ac:spMk id="5" creationId="{AE9C4D58-95BA-B68F-0E58-62ACB796D7EA}"/>
          </ac:spMkLst>
        </pc:spChg>
        <pc:spChg chg="del">
          <ac:chgData name="Bee B" userId="8940502075193e3a" providerId="LiveId" clId="{E162D42B-6F76-4EA7-85C6-AD47DE1F5542}" dt="2025-02-17T10:36:07.970" v="25" actId="478"/>
          <ac:spMkLst>
            <pc:docMk/>
            <pc:sldMk cId="2217588447" sldId="259"/>
            <ac:spMk id="6" creationId="{18E5440F-F15B-BD45-1DFC-E638916DD3EE}"/>
          </ac:spMkLst>
        </pc:spChg>
        <pc:spChg chg="add del mod">
          <ac:chgData name="Bee B" userId="8940502075193e3a" providerId="LiveId" clId="{E162D42B-6F76-4EA7-85C6-AD47DE1F5542}" dt="2025-02-17T10:36:09.725" v="26" actId="478"/>
          <ac:spMkLst>
            <pc:docMk/>
            <pc:sldMk cId="2217588447" sldId="259"/>
            <ac:spMk id="7" creationId="{E6BC136D-523A-A613-4470-E159F0E90D59}"/>
          </ac:spMkLst>
        </pc:spChg>
      </pc:sldChg>
      <pc:sldChg chg="addSp delSp modSp mod">
        <pc:chgData name="Bee B" userId="8940502075193e3a" providerId="LiveId" clId="{E162D42B-6F76-4EA7-85C6-AD47DE1F5542}" dt="2025-02-17T12:20:09.514" v="3425" actId="1076"/>
        <pc:sldMkLst>
          <pc:docMk/>
          <pc:sldMk cId="2219788657" sldId="260"/>
        </pc:sldMkLst>
        <pc:spChg chg="mod">
          <ac:chgData name="Bee B" userId="8940502075193e3a" providerId="LiveId" clId="{E162D42B-6F76-4EA7-85C6-AD47DE1F5542}" dt="2025-02-17T12:19:31.730" v="3415" actId="6549"/>
          <ac:spMkLst>
            <pc:docMk/>
            <pc:sldMk cId="2219788657" sldId="260"/>
            <ac:spMk id="5" creationId="{CF6AE82D-9669-CB20-D24A-0BCE215610DD}"/>
          </ac:spMkLst>
        </pc:spChg>
        <pc:spChg chg="del">
          <ac:chgData name="Bee B" userId="8940502075193e3a" providerId="LiveId" clId="{E162D42B-6F76-4EA7-85C6-AD47DE1F5542}" dt="2025-02-17T12:19:34.151" v="3416" actId="478"/>
          <ac:spMkLst>
            <pc:docMk/>
            <pc:sldMk cId="2219788657" sldId="260"/>
            <ac:spMk id="6" creationId="{A8CCBAD6-1D61-0787-6479-012F1D84D4DA}"/>
          </ac:spMkLst>
        </pc:spChg>
        <pc:spChg chg="mod">
          <ac:chgData name="Bee B" userId="8940502075193e3a" providerId="LiveId" clId="{E162D42B-6F76-4EA7-85C6-AD47DE1F5542}" dt="2025-02-17T12:19:42.709" v="3421" actId="27636"/>
          <ac:spMkLst>
            <pc:docMk/>
            <pc:sldMk cId="2219788657" sldId="260"/>
            <ac:spMk id="7" creationId="{F1142570-7F36-F364-FECB-E8234116C3A0}"/>
          </ac:spMkLst>
        </pc:spChg>
        <pc:picChg chg="add mod">
          <ac:chgData name="Bee B" userId="8940502075193e3a" providerId="LiveId" clId="{E162D42B-6F76-4EA7-85C6-AD47DE1F5542}" dt="2025-02-17T12:20:09.514" v="3425" actId="1076"/>
          <ac:picMkLst>
            <pc:docMk/>
            <pc:sldMk cId="2219788657" sldId="260"/>
            <ac:picMk id="5122" creationId="{F05BB383-A26D-B1C1-C473-78CD542BF6BD}"/>
          </ac:picMkLst>
        </pc:picChg>
      </pc:sldChg>
      <pc:sldChg chg="del">
        <pc:chgData name="Bee B" userId="8940502075193e3a" providerId="LiveId" clId="{E162D42B-6F76-4EA7-85C6-AD47DE1F5542}" dt="2025-02-17T11:50:11.966" v="2796" actId="47"/>
        <pc:sldMkLst>
          <pc:docMk/>
          <pc:sldMk cId="4266846079" sldId="275"/>
        </pc:sldMkLst>
      </pc:sldChg>
      <pc:sldChg chg="addSp delSp modSp mod">
        <pc:chgData name="Bee B" userId="8940502075193e3a" providerId="LiveId" clId="{E162D42B-6F76-4EA7-85C6-AD47DE1F5542}" dt="2025-02-17T12:23:16.526" v="3456" actId="1076"/>
        <pc:sldMkLst>
          <pc:docMk/>
          <pc:sldMk cId="382629575" sldId="280"/>
        </pc:sldMkLst>
        <pc:spChg chg="mod">
          <ac:chgData name="Bee B" userId="8940502075193e3a" providerId="LiveId" clId="{E162D42B-6F76-4EA7-85C6-AD47DE1F5542}" dt="2025-02-17T12:22:08.784" v="3444" actId="6549"/>
          <ac:spMkLst>
            <pc:docMk/>
            <pc:sldMk cId="382629575" sldId="280"/>
            <ac:spMk id="2" creationId="{00000000-0000-0000-0000-000000000000}"/>
          </ac:spMkLst>
        </pc:spChg>
        <pc:spChg chg="add del mod">
          <ac:chgData name="Bee B" userId="8940502075193e3a" providerId="LiveId" clId="{E162D42B-6F76-4EA7-85C6-AD47DE1F5542}" dt="2025-02-17T12:22:12.712" v="3446" actId="478"/>
          <ac:spMkLst>
            <pc:docMk/>
            <pc:sldMk cId="382629575" sldId="280"/>
            <ac:spMk id="4" creationId="{DC10B053-C190-848B-6E31-46C5271D8DBD}"/>
          </ac:spMkLst>
        </pc:spChg>
        <pc:spChg chg="del">
          <ac:chgData name="Bee B" userId="8940502075193e3a" providerId="LiveId" clId="{E162D42B-6F76-4EA7-85C6-AD47DE1F5542}" dt="2025-02-17T12:22:11.080" v="3445" actId="478"/>
          <ac:spMkLst>
            <pc:docMk/>
            <pc:sldMk cId="382629575" sldId="280"/>
            <ac:spMk id="6" creationId="{07660591-7CA5-D42A-D357-A4D632E86C35}"/>
          </ac:spMkLst>
        </pc:spChg>
        <pc:spChg chg="mod">
          <ac:chgData name="Bee B" userId="8940502075193e3a" providerId="LiveId" clId="{E162D42B-6F76-4EA7-85C6-AD47DE1F5542}" dt="2025-02-17T12:22:24.799" v="3452" actId="1076"/>
          <ac:spMkLst>
            <pc:docMk/>
            <pc:sldMk cId="382629575" sldId="280"/>
            <ac:spMk id="7" creationId="{155236C7-C124-5B6B-3C2E-64939306A129}"/>
          </ac:spMkLst>
        </pc:spChg>
        <pc:picChg chg="add mod">
          <ac:chgData name="Bee B" userId="8940502075193e3a" providerId="LiveId" clId="{E162D42B-6F76-4EA7-85C6-AD47DE1F5542}" dt="2025-02-17T12:23:16.526" v="3456" actId="1076"/>
          <ac:picMkLst>
            <pc:docMk/>
            <pc:sldMk cId="382629575" sldId="280"/>
            <ac:picMk id="6146" creationId="{8519985D-2C25-A377-D7D8-CADCF16513B9}"/>
          </ac:picMkLst>
        </pc:picChg>
      </pc:sldChg>
      <pc:sldChg chg="addSp delSp modSp mod">
        <pc:chgData name="Bee B" userId="8940502075193e3a" providerId="LiveId" clId="{E162D42B-6F76-4EA7-85C6-AD47DE1F5542}" dt="2025-02-17T12:22:04.575" v="3442" actId="1076"/>
        <pc:sldMkLst>
          <pc:docMk/>
          <pc:sldMk cId="2522241104" sldId="281"/>
        </pc:sldMkLst>
        <pc:spChg chg="mod">
          <ac:chgData name="Bee B" userId="8940502075193e3a" providerId="LiveId" clId="{E162D42B-6F76-4EA7-85C6-AD47DE1F5542}" dt="2025-02-17T12:21:46.640" v="3434" actId="113"/>
          <ac:spMkLst>
            <pc:docMk/>
            <pc:sldMk cId="2522241104" sldId="281"/>
            <ac:spMk id="2" creationId="{00000000-0000-0000-0000-000000000000}"/>
          </ac:spMkLst>
        </pc:spChg>
        <pc:spChg chg="del">
          <ac:chgData name="Bee B" userId="8940502075193e3a" providerId="LiveId" clId="{E162D42B-6F76-4EA7-85C6-AD47DE1F5542}" dt="2025-02-17T12:21:49.730" v="3435" actId="478"/>
          <ac:spMkLst>
            <pc:docMk/>
            <pc:sldMk cId="2522241104" sldId="281"/>
            <ac:spMk id="3" creationId="{0B282FFA-3E09-6733-FDD4-F342AD881D4A}"/>
          </ac:spMkLst>
        </pc:spChg>
        <pc:spChg chg="mod">
          <ac:chgData name="Bee B" userId="8940502075193e3a" providerId="LiveId" clId="{E162D42B-6F76-4EA7-85C6-AD47DE1F5542}" dt="2025-02-17T12:22:02.591" v="3441" actId="2710"/>
          <ac:spMkLst>
            <pc:docMk/>
            <pc:sldMk cId="2522241104" sldId="281"/>
            <ac:spMk id="5" creationId="{32E33F4D-300D-5BBE-5116-F6FE1744E67C}"/>
          </ac:spMkLst>
        </pc:spChg>
        <pc:spChg chg="add del mod">
          <ac:chgData name="Bee B" userId="8940502075193e3a" providerId="LiveId" clId="{E162D42B-6F76-4EA7-85C6-AD47DE1F5542}" dt="2025-02-17T12:21:52.177" v="3436" actId="478"/>
          <ac:spMkLst>
            <pc:docMk/>
            <pc:sldMk cId="2522241104" sldId="281"/>
            <ac:spMk id="6" creationId="{6AABCF6F-2E5C-319B-6DB1-625E3F10744F}"/>
          </ac:spMkLst>
        </pc:spChg>
        <pc:picChg chg="mod">
          <ac:chgData name="Bee B" userId="8940502075193e3a" providerId="LiveId" clId="{E162D42B-6F76-4EA7-85C6-AD47DE1F5542}" dt="2025-02-17T12:22:04.575" v="3442" actId="1076"/>
          <ac:picMkLst>
            <pc:docMk/>
            <pc:sldMk cId="2522241104" sldId="281"/>
            <ac:picMk id="3074" creationId="{733DCBC5-F35D-4783-1A93-602035F7A2DB}"/>
          </ac:picMkLst>
        </pc:picChg>
      </pc:sldChg>
      <pc:sldChg chg="addSp delSp modSp mod">
        <pc:chgData name="Bee B" userId="8940502075193e3a" providerId="LiveId" clId="{E162D42B-6F76-4EA7-85C6-AD47DE1F5542}" dt="2025-02-17T12:17:11.452" v="3377" actId="1076"/>
        <pc:sldMkLst>
          <pc:docMk/>
          <pc:sldMk cId="746240252" sldId="282"/>
        </pc:sldMkLst>
        <pc:spChg chg="mod">
          <ac:chgData name="Bee B" userId="8940502075193e3a" providerId="LiveId" clId="{E162D42B-6F76-4EA7-85C6-AD47DE1F5542}" dt="2025-02-17T12:15:49.747" v="3339" actId="6549"/>
          <ac:spMkLst>
            <pc:docMk/>
            <pc:sldMk cId="746240252" sldId="282"/>
            <ac:spMk id="2" creationId="{00000000-0000-0000-0000-000000000000}"/>
          </ac:spMkLst>
        </pc:spChg>
        <pc:spChg chg="add del mod">
          <ac:chgData name="Bee B" userId="8940502075193e3a" providerId="LiveId" clId="{E162D42B-6F76-4EA7-85C6-AD47DE1F5542}" dt="2025-02-17T12:16:25.663" v="3341" actId="478"/>
          <ac:spMkLst>
            <pc:docMk/>
            <pc:sldMk cId="746240252" sldId="282"/>
            <ac:spMk id="4" creationId="{E071D2D5-0ED7-3CF0-6C3C-1F27C15A6AE4}"/>
          </ac:spMkLst>
        </pc:spChg>
        <pc:spChg chg="del">
          <ac:chgData name="Bee B" userId="8940502075193e3a" providerId="LiveId" clId="{E162D42B-6F76-4EA7-85C6-AD47DE1F5542}" dt="2025-02-17T12:16:24.602" v="3340" actId="478"/>
          <ac:spMkLst>
            <pc:docMk/>
            <pc:sldMk cId="746240252" sldId="282"/>
            <ac:spMk id="13" creationId="{FEC2DA54-5996-A987-FC79-F599AAD7EA86}"/>
          </ac:spMkLst>
        </pc:spChg>
        <pc:spChg chg="mod">
          <ac:chgData name="Bee B" userId="8940502075193e3a" providerId="LiveId" clId="{E162D42B-6F76-4EA7-85C6-AD47DE1F5542}" dt="2025-02-17T12:16:52.873" v="3373" actId="1076"/>
          <ac:spMkLst>
            <pc:docMk/>
            <pc:sldMk cId="746240252" sldId="282"/>
            <ac:spMk id="14" creationId="{550F2A88-B3D9-1B45-460D-C1D71C8741A1}"/>
          </ac:spMkLst>
        </pc:spChg>
        <pc:picChg chg="add mod">
          <ac:chgData name="Bee B" userId="8940502075193e3a" providerId="LiveId" clId="{E162D42B-6F76-4EA7-85C6-AD47DE1F5542}" dt="2025-02-17T12:17:11.452" v="3377" actId="1076"/>
          <ac:picMkLst>
            <pc:docMk/>
            <pc:sldMk cId="746240252" sldId="282"/>
            <ac:picMk id="3074" creationId="{3CD6A5F0-88B2-6CB6-924E-558731B7CA66}"/>
          </ac:picMkLst>
        </pc:picChg>
      </pc:sldChg>
      <pc:sldChg chg="del">
        <pc:chgData name="Bee B" userId="8940502075193e3a" providerId="LiveId" clId="{E162D42B-6F76-4EA7-85C6-AD47DE1F5542}" dt="2025-02-17T10:36:44.242" v="83" actId="47"/>
        <pc:sldMkLst>
          <pc:docMk/>
          <pc:sldMk cId="683055077" sldId="283"/>
        </pc:sldMkLst>
      </pc:sldChg>
      <pc:sldChg chg="addSp delSp modSp mod">
        <pc:chgData name="Bee B" userId="8940502075193e3a" providerId="LiveId" clId="{E162D42B-6F76-4EA7-85C6-AD47DE1F5542}" dt="2025-02-17T10:40:15.537" v="326" actId="2710"/>
        <pc:sldMkLst>
          <pc:docMk/>
          <pc:sldMk cId="3288473080" sldId="284"/>
        </pc:sldMkLst>
        <pc:spChg chg="mod">
          <ac:chgData name="Bee B" userId="8940502075193e3a" providerId="LiveId" clId="{E162D42B-6F76-4EA7-85C6-AD47DE1F5542}" dt="2025-02-17T10:40:04.172" v="322" actId="6549"/>
          <ac:spMkLst>
            <pc:docMk/>
            <pc:sldMk cId="3288473080" sldId="284"/>
            <ac:spMk id="2" creationId="{00000000-0000-0000-0000-000000000000}"/>
          </ac:spMkLst>
        </pc:spChg>
        <pc:spChg chg="add del mod">
          <ac:chgData name="Bee B" userId="8940502075193e3a" providerId="LiveId" clId="{E162D42B-6F76-4EA7-85C6-AD47DE1F5542}" dt="2025-02-17T10:40:09.242" v="324" actId="478"/>
          <ac:spMkLst>
            <pc:docMk/>
            <pc:sldMk cId="3288473080" sldId="284"/>
            <ac:spMk id="4" creationId="{7A1EA9CD-EC53-A34D-C602-72CA68D7236F}"/>
          </ac:spMkLst>
        </pc:spChg>
        <pc:spChg chg="del">
          <ac:chgData name="Bee B" userId="8940502075193e3a" providerId="LiveId" clId="{E162D42B-6F76-4EA7-85C6-AD47DE1F5542}" dt="2025-02-17T10:40:07.594" v="323" actId="478"/>
          <ac:spMkLst>
            <pc:docMk/>
            <pc:sldMk cId="3288473080" sldId="284"/>
            <ac:spMk id="8" creationId="{25F2AFDF-F931-ECAF-227C-2693E1A93A61}"/>
          </ac:spMkLst>
        </pc:spChg>
        <pc:spChg chg="mod">
          <ac:chgData name="Bee B" userId="8940502075193e3a" providerId="LiveId" clId="{E162D42B-6F76-4EA7-85C6-AD47DE1F5542}" dt="2025-02-17T10:40:15.537" v="326" actId="2710"/>
          <ac:spMkLst>
            <pc:docMk/>
            <pc:sldMk cId="3288473080" sldId="284"/>
            <ac:spMk id="9" creationId="{64DA6982-A62E-6C51-7B1A-C7FE13961D13}"/>
          </ac:spMkLst>
        </pc:spChg>
      </pc:sldChg>
      <pc:sldChg chg="addSp delSp modSp mod">
        <pc:chgData name="Bee B" userId="8940502075193e3a" providerId="LiveId" clId="{E162D42B-6F76-4EA7-85C6-AD47DE1F5542}" dt="2025-02-17T11:18:04.302" v="753" actId="403"/>
        <pc:sldMkLst>
          <pc:docMk/>
          <pc:sldMk cId="2003530315" sldId="286"/>
        </pc:sldMkLst>
        <pc:spChg chg="mod">
          <ac:chgData name="Bee B" userId="8940502075193e3a" providerId="LiveId" clId="{E162D42B-6F76-4EA7-85C6-AD47DE1F5542}" dt="2025-02-17T11:15:56.061" v="524" actId="207"/>
          <ac:spMkLst>
            <pc:docMk/>
            <pc:sldMk cId="2003530315" sldId="286"/>
            <ac:spMk id="2" creationId="{00000000-0000-0000-0000-000000000000}"/>
          </ac:spMkLst>
        </pc:spChg>
        <pc:spChg chg="del">
          <ac:chgData name="Bee B" userId="8940502075193e3a" providerId="LiveId" clId="{E162D42B-6F76-4EA7-85C6-AD47DE1F5542}" dt="2025-02-17T11:07:56.223" v="484" actId="478"/>
          <ac:spMkLst>
            <pc:docMk/>
            <pc:sldMk cId="2003530315" sldId="286"/>
            <ac:spMk id="3" creationId="{AED4F0E0-9BA0-8D43-DFFA-6EA71372C2B3}"/>
          </ac:spMkLst>
        </pc:spChg>
        <pc:spChg chg="mod">
          <ac:chgData name="Bee B" userId="8940502075193e3a" providerId="LiveId" clId="{E162D42B-6F76-4EA7-85C6-AD47DE1F5542}" dt="2025-02-17T11:16:25.989" v="525" actId="14100"/>
          <ac:spMkLst>
            <pc:docMk/>
            <pc:sldMk cId="2003530315" sldId="286"/>
            <ac:spMk id="4" creationId="{CD214313-F7B2-0F45-28E7-364A6F662B7E}"/>
          </ac:spMkLst>
        </pc:spChg>
        <pc:spChg chg="add mod">
          <ac:chgData name="Bee B" userId="8940502075193e3a" providerId="LiveId" clId="{E162D42B-6F76-4EA7-85C6-AD47DE1F5542}" dt="2025-02-17T11:18:04.302" v="753" actId="403"/>
          <ac:spMkLst>
            <pc:docMk/>
            <pc:sldMk cId="2003530315" sldId="286"/>
            <ac:spMk id="5" creationId="{072A2750-E4AD-B32F-E119-45C105F94119}"/>
          </ac:spMkLst>
        </pc:spChg>
      </pc:sldChg>
      <pc:sldChg chg="modSp del mod">
        <pc:chgData name="Bee B" userId="8940502075193e3a" providerId="LiveId" clId="{E162D42B-6F76-4EA7-85C6-AD47DE1F5542}" dt="2025-02-17T11:18:09.075" v="754" actId="47"/>
        <pc:sldMkLst>
          <pc:docMk/>
          <pc:sldMk cId="2603315097" sldId="287"/>
        </pc:sldMkLst>
        <pc:spChg chg="mod">
          <ac:chgData name="Bee B" userId="8940502075193e3a" providerId="LiveId" clId="{E162D42B-6F76-4EA7-85C6-AD47DE1F5542}" dt="2025-02-17T11:08:48.262" v="496" actId="2710"/>
          <ac:spMkLst>
            <pc:docMk/>
            <pc:sldMk cId="2603315097" sldId="287"/>
            <ac:spMk id="2" creationId="{00000000-0000-0000-0000-000000000000}"/>
          </ac:spMkLst>
        </pc:spChg>
      </pc:sldChg>
      <pc:sldChg chg="addSp delSp modSp mod">
        <pc:chgData name="Bee B" userId="8940502075193e3a" providerId="LiveId" clId="{E162D42B-6F76-4EA7-85C6-AD47DE1F5542}" dt="2025-02-17T12:19:24.700" v="3413" actId="403"/>
        <pc:sldMkLst>
          <pc:docMk/>
          <pc:sldMk cId="3917116474" sldId="289"/>
        </pc:sldMkLst>
        <pc:spChg chg="mod">
          <ac:chgData name="Bee B" userId="8940502075193e3a" providerId="LiveId" clId="{E162D42B-6F76-4EA7-85C6-AD47DE1F5542}" dt="2025-02-17T12:19:05.532" v="3407" actId="27636"/>
          <ac:spMkLst>
            <pc:docMk/>
            <pc:sldMk cId="3917116474" sldId="289"/>
            <ac:spMk id="2" creationId="{00000000-0000-0000-0000-000000000000}"/>
          </ac:spMkLst>
        </pc:spChg>
        <pc:spChg chg="add del mod">
          <ac:chgData name="Bee B" userId="8940502075193e3a" providerId="LiveId" clId="{E162D42B-6F76-4EA7-85C6-AD47DE1F5542}" dt="2025-02-17T12:19:12.279" v="3409" actId="478"/>
          <ac:spMkLst>
            <pc:docMk/>
            <pc:sldMk cId="3917116474" sldId="289"/>
            <ac:spMk id="4" creationId="{14CE416D-B89A-F03C-91E2-1D613FE85ED5}"/>
          </ac:spMkLst>
        </pc:spChg>
        <pc:spChg chg="del">
          <ac:chgData name="Bee B" userId="8940502075193e3a" providerId="LiveId" clId="{E162D42B-6F76-4EA7-85C6-AD47DE1F5542}" dt="2025-02-17T12:19:08.706" v="3408" actId="478"/>
          <ac:spMkLst>
            <pc:docMk/>
            <pc:sldMk cId="3917116474" sldId="289"/>
            <ac:spMk id="6" creationId="{7583D9D1-5100-2751-3489-5F1885831BB5}"/>
          </ac:spMkLst>
        </pc:spChg>
        <pc:spChg chg="mod">
          <ac:chgData name="Bee B" userId="8940502075193e3a" providerId="LiveId" clId="{E162D42B-6F76-4EA7-85C6-AD47DE1F5542}" dt="2025-02-17T12:19:24.700" v="3413" actId="403"/>
          <ac:spMkLst>
            <pc:docMk/>
            <pc:sldMk cId="3917116474" sldId="289"/>
            <ac:spMk id="7" creationId="{4EF2AE2D-2F77-82A8-BE70-58BF1D220EA0}"/>
          </ac:spMkLst>
        </pc:spChg>
      </pc:sldChg>
      <pc:sldChg chg="modSp mod">
        <pc:chgData name="Bee B" userId="8940502075193e3a" providerId="LiveId" clId="{E162D42B-6F76-4EA7-85C6-AD47DE1F5542}" dt="2025-02-17T10:31:36.174" v="10" actId="2710"/>
        <pc:sldMkLst>
          <pc:docMk/>
          <pc:sldMk cId="740097587" sldId="291"/>
        </pc:sldMkLst>
        <pc:spChg chg="mod">
          <ac:chgData name="Bee B" userId="8940502075193e3a" providerId="LiveId" clId="{E162D42B-6F76-4EA7-85C6-AD47DE1F5542}" dt="2025-02-17T10:31:36.174" v="10" actId="2710"/>
          <ac:spMkLst>
            <pc:docMk/>
            <pc:sldMk cId="740097587" sldId="291"/>
            <ac:spMk id="6" creationId="{6E026B1C-E93C-3093-4A01-879A57A7F01A}"/>
          </ac:spMkLst>
        </pc:spChg>
      </pc:sldChg>
      <pc:sldChg chg="delSp modSp mod">
        <pc:chgData name="Bee B" userId="8940502075193e3a" providerId="LiveId" clId="{E162D42B-6F76-4EA7-85C6-AD47DE1F5542}" dt="2025-02-17T10:39:03.433" v="313" actId="2710"/>
        <pc:sldMkLst>
          <pc:docMk/>
          <pc:sldMk cId="2232418630" sldId="292"/>
        </pc:sldMkLst>
        <pc:spChg chg="mod">
          <ac:chgData name="Bee B" userId="8940502075193e3a" providerId="LiveId" clId="{E162D42B-6F76-4EA7-85C6-AD47DE1F5542}" dt="2025-02-17T10:38:47.601" v="303" actId="27636"/>
          <ac:spMkLst>
            <pc:docMk/>
            <pc:sldMk cId="2232418630" sldId="292"/>
            <ac:spMk id="2" creationId="{00000000-0000-0000-0000-000000000000}"/>
          </ac:spMkLst>
        </pc:spChg>
        <pc:spChg chg="del">
          <ac:chgData name="Bee B" userId="8940502075193e3a" providerId="LiveId" clId="{E162D42B-6F76-4EA7-85C6-AD47DE1F5542}" dt="2025-02-17T10:38:49.962" v="304" actId="478"/>
          <ac:spMkLst>
            <pc:docMk/>
            <pc:sldMk cId="2232418630" sldId="292"/>
            <ac:spMk id="8" creationId="{9D2F1A8C-E581-2586-CABB-611C7E4F69D0}"/>
          </ac:spMkLst>
        </pc:spChg>
        <pc:spChg chg="mod">
          <ac:chgData name="Bee B" userId="8940502075193e3a" providerId="LiveId" clId="{E162D42B-6F76-4EA7-85C6-AD47DE1F5542}" dt="2025-02-17T10:39:03.433" v="313" actId="2710"/>
          <ac:spMkLst>
            <pc:docMk/>
            <pc:sldMk cId="2232418630" sldId="292"/>
            <ac:spMk id="13" creationId="{55BDE2DA-7D94-AE3E-6EEC-4EC919618F39}"/>
          </ac:spMkLst>
        </pc:spChg>
      </pc:sldChg>
      <pc:sldChg chg="addSp delSp modSp mod">
        <pc:chgData name="Bee B" userId="8940502075193e3a" providerId="LiveId" clId="{E162D42B-6F76-4EA7-85C6-AD47DE1F5542}" dt="2025-02-17T10:40:49.764" v="338" actId="1076"/>
        <pc:sldMkLst>
          <pc:docMk/>
          <pc:sldMk cId="2945101845" sldId="293"/>
        </pc:sldMkLst>
        <pc:spChg chg="mod">
          <ac:chgData name="Bee B" userId="8940502075193e3a" providerId="LiveId" clId="{E162D42B-6F76-4EA7-85C6-AD47DE1F5542}" dt="2025-02-17T10:40:23.989" v="328" actId="6549"/>
          <ac:spMkLst>
            <pc:docMk/>
            <pc:sldMk cId="2945101845" sldId="293"/>
            <ac:spMk id="2" creationId="{00000000-0000-0000-0000-000000000000}"/>
          </ac:spMkLst>
        </pc:spChg>
        <pc:spChg chg="add del mod">
          <ac:chgData name="Bee B" userId="8940502075193e3a" providerId="LiveId" clId="{E162D42B-6F76-4EA7-85C6-AD47DE1F5542}" dt="2025-02-17T10:40:29.392" v="330" actId="478"/>
          <ac:spMkLst>
            <pc:docMk/>
            <pc:sldMk cId="2945101845" sldId="293"/>
            <ac:spMk id="4" creationId="{22F23ECC-BD7E-54FE-EF9D-F54CBE3C3CFE}"/>
          </ac:spMkLst>
        </pc:spChg>
        <pc:spChg chg="del">
          <ac:chgData name="Bee B" userId="8940502075193e3a" providerId="LiveId" clId="{E162D42B-6F76-4EA7-85C6-AD47DE1F5542}" dt="2025-02-17T10:40:26.159" v="329" actId="478"/>
          <ac:spMkLst>
            <pc:docMk/>
            <pc:sldMk cId="2945101845" sldId="293"/>
            <ac:spMk id="8" creationId="{8EEB9186-C555-680C-F5C1-D913B013EF77}"/>
          </ac:spMkLst>
        </pc:spChg>
        <pc:spChg chg="mod">
          <ac:chgData name="Bee B" userId="8940502075193e3a" providerId="LiveId" clId="{E162D42B-6F76-4EA7-85C6-AD47DE1F5542}" dt="2025-02-17T10:40:49.764" v="338" actId="1076"/>
          <ac:spMkLst>
            <pc:docMk/>
            <pc:sldMk cId="2945101845" sldId="293"/>
            <ac:spMk id="9" creationId="{7D6B2840-BD33-09A2-E71B-AF80E63A73A1}"/>
          </ac:spMkLst>
        </pc:spChg>
      </pc:sldChg>
      <pc:sldChg chg="delSp modSp mod">
        <pc:chgData name="Bee B" userId="8940502075193e3a" providerId="LiveId" clId="{E162D42B-6F76-4EA7-85C6-AD47DE1F5542}" dt="2025-02-17T11:06:27.509" v="481" actId="313"/>
        <pc:sldMkLst>
          <pc:docMk/>
          <pc:sldMk cId="396308433" sldId="294"/>
        </pc:sldMkLst>
        <pc:spChg chg="mod">
          <ac:chgData name="Bee B" userId="8940502075193e3a" providerId="LiveId" clId="{E162D42B-6F76-4EA7-85C6-AD47DE1F5542}" dt="2025-02-17T11:02:14.417" v="399" actId="1076"/>
          <ac:spMkLst>
            <pc:docMk/>
            <pc:sldMk cId="396308433" sldId="294"/>
            <ac:spMk id="2" creationId="{00000000-0000-0000-0000-000000000000}"/>
          </ac:spMkLst>
        </pc:spChg>
        <pc:spChg chg="del mod">
          <ac:chgData name="Bee B" userId="8940502075193e3a" providerId="LiveId" clId="{E162D42B-6F76-4EA7-85C6-AD47DE1F5542}" dt="2025-02-17T11:01:06.357" v="383" actId="478"/>
          <ac:spMkLst>
            <pc:docMk/>
            <pc:sldMk cId="396308433" sldId="294"/>
            <ac:spMk id="5" creationId="{C8EF7217-FD70-AD8D-87CE-6B7971F452B8}"/>
          </ac:spMkLst>
        </pc:spChg>
        <pc:spChg chg="mod">
          <ac:chgData name="Bee B" userId="8940502075193e3a" providerId="LiveId" clId="{E162D42B-6F76-4EA7-85C6-AD47DE1F5542}" dt="2025-02-17T11:06:27.509" v="481" actId="313"/>
          <ac:spMkLst>
            <pc:docMk/>
            <pc:sldMk cId="396308433" sldId="294"/>
            <ac:spMk id="6" creationId="{5E308878-1CD1-7EF2-0A7A-F4EFC9E05AE7}"/>
          </ac:spMkLst>
        </pc:spChg>
      </pc:sldChg>
      <pc:sldChg chg="addSp delSp modSp mod">
        <pc:chgData name="Bee B" userId="8940502075193e3a" providerId="LiveId" clId="{E162D42B-6F76-4EA7-85C6-AD47DE1F5542}" dt="2025-02-17T12:24:03.497" v="3471" actId="255"/>
        <pc:sldMkLst>
          <pc:docMk/>
          <pc:sldMk cId="2443257682" sldId="296"/>
        </pc:sldMkLst>
        <pc:spChg chg="mod">
          <ac:chgData name="Bee B" userId="8940502075193e3a" providerId="LiveId" clId="{E162D42B-6F76-4EA7-85C6-AD47DE1F5542}" dt="2025-02-17T12:23:25.105" v="3459" actId="20577"/>
          <ac:spMkLst>
            <pc:docMk/>
            <pc:sldMk cId="2443257682" sldId="296"/>
            <ac:spMk id="2" creationId="{00000000-0000-0000-0000-000000000000}"/>
          </ac:spMkLst>
        </pc:spChg>
        <pc:spChg chg="del">
          <ac:chgData name="Bee B" userId="8940502075193e3a" providerId="LiveId" clId="{E162D42B-6F76-4EA7-85C6-AD47DE1F5542}" dt="2025-02-17T12:23:27.747" v="3460" actId="478"/>
          <ac:spMkLst>
            <pc:docMk/>
            <pc:sldMk cId="2443257682" sldId="296"/>
            <ac:spMk id="3" creationId="{00000000-0000-0000-0000-000000000000}"/>
          </ac:spMkLst>
        </pc:spChg>
        <pc:spChg chg="mod">
          <ac:chgData name="Bee B" userId="8940502075193e3a" providerId="LiveId" clId="{E162D42B-6F76-4EA7-85C6-AD47DE1F5542}" dt="2025-02-17T12:23:41.568" v="3466" actId="1076"/>
          <ac:spMkLst>
            <pc:docMk/>
            <pc:sldMk cId="2443257682" sldId="296"/>
            <ac:spMk id="5" creationId="{3BD76D75-5DE3-D8DF-2AE0-D9970065C7F1}"/>
          </ac:spMkLst>
        </pc:spChg>
        <pc:spChg chg="add del mod">
          <ac:chgData name="Bee B" userId="8940502075193e3a" providerId="LiveId" clId="{E162D42B-6F76-4EA7-85C6-AD47DE1F5542}" dt="2025-02-17T12:23:29.671" v="3461" actId="478"/>
          <ac:spMkLst>
            <pc:docMk/>
            <pc:sldMk cId="2443257682" sldId="296"/>
            <ac:spMk id="6" creationId="{2AC6CC8E-9CD3-85D4-D492-67BC4C267B14}"/>
          </ac:spMkLst>
        </pc:spChg>
        <pc:spChg chg="mod">
          <ac:chgData name="Bee B" userId="8940502075193e3a" providerId="LiveId" clId="{E162D42B-6F76-4EA7-85C6-AD47DE1F5542}" dt="2025-02-17T12:24:03.497" v="3471" actId="255"/>
          <ac:spMkLst>
            <pc:docMk/>
            <pc:sldMk cId="2443257682" sldId="296"/>
            <ac:spMk id="7" creationId="{2D16EC61-3450-C2B9-222C-B40077FAA927}"/>
          </ac:spMkLst>
        </pc:spChg>
      </pc:sldChg>
      <pc:sldChg chg="addSp delSp modSp mod">
        <pc:chgData name="Bee B" userId="8940502075193e3a" providerId="LiveId" clId="{E162D42B-6F76-4EA7-85C6-AD47DE1F5542}" dt="2025-02-17T12:20:27.410" v="3431" actId="2710"/>
        <pc:sldMkLst>
          <pc:docMk/>
          <pc:sldMk cId="2479690237" sldId="304"/>
        </pc:sldMkLst>
        <pc:spChg chg="mod">
          <ac:chgData name="Bee B" userId="8940502075193e3a" providerId="LiveId" clId="{E162D42B-6F76-4EA7-85C6-AD47DE1F5542}" dt="2025-02-17T12:20:14.097" v="3427" actId="6549"/>
          <ac:spMkLst>
            <pc:docMk/>
            <pc:sldMk cId="2479690237" sldId="304"/>
            <ac:spMk id="2" creationId="{00000000-0000-0000-0000-000000000000}"/>
          </ac:spMkLst>
        </pc:spChg>
        <pc:spChg chg="add del mod">
          <ac:chgData name="Bee B" userId="8940502075193e3a" providerId="LiveId" clId="{E162D42B-6F76-4EA7-85C6-AD47DE1F5542}" dt="2025-02-17T12:20:20.805" v="3429" actId="478"/>
          <ac:spMkLst>
            <pc:docMk/>
            <pc:sldMk cId="2479690237" sldId="304"/>
            <ac:spMk id="4" creationId="{718A9331-98BB-33D8-8F1E-924A032B0A92}"/>
          </ac:spMkLst>
        </pc:spChg>
        <pc:spChg chg="del">
          <ac:chgData name="Bee B" userId="8940502075193e3a" providerId="LiveId" clId="{E162D42B-6F76-4EA7-85C6-AD47DE1F5542}" dt="2025-02-17T12:20:16.863" v="3428" actId="478"/>
          <ac:spMkLst>
            <pc:docMk/>
            <pc:sldMk cId="2479690237" sldId="304"/>
            <ac:spMk id="6" creationId="{1A972EF3-17FA-7A53-1B20-0A6352E55E8C}"/>
          </ac:spMkLst>
        </pc:spChg>
        <pc:spChg chg="mod">
          <ac:chgData name="Bee B" userId="8940502075193e3a" providerId="LiveId" clId="{E162D42B-6F76-4EA7-85C6-AD47DE1F5542}" dt="2025-02-17T12:20:27.410" v="3431" actId="2710"/>
          <ac:spMkLst>
            <pc:docMk/>
            <pc:sldMk cId="2479690237" sldId="304"/>
            <ac:spMk id="7" creationId="{7AF93D1D-46BD-D875-DAC9-4926646F3959}"/>
          </ac:spMkLst>
        </pc:spChg>
      </pc:sldChg>
      <pc:sldChg chg="addSp delSp modSp mod">
        <pc:chgData name="Bee B" userId="8940502075193e3a" providerId="LiveId" clId="{E162D42B-6F76-4EA7-85C6-AD47DE1F5542}" dt="2025-02-17T12:25:13.114" v="3482" actId="1076"/>
        <pc:sldMkLst>
          <pc:docMk/>
          <pc:sldMk cId="475473744" sldId="305"/>
        </pc:sldMkLst>
        <pc:spChg chg="mod">
          <ac:chgData name="Bee B" userId="8940502075193e3a" providerId="LiveId" clId="{E162D42B-6F76-4EA7-85C6-AD47DE1F5542}" dt="2025-02-17T12:25:13.114" v="3482" actId="1076"/>
          <ac:spMkLst>
            <pc:docMk/>
            <pc:sldMk cId="475473744" sldId="305"/>
            <ac:spMk id="2" creationId="{00000000-0000-0000-0000-000000000000}"/>
          </ac:spMkLst>
        </pc:spChg>
        <pc:spChg chg="add del mod">
          <ac:chgData name="Bee B" userId="8940502075193e3a" providerId="LiveId" clId="{E162D42B-6F76-4EA7-85C6-AD47DE1F5542}" dt="2025-02-17T12:24:15.680" v="3474" actId="478"/>
          <ac:spMkLst>
            <pc:docMk/>
            <pc:sldMk cId="475473744" sldId="305"/>
            <ac:spMk id="4" creationId="{0CD430AE-7ADF-4770-18EE-153D45632608}"/>
          </ac:spMkLst>
        </pc:spChg>
        <pc:spChg chg="del">
          <ac:chgData name="Bee B" userId="8940502075193e3a" providerId="LiveId" clId="{E162D42B-6F76-4EA7-85C6-AD47DE1F5542}" dt="2025-02-17T12:24:13.350" v="3473" actId="478"/>
          <ac:spMkLst>
            <pc:docMk/>
            <pc:sldMk cId="475473744" sldId="305"/>
            <ac:spMk id="6" creationId="{2AE81F77-D15D-3DB1-E244-6A26F0E7D594}"/>
          </ac:spMkLst>
        </pc:spChg>
        <pc:spChg chg="mod">
          <ac:chgData name="Bee B" userId="8940502075193e3a" providerId="LiveId" clId="{E162D42B-6F76-4EA7-85C6-AD47DE1F5542}" dt="2025-02-17T12:25:07.706" v="3481" actId="122"/>
          <ac:spMkLst>
            <pc:docMk/>
            <pc:sldMk cId="475473744" sldId="305"/>
            <ac:spMk id="7" creationId="{1A428B58-7874-074F-15A8-FD8AC6621664}"/>
          </ac:spMkLst>
        </pc:spChg>
      </pc:sldChg>
      <pc:sldChg chg="modSp mod">
        <pc:chgData name="Bee B" userId="8940502075193e3a" providerId="LiveId" clId="{E162D42B-6F76-4EA7-85C6-AD47DE1F5542}" dt="2025-02-17T12:28:36.832" v="4049" actId="20577"/>
        <pc:sldMkLst>
          <pc:docMk/>
          <pc:sldMk cId="2832783671" sldId="313"/>
        </pc:sldMkLst>
        <pc:spChg chg="mod">
          <ac:chgData name="Bee B" userId="8940502075193e3a" providerId="LiveId" clId="{E162D42B-6F76-4EA7-85C6-AD47DE1F5542}" dt="2025-02-17T12:27:17.507" v="3838" actId="20577"/>
          <ac:spMkLst>
            <pc:docMk/>
            <pc:sldMk cId="2832783671" sldId="313"/>
            <ac:spMk id="2" creationId="{00000000-0000-0000-0000-000000000000}"/>
          </ac:spMkLst>
        </pc:spChg>
        <pc:spChg chg="mod">
          <ac:chgData name="Bee B" userId="8940502075193e3a" providerId="LiveId" clId="{E162D42B-6F76-4EA7-85C6-AD47DE1F5542}" dt="2025-02-17T12:28:36.832" v="4049" actId="20577"/>
          <ac:spMkLst>
            <pc:docMk/>
            <pc:sldMk cId="2832783671" sldId="313"/>
            <ac:spMk id="5" creationId="{00000000-0000-0000-0000-000000000000}"/>
          </ac:spMkLst>
        </pc:spChg>
      </pc:sldChg>
      <pc:sldChg chg="modSp mod">
        <pc:chgData name="Bee B" userId="8940502075193e3a" providerId="LiveId" clId="{E162D42B-6F76-4EA7-85C6-AD47DE1F5542}" dt="2025-02-17T10:31:27.122" v="8" actId="20577"/>
        <pc:sldMkLst>
          <pc:docMk/>
          <pc:sldMk cId="3916259843" sldId="314"/>
        </pc:sldMkLst>
        <pc:spChg chg="mod">
          <ac:chgData name="Bee B" userId="8940502075193e3a" providerId="LiveId" clId="{E162D42B-6F76-4EA7-85C6-AD47DE1F5542}" dt="2025-02-17T10:31:27.122" v="8" actId="20577"/>
          <ac:spMkLst>
            <pc:docMk/>
            <pc:sldMk cId="3916259843" sldId="314"/>
            <ac:spMk id="2" creationId="{00000000-0000-0000-0000-000000000000}"/>
          </ac:spMkLst>
        </pc:spChg>
      </pc:sldChg>
      <pc:sldChg chg="addSp delSp modSp mod">
        <pc:chgData name="Bee B" userId="8940502075193e3a" providerId="LiveId" clId="{E162D42B-6F76-4EA7-85C6-AD47DE1F5542}" dt="2025-02-17T10:38:38.460" v="300" actId="2710"/>
        <pc:sldMkLst>
          <pc:docMk/>
          <pc:sldMk cId="2486238128" sldId="318"/>
        </pc:sldMkLst>
        <pc:spChg chg="mod">
          <ac:chgData name="Bee B" userId="8940502075193e3a" providerId="LiveId" clId="{E162D42B-6F76-4EA7-85C6-AD47DE1F5542}" dt="2025-02-17T10:37:20.362" v="109" actId="27636"/>
          <ac:spMkLst>
            <pc:docMk/>
            <pc:sldMk cId="2486238128" sldId="318"/>
            <ac:spMk id="2" creationId="{00000000-0000-0000-0000-000000000000}"/>
          </ac:spMkLst>
        </pc:spChg>
        <pc:spChg chg="add del mod">
          <ac:chgData name="Bee B" userId="8940502075193e3a" providerId="LiveId" clId="{E162D42B-6F76-4EA7-85C6-AD47DE1F5542}" dt="2025-02-17T10:37:26.519" v="111" actId="478"/>
          <ac:spMkLst>
            <pc:docMk/>
            <pc:sldMk cId="2486238128" sldId="318"/>
            <ac:spMk id="4" creationId="{C076C255-0D8E-7C01-D0AA-122D53BD0C81}"/>
          </ac:spMkLst>
        </pc:spChg>
        <pc:spChg chg="del">
          <ac:chgData name="Bee B" userId="8940502075193e3a" providerId="LiveId" clId="{E162D42B-6F76-4EA7-85C6-AD47DE1F5542}" dt="2025-02-17T10:37:23.324" v="110" actId="478"/>
          <ac:spMkLst>
            <pc:docMk/>
            <pc:sldMk cId="2486238128" sldId="318"/>
            <ac:spMk id="8" creationId="{A2E10878-7E97-79FF-2876-2F391194D112}"/>
          </ac:spMkLst>
        </pc:spChg>
        <pc:spChg chg="mod">
          <ac:chgData name="Bee B" userId="8940502075193e3a" providerId="LiveId" clId="{E162D42B-6F76-4EA7-85C6-AD47DE1F5542}" dt="2025-02-17T10:38:38.460" v="300" actId="2710"/>
          <ac:spMkLst>
            <pc:docMk/>
            <pc:sldMk cId="2486238128" sldId="318"/>
            <ac:spMk id="9" creationId="{2DFBA649-E073-FC4B-E1AA-EBBDE1F64FE4}"/>
          </ac:spMkLst>
        </pc:spChg>
      </pc:sldChg>
      <pc:sldChg chg="addSp delSp modSp mod">
        <pc:chgData name="Bee B" userId="8940502075193e3a" providerId="LiveId" clId="{E162D42B-6F76-4EA7-85C6-AD47DE1F5542}" dt="2025-02-17T10:39:57.853" v="320" actId="20577"/>
        <pc:sldMkLst>
          <pc:docMk/>
          <pc:sldMk cId="3931359504" sldId="319"/>
        </pc:sldMkLst>
        <pc:spChg chg="mod">
          <ac:chgData name="Bee B" userId="8940502075193e3a" providerId="LiveId" clId="{E162D42B-6F76-4EA7-85C6-AD47DE1F5542}" dt="2025-02-17T10:39:09.990" v="315" actId="6549"/>
          <ac:spMkLst>
            <pc:docMk/>
            <pc:sldMk cId="3931359504" sldId="319"/>
            <ac:spMk id="2" creationId="{00000000-0000-0000-0000-000000000000}"/>
          </ac:spMkLst>
        </pc:spChg>
        <pc:spChg chg="add del mod">
          <ac:chgData name="Bee B" userId="8940502075193e3a" providerId="LiveId" clId="{E162D42B-6F76-4EA7-85C6-AD47DE1F5542}" dt="2025-02-17T10:39:15.350" v="317" actId="478"/>
          <ac:spMkLst>
            <pc:docMk/>
            <pc:sldMk cId="3931359504" sldId="319"/>
            <ac:spMk id="4" creationId="{9BE85E93-FE7F-BBCB-A3B7-FD49EC02D6BB}"/>
          </ac:spMkLst>
        </pc:spChg>
        <pc:spChg chg="del">
          <ac:chgData name="Bee B" userId="8940502075193e3a" providerId="LiveId" clId="{E162D42B-6F76-4EA7-85C6-AD47DE1F5542}" dt="2025-02-17T10:39:13.138" v="316" actId="478"/>
          <ac:spMkLst>
            <pc:docMk/>
            <pc:sldMk cId="3931359504" sldId="319"/>
            <ac:spMk id="5" creationId="{A2787F1B-B034-7267-F105-568D0E8DA722}"/>
          </ac:spMkLst>
        </pc:spChg>
        <pc:spChg chg="mod">
          <ac:chgData name="Bee B" userId="8940502075193e3a" providerId="LiveId" clId="{E162D42B-6F76-4EA7-85C6-AD47DE1F5542}" dt="2025-02-17T10:39:57.853" v="320" actId="20577"/>
          <ac:spMkLst>
            <pc:docMk/>
            <pc:sldMk cId="3931359504" sldId="319"/>
            <ac:spMk id="6" creationId="{2FFCCC99-81CF-2DB4-FE39-D1D65FC52591}"/>
          </ac:spMkLst>
        </pc:spChg>
      </pc:sldChg>
      <pc:sldChg chg="modSp mod">
        <pc:chgData name="Bee B" userId="8940502075193e3a" providerId="LiveId" clId="{E162D42B-6F76-4EA7-85C6-AD47DE1F5542}" dt="2025-02-17T10:59:38.600" v="380" actId="1076"/>
        <pc:sldMkLst>
          <pc:docMk/>
          <pc:sldMk cId="3944226243" sldId="320"/>
        </pc:sldMkLst>
        <pc:spChg chg="mod">
          <ac:chgData name="Bee B" userId="8940502075193e3a" providerId="LiveId" clId="{E162D42B-6F76-4EA7-85C6-AD47DE1F5542}" dt="2025-02-17T10:59:35.013" v="379" actId="1076"/>
          <ac:spMkLst>
            <pc:docMk/>
            <pc:sldMk cId="3944226243" sldId="320"/>
            <ac:spMk id="2" creationId="{00000000-0000-0000-0000-000000000000}"/>
          </ac:spMkLst>
        </pc:spChg>
        <pc:spChg chg="mod">
          <ac:chgData name="Bee B" userId="8940502075193e3a" providerId="LiveId" clId="{E162D42B-6F76-4EA7-85C6-AD47DE1F5542}" dt="2025-02-17T10:59:38.600" v="380" actId="1076"/>
          <ac:spMkLst>
            <pc:docMk/>
            <pc:sldMk cId="3944226243" sldId="320"/>
            <ac:spMk id="5" creationId="{7F5FF83C-2267-E439-3B29-CF1FBCE92722}"/>
          </ac:spMkLst>
        </pc:spChg>
      </pc:sldChg>
      <pc:sldChg chg="addSp delSp modSp mod">
        <pc:chgData name="Bee B" userId="8940502075193e3a" providerId="LiveId" clId="{E162D42B-6F76-4EA7-85C6-AD47DE1F5542}" dt="2025-02-17T12:27:01.945" v="3817" actId="20577"/>
        <pc:sldMkLst>
          <pc:docMk/>
          <pc:sldMk cId="2484116474" sldId="321"/>
        </pc:sldMkLst>
        <pc:spChg chg="mod">
          <ac:chgData name="Bee B" userId="8940502075193e3a" providerId="LiveId" clId="{E162D42B-6F76-4EA7-85C6-AD47DE1F5542}" dt="2025-02-17T12:25:18.100" v="3483" actId="20577"/>
          <ac:spMkLst>
            <pc:docMk/>
            <pc:sldMk cId="2484116474" sldId="321"/>
            <ac:spMk id="2" creationId="{00000000-0000-0000-0000-000000000000}"/>
          </ac:spMkLst>
        </pc:spChg>
        <pc:spChg chg="add del mod">
          <ac:chgData name="Bee B" userId="8940502075193e3a" providerId="LiveId" clId="{E162D42B-6F76-4EA7-85C6-AD47DE1F5542}" dt="2025-02-17T12:25:22.397" v="3485" actId="478"/>
          <ac:spMkLst>
            <pc:docMk/>
            <pc:sldMk cId="2484116474" sldId="321"/>
            <ac:spMk id="5" creationId="{2F2BDF47-A65E-14EE-5B99-77B010FD6D63}"/>
          </ac:spMkLst>
        </pc:spChg>
        <pc:spChg chg="del">
          <ac:chgData name="Bee B" userId="8940502075193e3a" providerId="LiveId" clId="{E162D42B-6F76-4EA7-85C6-AD47DE1F5542}" dt="2025-02-17T12:25:21.341" v="3484" actId="478"/>
          <ac:spMkLst>
            <pc:docMk/>
            <pc:sldMk cId="2484116474" sldId="321"/>
            <ac:spMk id="6" creationId="{12DA4475-9904-7834-6732-78986E023F39}"/>
          </ac:spMkLst>
        </pc:spChg>
        <pc:spChg chg="mod">
          <ac:chgData name="Bee B" userId="8940502075193e3a" providerId="LiveId" clId="{E162D42B-6F76-4EA7-85C6-AD47DE1F5542}" dt="2025-02-17T12:27:01.945" v="3817" actId="20577"/>
          <ac:spMkLst>
            <pc:docMk/>
            <pc:sldMk cId="2484116474" sldId="321"/>
            <ac:spMk id="7" creationId="{812E7D0A-F3E2-7168-C027-805BD05B49CA}"/>
          </ac:spMkLst>
        </pc:spChg>
      </pc:sldChg>
      <pc:sldChg chg="addSp delSp modSp mod">
        <pc:chgData name="Bee B" userId="8940502075193e3a" providerId="LiveId" clId="{E162D42B-6F76-4EA7-85C6-AD47DE1F5542}" dt="2025-02-17T10:32:30.108" v="22" actId="1076"/>
        <pc:sldMkLst>
          <pc:docMk/>
          <pc:sldMk cId="2929722663" sldId="323"/>
        </pc:sldMkLst>
        <pc:spChg chg="mod">
          <ac:chgData name="Bee B" userId="8940502075193e3a" providerId="LiveId" clId="{E162D42B-6F76-4EA7-85C6-AD47DE1F5542}" dt="2025-02-17T10:31:40.650" v="12" actId="6549"/>
          <ac:spMkLst>
            <pc:docMk/>
            <pc:sldMk cId="2929722663" sldId="323"/>
            <ac:spMk id="2" creationId="{1A0B18DF-E2B8-4B92-AA53-6CD91BB80869}"/>
          </ac:spMkLst>
        </pc:spChg>
        <pc:spChg chg="add del mod">
          <ac:chgData name="Bee B" userId="8940502075193e3a" providerId="LiveId" clId="{E162D42B-6F76-4EA7-85C6-AD47DE1F5542}" dt="2025-02-17T10:31:45.746" v="14" actId="478"/>
          <ac:spMkLst>
            <pc:docMk/>
            <pc:sldMk cId="2929722663" sldId="323"/>
            <ac:spMk id="4" creationId="{E6083CBA-8DD5-7944-88C4-39B47012DD15}"/>
          </ac:spMkLst>
        </pc:spChg>
        <pc:spChg chg="del">
          <ac:chgData name="Bee B" userId="8940502075193e3a" providerId="LiveId" clId="{E162D42B-6F76-4EA7-85C6-AD47DE1F5542}" dt="2025-02-17T10:31:43.896" v="13" actId="478"/>
          <ac:spMkLst>
            <pc:docMk/>
            <pc:sldMk cId="2929722663" sldId="323"/>
            <ac:spMk id="5" creationId="{657E80F3-5399-10BC-5BC2-D572FFCB53C8}"/>
          </ac:spMkLst>
        </pc:spChg>
        <pc:spChg chg="mod">
          <ac:chgData name="Bee B" userId="8940502075193e3a" providerId="LiveId" clId="{E162D42B-6F76-4EA7-85C6-AD47DE1F5542}" dt="2025-02-17T10:31:56.722" v="20" actId="27636"/>
          <ac:spMkLst>
            <pc:docMk/>
            <pc:sldMk cId="2929722663" sldId="323"/>
            <ac:spMk id="6" creationId="{633583EF-79AA-8D90-341D-ECC9483D33E9}"/>
          </ac:spMkLst>
        </pc:spChg>
        <pc:picChg chg="add mod">
          <ac:chgData name="Bee B" userId="8940502075193e3a" providerId="LiveId" clId="{E162D42B-6F76-4EA7-85C6-AD47DE1F5542}" dt="2025-02-17T10:32:30.108" v="22" actId="1076"/>
          <ac:picMkLst>
            <pc:docMk/>
            <pc:sldMk cId="2929722663" sldId="323"/>
            <ac:picMk id="7" creationId="{99DEEE0E-9E97-D6C6-C538-BEF3D855CFB5}"/>
          </ac:picMkLst>
        </pc:picChg>
      </pc:sldChg>
      <pc:sldChg chg="del">
        <pc:chgData name="Bee B" userId="8940502075193e3a" providerId="LiveId" clId="{E162D42B-6F76-4EA7-85C6-AD47DE1F5542}" dt="2025-02-17T11:05:07.653" v="464" actId="47"/>
        <pc:sldMkLst>
          <pc:docMk/>
          <pc:sldMk cId="1695221026" sldId="325"/>
        </pc:sldMkLst>
      </pc:sldChg>
      <pc:sldChg chg="del">
        <pc:chgData name="Bee B" userId="8940502075193e3a" providerId="LiveId" clId="{E162D42B-6F76-4EA7-85C6-AD47DE1F5542}" dt="2025-02-17T11:50:19.206" v="2797" actId="47"/>
        <pc:sldMkLst>
          <pc:docMk/>
          <pc:sldMk cId="2621417692" sldId="326"/>
        </pc:sldMkLst>
      </pc:sldChg>
      <pc:sldChg chg="del">
        <pc:chgData name="Bee B" userId="8940502075193e3a" providerId="LiveId" clId="{E162D42B-6F76-4EA7-85C6-AD47DE1F5542}" dt="2025-02-17T11:50:21.274" v="2798" actId="47"/>
        <pc:sldMkLst>
          <pc:docMk/>
          <pc:sldMk cId="784946089" sldId="327"/>
        </pc:sldMkLst>
      </pc:sldChg>
      <pc:sldChg chg="addSp modSp mod">
        <pc:chgData name="Bee B" userId="8940502075193e3a" providerId="LiveId" clId="{E162D42B-6F76-4EA7-85C6-AD47DE1F5542}" dt="2025-02-17T12:19:02.325" v="3405" actId="1076"/>
        <pc:sldMkLst>
          <pc:docMk/>
          <pc:sldMk cId="1725586263" sldId="328"/>
        </pc:sldMkLst>
        <pc:spChg chg="mod">
          <ac:chgData name="Bee B" userId="8940502075193e3a" providerId="LiveId" clId="{E162D42B-6F76-4EA7-85C6-AD47DE1F5542}" dt="2025-02-17T12:18:29.477" v="3402" actId="14100"/>
          <ac:spMkLst>
            <pc:docMk/>
            <pc:sldMk cId="1725586263" sldId="328"/>
            <ac:spMk id="5" creationId="{5E6F604F-0F9F-E9C2-997C-461B3D7BDCC6}"/>
          </ac:spMkLst>
        </pc:spChg>
        <pc:picChg chg="add mod">
          <ac:chgData name="Bee B" userId="8940502075193e3a" providerId="LiveId" clId="{E162D42B-6F76-4EA7-85C6-AD47DE1F5542}" dt="2025-02-17T12:19:02.325" v="3405" actId="1076"/>
          <ac:picMkLst>
            <pc:docMk/>
            <pc:sldMk cId="1725586263" sldId="328"/>
            <ac:picMk id="4098" creationId="{D7C2A48C-500E-7B55-C868-3D9020EC2B73}"/>
          </ac:picMkLst>
        </pc:picChg>
      </pc:sldChg>
      <pc:sldChg chg="addSp delSp modSp del mod">
        <pc:chgData name="Bee B" userId="8940502075193e3a" providerId="LiveId" clId="{E162D42B-6F76-4EA7-85C6-AD47DE1F5542}" dt="2025-02-17T12:15:45.442" v="3337" actId="47"/>
        <pc:sldMkLst>
          <pc:docMk/>
          <pc:sldMk cId="312626873" sldId="329"/>
        </pc:sldMkLst>
        <pc:spChg chg="mod">
          <ac:chgData name="Bee B" userId="8940502075193e3a" providerId="LiveId" clId="{E162D42B-6F76-4EA7-85C6-AD47DE1F5542}" dt="2025-02-17T12:15:22.245" v="3330" actId="6549"/>
          <ac:spMkLst>
            <pc:docMk/>
            <pc:sldMk cId="312626873" sldId="329"/>
            <ac:spMk id="2" creationId="{00000000-0000-0000-0000-000000000000}"/>
          </ac:spMkLst>
        </pc:spChg>
        <pc:spChg chg="add del mod">
          <ac:chgData name="Bee B" userId="8940502075193e3a" providerId="LiveId" clId="{E162D42B-6F76-4EA7-85C6-AD47DE1F5542}" dt="2025-02-17T12:15:27.608" v="3332" actId="478"/>
          <ac:spMkLst>
            <pc:docMk/>
            <pc:sldMk cId="312626873" sldId="329"/>
            <ac:spMk id="4" creationId="{442D3752-07C2-DBC2-A197-9AC710013EFE}"/>
          </ac:spMkLst>
        </pc:spChg>
        <pc:spChg chg="del">
          <ac:chgData name="Bee B" userId="8940502075193e3a" providerId="LiveId" clId="{E162D42B-6F76-4EA7-85C6-AD47DE1F5542}" dt="2025-02-17T12:15:24.784" v="3331" actId="478"/>
          <ac:spMkLst>
            <pc:docMk/>
            <pc:sldMk cId="312626873" sldId="329"/>
            <ac:spMk id="11" creationId="{9D6D2E21-0ACF-9EC7-453D-FB483147E6FE}"/>
          </ac:spMkLst>
        </pc:spChg>
        <pc:spChg chg="mod">
          <ac:chgData name="Bee B" userId="8940502075193e3a" providerId="LiveId" clId="{E162D42B-6F76-4EA7-85C6-AD47DE1F5542}" dt="2025-02-17T12:15:43.579" v="3336" actId="1076"/>
          <ac:spMkLst>
            <pc:docMk/>
            <pc:sldMk cId="312626873" sldId="329"/>
            <ac:spMk id="12" creationId="{EFBA2DCC-2B3E-BED5-577D-6B1FBEE99DA7}"/>
          </ac:spMkLst>
        </pc:spChg>
      </pc:sldChg>
      <pc:sldChg chg="addSp delSp modSp mod">
        <pc:chgData name="Bee B" userId="8940502075193e3a" providerId="LiveId" clId="{E162D42B-6F76-4EA7-85C6-AD47DE1F5542}" dt="2025-02-17T10:37:07.994" v="91" actId="27636"/>
        <pc:sldMkLst>
          <pc:docMk/>
          <pc:sldMk cId="3367560192" sldId="405"/>
        </pc:sldMkLst>
        <pc:spChg chg="mod">
          <ac:chgData name="Bee B" userId="8940502075193e3a" providerId="LiveId" clId="{E162D42B-6F76-4EA7-85C6-AD47DE1F5542}" dt="2025-02-17T10:36:57.874" v="86" actId="20577"/>
          <ac:spMkLst>
            <pc:docMk/>
            <pc:sldMk cId="3367560192" sldId="405"/>
            <ac:spMk id="2" creationId="{00000000-0000-0000-0000-000000000000}"/>
          </ac:spMkLst>
        </pc:spChg>
        <pc:spChg chg="add del mod">
          <ac:chgData name="Bee B" userId="8940502075193e3a" providerId="LiveId" clId="{E162D42B-6F76-4EA7-85C6-AD47DE1F5542}" dt="2025-02-17T10:37:01.616" v="88" actId="478"/>
          <ac:spMkLst>
            <pc:docMk/>
            <pc:sldMk cId="3367560192" sldId="405"/>
            <ac:spMk id="4" creationId="{69DA5CC3-6A2B-4FF9-4E47-7F7AD0C32547}"/>
          </ac:spMkLst>
        </pc:spChg>
        <pc:spChg chg="del">
          <ac:chgData name="Bee B" userId="8940502075193e3a" providerId="LiveId" clId="{E162D42B-6F76-4EA7-85C6-AD47DE1F5542}" dt="2025-02-17T10:37:00.536" v="87" actId="478"/>
          <ac:spMkLst>
            <pc:docMk/>
            <pc:sldMk cId="3367560192" sldId="405"/>
            <ac:spMk id="6" creationId="{AD56FF92-4368-E037-2A19-B6100AF3C291}"/>
          </ac:spMkLst>
        </pc:spChg>
        <pc:spChg chg="mod">
          <ac:chgData name="Bee B" userId="8940502075193e3a" providerId="LiveId" clId="{E162D42B-6F76-4EA7-85C6-AD47DE1F5542}" dt="2025-02-17T10:37:07.994" v="91" actId="27636"/>
          <ac:spMkLst>
            <pc:docMk/>
            <pc:sldMk cId="3367560192" sldId="405"/>
            <ac:spMk id="7" creationId="{0BA12812-AAC1-C52F-0DE9-3BFAD35B8D63}"/>
          </ac:spMkLst>
        </pc:spChg>
      </pc:sldChg>
      <pc:sldChg chg="addSp delSp modSp mod">
        <pc:chgData name="Bee B" userId="8940502075193e3a" providerId="LiveId" clId="{E162D42B-6F76-4EA7-85C6-AD47DE1F5542}" dt="2025-02-18T14:05:38.571" v="4055" actId="2710"/>
        <pc:sldMkLst>
          <pc:docMk/>
          <pc:sldMk cId="4044940159" sldId="406"/>
        </pc:sldMkLst>
        <pc:spChg chg="mod">
          <ac:chgData name="Bee B" userId="8940502075193e3a" providerId="LiveId" clId="{E162D42B-6F76-4EA7-85C6-AD47DE1F5542}" dt="2025-02-18T14:05:27.686" v="4051" actId="6549"/>
          <ac:spMkLst>
            <pc:docMk/>
            <pc:sldMk cId="4044940159" sldId="406"/>
            <ac:spMk id="2" creationId="{4C43F588-9353-15E1-99D0-5E595A98AE81}"/>
          </ac:spMkLst>
        </pc:spChg>
        <pc:spChg chg="add del mod">
          <ac:chgData name="Bee B" userId="8940502075193e3a" providerId="LiveId" clId="{E162D42B-6F76-4EA7-85C6-AD47DE1F5542}" dt="2025-02-18T14:05:32.355" v="4053" actId="478"/>
          <ac:spMkLst>
            <pc:docMk/>
            <pc:sldMk cId="4044940159" sldId="406"/>
            <ac:spMk id="4" creationId="{A09D8E57-7DF8-CBDF-F21C-90985E107381}"/>
          </ac:spMkLst>
        </pc:spChg>
        <pc:spChg chg="del">
          <ac:chgData name="Bee B" userId="8940502075193e3a" providerId="LiveId" clId="{E162D42B-6F76-4EA7-85C6-AD47DE1F5542}" dt="2025-02-18T14:05:30.216" v="4052" actId="478"/>
          <ac:spMkLst>
            <pc:docMk/>
            <pc:sldMk cId="4044940159" sldId="406"/>
            <ac:spMk id="6" creationId="{D3865EBE-0931-2EB1-C6F5-166899C32F8E}"/>
          </ac:spMkLst>
        </pc:spChg>
        <pc:spChg chg="mod">
          <ac:chgData name="Bee B" userId="8940502075193e3a" providerId="LiveId" clId="{E162D42B-6F76-4EA7-85C6-AD47DE1F5542}" dt="2025-02-18T14:05:38.571" v="4055" actId="2710"/>
          <ac:spMkLst>
            <pc:docMk/>
            <pc:sldMk cId="4044940159" sldId="406"/>
            <ac:spMk id="7" creationId="{5160E770-156E-85F9-F11A-4881E3C717D9}"/>
          </ac:spMkLst>
        </pc:spChg>
      </pc:sldChg>
      <pc:sldChg chg="delSp modSp mod">
        <pc:chgData name="Bee B" userId="8940502075193e3a" providerId="LiveId" clId="{E162D42B-6F76-4EA7-85C6-AD47DE1F5542}" dt="2025-02-17T11:20:32.177" v="888" actId="20577"/>
        <pc:sldMkLst>
          <pc:docMk/>
          <pc:sldMk cId="952914971" sldId="407"/>
        </pc:sldMkLst>
        <pc:spChg chg="mod">
          <ac:chgData name="Bee B" userId="8940502075193e3a" providerId="LiveId" clId="{E162D42B-6F76-4EA7-85C6-AD47DE1F5542}" dt="2025-02-17T11:18:43.127" v="798" actId="14100"/>
          <ac:spMkLst>
            <pc:docMk/>
            <pc:sldMk cId="952914971" sldId="407"/>
            <ac:spMk id="3" creationId="{479FAFB4-050C-DBB7-B497-354E2FFB3901}"/>
          </ac:spMkLst>
        </pc:spChg>
        <pc:spChg chg="del">
          <ac:chgData name="Bee B" userId="8940502075193e3a" providerId="LiveId" clId="{E162D42B-6F76-4EA7-85C6-AD47DE1F5542}" dt="2025-02-17T11:18:17.255" v="755" actId="478"/>
          <ac:spMkLst>
            <pc:docMk/>
            <pc:sldMk cId="952914971" sldId="407"/>
            <ac:spMk id="4" creationId="{EA72ACD5-F758-15A6-56B0-B64BDA197E3D}"/>
          </ac:spMkLst>
        </pc:spChg>
        <pc:spChg chg="mod">
          <ac:chgData name="Bee B" userId="8940502075193e3a" providerId="LiveId" clId="{E162D42B-6F76-4EA7-85C6-AD47DE1F5542}" dt="2025-02-17T11:20:32.177" v="888" actId="20577"/>
          <ac:spMkLst>
            <pc:docMk/>
            <pc:sldMk cId="952914971" sldId="407"/>
            <ac:spMk id="5" creationId="{F1393D65-C496-0C0F-C271-767B3E5289F3}"/>
          </ac:spMkLst>
        </pc:spChg>
      </pc:sldChg>
      <pc:sldChg chg="modSp mod">
        <pc:chgData name="Bee B" userId="8940502075193e3a" providerId="LiveId" clId="{E162D42B-6F76-4EA7-85C6-AD47DE1F5542}" dt="2025-02-17T12:13:54.482" v="3327" actId="20577"/>
        <pc:sldMkLst>
          <pc:docMk/>
          <pc:sldMk cId="2593014358" sldId="408"/>
        </pc:sldMkLst>
        <pc:spChg chg="mod">
          <ac:chgData name="Bee B" userId="8940502075193e3a" providerId="LiveId" clId="{E162D42B-6F76-4EA7-85C6-AD47DE1F5542}" dt="2025-02-17T11:57:11.905" v="2955" actId="6549"/>
          <ac:spMkLst>
            <pc:docMk/>
            <pc:sldMk cId="2593014358" sldId="408"/>
            <ac:spMk id="2" creationId="{00000000-0000-0000-0000-000000000000}"/>
          </ac:spMkLst>
        </pc:spChg>
        <pc:spChg chg="mod">
          <ac:chgData name="Bee B" userId="8940502075193e3a" providerId="LiveId" clId="{E162D42B-6F76-4EA7-85C6-AD47DE1F5542}" dt="2025-02-17T12:13:54.482" v="3327" actId="20577"/>
          <ac:spMkLst>
            <pc:docMk/>
            <pc:sldMk cId="2593014358" sldId="408"/>
            <ac:spMk id="5" creationId="{6348A7F3-0B53-655D-A86B-52D299FBA62D}"/>
          </ac:spMkLst>
        </pc:spChg>
      </pc:sldChg>
      <pc:sldChg chg="addSp delSp modSp mod">
        <pc:chgData name="Bee B" userId="8940502075193e3a" providerId="LiveId" clId="{E162D42B-6F76-4EA7-85C6-AD47DE1F5542}" dt="2025-02-17T12:17:38.220" v="3400" actId="27636"/>
        <pc:sldMkLst>
          <pc:docMk/>
          <pc:sldMk cId="403456066" sldId="409"/>
        </pc:sldMkLst>
        <pc:spChg chg="mod">
          <ac:chgData name="Bee B" userId="8940502075193e3a" providerId="LiveId" clId="{E162D42B-6F76-4EA7-85C6-AD47DE1F5542}" dt="2025-02-17T12:17:17.176" v="3379" actId="6549"/>
          <ac:spMkLst>
            <pc:docMk/>
            <pc:sldMk cId="403456066" sldId="409"/>
            <ac:spMk id="2" creationId="{00000000-0000-0000-0000-000000000000}"/>
          </ac:spMkLst>
        </pc:spChg>
        <pc:spChg chg="add del mod">
          <ac:chgData name="Bee B" userId="8940502075193e3a" providerId="LiveId" clId="{E162D42B-6F76-4EA7-85C6-AD47DE1F5542}" dt="2025-02-17T12:17:21.428" v="3381" actId="478"/>
          <ac:spMkLst>
            <pc:docMk/>
            <pc:sldMk cId="403456066" sldId="409"/>
            <ac:spMk id="4" creationId="{3A9A0868-F5C2-023E-749A-01D0D3F805A4}"/>
          </ac:spMkLst>
        </pc:spChg>
        <pc:spChg chg="del">
          <ac:chgData name="Bee B" userId="8940502075193e3a" providerId="LiveId" clId="{E162D42B-6F76-4EA7-85C6-AD47DE1F5542}" dt="2025-02-17T12:17:20.416" v="3380" actId="478"/>
          <ac:spMkLst>
            <pc:docMk/>
            <pc:sldMk cId="403456066" sldId="409"/>
            <ac:spMk id="5" creationId="{A64EB85D-1D77-C24C-8019-2A5317B6CB7A}"/>
          </ac:spMkLst>
        </pc:spChg>
        <pc:spChg chg="mod">
          <ac:chgData name="Bee B" userId="8940502075193e3a" providerId="LiveId" clId="{E162D42B-6F76-4EA7-85C6-AD47DE1F5542}" dt="2025-02-17T12:17:38.220" v="3400" actId="27636"/>
          <ac:spMkLst>
            <pc:docMk/>
            <pc:sldMk cId="403456066" sldId="409"/>
            <ac:spMk id="7" creationId="{E80AB931-A8E4-CD31-A5EC-6BB5AE4BF90A}"/>
          </ac:spMkLst>
        </pc:spChg>
      </pc:sldChg>
      <pc:sldChg chg="modSp mod">
        <pc:chgData name="Bee B" userId="8940502075193e3a" providerId="LiveId" clId="{E162D42B-6F76-4EA7-85C6-AD47DE1F5542}" dt="2025-02-17T10:36:48.844" v="85" actId="27636"/>
        <pc:sldMkLst>
          <pc:docMk/>
          <pc:sldMk cId="2089769897" sldId="410"/>
        </pc:sldMkLst>
        <pc:spChg chg="mod">
          <ac:chgData name="Bee B" userId="8940502075193e3a" providerId="LiveId" clId="{E162D42B-6F76-4EA7-85C6-AD47DE1F5542}" dt="2025-02-17T10:36:48.844" v="85" actId="27636"/>
          <ac:spMkLst>
            <pc:docMk/>
            <pc:sldMk cId="2089769897" sldId="410"/>
            <ac:spMk id="6" creationId="{1CB17647-722B-E9AC-7F31-47BFD0AD5054}"/>
          </ac:spMkLst>
        </pc:spChg>
      </pc:sldChg>
      <pc:sldChg chg="del">
        <pc:chgData name="Bee B" userId="8940502075193e3a" providerId="LiveId" clId="{E162D42B-6F76-4EA7-85C6-AD47DE1F5542}" dt="2025-02-17T11:26:40.394" v="957" actId="47"/>
        <pc:sldMkLst>
          <pc:docMk/>
          <pc:sldMk cId="3342854782" sldId="412"/>
        </pc:sldMkLst>
      </pc:sldChg>
      <pc:sldChg chg="del">
        <pc:chgData name="Bee B" userId="8940502075193e3a" providerId="LiveId" clId="{E162D42B-6F76-4EA7-85C6-AD47DE1F5542}" dt="2025-02-17T11:49:59.115" v="2775" actId="47"/>
        <pc:sldMkLst>
          <pc:docMk/>
          <pc:sldMk cId="1970970696" sldId="413"/>
        </pc:sldMkLst>
      </pc:sldChg>
      <pc:sldChg chg="del">
        <pc:chgData name="Bee B" userId="8940502075193e3a" providerId="LiveId" clId="{E162D42B-6F76-4EA7-85C6-AD47DE1F5542}" dt="2025-02-17T12:27:03.706" v="3818" actId="47"/>
        <pc:sldMkLst>
          <pc:docMk/>
          <pc:sldMk cId="3901631717" sldId="414"/>
        </pc:sldMkLst>
      </pc:sldChg>
      <pc:sldChg chg="del">
        <pc:chgData name="Bee B" userId="8940502075193e3a" providerId="LiveId" clId="{E162D42B-6F76-4EA7-85C6-AD47DE1F5542}" dt="2025-02-17T11:50:28.145" v="2799" actId="47"/>
        <pc:sldMkLst>
          <pc:docMk/>
          <pc:sldMk cId="4244631388" sldId="415"/>
        </pc:sldMkLst>
      </pc:sldChg>
      <pc:sldChg chg="modSp mod">
        <pc:chgData name="Bee B" userId="8940502075193e3a" providerId="LiveId" clId="{E162D42B-6F76-4EA7-85C6-AD47DE1F5542}" dt="2025-02-17T11:50:52.244" v="2804" actId="6549"/>
        <pc:sldMkLst>
          <pc:docMk/>
          <pc:sldMk cId="3473233942" sldId="416"/>
        </pc:sldMkLst>
        <pc:spChg chg="mod">
          <ac:chgData name="Bee B" userId="8940502075193e3a" providerId="LiveId" clId="{E162D42B-6F76-4EA7-85C6-AD47DE1F5542}" dt="2025-02-17T11:50:52.244" v="2804" actId="6549"/>
          <ac:spMkLst>
            <pc:docMk/>
            <pc:sldMk cId="3473233942" sldId="416"/>
            <ac:spMk id="2" creationId="{4B32B3E2-D9FC-3DE6-0352-7E9A76DA1B06}"/>
          </ac:spMkLst>
        </pc:spChg>
      </pc:sldChg>
      <pc:sldChg chg="modSp add mod">
        <pc:chgData name="Bee B" userId="8940502075193e3a" providerId="LiveId" clId="{E162D42B-6F76-4EA7-85C6-AD47DE1F5542}" dt="2025-02-17T11:26:34.238" v="956" actId="27636"/>
        <pc:sldMkLst>
          <pc:docMk/>
          <pc:sldMk cId="3882267450" sldId="417"/>
        </pc:sldMkLst>
        <pc:spChg chg="mod">
          <ac:chgData name="Bee B" userId="8940502075193e3a" providerId="LiveId" clId="{E162D42B-6F76-4EA7-85C6-AD47DE1F5542}" dt="2025-02-17T11:26:34.238" v="956" actId="27636"/>
          <ac:spMkLst>
            <pc:docMk/>
            <pc:sldMk cId="3882267450" sldId="417"/>
            <ac:spMk id="5" creationId="{4A253899-904B-EE4B-26E7-87018F6FB607}"/>
          </ac:spMkLst>
        </pc:spChg>
      </pc:sldChg>
      <pc:sldChg chg="modSp add mod">
        <pc:chgData name="Bee B" userId="8940502075193e3a" providerId="LiveId" clId="{E162D42B-6F76-4EA7-85C6-AD47DE1F5542}" dt="2025-02-17T11:23:02.965" v="919" actId="27636"/>
        <pc:sldMkLst>
          <pc:docMk/>
          <pc:sldMk cId="3003219460" sldId="418"/>
        </pc:sldMkLst>
        <pc:spChg chg="mod">
          <ac:chgData name="Bee B" userId="8940502075193e3a" providerId="LiveId" clId="{E162D42B-6F76-4EA7-85C6-AD47DE1F5542}" dt="2025-02-17T11:23:02.965" v="919" actId="27636"/>
          <ac:spMkLst>
            <pc:docMk/>
            <pc:sldMk cId="3003219460" sldId="418"/>
            <ac:spMk id="5" creationId="{62D97A4E-D4A0-FB5E-5DA6-5C8D7D5E5D2F}"/>
          </ac:spMkLst>
        </pc:spChg>
      </pc:sldChg>
      <pc:sldChg chg="modSp add mod">
        <pc:chgData name="Bee B" userId="8940502075193e3a" providerId="LiveId" clId="{E162D42B-6F76-4EA7-85C6-AD47DE1F5542}" dt="2025-02-17T11:23:55.458" v="932" actId="27636"/>
        <pc:sldMkLst>
          <pc:docMk/>
          <pc:sldMk cId="3907090361" sldId="419"/>
        </pc:sldMkLst>
        <pc:spChg chg="mod">
          <ac:chgData name="Bee B" userId="8940502075193e3a" providerId="LiveId" clId="{E162D42B-6F76-4EA7-85C6-AD47DE1F5542}" dt="2025-02-17T11:23:55.458" v="932" actId="27636"/>
          <ac:spMkLst>
            <pc:docMk/>
            <pc:sldMk cId="3907090361" sldId="419"/>
            <ac:spMk id="5" creationId="{178BD644-9114-628F-DE03-93FBC725026B}"/>
          </ac:spMkLst>
        </pc:spChg>
      </pc:sldChg>
      <pc:sldChg chg="modSp add mod">
        <pc:chgData name="Bee B" userId="8940502075193e3a" providerId="LiveId" clId="{E162D42B-6F76-4EA7-85C6-AD47DE1F5542}" dt="2025-02-17T11:28:12.123" v="1134" actId="2710"/>
        <pc:sldMkLst>
          <pc:docMk/>
          <pc:sldMk cId="837349531" sldId="420"/>
        </pc:sldMkLst>
        <pc:spChg chg="mod">
          <ac:chgData name="Bee B" userId="8940502075193e3a" providerId="LiveId" clId="{E162D42B-6F76-4EA7-85C6-AD47DE1F5542}" dt="2025-02-17T11:28:12.123" v="1134" actId="2710"/>
          <ac:spMkLst>
            <pc:docMk/>
            <pc:sldMk cId="837349531" sldId="420"/>
            <ac:spMk id="5" creationId="{19536BE7-50D4-D5D4-8E81-F88692D275EA}"/>
          </ac:spMkLst>
        </pc:spChg>
      </pc:sldChg>
      <pc:sldChg chg="modSp add mod ord">
        <pc:chgData name="Bee B" userId="8940502075193e3a" providerId="LiveId" clId="{E162D42B-6F76-4EA7-85C6-AD47DE1F5542}" dt="2025-02-17T11:40:02.263" v="1197" actId="27636"/>
        <pc:sldMkLst>
          <pc:docMk/>
          <pc:sldMk cId="863317713" sldId="421"/>
        </pc:sldMkLst>
        <pc:spChg chg="mod">
          <ac:chgData name="Bee B" userId="8940502075193e3a" providerId="LiveId" clId="{E162D42B-6F76-4EA7-85C6-AD47DE1F5542}" dt="2025-02-17T11:40:02.263" v="1197" actId="27636"/>
          <ac:spMkLst>
            <pc:docMk/>
            <pc:sldMk cId="863317713" sldId="421"/>
            <ac:spMk id="5" creationId="{4AA3BF50-5139-1686-C721-542EB30CA7A7}"/>
          </ac:spMkLst>
        </pc:spChg>
      </pc:sldChg>
      <pc:sldChg chg="modSp add mod">
        <pc:chgData name="Bee B" userId="8940502075193e3a" providerId="LiveId" clId="{E162D42B-6F76-4EA7-85C6-AD47DE1F5542}" dt="2025-02-17T11:50:06.806" v="2795" actId="20577"/>
        <pc:sldMkLst>
          <pc:docMk/>
          <pc:sldMk cId="707675219" sldId="422"/>
        </pc:sldMkLst>
        <pc:spChg chg="mod">
          <ac:chgData name="Bee B" userId="8940502075193e3a" providerId="LiveId" clId="{E162D42B-6F76-4EA7-85C6-AD47DE1F5542}" dt="2025-02-17T11:50:06.806" v="2795" actId="20577"/>
          <ac:spMkLst>
            <pc:docMk/>
            <pc:sldMk cId="707675219" sldId="422"/>
            <ac:spMk id="5" creationId="{7329A4EB-3995-8E65-5B16-E6A0898DF6FF}"/>
          </ac:spMkLst>
        </pc:spChg>
      </pc:sldChg>
      <pc:sldChg chg="add del">
        <pc:chgData name="Bee B" userId="8940502075193e3a" providerId="LiveId" clId="{E162D42B-6F76-4EA7-85C6-AD47DE1F5542}" dt="2025-02-17T11:50:57.990" v="2806" actId="47"/>
        <pc:sldMkLst>
          <pc:docMk/>
          <pc:sldMk cId="2028884893" sldId="423"/>
        </pc:sldMkLst>
      </pc:sldChg>
      <pc:sldChg chg="add">
        <pc:chgData name="Bee B" userId="8940502075193e3a" providerId="LiveId" clId="{E162D42B-6F76-4EA7-85C6-AD47DE1F5542}" dt="2025-02-17T11:51:00.074" v="2807" actId="2890"/>
        <pc:sldMkLst>
          <pc:docMk/>
          <pc:sldMk cId="2682815595" sldId="423"/>
        </pc:sldMkLst>
      </pc:sldChg>
      <pc:sldChg chg="modSp add del mod">
        <pc:chgData name="Bee B" userId="8940502075193e3a" providerId="LiveId" clId="{E162D42B-6F76-4EA7-85C6-AD47DE1F5542}" dt="2025-02-17T11:49:53.079" v="2774" actId="47"/>
        <pc:sldMkLst>
          <pc:docMk/>
          <pc:sldMk cId="4290590222" sldId="423"/>
        </pc:sldMkLst>
        <pc:spChg chg="mod">
          <ac:chgData name="Bee B" userId="8940502075193e3a" providerId="LiveId" clId="{E162D42B-6F76-4EA7-85C6-AD47DE1F5542}" dt="2025-02-17T11:44:41.805" v="1810" actId="20577"/>
          <ac:spMkLst>
            <pc:docMk/>
            <pc:sldMk cId="4290590222" sldId="423"/>
            <ac:spMk id="5" creationId="{77ACF556-A590-129F-7B61-DB342A07CC1E}"/>
          </ac:spMkLst>
        </pc:spChg>
      </pc:sldChg>
      <pc:sldChg chg="addSp delSp modSp add mod">
        <pc:chgData name="Bee B" userId="8940502075193e3a" providerId="LiveId" clId="{E162D42B-6F76-4EA7-85C6-AD47DE1F5542}" dt="2025-02-17T11:56:53.352" v="2953" actId="1076"/>
        <pc:sldMkLst>
          <pc:docMk/>
          <pc:sldMk cId="3939491846" sldId="424"/>
        </pc:sldMkLst>
        <pc:spChg chg="mod">
          <ac:chgData name="Bee B" userId="8940502075193e3a" providerId="LiveId" clId="{E162D42B-6F76-4EA7-85C6-AD47DE1F5542}" dt="2025-02-17T11:54:22.103" v="2933" actId="20577"/>
          <ac:spMkLst>
            <pc:docMk/>
            <pc:sldMk cId="3939491846" sldId="424"/>
            <ac:spMk id="2" creationId="{FC71C606-16FB-0422-5AFB-D75EDEB818A2}"/>
          </ac:spMkLst>
        </pc:spChg>
        <pc:spChg chg="del mod">
          <ac:chgData name="Bee B" userId="8940502075193e3a" providerId="LiveId" clId="{E162D42B-6F76-4EA7-85C6-AD47DE1F5542}" dt="2025-02-17T11:54:22.909" v="2935"/>
          <ac:spMkLst>
            <pc:docMk/>
            <pc:sldMk cId="3939491846" sldId="424"/>
            <ac:spMk id="3" creationId="{260EF94D-A716-FDBB-D3E6-982C2D5D8BA9}"/>
          </ac:spMkLst>
        </pc:spChg>
        <pc:spChg chg="add mod">
          <ac:chgData name="Bee B" userId="8940502075193e3a" providerId="LiveId" clId="{E162D42B-6F76-4EA7-85C6-AD47DE1F5542}" dt="2025-02-17T11:55:31.826" v="2946" actId="1076"/>
          <ac:spMkLst>
            <pc:docMk/>
            <pc:sldMk cId="3939491846" sldId="424"/>
            <ac:spMk id="4" creationId="{2DC788F5-033F-71C2-7DAC-99B22F25FA52}"/>
          </ac:spMkLst>
        </pc:spChg>
        <pc:spChg chg="add mod">
          <ac:chgData name="Bee B" userId="8940502075193e3a" providerId="LiveId" clId="{E162D42B-6F76-4EA7-85C6-AD47DE1F5542}" dt="2025-02-17T11:56:32.480" v="2950"/>
          <ac:spMkLst>
            <pc:docMk/>
            <pc:sldMk cId="3939491846" sldId="424"/>
            <ac:spMk id="5" creationId="{FBA15BAA-C080-03DB-0D92-C8E115C791CD}"/>
          </ac:spMkLst>
        </pc:spChg>
        <pc:picChg chg="add mod">
          <ac:chgData name="Bee B" userId="8940502075193e3a" providerId="LiveId" clId="{E162D42B-6F76-4EA7-85C6-AD47DE1F5542}" dt="2025-02-17T11:55:28.956" v="2945" actId="1076"/>
          <ac:picMkLst>
            <pc:docMk/>
            <pc:sldMk cId="3939491846" sldId="424"/>
            <ac:picMk id="1026" creationId="{EE21E235-7CD6-10C9-3B22-2278161659B6}"/>
          </ac:picMkLst>
        </pc:picChg>
        <pc:picChg chg="add mod">
          <ac:chgData name="Bee B" userId="8940502075193e3a" providerId="LiveId" clId="{E162D42B-6F76-4EA7-85C6-AD47DE1F5542}" dt="2025-02-17T11:56:53.352" v="2953" actId="1076"/>
          <ac:picMkLst>
            <pc:docMk/>
            <pc:sldMk cId="3939491846" sldId="424"/>
            <ac:picMk id="1028" creationId="{F777C0B3-3956-EADB-9D30-0447CDD6268D}"/>
          </ac:picMkLst>
        </pc:picChg>
      </pc:sldChg>
      <pc:sldChg chg="addSp delSp modSp add mod ord">
        <pc:chgData name="Bee B" userId="8940502075193e3a" providerId="LiveId" clId="{E162D42B-6F76-4EA7-85C6-AD47DE1F5542}" dt="2025-02-17T12:00:37.699" v="3291" actId="1076"/>
        <pc:sldMkLst>
          <pc:docMk/>
          <pc:sldMk cId="1955676041" sldId="425"/>
        </pc:sldMkLst>
        <pc:spChg chg="mod">
          <ac:chgData name="Bee B" userId="8940502075193e3a" providerId="LiveId" clId="{E162D42B-6F76-4EA7-85C6-AD47DE1F5542}" dt="2025-02-17T11:58:01.640" v="2990" actId="20577"/>
          <ac:spMkLst>
            <pc:docMk/>
            <pc:sldMk cId="1955676041" sldId="425"/>
            <ac:spMk id="2" creationId="{506D4444-54A1-CBFB-D5D0-1BBCCCB183CA}"/>
          </ac:spMkLst>
        </pc:spChg>
        <pc:spChg chg="add mod">
          <ac:chgData name="Bee B" userId="8940502075193e3a" providerId="LiveId" clId="{E162D42B-6F76-4EA7-85C6-AD47DE1F5542}" dt="2025-02-17T12:00:14.283" v="3288" actId="27636"/>
          <ac:spMkLst>
            <pc:docMk/>
            <pc:sldMk cId="1955676041" sldId="425"/>
            <ac:spMk id="4" creationId="{9A524844-13FD-44DC-3DAF-A851024775A9}"/>
          </ac:spMkLst>
        </pc:spChg>
        <pc:spChg chg="del">
          <ac:chgData name="Bee B" userId="8940502075193e3a" providerId="LiveId" clId="{E162D42B-6F76-4EA7-85C6-AD47DE1F5542}" dt="2025-02-17T11:58:15.549" v="2992" actId="478"/>
          <ac:spMkLst>
            <pc:docMk/>
            <pc:sldMk cId="1955676041" sldId="425"/>
            <ac:spMk id="6" creationId="{B9F2A544-5DFB-C78A-971B-4DD319B99818}"/>
          </ac:spMkLst>
        </pc:spChg>
        <pc:picChg chg="del">
          <ac:chgData name="Bee B" userId="8940502075193e3a" providerId="LiveId" clId="{E162D42B-6F76-4EA7-85C6-AD47DE1F5542}" dt="2025-02-17T11:57:52.549" v="2957" actId="478"/>
          <ac:picMkLst>
            <pc:docMk/>
            <pc:sldMk cId="1955676041" sldId="425"/>
            <ac:picMk id="5" creationId="{61AC6995-BD64-F277-7B69-0539646D01D5}"/>
          </ac:picMkLst>
        </pc:picChg>
        <pc:picChg chg="add mod">
          <ac:chgData name="Bee B" userId="8940502075193e3a" providerId="LiveId" clId="{E162D42B-6F76-4EA7-85C6-AD47DE1F5542}" dt="2025-02-17T12:00:37.699" v="3291" actId="1076"/>
          <ac:picMkLst>
            <pc:docMk/>
            <pc:sldMk cId="1955676041" sldId="425"/>
            <ac:picMk id="2050" creationId="{42BF59FF-3F21-06E8-FCF3-8EE7106559F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18/02/2025</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18/02/2025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818189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3864081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547597-80BE-4AE3-BA09-8E1934845BEA}" type="slidenum">
              <a:rPr lang="en-GB" smtClean="0"/>
              <a:t>5</a:t>
            </a:fld>
            <a:endParaRPr lang="en-GB"/>
          </a:p>
        </p:txBody>
      </p:sp>
    </p:spTree>
    <p:extLst>
      <p:ext uri="{BB962C8B-B14F-4D97-AF65-F5344CB8AC3E}">
        <p14:creationId xmlns:p14="http://schemas.microsoft.com/office/powerpoint/2010/main" val="3124475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2541572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287208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470229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2525590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613894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1907002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16894334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3963975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121813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444005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35936767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9ECD7-9703-67BF-CBBD-F099B29A99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56C2C-A24C-AC39-EDCF-212E43FDED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86C5A6-17E5-B726-236D-B5E33DA015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4774D8-BD27-57BB-5CC6-70A3BAC7F084}"/>
              </a:ext>
            </a:extLst>
          </p:cNvPr>
          <p:cNvSpPr>
            <a:spLocks noGrp="1"/>
          </p:cNvSpPr>
          <p:nvPr>
            <p:ph type="sldNum" sz="quarter" idx="5"/>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5181755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2F37D-857D-DEBE-B3C4-4231096DF5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9C2EA5-8866-88F7-4470-682F3D9B6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AA63BC-38A4-3431-CC03-3BF650D603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88A550-0097-A180-94CA-1B96445C11ED}"/>
              </a:ext>
            </a:extLst>
          </p:cNvPr>
          <p:cNvSpPr>
            <a:spLocks noGrp="1"/>
          </p:cNvSpPr>
          <p:nvPr>
            <p:ph type="sldNum" sz="quarter" idx="5"/>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32770905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5C780-A843-53FA-7B08-5E9BF714A4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283710-83F4-8979-D266-D278AF7DA4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4F1A9F-FC4D-6BFF-9898-927BECF493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F7980CB-38AE-FBC6-BE0B-489C6001FDCE}"/>
              </a:ext>
            </a:extLst>
          </p:cNvPr>
          <p:cNvSpPr>
            <a:spLocks noGrp="1"/>
          </p:cNvSpPr>
          <p:nvPr>
            <p:ph type="sldNum" sz="quarter" idx="5"/>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36576745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A92E14-CF23-96B0-CEB0-11E10447FC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7B5B59-B084-6621-0AFD-58315BDFA2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A82FA6-05D7-8525-8012-8A62AEBE13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F979E7-FBE3-B35A-2259-D6707C4F12E9}"/>
              </a:ext>
            </a:extLst>
          </p:cNvPr>
          <p:cNvSpPr>
            <a:spLocks noGrp="1"/>
          </p:cNvSpPr>
          <p:nvPr>
            <p:ph type="sldNum" sz="quarter" idx="5"/>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5734300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86430-21CB-73B2-5B62-BB5FF9C696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06510-9BE2-7EBA-4C8E-395178E47C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1707D3-8C88-E286-63FA-757C14459F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066ED8-5ED1-CB34-AF28-C7AC44D19C56}"/>
              </a:ext>
            </a:extLst>
          </p:cNvPr>
          <p:cNvSpPr>
            <a:spLocks noGrp="1"/>
          </p:cNvSpPr>
          <p:nvPr>
            <p:ph type="sldNum" sz="quarter" idx="5"/>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28728100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12878-BB7B-DB65-DE9B-2BF2BBDB41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13DEC4-1359-8D85-9726-0CEBC9EDA3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FF9E30-68E7-AA57-3634-22C1D248DF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C8A0E0-EB35-FD9D-9120-7BD07F2AC13B}"/>
              </a:ext>
            </a:extLst>
          </p:cNvPr>
          <p:cNvSpPr>
            <a:spLocks noGrp="1"/>
          </p:cNvSpPr>
          <p:nvPr>
            <p:ph type="sldNum" sz="quarter" idx="5"/>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2761789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6183526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38913810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100C2-7396-A709-BF19-26267718C9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1D5F7B-CE0F-4BCF-563F-3F1C4BAA6B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DFBC18-8D82-5E1C-C5A8-22838941F4AB}"/>
              </a:ext>
            </a:extLst>
          </p:cNvPr>
          <p:cNvSpPr>
            <a:spLocks noGrp="1"/>
          </p:cNvSpPr>
          <p:nvPr>
            <p:ph type="body" idx="1"/>
          </p:nvPr>
        </p:nvSpPr>
        <p:spPr/>
        <p:txBody>
          <a:bodyPr/>
          <a:lstStyle/>
          <a:p>
            <a:pPr defTabSz="897740">
              <a:defRPr/>
            </a:pPr>
            <a:endParaRPr lang="en-GB" dirty="0"/>
          </a:p>
        </p:txBody>
      </p:sp>
      <p:sp>
        <p:nvSpPr>
          <p:cNvPr id="4" name="Slide Number Placeholder 3">
            <a:extLst>
              <a:ext uri="{FF2B5EF4-FFF2-40B4-BE49-F238E27FC236}">
                <a16:creationId xmlns:a16="http://schemas.microsoft.com/office/drawing/2014/main" id="{5AE107A0-93F5-F410-AED8-1044B0605DD1}"/>
              </a:ext>
            </a:extLst>
          </p:cNvPr>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39080311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0FA97-0D93-4A75-3BB4-B113639A9D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58F2F2-ED07-CD9A-1114-5B284DAB92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F105C2-F158-45CB-9057-B95AC5CC5BDD}"/>
              </a:ext>
            </a:extLst>
          </p:cNvPr>
          <p:cNvSpPr>
            <a:spLocks noGrp="1"/>
          </p:cNvSpPr>
          <p:nvPr>
            <p:ph type="body" idx="1"/>
          </p:nvPr>
        </p:nvSpPr>
        <p:spPr/>
        <p:txBody>
          <a:bodyPr/>
          <a:lstStyle/>
          <a:p>
            <a:pPr defTabSz="897740">
              <a:defRPr/>
            </a:pPr>
            <a:endParaRPr lang="en-GB" dirty="0"/>
          </a:p>
        </p:txBody>
      </p:sp>
      <p:sp>
        <p:nvSpPr>
          <p:cNvPr id="4" name="Slide Number Placeholder 3">
            <a:extLst>
              <a:ext uri="{FF2B5EF4-FFF2-40B4-BE49-F238E27FC236}">
                <a16:creationId xmlns:a16="http://schemas.microsoft.com/office/drawing/2014/main" id="{77CDA732-1ED1-A98A-2697-56E9517600EC}"/>
              </a:ext>
            </a:extLst>
          </p:cNvPr>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18902912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E304AC-9FB3-44B6-B40A-869B48AC1C9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077042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31</a:t>
            </a:fld>
            <a:endParaRPr lang="en-GB"/>
          </a:p>
        </p:txBody>
      </p:sp>
    </p:spTree>
    <p:extLst>
      <p:ext uri="{BB962C8B-B14F-4D97-AF65-F5344CB8AC3E}">
        <p14:creationId xmlns:p14="http://schemas.microsoft.com/office/powerpoint/2010/main" val="4621537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 How do these kinds of initiatives raise quality?</a:t>
            </a:r>
          </a:p>
        </p:txBody>
      </p:sp>
      <p:sp>
        <p:nvSpPr>
          <p:cNvPr id="4" name="Slide Number Placeholder 3"/>
          <p:cNvSpPr>
            <a:spLocks noGrp="1"/>
          </p:cNvSpPr>
          <p:nvPr>
            <p:ph type="sldNum" sz="quarter" idx="10"/>
          </p:nvPr>
        </p:nvSpPr>
        <p:spPr/>
        <p:txBody>
          <a:bodyPr/>
          <a:lstStyle/>
          <a:p>
            <a:fld id="{41E304AC-9FB3-44B6-B40A-869B48AC1C9B}" type="slidenum">
              <a:rPr lang="en-GB" smtClean="0"/>
              <a:t>32</a:t>
            </a:fld>
            <a:endParaRPr lang="en-GB"/>
          </a:p>
        </p:txBody>
      </p:sp>
    </p:spTree>
    <p:extLst>
      <p:ext uri="{BB962C8B-B14F-4D97-AF65-F5344CB8AC3E}">
        <p14:creationId xmlns:p14="http://schemas.microsoft.com/office/powerpoint/2010/main" val="7076152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33</a:t>
            </a:fld>
            <a:endParaRPr lang="en-GB"/>
          </a:p>
        </p:txBody>
      </p:sp>
    </p:spTree>
    <p:extLst>
      <p:ext uri="{BB962C8B-B14F-4D97-AF65-F5344CB8AC3E}">
        <p14:creationId xmlns:p14="http://schemas.microsoft.com/office/powerpoint/2010/main" val="41164455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34</a:t>
            </a:fld>
            <a:endParaRPr lang="en-GB"/>
          </a:p>
        </p:txBody>
      </p:sp>
    </p:spTree>
    <p:extLst>
      <p:ext uri="{BB962C8B-B14F-4D97-AF65-F5344CB8AC3E}">
        <p14:creationId xmlns:p14="http://schemas.microsoft.com/office/powerpoint/2010/main" val="41164455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35</a:t>
            </a:fld>
            <a:endParaRPr lang="en-GB"/>
          </a:p>
        </p:txBody>
      </p:sp>
    </p:spTree>
    <p:extLst>
      <p:ext uri="{BB962C8B-B14F-4D97-AF65-F5344CB8AC3E}">
        <p14:creationId xmlns:p14="http://schemas.microsoft.com/office/powerpoint/2010/main" val="11735276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36</a:t>
            </a:fld>
            <a:endParaRPr lang="en-GB"/>
          </a:p>
        </p:txBody>
      </p:sp>
    </p:spTree>
    <p:extLst>
      <p:ext uri="{BB962C8B-B14F-4D97-AF65-F5344CB8AC3E}">
        <p14:creationId xmlns:p14="http://schemas.microsoft.com/office/powerpoint/2010/main" val="1983395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37</a:t>
            </a:fld>
            <a:endParaRPr lang="en-GB"/>
          </a:p>
        </p:txBody>
      </p:sp>
    </p:spTree>
    <p:extLst>
      <p:ext uri="{BB962C8B-B14F-4D97-AF65-F5344CB8AC3E}">
        <p14:creationId xmlns:p14="http://schemas.microsoft.com/office/powerpoint/2010/main" val="7015927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38</a:t>
            </a:fld>
            <a:endParaRPr lang="en-GB"/>
          </a:p>
        </p:txBody>
      </p:sp>
    </p:spTree>
    <p:extLst>
      <p:ext uri="{BB962C8B-B14F-4D97-AF65-F5344CB8AC3E}">
        <p14:creationId xmlns:p14="http://schemas.microsoft.com/office/powerpoint/2010/main" val="29416065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39</a:t>
            </a:fld>
            <a:endParaRPr lang="en-GB"/>
          </a:p>
        </p:txBody>
      </p:sp>
    </p:spTree>
    <p:extLst>
      <p:ext uri="{BB962C8B-B14F-4D97-AF65-F5344CB8AC3E}">
        <p14:creationId xmlns:p14="http://schemas.microsoft.com/office/powerpoint/2010/main" val="18257958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40</a:t>
            </a:fld>
            <a:endParaRPr lang="en-GB"/>
          </a:p>
        </p:txBody>
      </p:sp>
    </p:spTree>
    <p:extLst>
      <p:ext uri="{BB962C8B-B14F-4D97-AF65-F5344CB8AC3E}">
        <p14:creationId xmlns:p14="http://schemas.microsoft.com/office/powerpoint/2010/main" val="23732840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41</a:t>
            </a:fld>
            <a:endParaRPr lang="en-GB"/>
          </a:p>
        </p:txBody>
      </p:sp>
    </p:spTree>
    <p:extLst>
      <p:ext uri="{BB962C8B-B14F-4D97-AF65-F5344CB8AC3E}">
        <p14:creationId xmlns:p14="http://schemas.microsoft.com/office/powerpoint/2010/main" val="19534486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42</a:t>
            </a:fld>
            <a:endParaRPr lang="en-GB"/>
          </a:p>
        </p:txBody>
      </p:sp>
    </p:spTree>
    <p:extLst>
      <p:ext uri="{BB962C8B-B14F-4D97-AF65-F5344CB8AC3E}">
        <p14:creationId xmlns:p14="http://schemas.microsoft.com/office/powerpoint/2010/main" val="3000511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0611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970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107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813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C64F3F4-CE19-49F8-9EF4-FF4EE52031C2}" type="datetimeFigureOut">
              <a:rPr lang="en-GB" smtClean="0"/>
              <a:t>18/02/2025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390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37012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03086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54729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85483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0191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53690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35805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75100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54641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375647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46819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846198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23570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485647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90773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492672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920100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622832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1240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321876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259763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644656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05530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9946113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2412722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0892960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135774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560633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00452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18/02/2025</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92512475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2"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732946212"/>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38785339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49162877"/>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52342670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090004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184928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managing-schools" TargetMode="External"/><Relationship Id="rId7" Type="http://schemas.openxmlformats.org/officeDocument/2006/relationships/hyperlink" Target="https://www.pacey.org.uk/working-in-childcare/business-smart/starting-out/policies-and-procedures-a-beginner-s-guide/" TargetMode="External"/><Relationship Id="rId2" Type="http://schemas.openxmlformats.org/officeDocument/2006/relationships/notesSlide" Target="../notesSlides/notesSlide12.xml"/><Relationship Id="rId1" Type="http://schemas.openxmlformats.org/officeDocument/2006/relationships/slideLayout" Target="../slideLayouts/slideLayout19.xml"/><Relationship Id="rId6" Type="http://schemas.openxmlformats.org/officeDocument/2006/relationships/hyperlink" Target="Keeping%20Children%20Safe%20in%20Education%20(2024)" TargetMode="External"/><Relationship Id="rId5" Type="http://schemas.openxmlformats.org/officeDocument/2006/relationships/hyperlink" Target="https://assets.publishing.service.gov.uk/media/670f8c0f366f494ab2e7b93d/EYFS_statutory__framework_for_childminders.pdf" TargetMode="External"/><Relationship Id="rId4" Type="http://schemas.openxmlformats.org/officeDocument/2006/relationships/hyperlink" Target="https://assets.publishing.service.gov.uk/media/670fa42a30536cb92748328f/EYFS_statutory_framework_for_group_and_school_-_based_providers.pdf"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image" Target="../media/image33.jpeg"/><Relationship Id="rId5" Type="http://schemas.openxmlformats.org/officeDocument/2006/relationships/hyperlink" Target="https://assets.publishing.service.gov.uk/media/64e6002a20ae890014f26cbc/DfE_Development_Matters_Report_Sep2023.pdf" TargetMode="External"/><Relationship Id="rId4" Type="http://schemas.openxmlformats.org/officeDocument/2006/relationships/hyperlink" Target="https://birthto5matters.org.uk/wp-content/uploads/2021/03/Birthto5Matters-download.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9.xml"/><Relationship Id="rId5" Type="http://schemas.openxmlformats.org/officeDocument/2006/relationships/hyperlink" Target="https://hwb.gov.wales/api/storage/b1801d78-38c3-4320-9818-d9996c21aef8/220914-a-curriculum-for-funded-non-maintained-nursery-settings.pdf" TargetMode="Externa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image" Target="../media/image37.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government/publications/school-inspection-handbook-eif/school-inspection-handbook-for-september-2023" TargetMode="External"/><Relationship Id="rId2" Type="http://schemas.openxmlformats.org/officeDocument/2006/relationships/notesSlide" Target="../notesSlides/notesSlide26.xml"/><Relationship Id="rId1" Type="http://schemas.openxmlformats.org/officeDocument/2006/relationships/slideLayout" Target="../slideLayouts/slideLayout19.xml"/><Relationship Id="rId4" Type="http://schemas.openxmlformats.org/officeDocument/2006/relationships/hyperlink" Target="https://www.gov.uk/government/collections/education-inspection-framework"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hyperlink" Target="https://www.acas.org.uk/" TargetMode="External"/><Relationship Id="rId2" Type="http://schemas.openxmlformats.org/officeDocument/2006/relationships/notesSlide" Target="../notesSlides/notesSlide33.xml"/><Relationship Id="rId1" Type="http://schemas.openxmlformats.org/officeDocument/2006/relationships/slideLayout" Target="../slideLayouts/slideLayout19.xml"/><Relationship Id="rId4" Type="http://schemas.openxmlformats.org/officeDocument/2006/relationships/image" Target="../media/image41.jpeg"/></Relationships>
</file>

<file path=ppt/slides/_rels/slide3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hyperlink" Target="https://assets.publishing.service.gov.uk/media/670fa42a30536cb92748328f/EYFS_statutory_framework_for_group_and_school_-_based_providers.pdf" TargetMode="External"/><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2103437"/>
            <a:ext cx="8611385" cy="1325563"/>
          </a:xfrm>
        </p:spPr>
        <p:txBody>
          <a:bodyPr>
            <a:noAutofit/>
          </a:bodyPr>
          <a:lstStyle/>
          <a:p>
            <a:pPr algn="ctr"/>
            <a:r>
              <a:rPr lang="en-US" altLang="en-US" sz="4800" b="1" dirty="0"/>
              <a:t>ECEY6011_BIRM</a:t>
            </a:r>
            <a:br>
              <a:rPr lang="en-US" altLang="en-US" sz="4800" b="1" dirty="0"/>
            </a:br>
            <a:br>
              <a:rPr lang="cy-GB" altLang="en-US" sz="4800" b="1" dirty="0">
                <a:solidFill>
                  <a:schemeClr val="bg1"/>
                </a:solidFill>
              </a:rPr>
            </a:br>
            <a:r>
              <a:rPr lang="en-GB" altLang="en-US" sz="4800" b="1" dirty="0">
                <a:solidFill>
                  <a:schemeClr val="accent1">
                    <a:lumMod val="75000"/>
                  </a:schemeClr>
                </a:solidFill>
              </a:rPr>
              <a:t>Leadership for systems of quality</a:t>
            </a:r>
            <a:br>
              <a:rPr lang="en-GB" altLang="en-US" sz="4800" b="1" dirty="0"/>
            </a:br>
            <a:br>
              <a:rPr lang="en-GB" altLang="en-US" sz="4800" b="1" dirty="0"/>
            </a:br>
            <a:br>
              <a:rPr lang="en-GB" altLang="en-US" sz="4800" b="1" dirty="0"/>
            </a:br>
            <a:r>
              <a:rPr lang="en-GB" altLang="en-US" sz="4800" b="1" dirty="0">
                <a:solidFill>
                  <a:schemeClr val="accent1">
                    <a:lumMod val="75000"/>
                  </a:schemeClr>
                </a:solidFill>
              </a:rPr>
              <a:t>Lecture 4 </a:t>
            </a:r>
            <a:endParaRPr lang="en-GB" sz="4800" b="1" dirty="0">
              <a:solidFill>
                <a:schemeClr val="accent1">
                  <a:lumMod val="75000"/>
                </a:schemeClr>
              </a:solidFill>
            </a:endParaRPr>
          </a:p>
        </p:txBody>
      </p:sp>
    </p:spTree>
    <p:extLst>
      <p:ext uri="{BB962C8B-B14F-4D97-AF65-F5344CB8AC3E}">
        <p14:creationId xmlns:p14="http://schemas.microsoft.com/office/powerpoint/2010/main" val="391625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3C4BFA3-C0B0-FE6B-6CA2-FEF6183DC3E8}"/>
              </a:ext>
            </a:extLst>
          </p:cNvPr>
          <p:cNvSpPr txBox="1">
            <a:spLocks/>
          </p:cNvSpPr>
          <p:nvPr/>
        </p:nvSpPr>
        <p:spPr>
          <a:xfrm>
            <a:off x="395536" y="1628800"/>
            <a:ext cx="4015358"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sz="2800" dirty="0"/>
          </a:p>
        </p:txBody>
      </p:sp>
      <p:sp>
        <p:nvSpPr>
          <p:cNvPr id="6" name="Title 5">
            <a:extLst>
              <a:ext uri="{FF2B5EF4-FFF2-40B4-BE49-F238E27FC236}">
                <a16:creationId xmlns:a16="http://schemas.microsoft.com/office/drawing/2014/main" id="{6E026B1C-E93C-3093-4A01-879A57A7F01A}"/>
              </a:ext>
            </a:extLst>
          </p:cNvPr>
          <p:cNvSpPr>
            <a:spLocks noGrp="1"/>
          </p:cNvSpPr>
          <p:nvPr>
            <p:ph type="title"/>
          </p:nvPr>
        </p:nvSpPr>
        <p:spPr>
          <a:xfrm>
            <a:off x="266307" y="2124735"/>
            <a:ext cx="8611385" cy="1325563"/>
          </a:xfrm>
        </p:spPr>
        <p:txBody>
          <a:bodyPr>
            <a:normAutofit fontScale="90000"/>
          </a:bodyPr>
          <a:lstStyle/>
          <a:p>
            <a:pPr marL="0" indent="0" algn="ctr">
              <a:lnSpc>
                <a:spcPct val="150000"/>
              </a:lnSpc>
            </a:pPr>
            <a:br>
              <a:rPr lang="en-GB" altLang="en-US" sz="5300" b="1" dirty="0">
                <a:solidFill>
                  <a:schemeClr val="accent1">
                    <a:lumMod val="75000"/>
                  </a:schemeClr>
                </a:solidFill>
                <a:latin typeface="Arial" panose="020B0604020202020204" pitchFamily="34" charset="0"/>
                <a:cs typeface="Arial" panose="020B0604020202020204" pitchFamily="34" charset="0"/>
              </a:rPr>
            </a:br>
            <a:r>
              <a:rPr lang="en-GB" altLang="en-US" sz="5300" b="1" dirty="0">
                <a:solidFill>
                  <a:schemeClr val="accent1">
                    <a:lumMod val="75000"/>
                  </a:schemeClr>
                </a:solidFill>
                <a:latin typeface="Arial" panose="020B0604020202020204" pitchFamily="34" charset="0"/>
                <a:cs typeface="Arial" panose="020B0604020202020204" pitchFamily="34" charset="0"/>
              </a:rPr>
              <a:t>Statutory Requirements and Employment Law </a:t>
            </a:r>
            <a:br>
              <a:rPr lang="en-GB" altLang="en-US" sz="3600" b="1" dirty="0">
                <a:solidFill>
                  <a:schemeClr val="accent1">
                    <a:lumMod val="75000"/>
                  </a:schemeClr>
                </a:solidFill>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74009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18DF-E2B8-4B92-AA53-6CD91BB80869}"/>
              </a:ext>
            </a:extLst>
          </p:cNvPr>
          <p:cNvSpPr>
            <a:spLocks noGrp="1"/>
          </p:cNvSpPr>
          <p:nvPr>
            <p:ph type="title"/>
          </p:nvPr>
        </p:nvSpPr>
        <p:spPr/>
        <p:txBody>
          <a:bodyPr>
            <a:noAutofit/>
          </a:bodyPr>
          <a:lstStyle/>
          <a:p>
            <a:pPr algn="ctr"/>
            <a:r>
              <a:rPr lang="en-GB" sz="4200" b="1" dirty="0">
                <a:solidFill>
                  <a:schemeClr val="accent1">
                    <a:lumMod val="75000"/>
                  </a:schemeClr>
                </a:solidFill>
                <a:latin typeface="Arial" panose="020B0604020202020204" pitchFamily="34" charset="0"/>
                <a:cs typeface="Arial" panose="020B0604020202020204" pitchFamily="34" charset="0"/>
              </a:rPr>
              <a:t>Employability/Transferable Skills</a:t>
            </a:r>
            <a:endParaRPr lang="en-GB" sz="4200" b="1" dirty="0">
              <a:solidFill>
                <a:schemeClr val="accent1">
                  <a:lumMod val="75000"/>
                </a:schemeClr>
              </a:solidFill>
            </a:endParaRPr>
          </a:p>
        </p:txBody>
      </p:sp>
      <p:sp>
        <p:nvSpPr>
          <p:cNvPr id="6" name="Content Placeholder 4">
            <a:extLst>
              <a:ext uri="{FF2B5EF4-FFF2-40B4-BE49-F238E27FC236}">
                <a16:creationId xmlns:a16="http://schemas.microsoft.com/office/drawing/2014/main" id="{633583EF-79AA-8D90-341D-ECC9483D33E9}"/>
              </a:ext>
            </a:extLst>
          </p:cNvPr>
          <p:cNvSpPr txBox="1">
            <a:spLocks/>
          </p:cNvSpPr>
          <p:nvPr/>
        </p:nvSpPr>
        <p:spPr>
          <a:xfrm>
            <a:off x="263288" y="1556792"/>
            <a:ext cx="8611385" cy="4351338"/>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Organisation</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Planning</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Time management</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Awareness </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Increased knowledge and understanding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pic>
        <p:nvPicPr>
          <p:cNvPr id="7" name="Content Placeholder 2" descr="Using your transferable skills | The Chartered Society of Physiotherapy">
            <a:extLst>
              <a:ext uri="{FF2B5EF4-FFF2-40B4-BE49-F238E27FC236}">
                <a16:creationId xmlns:a16="http://schemas.microsoft.com/office/drawing/2014/main" id="{99DEEE0E-9E97-D6C6-C538-BEF3D855CFB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635896" y="1766889"/>
            <a:ext cx="5037500" cy="2833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9722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GB" dirty="0"/>
            </a:br>
            <a:endParaRPr lang="en-GB" dirty="0"/>
          </a:p>
        </p:txBody>
      </p:sp>
      <p:sp>
        <p:nvSpPr>
          <p:cNvPr id="4" name="Title 3">
            <a:extLst>
              <a:ext uri="{FF2B5EF4-FFF2-40B4-BE49-F238E27FC236}">
                <a16:creationId xmlns:a16="http://schemas.microsoft.com/office/drawing/2014/main" id="{2B4EE7BA-B5C3-151F-8F48-E1F62CF28A64}"/>
              </a:ext>
            </a:extLst>
          </p:cNvPr>
          <p:cNvSpPr txBox="1">
            <a:spLocks/>
          </p:cNvSpPr>
          <p:nvPr/>
        </p:nvSpPr>
        <p:spPr>
          <a:xfrm>
            <a:off x="-252536" y="116632"/>
            <a:ext cx="9649072" cy="1839737"/>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Statutory obligations and  requirements</a:t>
            </a:r>
          </a:p>
        </p:txBody>
      </p:sp>
      <p:sp>
        <p:nvSpPr>
          <p:cNvPr id="5" name="Content Placeholder 5">
            <a:extLst>
              <a:ext uri="{FF2B5EF4-FFF2-40B4-BE49-F238E27FC236}">
                <a16:creationId xmlns:a16="http://schemas.microsoft.com/office/drawing/2014/main" id="{AE9C4D58-95BA-B68F-0E58-62ACB796D7EA}"/>
              </a:ext>
            </a:extLst>
          </p:cNvPr>
          <p:cNvSpPr txBox="1">
            <a:spLocks/>
          </p:cNvSpPr>
          <p:nvPr/>
        </p:nvSpPr>
        <p:spPr>
          <a:xfrm>
            <a:off x="107504" y="1939184"/>
            <a:ext cx="9145016" cy="4214438"/>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sz="2000" b="1" dirty="0">
                <a:solidFill>
                  <a:schemeClr val="accent1">
                    <a:lumMod val="75000"/>
                  </a:schemeClr>
                </a:solidFill>
                <a:latin typeface="Arial" panose="020B0604020202020204" pitchFamily="34" charset="0"/>
                <a:cs typeface="Arial" panose="020B0604020202020204" pitchFamily="34" charset="0"/>
              </a:rPr>
              <a:t>The law - Statutory requirements </a:t>
            </a:r>
            <a:r>
              <a:rPr lang="en-GB" sz="2000" dirty="0">
                <a:solidFill>
                  <a:schemeClr val="accent1">
                    <a:lumMod val="75000"/>
                  </a:schemeClr>
                </a:solidFill>
                <a:latin typeface="Arial" panose="020B0604020202020204" pitchFamily="34" charset="0"/>
                <a:cs typeface="Arial" panose="020B0604020202020204" pitchFamily="34" charset="0"/>
              </a:rPr>
              <a:t>by governing bodies such as:</a:t>
            </a:r>
          </a:p>
          <a:p>
            <a:pPr>
              <a:lnSpc>
                <a:spcPct val="150000"/>
              </a:lnSpc>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EARLY YEARS STATUTORY FRAMEWORK</a:t>
            </a:r>
          </a:p>
          <a:p>
            <a:pPr>
              <a:lnSpc>
                <a:spcPct val="150000"/>
              </a:lnSpc>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OFSTED</a:t>
            </a:r>
          </a:p>
          <a:p>
            <a:pPr>
              <a:lnSpc>
                <a:spcPct val="150000"/>
              </a:lnSpc>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HEALTH AND SAFETY - RIDDOR</a:t>
            </a:r>
          </a:p>
          <a:p>
            <a:pPr>
              <a:lnSpc>
                <a:spcPct val="150000"/>
              </a:lnSpc>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FIRE</a:t>
            </a:r>
          </a:p>
          <a:p>
            <a:pPr>
              <a:lnSpc>
                <a:spcPct val="150000"/>
              </a:lnSpc>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PUBLIC HEALTH ENGLAND</a:t>
            </a:r>
          </a:p>
          <a:p>
            <a:pPr>
              <a:lnSpc>
                <a:spcPct val="150000"/>
              </a:lnSpc>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ENVIRONMENTAL AGENCY </a:t>
            </a:r>
          </a:p>
          <a:p>
            <a:pPr>
              <a:lnSpc>
                <a:spcPct val="150000"/>
              </a:lnSpc>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EMPLOYMENT LAW</a:t>
            </a:r>
          </a:p>
        </p:txBody>
      </p:sp>
    </p:spTree>
    <p:extLst>
      <p:ext uri="{BB962C8B-B14F-4D97-AF65-F5344CB8AC3E}">
        <p14:creationId xmlns:p14="http://schemas.microsoft.com/office/powerpoint/2010/main" val="2217588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Liabilities</a:t>
            </a:r>
            <a:endParaRPr lang="en-GB" sz="4800" b="1" dirty="0">
              <a:solidFill>
                <a:schemeClr val="accent1">
                  <a:lumMod val="75000"/>
                </a:schemeClr>
              </a:solidFill>
            </a:endParaRPr>
          </a:p>
        </p:txBody>
      </p:sp>
      <p:sp>
        <p:nvSpPr>
          <p:cNvPr id="6" name="Text Placeholder 4">
            <a:extLst>
              <a:ext uri="{FF2B5EF4-FFF2-40B4-BE49-F238E27FC236}">
                <a16:creationId xmlns:a16="http://schemas.microsoft.com/office/drawing/2014/main" id="{1CB17647-722B-E9AC-7F31-47BFD0AD5054}"/>
              </a:ext>
            </a:extLst>
          </p:cNvPr>
          <p:cNvSpPr>
            <a:spLocks noGrp="1"/>
          </p:cNvSpPr>
          <p:nvPr>
            <p:ph idx="1"/>
          </p:nvPr>
        </p:nvSpPr>
        <p:spPr>
          <a:xfrm>
            <a:off x="268665" y="1340768"/>
            <a:ext cx="8611385" cy="4060791"/>
          </a:xfrm>
        </p:spPr>
        <p:txBody>
          <a:bodyPr>
            <a:normAutofit fontScale="92500"/>
          </a:bodyPr>
          <a:lstStyle/>
          <a:p>
            <a:pPr marL="0" indent="0" algn="ctr">
              <a:buNone/>
            </a:pPr>
            <a:endParaRPr lang="en-GB" sz="2800" b="1" dirty="0">
              <a:solidFill>
                <a:schemeClr val="accent6">
                  <a:lumMod val="75000"/>
                </a:schemeClr>
              </a:solidFill>
            </a:endParaRPr>
          </a:p>
          <a:p>
            <a:pPr marL="0" indent="0" algn="ctr">
              <a:buNone/>
            </a:pPr>
            <a:r>
              <a:rPr lang="en-GB" sz="2800" b="1" dirty="0">
                <a:solidFill>
                  <a:schemeClr val="accent1">
                    <a:lumMod val="75000"/>
                  </a:schemeClr>
                </a:solidFill>
              </a:rPr>
              <a:t>By Law</a:t>
            </a:r>
          </a:p>
          <a:p>
            <a:r>
              <a:rPr lang="en-GB" sz="2400" dirty="0">
                <a:solidFill>
                  <a:schemeClr val="accent1">
                    <a:lumMod val="75000"/>
                  </a:schemeClr>
                </a:solidFill>
              </a:rPr>
              <a:t>Financial duties (salaries/pensions /holidays/sickness and redundancies) </a:t>
            </a:r>
          </a:p>
          <a:p>
            <a:r>
              <a:rPr lang="en-GB" sz="2400" dirty="0">
                <a:solidFill>
                  <a:schemeClr val="accent1">
                    <a:lumMod val="75000"/>
                  </a:schemeClr>
                </a:solidFill>
              </a:rPr>
              <a:t>Procedural duties (grievance and disciplinary procedures in place)</a:t>
            </a:r>
          </a:p>
          <a:p>
            <a:r>
              <a:rPr lang="en-GB" sz="2400" dirty="0">
                <a:solidFill>
                  <a:schemeClr val="accent1">
                    <a:lumMod val="75000"/>
                  </a:schemeClr>
                </a:solidFill>
              </a:rPr>
              <a:t>Employment Contracts</a:t>
            </a:r>
          </a:p>
          <a:p>
            <a:r>
              <a:rPr lang="en-GB" sz="2400" dirty="0">
                <a:solidFill>
                  <a:schemeClr val="accent1">
                    <a:lumMod val="75000"/>
                  </a:schemeClr>
                </a:solidFill>
              </a:rPr>
              <a:t>Insurance (public liability as well as personal injury)</a:t>
            </a:r>
          </a:p>
          <a:p>
            <a:r>
              <a:rPr lang="en-GB" sz="2400" dirty="0">
                <a:solidFill>
                  <a:schemeClr val="accent1">
                    <a:lumMod val="75000"/>
                  </a:schemeClr>
                </a:solidFill>
              </a:rPr>
              <a:t>Duty of care ( all aspects of health and safety)</a:t>
            </a:r>
          </a:p>
          <a:p>
            <a:r>
              <a:rPr lang="en-GB" sz="2400" dirty="0">
                <a:solidFill>
                  <a:schemeClr val="accent1">
                    <a:lumMod val="75000"/>
                  </a:schemeClr>
                </a:solidFill>
              </a:rPr>
              <a:t>Equal opportunities (race, religion, gender, age or disability)  </a:t>
            </a:r>
          </a:p>
          <a:p>
            <a:pPr marL="0" indent="0" algn="r">
              <a:buNone/>
            </a:pPr>
            <a:r>
              <a:rPr lang="en-GB" sz="2400" dirty="0">
                <a:solidFill>
                  <a:schemeClr val="accent1">
                    <a:lumMod val="75000"/>
                  </a:schemeClr>
                </a:solidFill>
              </a:rPr>
              <a:t>(O’Sullivan, 2009: 163)</a:t>
            </a:r>
          </a:p>
          <a:p>
            <a:pPr marL="0" indent="0">
              <a:buNone/>
            </a:pPr>
            <a:endParaRPr lang="en-GB" dirty="0"/>
          </a:p>
        </p:txBody>
      </p:sp>
    </p:spTree>
    <p:extLst>
      <p:ext uri="{BB962C8B-B14F-4D97-AF65-F5344CB8AC3E}">
        <p14:creationId xmlns:p14="http://schemas.microsoft.com/office/powerpoint/2010/main" val="2089769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The Legislative Framework</a:t>
            </a:r>
            <a:endParaRPr lang="en-GB" sz="4800" b="1" dirty="0">
              <a:solidFill>
                <a:schemeClr val="accent1">
                  <a:lumMod val="75000"/>
                </a:schemeClr>
              </a:solidFill>
            </a:endParaRPr>
          </a:p>
        </p:txBody>
      </p:sp>
      <p:sp>
        <p:nvSpPr>
          <p:cNvPr id="7" name="Content Placeholder 8">
            <a:extLst>
              <a:ext uri="{FF2B5EF4-FFF2-40B4-BE49-F238E27FC236}">
                <a16:creationId xmlns:a16="http://schemas.microsoft.com/office/drawing/2014/main" id="{0BA12812-AAC1-C52F-0DE9-3BFAD35B8D63}"/>
              </a:ext>
            </a:extLst>
          </p:cNvPr>
          <p:cNvSpPr txBox="1">
            <a:spLocks/>
          </p:cNvSpPr>
          <p:nvPr/>
        </p:nvSpPr>
        <p:spPr>
          <a:xfrm>
            <a:off x="395536" y="1801158"/>
            <a:ext cx="8359080" cy="3600401"/>
          </a:xfrm>
          <a:prstGeom prst="rect">
            <a:avLst/>
          </a:prstGeom>
        </p:spPr>
        <p:txBody>
          <a:bodyPr>
            <a:normAutofit fontScale="92500"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Health and Safety at Work Act 1974</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Children Act 1989</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UNCRC 1989</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Care Standards Act 2000</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Education Act 2002</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Children Act 2004</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Childcare Act 2006</a:t>
            </a:r>
          </a:p>
          <a:p>
            <a:endParaRPr lang="en-GB" dirty="0"/>
          </a:p>
        </p:txBody>
      </p:sp>
    </p:spTree>
    <p:extLst>
      <p:ext uri="{BB962C8B-B14F-4D97-AF65-F5344CB8AC3E}">
        <p14:creationId xmlns:p14="http://schemas.microsoft.com/office/powerpoint/2010/main" val="3367560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The Legislative Framework</a:t>
            </a:r>
            <a:endParaRPr lang="cy-GB" sz="4800" b="1" dirty="0">
              <a:solidFill>
                <a:schemeClr val="accent1">
                  <a:lumMod val="75000"/>
                </a:schemeClr>
              </a:solidFill>
            </a:endParaRPr>
          </a:p>
        </p:txBody>
      </p:sp>
      <p:sp>
        <p:nvSpPr>
          <p:cNvPr id="9" name="Content Placeholder 8">
            <a:extLst>
              <a:ext uri="{FF2B5EF4-FFF2-40B4-BE49-F238E27FC236}">
                <a16:creationId xmlns:a16="http://schemas.microsoft.com/office/drawing/2014/main" id="{2DFBA649-E073-FC4B-E1AA-EBBDE1F64FE4}"/>
              </a:ext>
            </a:extLst>
          </p:cNvPr>
          <p:cNvSpPr txBox="1">
            <a:spLocks/>
          </p:cNvSpPr>
          <p:nvPr/>
        </p:nvSpPr>
        <p:spPr>
          <a:xfrm>
            <a:off x="263950" y="1741383"/>
            <a:ext cx="8611385" cy="374441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Education Act 2011</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Early Years Statutory Framework (2024)</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Data Protection Act (2018)</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GDPR (2018)</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Keeping Children Safe in Education (2024)</a:t>
            </a:r>
          </a:p>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SEND Code of Practice (2015)</a:t>
            </a:r>
          </a:p>
        </p:txBody>
      </p:sp>
    </p:spTree>
    <p:extLst>
      <p:ext uri="{BB962C8B-B14F-4D97-AF65-F5344CB8AC3E}">
        <p14:creationId xmlns:p14="http://schemas.microsoft.com/office/powerpoint/2010/main" val="2486238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56723"/>
            <a:ext cx="8611385" cy="1325563"/>
          </a:xfrm>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Policies</a:t>
            </a:r>
            <a:endParaRPr lang="en-GB" sz="4800" b="1" dirty="0">
              <a:solidFill>
                <a:schemeClr val="accent1">
                  <a:lumMod val="75000"/>
                </a:schemeClr>
              </a:solidFill>
            </a:endParaRPr>
          </a:p>
        </p:txBody>
      </p:sp>
      <p:sp>
        <p:nvSpPr>
          <p:cNvPr id="13" name="TextBox 12">
            <a:extLst>
              <a:ext uri="{FF2B5EF4-FFF2-40B4-BE49-F238E27FC236}">
                <a16:creationId xmlns:a16="http://schemas.microsoft.com/office/drawing/2014/main" id="{55BDE2DA-7D94-AE3E-6EEC-4EC919618F39}"/>
              </a:ext>
            </a:extLst>
          </p:cNvPr>
          <p:cNvSpPr txBox="1"/>
          <p:nvPr/>
        </p:nvSpPr>
        <p:spPr>
          <a:xfrm>
            <a:off x="179512" y="1484784"/>
            <a:ext cx="8780721" cy="4062651"/>
          </a:xfrm>
          <a:prstGeom prst="rect">
            <a:avLst/>
          </a:prstGeom>
          <a:noFill/>
        </p:spPr>
        <p:txBody>
          <a:bodyPr wrap="square">
            <a:spAutoFit/>
          </a:bodyPr>
          <a:lstStyle/>
          <a:p>
            <a:pPr marL="0" indent="0">
              <a:lnSpc>
                <a:spcPct val="150000"/>
              </a:lnSpc>
              <a:buNone/>
            </a:pPr>
            <a:r>
              <a:rPr lang="en-GB" altLang="en-US" sz="2600" dirty="0">
                <a:solidFill>
                  <a:schemeClr val="accent1">
                    <a:lumMod val="75000"/>
                  </a:schemeClr>
                </a:solidFill>
                <a:latin typeface="Arial" panose="020B0604020202020204" pitchFamily="34" charset="0"/>
                <a:cs typeface="Arial" panose="020B0604020202020204" pitchFamily="34" charset="0"/>
              </a:rPr>
              <a:t>The </a:t>
            </a:r>
            <a:r>
              <a:rPr lang="en-GB" altLang="en-US" sz="2600" b="1" dirty="0">
                <a:solidFill>
                  <a:schemeClr val="accent1">
                    <a:lumMod val="75000"/>
                  </a:schemeClr>
                </a:solidFill>
                <a:latin typeface="Arial" panose="020B0604020202020204" pitchFamily="34" charset="0"/>
                <a:cs typeface="Arial" panose="020B0604020202020204" pitchFamily="34" charset="0"/>
              </a:rPr>
              <a:t>Children Act 1989 </a:t>
            </a:r>
            <a:r>
              <a:rPr lang="en-GB" altLang="en-US" sz="2600" dirty="0">
                <a:solidFill>
                  <a:schemeClr val="accent1">
                    <a:lumMod val="75000"/>
                  </a:schemeClr>
                </a:solidFill>
                <a:latin typeface="Arial" panose="020B0604020202020204" pitchFamily="34" charset="0"/>
                <a:cs typeface="Arial" panose="020B0604020202020204" pitchFamily="34" charset="0"/>
              </a:rPr>
              <a:t>stated the need for policies:</a:t>
            </a:r>
            <a:endParaRPr lang="en-GB" altLang="en-US" sz="2600" i="1" dirty="0">
              <a:solidFill>
                <a:schemeClr val="accent1">
                  <a:lumMod val="75000"/>
                </a:schemeClr>
              </a:solidFill>
              <a:latin typeface="Arial" panose="020B0604020202020204" pitchFamily="34" charset="0"/>
              <a:cs typeface="Arial" panose="020B0604020202020204" pitchFamily="34" charset="0"/>
            </a:endParaRPr>
          </a:p>
          <a:p>
            <a:pPr>
              <a:lnSpc>
                <a:spcPct val="150000"/>
              </a:lnSpc>
              <a:buNone/>
            </a:pPr>
            <a:r>
              <a:rPr lang="en-GB" altLang="en-US" sz="2600" dirty="0">
                <a:solidFill>
                  <a:schemeClr val="accent1">
                    <a:lumMod val="75000"/>
                  </a:schemeClr>
                </a:solidFill>
                <a:latin typeface="Arial" panose="020B0604020202020204" pitchFamily="34" charset="0"/>
                <a:cs typeface="Arial" panose="020B0604020202020204" pitchFamily="34" charset="0"/>
              </a:rPr>
              <a:t>Policies exist to protect  children, parents and the staff and to ensure that everyone…is absolutely clear about the way the organisation functions and about what to do at all times                                           </a:t>
            </a:r>
          </a:p>
          <a:p>
            <a:pPr>
              <a:lnSpc>
                <a:spcPct val="150000"/>
              </a:lnSpc>
              <a:buNone/>
            </a:pPr>
            <a:r>
              <a:rPr lang="en-GB" altLang="en-US" sz="2600" dirty="0">
                <a:solidFill>
                  <a:schemeClr val="accent1">
                    <a:lumMod val="75000"/>
                  </a:schemeClr>
                </a:solidFill>
                <a:latin typeface="Arial" panose="020B0604020202020204" pitchFamily="34" charset="0"/>
                <a:cs typeface="Arial" panose="020B0604020202020204" pitchFamily="34" charset="0"/>
              </a:rPr>
              <a:t>				  </a:t>
            </a:r>
            <a:r>
              <a:rPr lang="en-GB" altLang="en-US" sz="2400" dirty="0">
                <a:solidFill>
                  <a:schemeClr val="accent1">
                    <a:lumMod val="75000"/>
                  </a:schemeClr>
                </a:solidFill>
                <a:latin typeface="Arial" panose="020B0604020202020204" pitchFamily="34" charset="0"/>
                <a:cs typeface="Arial" panose="020B0604020202020204" pitchFamily="34" charset="0"/>
              </a:rPr>
              <a:t>(Sadek and Sadek, 1998 p. 50).</a:t>
            </a:r>
          </a:p>
          <a:p>
            <a:pPr>
              <a:buNone/>
            </a:pPr>
            <a:endParaRPr lang="cy-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2418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38477"/>
            <a:ext cx="8611385"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Policies and Procedures</a:t>
            </a:r>
            <a:endParaRPr lang="cy-GB" sz="4800" b="1" dirty="0">
              <a:solidFill>
                <a:schemeClr val="accent1">
                  <a:lumMod val="75000"/>
                </a:schemeClr>
              </a:solidFill>
            </a:endParaRPr>
          </a:p>
        </p:txBody>
      </p:sp>
      <p:sp>
        <p:nvSpPr>
          <p:cNvPr id="6" name="Content Placeholder 3">
            <a:extLst>
              <a:ext uri="{FF2B5EF4-FFF2-40B4-BE49-F238E27FC236}">
                <a16:creationId xmlns:a16="http://schemas.microsoft.com/office/drawing/2014/main" id="{2FFCCC99-81CF-2DB4-FE39-D1D65FC52591}"/>
              </a:ext>
            </a:extLst>
          </p:cNvPr>
          <p:cNvSpPr txBox="1">
            <a:spLocks/>
          </p:cNvSpPr>
          <p:nvPr/>
        </p:nvSpPr>
        <p:spPr>
          <a:xfrm>
            <a:off x="467544" y="1287086"/>
            <a:ext cx="8296403"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sz="2800" dirty="0">
                <a:solidFill>
                  <a:schemeClr val="accent1">
                    <a:lumMod val="75000"/>
                  </a:schemeClr>
                </a:solidFill>
              </a:rPr>
              <a:t>a </a:t>
            </a:r>
            <a:r>
              <a:rPr lang="en-GB" sz="2800" b="1" dirty="0">
                <a:solidFill>
                  <a:schemeClr val="accent1">
                    <a:lumMod val="75000"/>
                  </a:schemeClr>
                </a:solidFill>
              </a:rPr>
              <a:t>policy</a:t>
            </a:r>
            <a:r>
              <a:rPr lang="en-GB" sz="2800" dirty="0">
                <a:solidFill>
                  <a:schemeClr val="accent1">
                    <a:lumMod val="75000"/>
                  </a:schemeClr>
                </a:solidFill>
              </a:rPr>
              <a:t> is a written statement about how you will work in one area of your practice.</a:t>
            </a:r>
          </a:p>
          <a:p>
            <a:pPr>
              <a:lnSpc>
                <a:spcPct val="150000"/>
              </a:lnSpc>
            </a:pPr>
            <a:endParaRPr lang="en-GB" sz="2800" dirty="0">
              <a:solidFill>
                <a:schemeClr val="accent1">
                  <a:lumMod val="75000"/>
                </a:schemeClr>
              </a:solidFill>
            </a:endParaRPr>
          </a:p>
          <a:p>
            <a:pPr>
              <a:lnSpc>
                <a:spcPct val="150000"/>
              </a:lnSpc>
            </a:pPr>
            <a:r>
              <a:rPr lang="en-GB" sz="2800" dirty="0">
                <a:solidFill>
                  <a:schemeClr val="accent1">
                    <a:lumMod val="75000"/>
                  </a:schemeClr>
                </a:solidFill>
              </a:rPr>
              <a:t>A </a:t>
            </a:r>
            <a:r>
              <a:rPr lang="en-GB" sz="2800" b="1" dirty="0">
                <a:solidFill>
                  <a:schemeClr val="accent1">
                    <a:lumMod val="75000"/>
                  </a:schemeClr>
                </a:solidFill>
              </a:rPr>
              <a:t>procedure</a:t>
            </a:r>
            <a:r>
              <a:rPr lang="en-GB" sz="2800" dirty="0">
                <a:solidFill>
                  <a:schemeClr val="accent1">
                    <a:lumMod val="75000"/>
                  </a:schemeClr>
                </a:solidFill>
              </a:rPr>
              <a:t> details the actions you will take to carry out the policy. </a:t>
            </a:r>
          </a:p>
          <a:p>
            <a:pPr marL="0" indent="0" algn="r">
              <a:lnSpc>
                <a:spcPct val="150000"/>
              </a:lnSpc>
              <a:buFont typeface="Arial" panose="020B0604020202020204" pitchFamily="34" charset="0"/>
              <a:buNone/>
            </a:pPr>
            <a:r>
              <a:rPr lang="en-GB" sz="2800" dirty="0">
                <a:solidFill>
                  <a:schemeClr val="accent1">
                    <a:lumMod val="75000"/>
                  </a:schemeClr>
                </a:solidFill>
              </a:rPr>
              <a:t>Pacey (2021)</a:t>
            </a:r>
          </a:p>
        </p:txBody>
      </p:sp>
    </p:spTree>
    <p:extLst>
      <p:ext uri="{BB962C8B-B14F-4D97-AF65-F5344CB8AC3E}">
        <p14:creationId xmlns:p14="http://schemas.microsoft.com/office/powerpoint/2010/main" val="3931359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Role of the leader: policies</a:t>
            </a:r>
            <a:endParaRPr lang="en-GB" sz="4800" b="1" dirty="0">
              <a:solidFill>
                <a:schemeClr val="accent1">
                  <a:lumMod val="75000"/>
                </a:schemeClr>
              </a:solidFill>
            </a:endParaRPr>
          </a:p>
        </p:txBody>
      </p:sp>
      <p:sp>
        <p:nvSpPr>
          <p:cNvPr id="9" name="Content Placeholder 3">
            <a:extLst>
              <a:ext uri="{FF2B5EF4-FFF2-40B4-BE49-F238E27FC236}">
                <a16:creationId xmlns:a16="http://schemas.microsoft.com/office/drawing/2014/main" id="{64DA6982-A62E-6C51-7B1A-C7FE13961D13}"/>
              </a:ext>
            </a:extLst>
          </p:cNvPr>
          <p:cNvSpPr txBox="1">
            <a:spLocks/>
          </p:cNvSpPr>
          <p:nvPr/>
        </p:nvSpPr>
        <p:spPr>
          <a:xfrm>
            <a:off x="263950" y="1628800"/>
            <a:ext cx="8772546" cy="4267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Policies must be carefully written (ideally by the team) – succinct and easily understood.</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Must explain the beliefs of the individual setting, the action that will be taken.</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Must be supplied to parents.</a:t>
            </a:r>
          </a:p>
          <a:p>
            <a:endParaRPr lang="en-GB" dirty="0"/>
          </a:p>
        </p:txBody>
      </p:sp>
    </p:spTree>
    <p:extLst>
      <p:ext uri="{BB962C8B-B14F-4D97-AF65-F5344CB8AC3E}">
        <p14:creationId xmlns:p14="http://schemas.microsoft.com/office/powerpoint/2010/main" val="3288473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3F588-9353-15E1-99D0-5E595A98AE81}"/>
              </a:ext>
            </a:extLst>
          </p:cNvPr>
          <p:cNvSpPr>
            <a:spLocks noGrp="1"/>
          </p:cNvSpPr>
          <p:nvPr>
            <p:ph type="title"/>
          </p:nvPr>
        </p:nvSpPr>
        <p:spPr>
          <a:xfrm>
            <a:off x="-396552" y="365126"/>
            <a:ext cx="9937103" cy="1325563"/>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A policy is seen as an agreement/contract</a:t>
            </a:r>
            <a:endParaRPr lang="en-GB" sz="4800" b="1" dirty="0">
              <a:solidFill>
                <a:schemeClr val="accent1">
                  <a:lumMod val="75000"/>
                </a:schemeClr>
              </a:solidFill>
            </a:endParaRPr>
          </a:p>
        </p:txBody>
      </p:sp>
      <p:sp>
        <p:nvSpPr>
          <p:cNvPr id="7" name="Content Placeholder 3">
            <a:extLst>
              <a:ext uri="{FF2B5EF4-FFF2-40B4-BE49-F238E27FC236}">
                <a16:creationId xmlns:a16="http://schemas.microsoft.com/office/drawing/2014/main" id="{5160E770-156E-85F9-F11A-4881E3C717D9}"/>
              </a:ext>
            </a:extLst>
          </p:cNvPr>
          <p:cNvSpPr txBox="1">
            <a:spLocks/>
          </p:cNvSpPr>
          <p:nvPr/>
        </p:nvSpPr>
        <p:spPr>
          <a:xfrm>
            <a:off x="107504" y="2060848"/>
            <a:ext cx="8712460" cy="4267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419100" indent="-419100">
              <a:lnSpc>
                <a:spcPct val="150000"/>
              </a:lnSpc>
              <a:defRPr/>
            </a:pPr>
            <a:r>
              <a:rPr lang="en-GB" sz="2400" dirty="0">
                <a:solidFill>
                  <a:schemeClr val="accent1">
                    <a:lumMod val="75000"/>
                  </a:schemeClr>
                </a:solidFill>
                <a:latin typeface="Arial" panose="020B0604020202020204" pitchFamily="34" charset="0"/>
                <a:cs typeface="Arial" panose="020B0604020202020204" pitchFamily="34" charset="0"/>
              </a:rPr>
              <a:t>Everyone is responsible for making it work</a:t>
            </a:r>
          </a:p>
          <a:p>
            <a:pPr marL="419100" indent="-419100">
              <a:lnSpc>
                <a:spcPct val="150000"/>
              </a:lnSpc>
              <a:defRPr/>
            </a:pPr>
            <a:r>
              <a:rPr lang="en-GB" sz="2400" dirty="0">
                <a:solidFill>
                  <a:schemeClr val="accent1">
                    <a:lumMod val="75000"/>
                  </a:schemeClr>
                </a:solidFill>
                <a:latin typeface="Arial" panose="020B0604020202020204" pitchFamily="34" charset="0"/>
                <a:cs typeface="Arial" panose="020B0604020202020204" pitchFamily="34" charset="0"/>
              </a:rPr>
              <a:t>They are only as good as the use you make of them</a:t>
            </a:r>
          </a:p>
          <a:p>
            <a:pPr marL="419100" indent="-419100">
              <a:lnSpc>
                <a:spcPct val="150000"/>
              </a:lnSpc>
              <a:defRPr/>
            </a:pPr>
            <a:r>
              <a:rPr lang="en-GB" sz="2400" dirty="0">
                <a:solidFill>
                  <a:schemeClr val="accent1">
                    <a:lumMod val="75000"/>
                  </a:schemeClr>
                </a:solidFill>
                <a:latin typeface="Arial" panose="020B0604020202020204" pitchFamily="34" charset="0"/>
                <a:cs typeface="Arial" panose="020B0604020202020204" pitchFamily="34" charset="0"/>
              </a:rPr>
              <a:t>It is the testing of these policies (i.e. inspection) that truly sees whether the leadership, management and teamwork are effective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4044940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Why monitor policies?</a:t>
            </a:r>
            <a:endParaRPr lang="en-GB" sz="4800" b="1" dirty="0">
              <a:solidFill>
                <a:schemeClr val="accent1">
                  <a:lumMod val="75000"/>
                </a:schemeClr>
              </a:solidFill>
            </a:endParaRPr>
          </a:p>
        </p:txBody>
      </p:sp>
      <p:sp>
        <p:nvSpPr>
          <p:cNvPr id="9" name="Content Placeholder 3">
            <a:extLst>
              <a:ext uri="{FF2B5EF4-FFF2-40B4-BE49-F238E27FC236}">
                <a16:creationId xmlns:a16="http://schemas.microsoft.com/office/drawing/2014/main" id="{7D6B2840-BD33-09A2-E71B-AF80E63A73A1}"/>
              </a:ext>
            </a:extLst>
          </p:cNvPr>
          <p:cNvSpPr txBox="1">
            <a:spLocks/>
          </p:cNvSpPr>
          <p:nvPr/>
        </p:nvSpPr>
        <p:spPr>
          <a:xfrm>
            <a:off x="107504" y="1719413"/>
            <a:ext cx="8611385" cy="41148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Regular monitoring is crucial. How often? How? Who?</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Must keep abreast of statutory changes                   </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(list what these have been recently/are at present / may be in future).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9451018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518" y="0"/>
            <a:ext cx="8611385"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Policies </a:t>
            </a:r>
            <a:endParaRPr lang="cy-GB" sz="4800" b="1" dirty="0">
              <a:solidFill>
                <a:schemeClr val="accent1">
                  <a:lumMod val="75000"/>
                </a:schemeClr>
              </a:solidFill>
            </a:endParaRPr>
          </a:p>
        </p:txBody>
      </p:sp>
      <p:sp>
        <p:nvSpPr>
          <p:cNvPr id="5" name="Content Placeholder 3">
            <a:extLst>
              <a:ext uri="{FF2B5EF4-FFF2-40B4-BE49-F238E27FC236}">
                <a16:creationId xmlns:a16="http://schemas.microsoft.com/office/drawing/2014/main" id="{7F5FF83C-2267-E439-3B29-CF1FBCE92722}"/>
              </a:ext>
            </a:extLst>
          </p:cNvPr>
          <p:cNvSpPr>
            <a:spLocks noGrp="1"/>
          </p:cNvSpPr>
          <p:nvPr>
            <p:ph idx="1"/>
          </p:nvPr>
        </p:nvSpPr>
        <p:spPr>
          <a:xfrm>
            <a:off x="266700" y="1052736"/>
            <a:ext cx="8611385" cy="4276815"/>
          </a:xfrm>
        </p:spPr>
        <p:txBody>
          <a:bodyPr>
            <a:normAutofit/>
          </a:bodyPr>
          <a:lstStyle/>
          <a:p>
            <a:endParaRPr lang="en-GB" sz="24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r>
              <a:rPr lang="en-GB" sz="2400"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EYFS Statutory Framework for Group and School-based Providers (2024)</a:t>
            </a:r>
            <a:endParaRPr lang="en-GB" sz="2400" dirty="0">
              <a:solidFill>
                <a:srgbClr val="0070C0"/>
              </a:solidFill>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EYFS Statutory Framework for Childminders (2024)</a:t>
            </a:r>
            <a:endParaRPr lang="en-GB" sz="2400" dirty="0">
              <a:solidFill>
                <a:srgbClr val="0070C0"/>
              </a:solidFill>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hlinkClick r:id="rId6"/>
              </a:rPr>
              <a:t>Keeping Children Safe in Education (2024)</a:t>
            </a:r>
            <a:endParaRPr lang="en-GB" sz="2400" dirty="0">
              <a:solidFill>
                <a:srgbClr val="0070C0"/>
              </a:solidFill>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Policies and procedures - what you need to know | PACEY</a:t>
            </a:r>
            <a:endParaRPr lang="en-GB" sz="2400" dirty="0">
              <a:solidFill>
                <a:srgbClr val="0070C0"/>
              </a:solidFill>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4226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99392"/>
            <a:ext cx="8611385" cy="1325563"/>
          </a:xfrm>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Ofsted</a:t>
            </a:r>
            <a:endParaRPr lang="en-GB" sz="4800" b="1" dirty="0">
              <a:solidFill>
                <a:schemeClr val="accent1">
                  <a:lumMod val="75000"/>
                </a:schemeClr>
              </a:solidFill>
            </a:endParaRPr>
          </a:p>
        </p:txBody>
      </p:sp>
      <p:sp>
        <p:nvSpPr>
          <p:cNvPr id="6" name="Content Placeholder 3">
            <a:extLst>
              <a:ext uri="{FF2B5EF4-FFF2-40B4-BE49-F238E27FC236}">
                <a16:creationId xmlns:a16="http://schemas.microsoft.com/office/drawing/2014/main" id="{5E308878-1CD1-7EF2-0A7A-F4EFC9E05AE7}"/>
              </a:ext>
            </a:extLst>
          </p:cNvPr>
          <p:cNvSpPr txBox="1">
            <a:spLocks/>
          </p:cNvSpPr>
          <p:nvPr/>
        </p:nvSpPr>
        <p:spPr>
          <a:xfrm>
            <a:off x="395536" y="836712"/>
            <a:ext cx="8482156" cy="4938377"/>
          </a:xfrm>
          <a:prstGeom prst="rect">
            <a:avLst/>
          </a:prstGeom>
        </p:spPr>
        <p:txBody>
          <a:bodyPr>
            <a:normAutofit fontScale="55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Registration</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Inspection</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Complaints</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Statutory powers</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Inspection: One/two inspectors (depending on size of setting)</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1 day (may make a second visit)</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Care - Safeguarding</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Standards of cleanliness and compliance</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Leadership</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Judgements (Outstanding/good/requires improvement/inadequate) </a:t>
            </a:r>
          </a:p>
          <a:p>
            <a:pPr>
              <a:lnSpc>
                <a:spcPct val="170000"/>
              </a:lnSpc>
            </a:pPr>
            <a:r>
              <a:rPr lang="en-GB" sz="2800" dirty="0">
                <a:solidFill>
                  <a:schemeClr val="accent1">
                    <a:lumMod val="75000"/>
                  </a:schemeClr>
                </a:solidFill>
                <a:latin typeface="Arial" panose="020B0604020202020204" pitchFamily="34" charset="0"/>
                <a:cs typeface="Arial" panose="020B0604020202020204" pitchFamily="34" charset="0"/>
              </a:rPr>
              <a:t>The Inspection Report is available to all  </a:t>
            </a:r>
          </a:p>
          <a:p>
            <a:endParaRPr lang="en-GB" sz="2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308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325" y="-171400"/>
            <a:ext cx="9708650" cy="1627841"/>
          </a:xfrm>
        </p:spPr>
        <p:txBody>
          <a:bodyPr>
            <a:noAutofit/>
          </a:body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400" b="1" dirty="0">
              <a:solidFill>
                <a:srgbClr val="0070C0"/>
              </a:solidFill>
            </a:endParaRPr>
          </a:p>
        </p:txBody>
      </p:sp>
      <p:sp>
        <p:nvSpPr>
          <p:cNvPr id="4" name="Content Placeholder 3">
            <a:extLst>
              <a:ext uri="{FF2B5EF4-FFF2-40B4-BE49-F238E27FC236}">
                <a16:creationId xmlns:a16="http://schemas.microsoft.com/office/drawing/2014/main" id="{CD214313-F7B2-0F45-28E7-364A6F662B7E}"/>
              </a:ext>
            </a:extLst>
          </p:cNvPr>
          <p:cNvSpPr txBox="1">
            <a:spLocks/>
          </p:cNvSpPr>
          <p:nvPr/>
        </p:nvSpPr>
        <p:spPr>
          <a:xfrm>
            <a:off x="179512" y="1268760"/>
            <a:ext cx="8784976" cy="4392489"/>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altLang="en-US" dirty="0">
              <a:latin typeface="Calibri" pitchFamily="34" charset="0"/>
            </a:endParaRPr>
          </a:p>
          <a:p>
            <a:endParaRPr lang="en-GB" dirty="0"/>
          </a:p>
        </p:txBody>
      </p:sp>
      <p:sp>
        <p:nvSpPr>
          <p:cNvPr id="5" name="TextBox 4">
            <a:extLst>
              <a:ext uri="{FF2B5EF4-FFF2-40B4-BE49-F238E27FC236}">
                <a16:creationId xmlns:a16="http://schemas.microsoft.com/office/drawing/2014/main" id="{072A2750-E4AD-B32F-E119-45C105F94119}"/>
              </a:ext>
            </a:extLst>
          </p:cNvPr>
          <p:cNvSpPr txBox="1"/>
          <p:nvPr/>
        </p:nvSpPr>
        <p:spPr>
          <a:xfrm>
            <a:off x="323528" y="1426665"/>
            <a:ext cx="8640960" cy="3539430"/>
          </a:xfrm>
          <a:prstGeom prst="rect">
            <a:avLst/>
          </a:prstGeom>
          <a:noFill/>
        </p:spPr>
        <p:txBody>
          <a:bodyPr wrap="square" rtlCol="0">
            <a:spAutoFit/>
          </a:bodyPr>
          <a:lstStyle/>
          <a:p>
            <a:r>
              <a:rPr lang="en-GB" sz="3200" dirty="0">
                <a:solidFill>
                  <a:srgbClr val="0070C0"/>
                </a:solidFill>
              </a:rPr>
              <a:t>Section 1: Teaching and Learning Requirements</a:t>
            </a:r>
          </a:p>
          <a:p>
            <a:endParaRPr lang="en-GB" sz="3200" dirty="0">
              <a:solidFill>
                <a:srgbClr val="0070C0"/>
              </a:solidFill>
            </a:endParaRPr>
          </a:p>
          <a:p>
            <a:r>
              <a:rPr lang="en-GB" sz="3200" dirty="0">
                <a:solidFill>
                  <a:srgbClr val="0070C0"/>
                </a:solidFill>
              </a:rPr>
              <a:t>Section 2: Assessments Requirements</a:t>
            </a:r>
          </a:p>
          <a:p>
            <a:endParaRPr lang="en-GB" sz="3200" dirty="0">
              <a:solidFill>
                <a:srgbClr val="0070C0"/>
              </a:solidFill>
            </a:endParaRPr>
          </a:p>
          <a:p>
            <a:r>
              <a:rPr lang="en-GB" sz="3200" dirty="0">
                <a:solidFill>
                  <a:srgbClr val="0070C0"/>
                </a:solidFill>
              </a:rPr>
              <a:t>Section 3: Safeguarding and Welfare Requirements </a:t>
            </a:r>
          </a:p>
        </p:txBody>
      </p:sp>
    </p:spTree>
    <p:extLst>
      <p:ext uri="{BB962C8B-B14F-4D97-AF65-F5344CB8AC3E}">
        <p14:creationId xmlns:p14="http://schemas.microsoft.com/office/powerpoint/2010/main" val="2003530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79FAFB4-050C-DBB7-B497-354E2FFB3901}"/>
              </a:ext>
            </a:extLst>
          </p:cNvPr>
          <p:cNvSpPr txBox="1">
            <a:spLocks/>
          </p:cNvSpPr>
          <p:nvPr/>
        </p:nvSpPr>
        <p:spPr>
          <a:xfrm>
            <a:off x="107504" y="188641"/>
            <a:ext cx="9036496" cy="76542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800" b="1" dirty="0">
              <a:solidFill>
                <a:srgbClr val="0070C0"/>
              </a:solidFill>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F1393D65-C496-0C0F-C271-767B3E5289F3}"/>
              </a:ext>
            </a:extLst>
          </p:cNvPr>
          <p:cNvSpPr txBox="1">
            <a:spLocks/>
          </p:cNvSpPr>
          <p:nvPr/>
        </p:nvSpPr>
        <p:spPr>
          <a:xfrm>
            <a:off x="251520" y="954065"/>
            <a:ext cx="8784976" cy="4949871"/>
          </a:xfrm>
          <a:prstGeom prst="rect">
            <a:avLst/>
          </a:prstGeom>
        </p:spPr>
        <p:txBody>
          <a:bodyPr>
            <a:normAutofit fontScale="70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2800" b="1" dirty="0">
                <a:solidFill>
                  <a:srgbClr val="0070C0"/>
                </a:solidFill>
              </a:rPr>
              <a:t>Section 1: Teaching and Learning Requirements</a:t>
            </a:r>
          </a:p>
          <a:p>
            <a:pPr marL="0" indent="0">
              <a:lnSpc>
                <a:spcPct val="160000"/>
              </a:lnSpc>
              <a:buNone/>
            </a:pPr>
            <a:r>
              <a:rPr lang="en-GB" sz="2000" dirty="0">
                <a:solidFill>
                  <a:srgbClr val="0070C0"/>
                </a:solidFill>
              </a:rPr>
              <a:t>1.1. This section sets out what providers must do, working in partnership with parents and/or carers, to promote the learning and development of all children in their care, and to ensure their entire early years’ experience contributes positively to their brain development and readiness for Key Stage 1. The learning and development requirements are informed by the best available evidence on how children learn. They also reflect the broad range of skills, knowledge, and attitudes children need as foundations for life now and in the future. Early years providers must guide the development of children’s capabilities to help ensure that children in their care will fully benefit from future opportunities. </a:t>
            </a:r>
          </a:p>
          <a:p>
            <a:pPr marL="0" indent="0">
              <a:lnSpc>
                <a:spcPct val="160000"/>
              </a:lnSpc>
              <a:buNone/>
            </a:pPr>
            <a:endParaRPr lang="en-GB" sz="2000" dirty="0">
              <a:solidFill>
                <a:srgbClr val="0070C0"/>
              </a:solidFill>
            </a:endParaRPr>
          </a:p>
          <a:p>
            <a:pPr marL="0" indent="0">
              <a:lnSpc>
                <a:spcPct val="160000"/>
              </a:lnSpc>
              <a:buNone/>
            </a:pPr>
            <a:r>
              <a:rPr lang="en-GB" sz="2000" dirty="0">
                <a:solidFill>
                  <a:srgbClr val="0070C0"/>
                </a:solidFill>
              </a:rPr>
              <a:t>1.2 The EYFS learning and development requirements for group and school-based providers are made up of the seven areas of learning and development, as set out in the educational programmes described below.</a:t>
            </a:r>
          </a:p>
          <a:p>
            <a:pPr marL="0" indent="0">
              <a:lnSpc>
                <a:spcPct val="160000"/>
              </a:lnSpc>
              <a:buNone/>
            </a:pPr>
            <a:endParaRPr lang="en-GB" sz="2000" dirty="0">
              <a:solidFill>
                <a:srgbClr val="0070C0"/>
              </a:solidFill>
            </a:endParaRPr>
          </a:p>
          <a:p>
            <a:pPr marL="0" indent="0">
              <a:lnSpc>
                <a:spcPct val="160000"/>
              </a:lnSpc>
              <a:buNone/>
            </a:pPr>
            <a:r>
              <a:rPr lang="en-GB" sz="2000" dirty="0">
                <a:solidFill>
                  <a:srgbClr val="0070C0"/>
                </a:solidFill>
              </a:rPr>
              <a:t>1.3 In reception year, teachers and practitioners will also utilise the early learning goals which summarise the knowledge, skills and understanding that all young children should have gained by the end of the EYFS. </a:t>
            </a:r>
            <a:endParaRPr lang="en-GB" sz="2800" b="1" dirty="0">
              <a:solidFill>
                <a:srgbClr val="0070C0"/>
              </a:solidFill>
            </a:endParaRPr>
          </a:p>
        </p:txBody>
      </p:sp>
    </p:spTree>
    <p:extLst>
      <p:ext uri="{BB962C8B-B14F-4D97-AF65-F5344CB8AC3E}">
        <p14:creationId xmlns:p14="http://schemas.microsoft.com/office/powerpoint/2010/main" val="952914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B0F80-848B-6DFA-3A25-412CF9CB44C1}"/>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4E950F4-4BE5-560E-3761-F6F5AECC4183}"/>
              </a:ext>
            </a:extLst>
          </p:cNvPr>
          <p:cNvSpPr txBox="1">
            <a:spLocks/>
          </p:cNvSpPr>
          <p:nvPr/>
        </p:nvSpPr>
        <p:spPr>
          <a:xfrm>
            <a:off x="107504" y="188641"/>
            <a:ext cx="9036496" cy="76542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800" b="1" dirty="0">
              <a:solidFill>
                <a:srgbClr val="0070C0"/>
              </a:solidFill>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62D97A4E-D4A0-FB5E-5DA6-5C8D7D5E5D2F}"/>
              </a:ext>
            </a:extLst>
          </p:cNvPr>
          <p:cNvSpPr txBox="1">
            <a:spLocks/>
          </p:cNvSpPr>
          <p:nvPr/>
        </p:nvSpPr>
        <p:spPr>
          <a:xfrm>
            <a:off x="251520" y="954065"/>
            <a:ext cx="8784976" cy="4949871"/>
          </a:xfrm>
          <a:prstGeom prst="rect">
            <a:avLst/>
          </a:prstGeom>
        </p:spPr>
        <p:txBody>
          <a:bodyPr>
            <a:normAutofit fontScale="925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2400" b="1" dirty="0">
                <a:solidFill>
                  <a:srgbClr val="0070C0"/>
                </a:solidFill>
              </a:rPr>
              <a:t>Section 1: Teaching and Learning Requirements</a:t>
            </a:r>
          </a:p>
          <a:p>
            <a:pPr marL="0" indent="0">
              <a:lnSpc>
                <a:spcPct val="150000"/>
              </a:lnSpc>
              <a:buNone/>
            </a:pPr>
            <a:r>
              <a:rPr lang="en-GB" sz="1600" dirty="0">
                <a:solidFill>
                  <a:srgbClr val="0070C0"/>
                </a:solidFill>
              </a:rPr>
              <a:t>1.12 Practitioners should be ambitious for all children. To do this they must consider the individual needs, interests, and development of each child in their care. They must use this information to plan a challenging and enjoyable experience for each child in all areas of learning and development. Practitioners working with the youngest children are expected to ensure a strong foundation for children’s development in the three prime areas. The specific areas of learning provide children with a broad curriculum and with opportunities to strengthen and apply the prime areas of learning. This is particularly important in developing language and extending vocabulary. </a:t>
            </a:r>
          </a:p>
          <a:p>
            <a:pPr marL="0" indent="0">
              <a:lnSpc>
                <a:spcPct val="150000"/>
              </a:lnSpc>
              <a:buNone/>
            </a:pPr>
            <a:r>
              <a:rPr lang="en-GB" sz="1600" b="1" dirty="0">
                <a:solidFill>
                  <a:srgbClr val="0070C0"/>
                </a:solidFill>
              </a:rPr>
              <a:t>Acting on concerns </a:t>
            </a:r>
          </a:p>
          <a:p>
            <a:pPr marL="0" indent="0">
              <a:lnSpc>
                <a:spcPct val="150000"/>
              </a:lnSpc>
              <a:buNone/>
            </a:pPr>
            <a:r>
              <a:rPr lang="en-GB" sz="1600" dirty="0">
                <a:solidFill>
                  <a:srgbClr val="0070C0"/>
                </a:solidFill>
              </a:rPr>
              <a:t>1.13 Throughout the early years, if a provider is worried about a child’s progress in any prime area, practitioners must discuss this with the child’s parents and/or carers and agree how to support the child. Practitioners must consider whether a child needs any additional support, including whether they may have a special educational need or disability which requires specialist support. </a:t>
            </a:r>
            <a:endParaRPr lang="en-GB" sz="2400" b="1" dirty="0">
              <a:solidFill>
                <a:srgbClr val="0070C0"/>
              </a:solidFill>
            </a:endParaRPr>
          </a:p>
        </p:txBody>
      </p:sp>
    </p:spTree>
    <p:extLst>
      <p:ext uri="{BB962C8B-B14F-4D97-AF65-F5344CB8AC3E}">
        <p14:creationId xmlns:p14="http://schemas.microsoft.com/office/powerpoint/2010/main" val="3003219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C59F81-B16C-179C-F2EC-471082D6743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493DF9D-E828-251F-6905-0EC72B85363B}"/>
              </a:ext>
            </a:extLst>
          </p:cNvPr>
          <p:cNvSpPr txBox="1">
            <a:spLocks/>
          </p:cNvSpPr>
          <p:nvPr/>
        </p:nvSpPr>
        <p:spPr>
          <a:xfrm>
            <a:off x="107504" y="188641"/>
            <a:ext cx="9036496" cy="76542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800" b="1" dirty="0">
              <a:solidFill>
                <a:srgbClr val="0070C0"/>
              </a:solidFill>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178BD644-9114-628F-DE03-93FBC725026B}"/>
              </a:ext>
            </a:extLst>
          </p:cNvPr>
          <p:cNvSpPr txBox="1">
            <a:spLocks/>
          </p:cNvSpPr>
          <p:nvPr/>
        </p:nvSpPr>
        <p:spPr>
          <a:xfrm>
            <a:off x="270248" y="836712"/>
            <a:ext cx="8784976" cy="4949871"/>
          </a:xfrm>
          <a:prstGeom prst="rect">
            <a:avLst/>
          </a:prstGeom>
        </p:spPr>
        <p:txBody>
          <a:bodyPr>
            <a:normAutofit fontScale="85000"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2400" b="1" dirty="0">
                <a:solidFill>
                  <a:srgbClr val="0070C0"/>
                </a:solidFill>
              </a:rPr>
              <a:t>Section 1: Teaching and Learning Requirements</a:t>
            </a:r>
          </a:p>
          <a:p>
            <a:pPr marL="0" indent="0">
              <a:lnSpc>
                <a:spcPct val="150000"/>
              </a:lnSpc>
              <a:buNone/>
            </a:pPr>
            <a:r>
              <a:rPr lang="en-GB" sz="2000" b="1" dirty="0">
                <a:solidFill>
                  <a:srgbClr val="0070C0"/>
                </a:solidFill>
              </a:rPr>
              <a:t>A quality workforce focused on learning and development and health and safety </a:t>
            </a:r>
          </a:p>
          <a:p>
            <a:pPr marL="0" indent="0">
              <a:lnSpc>
                <a:spcPct val="150000"/>
              </a:lnSpc>
              <a:buNone/>
            </a:pPr>
            <a:r>
              <a:rPr lang="en-GB" sz="2000" dirty="0">
                <a:solidFill>
                  <a:srgbClr val="0070C0"/>
                </a:solidFill>
              </a:rPr>
              <a:t>1.19 All children deserve high quality early education and care. This requires a quality workforce. A well-trained, skilled team of practitioners can help every child achieve the best possible educational outcomes. Children need to build an attachment with their key person for their confidence and well-being. The key person also promotes children’s learning by developing a deep understanding of their individual needs and children can particularly benefit from their modelling and support. The requirements in relation to workforce training and responsibilities, including that of the key person, are outlined in Section 3 but they are equally important for children’s learning and development as they are for their safety and welfare. </a:t>
            </a:r>
            <a:endParaRPr lang="en-GB" sz="2400" b="1" dirty="0">
              <a:solidFill>
                <a:srgbClr val="0070C0"/>
              </a:solidFill>
            </a:endParaRPr>
          </a:p>
        </p:txBody>
      </p:sp>
    </p:spTree>
    <p:extLst>
      <p:ext uri="{BB962C8B-B14F-4D97-AF65-F5344CB8AC3E}">
        <p14:creationId xmlns:p14="http://schemas.microsoft.com/office/powerpoint/2010/main" val="3907090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12ABE-ED4A-0E9B-3E4B-1F6CB1E7953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76024BA-96C5-0054-4729-4504FC9DEB37}"/>
              </a:ext>
            </a:extLst>
          </p:cNvPr>
          <p:cNvSpPr txBox="1">
            <a:spLocks/>
          </p:cNvSpPr>
          <p:nvPr/>
        </p:nvSpPr>
        <p:spPr>
          <a:xfrm>
            <a:off x="107504" y="188641"/>
            <a:ext cx="9036496" cy="76542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800" b="1" dirty="0">
              <a:solidFill>
                <a:srgbClr val="0070C0"/>
              </a:solidFill>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4A253899-904B-EE4B-26E7-87018F6FB607}"/>
              </a:ext>
            </a:extLst>
          </p:cNvPr>
          <p:cNvSpPr txBox="1">
            <a:spLocks/>
          </p:cNvSpPr>
          <p:nvPr/>
        </p:nvSpPr>
        <p:spPr>
          <a:xfrm>
            <a:off x="251520" y="954065"/>
            <a:ext cx="8784976" cy="4707183"/>
          </a:xfrm>
          <a:prstGeom prst="rect">
            <a:avLst/>
          </a:prstGeom>
        </p:spPr>
        <p:txBody>
          <a:bodyPr>
            <a:normAutofit fontScale="85000"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2800" b="1" dirty="0">
                <a:solidFill>
                  <a:srgbClr val="0070C0"/>
                </a:solidFill>
              </a:rPr>
              <a:t>Section 2: Assessments</a:t>
            </a:r>
          </a:p>
          <a:p>
            <a:pPr marL="0" indent="0">
              <a:lnSpc>
                <a:spcPct val="160000"/>
              </a:lnSpc>
              <a:buNone/>
            </a:pPr>
            <a:r>
              <a:rPr lang="en-GB" sz="1700" dirty="0">
                <a:solidFill>
                  <a:srgbClr val="0070C0"/>
                </a:solidFill>
              </a:rPr>
              <a:t>2.1 Assessment plays an important part in helping parents, carers, and practitioners to recognise children’s progress, understand their needs, and to plan activities and support. This section sets out the assessment requirements group and school-based providers must meet, as well as guidance on assessment. </a:t>
            </a:r>
          </a:p>
          <a:p>
            <a:pPr marL="0" indent="0">
              <a:lnSpc>
                <a:spcPct val="160000"/>
              </a:lnSpc>
              <a:buNone/>
            </a:pPr>
            <a:r>
              <a:rPr lang="en-GB" sz="1700" dirty="0">
                <a:solidFill>
                  <a:srgbClr val="0070C0"/>
                </a:solidFill>
              </a:rPr>
              <a:t>2.2 Assessment should not involve long breaks from interaction with children or require excessive paperwork. When assessing whether an individual child is at the expected level of development, practitioners should draw on their knowledge of the child and their own expert professional judgement. Practitioners are not required to prove this through collection of any physical evidence. </a:t>
            </a:r>
          </a:p>
          <a:p>
            <a:pPr marL="0" indent="0">
              <a:lnSpc>
                <a:spcPct val="160000"/>
              </a:lnSpc>
              <a:buNone/>
            </a:pPr>
            <a:r>
              <a:rPr lang="en-GB" sz="1700" dirty="0">
                <a:solidFill>
                  <a:srgbClr val="0070C0"/>
                </a:solidFill>
              </a:rPr>
              <a:t>2.3 Practitioners should keep parents and/or carers up to date with their child’s progress and development. Practitioners should address any learning and development needs in partnership with parents and/or carers, and any relevant professionals. </a:t>
            </a:r>
          </a:p>
          <a:p>
            <a:pPr marL="0" indent="0">
              <a:lnSpc>
                <a:spcPct val="160000"/>
              </a:lnSpc>
              <a:buNone/>
            </a:pPr>
            <a:r>
              <a:rPr lang="en-GB" sz="1700" dirty="0">
                <a:solidFill>
                  <a:srgbClr val="0070C0"/>
                </a:solidFill>
              </a:rPr>
              <a:t>2.4 Assessment should inform an ongoing dialogue between practitioners and year 1 teachers about each child’s learning and development, to support a successful transition to Key Stage 1</a:t>
            </a:r>
            <a:endParaRPr lang="en-GB" sz="2600" b="1" dirty="0">
              <a:solidFill>
                <a:srgbClr val="0070C0"/>
              </a:solidFill>
            </a:endParaRPr>
          </a:p>
        </p:txBody>
      </p:sp>
    </p:spTree>
    <p:extLst>
      <p:ext uri="{BB962C8B-B14F-4D97-AF65-F5344CB8AC3E}">
        <p14:creationId xmlns:p14="http://schemas.microsoft.com/office/powerpoint/2010/main" val="3882267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F5893-742E-1745-80CB-63FCA18892D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49BAC9BD-A434-BE53-B607-B853B57A6BD2}"/>
              </a:ext>
            </a:extLst>
          </p:cNvPr>
          <p:cNvSpPr txBox="1">
            <a:spLocks/>
          </p:cNvSpPr>
          <p:nvPr/>
        </p:nvSpPr>
        <p:spPr>
          <a:xfrm>
            <a:off x="107504" y="188641"/>
            <a:ext cx="9036496" cy="76542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800" b="1" dirty="0">
              <a:solidFill>
                <a:srgbClr val="0070C0"/>
              </a:solidFill>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19536BE7-50D4-D5D4-8E81-F88692D275EA}"/>
              </a:ext>
            </a:extLst>
          </p:cNvPr>
          <p:cNvSpPr txBox="1">
            <a:spLocks/>
          </p:cNvSpPr>
          <p:nvPr/>
        </p:nvSpPr>
        <p:spPr>
          <a:xfrm>
            <a:off x="251520" y="954065"/>
            <a:ext cx="8784976" cy="470718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lnSpc>
                <a:spcPct val="150000"/>
              </a:lnSpc>
              <a:buNone/>
            </a:pPr>
            <a:r>
              <a:rPr lang="en-GB" sz="2800" b="1" dirty="0">
                <a:solidFill>
                  <a:srgbClr val="0070C0"/>
                </a:solidFill>
              </a:rPr>
              <a:t>Section 2: Assessments</a:t>
            </a:r>
          </a:p>
          <a:p>
            <a:pPr marL="0" indent="0">
              <a:lnSpc>
                <a:spcPct val="150000"/>
              </a:lnSpc>
              <a:buNone/>
            </a:pPr>
            <a:r>
              <a:rPr lang="en-GB" sz="2800" dirty="0">
                <a:solidFill>
                  <a:srgbClr val="0070C0"/>
                </a:solidFill>
              </a:rPr>
              <a:t>Other Sections discussed: </a:t>
            </a:r>
          </a:p>
          <a:p>
            <a:pPr marL="514350" indent="-514350">
              <a:lnSpc>
                <a:spcPct val="150000"/>
              </a:lnSpc>
              <a:buAutoNum type="arabicPeriod"/>
            </a:pPr>
            <a:r>
              <a:rPr lang="en-GB" sz="2800" dirty="0">
                <a:solidFill>
                  <a:srgbClr val="0070C0"/>
                </a:solidFill>
              </a:rPr>
              <a:t>Ongoing Assessments</a:t>
            </a:r>
          </a:p>
          <a:p>
            <a:pPr marL="514350" indent="-514350">
              <a:lnSpc>
                <a:spcPct val="150000"/>
              </a:lnSpc>
              <a:buAutoNum type="arabicPeriod"/>
            </a:pPr>
            <a:r>
              <a:rPr lang="en-GB" sz="2800" dirty="0">
                <a:solidFill>
                  <a:srgbClr val="0070C0"/>
                </a:solidFill>
              </a:rPr>
              <a:t>Reception Baseline Assessments</a:t>
            </a:r>
          </a:p>
          <a:p>
            <a:pPr marL="514350" indent="-514350">
              <a:lnSpc>
                <a:spcPct val="150000"/>
              </a:lnSpc>
              <a:buAutoNum type="arabicPeriod"/>
            </a:pPr>
            <a:r>
              <a:rPr lang="en-GB" sz="2800" dirty="0">
                <a:solidFill>
                  <a:srgbClr val="0070C0"/>
                </a:solidFill>
              </a:rPr>
              <a:t>Early Years Foundation Stage Profile.</a:t>
            </a:r>
          </a:p>
        </p:txBody>
      </p:sp>
    </p:spTree>
    <p:extLst>
      <p:ext uri="{BB962C8B-B14F-4D97-AF65-F5344CB8AC3E}">
        <p14:creationId xmlns:p14="http://schemas.microsoft.com/office/powerpoint/2010/main" val="837349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E146F-0531-76C2-F144-D704D48AAB0B}"/>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8CF18EB8-081F-B0A3-70DE-01CE213D7B64}"/>
              </a:ext>
            </a:extLst>
          </p:cNvPr>
          <p:cNvSpPr txBox="1">
            <a:spLocks/>
          </p:cNvSpPr>
          <p:nvPr/>
        </p:nvSpPr>
        <p:spPr>
          <a:xfrm>
            <a:off x="107504" y="188641"/>
            <a:ext cx="9036496" cy="76542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800" b="1" dirty="0">
              <a:solidFill>
                <a:srgbClr val="0070C0"/>
              </a:solidFill>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4AA3BF50-5139-1686-C721-542EB30CA7A7}"/>
              </a:ext>
            </a:extLst>
          </p:cNvPr>
          <p:cNvSpPr txBox="1">
            <a:spLocks/>
          </p:cNvSpPr>
          <p:nvPr/>
        </p:nvSpPr>
        <p:spPr>
          <a:xfrm>
            <a:off x="251520" y="954065"/>
            <a:ext cx="8784976" cy="4707183"/>
          </a:xfrm>
          <a:prstGeom prst="rect">
            <a:avLst/>
          </a:prstGeom>
        </p:spPr>
        <p:txBody>
          <a:bodyPr>
            <a:normAutofit fontScale="70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2800" b="1" dirty="0">
                <a:solidFill>
                  <a:srgbClr val="0070C0"/>
                </a:solidFill>
              </a:rPr>
              <a:t>Section 3: Safeguarding and Welfare Requirements</a:t>
            </a:r>
          </a:p>
          <a:p>
            <a:pPr marL="0" indent="0">
              <a:lnSpc>
                <a:spcPct val="160000"/>
              </a:lnSpc>
              <a:buNone/>
            </a:pPr>
            <a:r>
              <a:rPr lang="en-GB" sz="2000" dirty="0">
                <a:solidFill>
                  <a:srgbClr val="0070C0"/>
                </a:solidFill>
              </a:rPr>
              <a:t>3.1 Children learn best when they are healthy, safe, secure, when their individual needs are met, and when they have positive relationships with the people caring for them. </a:t>
            </a:r>
          </a:p>
          <a:p>
            <a:pPr marL="0" indent="0">
              <a:lnSpc>
                <a:spcPct val="160000"/>
              </a:lnSpc>
              <a:buNone/>
            </a:pPr>
            <a:r>
              <a:rPr lang="en-GB" sz="2000" dirty="0">
                <a:solidFill>
                  <a:srgbClr val="0070C0"/>
                </a:solidFill>
              </a:rPr>
              <a:t>3.2 This section of the framework sets out the safeguarding and welfare requirements providers must meet. They are designed to help providers create a high-quality, welcoming, and safe setting where children can enjoy learning and grow in confidence. </a:t>
            </a:r>
          </a:p>
          <a:p>
            <a:pPr marL="0" indent="0">
              <a:lnSpc>
                <a:spcPct val="160000"/>
              </a:lnSpc>
              <a:buNone/>
            </a:pPr>
            <a:r>
              <a:rPr lang="en-GB" sz="2000" dirty="0">
                <a:solidFill>
                  <a:srgbClr val="0070C0"/>
                </a:solidFill>
              </a:rPr>
              <a:t>3.3 Providers must take all necessary steps to keep children safe and well. The requirements in this section explain what early years providers must do to: </a:t>
            </a:r>
          </a:p>
          <a:p>
            <a:pPr marL="0" indent="0">
              <a:lnSpc>
                <a:spcPct val="160000"/>
              </a:lnSpc>
              <a:buNone/>
            </a:pPr>
            <a:r>
              <a:rPr lang="en-GB" sz="2000" dirty="0">
                <a:solidFill>
                  <a:srgbClr val="0070C0"/>
                </a:solidFill>
              </a:rPr>
              <a:t>• Safeguard children. </a:t>
            </a:r>
          </a:p>
          <a:p>
            <a:pPr marL="0" indent="0">
              <a:lnSpc>
                <a:spcPct val="160000"/>
              </a:lnSpc>
              <a:buNone/>
            </a:pPr>
            <a:r>
              <a:rPr lang="en-GB" sz="2000" dirty="0">
                <a:solidFill>
                  <a:srgbClr val="0070C0"/>
                </a:solidFill>
              </a:rPr>
              <a:t>• Ensure the people who have contact with children are suitable. </a:t>
            </a:r>
          </a:p>
          <a:p>
            <a:pPr marL="0" indent="0">
              <a:lnSpc>
                <a:spcPct val="160000"/>
              </a:lnSpc>
              <a:buNone/>
            </a:pPr>
            <a:r>
              <a:rPr lang="en-GB" sz="2000" dirty="0">
                <a:solidFill>
                  <a:srgbClr val="0070C0"/>
                </a:solidFill>
              </a:rPr>
              <a:t>• Promote good health.</a:t>
            </a:r>
          </a:p>
          <a:p>
            <a:pPr marL="0" indent="0">
              <a:lnSpc>
                <a:spcPct val="160000"/>
              </a:lnSpc>
              <a:buNone/>
            </a:pPr>
            <a:r>
              <a:rPr lang="en-GB" sz="2000" dirty="0">
                <a:solidFill>
                  <a:srgbClr val="0070C0"/>
                </a:solidFill>
              </a:rPr>
              <a:t>• Support and understand behaviour. </a:t>
            </a:r>
          </a:p>
          <a:p>
            <a:pPr marL="0" indent="0">
              <a:lnSpc>
                <a:spcPct val="160000"/>
              </a:lnSpc>
              <a:buNone/>
            </a:pPr>
            <a:r>
              <a:rPr lang="en-GB" sz="2000" dirty="0">
                <a:solidFill>
                  <a:srgbClr val="0070C0"/>
                </a:solidFill>
              </a:rPr>
              <a:t>• Maintain records, policies, and procedures. </a:t>
            </a:r>
            <a:endParaRPr lang="en-GB" sz="2800" b="1" dirty="0">
              <a:solidFill>
                <a:srgbClr val="0070C0"/>
              </a:solidFill>
            </a:endParaRPr>
          </a:p>
        </p:txBody>
      </p:sp>
    </p:spTree>
    <p:extLst>
      <p:ext uri="{BB962C8B-B14F-4D97-AF65-F5344CB8AC3E}">
        <p14:creationId xmlns:p14="http://schemas.microsoft.com/office/powerpoint/2010/main" val="8633177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B88AC-B080-FA3B-E315-DB1AA3DE179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1D84252B-61AB-4871-56BB-AA967DFF2E92}"/>
              </a:ext>
            </a:extLst>
          </p:cNvPr>
          <p:cNvSpPr txBox="1">
            <a:spLocks/>
          </p:cNvSpPr>
          <p:nvPr/>
        </p:nvSpPr>
        <p:spPr>
          <a:xfrm>
            <a:off x="107504" y="188641"/>
            <a:ext cx="9036496" cy="76542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4800" b="1" dirty="0">
                <a:solidFill>
                  <a:srgbClr val="0070C0"/>
                </a:solidFill>
                <a:latin typeface="Arial" panose="020B0604020202020204" pitchFamily="34" charset="0"/>
                <a:cs typeface="Arial" panose="020B0604020202020204" pitchFamily="34" charset="0"/>
              </a:rPr>
              <a:t>EYFS Statutory Framework</a:t>
            </a:r>
            <a:endParaRPr lang="en-GB" sz="4800" b="1" dirty="0">
              <a:solidFill>
                <a:srgbClr val="0070C0"/>
              </a:solidFill>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7329A4EB-3995-8E65-5B16-E6A0898DF6FF}"/>
              </a:ext>
            </a:extLst>
          </p:cNvPr>
          <p:cNvSpPr txBox="1">
            <a:spLocks/>
          </p:cNvSpPr>
          <p:nvPr/>
        </p:nvSpPr>
        <p:spPr>
          <a:xfrm>
            <a:off x="251520" y="954066"/>
            <a:ext cx="8784976" cy="5643286"/>
          </a:xfrm>
          <a:prstGeom prst="rect">
            <a:avLst/>
          </a:prstGeom>
        </p:spPr>
        <p:txBody>
          <a:bodyPr>
            <a:normAutofit fontScale="325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2800" b="1" dirty="0">
                <a:solidFill>
                  <a:srgbClr val="0070C0"/>
                </a:solidFill>
              </a:rPr>
              <a:t>Section 3: Safeguarding and Welfare Requirements</a:t>
            </a:r>
          </a:p>
          <a:p>
            <a:pPr marL="0" indent="0">
              <a:lnSpc>
                <a:spcPct val="150000"/>
              </a:lnSpc>
              <a:buNone/>
            </a:pPr>
            <a:r>
              <a:rPr lang="en-GB" sz="2800" dirty="0">
                <a:solidFill>
                  <a:srgbClr val="0070C0"/>
                </a:solidFill>
              </a:rPr>
              <a:t>All sections covered:</a:t>
            </a:r>
          </a:p>
          <a:p>
            <a:pPr marL="514350" indent="-514350">
              <a:lnSpc>
                <a:spcPct val="150000"/>
              </a:lnSpc>
              <a:buFont typeface="+mj-lt"/>
              <a:buAutoNum type="arabicPeriod"/>
            </a:pPr>
            <a:r>
              <a:rPr lang="en-GB" sz="2800" dirty="0">
                <a:solidFill>
                  <a:srgbClr val="0070C0"/>
                </a:solidFill>
              </a:rPr>
              <a:t>Safeguarding policies and procedures</a:t>
            </a:r>
          </a:p>
          <a:p>
            <a:pPr marL="514350" indent="-514350">
              <a:lnSpc>
                <a:spcPct val="150000"/>
              </a:lnSpc>
              <a:buFont typeface="+mj-lt"/>
              <a:buAutoNum type="arabicPeriod"/>
            </a:pPr>
            <a:r>
              <a:rPr lang="en-GB" sz="2800" dirty="0">
                <a:solidFill>
                  <a:srgbClr val="0070C0"/>
                </a:solidFill>
              </a:rPr>
              <a:t>Concerns about children’s safety and welfare</a:t>
            </a:r>
          </a:p>
          <a:p>
            <a:pPr marL="514350" indent="-514350">
              <a:lnSpc>
                <a:spcPct val="150000"/>
              </a:lnSpc>
              <a:buFont typeface="+mj-lt"/>
              <a:buAutoNum type="arabicPeriod"/>
            </a:pPr>
            <a:r>
              <a:rPr lang="en-GB" sz="2800" dirty="0">
                <a:solidFill>
                  <a:srgbClr val="0070C0"/>
                </a:solidFill>
              </a:rPr>
              <a:t>Suitable people – DBS checks</a:t>
            </a:r>
          </a:p>
          <a:p>
            <a:pPr marL="514350" indent="-514350">
              <a:lnSpc>
                <a:spcPct val="150000"/>
              </a:lnSpc>
              <a:buFont typeface="+mj-lt"/>
              <a:buAutoNum type="arabicPeriod"/>
            </a:pPr>
            <a:r>
              <a:rPr lang="en-GB" sz="2800" dirty="0">
                <a:solidFill>
                  <a:srgbClr val="0070C0"/>
                </a:solidFill>
              </a:rPr>
              <a:t>Disqualification</a:t>
            </a:r>
          </a:p>
          <a:p>
            <a:pPr marL="514350" indent="-514350">
              <a:lnSpc>
                <a:spcPct val="150000"/>
              </a:lnSpc>
              <a:buFont typeface="+mj-lt"/>
              <a:buAutoNum type="arabicPeriod"/>
            </a:pPr>
            <a:r>
              <a:rPr lang="en-GB" sz="2800" dirty="0">
                <a:solidFill>
                  <a:srgbClr val="0070C0"/>
                </a:solidFill>
              </a:rPr>
              <a:t>Staff taking medication/other substances</a:t>
            </a:r>
          </a:p>
          <a:p>
            <a:pPr marL="514350" indent="-514350">
              <a:lnSpc>
                <a:spcPct val="150000"/>
              </a:lnSpc>
              <a:buFont typeface="+mj-lt"/>
              <a:buAutoNum type="arabicPeriod"/>
            </a:pPr>
            <a:r>
              <a:rPr lang="en-GB" sz="2800" dirty="0">
                <a:solidFill>
                  <a:srgbClr val="0070C0"/>
                </a:solidFill>
              </a:rPr>
              <a:t>Smoking and Vaping</a:t>
            </a:r>
          </a:p>
          <a:p>
            <a:pPr marL="514350" indent="-514350">
              <a:lnSpc>
                <a:spcPct val="150000"/>
              </a:lnSpc>
              <a:buFont typeface="+mj-lt"/>
              <a:buAutoNum type="arabicPeriod"/>
            </a:pPr>
            <a:r>
              <a:rPr lang="en-GB" sz="2800" dirty="0">
                <a:solidFill>
                  <a:srgbClr val="0070C0"/>
                </a:solidFill>
              </a:rPr>
              <a:t> Qualification, training support and skills; safeguarding training, training skills, supervision of staff, paediatric first aid, English language skills.</a:t>
            </a:r>
          </a:p>
          <a:p>
            <a:pPr marL="514350" indent="-514350">
              <a:lnSpc>
                <a:spcPct val="150000"/>
              </a:lnSpc>
              <a:buFont typeface="+mj-lt"/>
              <a:buAutoNum type="arabicPeriod"/>
            </a:pPr>
            <a:r>
              <a:rPr lang="en-GB" sz="2800" dirty="0">
                <a:solidFill>
                  <a:srgbClr val="0070C0"/>
                </a:solidFill>
              </a:rPr>
              <a:t> Key Person</a:t>
            </a:r>
          </a:p>
          <a:p>
            <a:pPr marL="514350" indent="-514350">
              <a:lnSpc>
                <a:spcPct val="150000"/>
              </a:lnSpc>
              <a:buFont typeface="+mj-lt"/>
              <a:buAutoNum type="arabicPeriod"/>
            </a:pPr>
            <a:r>
              <a:rPr lang="en-GB" sz="2800" dirty="0">
                <a:solidFill>
                  <a:srgbClr val="0070C0"/>
                </a:solidFill>
              </a:rPr>
              <a:t>Staff: Child Ratios; before/after school care, holiday provision</a:t>
            </a:r>
          </a:p>
          <a:p>
            <a:pPr marL="514350" indent="-514350">
              <a:lnSpc>
                <a:spcPct val="150000"/>
              </a:lnSpc>
              <a:buFont typeface="+mj-lt"/>
              <a:buAutoNum type="arabicPeriod"/>
            </a:pPr>
            <a:r>
              <a:rPr lang="en-GB" sz="2800" dirty="0">
                <a:solidFill>
                  <a:srgbClr val="0070C0"/>
                </a:solidFill>
              </a:rPr>
              <a:t>Health; medicines, food and drink, food and drink facilities, food poisoning, supporting and understanding children’s behaviours, special educational needs. </a:t>
            </a:r>
          </a:p>
          <a:p>
            <a:pPr marL="514350" indent="-514350">
              <a:lnSpc>
                <a:spcPct val="150000"/>
              </a:lnSpc>
              <a:buFont typeface="+mj-lt"/>
              <a:buAutoNum type="arabicPeriod"/>
            </a:pPr>
            <a:r>
              <a:rPr lang="en-GB" sz="2800" dirty="0">
                <a:solidFill>
                  <a:srgbClr val="0070C0"/>
                </a:solidFill>
              </a:rPr>
              <a:t>Safety and suitability of premises, environment and equipment; accident or injury, safety of premises, indoor space requirements, outdoor access, sleeping arrangements, baby room, toilets and intimate hygiene, organising premises for confidentiality and safeguarding, insurance, safety on outdoors, risk assessments. </a:t>
            </a:r>
          </a:p>
          <a:p>
            <a:pPr marL="514350" indent="-514350">
              <a:lnSpc>
                <a:spcPct val="150000"/>
              </a:lnSpc>
              <a:buFont typeface="+mj-lt"/>
              <a:buAutoNum type="arabicPeriod"/>
            </a:pPr>
            <a:r>
              <a:rPr lang="en-GB" sz="2800" dirty="0">
                <a:solidFill>
                  <a:srgbClr val="0070C0"/>
                </a:solidFill>
              </a:rPr>
              <a:t>Information and record keeping; information about the child, information for parents/carers, complaints, inspections and quality assurance visits, information about the provider, changes that must be notified to Ofsted. </a:t>
            </a:r>
          </a:p>
          <a:p>
            <a:pPr marL="514350" indent="-514350">
              <a:lnSpc>
                <a:spcPct val="150000"/>
              </a:lnSpc>
              <a:buFont typeface="+mj-lt"/>
              <a:buAutoNum type="arabicPeriod"/>
            </a:pPr>
            <a:r>
              <a:rPr lang="en-GB" sz="2800" dirty="0">
                <a:solidFill>
                  <a:srgbClr val="0070C0"/>
                </a:solidFill>
              </a:rPr>
              <a:t>Other legal duties.</a:t>
            </a:r>
          </a:p>
        </p:txBody>
      </p:sp>
    </p:spTree>
    <p:extLst>
      <p:ext uri="{BB962C8B-B14F-4D97-AF65-F5344CB8AC3E}">
        <p14:creationId xmlns:p14="http://schemas.microsoft.com/office/powerpoint/2010/main" val="707675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Safer Food, Better Business (SFBB)</a:t>
            </a:r>
            <a:endParaRPr lang="en-GB" sz="4800" b="1" dirty="0">
              <a:solidFill>
                <a:schemeClr val="accent1">
                  <a:lumMod val="75000"/>
                </a:schemeClr>
              </a:solidFill>
            </a:endParaRPr>
          </a:p>
        </p:txBody>
      </p:sp>
      <p:pic>
        <p:nvPicPr>
          <p:cNvPr id="6" name="Picture 2" descr="G:\EAEC6009C the new Leadership\New for 2017\7902370-large.jpg">
            <a:extLst>
              <a:ext uri="{FF2B5EF4-FFF2-40B4-BE49-F238E27FC236}">
                <a16:creationId xmlns:a16="http://schemas.microsoft.com/office/drawing/2014/main" id="{FBDBE7E3-9065-F844-1768-A868E58FB2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917696" y="1825625"/>
            <a:ext cx="5313370" cy="3576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725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E3896F-26CA-F13C-2CC5-309CF73A5D3C}"/>
              </a:ext>
            </a:extLst>
          </p:cNvPr>
          <p:cNvSpPr txBox="1"/>
          <p:nvPr/>
        </p:nvSpPr>
        <p:spPr>
          <a:xfrm>
            <a:off x="-324544" y="49763"/>
            <a:ext cx="9468544" cy="1446550"/>
          </a:xfrm>
          <a:prstGeom prst="rect">
            <a:avLst/>
          </a:prstGeom>
          <a:noFill/>
        </p:spPr>
        <p:txBody>
          <a:bodyPr wrap="square" rtlCol="0">
            <a:spAutoFit/>
          </a:bodyPr>
          <a:lstStyle/>
          <a:p>
            <a:pPr algn="ctr"/>
            <a:r>
              <a:rPr lang="en-GB" sz="4400" b="1" dirty="0">
                <a:solidFill>
                  <a:schemeClr val="accent1">
                    <a:lumMod val="75000"/>
                  </a:schemeClr>
                </a:solidFill>
                <a:latin typeface="Arial" panose="020B0604020202020204" pitchFamily="34" charset="0"/>
                <a:cs typeface="Arial" panose="020B0604020202020204" pitchFamily="34" charset="0"/>
              </a:rPr>
              <a:t>EYFS Statutory Framework Educational Programmes</a:t>
            </a:r>
            <a:endParaRPr lang="en-GB" sz="4400" b="1" dirty="0">
              <a:solidFill>
                <a:schemeClr val="accent1">
                  <a:lumMod val="75000"/>
                </a:schemeClr>
              </a:solidFill>
            </a:endParaRPr>
          </a:p>
        </p:txBody>
      </p:sp>
      <p:sp>
        <p:nvSpPr>
          <p:cNvPr id="3" name="TextBox 2">
            <a:extLst>
              <a:ext uri="{FF2B5EF4-FFF2-40B4-BE49-F238E27FC236}">
                <a16:creationId xmlns:a16="http://schemas.microsoft.com/office/drawing/2014/main" id="{42C35FFA-EDC5-E12B-64A8-E2E5F9DCE66A}"/>
              </a:ext>
            </a:extLst>
          </p:cNvPr>
          <p:cNvSpPr txBox="1"/>
          <p:nvPr/>
        </p:nvSpPr>
        <p:spPr>
          <a:xfrm>
            <a:off x="53244" y="1412776"/>
            <a:ext cx="8712968" cy="4213141"/>
          </a:xfrm>
          <a:prstGeom prst="rect">
            <a:avLst/>
          </a:prstGeom>
          <a:noFill/>
        </p:spPr>
        <p:txBody>
          <a:bodyPr wrap="square" rtlCol="0">
            <a:spAutoFit/>
          </a:bodyPr>
          <a:lstStyle/>
          <a:p>
            <a:pPr>
              <a:lnSpc>
                <a:spcPct val="150000"/>
              </a:lnSpc>
            </a:pPr>
            <a:r>
              <a:rPr lang="en-GB" sz="1200" dirty="0">
                <a:solidFill>
                  <a:srgbClr val="0070C0"/>
                </a:solidFill>
              </a:rPr>
              <a:t>1.4There are seven areas of learning and development that set out what providers must teach the children in their settings. All areas of learning and development are important and inter-connected. </a:t>
            </a:r>
          </a:p>
          <a:p>
            <a:pPr>
              <a:lnSpc>
                <a:spcPct val="150000"/>
              </a:lnSpc>
            </a:pPr>
            <a:r>
              <a:rPr lang="en-GB" sz="1200" dirty="0">
                <a:solidFill>
                  <a:srgbClr val="0070C0"/>
                </a:solidFill>
              </a:rPr>
              <a:t>1.5 Three prime areas are particularly important for learning and forming relationships. They build a foundation for children to thrive and provide the basis for learning in all areas. </a:t>
            </a:r>
          </a:p>
          <a:p>
            <a:pPr>
              <a:lnSpc>
                <a:spcPct val="150000"/>
              </a:lnSpc>
            </a:pPr>
            <a:r>
              <a:rPr lang="en-GB" sz="1200" b="1" dirty="0">
                <a:solidFill>
                  <a:srgbClr val="0070C0"/>
                </a:solidFill>
              </a:rPr>
              <a:t>These are the prime areas: </a:t>
            </a:r>
          </a:p>
          <a:p>
            <a:pPr>
              <a:lnSpc>
                <a:spcPct val="150000"/>
              </a:lnSpc>
            </a:pPr>
            <a:r>
              <a:rPr lang="en-GB" sz="1200" dirty="0">
                <a:solidFill>
                  <a:srgbClr val="0070C0"/>
                </a:solidFill>
              </a:rPr>
              <a:t>• Communication and language </a:t>
            </a:r>
          </a:p>
          <a:p>
            <a:pPr>
              <a:lnSpc>
                <a:spcPct val="150000"/>
              </a:lnSpc>
            </a:pPr>
            <a:r>
              <a:rPr lang="en-GB" sz="1200" dirty="0">
                <a:solidFill>
                  <a:srgbClr val="0070C0"/>
                </a:solidFill>
              </a:rPr>
              <a:t>• Physical development </a:t>
            </a:r>
          </a:p>
          <a:p>
            <a:pPr>
              <a:lnSpc>
                <a:spcPct val="150000"/>
              </a:lnSpc>
            </a:pPr>
            <a:r>
              <a:rPr lang="en-GB" sz="1200" dirty="0">
                <a:solidFill>
                  <a:srgbClr val="0070C0"/>
                </a:solidFill>
              </a:rPr>
              <a:t>• Personal, social and emotional development </a:t>
            </a:r>
          </a:p>
          <a:p>
            <a:pPr>
              <a:lnSpc>
                <a:spcPct val="150000"/>
              </a:lnSpc>
            </a:pPr>
            <a:r>
              <a:rPr lang="en-GB" sz="1200" dirty="0">
                <a:solidFill>
                  <a:srgbClr val="0070C0"/>
                </a:solidFill>
              </a:rPr>
              <a:t>1.6 Providers must also support children in four specific areas, which help strengthen and develop the three prime areas, and ignite children’s curiosity and enthusiasm. </a:t>
            </a:r>
          </a:p>
          <a:p>
            <a:pPr>
              <a:lnSpc>
                <a:spcPct val="150000"/>
              </a:lnSpc>
            </a:pPr>
            <a:r>
              <a:rPr lang="en-GB" sz="1200" b="1" dirty="0">
                <a:solidFill>
                  <a:srgbClr val="0070C0"/>
                </a:solidFill>
              </a:rPr>
              <a:t>The specific areas are: </a:t>
            </a:r>
          </a:p>
          <a:p>
            <a:pPr>
              <a:lnSpc>
                <a:spcPct val="150000"/>
              </a:lnSpc>
            </a:pPr>
            <a:r>
              <a:rPr lang="en-GB" sz="1200" dirty="0">
                <a:solidFill>
                  <a:srgbClr val="0070C0"/>
                </a:solidFill>
              </a:rPr>
              <a:t>• Literacy </a:t>
            </a:r>
          </a:p>
          <a:p>
            <a:pPr>
              <a:lnSpc>
                <a:spcPct val="150000"/>
              </a:lnSpc>
            </a:pPr>
            <a:r>
              <a:rPr lang="en-GB" sz="1200" dirty="0">
                <a:solidFill>
                  <a:srgbClr val="0070C0"/>
                </a:solidFill>
              </a:rPr>
              <a:t>• Mathematics </a:t>
            </a:r>
          </a:p>
          <a:p>
            <a:pPr>
              <a:lnSpc>
                <a:spcPct val="150000"/>
              </a:lnSpc>
            </a:pPr>
            <a:r>
              <a:rPr lang="en-GB" sz="1200" dirty="0">
                <a:solidFill>
                  <a:srgbClr val="0070C0"/>
                </a:solidFill>
              </a:rPr>
              <a:t>• Understanding the world </a:t>
            </a:r>
          </a:p>
          <a:p>
            <a:pPr>
              <a:lnSpc>
                <a:spcPct val="150000"/>
              </a:lnSpc>
            </a:pPr>
            <a:r>
              <a:rPr lang="en-GB" sz="1200" dirty="0">
                <a:solidFill>
                  <a:srgbClr val="0070C0"/>
                </a:solidFill>
              </a:rPr>
              <a:t>• Expressive arts and design</a:t>
            </a:r>
          </a:p>
        </p:txBody>
      </p:sp>
    </p:spTree>
    <p:extLst>
      <p:ext uri="{BB962C8B-B14F-4D97-AF65-F5344CB8AC3E}">
        <p14:creationId xmlns:p14="http://schemas.microsoft.com/office/powerpoint/2010/main" val="23101817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1AD89-5125-4EA3-BABE-6EC5F08BD28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C71C606-16FB-0422-5AFB-D75EDEB818A2}"/>
              </a:ext>
            </a:extLst>
          </p:cNvPr>
          <p:cNvSpPr txBox="1"/>
          <p:nvPr/>
        </p:nvSpPr>
        <p:spPr>
          <a:xfrm>
            <a:off x="-324544" y="49763"/>
            <a:ext cx="9468544" cy="769441"/>
          </a:xfrm>
          <a:prstGeom prst="rect">
            <a:avLst/>
          </a:prstGeom>
          <a:noFill/>
        </p:spPr>
        <p:txBody>
          <a:bodyPr wrap="square" rtlCol="0">
            <a:spAutoFit/>
          </a:bodyPr>
          <a:lstStyle/>
          <a:p>
            <a:pPr algn="ctr"/>
            <a:r>
              <a:rPr lang="en-GB" sz="4400" b="1" dirty="0">
                <a:solidFill>
                  <a:schemeClr val="accent1">
                    <a:lumMod val="75000"/>
                  </a:schemeClr>
                </a:solidFill>
                <a:latin typeface="Arial" panose="020B0604020202020204" pitchFamily="34" charset="0"/>
                <a:cs typeface="Arial" panose="020B0604020202020204" pitchFamily="34" charset="0"/>
              </a:rPr>
              <a:t>Non-Statutory Guidance </a:t>
            </a:r>
            <a:endParaRPr lang="en-GB" sz="4400" b="1" dirty="0">
              <a:solidFill>
                <a:schemeClr val="accent1">
                  <a:lumMod val="75000"/>
                </a:schemeClr>
              </a:solidFill>
            </a:endParaRPr>
          </a:p>
        </p:txBody>
      </p:sp>
      <p:pic>
        <p:nvPicPr>
          <p:cNvPr id="1026" name="Picture 2" descr="Birth To 5 Matters – Guidance by the sector, for the sector">
            <a:extLst>
              <a:ext uri="{FF2B5EF4-FFF2-40B4-BE49-F238E27FC236}">
                <a16:creationId xmlns:a16="http://schemas.microsoft.com/office/drawing/2014/main" id="{EE21E235-7CD6-10C9-3B22-2278161659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760" y="1120387"/>
            <a:ext cx="4283968" cy="1527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DC788F5-033F-71C2-7DAC-99B22F25FA52}"/>
              </a:ext>
            </a:extLst>
          </p:cNvPr>
          <p:cNvSpPr txBox="1"/>
          <p:nvPr/>
        </p:nvSpPr>
        <p:spPr>
          <a:xfrm>
            <a:off x="0" y="2953655"/>
            <a:ext cx="4283968" cy="369332"/>
          </a:xfrm>
          <a:prstGeom prst="rect">
            <a:avLst/>
          </a:prstGeom>
          <a:noFill/>
        </p:spPr>
        <p:txBody>
          <a:bodyPr wrap="square" rtlCol="0">
            <a:spAutoFit/>
          </a:bodyPr>
          <a:lstStyle/>
          <a:p>
            <a:pPr algn="ctr"/>
            <a:r>
              <a:rPr lang="en-GB" dirty="0">
                <a:hlinkClick r:id="rId4"/>
              </a:rPr>
              <a:t>Birth to 5 Matters Guidance</a:t>
            </a:r>
            <a:r>
              <a:rPr lang="en-GB" dirty="0"/>
              <a:t> </a:t>
            </a:r>
          </a:p>
        </p:txBody>
      </p:sp>
      <p:sp>
        <p:nvSpPr>
          <p:cNvPr id="5" name="TextBox 4">
            <a:extLst>
              <a:ext uri="{FF2B5EF4-FFF2-40B4-BE49-F238E27FC236}">
                <a16:creationId xmlns:a16="http://schemas.microsoft.com/office/drawing/2014/main" id="{FBA15BAA-C080-03DB-0D92-C8E115C791CD}"/>
              </a:ext>
            </a:extLst>
          </p:cNvPr>
          <p:cNvSpPr txBox="1"/>
          <p:nvPr/>
        </p:nvSpPr>
        <p:spPr>
          <a:xfrm>
            <a:off x="5364088" y="4437112"/>
            <a:ext cx="3384376" cy="646331"/>
          </a:xfrm>
          <a:prstGeom prst="rect">
            <a:avLst/>
          </a:prstGeom>
          <a:noFill/>
        </p:spPr>
        <p:txBody>
          <a:bodyPr wrap="square" rtlCol="0">
            <a:spAutoFit/>
          </a:bodyPr>
          <a:lstStyle/>
          <a:p>
            <a:r>
              <a:rPr lang="en-GB" dirty="0">
                <a:hlinkClick r:id="rId5"/>
              </a:rPr>
              <a:t>Development Matters; Non-statutory Curriculum Guidance </a:t>
            </a:r>
            <a:r>
              <a:rPr lang="en-GB" dirty="0"/>
              <a:t> </a:t>
            </a:r>
          </a:p>
        </p:txBody>
      </p:sp>
      <p:pic>
        <p:nvPicPr>
          <p:cNvPr id="1028" name="Picture 4" descr="Development Matters 2023">
            <a:extLst>
              <a:ext uri="{FF2B5EF4-FFF2-40B4-BE49-F238E27FC236}">
                <a16:creationId xmlns:a16="http://schemas.microsoft.com/office/drawing/2014/main" id="{F777C0B3-3956-EADB-9D30-0447CDD6268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80844" y="1939221"/>
            <a:ext cx="3563888" cy="239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491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3395B-4000-809D-CBBF-817EE9AB69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6D4444-54A1-CBFB-D5D0-1BBCCCB183CA}"/>
              </a:ext>
            </a:extLst>
          </p:cNvPr>
          <p:cNvSpPr>
            <a:spLocks noGrp="1"/>
          </p:cNvSpPr>
          <p:nvPr>
            <p:ph type="title"/>
          </p:nvPr>
        </p:nvSpPr>
        <p:spPr/>
        <p:txBody>
          <a:bodyPr>
            <a:normAutofit/>
          </a:bodyPr>
          <a:lstStyle/>
          <a:p>
            <a:pPr algn="ctr"/>
            <a:r>
              <a:rPr lang="en-GB" sz="4000" b="1" dirty="0">
                <a:solidFill>
                  <a:schemeClr val="accent1">
                    <a:lumMod val="75000"/>
                  </a:schemeClr>
                </a:solidFill>
              </a:rPr>
              <a:t>Example setting policies for EYFS</a:t>
            </a:r>
          </a:p>
        </p:txBody>
      </p:sp>
      <p:sp>
        <p:nvSpPr>
          <p:cNvPr id="4" name="Content Placeholder 3">
            <a:extLst>
              <a:ext uri="{FF2B5EF4-FFF2-40B4-BE49-F238E27FC236}">
                <a16:creationId xmlns:a16="http://schemas.microsoft.com/office/drawing/2014/main" id="{9A524844-13FD-44DC-3DAF-A851024775A9}"/>
              </a:ext>
            </a:extLst>
          </p:cNvPr>
          <p:cNvSpPr>
            <a:spLocks noGrp="1"/>
          </p:cNvSpPr>
          <p:nvPr>
            <p:ph idx="1"/>
          </p:nvPr>
        </p:nvSpPr>
        <p:spPr>
          <a:xfrm>
            <a:off x="179513" y="1484784"/>
            <a:ext cx="8698180" cy="4248472"/>
          </a:xfrm>
        </p:spPr>
        <p:txBody>
          <a:bodyPr>
            <a:normAutofit fontScale="55000" lnSpcReduction="20000"/>
          </a:bodyPr>
          <a:lstStyle/>
          <a:p>
            <a:pPr>
              <a:lnSpc>
                <a:spcPct val="170000"/>
              </a:lnSpc>
            </a:pPr>
            <a:r>
              <a:rPr lang="en-GB" dirty="0">
                <a:solidFill>
                  <a:srgbClr val="0070C0"/>
                </a:solidFill>
              </a:rPr>
              <a:t>Safeguarding </a:t>
            </a:r>
          </a:p>
          <a:p>
            <a:pPr>
              <a:lnSpc>
                <a:spcPct val="170000"/>
              </a:lnSpc>
            </a:pPr>
            <a:r>
              <a:rPr lang="en-GB" dirty="0">
                <a:solidFill>
                  <a:srgbClr val="0070C0"/>
                </a:solidFill>
              </a:rPr>
              <a:t>Sleep policy</a:t>
            </a:r>
          </a:p>
          <a:p>
            <a:pPr>
              <a:lnSpc>
                <a:spcPct val="170000"/>
              </a:lnSpc>
            </a:pPr>
            <a:r>
              <a:rPr lang="en-GB" dirty="0">
                <a:solidFill>
                  <a:srgbClr val="0070C0"/>
                </a:solidFill>
              </a:rPr>
              <a:t>Nappy changing policy</a:t>
            </a:r>
          </a:p>
          <a:p>
            <a:pPr>
              <a:lnSpc>
                <a:spcPct val="170000"/>
              </a:lnSpc>
            </a:pPr>
            <a:r>
              <a:rPr lang="en-GB" dirty="0">
                <a:solidFill>
                  <a:srgbClr val="0070C0"/>
                </a:solidFill>
              </a:rPr>
              <a:t>Behaviour policy</a:t>
            </a:r>
          </a:p>
          <a:p>
            <a:pPr>
              <a:lnSpc>
                <a:spcPct val="170000"/>
              </a:lnSpc>
            </a:pPr>
            <a:r>
              <a:rPr lang="en-GB" dirty="0">
                <a:solidFill>
                  <a:srgbClr val="0070C0"/>
                </a:solidFill>
              </a:rPr>
              <a:t>Inclusion and Equality Policy</a:t>
            </a:r>
          </a:p>
          <a:p>
            <a:pPr>
              <a:lnSpc>
                <a:spcPct val="170000"/>
              </a:lnSpc>
            </a:pPr>
            <a:r>
              <a:rPr lang="en-GB" dirty="0">
                <a:solidFill>
                  <a:srgbClr val="0070C0"/>
                </a:solidFill>
              </a:rPr>
              <a:t>SEND Policy</a:t>
            </a:r>
          </a:p>
          <a:p>
            <a:pPr>
              <a:lnSpc>
                <a:spcPct val="170000"/>
              </a:lnSpc>
            </a:pPr>
            <a:r>
              <a:rPr lang="en-GB" dirty="0">
                <a:solidFill>
                  <a:srgbClr val="0070C0"/>
                </a:solidFill>
              </a:rPr>
              <a:t>Whistleblowing Policy</a:t>
            </a:r>
          </a:p>
          <a:p>
            <a:pPr>
              <a:lnSpc>
                <a:spcPct val="170000"/>
              </a:lnSpc>
            </a:pPr>
            <a:r>
              <a:rPr lang="en-GB" dirty="0">
                <a:solidFill>
                  <a:srgbClr val="0070C0"/>
                </a:solidFill>
              </a:rPr>
              <a:t>Health and Safety Policy</a:t>
            </a:r>
          </a:p>
          <a:p>
            <a:pPr>
              <a:lnSpc>
                <a:spcPct val="170000"/>
              </a:lnSpc>
            </a:pPr>
            <a:r>
              <a:rPr lang="en-GB" dirty="0">
                <a:solidFill>
                  <a:srgbClr val="0070C0"/>
                </a:solidFill>
              </a:rPr>
              <a:t>Staff Code of Conduct</a:t>
            </a:r>
          </a:p>
          <a:p>
            <a:pPr>
              <a:lnSpc>
                <a:spcPct val="170000"/>
              </a:lnSpc>
            </a:pPr>
            <a:r>
              <a:rPr lang="en-GB" dirty="0">
                <a:solidFill>
                  <a:srgbClr val="0070C0"/>
                </a:solidFill>
              </a:rPr>
              <a:t>Risk assessments</a:t>
            </a:r>
          </a:p>
          <a:p>
            <a:pPr>
              <a:lnSpc>
                <a:spcPct val="170000"/>
              </a:lnSpc>
            </a:pPr>
            <a:r>
              <a:rPr lang="en-GB" dirty="0">
                <a:solidFill>
                  <a:srgbClr val="0070C0"/>
                </a:solidFill>
              </a:rPr>
              <a:t>Data Protection</a:t>
            </a:r>
          </a:p>
        </p:txBody>
      </p:sp>
      <p:pic>
        <p:nvPicPr>
          <p:cNvPr id="2050" name="Picture 2" descr="Key Company Policies &amp; Procedures | Skillcast">
            <a:extLst>
              <a:ext uri="{FF2B5EF4-FFF2-40B4-BE49-F238E27FC236}">
                <a16:creationId xmlns:a16="http://schemas.microsoft.com/office/drawing/2014/main" id="{42BF59FF-3F21-06E8-FCF3-8EE7106559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2056767"/>
            <a:ext cx="5260606" cy="2744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676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1610D-475A-51F0-743A-803BA6C6EF5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9C62834-6B45-EA08-660E-0B7A45FE1F29}"/>
              </a:ext>
            </a:extLst>
          </p:cNvPr>
          <p:cNvSpPr txBox="1"/>
          <p:nvPr/>
        </p:nvSpPr>
        <p:spPr>
          <a:xfrm>
            <a:off x="-324544" y="49763"/>
            <a:ext cx="9468544" cy="2123658"/>
          </a:xfrm>
          <a:prstGeom prst="rect">
            <a:avLst/>
          </a:prstGeom>
          <a:noFill/>
        </p:spPr>
        <p:txBody>
          <a:bodyPr wrap="square" rtlCol="0">
            <a:spAutoFit/>
          </a:bodyPr>
          <a:lstStyle/>
          <a:p>
            <a:pPr algn="ctr"/>
            <a:endParaRPr lang="en-GB" sz="4400" b="1" dirty="0">
              <a:solidFill>
                <a:schemeClr val="accent1">
                  <a:lumMod val="75000"/>
                </a:schemeClr>
              </a:solidFill>
              <a:latin typeface="Arial" panose="020B0604020202020204" pitchFamily="34" charset="0"/>
              <a:cs typeface="Arial" panose="020B0604020202020204" pitchFamily="34" charset="0"/>
            </a:endParaRPr>
          </a:p>
          <a:p>
            <a:pPr algn="ctr"/>
            <a:r>
              <a:rPr lang="en-GB" sz="4400" b="1" dirty="0">
                <a:solidFill>
                  <a:schemeClr val="accent1">
                    <a:lumMod val="75000"/>
                  </a:schemeClr>
                </a:solidFill>
                <a:latin typeface="Arial" panose="020B0604020202020204" pitchFamily="34" charset="0"/>
                <a:cs typeface="Arial" panose="020B0604020202020204" pitchFamily="34" charset="0"/>
              </a:rPr>
              <a:t>A Curriculum for funded non-maintained nursery settings</a:t>
            </a:r>
            <a:endParaRPr lang="en-GB" sz="4400" b="1" dirty="0">
              <a:solidFill>
                <a:schemeClr val="accent1">
                  <a:lumMod val="75000"/>
                </a:schemeClr>
              </a:solidFill>
            </a:endParaRPr>
          </a:p>
        </p:txBody>
      </p:sp>
      <p:pic>
        <p:nvPicPr>
          <p:cNvPr id="9" name="Picture 8">
            <a:extLst>
              <a:ext uri="{FF2B5EF4-FFF2-40B4-BE49-F238E27FC236}">
                <a16:creationId xmlns:a16="http://schemas.microsoft.com/office/drawing/2014/main" id="{264BE391-9976-F9E2-C721-0CDE0BDE66A7}"/>
              </a:ext>
            </a:extLst>
          </p:cNvPr>
          <p:cNvPicPr>
            <a:picLocks noChangeAspect="1"/>
          </p:cNvPicPr>
          <p:nvPr/>
        </p:nvPicPr>
        <p:blipFill>
          <a:blip r:embed="rId3"/>
          <a:stretch>
            <a:fillRect/>
          </a:stretch>
        </p:blipFill>
        <p:spPr>
          <a:xfrm>
            <a:off x="179512" y="2996952"/>
            <a:ext cx="3451154" cy="2217170"/>
          </a:xfrm>
          <a:prstGeom prst="rect">
            <a:avLst/>
          </a:prstGeom>
        </p:spPr>
      </p:pic>
      <p:pic>
        <p:nvPicPr>
          <p:cNvPr id="11" name="Picture 10">
            <a:extLst>
              <a:ext uri="{FF2B5EF4-FFF2-40B4-BE49-F238E27FC236}">
                <a16:creationId xmlns:a16="http://schemas.microsoft.com/office/drawing/2014/main" id="{168AB98A-A922-ABA1-6B62-CEECDCFBDE4F}"/>
              </a:ext>
            </a:extLst>
          </p:cNvPr>
          <p:cNvPicPr>
            <a:picLocks noChangeAspect="1"/>
          </p:cNvPicPr>
          <p:nvPr/>
        </p:nvPicPr>
        <p:blipFill>
          <a:blip r:embed="rId4"/>
          <a:stretch>
            <a:fillRect/>
          </a:stretch>
        </p:blipFill>
        <p:spPr>
          <a:xfrm>
            <a:off x="5076056" y="2996952"/>
            <a:ext cx="3451154" cy="2114580"/>
          </a:xfrm>
          <a:prstGeom prst="rect">
            <a:avLst/>
          </a:prstGeom>
        </p:spPr>
      </p:pic>
      <p:sp>
        <p:nvSpPr>
          <p:cNvPr id="12" name="TextBox 11">
            <a:extLst>
              <a:ext uri="{FF2B5EF4-FFF2-40B4-BE49-F238E27FC236}">
                <a16:creationId xmlns:a16="http://schemas.microsoft.com/office/drawing/2014/main" id="{AC37AA71-1C14-1866-8562-0DF64936DF60}"/>
              </a:ext>
            </a:extLst>
          </p:cNvPr>
          <p:cNvSpPr txBox="1"/>
          <p:nvPr/>
        </p:nvSpPr>
        <p:spPr>
          <a:xfrm>
            <a:off x="1187624" y="5257954"/>
            <a:ext cx="7488832" cy="369332"/>
          </a:xfrm>
          <a:prstGeom prst="rect">
            <a:avLst/>
          </a:prstGeom>
          <a:noFill/>
        </p:spPr>
        <p:txBody>
          <a:bodyPr wrap="square" rtlCol="0">
            <a:spAutoFit/>
          </a:bodyPr>
          <a:lstStyle/>
          <a:p>
            <a:r>
              <a:rPr lang="en-GB" dirty="0">
                <a:hlinkClick r:id="rId5"/>
              </a:rPr>
              <a:t>Link to Curriculum for funded non-maintained nursery settings</a:t>
            </a:r>
            <a:endParaRPr lang="en-GB" dirty="0"/>
          </a:p>
        </p:txBody>
      </p:sp>
    </p:spTree>
    <p:extLst>
      <p:ext uri="{BB962C8B-B14F-4D97-AF65-F5344CB8AC3E}">
        <p14:creationId xmlns:p14="http://schemas.microsoft.com/office/powerpoint/2010/main" val="26828155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2B3E2-D9FC-3DE6-0352-7E9A76DA1B06}"/>
              </a:ext>
            </a:extLst>
          </p:cNvPr>
          <p:cNvSpPr>
            <a:spLocks noGrp="1"/>
          </p:cNvSpPr>
          <p:nvPr>
            <p:ph type="title"/>
          </p:nvPr>
        </p:nvSpPr>
        <p:spPr/>
        <p:txBody>
          <a:bodyPr>
            <a:normAutofit/>
          </a:bodyPr>
          <a:lstStyle/>
          <a:p>
            <a:pPr algn="ctr"/>
            <a:r>
              <a:rPr lang="en-GB" sz="4000" b="1" dirty="0">
                <a:solidFill>
                  <a:schemeClr val="accent1">
                    <a:lumMod val="75000"/>
                  </a:schemeClr>
                </a:solidFill>
              </a:rPr>
              <a:t>New Curriculum for Wales</a:t>
            </a:r>
          </a:p>
        </p:txBody>
      </p:sp>
      <p:pic>
        <p:nvPicPr>
          <p:cNvPr id="5" name="Content Placeholder 4">
            <a:extLst>
              <a:ext uri="{FF2B5EF4-FFF2-40B4-BE49-F238E27FC236}">
                <a16:creationId xmlns:a16="http://schemas.microsoft.com/office/drawing/2014/main" id="{EEAC67C3-DE87-2706-4BB6-77FAD6AFFF76}"/>
              </a:ext>
            </a:extLst>
          </p:cNvPr>
          <p:cNvPicPr>
            <a:picLocks noGrp="1" noChangeAspect="1"/>
          </p:cNvPicPr>
          <p:nvPr>
            <p:ph idx="1"/>
          </p:nvPr>
        </p:nvPicPr>
        <p:blipFill>
          <a:blip r:embed="rId2"/>
          <a:stretch>
            <a:fillRect/>
          </a:stretch>
        </p:blipFill>
        <p:spPr>
          <a:xfrm>
            <a:off x="2495945" y="1844824"/>
            <a:ext cx="4152110" cy="3066357"/>
          </a:xfrm>
        </p:spPr>
      </p:pic>
      <p:sp>
        <p:nvSpPr>
          <p:cNvPr id="6" name="TextBox 5">
            <a:extLst>
              <a:ext uri="{FF2B5EF4-FFF2-40B4-BE49-F238E27FC236}">
                <a16:creationId xmlns:a16="http://schemas.microsoft.com/office/drawing/2014/main" id="{187D501C-8009-B12C-0C30-6D7D6D8241C8}"/>
              </a:ext>
            </a:extLst>
          </p:cNvPr>
          <p:cNvSpPr txBox="1"/>
          <p:nvPr/>
        </p:nvSpPr>
        <p:spPr>
          <a:xfrm>
            <a:off x="2123728" y="5157192"/>
            <a:ext cx="6336704" cy="369332"/>
          </a:xfrm>
          <a:prstGeom prst="rect">
            <a:avLst/>
          </a:prstGeom>
          <a:noFill/>
        </p:spPr>
        <p:txBody>
          <a:bodyPr wrap="square" rtlCol="0">
            <a:spAutoFit/>
          </a:bodyPr>
          <a:lstStyle/>
          <a:p>
            <a:r>
              <a:rPr lang="en-GB" dirty="0">
                <a:hlinkClick r:id="rId3"/>
              </a:rPr>
              <a:t>Link to guidance on New Curriculum for Wales</a:t>
            </a:r>
            <a:endParaRPr lang="en-GB" dirty="0"/>
          </a:p>
        </p:txBody>
      </p:sp>
    </p:spTree>
    <p:extLst>
      <p:ext uri="{BB962C8B-B14F-4D97-AF65-F5344CB8AC3E}">
        <p14:creationId xmlns:p14="http://schemas.microsoft.com/office/powerpoint/2010/main" val="34732339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Schools</a:t>
            </a:r>
            <a:endParaRPr lang="en-GB" sz="4800" b="1" dirty="0">
              <a:solidFill>
                <a:schemeClr val="accent1">
                  <a:lumMod val="75000"/>
                </a:schemeClr>
              </a:solidFill>
            </a:endParaRPr>
          </a:p>
        </p:txBody>
      </p:sp>
      <p:sp>
        <p:nvSpPr>
          <p:cNvPr id="5" name="Content Placeholder 3">
            <a:extLst>
              <a:ext uri="{FF2B5EF4-FFF2-40B4-BE49-F238E27FC236}">
                <a16:creationId xmlns:a16="http://schemas.microsoft.com/office/drawing/2014/main" id="{6348A7F3-0B53-655D-A86B-52D299FBA62D}"/>
              </a:ext>
            </a:extLst>
          </p:cNvPr>
          <p:cNvSpPr>
            <a:spLocks noGrp="1"/>
          </p:cNvSpPr>
          <p:nvPr>
            <p:ph idx="1"/>
          </p:nvPr>
        </p:nvSpPr>
        <p:spPr>
          <a:xfrm>
            <a:off x="268665" y="1412776"/>
            <a:ext cx="8611385" cy="3988783"/>
          </a:xfrm>
        </p:spPr>
        <p:txBody>
          <a:bodyPr>
            <a:normAutofit/>
          </a:bodyPr>
          <a:lstStyle/>
          <a:p>
            <a:pPr marL="0" indent="0">
              <a:buNone/>
            </a:pPr>
            <a:r>
              <a:rPr lang="en-GB" sz="2800" dirty="0">
                <a:solidFill>
                  <a:srgbClr val="0070C0"/>
                </a:solidFill>
                <a:latin typeface="Arial" panose="020B0604020202020204" pitchFamily="34" charset="0"/>
                <a:cs typeface="Arial" panose="020B0604020202020204" pitchFamily="34" charset="0"/>
              </a:rPr>
              <a:t>Ofsted: </a:t>
            </a:r>
          </a:p>
          <a:p>
            <a:pPr marL="0" indent="0">
              <a:buNone/>
            </a:pPr>
            <a:endParaRPr lang="en-GB" sz="2800" dirty="0">
              <a:solidFill>
                <a:srgbClr val="0070C0"/>
              </a:solidFill>
              <a:latin typeface="Arial" panose="020B0604020202020204" pitchFamily="34" charset="0"/>
              <a:cs typeface="Arial" panose="020B0604020202020204" pitchFamily="34" charset="0"/>
            </a:endParaRPr>
          </a:p>
          <a:p>
            <a:pPr marL="0" indent="0">
              <a:buNone/>
            </a:pPr>
            <a:r>
              <a:rPr lang="en-GB" sz="2800" dirty="0">
                <a:solidFill>
                  <a:srgbClr val="0070C0"/>
                </a:solidFill>
                <a:latin typeface="Arial" panose="020B0604020202020204" pitchFamily="34" charset="0"/>
                <a:cs typeface="Arial" panose="020B0604020202020204" pitchFamily="34" charset="0"/>
                <a:hlinkClick r:id="rId3"/>
              </a:rPr>
              <a:t>Schools Inspection Handbook</a:t>
            </a:r>
            <a:endParaRPr lang="en-GB" sz="2800" dirty="0">
              <a:solidFill>
                <a:srgbClr val="0070C0"/>
              </a:solidFill>
              <a:latin typeface="Arial" panose="020B0604020202020204" pitchFamily="34" charset="0"/>
              <a:cs typeface="Arial" panose="020B0604020202020204" pitchFamily="34" charset="0"/>
            </a:endParaRPr>
          </a:p>
          <a:p>
            <a:pPr marL="0" indent="0">
              <a:buNone/>
            </a:pPr>
            <a:endParaRPr lang="en-GB" sz="2800" dirty="0">
              <a:solidFill>
                <a:srgbClr val="0070C0"/>
              </a:solidFill>
              <a:latin typeface="Arial" panose="020B0604020202020204" pitchFamily="34" charset="0"/>
              <a:cs typeface="Arial" panose="020B0604020202020204" pitchFamily="34" charset="0"/>
            </a:endParaRPr>
          </a:p>
          <a:p>
            <a:pPr marL="0" indent="0">
              <a:buNone/>
            </a:pPr>
            <a:r>
              <a:rPr lang="en-GB" sz="2800" dirty="0">
                <a:solidFill>
                  <a:srgbClr val="0070C0"/>
                </a:solidFill>
                <a:latin typeface="Arial" panose="020B0604020202020204" pitchFamily="34" charset="0"/>
                <a:cs typeface="Arial" panose="020B0604020202020204" pitchFamily="34" charset="0"/>
                <a:hlinkClick r:id="rId4"/>
              </a:rPr>
              <a:t>Education Inspection Framework</a:t>
            </a:r>
            <a:r>
              <a:rPr lang="en-GB" sz="2800" dirty="0">
                <a:solidFill>
                  <a:srgbClr val="0070C0"/>
                </a:solidFill>
                <a:latin typeface="Arial" panose="020B0604020202020204" pitchFamily="34" charset="0"/>
                <a:cs typeface="Arial" panose="020B0604020202020204" pitchFamily="34" charset="0"/>
              </a:rPr>
              <a:t>  </a:t>
            </a:r>
          </a:p>
          <a:p>
            <a:pPr marL="0" indent="0">
              <a:buNone/>
            </a:pPr>
            <a:endParaRPr lang="en-GB" sz="2800" dirty="0">
              <a:solidFill>
                <a:srgbClr val="0070C0"/>
              </a:solidFill>
              <a:latin typeface="Arial" panose="020B0604020202020204" pitchFamily="34" charset="0"/>
              <a:cs typeface="Arial" panose="020B0604020202020204" pitchFamily="34" charset="0"/>
            </a:endParaRPr>
          </a:p>
          <a:p>
            <a:pPr marL="0" indent="0">
              <a:buNone/>
            </a:pPr>
            <a:endParaRPr lang="en-GB" sz="2800" dirty="0">
              <a:solidFill>
                <a:srgbClr val="0070C0"/>
              </a:solidFill>
              <a:latin typeface="Arial" panose="020B0604020202020204" pitchFamily="34" charset="0"/>
              <a:cs typeface="Arial" panose="020B0604020202020204" pitchFamily="34" charset="0"/>
            </a:endParaRPr>
          </a:p>
          <a:p>
            <a:pPr marL="0" indent="0">
              <a:buNone/>
            </a:pPr>
            <a:endParaRPr lang="en-GB" sz="2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3014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Examples of School Policies</a:t>
            </a:r>
            <a:endParaRPr lang="en-GB" sz="4800" b="1" dirty="0">
              <a:solidFill>
                <a:schemeClr val="accent1">
                  <a:lumMod val="75000"/>
                </a:schemeClr>
              </a:solidFill>
            </a:endParaRPr>
          </a:p>
        </p:txBody>
      </p:sp>
      <p:sp>
        <p:nvSpPr>
          <p:cNvPr id="14" name="Content Placeholder 3">
            <a:extLst>
              <a:ext uri="{FF2B5EF4-FFF2-40B4-BE49-F238E27FC236}">
                <a16:creationId xmlns:a16="http://schemas.microsoft.com/office/drawing/2014/main" id="{550F2A88-B3D9-1B45-460D-C1D71C8741A1}"/>
              </a:ext>
            </a:extLst>
          </p:cNvPr>
          <p:cNvSpPr>
            <a:spLocks noGrp="1"/>
          </p:cNvSpPr>
          <p:nvPr>
            <p:ph sz="half" idx="4294967295"/>
          </p:nvPr>
        </p:nvSpPr>
        <p:spPr>
          <a:xfrm>
            <a:off x="424254" y="1434306"/>
            <a:ext cx="8748464" cy="3989387"/>
          </a:xfrm>
        </p:spPr>
        <p:txBody>
          <a:bodyPr>
            <a:noAutofit/>
          </a:bodyPr>
          <a:lstStyle/>
          <a:p>
            <a:r>
              <a:rPr lang="en-GB" sz="1800" dirty="0">
                <a:solidFill>
                  <a:schemeClr val="accent1">
                    <a:lumMod val="75000"/>
                  </a:schemeClr>
                </a:solidFill>
                <a:latin typeface="Arial" panose="020B0604020202020204" pitchFamily="34" charset="0"/>
                <a:cs typeface="Arial" panose="020B0604020202020204" pitchFamily="34" charset="0"/>
              </a:rPr>
              <a:t>Admissions</a:t>
            </a:r>
          </a:p>
          <a:p>
            <a:r>
              <a:rPr lang="en-GB" sz="1800" dirty="0">
                <a:solidFill>
                  <a:schemeClr val="accent1">
                    <a:lumMod val="75000"/>
                  </a:schemeClr>
                </a:solidFill>
                <a:latin typeface="Arial" panose="020B0604020202020204" pitchFamily="34" charset="0"/>
                <a:cs typeface="Arial" panose="020B0604020202020204" pitchFamily="34" charset="0"/>
              </a:rPr>
              <a:t>ALN</a:t>
            </a:r>
          </a:p>
          <a:p>
            <a:r>
              <a:rPr lang="en-GB" sz="1800" dirty="0">
                <a:solidFill>
                  <a:schemeClr val="accent1">
                    <a:lumMod val="75000"/>
                  </a:schemeClr>
                </a:solidFill>
                <a:latin typeface="Arial" panose="020B0604020202020204" pitchFamily="34" charset="0"/>
                <a:cs typeface="Arial" panose="020B0604020202020204" pitchFamily="34" charset="0"/>
              </a:rPr>
              <a:t>Anti-Bullying</a:t>
            </a:r>
          </a:p>
          <a:p>
            <a:r>
              <a:rPr lang="en-GB" sz="1800" dirty="0">
                <a:solidFill>
                  <a:schemeClr val="accent1">
                    <a:lumMod val="75000"/>
                  </a:schemeClr>
                </a:solidFill>
                <a:latin typeface="Arial" panose="020B0604020202020204" pitchFamily="34" charset="0"/>
                <a:cs typeface="Arial" panose="020B0604020202020204" pitchFamily="34" charset="0"/>
              </a:rPr>
              <a:t>Curriculum</a:t>
            </a:r>
          </a:p>
          <a:p>
            <a:r>
              <a:rPr lang="en-GB" sz="1800" dirty="0">
                <a:solidFill>
                  <a:schemeClr val="accent1">
                    <a:lumMod val="75000"/>
                  </a:schemeClr>
                </a:solidFill>
                <a:latin typeface="Arial" panose="020B0604020202020204" pitchFamily="34" charset="0"/>
                <a:cs typeface="Arial" panose="020B0604020202020204" pitchFamily="34" charset="0"/>
              </a:rPr>
              <a:t>Complaints</a:t>
            </a:r>
          </a:p>
          <a:p>
            <a:r>
              <a:rPr lang="en-GB" sz="1800" dirty="0">
                <a:solidFill>
                  <a:schemeClr val="accent1">
                    <a:lumMod val="75000"/>
                  </a:schemeClr>
                </a:solidFill>
                <a:latin typeface="Arial" panose="020B0604020202020204" pitchFamily="34" charset="0"/>
                <a:cs typeface="Arial" panose="020B0604020202020204" pitchFamily="34" charset="0"/>
              </a:rPr>
              <a:t>Data Protection + GDPR</a:t>
            </a:r>
          </a:p>
          <a:p>
            <a:r>
              <a:rPr lang="en-GB" sz="1800" dirty="0">
                <a:solidFill>
                  <a:schemeClr val="accent1">
                    <a:lumMod val="75000"/>
                  </a:schemeClr>
                </a:solidFill>
                <a:latin typeface="Arial" panose="020B0604020202020204" pitchFamily="34" charset="0"/>
                <a:cs typeface="Arial" panose="020B0604020202020204" pitchFamily="34" charset="0"/>
              </a:rPr>
              <a:t>Equal Opportunities </a:t>
            </a:r>
          </a:p>
          <a:p>
            <a:r>
              <a:rPr lang="en-GB" sz="1800" dirty="0">
                <a:solidFill>
                  <a:schemeClr val="accent1">
                    <a:lumMod val="75000"/>
                  </a:schemeClr>
                </a:solidFill>
                <a:latin typeface="Arial" panose="020B0604020202020204" pitchFamily="34" charset="0"/>
                <a:cs typeface="Arial" panose="020B0604020202020204" pitchFamily="34" charset="0"/>
              </a:rPr>
              <a:t>Health and Safety</a:t>
            </a:r>
          </a:p>
          <a:p>
            <a:r>
              <a:rPr lang="en-GB" sz="1800" dirty="0">
                <a:solidFill>
                  <a:schemeClr val="accent1">
                    <a:lumMod val="75000"/>
                  </a:schemeClr>
                </a:solidFill>
                <a:latin typeface="Arial" panose="020B0604020202020204" pitchFamily="34" charset="0"/>
                <a:cs typeface="Arial" panose="020B0604020202020204" pitchFamily="34" charset="0"/>
              </a:rPr>
              <a:t>Partnerships</a:t>
            </a:r>
          </a:p>
          <a:p>
            <a:r>
              <a:rPr lang="en-GB" sz="1800" dirty="0">
                <a:solidFill>
                  <a:schemeClr val="accent1">
                    <a:lumMod val="75000"/>
                  </a:schemeClr>
                </a:solidFill>
                <a:latin typeface="Arial" panose="020B0604020202020204" pitchFamily="34" charset="0"/>
                <a:cs typeface="Arial" panose="020B0604020202020204" pitchFamily="34" charset="0"/>
              </a:rPr>
              <a:t>Safeguarding</a:t>
            </a:r>
          </a:p>
          <a:p>
            <a:r>
              <a:rPr lang="en-GB" sz="1800" dirty="0">
                <a:solidFill>
                  <a:schemeClr val="accent1">
                    <a:lumMod val="75000"/>
                  </a:schemeClr>
                </a:solidFill>
                <a:latin typeface="Arial" panose="020B0604020202020204" pitchFamily="34" charset="0"/>
                <a:cs typeface="Arial" panose="020B0604020202020204" pitchFamily="34" charset="0"/>
              </a:rPr>
              <a:t>Behaviour </a:t>
            </a:r>
          </a:p>
          <a:p>
            <a:r>
              <a:rPr lang="en-GB" sz="1800" dirty="0">
                <a:solidFill>
                  <a:schemeClr val="accent1">
                    <a:lumMod val="75000"/>
                  </a:schemeClr>
                </a:solidFill>
                <a:latin typeface="Arial" panose="020B0604020202020204" pitchFamily="34" charset="0"/>
                <a:cs typeface="Arial" panose="020B0604020202020204" pitchFamily="34" charset="0"/>
              </a:rPr>
              <a:t>SEND</a:t>
            </a:r>
          </a:p>
        </p:txBody>
      </p:sp>
      <p:pic>
        <p:nvPicPr>
          <p:cNvPr id="3074" name="Picture 2" descr="School Policies - Holy Trinity C of E Primary School">
            <a:extLst>
              <a:ext uri="{FF2B5EF4-FFF2-40B4-BE49-F238E27FC236}">
                <a16:creationId xmlns:a16="http://schemas.microsoft.com/office/drawing/2014/main" id="{3CD6A5F0-88B2-6CB6-924E-558731B7CA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5985" y="1695212"/>
            <a:ext cx="3730320" cy="3232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2402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School initiatives</a:t>
            </a:r>
            <a:endParaRPr lang="en-GB" sz="4800" b="1" dirty="0">
              <a:solidFill>
                <a:schemeClr val="accent1">
                  <a:lumMod val="75000"/>
                </a:schemeClr>
              </a:solidFill>
            </a:endParaRPr>
          </a:p>
        </p:txBody>
      </p:sp>
      <p:sp>
        <p:nvSpPr>
          <p:cNvPr id="7" name="Content Placeholder 3">
            <a:extLst>
              <a:ext uri="{FF2B5EF4-FFF2-40B4-BE49-F238E27FC236}">
                <a16:creationId xmlns:a16="http://schemas.microsoft.com/office/drawing/2014/main" id="{E80AB931-A8E4-CD31-A5EC-6BB5AE4BF90A}"/>
              </a:ext>
            </a:extLst>
          </p:cNvPr>
          <p:cNvSpPr>
            <a:spLocks noGrp="1"/>
          </p:cNvSpPr>
          <p:nvPr>
            <p:ph sz="half" idx="4294967295"/>
          </p:nvPr>
        </p:nvSpPr>
        <p:spPr>
          <a:xfrm>
            <a:off x="422879" y="1690689"/>
            <a:ext cx="8611385" cy="4042567"/>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Rights Respecting School</a:t>
            </a:r>
          </a:p>
          <a:p>
            <a:r>
              <a:rPr lang="en-GB" sz="2400" dirty="0">
                <a:solidFill>
                  <a:schemeClr val="accent1">
                    <a:lumMod val="75000"/>
                  </a:schemeClr>
                </a:solidFill>
                <a:latin typeface="Arial" panose="020B0604020202020204" pitchFamily="34" charset="0"/>
                <a:cs typeface="Arial" panose="020B0604020202020204" pitchFamily="34" charset="0"/>
              </a:rPr>
              <a:t>Healthy School</a:t>
            </a:r>
          </a:p>
          <a:p>
            <a:r>
              <a:rPr lang="en-GB" sz="2400" dirty="0">
                <a:solidFill>
                  <a:schemeClr val="accent1">
                    <a:lumMod val="75000"/>
                  </a:schemeClr>
                </a:solidFill>
                <a:latin typeface="Arial" panose="020B0604020202020204" pitchFamily="34" charset="0"/>
                <a:cs typeface="Arial" panose="020B0604020202020204" pitchFamily="34" charset="0"/>
              </a:rPr>
              <a:t>Eco School</a:t>
            </a:r>
          </a:p>
          <a:p>
            <a:r>
              <a:rPr lang="en-GB" sz="2400" dirty="0">
                <a:solidFill>
                  <a:schemeClr val="accent1">
                    <a:lumMod val="75000"/>
                  </a:schemeClr>
                </a:solidFill>
                <a:latin typeface="Arial" panose="020B0604020202020204" pitchFamily="34" charset="0"/>
                <a:cs typeface="Arial" panose="020B0604020202020204" pitchFamily="34" charset="0"/>
              </a:rPr>
              <a:t>Digital School</a:t>
            </a:r>
          </a:p>
          <a:p>
            <a:r>
              <a:rPr lang="en-GB" sz="2400" dirty="0">
                <a:solidFill>
                  <a:schemeClr val="accent1">
                    <a:lumMod val="75000"/>
                  </a:schemeClr>
                </a:solidFill>
                <a:latin typeface="Arial" panose="020B0604020202020204" pitchFamily="34" charset="0"/>
                <a:cs typeface="Arial" panose="020B0604020202020204" pitchFamily="34" charset="0"/>
              </a:rPr>
              <a:t>International School</a:t>
            </a:r>
          </a:p>
          <a:p>
            <a:r>
              <a:rPr lang="en-GB" sz="2400" dirty="0">
                <a:solidFill>
                  <a:schemeClr val="accent1">
                    <a:lumMod val="75000"/>
                  </a:schemeClr>
                </a:solidFill>
                <a:latin typeface="Arial" panose="020B0604020202020204" pitchFamily="34" charset="0"/>
                <a:cs typeface="Arial" panose="020B0604020202020204" pitchFamily="34" charset="0"/>
              </a:rPr>
              <a:t>Peace School</a:t>
            </a:r>
          </a:p>
          <a:p>
            <a:r>
              <a:rPr lang="en-GB" sz="2400" dirty="0">
                <a:solidFill>
                  <a:schemeClr val="accent1">
                    <a:lumMod val="75000"/>
                  </a:schemeClr>
                </a:solidFill>
                <a:latin typeface="Arial" panose="020B0604020202020204" pitchFamily="34" charset="0"/>
                <a:cs typeface="Arial" panose="020B0604020202020204" pitchFamily="34" charset="0"/>
              </a:rPr>
              <a:t>Autistic School</a:t>
            </a:r>
          </a:p>
          <a:p>
            <a:r>
              <a:rPr lang="en-GB" sz="2400" dirty="0">
                <a:solidFill>
                  <a:schemeClr val="accent1">
                    <a:lumMod val="75000"/>
                  </a:schemeClr>
                </a:solidFill>
                <a:latin typeface="Arial" panose="020B0604020202020204" pitchFamily="34" charset="0"/>
                <a:cs typeface="Arial" panose="020B0604020202020204" pitchFamily="34" charset="0"/>
              </a:rPr>
              <a:t>Fair Trade School</a:t>
            </a:r>
          </a:p>
          <a:p>
            <a:r>
              <a:rPr lang="en-GB" sz="2400" dirty="0">
                <a:solidFill>
                  <a:schemeClr val="accent1">
                    <a:lumMod val="75000"/>
                  </a:schemeClr>
                </a:solidFill>
                <a:latin typeface="Arial" panose="020B0604020202020204" pitchFamily="34" charset="0"/>
                <a:cs typeface="Arial" panose="020B0604020202020204" pitchFamily="34" charset="0"/>
              </a:rPr>
              <a:t>Community School</a:t>
            </a:r>
          </a:p>
          <a:p>
            <a:r>
              <a:rPr lang="en-GB" sz="2400" dirty="0">
                <a:solidFill>
                  <a:schemeClr val="accent1">
                    <a:lumMod val="75000"/>
                  </a:schemeClr>
                </a:solidFill>
                <a:latin typeface="Arial" panose="020B0604020202020204" pitchFamily="34" charset="0"/>
                <a:cs typeface="Arial" panose="020B0604020202020204" pitchFamily="34" charset="0"/>
              </a:rPr>
              <a:t>Forest School</a:t>
            </a:r>
          </a:p>
          <a:p>
            <a:endParaRPr lang="en-GB" dirty="0"/>
          </a:p>
        </p:txBody>
      </p:sp>
    </p:spTree>
    <p:extLst>
      <p:ext uri="{BB962C8B-B14F-4D97-AF65-F5344CB8AC3E}">
        <p14:creationId xmlns:p14="http://schemas.microsoft.com/office/powerpoint/2010/main" val="403456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E6F604F-0F9F-E9C2-997C-461B3D7BDCC6}"/>
              </a:ext>
            </a:extLst>
          </p:cNvPr>
          <p:cNvSpPr>
            <a:spLocks noGrp="1"/>
          </p:cNvSpPr>
          <p:nvPr>
            <p:ph idx="1"/>
          </p:nvPr>
        </p:nvSpPr>
        <p:spPr>
          <a:xfrm>
            <a:off x="268665" y="332656"/>
            <a:ext cx="8611385" cy="5068903"/>
          </a:xfrm>
        </p:spPr>
        <p:txBody>
          <a:bodyPr>
            <a:normAutofit/>
          </a:bodyPr>
          <a:lstStyle/>
          <a:p>
            <a:pPr marL="0" indent="0" algn="ctr">
              <a:buNone/>
            </a:pPr>
            <a:r>
              <a:rPr lang="en-GB" sz="4800" b="1" dirty="0">
                <a:solidFill>
                  <a:schemeClr val="accent1">
                    <a:lumMod val="75000"/>
                  </a:schemeClr>
                </a:solidFill>
                <a:latin typeface="Arial" panose="020B0604020202020204" pitchFamily="34" charset="0"/>
                <a:cs typeface="Arial" panose="020B0604020202020204" pitchFamily="34" charset="0"/>
              </a:rPr>
              <a:t>Employment Law</a:t>
            </a:r>
            <a:endParaRPr lang="en-GB" sz="4800" b="1" dirty="0">
              <a:solidFill>
                <a:schemeClr val="accent1">
                  <a:lumMod val="75000"/>
                </a:schemeClr>
              </a:solidFill>
            </a:endParaRPr>
          </a:p>
        </p:txBody>
      </p:sp>
      <p:pic>
        <p:nvPicPr>
          <p:cNvPr id="4098" name="Picture 2" descr="Employment Law Changes | Fitzgerald ...">
            <a:extLst>
              <a:ext uri="{FF2B5EF4-FFF2-40B4-BE49-F238E27FC236}">
                <a16:creationId xmlns:a16="http://schemas.microsoft.com/office/drawing/2014/main" id="{D7C2A48C-500E-7B55-C868-3D9020EC2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0250" y="1700808"/>
            <a:ext cx="5183499" cy="3219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586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altLang="en-US" sz="5300" b="1" dirty="0">
                <a:solidFill>
                  <a:schemeClr val="accent1">
                    <a:lumMod val="75000"/>
                  </a:schemeClr>
                </a:solidFill>
                <a:latin typeface="Arial" panose="020B0604020202020204" pitchFamily="34" charset="0"/>
                <a:cs typeface="Arial" panose="020B0604020202020204" pitchFamily="34" charset="0"/>
              </a:rPr>
              <a:t>Employment Law</a:t>
            </a:r>
            <a:endParaRPr lang="en-GB" sz="5300" b="1" dirty="0">
              <a:solidFill>
                <a:schemeClr val="accent1">
                  <a:lumMod val="75000"/>
                </a:schemeClr>
              </a:solidFill>
            </a:endParaRPr>
          </a:p>
        </p:txBody>
      </p:sp>
      <p:sp>
        <p:nvSpPr>
          <p:cNvPr id="7" name="Content Placeholder 3">
            <a:extLst>
              <a:ext uri="{FF2B5EF4-FFF2-40B4-BE49-F238E27FC236}">
                <a16:creationId xmlns:a16="http://schemas.microsoft.com/office/drawing/2014/main" id="{4EF2AE2D-2F77-82A8-BE70-58BF1D220EA0}"/>
              </a:ext>
            </a:extLst>
          </p:cNvPr>
          <p:cNvSpPr txBox="1">
            <a:spLocks/>
          </p:cNvSpPr>
          <p:nvPr/>
        </p:nvSpPr>
        <p:spPr>
          <a:xfrm>
            <a:off x="268665" y="1834817"/>
            <a:ext cx="8983855" cy="4648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altLang="en-US" sz="2800" dirty="0">
                <a:solidFill>
                  <a:schemeClr val="accent1">
                    <a:lumMod val="75000"/>
                  </a:schemeClr>
                </a:solidFill>
                <a:latin typeface="Arial" panose="020B0604020202020204" pitchFamily="34" charset="0"/>
                <a:cs typeface="Arial" panose="020B0604020202020204" pitchFamily="34" charset="0"/>
              </a:rPr>
              <a:t>‘Sensible employment practices can help small firms to be more effective, more profitable, to grow and create more jobs…..Employing people can, if handled badly, cost the employer time, money or lost profitability’ (ACAS).</a:t>
            </a:r>
          </a:p>
          <a:p>
            <a:endParaRPr lang="en-GB" dirty="0"/>
          </a:p>
        </p:txBody>
      </p:sp>
    </p:spTree>
    <p:extLst>
      <p:ext uri="{BB962C8B-B14F-4D97-AF65-F5344CB8AC3E}">
        <p14:creationId xmlns:p14="http://schemas.microsoft.com/office/powerpoint/2010/main" val="39171164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AE82D-9669-CB20-D24A-0BCE215610DD}"/>
              </a:ext>
            </a:extLst>
          </p:cNvPr>
          <p:cNvSpPr txBox="1"/>
          <p:nvPr/>
        </p:nvSpPr>
        <p:spPr>
          <a:xfrm>
            <a:off x="-169100" y="44624"/>
            <a:ext cx="9001000" cy="830997"/>
          </a:xfrm>
          <a:prstGeom prst="rect">
            <a:avLst/>
          </a:prstGeom>
          <a:noFill/>
        </p:spPr>
        <p:txBody>
          <a:bodyPr wrap="square">
            <a:sp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Statutory rights – a long list</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7" name="Content Placeholder 3">
            <a:extLst>
              <a:ext uri="{FF2B5EF4-FFF2-40B4-BE49-F238E27FC236}">
                <a16:creationId xmlns:a16="http://schemas.microsoft.com/office/drawing/2014/main" id="{F1142570-7F36-F364-FECB-E8234116C3A0}"/>
              </a:ext>
            </a:extLst>
          </p:cNvPr>
          <p:cNvSpPr txBox="1">
            <a:spLocks/>
          </p:cNvSpPr>
          <p:nvPr/>
        </p:nvSpPr>
        <p:spPr>
          <a:xfrm>
            <a:off x="323528" y="1196753"/>
            <a:ext cx="8496946" cy="4357664"/>
          </a:xfrm>
          <a:prstGeom prst="rect">
            <a:avLst/>
          </a:prstGeom>
        </p:spPr>
        <p:txBody>
          <a:bodyPr>
            <a:normAutofit fontScale="925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buFont typeface="Arial" panose="020B0604020202020204" pitchFamily="34" charset="0"/>
              <a:buNone/>
            </a:pPr>
            <a:r>
              <a:rPr lang="en-GB" altLang="en-US" b="1" dirty="0">
                <a:solidFill>
                  <a:schemeClr val="accent1">
                    <a:lumMod val="75000"/>
                  </a:schemeClr>
                </a:solidFill>
                <a:latin typeface="Arial" panose="020B0604020202020204" pitchFamily="34" charset="0"/>
                <a:cs typeface="Arial" panose="020B0604020202020204" pitchFamily="34" charset="0"/>
              </a:rPr>
              <a:t>Including the right</a:t>
            </a:r>
            <a:r>
              <a:rPr lang="en-GB" altLang="en-US" dirty="0">
                <a:solidFill>
                  <a:schemeClr val="accent1">
                    <a:lumMod val="75000"/>
                  </a:schemeClr>
                </a:solidFill>
                <a:latin typeface="Arial" panose="020B0604020202020204" pitchFamily="34" charset="0"/>
                <a:cs typeface="Arial" panose="020B0604020202020204" pitchFamily="34" charset="0"/>
              </a:rPr>
              <a:t>:</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not to be discriminated against;</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to equal pay;</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holidays</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not to be unfairly dismissed;</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to an itemised pay statement;</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to maternity benefits and leave.</a:t>
            </a:r>
          </a:p>
          <a:p>
            <a:pPr>
              <a:lnSpc>
                <a:spcPct val="150000"/>
              </a:lnSpc>
            </a:pPr>
            <a:endParaRPr lang="en-GB" altLang="en-US" dirty="0">
              <a:solidFill>
                <a:schemeClr val="accent1">
                  <a:lumMod val="75000"/>
                </a:schemeClr>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What else? Make a list.</a:t>
            </a:r>
          </a:p>
          <a:p>
            <a:endParaRPr lang="en-GB" dirty="0"/>
          </a:p>
        </p:txBody>
      </p:sp>
      <p:pic>
        <p:nvPicPr>
          <p:cNvPr id="5122" name="Picture 2" descr="Top 20 employment law facts you need to ...">
            <a:extLst>
              <a:ext uri="{FF2B5EF4-FFF2-40B4-BE49-F238E27FC236}">
                <a16:creationId xmlns:a16="http://schemas.microsoft.com/office/drawing/2014/main" id="{F05BB383-A26D-B1C1-C473-78CD542BF6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0722" y="1988840"/>
            <a:ext cx="4266165"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7886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Statutory Requirements</a:t>
            </a:r>
            <a:endParaRPr lang="en-GB" sz="4800" b="1" dirty="0">
              <a:solidFill>
                <a:schemeClr val="accent1">
                  <a:lumMod val="75000"/>
                </a:schemeClr>
              </a:solidFill>
            </a:endParaRPr>
          </a:p>
        </p:txBody>
      </p:sp>
      <p:sp>
        <p:nvSpPr>
          <p:cNvPr id="7" name="Content Placeholder 3">
            <a:extLst>
              <a:ext uri="{FF2B5EF4-FFF2-40B4-BE49-F238E27FC236}">
                <a16:creationId xmlns:a16="http://schemas.microsoft.com/office/drawing/2014/main" id="{7AF93D1D-46BD-D875-DAC9-4926646F3959}"/>
              </a:ext>
            </a:extLst>
          </p:cNvPr>
          <p:cNvSpPr txBox="1">
            <a:spLocks/>
          </p:cNvSpPr>
          <p:nvPr/>
        </p:nvSpPr>
        <p:spPr>
          <a:xfrm>
            <a:off x="215239" y="1844824"/>
            <a:ext cx="8611385" cy="417160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Keep a file of relevant legislation, ensuring that new/updated laws are added. </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Ensure you know contact details of experts who can advise of any issues relevant to your type of setting.</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Registration requirements</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Certificates are displayed</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4796902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solidFill>
                  <a:srgbClr val="0070C0"/>
                </a:solidFill>
                <a:latin typeface="Arial" panose="020B0604020202020204" pitchFamily="34" charset="0"/>
                <a:cs typeface="Arial" panose="020B0604020202020204" pitchFamily="34" charset="0"/>
              </a:rPr>
              <a:t>ACAS</a:t>
            </a:r>
            <a:endParaRPr lang="en-GB" sz="4800" b="1" dirty="0">
              <a:solidFill>
                <a:srgbClr val="0070C0"/>
              </a:solidFill>
            </a:endParaRPr>
          </a:p>
        </p:txBody>
      </p:sp>
      <p:sp>
        <p:nvSpPr>
          <p:cNvPr id="5" name="Content Placeholder 2">
            <a:extLst>
              <a:ext uri="{FF2B5EF4-FFF2-40B4-BE49-F238E27FC236}">
                <a16:creationId xmlns:a16="http://schemas.microsoft.com/office/drawing/2014/main" id="{32E33F4D-300D-5BBE-5116-F6FE1744E67C}"/>
              </a:ext>
            </a:extLst>
          </p:cNvPr>
          <p:cNvSpPr txBox="1">
            <a:spLocks/>
          </p:cNvSpPr>
          <p:nvPr/>
        </p:nvSpPr>
        <p:spPr>
          <a:xfrm>
            <a:off x="263950" y="1510815"/>
            <a:ext cx="8628530"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dirty="0">
                <a:solidFill>
                  <a:schemeClr val="accent1">
                    <a:lumMod val="75000"/>
                  </a:schemeClr>
                </a:solidFill>
                <a:latin typeface="Arial" panose="020B0604020202020204" pitchFamily="34" charset="0"/>
                <a:cs typeface="Arial" panose="020B0604020202020204" pitchFamily="34" charset="0"/>
              </a:rPr>
              <a:t>FREE legal advice to employers and employees</a:t>
            </a:r>
          </a:p>
          <a:p>
            <a:pPr>
              <a:lnSpc>
                <a:spcPct val="150000"/>
              </a:lnSpc>
            </a:pPr>
            <a:r>
              <a:rPr lang="en-GB" b="0" i="0" dirty="0">
                <a:solidFill>
                  <a:schemeClr val="accent1">
                    <a:lumMod val="75000"/>
                  </a:schemeClr>
                </a:solidFill>
                <a:effectLst/>
                <a:latin typeface="Arial" panose="020B0604020202020204" pitchFamily="34" charset="0"/>
                <a:cs typeface="Arial" panose="020B0604020202020204" pitchFamily="34" charset="0"/>
              </a:rPr>
              <a:t>0300 123 1100</a:t>
            </a:r>
          </a:p>
          <a:p>
            <a:pPr>
              <a:lnSpc>
                <a:spcPct val="150000"/>
              </a:lnSpc>
            </a:pPr>
            <a:r>
              <a:rPr lang="en-GB" dirty="0">
                <a:latin typeface="Arial" panose="020B0604020202020204" pitchFamily="34" charset="0"/>
                <a:cs typeface="Arial" panose="020B0604020202020204" pitchFamily="34" charset="0"/>
                <a:hlinkClick r:id="rId3"/>
              </a:rPr>
              <a:t>https://www.acas.org.uk/</a:t>
            </a:r>
            <a:endParaRPr lang="en-GB" dirty="0">
              <a:latin typeface="Arial" panose="020B0604020202020204" pitchFamily="34" charset="0"/>
              <a:cs typeface="Arial" panose="020B0604020202020204" pitchFamily="34" charset="0"/>
            </a:endParaRPr>
          </a:p>
          <a:p>
            <a:endParaRPr lang="en-GB" dirty="0"/>
          </a:p>
        </p:txBody>
      </p:sp>
      <p:pic>
        <p:nvPicPr>
          <p:cNvPr id="3074" name="Picture 2" descr="Coronavirus: advice for employers and employees via ACAS - South East  Employers">
            <a:extLst>
              <a:ext uri="{FF2B5EF4-FFF2-40B4-BE49-F238E27FC236}">
                <a16:creationId xmlns:a16="http://schemas.microsoft.com/office/drawing/2014/main" id="{733DCBC5-F35D-4783-1A93-602035F7A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920" y="2924944"/>
            <a:ext cx="2776983" cy="2776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241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874" y="8857"/>
            <a:ext cx="8611385" cy="1325563"/>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Employment contracts</a:t>
            </a:r>
            <a:endParaRPr lang="en-GB" sz="4800" b="1" dirty="0">
              <a:solidFill>
                <a:schemeClr val="accent1">
                  <a:lumMod val="75000"/>
                </a:schemeClr>
              </a:solidFill>
            </a:endParaRPr>
          </a:p>
        </p:txBody>
      </p:sp>
      <p:sp>
        <p:nvSpPr>
          <p:cNvPr id="7" name="Content Placeholder 3">
            <a:extLst>
              <a:ext uri="{FF2B5EF4-FFF2-40B4-BE49-F238E27FC236}">
                <a16:creationId xmlns:a16="http://schemas.microsoft.com/office/drawing/2014/main" id="{155236C7-C124-5B6B-3C2E-64939306A129}"/>
              </a:ext>
            </a:extLst>
          </p:cNvPr>
          <p:cNvSpPr txBox="1">
            <a:spLocks/>
          </p:cNvSpPr>
          <p:nvPr/>
        </p:nvSpPr>
        <p:spPr>
          <a:xfrm>
            <a:off x="148937" y="1073311"/>
            <a:ext cx="8846126" cy="4711378"/>
          </a:xfrm>
          <a:prstGeom prst="rect">
            <a:avLst/>
          </a:prstGeom>
        </p:spPr>
        <p:txBody>
          <a:bodyPr>
            <a:normAutofit fontScale="85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Legal Document</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Terms of employment</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Rate of pay</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Annual Leave</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Sickness Policy</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Disciplinary and grievance procedures</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Job description</a:t>
            </a:r>
          </a:p>
          <a:p>
            <a:pPr>
              <a:lnSpc>
                <a:spcPct val="150000"/>
              </a:lnSpc>
            </a:pPr>
            <a:r>
              <a:rPr lang="en-GB" altLang="en-US" sz="2800" dirty="0">
                <a:solidFill>
                  <a:schemeClr val="accent1">
                    <a:lumMod val="75000"/>
                  </a:schemeClr>
                </a:solidFill>
                <a:latin typeface="Arial" panose="020B0604020202020204" pitchFamily="34" charset="0"/>
                <a:cs typeface="Arial" panose="020B0604020202020204" pitchFamily="34" charset="0"/>
              </a:rPr>
              <a:t>Short term/long term contracts</a:t>
            </a:r>
          </a:p>
          <a:p>
            <a:pPr marL="0" indent="0">
              <a:buFont typeface="Arial" panose="020B0604020202020204" pitchFamily="34" charset="0"/>
              <a:buNone/>
            </a:pPr>
            <a:endParaRPr lang="en-GB" dirty="0"/>
          </a:p>
        </p:txBody>
      </p:sp>
      <p:pic>
        <p:nvPicPr>
          <p:cNvPr id="6146" name="Picture 2" descr="a Contract of Employment ...">
            <a:extLst>
              <a:ext uri="{FF2B5EF4-FFF2-40B4-BE49-F238E27FC236}">
                <a16:creationId xmlns:a16="http://schemas.microsoft.com/office/drawing/2014/main" id="{8519985D-2C25-A377-D7D8-CADCF16513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556792"/>
            <a:ext cx="3698638" cy="230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6295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27518"/>
            <a:ext cx="8611385" cy="1325563"/>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Interviews</a:t>
            </a:r>
            <a:endParaRPr lang="en-GB" sz="4800" b="1" dirty="0">
              <a:solidFill>
                <a:schemeClr val="accent1">
                  <a:lumMod val="75000"/>
                </a:schemeClr>
              </a:solidFill>
            </a:endParaRPr>
          </a:p>
        </p:txBody>
      </p:sp>
      <p:sp>
        <p:nvSpPr>
          <p:cNvPr id="5" name="Content Placeholder 2">
            <a:extLst>
              <a:ext uri="{FF2B5EF4-FFF2-40B4-BE49-F238E27FC236}">
                <a16:creationId xmlns:a16="http://schemas.microsoft.com/office/drawing/2014/main" id="{3BD76D75-5DE3-D8DF-2AE0-D9970065C7F1}"/>
              </a:ext>
            </a:extLst>
          </p:cNvPr>
          <p:cNvSpPr txBox="1">
            <a:spLocks/>
          </p:cNvSpPr>
          <p:nvPr/>
        </p:nvSpPr>
        <p:spPr>
          <a:xfrm>
            <a:off x="4427984" y="1253331"/>
            <a:ext cx="424847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TextBox 6">
            <a:extLst>
              <a:ext uri="{FF2B5EF4-FFF2-40B4-BE49-F238E27FC236}">
                <a16:creationId xmlns:a16="http://schemas.microsoft.com/office/drawing/2014/main" id="{2D16EC61-3450-C2B9-222C-B40077FAA927}"/>
              </a:ext>
            </a:extLst>
          </p:cNvPr>
          <p:cNvSpPr txBox="1"/>
          <p:nvPr/>
        </p:nvSpPr>
        <p:spPr>
          <a:xfrm>
            <a:off x="-5810" y="908720"/>
            <a:ext cx="9071046" cy="463774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altLang="en-US" sz="2500" dirty="0">
                <a:solidFill>
                  <a:schemeClr val="accent1">
                    <a:lumMod val="75000"/>
                  </a:schemeClr>
                </a:solidFill>
                <a:latin typeface="Arial" panose="020B0604020202020204" pitchFamily="34" charset="0"/>
                <a:cs typeface="Arial" panose="020B0604020202020204" pitchFamily="34" charset="0"/>
              </a:rPr>
              <a:t>Need to be planned</a:t>
            </a:r>
          </a:p>
          <a:p>
            <a:pPr marL="342900" indent="-342900">
              <a:lnSpc>
                <a:spcPct val="150000"/>
              </a:lnSpc>
              <a:buFont typeface="Arial" panose="020B0604020202020204" pitchFamily="34" charset="0"/>
              <a:buChar char="•"/>
            </a:pPr>
            <a:r>
              <a:rPr lang="en-GB" altLang="en-US" sz="2500" dirty="0">
                <a:solidFill>
                  <a:schemeClr val="accent1">
                    <a:lumMod val="75000"/>
                  </a:schemeClr>
                </a:solidFill>
                <a:latin typeface="Arial" panose="020B0604020202020204" pitchFamily="34" charset="0"/>
                <a:cs typeface="Arial" panose="020B0604020202020204" pitchFamily="34" charset="0"/>
              </a:rPr>
              <a:t>Need to put applicant at ease – start with a simple question</a:t>
            </a:r>
          </a:p>
          <a:p>
            <a:pPr marL="342900" indent="-342900">
              <a:lnSpc>
                <a:spcPct val="150000"/>
              </a:lnSpc>
              <a:buFont typeface="Arial" panose="020B0604020202020204" pitchFamily="34" charset="0"/>
              <a:buChar char="•"/>
            </a:pPr>
            <a:r>
              <a:rPr lang="en-GB" altLang="en-US" sz="2500" dirty="0">
                <a:solidFill>
                  <a:schemeClr val="accent1">
                    <a:lumMod val="75000"/>
                  </a:schemeClr>
                </a:solidFill>
                <a:latin typeface="Arial" panose="020B0604020202020204" pitchFamily="34" charset="0"/>
                <a:cs typeface="Arial" panose="020B0604020202020204" pitchFamily="34" charset="0"/>
              </a:rPr>
              <a:t>Compose carefully – open ended - to allow them to elaborate. </a:t>
            </a:r>
          </a:p>
          <a:p>
            <a:pPr marL="342900" indent="-342900">
              <a:lnSpc>
                <a:spcPct val="150000"/>
              </a:lnSpc>
              <a:buFont typeface="Arial" panose="020B0604020202020204" pitchFamily="34" charset="0"/>
              <a:buChar char="•"/>
            </a:pPr>
            <a:r>
              <a:rPr lang="en-GB" altLang="en-US" sz="2500" dirty="0">
                <a:solidFill>
                  <a:schemeClr val="accent1">
                    <a:lumMod val="75000"/>
                  </a:schemeClr>
                </a:solidFill>
                <a:latin typeface="Arial" panose="020B0604020202020204" pitchFamily="34" charset="0"/>
                <a:cs typeface="Arial" panose="020B0604020202020204" pitchFamily="34" charset="0"/>
              </a:rPr>
              <a:t>Writing references – care needed - an ex- employee could bring an action against their employer for libel or defamation of character through a civil court if they consider a reference to be inaccurate</a:t>
            </a:r>
          </a:p>
        </p:txBody>
      </p:sp>
    </p:spTree>
    <p:extLst>
      <p:ext uri="{BB962C8B-B14F-4D97-AF65-F5344CB8AC3E}">
        <p14:creationId xmlns:p14="http://schemas.microsoft.com/office/powerpoint/2010/main" val="2443257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11" y="5278"/>
            <a:ext cx="8611385"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Statutory processes</a:t>
            </a:r>
            <a:endParaRPr lang="en-GB" sz="4800" b="1" dirty="0">
              <a:solidFill>
                <a:schemeClr val="accent1">
                  <a:lumMod val="75000"/>
                </a:schemeClr>
              </a:solidFill>
            </a:endParaRPr>
          </a:p>
        </p:txBody>
      </p:sp>
      <p:sp>
        <p:nvSpPr>
          <p:cNvPr id="7" name="Content Placeholder 3">
            <a:extLst>
              <a:ext uri="{FF2B5EF4-FFF2-40B4-BE49-F238E27FC236}">
                <a16:creationId xmlns:a16="http://schemas.microsoft.com/office/drawing/2014/main" id="{1A428B58-7874-074F-15A8-FD8AC6621664}"/>
              </a:ext>
            </a:extLst>
          </p:cNvPr>
          <p:cNvSpPr txBox="1">
            <a:spLocks/>
          </p:cNvSpPr>
          <p:nvPr/>
        </p:nvSpPr>
        <p:spPr>
          <a:xfrm>
            <a:off x="288937" y="1268760"/>
            <a:ext cx="8611385" cy="4721497"/>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lnSpc>
                <a:spcPct val="150000"/>
              </a:lnSpc>
            </a:pPr>
            <a:r>
              <a:rPr lang="en-GB" sz="2800" dirty="0">
                <a:solidFill>
                  <a:schemeClr val="accent1">
                    <a:lumMod val="75000"/>
                  </a:schemeClr>
                </a:solidFill>
                <a:latin typeface="Arial" panose="020B0604020202020204" pitchFamily="34" charset="0"/>
                <a:cs typeface="Arial" panose="020B0604020202020204" pitchFamily="34" charset="0"/>
              </a:rPr>
              <a:t>Induction</a:t>
            </a:r>
          </a:p>
          <a:p>
            <a:pPr algn="ctr">
              <a:lnSpc>
                <a:spcPct val="150000"/>
              </a:lnSpc>
            </a:pPr>
            <a:r>
              <a:rPr lang="en-GB" sz="2800" dirty="0">
                <a:solidFill>
                  <a:schemeClr val="accent1">
                    <a:lumMod val="75000"/>
                  </a:schemeClr>
                </a:solidFill>
                <a:latin typeface="Arial" panose="020B0604020202020204" pitchFamily="34" charset="0"/>
                <a:cs typeface="Arial" panose="020B0604020202020204" pitchFamily="34" charset="0"/>
              </a:rPr>
              <a:t>Mentoring</a:t>
            </a:r>
          </a:p>
          <a:p>
            <a:pPr algn="ctr">
              <a:lnSpc>
                <a:spcPct val="150000"/>
              </a:lnSpc>
            </a:pPr>
            <a:r>
              <a:rPr lang="en-GB" sz="2800" dirty="0">
                <a:solidFill>
                  <a:schemeClr val="accent1">
                    <a:lumMod val="75000"/>
                  </a:schemeClr>
                </a:solidFill>
                <a:latin typeface="Arial" panose="020B0604020202020204" pitchFamily="34" charset="0"/>
                <a:cs typeface="Arial" panose="020B0604020202020204" pitchFamily="34" charset="0"/>
              </a:rPr>
              <a:t>Training</a:t>
            </a:r>
          </a:p>
          <a:p>
            <a:pPr algn="ctr">
              <a:lnSpc>
                <a:spcPct val="150000"/>
              </a:lnSpc>
            </a:pPr>
            <a:r>
              <a:rPr lang="en-GB" sz="2800" dirty="0">
                <a:solidFill>
                  <a:schemeClr val="accent1">
                    <a:lumMod val="75000"/>
                  </a:schemeClr>
                </a:solidFill>
                <a:latin typeface="Arial" panose="020B0604020202020204" pitchFamily="34" charset="0"/>
                <a:cs typeface="Arial" panose="020B0604020202020204" pitchFamily="34" charset="0"/>
              </a:rPr>
              <a:t>CPD</a:t>
            </a:r>
          </a:p>
          <a:p>
            <a:pPr algn="ctr">
              <a:lnSpc>
                <a:spcPct val="150000"/>
              </a:lnSpc>
            </a:pPr>
            <a:r>
              <a:rPr lang="en-GB" sz="2800" dirty="0">
                <a:solidFill>
                  <a:schemeClr val="accent1">
                    <a:lumMod val="75000"/>
                  </a:schemeClr>
                </a:solidFill>
                <a:latin typeface="Arial" panose="020B0604020202020204" pitchFamily="34" charset="0"/>
                <a:cs typeface="Arial" panose="020B0604020202020204" pitchFamily="34" charset="0"/>
              </a:rPr>
              <a:t>Supervision</a:t>
            </a:r>
          </a:p>
          <a:p>
            <a:pPr algn="ctr">
              <a:lnSpc>
                <a:spcPct val="150000"/>
              </a:lnSpc>
            </a:pPr>
            <a:r>
              <a:rPr lang="en-GB" sz="2800" dirty="0">
                <a:solidFill>
                  <a:schemeClr val="accent1">
                    <a:lumMod val="75000"/>
                  </a:schemeClr>
                </a:solidFill>
                <a:latin typeface="Arial" panose="020B0604020202020204" pitchFamily="34" charset="0"/>
                <a:cs typeface="Arial" panose="020B0604020202020204" pitchFamily="34" charset="0"/>
              </a:rPr>
              <a:t>Appraisals</a:t>
            </a:r>
          </a:p>
        </p:txBody>
      </p:sp>
    </p:spTree>
    <p:extLst>
      <p:ext uri="{BB962C8B-B14F-4D97-AF65-F5344CB8AC3E}">
        <p14:creationId xmlns:p14="http://schemas.microsoft.com/office/powerpoint/2010/main" val="4754737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Consider further reading…</a:t>
            </a:r>
            <a:endParaRPr lang="en-GB" sz="4800" b="1" dirty="0">
              <a:solidFill>
                <a:schemeClr val="accent1">
                  <a:lumMod val="75000"/>
                </a:schemeClr>
              </a:solidFill>
            </a:endParaRPr>
          </a:p>
        </p:txBody>
      </p:sp>
      <p:sp>
        <p:nvSpPr>
          <p:cNvPr id="4" name="Content Placeholder 2">
            <a:extLst>
              <a:ext uri="{FF2B5EF4-FFF2-40B4-BE49-F238E27FC236}">
                <a16:creationId xmlns:a16="http://schemas.microsoft.com/office/drawing/2014/main" id="{B944713A-6FB2-40C9-85F8-B7AC3B3C71F4}"/>
              </a:ext>
            </a:extLst>
          </p:cNvPr>
          <p:cNvSpPr txBox="1">
            <a:spLocks/>
          </p:cNvSpPr>
          <p:nvPr/>
        </p:nvSpPr>
        <p:spPr>
          <a:xfrm>
            <a:off x="474240" y="1609531"/>
            <a:ext cx="382676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dirty="0"/>
          </a:p>
        </p:txBody>
      </p:sp>
      <p:sp>
        <p:nvSpPr>
          <p:cNvPr id="7" name="Content Placeholder 3">
            <a:extLst>
              <a:ext uri="{FF2B5EF4-FFF2-40B4-BE49-F238E27FC236}">
                <a16:creationId xmlns:a16="http://schemas.microsoft.com/office/drawing/2014/main" id="{812E7D0A-F3E2-7168-C027-805BD05B49CA}"/>
              </a:ext>
            </a:extLst>
          </p:cNvPr>
          <p:cNvSpPr txBox="1">
            <a:spLocks/>
          </p:cNvSpPr>
          <p:nvPr/>
        </p:nvSpPr>
        <p:spPr>
          <a:xfrm>
            <a:off x="361696" y="1443810"/>
            <a:ext cx="8507286" cy="4248473"/>
          </a:xfrm>
          <a:prstGeom prst="rect">
            <a:avLst/>
          </a:prstGeom>
        </p:spPr>
        <p:txBody>
          <a:bodyPr>
            <a:normAutofit fontScale="925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National Minimum Standards</a:t>
            </a:r>
          </a:p>
          <a:p>
            <a:r>
              <a:rPr lang="en-GB" altLang="en-US" sz="2400" dirty="0">
                <a:solidFill>
                  <a:schemeClr val="accent1">
                    <a:lumMod val="75000"/>
                  </a:schemeClr>
                </a:solidFill>
                <a:latin typeface="Arial" panose="020B0604020202020204" pitchFamily="34" charset="0"/>
                <a:cs typeface="Arial" panose="020B0604020202020204" pitchFamily="34" charset="0"/>
              </a:rPr>
              <a:t>Education Inspection Framework – Ofsted</a:t>
            </a:r>
          </a:p>
          <a:p>
            <a:r>
              <a:rPr lang="en-GB" altLang="en-US" sz="2400" dirty="0">
                <a:solidFill>
                  <a:schemeClr val="accent1">
                    <a:lumMod val="75000"/>
                  </a:schemeClr>
                </a:solidFill>
                <a:latin typeface="Arial" panose="020B0604020202020204" pitchFamily="34" charset="0"/>
                <a:cs typeface="Arial" panose="020B0604020202020204" pitchFamily="34" charset="0"/>
              </a:rPr>
              <a:t>EYFS Inspection Handbook</a:t>
            </a:r>
          </a:p>
          <a:p>
            <a:r>
              <a:rPr lang="en-GB" altLang="en-US" sz="2400" dirty="0">
                <a:solidFill>
                  <a:schemeClr val="accent1">
                    <a:lumMod val="75000"/>
                  </a:schemeClr>
                </a:solidFill>
                <a:latin typeface="Arial" panose="020B0604020202020204" pitchFamily="34" charset="0"/>
                <a:cs typeface="Arial" panose="020B0604020202020204" pitchFamily="34" charset="0"/>
              </a:rPr>
              <a:t>School Inspection Handbook</a:t>
            </a:r>
          </a:p>
          <a:p>
            <a:r>
              <a:rPr lang="en-GB" altLang="en-US" sz="2400" dirty="0">
                <a:solidFill>
                  <a:schemeClr val="accent1">
                    <a:lumMod val="75000"/>
                  </a:schemeClr>
                </a:solidFill>
                <a:latin typeface="Arial" panose="020B0604020202020204" pitchFamily="34" charset="0"/>
                <a:cs typeface="Arial" panose="020B0604020202020204" pitchFamily="34" charset="0"/>
              </a:rPr>
              <a:t>Keeping Children Safe in Education 2024</a:t>
            </a:r>
          </a:p>
          <a:p>
            <a:r>
              <a:rPr lang="en-GB" altLang="en-US" sz="2400" dirty="0">
                <a:solidFill>
                  <a:schemeClr val="accent1">
                    <a:lumMod val="75000"/>
                  </a:schemeClr>
                </a:solidFill>
                <a:latin typeface="Arial" panose="020B0604020202020204" pitchFamily="34" charset="0"/>
                <a:cs typeface="Arial" panose="020B0604020202020204" pitchFamily="34" charset="0"/>
              </a:rPr>
              <a:t>Health and Safety at Work Act 1974</a:t>
            </a:r>
          </a:p>
          <a:p>
            <a:r>
              <a:rPr lang="en-GB" altLang="en-US" sz="2400" dirty="0">
                <a:solidFill>
                  <a:schemeClr val="accent1">
                    <a:lumMod val="75000"/>
                  </a:schemeClr>
                </a:solidFill>
                <a:latin typeface="Arial" panose="020B0604020202020204" pitchFamily="34" charset="0"/>
                <a:cs typeface="Arial" panose="020B0604020202020204" pitchFamily="34" charset="0"/>
              </a:rPr>
              <a:t>The Equality Act 2010</a:t>
            </a:r>
          </a:p>
          <a:p>
            <a:r>
              <a:rPr lang="en-GB" altLang="en-US" sz="2400" dirty="0">
                <a:solidFill>
                  <a:schemeClr val="accent1">
                    <a:lumMod val="75000"/>
                  </a:schemeClr>
                </a:solidFill>
                <a:latin typeface="Arial" panose="020B0604020202020204" pitchFamily="34" charset="0"/>
                <a:cs typeface="Arial" panose="020B0604020202020204" pitchFamily="34" charset="0"/>
              </a:rPr>
              <a:t>Environmental Health </a:t>
            </a:r>
          </a:p>
          <a:p>
            <a:r>
              <a:rPr lang="en-GB" altLang="en-US" sz="2400" dirty="0">
                <a:solidFill>
                  <a:schemeClr val="accent1">
                    <a:lumMod val="75000"/>
                  </a:schemeClr>
                </a:solidFill>
                <a:latin typeface="Arial" panose="020B0604020202020204" pitchFamily="34" charset="0"/>
                <a:cs typeface="Arial" panose="020B0604020202020204" pitchFamily="34" charset="0"/>
              </a:rPr>
              <a:t>RIDDOR – Health and Safety</a:t>
            </a:r>
          </a:p>
          <a:p>
            <a:r>
              <a:rPr lang="en-GB" altLang="en-US" sz="2400" dirty="0">
                <a:solidFill>
                  <a:schemeClr val="accent1">
                    <a:lumMod val="75000"/>
                  </a:schemeClr>
                </a:solidFill>
                <a:latin typeface="Arial" panose="020B0604020202020204" pitchFamily="34" charset="0"/>
                <a:cs typeface="Arial" panose="020B0604020202020204" pitchFamily="34" charset="0"/>
              </a:rPr>
              <a:t>Data Protection/GDPR 2018</a:t>
            </a:r>
          </a:p>
          <a:p>
            <a:r>
              <a:rPr lang="en-GB" altLang="en-US" sz="2400" dirty="0">
                <a:solidFill>
                  <a:schemeClr val="accent1">
                    <a:lumMod val="75000"/>
                  </a:schemeClr>
                </a:solidFill>
                <a:latin typeface="Arial" panose="020B0604020202020204" pitchFamily="34" charset="0"/>
                <a:cs typeface="Arial" panose="020B0604020202020204" pitchFamily="34" charset="0"/>
              </a:rPr>
              <a:t>Information Sharing 2018</a:t>
            </a:r>
          </a:p>
          <a:p>
            <a:r>
              <a:rPr lang="en-GB" altLang="en-US" sz="2400" dirty="0">
                <a:solidFill>
                  <a:schemeClr val="accent1">
                    <a:lumMod val="75000"/>
                  </a:schemeClr>
                </a:solidFill>
                <a:latin typeface="Arial" panose="020B0604020202020204" pitchFamily="34" charset="0"/>
                <a:cs typeface="Arial" panose="020B0604020202020204" pitchFamily="34" charset="0"/>
              </a:rPr>
              <a:t>Your own setting policies</a:t>
            </a:r>
          </a:p>
          <a:p>
            <a:endParaRPr lang="en-GB" dirty="0"/>
          </a:p>
        </p:txBody>
      </p:sp>
    </p:spTree>
    <p:extLst>
      <p:ext uri="{BB962C8B-B14F-4D97-AF65-F5344CB8AC3E}">
        <p14:creationId xmlns:p14="http://schemas.microsoft.com/office/powerpoint/2010/main" val="24841164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t> </a:t>
            </a:r>
            <a:r>
              <a:rPr lang="en-GB" sz="4800" b="1" dirty="0">
                <a:solidFill>
                  <a:schemeClr val="accent1">
                    <a:lumMod val="75000"/>
                  </a:schemeClr>
                </a:solidFill>
              </a:rPr>
              <a:t>References</a:t>
            </a:r>
          </a:p>
        </p:txBody>
      </p:sp>
      <p:sp>
        <p:nvSpPr>
          <p:cNvPr id="5" name="Content Placeholder 4"/>
          <p:cNvSpPr>
            <a:spLocks noGrp="1"/>
          </p:cNvSpPr>
          <p:nvPr>
            <p:ph idx="1"/>
          </p:nvPr>
        </p:nvSpPr>
        <p:spPr>
          <a:xfrm>
            <a:off x="268665" y="1690689"/>
            <a:ext cx="8611385" cy="3710870"/>
          </a:xfrm>
        </p:spPr>
        <p:txBody>
          <a:bodyPr vert="horz" lIns="91440" tIns="45720" rIns="91440" bIns="45720" rtlCol="0" anchor="t">
            <a:normAutofit fontScale="62500" lnSpcReduction="20000"/>
          </a:bodyPr>
          <a:lstStyle/>
          <a:p>
            <a:pPr marL="0" indent="0">
              <a:buNone/>
            </a:pPr>
            <a:r>
              <a:rPr lang="en-GB" sz="2400" dirty="0"/>
              <a:t>Department for Education (2024) </a:t>
            </a:r>
            <a:r>
              <a:rPr lang="en-GB" sz="2400" i="1" dirty="0"/>
              <a:t>EYFS Statutory Framework for groups and school based providers </a:t>
            </a:r>
            <a:r>
              <a:rPr lang="en-GB" sz="2400" dirty="0"/>
              <a:t>(online). Available at: </a:t>
            </a:r>
            <a:r>
              <a:rPr lang="en-GB" sz="2400" dirty="0">
                <a:hlinkClick r:id="rId3"/>
              </a:rPr>
              <a:t>https://assets.publishing.service.gov.uk/media/670fa42a30536cb92748328f/EYFS_statutory_framework_for_group_and_school_-_based_providers.pdf</a:t>
            </a:r>
            <a:r>
              <a:rPr lang="en-GB" sz="2400" dirty="0"/>
              <a:t> </a:t>
            </a:r>
            <a:r>
              <a:rPr lang="en-GB" sz="2400"/>
              <a:t>(Accessed 17.02.25)</a:t>
            </a:r>
            <a:endParaRPr lang="en-GB" sz="2400" dirty="0"/>
          </a:p>
          <a:p>
            <a:pPr marL="0" indent="0">
              <a:buNone/>
            </a:pPr>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endParaRPr lang="en-US" dirty="0"/>
          </a:p>
          <a:p>
            <a:pPr marL="0" indent="0">
              <a:buNone/>
            </a:pPr>
            <a:r>
              <a:rPr lang="en-GB" sz="2400" dirty="0"/>
              <a:t>Hayes,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endParaRPr lang="en-GB" sz="2400" dirty="0">
              <a:cs typeface="Arial" panose="020B0604020202020204"/>
            </a:endParaRPr>
          </a:p>
          <a:p>
            <a:pPr marL="0" indent="0">
              <a:buNone/>
            </a:pPr>
            <a:r>
              <a:rPr lang="en-GB" sz="2400" dirty="0" err="1"/>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ed) Great </a:t>
            </a:r>
            <a:r>
              <a:rPr lang="en-GB" sz="2400" dirty="0" err="1"/>
              <a:t>Brittain</a:t>
            </a:r>
            <a:r>
              <a:rPr lang="en-GB" sz="2400" dirty="0"/>
              <a:t>: Hodder Education </a:t>
            </a:r>
            <a:endParaRPr lang="en-GB" sz="2400" dirty="0">
              <a:cs typeface="Arial" panose="020B0604020202020204"/>
            </a:endParaRPr>
          </a:p>
          <a:p>
            <a:pPr marL="0" indent="0">
              <a:buNone/>
            </a:pPr>
            <a:r>
              <a:rPr lang="en-GB" sz="2400" dirty="0"/>
              <a:t>Moss, P. (2016) Why can’t we get beyond quality? </a:t>
            </a:r>
            <a:r>
              <a:rPr lang="en-GB" sz="2400" i="1" dirty="0"/>
              <a:t>Contemporary Issues in Early Childhood. </a:t>
            </a:r>
            <a:r>
              <a:rPr lang="en-GB" sz="2400" dirty="0"/>
              <a:t>Vol. 17 (1) pp. 8-15. </a:t>
            </a:r>
            <a:endParaRPr lang="en-GB" sz="2400" i="1" dirty="0">
              <a:cs typeface="Arial" panose="020B0604020202020204"/>
            </a:endParaRPr>
          </a:p>
          <a:p>
            <a:pPr marL="0" indent="0">
              <a:buNone/>
            </a:pPr>
            <a:r>
              <a:rPr lang="en-GB" sz="2400" dirty="0"/>
              <a:t>Paige-Smith,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ed)</a:t>
            </a:r>
            <a:r>
              <a:rPr lang="en-GB" sz="2400" i="1" dirty="0"/>
              <a:t> </a:t>
            </a:r>
            <a:r>
              <a:rPr lang="en-GB" sz="2400" dirty="0"/>
              <a:t>Maidenhead: Open University Press.</a:t>
            </a:r>
            <a:endParaRPr lang="en-GB" sz="2400" dirty="0">
              <a:cs typeface="Arial" panose="020B0604020202020204"/>
            </a:endParaRPr>
          </a:p>
          <a:p>
            <a:pPr marL="0" indent="0">
              <a:buNone/>
            </a:pPr>
            <a:r>
              <a:rPr lang="en-GB" sz="2400" dirty="0"/>
              <a:t> Siraj, I. </a:t>
            </a:r>
            <a:r>
              <a:rPr lang="en-GB" sz="2400" i="1" dirty="0"/>
              <a:t>et al</a:t>
            </a:r>
            <a:r>
              <a:rPr lang="en-GB" sz="2400" dirty="0"/>
              <a:t>. (2015) </a:t>
            </a:r>
            <a:r>
              <a:rPr lang="en-GB" sz="2400" i="1" dirty="0"/>
              <a:t>Assessing quality in early childhood education and care : sustained shared thinking and emotional well-being (SSTEW) scale for 2-5-year-olds provision</a:t>
            </a:r>
            <a:r>
              <a:rPr lang="en-GB" sz="2400" dirty="0"/>
              <a:t>. London, England: IOE Press.</a:t>
            </a:r>
            <a:endParaRPr lang="en-GB" sz="2400" dirty="0">
              <a:cs typeface="Arial" panose="020B0604020202020204"/>
            </a:endParaRPr>
          </a:p>
          <a:p>
            <a:endParaRPr lang="en-GB" sz="2400" dirty="0"/>
          </a:p>
          <a:p>
            <a:endParaRPr lang="en-GB" dirty="0"/>
          </a:p>
        </p:txBody>
      </p:sp>
    </p:spTree>
    <p:extLst>
      <p:ext uri="{BB962C8B-B14F-4D97-AF65-F5344CB8AC3E}">
        <p14:creationId xmlns:p14="http://schemas.microsoft.com/office/powerpoint/2010/main" val="283278367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Props1.xml><?xml version="1.0" encoding="utf-8"?>
<ds:datastoreItem xmlns:ds="http://schemas.openxmlformats.org/officeDocument/2006/customXml" ds:itemID="{CB43A9A2-DA9C-4472-BE1A-82244980AD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123</TotalTime>
  <Words>2578</Words>
  <Application>Microsoft Office PowerPoint</Application>
  <PresentationFormat>On-screen Show (4:3)</PresentationFormat>
  <Paragraphs>316</Paragraphs>
  <Slides>42</Slides>
  <Notes>38</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42</vt:i4>
      </vt:variant>
    </vt:vector>
  </HeadingPairs>
  <TitlesOfParts>
    <vt:vector size="53" baseType="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ECEY6011_BIRM  Leadership for systems of quality   Lecture 4 </vt:lpstr>
      <vt:lpstr> Statutory Requirements and Employment Law  </vt:lpstr>
      <vt:lpstr>Employability/Transferable Skills</vt:lpstr>
      <vt:lpstr> </vt:lpstr>
      <vt:lpstr>Liabilities</vt:lpstr>
      <vt:lpstr>The Legislative Framework</vt:lpstr>
      <vt:lpstr>The Legislative Framework</vt:lpstr>
      <vt:lpstr>Policies</vt:lpstr>
      <vt:lpstr> Policies and Procedures</vt:lpstr>
      <vt:lpstr>Role of the leader: policies</vt:lpstr>
      <vt:lpstr>A policy is seen as an agreement/contract</vt:lpstr>
      <vt:lpstr>Why monitor policies?</vt:lpstr>
      <vt:lpstr>Policies </vt:lpstr>
      <vt:lpstr>Ofsted</vt:lpstr>
      <vt:lpstr>EYFS Statutory Framework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Safer Food, Better Business (SFBB)</vt:lpstr>
      <vt:lpstr>PowerPoint Presentation</vt:lpstr>
      <vt:lpstr>PowerPoint Presentation</vt:lpstr>
      <vt:lpstr>Example setting policies for EYFS</vt:lpstr>
      <vt:lpstr>PowerPoint Presentation</vt:lpstr>
      <vt:lpstr>New Curriculum for Wales</vt:lpstr>
      <vt:lpstr>Schools</vt:lpstr>
      <vt:lpstr>Examples of School Policies</vt:lpstr>
      <vt:lpstr>School initiatives</vt:lpstr>
      <vt:lpstr>PowerPoint Presentation</vt:lpstr>
      <vt:lpstr>Employment Law</vt:lpstr>
      <vt:lpstr>PowerPoint Presentation</vt:lpstr>
      <vt:lpstr>Statutory Requirements</vt:lpstr>
      <vt:lpstr>ACAS</vt:lpstr>
      <vt:lpstr>Employment contracts</vt:lpstr>
      <vt:lpstr>Interviews</vt:lpstr>
      <vt:lpstr>Statutory processes</vt:lpstr>
      <vt:lpstr>Consider further reading…</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Bee B</cp:lastModifiedBy>
  <cp:revision>107</cp:revision>
  <cp:lastPrinted>2019-02-26T08:32:21Z</cp:lastPrinted>
  <dcterms:created xsi:type="dcterms:W3CDTF">2015-04-14T15:21:28Z</dcterms:created>
  <dcterms:modified xsi:type="dcterms:W3CDTF">2025-02-18T14:05:46Z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lpwstr>240300.000000000</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