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2"/>
  </p:notesMasterIdLst>
  <p:handoutMasterIdLst>
    <p:handoutMasterId r:id="rId23"/>
  </p:handoutMasterIdLst>
  <p:sldIdLst>
    <p:sldId id="259" r:id="rId5"/>
    <p:sldId id="267" r:id="rId6"/>
    <p:sldId id="260" r:id="rId7"/>
    <p:sldId id="269" r:id="rId8"/>
    <p:sldId id="268" r:id="rId9"/>
    <p:sldId id="270" r:id="rId10"/>
    <p:sldId id="271" r:id="rId11"/>
    <p:sldId id="272" r:id="rId12"/>
    <p:sldId id="273" r:id="rId13"/>
    <p:sldId id="274" r:id="rId14"/>
    <p:sldId id="275" r:id="rId15"/>
    <p:sldId id="276" r:id="rId16"/>
    <p:sldId id="277" r:id="rId17"/>
    <p:sldId id="278" r:id="rId18"/>
    <p:sldId id="279" r:id="rId19"/>
    <p:sldId id="281" r:id="rId20"/>
    <p:sldId id="262" r:id="rId2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3" autoAdjust="0"/>
    <p:restoredTop sz="77244" autoAdjust="0"/>
  </p:normalViewPr>
  <p:slideViewPr>
    <p:cSldViewPr snapToGrid="0">
      <p:cViewPr>
        <p:scale>
          <a:sx n="50" d="100"/>
          <a:sy n="50" d="100"/>
        </p:scale>
        <p:origin x="1500" y="24"/>
      </p:cViewPr>
      <p:guideLst/>
    </p:cSldViewPr>
  </p:slideViewPr>
  <p:notesTextViewPr>
    <p:cViewPr>
      <p:scale>
        <a:sx n="1" d="1"/>
        <a:sy n="1" d="1"/>
      </p:scale>
      <p:origin x="0" y="0"/>
    </p:cViewPr>
  </p:notesTextViewPr>
  <p:notesViewPr>
    <p:cSldViewPr snapToGrid="0">
      <p:cViewPr varScale="1">
        <p:scale>
          <a:sx n="89" d="100"/>
          <a:sy n="89" d="100"/>
        </p:scale>
        <p:origin x="3786"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C23686-56D6-4482-B4E3-3F9784E88994}" type="doc">
      <dgm:prSet loTypeId="urn:microsoft.com/office/officeart/2005/8/layout/process4" loCatId="process" qsTypeId="urn:microsoft.com/office/officeart/2005/8/quickstyle/simple1" qsCatId="simple" csTypeId="urn:microsoft.com/office/officeart/2005/8/colors/accent1_2" csCatId="accent1" phldr="1"/>
      <dgm:spPr/>
      <dgm:t>
        <a:bodyPr rtlCol="0"/>
        <a:lstStyle/>
        <a:p>
          <a:pPr rtl="0"/>
          <a:endParaRPr lang="en-US"/>
        </a:p>
      </dgm:t>
    </dgm:pt>
    <dgm:pt modelId="{66E9EE25-4CA7-4E60-95B5-1C23465B1BBD}">
      <dgm:prSet phldrT="[Text]" custT="1"/>
      <dgm:spPr>
        <a:ln>
          <a:noFill/>
        </a:ln>
      </dgm:spPr>
      <dgm:t>
        <a:bodyPr/>
        <a:lstStyle/>
        <a:p>
          <a:pPr>
            <a:spcAft>
              <a:spcPts val="600"/>
            </a:spcAft>
            <a:buFont typeface="+mj-lt"/>
            <a:buAutoNum type="arabicPeriod"/>
          </a:pPr>
          <a:r>
            <a:rPr lang="en-GB" sz="1600" b="0" i="0" dirty="0"/>
            <a:t>Customer places an order on Amazon's website or mobile app.</a:t>
          </a:r>
          <a:endParaRPr lang="en-GB" sz="1600" b="0" i="0" dirty="0">
            <a:solidFill>
              <a:schemeClr val="tx1"/>
            </a:solidFill>
            <a:latin typeface="Arial" panose="020B0604020202020204" pitchFamily="34" charset="0"/>
            <a:cs typeface="Arial" panose="020B0604020202020204" pitchFamily="34" charset="0"/>
          </a:endParaRPr>
        </a:p>
      </dgm:t>
    </dgm:pt>
    <dgm:pt modelId="{2B6A5D20-A837-42CB-BDCB-A9380D056482}" type="parTrans" cxnId="{E87A4980-E2D7-491C-AC7C-9CAF8B164238}">
      <dgm:prSet/>
      <dgm:spPr/>
      <dgm:t>
        <a:bodyPr/>
        <a:lstStyle/>
        <a:p>
          <a:endParaRPr lang="en-GB"/>
        </a:p>
      </dgm:t>
    </dgm:pt>
    <dgm:pt modelId="{0000321F-CB1F-4E5F-B060-75D4DA6F0E05}" type="sibTrans" cxnId="{E87A4980-E2D7-491C-AC7C-9CAF8B164238}">
      <dgm:prSet/>
      <dgm:spPr/>
      <dgm:t>
        <a:bodyPr/>
        <a:lstStyle/>
        <a:p>
          <a:endParaRPr lang="en-GB"/>
        </a:p>
      </dgm:t>
    </dgm:pt>
    <dgm:pt modelId="{C776B5E0-9F92-4D6F-90B9-1EF06FFCA90B}">
      <dgm:prSet custT="1"/>
      <dgm:spPr/>
      <dgm:t>
        <a:bodyPr/>
        <a:lstStyle/>
        <a:p>
          <a:pPr>
            <a:buFont typeface="+mj-lt"/>
            <a:buAutoNum type="arabicPeriod"/>
          </a:pPr>
          <a:r>
            <a:rPr lang="en-GB" sz="1600" b="0" i="0" dirty="0"/>
            <a:t>Order information is transmitted to Amazon's servers.</a:t>
          </a:r>
          <a:endParaRPr lang="en-GB" sz="1600" dirty="0">
            <a:solidFill>
              <a:schemeClr val="tx1"/>
            </a:solidFill>
            <a:latin typeface="Arial" panose="020B0604020202020204" pitchFamily="34" charset="0"/>
            <a:cs typeface="Arial" panose="020B0604020202020204" pitchFamily="34" charset="0"/>
          </a:endParaRPr>
        </a:p>
      </dgm:t>
    </dgm:pt>
    <dgm:pt modelId="{46DB5C56-3418-4AF6-9473-A78CCA5DA97E}" type="parTrans" cxnId="{447E3EBD-97AC-413B-AA70-A876A5188DD6}">
      <dgm:prSet/>
      <dgm:spPr/>
      <dgm:t>
        <a:bodyPr/>
        <a:lstStyle/>
        <a:p>
          <a:endParaRPr lang="en-GB"/>
        </a:p>
      </dgm:t>
    </dgm:pt>
    <dgm:pt modelId="{528E87AD-6EEF-4D64-B865-0BF51A87E985}" type="sibTrans" cxnId="{447E3EBD-97AC-413B-AA70-A876A5188DD6}">
      <dgm:prSet/>
      <dgm:spPr/>
      <dgm:t>
        <a:bodyPr/>
        <a:lstStyle/>
        <a:p>
          <a:endParaRPr lang="en-GB"/>
        </a:p>
      </dgm:t>
    </dgm:pt>
    <dgm:pt modelId="{284330B1-2A11-45DB-A5EA-21EB323EE266}">
      <dgm:prSet custT="1"/>
      <dgm:spPr/>
      <dgm:t>
        <a:bodyPr/>
        <a:lstStyle/>
        <a:p>
          <a:pPr>
            <a:buFont typeface="+mj-lt"/>
            <a:buAutoNum type="arabicPeriod"/>
          </a:pPr>
          <a:r>
            <a:rPr lang="en-GB" sz="1600" b="0" i="0" dirty="0"/>
            <a:t>Amazon's servers verify the customer's payment method and charge the appropriate amount.</a:t>
          </a:r>
          <a:endParaRPr lang="en-GB" sz="1600" dirty="0">
            <a:solidFill>
              <a:schemeClr val="tx1"/>
            </a:solidFill>
            <a:latin typeface="Arial" panose="020B0604020202020204" pitchFamily="34" charset="0"/>
            <a:cs typeface="Arial" panose="020B0604020202020204" pitchFamily="34" charset="0"/>
          </a:endParaRPr>
        </a:p>
      </dgm:t>
    </dgm:pt>
    <dgm:pt modelId="{CCFAB80D-ED50-43E1-8513-3FA4A3DC2D8E}" type="parTrans" cxnId="{89A6BF5E-F37D-4E2E-AF4D-F28979E44A3C}">
      <dgm:prSet/>
      <dgm:spPr/>
      <dgm:t>
        <a:bodyPr/>
        <a:lstStyle/>
        <a:p>
          <a:endParaRPr lang="en-GB"/>
        </a:p>
      </dgm:t>
    </dgm:pt>
    <dgm:pt modelId="{B556A6C8-8F3F-42BD-9CE2-D61672464278}" type="sibTrans" cxnId="{89A6BF5E-F37D-4E2E-AF4D-F28979E44A3C}">
      <dgm:prSet/>
      <dgm:spPr/>
      <dgm:t>
        <a:bodyPr/>
        <a:lstStyle/>
        <a:p>
          <a:endParaRPr lang="en-GB"/>
        </a:p>
      </dgm:t>
    </dgm:pt>
    <dgm:pt modelId="{FFC5D5AD-AD38-49D0-88E4-A2ABDCE681BF}">
      <dgm:prSet custT="1"/>
      <dgm:spPr/>
      <dgm:t>
        <a:bodyPr/>
        <a:lstStyle/>
        <a:p>
          <a:pPr>
            <a:buFont typeface="+mj-lt"/>
            <a:buAutoNum type="arabicPeriod"/>
          </a:pPr>
          <a:r>
            <a:rPr lang="en-GB" sz="1600" b="0" i="0" dirty="0"/>
            <a:t>Order information is sent to the appropriate fulfilment centre.</a:t>
          </a:r>
          <a:endParaRPr lang="en-GB" sz="1600" dirty="0">
            <a:solidFill>
              <a:schemeClr val="tx1"/>
            </a:solidFill>
            <a:latin typeface="Arial" panose="020B0604020202020204" pitchFamily="34" charset="0"/>
            <a:cs typeface="Arial" panose="020B0604020202020204" pitchFamily="34" charset="0"/>
          </a:endParaRPr>
        </a:p>
      </dgm:t>
    </dgm:pt>
    <dgm:pt modelId="{56CC3D41-45C7-4225-8252-123978501C88}" type="parTrans" cxnId="{D5D6BCC9-2B29-4538-857A-EDAEE1D6DB1C}">
      <dgm:prSet/>
      <dgm:spPr/>
      <dgm:t>
        <a:bodyPr/>
        <a:lstStyle/>
        <a:p>
          <a:endParaRPr lang="en-GB"/>
        </a:p>
      </dgm:t>
    </dgm:pt>
    <dgm:pt modelId="{49FE46D9-8040-4E5E-8CFE-D607F37BA2F8}" type="sibTrans" cxnId="{D5D6BCC9-2B29-4538-857A-EDAEE1D6DB1C}">
      <dgm:prSet/>
      <dgm:spPr/>
      <dgm:t>
        <a:bodyPr/>
        <a:lstStyle/>
        <a:p>
          <a:endParaRPr lang="en-GB"/>
        </a:p>
      </dgm:t>
    </dgm:pt>
    <dgm:pt modelId="{7EF0AF05-6ADF-4346-BCAC-E1885562AA67}">
      <dgm:prSet custT="1"/>
      <dgm:spPr/>
      <dgm:t>
        <a:bodyPr/>
        <a:lstStyle/>
        <a:p>
          <a:pPr>
            <a:buFont typeface="+mj-lt"/>
            <a:buAutoNum type="arabicPeriod"/>
          </a:pPr>
          <a:r>
            <a:rPr lang="en-GB" sz="1600" b="0" i="0" dirty="0"/>
            <a:t>Fulfilment centre receives the order and begins processing it.</a:t>
          </a:r>
          <a:endParaRPr lang="en-GB" sz="1600" dirty="0">
            <a:solidFill>
              <a:schemeClr val="tx1"/>
            </a:solidFill>
            <a:latin typeface="Arial" panose="020B0604020202020204" pitchFamily="34" charset="0"/>
            <a:cs typeface="Arial" panose="020B0604020202020204" pitchFamily="34" charset="0"/>
          </a:endParaRPr>
        </a:p>
      </dgm:t>
    </dgm:pt>
    <dgm:pt modelId="{3C90D900-165E-4D77-9BCB-BC18BBAF3C06}" type="parTrans" cxnId="{1B4BAE7C-6C72-46EA-8677-289BD5572D61}">
      <dgm:prSet/>
      <dgm:spPr/>
      <dgm:t>
        <a:bodyPr/>
        <a:lstStyle/>
        <a:p>
          <a:endParaRPr lang="en-GB"/>
        </a:p>
      </dgm:t>
    </dgm:pt>
    <dgm:pt modelId="{57536933-351A-4CDF-86FD-25F9EBE66EFE}" type="sibTrans" cxnId="{1B4BAE7C-6C72-46EA-8677-289BD5572D61}">
      <dgm:prSet/>
      <dgm:spPr/>
      <dgm:t>
        <a:bodyPr/>
        <a:lstStyle/>
        <a:p>
          <a:endParaRPr lang="en-GB"/>
        </a:p>
      </dgm:t>
    </dgm:pt>
    <dgm:pt modelId="{E11F76B0-B284-423E-82B2-6AFE18418B18}" type="pres">
      <dgm:prSet presAssocID="{1EC23686-56D6-4482-B4E3-3F9784E88994}" presName="Name0" presStyleCnt="0">
        <dgm:presLayoutVars>
          <dgm:dir/>
          <dgm:animLvl val="lvl"/>
          <dgm:resizeHandles val="exact"/>
        </dgm:presLayoutVars>
      </dgm:prSet>
      <dgm:spPr/>
    </dgm:pt>
    <dgm:pt modelId="{8B300CEF-E54D-43B4-87BF-03936E93E078}" type="pres">
      <dgm:prSet presAssocID="{7EF0AF05-6ADF-4346-BCAC-E1885562AA67}" presName="boxAndChildren" presStyleCnt="0"/>
      <dgm:spPr/>
    </dgm:pt>
    <dgm:pt modelId="{822106AF-87B5-433A-A699-F66F113BB438}" type="pres">
      <dgm:prSet presAssocID="{7EF0AF05-6ADF-4346-BCAC-E1885562AA67}" presName="parentTextBox" presStyleLbl="node1" presStyleIdx="0" presStyleCnt="5"/>
      <dgm:spPr/>
    </dgm:pt>
    <dgm:pt modelId="{35B8ABA9-1C0F-41D7-9F0B-2E3DD2D9346D}" type="pres">
      <dgm:prSet presAssocID="{49FE46D9-8040-4E5E-8CFE-D607F37BA2F8}" presName="sp" presStyleCnt="0"/>
      <dgm:spPr/>
    </dgm:pt>
    <dgm:pt modelId="{F20A0E5E-9943-44D9-A9E8-6401A03670D3}" type="pres">
      <dgm:prSet presAssocID="{FFC5D5AD-AD38-49D0-88E4-A2ABDCE681BF}" presName="arrowAndChildren" presStyleCnt="0"/>
      <dgm:spPr/>
    </dgm:pt>
    <dgm:pt modelId="{3E7DACD5-4DBB-491C-9C43-7AE41C7AD6E3}" type="pres">
      <dgm:prSet presAssocID="{FFC5D5AD-AD38-49D0-88E4-A2ABDCE681BF}" presName="parentTextArrow" presStyleLbl="node1" presStyleIdx="1" presStyleCnt="5"/>
      <dgm:spPr/>
    </dgm:pt>
    <dgm:pt modelId="{73231FA0-FFCD-429F-800D-B645277EF304}" type="pres">
      <dgm:prSet presAssocID="{B556A6C8-8F3F-42BD-9CE2-D61672464278}" presName="sp" presStyleCnt="0"/>
      <dgm:spPr/>
    </dgm:pt>
    <dgm:pt modelId="{A43CD4C6-964A-4C6C-A1BC-F713F4FD71F0}" type="pres">
      <dgm:prSet presAssocID="{284330B1-2A11-45DB-A5EA-21EB323EE266}" presName="arrowAndChildren" presStyleCnt="0"/>
      <dgm:spPr/>
    </dgm:pt>
    <dgm:pt modelId="{D6D19969-B27C-47E2-9732-6220B47DEE46}" type="pres">
      <dgm:prSet presAssocID="{284330B1-2A11-45DB-A5EA-21EB323EE266}" presName="parentTextArrow" presStyleLbl="node1" presStyleIdx="2" presStyleCnt="5"/>
      <dgm:spPr/>
    </dgm:pt>
    <dgm:pt modelId="{70C8EE22-9134-4876-8AEC-D7EB9700E601}" type="pres">
      <dgm:prSet presAssocID="{528E87AD-6EEF-4D64-B865-0BF51A87E985}" presName="sp" presStyleCnt="0"/>
      <dgm:spPr/>
    </dgm:pt>
    <dgm:pt modelId="{BD8EA506-DF41-44B9-9256-CC2877A7BCB3}" type="pres">
      <dgm:prSet presAssocID="{C776B5E0-9F92-4D6F-90B9-1EF06FFCA90B}" presName="arrowAndChildren" presStyleCnt="0"/>
      <dgm:spPr/>
    </dgm:pt>
    <dgm:pt modelId="{41AA83ED-8C27-49E2-9A87-AD1AAED5CEA6}" type="pres">
      <dgm:prSet presAssocID="{C776B5E0-9F92-4D6F-90B9-1EF06FFCA90B}" presName="parentTextArrow" presStyleLbl="node1" presStyleIdx="3" presStyleCnt="5"/>
      <dgm:spPr/>
    </dgm:pt>
    <dgm:pt modelId="{563D9B02-6CB7-49BE-94AD-DB2E10B3B1EB}" type="pres">
      <dgm:prSet presAssocID="{0000321F-CB1F-4E5F-B060-75D4DA6F0E05}" presName="sp" presStyleCnt="0"/>
      <dgm:spPr/>
    </dgm:pt>
    <dgm:pt modelId="{72006385-68F8-4791-8B2D-D423D23903CE}" type="pres">
      <dgm:prSet presAssocID="{66E9EE25-4CA7-4E60-95B5-1C23465B1BBD}" presName="arrowAndChildren" presStyleCnt="0"/>
      <dgm:spPr/>
    </dgm:pt>
    <dgm:pt modelId="{C4CEAC9C-2AE4-447E-88E3-262F5A91A077}" type="pres">
      <dgm:prSet presAssocID="{66E9EE25-4CA7-4E60-95B5-1C23465B1BBD}" presName="parentTextArrow" presStyleLbl="node1" presStyleIdx="4" presStyleCnt="5"/>
      <dgm:spPr/>
    </dgm:pt>
  </dgm:ptLst>
  <dgm:cxnLst>
    <dgm:cxn modelId="{27F8D709-9567-4FB8-80A5-16F2E72FEBF6}" type="presOf" srcId="{1EC23686-56D6-4482-B4E3-3F9784E88994}" destId="{E11F76B0-B284-423E-82B2-6AFE18418B18}" srcOrd="0" destOrd="0" presId="urn:microsoft.com/office/officeart/2005/8/layout/process4"/>
    <dgm:cxn modelId="{89A6BF5E-F37D-4E2E-AF4D-F28979E44A3C}" srcId="{1EC23686-56D6-4482-B4E3-3F9784E88994}" destId="{284330B1-2A11-45DB-A5EA-21EB323EE266}" srcOrd="2" destOrd="0" parTransId="{CCFAB80D-ED50-43E1-8513-3FA4A3DC2D8E}" sibTransId="{B556A6C8-8F3F-42BD-9CE2-D61672464278}"/>
    <dgm:cxn modelId="{14B15943-A5F5-442E-A8CC-54CE9D5A1EFA}" type="presOf" srcId="{7EF0AF05-6ADF-4346-BCAC-E1885562AA67}" destId="{822106AF-87B5-433A-A699-F66F113BB438}" srcOrd="0" destOrd="0" presId="urn:microsoft.com/office/officeart/2005/8/layout/process4"/>
    <dgm:cxn modelId="{1B4BAE7C-6C72-46EA-8677-289BD5572D61}" srcId="{1EC23686-56D6-4482-B4E3-3F9784E88994}" destId="{7EF0AF05-6ADF-4346-BCAC-E1885562AA67}" srcOrd="4" destOrd="0" parTransId="{3C90D900-165E-4D77-9BCB-BC18BBAF3C06}" sibTransId="{57536933-351A-4CDF-86FD-25F9EBE66EFE}"/>
    <dgm:cxn modelId="{E87A4980-E2D7-491C-AC7C-9CAF8B164238}" srcId="{1EC23686-56D6-4482-B4E3-3F9784E88994}" destId="{66E9EE25-4CA7-4E60-95B5-1C23465B1BBD}" srcOrd="0" destOrd="0" parTransId="{2B6A5D20-A837-42CB-BDCB-A9380D056482}" sibTransId="{0000321F-CB1F-4E5F-B060-75D4DA6F0E05}"/>
    <dgm:cxn modelId="{447E3EBD-97AC-413B-AA70-A876A5188DD6}" srcId="{1EC23686-56D6-4482-B4E3-3F9784E88994}" destId="{C776B5E0-9F92-4D6F-90B9-1EF06FFCA90B}" srcOrd="1" destOrd="0" parTransId="{46DB5C56-3418-4AF6-9473-A78CCA5DA97E}" sibTransId="{528E87AD-6EEF-4D64-B865-0BF51A87E985}"/>
    <dgm:cxn modelId="{A0A344C2-5CD7-4B96-83A4-69D47F96FF03}" type="presOf" srcId="{66E9EE25-4CA7-4E60-95B5-1C23465B1BBD}" destId="{C4CEAC9C-2AE4-447E-88E3-262F5A91A077}" srcOrd="0" destOrd="0" presId="urn:microsoft.com/office/officeart/2005/8/layout/process4"/>
    <dgm:cxn modelId="{D5D6BCC9-2B29-4538-857A-EDAEE1D6DB1C}" srcId="{1EC23686-56D6-4482-B4E3-3F9784E88994}" destId="{FFC5D5AD-AD38-49D0-88E4-A2ABDCE681BF}" srcOrd="3" destOrd="0" parTransId="{56CC3D41-45C7-4225-8252-123978501C88}" sibTransId="{49FE46D9-8040-4E5E-8CFE-D607F37BA2F8}"/>
    <dgm:cxn modelId="{5B12F7CD-BF29-455D-9C72-F8A1992D3D69}" type="presOf" srcId="{FFC5D5AD-AD38-49D0-88E4-A2ABDCE681BF}" destId="{3E7DACD5-4DBB-491C-9C43-7AE41C7AD6E3}" srcOrd="0" destOrd="0" presId="urn:microsoft.com/office/officeart/2005/8/layout/process4"/>
    <dgm:cxn modelId="{A7A7F9F4-BC1E-4B5B-B0C5-7C18B8A9E5CC}" type="presOf" srcId="{284330B1-2A11-45DB-A5EA-21EB323EE266}" destId="{D6D19969-B27C-47E2-9732-6220B47DEE46}" srcOrd="0" destOrd="0" presId="urn:microsoft.com/office/officeart/2005/8/layout/process4"/>
    <dgm:cxn modelId="{EA6483FD-9025-42A8-87DF-77E2643FFC7A}" type="presOf" srcId="{C776B5E0-9F92-4D6F-90B9-1EF06FFCA90B}" destId="{41AA83ED-8C27-49E2-9A87-AD1AAED5CEA6}" srcOrd="0" destOrd="0" presId="urn:microsoft.com/office/officeart/2005/8/layout/process4"/>
    <dgm:cxn modelId="{AB5CD119-8684-4775-A792-6FAA56BBCD7B}" type="presParOf" srcId="{E11F76B0-B284-423E-82B2-6AFE18418B18}" destId="{8B300CEF-E54D-43B4-87BF-03936E93E078}" srcOrd="0" destOrd="0" presId="urn:microsoft.com/office/officeart/2005/8/layout/process4"/>
    <dgm:cxn modelId="{08C42A1D-53C9-4FAF-9F19-F7DC03C7CC02}" type="presParOf" srcId="{8B300CEF-E54D-43B4-87BF-03936E93E078}" destId="{822106AF-87B5-433A-A699-F66F113BB438}" srcOrd="0" destOrd="0" presId="urn:microsoft.com/office/officeart/2005/8/layout/process4"/>
    <dgm:cxn modelId="{D4F76C06-4FF2-415A-9799-23B33994682F}" type="presParOf" srcId="{E11F76B0-B284-423E-82B2-6AFE18418B18}" destId="{35B8ABA9-1C0F-41D7-9F0B-2E3DD2D9346D}" srcOrd="1" destOrd="0" presId="urn:microsoft.com/office/officeart/2005/8/layout/process4"/>
    <dgm:cxn modelId="{36F171F5-7872-48F5-B5F1-B843A6178D69}" type="presParOf" srcId="{E11F76B0-B284-423E-82B2-6AFE18418B18}" destId="{F20A0E5E-9943-44D9-A9E8-6401A03670D3}" srcOrd="2" destOrd="0" presId="urn:microsoft.com/office/officeart/2005/8/layout/process4"/>
    <dgm:cxn modelId="{C0BC7E42-D1BC-47A5-B813-E0094891A231}" type="presParOf" srcId="{F20A0E5E-9943-44D9-A9E8-6401A03670D3}" destId="{3E7DACD5-4DBB-491C-9C43-7AE41C7AD6E3}" srcOrd="0" destOrd="0" presId="urn:microsoft.com/office/officeart/2005/8/layout/process4"/>
    <dgm:cxn modelId="{B9E25EA1-4022-47C8-BEBC-E1A63EB74327}" type="presParOf" srcId="{E11F76B0-B284-423E-82B2-6AFE18418B18}" destId="{73231FA0-FFCD-429F-800D-B645277EF304}" srcOrd="3" destOrd="0" presId="urn:microsoft.com/office/officeart/2005/8/layout/process4"/>
    <dgm:cxn modelId="{A6E92C7C-6F59-44A5-8E1E-32E3F44DF4A9}" type="presParOf" srcId="{E11F76B0-B284-423E-82B2-6AFE18418B18}" destId="{A43CD4C6-964A-4C6C-A1BC-F713F4FD71F0}" srcOrd="4" destOrd="0" presId="urn:microsoft.com/office/officeart/2005/8/layout/process4"/>
    <dgm:cxn modelId="{F44285E7-E710-40CE-8AFB-1F29C81F83F4}" type="presParOf" srcId="{A43CD4C6-964A-4C6C-A1BC-F713F4FD71F0}" destId="{D6D19969-B27C-47E2-9732-6220B47DEE46}" srcOrd="0" destOrd="0" presId="urn:microsoft.com/office/officeart/2005/8/layout/process4"/>
    <dgm:cxn modelId="{533BBCBD-ED3A-41C3-A085-BEAC261126FC}" type="presParOf" srcId="{E11F76B0-B284-423E-82B2-6AFE18418B18}" destId="{70C8EE22-9134-4876-8AEC-D7EB9700E601}" srcOrd="5" destOrd="0" presId="urn:microsoft.com/office/officeart/2005/8/layout/process4"/>
    <dgm:cxn modelId="{DCC2A27A-9FCC-4BAE-8784-4617F1BCA859}" type="presParOf" srcId="{E11F76B0-B284-423E-82B2-6AFE18418B18}" destId="{BD8EA506-DF41-44B9-9256-CC2877A7BCB3}" srcOrd="6" destOrd="0" presId="urn:microsoft.com/office/officeart/2005/8/layout/process4"/>
    <dgm:cxn modelId="{3E1B54B4-1ED4-4B85-AD5D-354277B7FF25}" type="presParOf" srcId="{BD8EA506-DF41-44B9-9256-CC2877A7BCB3}" destId="{41AA83ED-8C27-49E2-9A87-AD1AAED5CEA6}" srcOrd="0" destOrd="0" presId="urn:microsoft.com/office/officeart/2005/8/layout/process4"/>
    <dgm:cxn modelId="{332DBE22-7715-4B13-8325-FE25E62E99CC}" type="presParOf" srcId="{E11F76B0-B284-423E-82B2-6AFE18418B18}" destId="{563D9B02-6CB7-49BE-94AD-DB2E10B3B1EB}" srcOrd="7" destOrd="0" presId="urn:microsoft.com/office/officeart/2005/8/layout/process4"/>
    <dgm:cxn modelId="{A091D9FB-23B2-4AF8-8C75-72ED4AF54C1B}" type="presParOf" srcId="{E11F76B0-B284-423E-82B2-6AFE18418B18}" destId="{72006385-68F8-4791-8B2D-D423D23903CE}" srcOrd="8" destOrd="0" presId="urn:microsoft.com/office/officeart/2005/8/layout/process4"/>
    <dgm:cxn modelId="{DB3FCB05-1142-4CA4-9CDA-FC6F9B592006}" type="presParOf" srcId="{72006385-68F8-4791-8B2D-D423D23903CE}" destId="{C4CEAC9C-2AE4-447E-88E3-262F5A91A07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C23686-56D6-4482-B4E3-3F9784E88994}" type="doc">
      <dgm:prSet loTypeId="urn:microsoft.com/office/officeart/2005/8/layout/process4" loCatId="process" qsTypeId="urn:microsoft.com/office/officeart/2005/8/quickstyle/simple1" qsCatId="simple" csTypeId="urn:microsoft.com/office/officeart/2005/8/colors/accent1_2" csCatId="accent1" phldr="1"/>
      <dgm:spPr/>
      <dgm:t>
        <a:bodyPr rtlCol="0"/>
        <a:lstStyle/>
        <a:p>
          <a:pPr rtl="0"/>
          <a:endParaRPr lang="en-US"/>
        </a:p>
      </dgm:t>
    </dgm:pt>
    <dgm:pt modelId="{66E9EE25-4CA7-4E60-95B5-1C23465B1BBD}">
      <dgm:prSet phldrT="[Text]" custT="1"/>
      <dgm:spPr>
        <a:ln>
          <a:noFill/>
        </a:ln>
      </dgm:spPr>
      <dgm:t>
        <a:bodyPr/>
        <a:lstStyle/>
        <a:p>
          <a:pPr>
            <a:spcAft>
              <a:spcPts val="600"/>
            </a:spcAft>
            <a:buFont typeface="+mj-lt"/>
            <a:buAutoNum type="arabicPeriod"/>
          </a:pPr>
          <a:r>
            <a:rPr lang="en-GB" sz="1600" b="0" i="0" dirty="0">
              <a:solidFill>
                <a:schemeClr val="tx1"/>
              </a:solidFill>
              <a:latin typeface="Arial" panose="020B0604020202020204" pitchFamily="34" charset="0"/>
              <a:cs typeface="Arial" panose="020B0604020202020204" pitchFamily="34" charset="0"/>
            </a:rPr>
            <a:t>Fulfilment centre picks the items from its inventory.</a:t>
          </a:r>
        </a:p>
      </dgm:t>
    </dgm:pt>
    <dgm:pt modelId="{2B6A5D20-A837-42CB-BDCB-A9380D056482}" type="parTrans" cxnId="{E87A4980-E2D7-491C-AC7C-9CAF8B164238}">
      <dgm:prSet/>
      <dgm:spPr/>
      <dgm:t>
        <a:bodyPr/>
        <a:lstStyle/>
        <a:p>
          <a:endParaRPr lang="en-GB"/>
        </a:p>
      </dgm:t>
    </dgm:pt>
    <dgm:pt modelId="{0000321F-CB1F-4E5F-B060-75D4DA6F0E05}" type="sibTrans" cxnId="{E87A4980-E2D7-491C-AC7C-9CAF8B164238}">
      <dgm:prSet/>
      <dgm:spPr/>
      <dgm:t>
        <a:bodyPr/>
        <a:lstStyle/>
        <a:p>
          <a:endParaRPr lang="en-GB"/>
        </a:p>
      </dgm:t>
    </dgm:pt>
    <dgm:pt modelId="{97A08301-E3FB-4B3D-A116-1542E41ABDC3}">
      <dgm:prSet phldrT="[Text]" custT="1"/>
      <dgm:spPr>
        <a:ln>
          <a:noFill/>
        </a:ln>
      </dgm:spPr>
      <dgm:t>
        <a:bodyPr/>
        <a:lstStyle/>
        <a:p>
          <a:pPr>
            <a:spcAft>
              <a:spcPts val="600"/>
            </a:spcAft>
          </a:pPr>
          <a:r>
            <a:rPr lang="en-GB" sz="1600" b="0" i="0" dirty="0">
              <a:solidFill>
                <a:schemeClr val="tx1"/>
              </a:solidFill>
              <a:effectLst/>
              <a:latin typeface="Arial" panose="020B0604020202020204" pitchFamily="34" charset="0"/>
              <a:cs typeface="Arial" panose="020B0604020202020204" pitchFamily="34" charset="0"/>
            </a:rPr>
            <a:t>Amazon's servers update the order status to "delivered" and may prompt the customer to leave a review.</a:t>
          </a:r>
          <a:endParaRPr lang="en-GB" sz="1600" b="1" noProof="0" dirty="0">
            <a:solidFill>
              <a:schemeClr val="tx1"/>
            </a:solidFill>
            <a:latin typeface="Arial" panose="020B0604020202020204" pitchFamily="34" charset="0"/>
            <a:cs typeface="Arial" panose="020B0604020202020204" pitchFamily="34" charset="0"/>
          </a:endParaRPr>
        </a:p>
      </dgm:t>
    </dgm:pt>
    <dgm:pt modelId="{126D1959-6459-4BB6-8DE1-D65D85422769}" type="parTrans" cxnId="{DF785B7A-54E3-421B-A50F-9417C1683ADE}">
      <dgm:prSet/>
      <dgm:spPr/>
      <dgm:t>
        <a:bodyPr/>
        <a:lstStyle/>
        <a:p>
          <a:endParaRPr lang="en-GB"/>
        </a:p>
      </dgm:t>
    </dgm:pt>
    <dgm:pt modelId="{B8431231-6CCC-45EF-B310-693300D1E6C6}" type="sibTrans" cxnId="{DF785B7A-54E3-421B-A50F-9417C1683ADE}">
      <dgm:prSet/>
      <dgm:spPr/>
      <dgm:t>
        <a:bodyPr/>
        <a:lstStyle/>
        <a:p>
          <a:endParaRPr lang="en-GB"/>
        </a:p>
      </dgm:t>
    </dgm:pt>
    <dgm:pt modelId="{C776B5E0-9F92-4D6F-90B9-1EF06FFCA90B}">
      <dgm:prSet custT="1"/>
      <dgm:spPr/>
      <dgm:t>
        <a:bodyPr/>
        <a:lstStyle/>
        <a:p>
          <a:pPr>
            <a:buFont typeface="+mj-lt"/>
            <a:buAutoNum type="arabicPeriod"/>
          </a:pPr>
          <a:r>
            <a:rPr lang="en-GB" sz="1600" b="0" i="0">
              <a:solidFill>
                <a:schemeClr val="tx1"/>
              </a:solidFill>
              <a:latin typeface="Arial" panose="020B0604020202020204" pitchFamily="34" charset="0"/>
              <a:cs typeface="Arial" panose="020B0604020202020204" pitchFamily="34" charset="0"/>
            </a:rPr>
            <a:t>Picked items are packed and prepared for shipping.</a:t>
          </a:r>
          <a:endParaRPr lang="en-GB" sz="1600" dirty="0">
            <a:solidFill>
              <a:schemeClr val="tx1"/>
            </a:solidFill>
            <a:latin typeface="Arial" panose="020B0604020202020204" pitchFamily="34" charset="0"/>
            <a:cs typeface="Arial" panose="020B0604020202020204" pitchFamily="34" charset="0"/>
          </a:endParaRPr>
        </a:p>
      </dgm:t>
    </dgm:pt>
    <dgm:pt modelId="{46DB5C56-3418-4AF6-9473-A78CCA5DA97E}" type="parTrans" cxnId="{447E3EBD-97AC-413B-AA70-A876A5188DD6}">
      <dgm:prSet/>
      <dgm:spPr/>
      <dgm:t>
        <a:bodyPr/>
        <a:lstStyle/>
        <a:p>
          <a:endParaRPr lang="en-GB"/>
        </a:p>
      </dgm:t>
    </dgm:pt>
    <dgm:pt modelId="{528E87AD-6EEF-4D64-B865-0BF51A87E985}" type="sibTrans" cxnId="{447E3EBD-97AC-413B-AA70-A876A5188DD6}">
      <dgm:prSet/>
      <dgm:spPr/>
      <dgm:t>
        <a:bodyPr/>
        <a:lstStyle/>
        <a:p>
          <a:endParaRPr lang="en-GB"/>
        </a:p>
      </dgm:t>
    </dgm:pt>
    <dgm:pt modelId="{284330B1-2A11-45DB-A5EA-21EB323EE266}">
      <dgm:prSet custT="1"/>
      <dgm:spPr/>
      <dgm:t>
        <a:bodyPr/>
        <a:lstStyle/>
        <a:p>
          <a:pPr>
            <a:buFont typeface="+mj-lt"/>
            <a:buAutoNum type="arabicPeriod"/>
          </a:pPr>
          <a:r>
            <a:rPr lang="en-GB" sz="1600" b="0" i="0">
              <a:solidFill>
                <a:schemeClr val="tx1"/>
              </a:solidFill>
              <a:latin typeface="Arial" panose="020B0604020202020204" pitchFamily="34" charset="0"/>
              <a:cs typeface="Arial" panose="020B0604020202020204" pitchFamily="34" charset="0"/>
            </a:rPr>
            <a:t>Shipment information is transmitted to the shipping carrier.</a:t>
          </a:r>
          <a:endParaRPr lang="en-GB" sz="1600">
            <a:solidFill>
              <a:schemeClr val="tx1"/>
            </a:solidFill>
            <a:latin typeface="Arial" panose="020B0604020202020204" pitchFamily="34" charset="0"/>
            <a:cs typeface="Arial" panose="020B0604020202020204" pitchFamily="34" charset="0"/>
          </a:endParaRPr>
        </a:p>
      </dgm:t>
    </dgm:pt>
    <dgm:pt modelId="{CCFAB80D-ED50-43E1-8513-3FA4A3DC2D8E}" type="parTrans" cxnId="{89A6BF5E-F37D-4E2E-AF4D-F28979E44A3C}">
      <dgm:prSet/>
      <dgm:spPr/>
      <dgm:t>
        <a:bodyPr/>
        <a:lstStyle/>
        <a:p>
          <a:endParaRPr lang="en-GB"/>
        </a:p>
      </dgm:t>
    </dgm:pt>
    <dgm:pt modelId="{B556A6C8-8F3F-42BD-9CE2-D61672464278}" type="sibTrans" cxnId="{89A6BF5E-F37D-4E2E-AF4D-F28979E44A3C}">
      <dgm:prSet/>
      <dgm:spPr/>
      <dgm:t>
        <a:bodyPr/>
        <a:lstStyle/>
        <a:p>
          <a:endParaRPr lang="en-GB"/>
        </a:p>
      </dgm:t>
    </dgm:pt>
    <dgm:pt modelId="{FFC5D5AD-AD38-49D0-88E4-A2ABDCE681BF}">
      <dgm:prSet custT="1"/>
      <dgm:spPr/>
      <dgm:t>
        <a:bodyPr/>
        <a:lstStyle/>
        <a:p>
          <a:pPr>
            <a:buFont typeface="+mj-lt"/>
            <a:buAutoNum type="arabicPeriod"/>
          </a:pPr>
          <a:r>
            <a:rPr lang="en-GB" sz="1600" b="0" i="0" dirty="0">
              <a:solidFill>
                <a:schemeClr val="tx1"/>
              </a:solidFill>
              <a:latin typeface="Arial" panose="020B0604020202020204" pitchFamily="34" charset="0"/>
              <a:cs typeface="Arial" panose="020B0604020202020204" pitchFamily="34" charset="0"/>
            </a:rPr>
            <a:t>Shipping carrier picks up the package from </a:t>
          </a:r>
          <a:r>
            <a:rPr lang="en-GB" sz="1800" b="0" i="0" dirty="0">
              <a:solidFill>
                <a:schemeClr val="tx1"/>
              </a:solidFill>
              <a:latin typeface="Arial" panose="020B0604020202020204" pitchFamily="34" charset="0"/>
              <a:cs typeface="Arial" panose="020B0604020202020204" pitchFamily="34" charset="0"/>
            </a:rPr>
            <a:t>the</a:t>
          </a:r>
          <a:r>
            <a:rPr lang="en-GB" sz="1600" b="0" i="0" dirty="0">
              <a:solidFill>
                <a:schemeClr val="tx1"/>
              </a:solidFill>
              <a:latin typeface="Arial" panose="020B0604020202020204" pitchFamily="34" charset="0"/>
              <a:cs typeface="Arial" panose="020B0604020202020204" pitchFamily="34" charset="0"/>
            </a:rPr>
            <a:t> fulfilment centre and transports it to the destination.</a:t>
          </a:r>
          <a:endParaRPr lang="en-GB" sz="1600" dirty="0">
            <a:solidFill>
              <a:schemeClr val="tx1"/>
            </a:solidFill>
            <a:latin typeface="Arial" panose="020B0604020202020204" pitchFamily="34" charset="0"/>
            <a:cs typeface="Arial" panose="020B0604020202020204" pitchFamily="34" charset="0"/>
          </a:endParaRPr>
        </a:p>
      </dgm:t>
    </dgm:pt>
    <dgm:pt modelId="{56CC3D41-45C7-4225-8252-123978501C88}" type="parTrans" cxnId="{D5D6BCC9-2B29-4538-857A-EDAEE1D6DB1C}">
      <dgm:prSet/>
      <dgm:spPr/>
      <dgm:t>
        <a:bodyPr/>
        <a:lstStyle/>
        <a:p>
          <a:endParaRPr lang="en-GB"/>
        </a:p>
      </dgm:t>
    </dgm:pt>
    <dgm:pt modelId="{49FE46D9-8040-4E5E-8CFE-D607F37BA2F8}" type="sibTrans" cxnId="{D5D6BCC9-2B29-4538-857A-EDAEE1D6DB1C}">
      <dgm:prSet/>
      <dgm:spPr/>
      <dgm:t>
        <a:bodyPr/>
        <a:lstStyle/>
        <a:p>
          <a:endParaRPr lang="en-GB"/>
        </a:p>
      </dgm:t>
    </dgm:pt>
    <dgm:pt modelId="{7EF0AF05-6ADF-4346-BCAC-E1885562AA67}">
      <dgm:prSet custT="1"/>
      <dgm:spPr/>
      <dgm:t>
        <a:bodyPr/>
        <a:lstStyle/>
        <a:p>
          <a:pPr>
            <a:buFont typeface="+mj-lt"/>
            <a:buAutoNum type="arabicPeriod"/>
          </a:pPr>
          <a:r>
            <a:rPr lang="en-GB" sz="1600" b="0" i="0" dirty="0">
              <a:solidFill>
                <a:schemeClr val="tx1"/>
              </a:solidFill>
              <a:latin typeface="Arial" panose="020B0604020202020204" pitchFamily="34" charset="0"/>
              <a:cs typeface="Arial" panose="020B0604020202020204" pitchFamily="34" charset="0"/>
            </a:rPr>
            <a:t>Customer receives the package and confirms delivery.</a:t>
          </a:r>
          <a:endParaRPr lang="en-GB" sz="1600" dirty="0">
            <a:solidFill>
              <a:schemeClr val="tx1"/>
            </a:solidFill>
            <a:latin typeface="Arial" panose="020B0604020202020204" pitchFamily="34" charset="0"/>
            <a:cs typeface="Arial" panose="020B0604020202020204" pitchFamily="34" charset="0"/>
          </a:endParaRPr>
        </a:p>
      </dgm:t>
    </dgm:pt>
    <dgm:pt modelId="{3C90D900-165E-4D77-9BCB-BC18BBAF3C06}" type="parTrans" cxnId="{1B4BAE7C-6C72-46EA-8677-289BD5572D61}">
      <dgm:prSet/>
      <dgm:spPr/>
      <dgm:t>
        <a:bodyPr/>
        <a:lstStyle/>
        <a:p>
          <a:endParaRPr lang="en-GB"/>
        </a:p>
      </dgm:t>
    </dgm:pt>
    <dgm:pt modelId="{57536933-351A-4CDF-86FD-25F9EBE66EFE}" type="sibTrans" cxnId="{1B4BAE7C-6C72-46EA-8677-289BD5572D61}">
      <dgm:prSet/>
      <dgm:spPr/>
      <dgm:t>
        <a:bodyPr/>
        <a:lstStyle/>
        <a:p>
          <a:endParaRPr lang="en-GB"/>
        </a:p>
      </dgm:t>
    </dgm:pt>
    <dgm:pt modelId="{0AA1A9C1-79D2-4A8E-B4B2-CEA4B1266761}">
      <dgm:prSet custT="1"/>
      <dgm:spPr/>
      <dgm:t>
        <a:bodyPr/>
        <a:lstStyle/>
        <a:p>
          <a:pPr>
            <a:buFont typeface="+mj-lt"/>
            <a:buAutoNum type="arabicPeriod"/>
          </a:pPr>
          <a:r>
            <a:rPr lang="en-GB" sz="1600" b="0" i="0" dirty="0">
              <a:solidFill>
                <a:schemeClr val="tx1"/>
              </a:solidFill>
              <a:latin typeface="Arial" panose="020B0604020202020204" pitchFamily="34" charset="0"/>
              <a:cs typeface="Arial" panose="020B0604020202020204" pitchFamily="34" charset="0"/>
            </a:rPr>
            <a:t>Customer receives the package and confirms delivery.</a:t>
          </a:r>
          <a:endParaRPr lang="en-GB" sz="1600" dirty="0">
            <a:solidFill>
              <a:schemeClr val="tx1"/>
            </a:solidFill>
            <a:latin typeface="Arial" panose="020B0604020202020204" pitchFamily="34" charset="0"/>
            <a:cs typeface="Arial" panose="020B0604020202020204" pitchFamily="34" charset="0"/>
          </a:endParaRPr>
        </a:p>
      </dgm:t>
    </dgm:pt>
    <dgm:pt modelId="{4296AAA8-49DC-4234-8EBE-C3119C46B02E}" type="parTrans" cxnId="{0EE6FB35-FA23-477D-9410-987E381343C7}">
      <dgm:prSet/>
      <dgm:spPr/>
      <dgm:t>
        <a:bodyPr/>
        <a:lstStyle/>
        <a:p>
          <a:endParaRPr lang="en-GB"/>
        </a:p>
      </dgm:t>
    </dgm:pt>
    <dgm:pt modelId="{812271E5-B1CB-4E7B-9571-AEAD19F06CCF}" type="sibTrans" cxnId="{0EE6FB35-FA23-477D-9410-987E381343C7}">
      <dgm:prSet/>
      <dgm:spPr/>
      <dgm:t>
        <a:bodyPr/>
        <a:lstStyle/>
        <a:p>
          <a:endParaRPr lang="en-GB"/>
        </a:p>
      </dgm:t>
    </dgm:pt>
    <dgm:pt modelId="{20F6F4BB-6FD4-40FB-A391-E7C7E4B05AA8}">
      <dgm:prSet custT="1"/>
      <dgm:spPr/>
      <dgm:t>
        <a:bodyPr/>
        <a:lstStyle/>
        <a:p>
          <a:pPr>
            <a:buFont typeface="+mj-lt"/>
            <a:buAutoNum type="arabicPeriod"/>
          </a:pPr>
          <a:r>
            <a:rPr lang="en-GB" sz="1600" b="0" i="0" dirty="0">
              <a:solidFill>
                <a:schemeClr val="tx1"/>
              </a:solidFill>
              <a:latin typeface="Arial" panose="020B0604020202020204" pitchFamily="34" charset="0"/>
              <a:cs typeface="Arial" panose="020B0604020202020204" pitchFamily="34" charset="0"/>
            </a:rPr>
            <a:t>Customer receives the package and confirms delivery.</a:t>
          </a:r>
          <a:endParaRPr lang="en-GB" sz="1600" dirty="0">
            <a:solidFill>
              <a:schemeClr val="tx1"/>
            </a:solidFill>
            <a:latin typeface="Arial" panose="020B0604020202020204" pitchFamily="34" charset="0"/>
            <a:cs typeface="Arial" panose="020B0604020202020204" pitchFamily="34" charset="0"/>
          </a:endParaRPr>
        </a:p>
      </dgm:t>
    </dgm:pt>
    <dgm:pt modelId="{C896EA35-477E-4B34-84E7-2AC4B542ACD6}" type="parTrans" cxnId="{F6CE7D7F-338F-4CF3-B759-75B83B958990}">
      <dgm:prSet/>
      <dgm:spPr/>
      <dgm:t>
        <a:bodyPr/>
        <a:lstStyle/>
        <a:p>
          <a:endParaRPr lang="en-GB"/>
        </a:p>
      </dgm:t>
    </dgm:pt>
    <dgm:pt modelId="{9C6FC8B7-6B3D-42BC-A414-9506E3ADD07E}" type="sibTrans" cxnId="{F6CE7D7F-338F-4CF3-B759-75B83B958990}">
      <dgm:prSet/>
      <dgm:spPr/>
      <dgm:t>
        <a:bodyPr/>
        <a:lstStyle/>
        <a:p>
          <a:endParaRPr lang="en-GB"/>
        </a:p>
      </dgm:t>
    </dgm:pt>
    <dgm:pt modelId="{E11F76B0-B284-423E-82B2-6AFE18418B18}" type="pres">
      <dgm:prSet presAssocID="{1EC23686-56D6-4482-B4E3-3F9784E88994}" presName="Name0" presStyleCnt="0">
        <dgm:presLayoutVars>
          <dgm:dir/>
          <dgm:animLvl val="lvl"/>
          <dgm:resizeHandles val="exact"/>
        </dgm:presLayoutVars>
      </dgm:prSet>
      <dgm:spPr/>
    </dgm:pt>
    <dgm:pt modelId="{36EA7382-8CA9-4D43-B138-BDDBC7E225AD}" type="pres">
      <dgm:prSet presAssocID="{97A08301-E3FB-4B3D-A116-1542E41ABDC3}" presName="boxAndChildren" presStyleCnt="0"/>
      <dgm:spPr/>
    </dgm:pt>
    <dgm:pt modelId="{EFE4246B-0D50-4914-BD6D-D86E1A568758}" type="pres">
      <dgm:prSet presAssocID="{97A08301-E3FB-4B3D-A116-1542E41ABDC3}" presName="parentTextBox" presStyleLbl="node1" presStyleIdx="0" presStyleCnt="8"/>
      <dgm:spPr/>
    </dgm:pt>
    <dgm:pt modelId="{F5D7ABFF-ACA0-4037-9910-E2B462ED618D}" type="pres">
      <dgm:prSet presAssocID="{812271E5-B1CB-4E7B-9571-AEAD19F06CCF}" presName="sp" presStyleCnt="0"/>
      <dgm:spPr/>
    </dgm:pt>
    <dgm:pt modelId="{37371587-99B4-4180-8060-7591A91A3A00}" type="pres">
      <dgm:prSet presAssocID="{0AA1A9C1-79D2-4A8E-B4B2-CEA4B1266761}" presName="arrowAndChildren" presStyleCnt="0"/>
      <dgm:spPr/>
    </dgm:pt>
    <dgm:pt modelId="{07614D37-8B79-42E0-9BB6-7F744F2C35D1}" type="pres">
      <dgm:prSet presAssocID="{0AA1A9C1-79D2-4A8E-B4B2-CEA4B1266761}" presName="parentTextArrow" presStyleLbl="node1" presStyleIdx="1" presStyleCnt="8"/>
      <dgm:spPr/>
    </dgm:pt>
    <dgm:pt modelId="{2CBD06D8-D286-44D8-9688-E43213534EFE}" type="pres">
      <dgm:prSet presAssocID="{9C6FC8B7-6B3D-42BC-A414-9506E3ADD07E}" presName="sp" presStyleCnt="0"/>
      <dgm:spPr/>
    </dgm:pt>
    <dgm:pt modelId="{9D93467D-29A9-44F8-9ED6-99B4B8F766FC}" type="pres">
      <dgm:prSet presAssocID="{20F6F4BB-6FD4-40FB-A391-E7C7E4B05AA8}" presName="arrowAndChildren" presStyleCnt="0"/>
      <dgm:spPr/>
    </dgm:pt>
    <dgm:pt modelId="{7F013240-DF3E-4765-9519-D5203BC108FC}" type="pres">
      <dgm:prSet presAssocID="{20F6F4BB-6FD4-40FB-A391-E7C7E4B05AA8}" presName="parentTextArrow" presStyleLbl="node1" presStyleIdx="2" presStyleCnt="8"/>
      <dgm:spPr/>
    </dgm:pt>
    <dgm:pt modelId="{B0936872-5DBB-4E71-B3C1-6229746699DC}" type="pres">
      <dgm:prSet presAssocID="{57536933-351A-4CDF-86FD-25F9EBE66EFE}" presName="sp" presStyleCnt="0"/>
      <dgm:spPr/>
    </dgm:pt>
    <dgm:pt modelId="{2F375980-BF13-4590-B25E-C43D20362024}" type="pres">
      <dgm:prSet presAssocID="{7EF0AF05-6ADF-4346-BCAC-E1885562AA67}" presName="arrowAndChildren" presStyleCnt="0"/>
      <dgm:spPr/>
    </dgm:pt>
    <dgm:pt modelId="{4AE94555-68D4-4F83-B8B4-E0E7A08EFD3B}" type="pres">
      <dgm:prSet presAssocID="{7EF0AF05-6ADF-4346-BCAC-E1885562AA67}" presName="parentTextArrow" presStyleLbl="node1" presStyleIdx="3" presStyleCnt="8"/>
      <dgm:spPr/>
    </dgm:pt>
    <dgm:pt modelId="{35B8ABA9-1C0F-41D7-9F0B-2E3DD2D9346D}" type="pres">
      <dgm:prSet presAssocID="{49FE46D9-8040-4E5E-8CFE-D607F37BA2F8}" presName="sp" presStyleCnt="0"/>
      <dgm:spPr/>
    </dgm:pt>
    <dgm:pt modelId="{F20A0E5E-9943-44D9-A9E8-6401A03670D3}" type="pres">
      <dgm:prSet presAssocID="{FFC5D5AD-AD38-49D0-88E4-A2ABDCE681BF}" presName="arrowAndChildren" presStyleCnt="0"/>
      <dgm:spPr/>
    </dgm:pt>
    <dgm:pt modelId="{3E7DACD5-4DBB-491C-9C43-7AE41C7AD6E3}" type="pres">
      <dgm:prSet presAssocID="{FFC5D5AD-AD38-49D0-88E4-A2ABDCE681BF}" presName="parentTextArrow" presStyleLbl="node1" presStyleIdx="4" presStyleCnt="8"/>
      <dgm:spPr/>
    </dgm:pt>
    <dgm:pt modelId="{73231FA0-FFCD-429F-800D-B645277EF304}" type="pres">
      <dgm:prSet presAssocID="{B556A6C8-8F3F-42BD-9CE2-D61672464278}" presName="sp" presStyleCnt="0"/>
      <dgm:spPr/>
    </dgm:pt>
    <dgm:pt modelId="{A43CD4C6-964A-4C6C-A1BC-F713F4FD71F0}" type="pres">
      <dgm:prSet presAssocID="{284330B1-2A11-45DB-A5EA-21EB323EE266}" presName="arrowAndChildren" presStyleCnt="0"/>
      <dgm:spPr/>
    </dgm:pt>
    <dgm:pt modelId="{D6D19969-B27C-47E2-9732-6220B47DEE46}" type="pres">
      <dgm:prSet presAssocID="{284330B1-2A11-45DB-A5EA-21EB323EE266}" presName="parentTextArrow" presStyleLbl="node1" presStyleIdx="5" presStyleCnt="8"/>
      <dgm:spPr/>
    </dgm:pt>
    <dgm:pt modelId="{70C8EE22-9134-4876-8AEC-D7EB9700E601}" type="pres">
      <dgm:prSet presAssocID="{528E87AD-6EEF-4D64-B865-0BF51A87E985}" presName="sp" presStyleCnt="0"/>
      <dgm:spPr/>
    </dgm:pt>
    <dgm:pt modelId="{BD8EA506-DF41-44B9-9256-CC2877A7BCB3}" type="pres">
      <dgm:prSet presAssocID="{C776B5E0-9F92-4D6F-90B9-1EF06FFCA90B}" presName="arrowAndChildren" presStyleCnt="0"/>
      <dgm:spPr/>
    </dgm:pt>
    <dgm:pt modelId="{41AA83ED-8C27-49E2-9A87-AD1AAED5CEA6}" type="pres">
      <dgm:prSet presAssocID="{C776B5E0-9F92-4D6F-90B9-1EF06FFCA90B}" presName="parentTextArrow" presStyleLbl="node1" presStyleIdx="6" presStyleCnt="8"/>
      <dgm:spPr/>
    </dgm:pt>
    <dgm:pt modelId="{563D9B02-6CB7-49BE-94AD-DB2E10B3B1EB}" type="pres">
      <dgm:prSet presAssocID="{0000321F-CB1F-4E5F-B060-75D4DA6F0E05}" presName="sp" presStyleCnt="0"/>
      <dgm:spPr/>
    </dgm:pt>
    <dgm:pt modelId="{72006385-68F8-4791-8B2D-D423D23903CE}" type="pres">
      <dgm:prSet presAssocID="{66E9EE25-4CA7-4E60-95B5-1C23465B1BBD}" presName="arrowAndChildren" presStyleCnt="0"/>
      <dgm:spPr/>
    </dgm:pt>
    <dgm:pt modelId="{C4CEAC9C-2AE4-447E-88E3-262F5A91A077}" type="pres">
      <dgm:prSet presAssocID="{66E9EE25-4CA7-4E60-95B5-1C23465B1BBD}" presName="parentTextArrow" presStyleLbl="node1" presStyleIdx="7" presStyleCnt="8"/>
      <dgm:spPr/>
    </dgm:pt>
  </dgm:ptLst>
  <dgm:cxnLst>
    <dgm:cxn modelId="{27F8D709-9567-4FB8-80A5-16F2E72FEBF6}" type="presOf" srcId="{1EC23686-56D6-4482-B4E3-3F9784E88994}" destId="{E11F76B0-B284-423E-82B2-6AFE18418B18}" srcOrd="0" destOrd="0" presId="urn:microsoft.com/office/officeart/2005/8/layout/process4"/>
    <dgm:cxn modelId="{8352FC10-02C1-41DB-A64B-C8E0297ED7C9}" type="presOf" srcId="{20F6F4BB-6FD4-40FB-A391-E7C7E4B05AA8}" destId="{7F013240-DF3E-4765-9519-D5203BC108FC}" srcOrd="0" destOrd="0" presId="urn:microsoft.com/office/officeart/2005/8/layout/process4"/>
    <dgm:cxn modelId="{894A5A2F-E932-40F4-9C34-A5666877E9CE}" type="presOf" srcId="{0AA1A9C1-79D2-4A8E-B4B2-CEA4B1266761}" destId="{07614D37-8B79-42E0-9BB6-7F744F2C35D1}" srcOrd="0" destOrd="0" presId="urn:microsoft.com/office/officeart/2005/8/layout/process4"/>
    <dgm:cxn modelId="{0EE6FB35-FA23-477D-9410-987E381343C7}" srcId="{1EC23686-56D6-4482-B4E3-3F9784E88994}" destId="{0AA1A9C1-79D2-4A8E-B4B2-CEA4B1266761}" srcOrd="6" destOrd="0" parTransId="{4296AAA8-49DC-4234-8EBE-C3119C46B02E}" sibTransId="{812271E5-B1CB-4E7B-9571-AEAD19F06CCF}"/>
    <dgm:cxn modelId="{89A6BF5E-F37D-4E2E-AF4D-F28979E44A3C}" srcId="{1EC23686-56D6-4482-B4E3-3F9784E88994}" destId="{284330B1-2A11-45DB-A5EA-21EB323EE266}" srcOrd="2" destOrd="0" parTransId="{CCFAB80D-ED50-43E1-8513-3FA4A3DC2D8E}" sibTransId="{B556A6C8-8F3F-42BD-9CE2-D61672464278}"/>
    <dgm:cxn modelId="{DF785B7A-54E3-421B-A50F-9417C1683ADE}" srcId="{1EC23686-56D6-4482-B4E3-3F9784E88994}" destId="{97A08301-E3FB-4B3D-A116-1542E41ABDC3}" srcOrd="7" destOrd="0" parTransId="{126D1959-6459-4BB6-8DE1-D65D85422769}" sibTransId="{B8431231-6CCC-45EF-B310-693300D1E6C6}"/>
    <dgm:cxn modelId="{1B4BAE7C-6C72-46EA-8677-289BD5572D61}" srcId="{1EC23686-56D6-4482-B4E3-3F9784E88994}" destId="{7EF0AF05-6ADF-4346-BCAC-E1885562AA67}" srcOrd="4" destOrd="0" parTransId="{3C90D900-165E-4D77-9BCB-BC18BBAF3C06}" sibTransId="{57536933-351A-4CDF-86FD-25F9EBE66EFE}"/>
    <dgm:cxn modelId="{F6CE7D7F-338F-4CF3-B759-75B83B958990}" srcId="{1EC23686-56D6-4482-B4E3-3F9784E88994}" destId="{20F6F4BB-6FD4-40FB-A391-E7C7E4B05AA8}" srcOrd="5" destOrd="0" parTransId="{C896EA35-477E-4B34-84E7-2AC4B542ACD6}" sibTransId="{9C6FC8B7-6B3D-42BC-A414-9506E3ADD07E}"/>
    <dgm:cxn modelId="{E87A4980-E2D7-491C-AC7C-9CAF8B164238}" srcId="{1EC23686-56D6-4482-B4E3-3F9784E88994}" destId="{66E9EE25-4CA7-4E60-95B5-1C23465B1BBD}" srcOrd="0" destOrd="0" parTransId="{2B6A5D20-A837-42CB-BDCB-A9380D056482}" sibTransId="{0000321F-CB1F-4E5F-B060-75D4DA6F0E05}"/>
    <dgm:cxn modelId="{36A7B786-534C-4836-B564-C127296EAB2E}" type="presOf" srcId="{7EF0AF05-6ADF-4346-BCAC-E1885562AA67}" destId="{4AE94555-68D4-4F83-B8B4-E0E7A08EFD3B}" srcOrd="0" destOrd="0" presId="urn:microsoft.com/office/officeart/2005/8/layout/process4"/>
    <dgm:cxn modelId="{447E3EBD-97AC-413B-AA70-A876A5188DD6}" srcId="{1EC23686-56D6-4482-B4E3-3F9784E88994}" destId="{C776B5E0-9F92-4D6F-90B9-1EF06FFCA90B}" srcOrd="1" destOrd="0" parTransId="{46DB5C56-3418-4AF6-9473-A78CCA5DA97E}" sibTransId="{528E87AD-6EEF-4D64-B865-0BF51A87E985}"/>
    <dgm:cxn modelId="{A0A344C2-5CD7-4B96-83A4-69D47F96FF03}" type="presOf" srcId="{66E9EE25-4CA7-4E60-95B5-1C23465B1BBD}" destId="{C4CEAC9C-2AE4-447E-88E3-262F5A91A077}" srcOrd="0" destOrd="0" presId="urn:microsoft.com/office/officeart/2005/8/layout/process4"/>
    <dgm:cxn modelId="{D5D6BCC9-2B29-4538-857A-EDAEE1D6DB1C}" srcId="{1EC23686-56D6-4482-B4E3-3F9784E88994}" destId="{FFC5D5AD-AD38-49D0-88E4-A2ABDCE681BF}" srcOrd="3" destOrd="0" parTransId="{56CC3D41-45C7-4225-8252-123978501C88}" sibTransId="{49FE46D9-8040-4E5E-8CFE-D607F37BA2F8}"/>
    <dgm:cxn modelId="{6B24FBCC-304D-4066-9B5D-F4616FADCD28}" type="presOf" srcId="{97A08301-E3FB-4B3D-A116-1542E41ABDC3}" destId="{EFE4246B-0D50-4914-BD6D-D86E1A568758}" srcOrd="0" destOrd="0" presId="urn:microsoft.com/office/officeart/2005/8/layout/process4"/>
    <dgm:cxn modelId="{5B12F7CD-BF29-455D-9C72-F8A1992D3D69}" type="presOf" srcId="{FFC5D5AD-AD38-49D0-88E4-A2ABDCE681BF}" destId="{3E7DACD5-4DBB-491C-9C43-7AE41C7AD6E3}" srcOrd="0" destOrd="0" presId="urn:microsoft.com/office/officeart/2005/8/layout/process4"/>
    <dgm:cxn modelId="{A7A7F9F4-BC1E-4B5B-B0C5-7C18B8A9E5CC}" type="presOf" srcId="{284330B1-2A11-45DB-A5EA-21EB323EE266}" destId="{D6D19969-B27C-47E2-9732-6220B47DEE46}" srcOrd="0" destOrd="0" presId="urn:microsoft.com/office/officeart/2005/8/layout/process4"/>
    <dgm:cxn modelId="{EA6483FD-9025-42A8-87DF-77E2643FFC7A}" type="presOf" srcId="{C776B5E0-9F92-4D6F-90B9-1EF06FFCA90B}" destId="{41AA83ED-8C27-49E2-9A87-AD1AAED5CEA6}" srcOrd="0" destOrd="0" presId="urn:microsoft.com/office/officeart/2005/8/layout/process4"/>
    <dgm:cxn modelId="{1A6319AF-3B0A-4FFF-9283-9AAA1A01C083}" type="presParOf" srcId="{E11F76B0-B284-423E-82B2-6AFE18418B18}" destId="{36EA7382-8CA9-4D43-B138-BDDBC7E225AD}" srcOrd="0" destOrd="0" presId="urn:microsoft.com/office/officeart/2005/8/layout/process4"/>
    <dgm:cxn modelId="{0C524ACE-24B0-4680-874B-650D05667826}" type="presParOf" srcId="{36EA7382-8CA9-4D43-B138-BDDBC7E225AD}" destId="{EFE4246B-0D50-4914-BD6D-D86E1A568758}" srcOrd="0" destOrd="0" presId="urn:microsoft.com/office/officeart/2005/8/layout/process4"/>
    <dgm:cxn modelId="{F589F926-D308-4B25-AC39-BAAB8B2D8F95}" type="presParOf" srcId="{E11F76B0-B284-423E-82B2-6AFE18418B18}" destId="{F5D7ABFF-ACA0-4037-9910-E2B462ED618D}" srcOrd="1" destOrd="0" presId="urn:microsoft.com/office/officeart/2005/8/layout/process4"/>
    <dgm:cxn modelId="{5B86A63F-7A92-48AD-91F8-9E50F3765230}" type="presParOf" srcId="{E11F76B0-B284-423E-82B2-6AFE18418B18}" destId="{37371587-99B4-4180-8060-7591A91A3A00}" srcOrd="2" destOrd="0" presId="urn:microsoft.com/office/officeart/2005/8/layout/process4"/>
    <dgm:cxn modelId="{FE9B4BAB-0AA0-4BB0-AED9-FC54A4F8BFCE}" type="presParOf" srcId="{37371587-99B4-4180-8060-7591A91A3A00}" destId="{07614D37-8B79-42E0-9BB6-7F744F2C35D1}" srcOrd="0" destOrd="0" presId="urn:microsoft.com/office/officeart/2005/8/layout/process4"/>
    <dgm:cxn modelId="{6BC626F4-90A5-42F4-A187-FB5F36CA3522}" type="presParOf" srcId="{E11F76B0-B284-423E-82B2-6AFE18418B18}" destId="{2CBD06D8-D286-44D8-9688-E43213534EFE}" srcOrd="3" destOrd="0" presId="urn:microsoft.com/office/officeart/2005/8/layout/process4"/>
    <dgm:cxn modelId="{DB524F3E-1693-4DD8-999B-8F41D515FC01}" type="presParOf" srcId="{E11F76B0-B284-423E-82B2-6AFE18418B18}" destId="{9D93467D-29A9-44F8-9ED6-99B4B8F766FC}" srcOrd="4" destOrd="0" presId="urn:microsoft.com/office/officeart/2005/8/layout/process4"/>
    <dgm:cxn modelId="{B0E54C05-273F-48EE-AD3A-88C29F9958AC}" type="presParOf" srcId="{9D93467D-29A9-44F8-9ED6-99B4B8F766FC}" destId="{7F013240-DF3E-4765-9519-D5203BC108FC}" srcOrd="0" destOrd="0" presId="urn:microsoft.com/office/officeart/2005/8/layout/process4"/>
    <dgm:cxn modelId="{45E68F1F-985B-416F-BCFD-51E352DCBF27}" type="presParOf" srcId="{E11F76B0-B284-423E-82B2-6AFE18418B18}" destId="{B0936872-5DBB-4E71-B3C1-6229746699DC}" srcOrd="5" destOrd="0" presId="urn:microsoft.com/office/officeart/2005/8/layout/process4"/>
    <dgm:cxn modelId="{9AB50E0F-E34E-4C77-9F1B-4BD3F325F34D}" type="presParOf" srcId="{E11F76B0-B284-423E-82B2-6AFE18418B18}" destId="{2F375980-BF13-4590-B25E-C43D20362024}" srcOrd="6" destOrd="0" presId="urn:microsoft.com/office/officeart/2005/8/layout/process4"/>
    <dgm:cxn modelId="{3D8F5477-A65A-448E-84E7-F8B8B56DEFDA}" type="presParOf" srcId="{2F375980-BF13-4590-B25E-C43D20362024}" destId="{4AE94555-68D4-4F83-B8B4-E0E7A08EFD3B}" srcOrd="0" destOrd="0" presId="urn:microsoft.com/office/officeart/2005/8/layout/process4"/>
    <dgm:cxn modelId="{D4F76C06-4FF2-415A-9799-23B33994682F}" type="presParOf" srcId="{E11F76B0-B284-423E-82B2-6AFE18418B18}" destId="{35B8ABA9-1C0F-41D7-9F0B-2E3DD2D9346D}" srcOrd="7" destOrd="0" presId="urn:microsoft.com/office/officeart/2005/8/layout/process4"/>
    <dgm:cxn modelId="{36F171F5-7872-48F5-B5F1-B843A6178D69}" type="presParOf" srcId="{E11F76B0-B284-423E-82B2-6AFE18418B18}" destId="{F20A0E5E-9943-44D9-A9E8-6401A03670D3}" srcOrd="8" destOrd="0" presId="urn:microsoft.com/office/officeart/2005/8/layout/process4"/>
    <dgm:cxn modelId="{C0BC7E42-D1BC-47A5-B813-E0094891A231}" type="presParOf" srcId="{F20A0E5E-9943-44D9-A9E8-6401A03670D3}" destId="{3E7DACD5-4DBB-491C-9C43-7AE41C7AD6E3}" srcOrd="0" destOrd="0" presId="urn:microsoft.com/office/officeart/2005/8/layout/process4"/>
    <dgm:cxn modelId="{B9E25EA1-4022-47C8-BEBC-E1A63EB74327}" type="presParOf" srcId="{E11F76B0-B284-423E-82B2-6AFE18418B18}" destId="{73231FA0-FFCD-429F-800D-B645277EF304}" srcOrd="9" destOrd="0" presId="urn:microsoft.com/office/officeart/2005/8/layout/process4"/>
    <dgm:cxn modelId="{A6E92C7C-6F59-44A5-8E1E-32E3F44DF4A9}" type="presParOf" srcId="{E11F76B0-B284-423E-82B2-6AFE18418B18}" destId="{A43CD4C6-964A-4C6C-A1BC-F713F4FD71F0}" srcOrd="10" destOrd="0" presId="urn:microsoft.com/office/officeart/2005/8/layout/process4"/>
    <dgm:cxn modelId="{F44285E7-E710-40CE-8AFB-1F29C81F83F4}" type="presParOf" srcId="{A43CD4C6-964A-4C6C-A1BC-F713F4FD71F0}" destId="{D6D19969-B27C-47E2-9732-6220B47DEE46}" srcOrd="0" destOrd="0" presId="urn:microsoft.com/office/officeart/2005/8/layout/process4"/>
    <dgm:cxn modelId="{533BBCBD-ED3A-41C3-A085-BEAC261126FC}" type="presParOf" srcId="{E11F76B0-B284-423E-82B2-6AFE18418B18}" destId="{70C8EE22-9134-4876-8AEC-D7EB9700E601}" srcOrd="11" destOrd="0" presId="urn:microsoft.com/office/officeart/2005/8/layout/process4"/>
    <dgm:cxn modelId="{DCC2A27A-9FCC-4BAE-8784-4617F1BCA859}" type="presParOf" srcId="{E11F76B0-B284-423E-82B2-6AFE18418B18}" destId="{BD8EA506-DF41-44B9-9256-CC2877A7BCB3}" srcOrd="12" destOrd="0" presId="urn:microsoft.com/office/officeart/2005/8/layout/process4"/>
    <dgm:cxn modelId="{3E1B54B4-1ED4-4B85-AD5D-354277B7FF25}" type="presParOf" srcId="{BD8EA506-DF41-44B9-9256-CC2877A7BCB3}" destId="{41AA83ED-8C27-49E2-9A87-AD1AAED5CEA6}" srcOrd="0" destOrd="0" presId="urn:microsoft.com/office/officeart/2005/8/layout/process4"/>
    <dgm:cxn modelId="{332DBE22-7715-4B13-8325-FE25E62E99CC}" type="presParOf" srcId="{E11F76B0-B284-423E-82B2-6AFE18418B18}" destId="{563D9B02-6CB7-49BE-94AD-DB2E10B3B1EB}" srcOrd="13" destOrd="0" presId="urn:microsoft.com/office/officeart/2005/8/layout/process4"/>
    <dgm:cxn modelId="{A091D9FB-23B2-4AF8-8C75-72ED4AF54C1B}" type="presParOf" srcId="{E11F76B0-B284-423E-82B2-6AFE18418B18}" destId="{72006385-68F8-4791-8B2D-D423D23903CE}" srcOrd="14" destOrd="0" presId="urn:microsoft.com/office/officeart/2005/8/layout/process4"/>
    <dgm:cxn modelId="{DB3FCB05-1142-4CA4-9CDA-FC6F9B592006}" type="presParOf" srcId="{72006385-68F8-4791-8B2D-D423D23903CE}" destId="{C4CEAC9C-2AE4-447E-88E3-262F5A91A07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B0E859-1738-4943-BA1F-A671EA62E392}" type="doc">
      <dgm:prSet loTypeId="urn:microsoft.com/office/officeart/2005/8/layout/hierarchy4" loCatId="relationship" qsTypeId="urn:microsoft.com/office/officeart/2005/8/quickstyle/simple1" qsCatId="simple" csTypeId="urn:microsoft.com/office/officeart/2005/8/colors/accent1_2" csCatId="accent1" phldr="1"/>
      <dgm:spPr/>
      <dgm:t>
        <a:bodyPr/>
        <a:lstStyle/>
        <a:p>
          <a:endParaRPr lang="en-GB"/>
        </a:p>
      </dgm:t>
    </dgm:pt>
    <dgm:pt modelId="{ADD49645-9430-4F58-9E1F-89A6AE3DA599}">
      <dgm:prSet phldrT="[Text]" custT="1"/>
      <dgm:spPr/>
      <dgm:t>
        <a:bodyPr/>
        <a:lstStyle/>
        <a:p>
          <a:r>
            <a:rPr lang="en-GB" sz="2100" dirty="0"/>
            <a:t>Improves operational efficiency by automating and streamlining customer transactions.</a:t>
          </a:r>
        </a:p>
      </dgm:t>
    </dgm:pt>
    <dgm:pt modelId="{9FB80C27-A9C3-41DD-926A-323D8A20026A}" type="parTrans" cxnId="{91811C1B-41FD-44AC-A0DC-612AB53FABAA}">
      <dgm:prSet/>
      <dgm:spPr/>
      <dgm:t>
        <a:bodyPr/>
        <a:lstStyle/>
        <a:p>
          <a:endParaRPr lang="en-GB"/>
        </a:p>
      </dgm:t>
    </dgm:pt>
    <dgm:pt modelId="{9BA33642-1844-4EF1-80D8-1AE86213B7E2}" type="sibTrans" cxnId="{91811C1B-41FD-44AC-A0DC-612AB53FABAA}">
      <dgm:prSet/>
      <dgm:spPr/>
      <dgm:t>
        <a:bodyPr/>
        <a:lstStyle/>
        <a:p>
          <a:endParaRPr lang="en-GB"/>
        </a:p>
      </dgm:t>
    </dgm:pt>
    <dgm:pt modelId="{BBE0E728-F55F-4C4E-BF44-ABC4699674E7}">
      <dgm:prSet phldrT="[Text]"/>
      <dgm:spPr/>
      <dgm:t>
        <a:bodyPr/>
        <a:lstStyle/>
        <a:p>
          <a:r>
            <a:rPr lang="en-GB" dirty="0"/>
            <a:t>Every transaction generates data, enabling for analysis and optimisation of business operations.</a:t>
          </a:r>
        </a:p>
      </dgm:t>
    </dgm:pt>
    <dgm:pt modelId="{6385EF28-9ACF-4AC8-9738-91626BB79D0C}" type="parTrans" cxnId="{4E34519F-FA78-490B-A878-0F1D0F1B6432}">
      <dgm:prSet/>
      <dgm:spPr/>
      <dgm:t>
        <a:bodyPr/>
        <a:lstStyle/>
        <a:p>
          <a:endParaRPr lang="en-GB"/>
        </a:p>
      </dgm:t>
    </dgm:pt>
    <dgm:pt modelId="{515CEB61-9318-4BEB-B7D6-87C60B603516}" type="sibTrans" cxnId="{4E34519F-FA78-490B-A878-0F1D0F1B6432}">
      <dgm:prSet/>
      <dgm:spPr/>
      <dgm:t>
        <a:bodyPr/>
        <a:lstStyle/>
        <a:p>
          <a:endParaRPr lang="en-GB"/>
        </a:p>
      </dgm:t>
    </dgm:pt>
    <dgm:pt modelId="{CB2473C7-C624-4E09-820B-BE9CEFDC834A}">
      <dgm:prSet phldrT="[Text]"/>
      <dgm:spPr/>
      <dgm:t>
        <a:bodyPr/>
        <a:lstStyle/>
        <a:p>
          <a:r>
            <a:rPr lang="en-GB" dirty="0"/>
            <a:t>Reduces transaction mistakes and delays, resulting in higher customer satisfaction.</a:t>
          </a:r>
        </a:p>
      </dgm:t>
    </dgm:pt>
    <dgm:pt modelId="{08491C96-EED5-46F9-9FFB-1E1C6206E419}" type="parTrans" cxnId="{DDB829DD-6AE9-4B7B-B204-4D17E3B6EF7A}">
      <dgm:prSet/>
      <dgm:spPr/>
      <dgm:t>
        <a:bodyPr/>
        <a:lstStyle/>
        <a:p>
          <a:endParaRPr lang="en-GB"/>
        </a:p>
      </dgm:t>
    </dgm:pt>
    <dgm:pt modelId="{844BBDB6-653C-4728-A71E-13857E02098B}" type="sibTrans" cxnId="{DDB829DD-6AE9-4B7B-B204-4D17E3B6EF7A}">
      <dgm:prSet/>
      <dgm:spPr/>
      <dgm:t>
        <a:bodyPr/>
        <a:lstStyle/>
        <a:p>
          <a:endParaRPr lang="en-GB"/>
        </a:p>
      </dgm:t>
    </dgm:pt>
    <dgm:pt modelId="{0BFB8EDF-2C71-48DF-977E-608A970B0BA2}">
      <dgm:prSet phldrT="[Text]"/>
      <dgm:spPr/>
      <dgm:t>
        <a:bodyPr/>
        <a:lstStyle/>
        <a:p>
          <a:r>
            <a:rPr lang="en-GB" dirty="0"/>
            <a:t>Offers real-time inventory data, allowing for improved supply and demand management.</a:t>
          </a:r>
        </a:p>
      </dgm:t>
    </dgm:pt>
    <dgm:pt modelId="{FCDA43AC-C80B-484C-BE65-6DE343693009}" type="parTrans" cxnId="{0420C7E8-6B99-4853-8B75-AACEF0E8F66A}">
      <dgm:prSet/>
      <dgm:spPr/>
      <dgm:t>
        <a:bodyPr/>
        <a:lstStyle/>
        <a:p>
          <a:endParaRPr lang="en-GB"/>
        </a:p>
      </dgm:t>
    </dgm:pt>
    <dgm:pt modelId="{762F7009-F493-44AB-90B5-7EC1DF4D48B9}" type="sibTrans" cxnId="{0420C7E8-6B99-4853-8B75-AACEF0E8F66A}">
      <dgm:prSet/>
      <dgm:spPr/>
      <dgm:t>
        <a:bodyPr/>
        <a:lstStyle/>
        <a:p>
          <a:endParaRPr lang="en-GB"/>
        </a:p>
      </dgm:t>
    </dgm:pt>
    <dgm:pt modelId="{948825ED-6FE4-4688-ADC2-393D024EC02B}">
      <dgm:prSet phldrT="[Text]"/>
      <dgm:spPr/>
      <dgm:t>
        <a:bodyPr/>
        <a:lstStyle/>
        <a:p>
          <a:r>
            <a:rPr lang="en-GB" dirty="0"/>
            <a:t>It aids in the identification of trends and patterns in user behaviour, allowing for more focused marketing and sales activities.</a:t>
          </a:r>
        </a:p>
      </dgm:t>
    </dgm:pt>
    <dgm:pt modelId="{B913300B-2A8B-4252-9023-F7407D2BB77D}" type="parTrans" cxnId="{22EABD3A-F9C1-4457-8244-4BF957C136FF}">
      <dgm:prSet/>
      <dgm:spPr/>
      <dgm:t>
        <a:bodyPr/>
        <a:lstStyle/>
        <a:p>
          <a:endParaRPr lang="en-GB"/>
        </a:p>
      </dgm:t>
    </dgm:pt>
    <dgm:pt modelId="{FB77B2F2-068C-4796-908B-2664E29581ED}" type="sibTrans" cxnId="{22EABD3A-F9C1-4457-8244-4BF957C136FF}">
      <dgm:prSet/>
      <dgm:spPr/>
      <dgm:t>
        <a:bodyPr/>
        <a:lstStyle/>
        <a:p>
          <a:endParaRPr lang="en-GB"/>
        </a:p>
      </dgm:t>
    </dgm:pt>
    <dgm:pt modelId="{CBDF9CD4-7454-4E24-8CEF-84C97CF24BD9}" type="pres">
      <dgm:prSet presAssocID="{89B0E859-1738-4943-BA1F-A671EA62E392}" presName="Name0" presStyleCnt="0">
        <dgm:presLayoutVars>
          <dgm:chPref val="1"/>
          <dgm:dir/>
          <dgm:animOne val="branch"/>
          <dgm:animLvl val="lvl"/>
          <dgm:resizeHandles/>
        </dgm:presLayoutVars>
      </dgm:prSet>
      <dgm:spPr/>
    </dgm:pt>
    <dgm:pt modelId="{C0BB2440-C756-430F-BF69-1D9994F12957}" type="pres">
      <dgm:prSet presAssocID="{ADD49645-9430-4F58-9E1F-89A6AE3DA599}" presName="vertOne" presStyleCnt="0"/>
      <dgm:spPr/>
    </dgm:pt>
    <dgm:pt modelId="{F8B53BD6-F7A6-4F94-AED3-D3606D14052E}" type="pres">
      <dgm:prSet presAssocID="{ADD49645-9430-4F58-9E1F-89A6AE3DA599}" presName="txOne" presStyleLbl="node0" presStyleIdx="0" presStyleCnt="5">
        <dgm:presLayoutVars>
          <dgm:chPref val="3"/>
        </dgm:presLayoutVars>
      </dgm:prSet>
      <dgm:spPr/>
    </dgm:pt>
    <dgm:pt modelId="{D3E6E071-AA85-4EEC-B1D1-35B81BFC50D4}" type="pres">
      <dgm:prSet presAssocID="{ADD49645-9430-4F58-9E1F-89A6AE3DA599}" presName="horzOne" presStyleCnt="0"/>
      <dgm:spPr/>
    </dgm:pt>
    <dgm:pt modelId="{408A6E4C-1A5D-4BE6-8869-15F909C0C2AC}" type="pres">
      <dgm:prSet presAssocID="{9BA33642-1844-4EF1-80D8-1AE86213B7E2}" presName="sibSpaceOne" presStyleCnt="0"/>
      <dgm:spPr/>
    </dgm:pt>
    <dgm:pt modelId="{D0510FF5-CB10-407E-9AEE-577B7B5722A8}" type="pres">
      <dgm:prSet presAssocID="{BBE0E728-F55F-4C4E-BF44-ABC4699674E7}" presName="vertOne" presStyleCnt="0"/>
      <dgm:spPr/>
    </dgm:pt>
    <dgm:pt modelId="{67AE4FFF-DDFF-4B39-910A-16940569F18F}" type="pres">
      <dgm:prSet presAssocID="{BBE0E728-F55F-4C4E-BF44-ABC4699674E7}" presName="txOne" presStyleLbl="node0" presStyleIdx="1" presStyleCnt="5">
        <dgm:presLayoutVars>
          <dgm:chPref val="3"/>
        </dgm:presLayoutVars>
      </dgm:prSet>
      <dgm:spPr/>
    </dgm:pt>
    <dgm:pt modelId="{BB7A247D-85E7-4477-9994-4FFEEF93463A}" type="pres">
      <dgm:prSet presAssocID="{BBE0E728-F55F-4C4E-BF44-ABC4699674E7}" presName="horzOne" presStyleCnt="0"/>
      <dgm:spPr/>
    </dgm:pt>
    <dgm:pt modelId="{72B3A423-6DC4-46E3-BFA7-5B6068CA3DEC}" type="pres">
      <dgm:prSet presAssocID="{515CEB61-9318-4BEB-B7D6-87C60B603516}" presName="sibSpaceOne" presStyleCnt="0"/>
      <dgm:spPr/>
    </dgm:pt>
    <dgm:pt modelId="{3EC193AE-0455-40E3-BDC7-F8A4EC865ED2}" type="pres">
      <dgm:prSet presAssocID="{CB2473C7-C624-4E09-820B-BE9CEFDC834A}" presName="vertOne" presStyleCnt="0"/>
      <dgm:spPr/>
    </dgm:pt>
    <dgm:pt modelId="{91551B5C-3D20-4E89-B944-015768BD1FCE}" type="pres">
      <dgm:prSet presAssocID="{CB2473C7-C624-4E09-820B-BE9CEFDC834A}" presName="txOne" presStyleLbl="node0" presStyleIdx="2" presStyleCnt="5">
        <dgm:presLayoutVars>
          <dgm:chPref val="3"/>
        </dgm:presLayoutVars>
      </dgm:prSet>
      <dgm:spPr/>
    </dgm:pt>
    <dgm:pt modelId="{5E033B61-9080-4319-A9F8-216BE625BE7B}" type="pres">
      <dgm:prSet presAssocID="{CB2473C7-C624-4E09-820B-BE9CEFDC834A}" presName="horzOne" presStyleCnt="0"/>
      <dgm:spPr/>
    </dgm:pt>
    <dgm:pt modelId="{C841D9C1-EE54-4DC9-AE13-BE694DD9DA32}" type="pres">
      <dgm:prSet presAssocID="{844BBDB6-653C-4728-A71E-13857E02098B}" presName="sibSpaceOne" presStyleCnt="0"/>
      <dgm:spPr/>
    </dgm:pt>
    <dgm:pt modelId="{C794284A-B19E-4FE4-B8E1-07B2125AF4A9}" type="pres">
      <dgm:prSet presAssocID="{0BFB8EDF-2C71-48DF-977E-608A970B0BA2}" presName="vertOne" presStyleCnt="0"/>
      <dgm:spPr/>
    </dgm:pt>
    <dgm:pt modelId="{4BE7AD42-A29B-4C08-8581-3B9D768193DD}" type="pres">
      <dgm:prSet presAssocID="{0BFB8EDF-2C71-48DF-977E-608A970B0BA2}" presName="txOne" presStyleLbl="node0" presStyleIdx="3" presStyleCnt="5">
        <dgm:presLayoutVars>
          <dgm:chPref val="3"/>
        </dgm:presLayoutVars>
      </dgm:prSet>
      <dgm:spPr/>
    </dgm:pt>
    <dgm:pt modelId="{6887B967-8712-497B-A06D-E04210B5E64A}" type="pres">
      <dgm:prSet presAssocID="{0BFB8EDF-2C71-48DF-977E-608A970B0BA2}" presName="horzOne" presStyleCnt="0"/>
      <dgm:spPr/>
    </dgm:pt>
    <dgm:pt modelId="{BC65BB89-CBBB-402B-B091-C78E3968C6FF}" type="pres">
      <dgm:prSet presAssocID="{762F7009-F493-44AB-90B5-7EC1DF4D48B9}" presName="sibSpaceOne" presStyleCnt="0"/>
      <dgm:spPr/>
    </dgm:pt>
    <dgm:pt modelId="{90CD052C-8459-438E-B026-6239EBC7D962}" type="pres">
      <dgm:prSet presAssocID="{948825ED-6FE4-4688-ADC2-393D024EC02B}" presName="vertOne" presStyleCnt="0"/>
      <dgm:spPr/>
    </dgm:pt>
    <dgm:pt modelId="{D3594F2A-D7CB-47A7-8F60-52BA5E3EE776}" type="pres">
      <dgm:prSet presAssocID="{948825ED-6FE4-4688-ADC2-393D024EC02B}" presName="txOne" presStyleLbl="node0" presStyleIdx="4" presStyleCnt="5">
        <dgm:presLayoutVars>
          <dgm:chPref val="3"/>
        </dgm:presLayoutVars>
      </dgm:prSet>
      <dgm:spPr/>
    </dgm:pt>
    <dgm:pt modelId="{3CE07499-0018-4535-B949-FC9FFBECB2A5}" type="pres">
      <dgm:prSet presAssocID="{948825ED-6FE4-4688-ADC2-393D024EC02B}" presName="horzOne" presStyleCnt="0"/>
      <dgm:spPr/>
    </dgm:pt>
  </dgm:ptLst>
  <dgm:cxnLst>
    <dgm:cxn modelId="{C7160C0C-1A0E-41A4-9A09-069707928648}" type="presOf" srcId="{CB2473C7-C624-4E09-820B-BE9CEFDC834A}" destId="{91551B5C-3D20-4E89-B944-015768BD1FCE}" srcOrd="0" destOrd="0" presId="urn:microsoft.com/office/officeart/2005/8/layout/hierarchy4"/>
    <dgm:cxn modelId="{91811C1B-41FD-44AC-A0DC-612AB53FABAA}" srcId="{89B0E859-1738-4943-BA1F-A671EA62E392}" destId="{ADD49645-9430-4F58-9E1F-89A6AE3DA599}" srcOrd="0" destOrd="0" parTransId="{9FB80C27-A9C3-41DD-926A-323D8A20026A}" sibTransId="{9BA33642-1844-4EF1-80D8-1AE86213B7E2}"/>
    <dgm:cxn modelId="{22EABD3A-F9C1-4457-8244-4BF957C136FF}" srcId="{89B0E859-1738-4943-BA1F-A671EA62E392}" destId="{948825ED-6FE4-4688-ADC2-393D024EC02B}" srcOrd="4" destOrd="0" parTransId="{B913300B-2A8B-4252-9023-F7407D2BB77D}" sibTransId="{FB77B2F2-068C-4796-908B-2664E29581ED}"/>
    <dgm:cxn modelId="{B194126F-66DC-40EB-A28E-F4928079EEA3}" type="presOf" srcId="{ADD49645-9430-4F58-9E1F-89A6AE3DA599}" destId="{F8B53BD6-F7A6-4F94-AED3-D3606D14052E}" srcOrd="0" destOrd="0" presId="urn:microsoft.com/office/officeart/2005/8/layout/hierarchy4"/>
    <dgm:cxn modelId="{4BFC666F-E5A1-4785-AB5C-01551190D7A9}" type="presOf" srcId="{0BFB8EDF-2C71-48DF-977E-608A970B0BA2}" destId="{4BE7AD42-A29B-4C08-8581-3B9D768193DD}" srcOrd="0" destOrd="0" presId="urn:microsoft.com/office/officeart/2005/8/layout/hierarchy4"/>
    <dgm:cxn modelId="{4E34519F-FA78-490B-A878-0F1D0F1B6432}" srcId="{89B0E859-1738-4943-BA1F-A671EA62E392}" destId="{BBE0E728-F55F-4C4E-BF44-ABC4699674E7}" srcOrd="1" destOrd="0" parTransId="{6385EF28-9ACF-4AC8-9738-91626BB79D0C}" sibTransId="{515CEB61-9318-4BEB-B7D6-87C60B603516}"/>
    <dgm:cxn modelId="{FB0288A8-3275-483B-8CC2-7B3437B90B0A}" type="presOf" srcId="{948825ED-6FE4-4688-ADC2-393D024EC02B}" destId="{D3594F2A-D7CB-47A7-8F60-52BA5E3EE776}" srcOrd="0" destOrd="0" presId="urn:microsoft.com/office/officeart/2005/8/layout/hierarchy4"/>
    <dgm:cxn modelId="{A1F298B4-8D4F-4EB8-90FB-4C94FB4FA634}" type="presOf" srcId="{89B0E859-1738-4943-BA1F-A671EA62E392}" destId="{CBDF9CD4-7454-4E24-8CEF-84C97CF24BD9}" srcOrd="0" destOrd="0" presId="urn:microsoft.com/office/officeart/2005/8/layout/hierarchy4"/>
    <dgm:cxn modelId="{DDB829DD-6AE9-4B7B-B204-4D17E3B6EF7A}" srcId="{89B0E859-1738-4943-BA1F-A671EA62E392}" destId="{CB2473C7-C624-4E09-820B-BE9CEFDC834A}" srcOrd="2" destOrd="0" parTransId="{08491C96-EED5-46F9-9FFB-1E1C6206E419}" sibTransId="{844BBDB6-653C-4728-A71E-13857E02098B}"/>
    <dgm:cxn modelId="{0420C7E8-6B99-4853-8B75-AACEF0E8F66A}" srcId="{89B0E859-1738-4943-BA1F-A671EA62E392}" destId="{0BFB8EDF-2C71-48DF-977E-608A970B0BA2}" srcOrd="3" destOrd="0" parTransId="{FCDA43AC-C80B-484C-BE65-6DE343693009}" sibTransId="{762F7009-F493-44AB-90B5-7EC1DF4D48B9}"/>
    <dgm:cxn modelId="{D6720AEC-FDB2-41CD-A34C-94D394F016B9}" type="presOf" srcId="{BBE0E728-F55F-4C4E-BF44-ABC4699674E7}" destId="{67AE4FFF-DDFF-4B39-910A-16940569F18F}" srcOrd="0" destOrd="0" presId="urn:microsoft.com/office/officeart/2005/8/layout/hierarchy4"/>
    <dgm:cxn modelId="{6F44C9C3-A288-42B5-A693-37389E695AAC}" type="presParOf" srcId="{CBDF9CD4-7454-4E24-8CEF-84C97CF24BD9}" destId="{C0BB2440-C756-430F-BF69-1D9994F12957}" srcOrd="0" destOrd="0" presId="urn:microsoft.com/office/officeart/2005/8/layout/hierarchy4"/>
    <dgm:cxn modelId="{E20344F9-50DB-4389-BE9D-852E04D287BC}" type="presParOf" srcId="{C0BB2440-C756-430F-BF69-1D9994F12957}" destId="{F8B53BD6-F7A6-4F94-AED3-D3606D14052E}" srcOrd="0" destOrd="0" presId="urn:microsoft.com/office/officeart/2005/8/layout/hierarchy4"/>
    <dgm:cxn modelId="{2B508CD4-ABB9-4E10-85C3-5DDE1017200A}" type="presParOf" srcId="{C0BB2440-C756-430F-BF69-1D9994F12957}" destId="{D3E6E071-AA85-4EEC-B1D1-35B81BFC50D4}" srcOrd="1" destOrd="0" presId="urn:microsoft.com/office/officeart/2005/8/layout/hierarchy4"/>
    <dgm:cxn modelId="{ACD8432D-E76E-4A01-B76E-4175B9455A87}" type="presParOf" srcId="{CBDF9CD4-7454-4E24-8CEF-84C97CF24BD9}" destId="{408A6E4C-1A5D-4BE6-8869-15F909C0C2AC}" srcOrd="1" destOrd="0" presId="urn:microsoft.com/office/officeart/2005/8/layout/hierarchy4"/>
    <dgm:cxn modelId="{49EC9FBA-8256-4644-9624-CE09BDF9ECC7}" type="presParOf" srcId="{CBDF9CD4-7454-4E24-8CEF-84C97CF24BD9}" destId="{D0510FF5-CB10-407E-9AEE-577B7B5722A8}" srcOrd="2" destOrd="0" presId="urn:microsoft.com/office/officeart/2005/8/layout/hierarchy4"/>
    <dgm:cxn modelId="{AF9DAA30-D4DA-43EC-B86B-EAAFB8C1B5EA}" type="presParOf" srcId="{D0510FF5-CB10-407E-9AEE-577B7B5722A8}" destId="{67AE4FFF-DDFF-4B39-910A-16940569F18F}" srcOrd="0" destOrd="0" presId="urn:microsoft.com/office/officeart/2005/8/layout/hierarchy4"/>
    <dgm:cxn modelId="{87606ED7-A692-4E9E-AC0C-BE69ACA9C320}" type="presParOf" srcId="{D0510FF5-CB10-407E-9AEE-577B7B5722A8}" destId="{BB7A247D-85E7-4477-9994-4FFEEF93463A}" srcOrd="1" destOrd="0" presId="urn:microsoft.com/office/officeart/2005/8/layout/hierarchy4"/>
    <dgm:cxn modelId="{9E5CEBAD-850B-4E7F-9260-9260365F3F09}" type="presParOf" srcId="{CBDF9CD4-7454-4E24-8CEF-84C97CF24BD9}" destId="{72B3A423-6DC4-46E3-BFA7-5B6068CA3DEC}" srcOrd="3" destOrd="0" presId="urn:microsoft.com/office/officeart/2005/8/layout/hierarchy4"/>
    <dgm:cxn modelId="{21891FDB-203D-4FBA-AF18-3610AA2A0C6D}" type="presParOf" srcId="{CBDF9CD4-7454-4E24-8CEF-84C97CF24BD9}" destId="{3EC193AE-0455-40E3-BDC7-F8A4EC865ED2}" srcOrd="4" destOrd="0" presId="urn:microsoft.com/office/officeart/2005/8/layout/hierarchy4"/>
    <dgm:cxn modelId="{32169D4C-11B2-4DAE-9B9A-841B7B83CE3F}" type="presParOf" srcId="{3EC193AE-0455-40E3-BDC7-F8A4EC865ED2}" destId="{91551B5C-3D20-4E89-B944-015768BD1FCE}" srcOrd="0" destOrd="0" presId="urn:microsoft.com/office/officeart/2005/8/layout/hierarchy4"/>
    <dgm:cxn modelId="{7A3C61C1-E728-4484-93D5-530065EA205C}" type="presParOf" srcId="{3EC193AE-0455-40E3-BDC7-F8A4EC865ED2}" destId="{5E033B61-9080-4319-A9F8-216BE625BE7B}" srcOrd="1" destOrd="0" presId="urn:microsoft.com/office/officeart/2005/8/layout/hierarchy4"/>
    <dgm:cxn modelId="{0463DEF2-4B2E-4F37-BB4B-A7554932B651}" type="presParOf" srcId="{CBDF9CD4-7454-4E24-8CEF-84C97CF24BD9}" destId="{C841D9C1-EE54-4DC9-AE13-BE694DD9DA32}" srcOrd="5" destOrd="0" presId="urn:microsoft.com/office/officeart/2005/8/layout/hierarchy4"/>
    <dgm:cxn modelId="{482C8C9F-A534-46E0-94CF-DDA3DB773343}" type="presParOf" srcId="{CBDF9CD4-7454-4E24-8CEF-84C97CF24BD9}" destId="{C794284A-B19E-4FE4-B8E1-07B2125AF4A9}" srcOrd="6" destOrd="0" presId="urn:microsoft.com/office/officeart/2005/8/layout/hierarchy4"/>
    <dgm:cxn modelId="{CFD1F85C-C922-44A6-BF6B-6842447B8F70}" type="presParOf" srcId="{C794284A-B19E-4FE4-B8E1-07B2125AF4A9}" destId="{4BE7AD42-A29B-4C08-8581-3B9D768193DD}" srcOrd="0" destOrd="0" presId="urn:microsoft.com/office/officeart/2005/8/layout/hierarchy4"/>
    <dgm:cxn modelId="{775EE677-136A-4E96-A4F8-87370DEC4F6B}" type="presParOf" srcId="{C794284A-B19E-4FE4-B8E1-07B2125AF4A9}" destId="{6887B967-8712-497B-A06D-E04210B5E64A}" srcOrd="1" destOrd="0" presId="urn:microsoft.com/office/officeart/2005/8/layout/hierarchy4"/>
    <dgm:cxn modelId="{FA7E8A1A-775F-4B55-8B24-8C7EDD0F804C}" type="presParOf" srcId="{CBDF9CD4-7454-4E24-8CEF-84C97CF24BD9}" destId="{BC65BB89-CBBB-402B-B091-C78E3968C6FF}" srcOrd="7" destOrd="0" presId="urn:microsoft.com/office/officeart/2005/8/layout/hierarchy4"/>
    <dgm:cxn modelId="{8A76255A-3F7F-4924-93AB-0483B5CBBD68}" type="presParOf" srcId="{CBDF9CD4-7454-4E24-8CEF-84C97CF24BD9}" destId="{90CD052C-8459-438E-B026-6239EBC7D962}" srcOrd="8" destOrd="0" presId="urn:microsoft.com/office/officeart/2005/8/layout/hierarchy4"/>
    <dgm:cxn modelId="{A5D53795-2626-4873-BF80-9DB96913E7C2}" type="presParOf" srcId="{90CD052C-8459-438E-B026-6239EBC7D962}" destId="{D3594F2A-D7CB-47A7-8F60-52BA5E3EE776}" srcOrd="0" destOrd="0" presId="urn:microsoft.com/office/officeart/2005/8/layout/hierarchy4"/>
    <dgm:cxn modelId="{C9E0D4B8-2E00-42EE-8C63-DEEACC42E25F}" type="presParOf" srcId="{90CD052C-8459-438E-B026-6239EBC7D962}" destId="{3CE07499-0018-4535-B949-FC9FFBECB2A5}"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0A7078-32A8-4181-97AA-9C973AC61FB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E7D8E90-A7A3-437A-A1DA-8893B2429DEA}">
      <dgm:prSet phldrT="[Text]" custT="1"/>
      <dgm:spPr/>
      <dgm:t>
        <a:bodyPr/>
        <a:lstStyle/>
        <a:p>
          <a:r>
            <a:rPr lang="en-GB" sz="2000" b="0" i="0" dirty="0"/>
            <a:t>Handles large transaction volumes, facilitating smooth operations and enhancing customer satisfaction</a:t>
          </a:r>
          <a:endParaRPr lang="en-GB" sz="2000" dirty="0"/>
        </a:p>
      </dgm:t>
    </dgm:pt>
    <dgm:pt modelId="{30BD9768-B97F-4440-B007-2C3E798926A2}" type="parTrans" cxnId="{37F50C88-A801-429A-AED9-F285B6BA28D4}">
      <dgm:prSet/>
      <dgm:spPr/>
      <dgm:t>
        <a:bodyPr/>
        <a:lstStyle/>
        <a:p>
          <a:endParaRPr lang="en-GB" sz="6000"/>
        </a:p>
      </dgm:t>
    </dgm:pt>
    <dgm:pt modelId="{E453B407-BACC-4642-B3EF-E94E323FA9D7}" type="sibTrans" cxnId="{37F50C88-A801-429A-AED9-F285B6BA28D4}">
      <dgm:prSet/>
      <dgm:spPr/>
      <dgm:t>
        <a:bodyPr/>
        <a:lstStyle/>
        <a:p>
          <a:endParaRPr lang="en-GB" sz="6000"/>
        </a:p>
      </dgm:t>
    </dgm:pt>
    <dgm:pt modelId="{3DD294E5-DFD6-4AE1-98E0-394CA52CC2CE}">
      <dgm:prSet phldrT="[Text]" custT="1"/>
      <dgm:spPr/>
      <dgm:t>
        <a:bodyPr/>
        <a:lstStyle/>
        <a:p>
          <a:r>
            <a:rPr lang="en-GB" sz="2000" dirty="0"/>
            <a:t>P</a:t>
          </a:r>
          <a:r>
            <a:rPr lang="en-GB" sz="2000" b="0" i="0" dirty="0"/>
            <a:t>rovides real-time transaction management, stock level updates, and order fulfilment and shipment tracking</a:t>
          </a:r>
          <a:endParaRPr lang="en-GB" sz="2000" dirty="0"/>
        </a:p>
      </dgm:t>
    </dgm:pt>
    <dgm:pt modelId="{8B6BC67C-C913-40CC-B6A8-628761E6CBBE}" type="parTrans" cxnId="{C255B0EA-1151-4752-A1B5-6DE50CCEDDE1}">
      <dgm:prSet/>
      <dgm:spPr/>
      <dgm:t>
        <a:bodyPr/>
        <a:lstStyle/>
        <a:p>
          <a:endParaRPr lang="en-GB" sz="6000"/>
        </a:p>
      </dgm:t>
    </dgm:pt>
    <dgm:pt modelId="{8724CB42-3652-47F3-9A30-864AD9949D79}" type="sibTrans" cxnId="{C255B0EA-1151-4752-A1B5-6DE50CCEDDE1}">
      <dgm:prSet/>
      <dgm:spPr/>
      <dgm:t>
        <a:bodyPr/>
        <a:lstStyle/>
        <a:p>
          <a:endParaRPr lang="en-GB" sz="6000"/>
        </a:p>
      </dgm:t>
    </dgm:pt>
    <dgm:pt modelId="{12B8FA28-B511-4F7E-9EE4-069B3A06AB3C}">
      <dgm:prSet phldrT="[Text]" custT="1"/>
      <dgm:spPr/>
      <dgm:t>
        <a:bodyPr/>
        <a:lstStyle/>
        <a:p>
          <a:r>
            <a:rPr lang="en-GB" sz="2000" dirty="0"/>
            <a:t>F</a:t>
          </a:r>
          <a:r>
            <a:rPr lang="en-GB" sz="2000" b="0" i="0" dirty="0"/>
            <a:t>eeds information into Amazon's recommendation engine for personalised marketing, improving customer satisfaction and increasing opportunities for cross-selling and up-selling</a:t>
          </a:r>
          <a:endParaRPr lang="en-GB" sz="2000" dirty="0"/>
        </a:p>
      </dgm:t>
    </dgm:pt>
    <dgm:pt modelId="{0280F9E3-1A70-47BB-9F0A-7B958989612C}" type="parTrans" cxnId="{052E3A42-5B2D-4CE7-949F-FA0258B677FC}">
      <dgm:prSet/>
      <dgm:spPr/>
      <dgm:t>
        <a:bodyPr/>
        <a:lstStyle/>
        <a:p>
          <a:endParaRPr lang="en-GB" sz="6000"/>
        </a:p>
      </dgm:t>
    </dgm:pt>
    <dgm:pt modelId="{BE67F146-982E-4FD4-81F6-320556D312CF}" type="sibTrans" cxnId="{052E3A42-5B2D-4CE7-949F-FA0258B677FC}">
      <dgm:prSet/>
      <dgm:spPr/>
      <dgm:t>
        <a:bodyPr/>
        <a:lstStyle/>
        <a:p>
          <a:endParaRPr lang="en-GB" sz="6000"/>
        </a:p>
      </dgm:t>
    </dgm:pt>
    <dgm:pt modelId="{38EC7ECB-E58C-412F-BE03-BD0497A48CB0}">
      <dgm:prSet phldrT="[Text]" custT="1"/>
      <dgm:spPr/>
      <dgm:t>
        <a:bodyPr/>
        <a:lstStyle/>
        <a:p>
          <a:r>
            <a:rPr lang="en-GB" sz="2000" b="0" i="0" dirty="0"/>
            <a:t>Generates data insights that support successful decision-making in sales and marketing</a:t>
          </a:r>
          <a:endParaRPr lang="en-GB" sz="2000" dirty="0"/>
        </a:p>
      </dgm:t>
    </dgm:pt>
    <dgm:pt modelId="{34ED1BDA-F2C5-4121-8F9F-1326F3A657C0}" type="parTrans" cxnId="{DEF46BD7-0FAD-4B1B-BD30-D5EC7ED96AEA}">
      <dgm:prSet/>
      <dgm:spPr/>
      <dgm:t>
        <a:bodyPr/>
        <a:lstStyle/>
        <a:p>
          <a:endParaRPr lang="en-GB" sz="6000"/>
        </a:p>
      </dgm:t>
    </dgm:pt>
    <dgm:pt modelId="{D0F024F0-A380-453C-8F09-354593DC56B3}" type="sibTrans" cxnId="{DEF46BD7-0FAD-4B1B-BD30-D5EC7ED96AEA}">
      <dgm:prSet/>
      <dgm:spPr/>
      <dgm:t>
        <a:bodyPr/>
        <a:lstStyle/>
        <a:p>
          <a:endParaRPr lang="en-GB" sz="6000"/>
        </a:p>
      </dgm:t>
    </dgm:pt>
    <dgm:pt modelId="{72DB4D16-8948-4A89-9072-C326A031DD2B}" type="pres">
      <dgm:prSet presAssocID="{DE0A7078-32A8-4181-97AA-9C973AC61FB0}" presName="linear" presStyleCnt="0">
        <dgm:presLayoutVars>
          <dgm:dir/>
          <dgm:animLvl val="lvl"/>
          <dgm:resizeHandles val="exact"/>
        </dgm:presLayoutVars>
      </dgm:prSet>
      <dgm:spPr/>
    </dgm:pt>
    <dgm:pt modelId="{C3A3F1E1-1632-4F2F-B8CA-EAEEC3AC5EC1}" type="pres">
      <dgm:prSet presAssocID="{DE7D8E90-A7A3-437A-A1DA-8893B2429DEA}" presName="parentLin" presStyleCnt="0"/>
      <dgm:spPr/>
    </dgm:pt>
    <dgm:pt modelId="{62573E57-BBBC-40AF-9E9F-8482554CC8B7}" type="pres">
      <dgm:prSet presAssocID="{DE7D8E90-A7A3-437A-A1DA-8893B2429DEA}" presName="parentLeftMargin" presStyleLbl="node1" presStyleIdx="0" presStyleCnt="4"/>
      <dgm:spPr/>
    </dgm:pt>
    <dgm:pt modelId="{FE4695F7-9963-4D6A-8DAD-4C5858BDB8C9}" type="pres">
      <dgm:prSet presAssocID="{DE7D8E90-A7A3-437A-A1DA-8893B2429DEA}" presName="parentText" presStyleLbl="node1" presStyleIdx="0" presStyleCnt="4" custScaleX="142857">
        <dgm:presLayoutVars>
          <dgm:chMax val="0"/>
          <dgm:bulletEnabled val="1"/>
        </dgm:presLayoutVars>
      </dgm:prSet>
      <dgm:spPr/>
    </dgm:pt>
    <dgm:pt modelId="{4514C73B-3A2E-4D42-B804-880F072B2E69}" type="pres">
      <dgm:prSet presAssocID="{DE7D8E90-A7A3-437A-A1DA-8893B2429DEA}" presName="negativeSpace" presStyleCnt="0"/>
      <dgm:spPr/>
    </dgm:pt>
    <dgm:pt modelId="{762BE21B-4094-4BD3-9312-97D56757BDBA}" type="pres">
      <dgm:prSet presAssocID="{DE7D8E90-A7A3-437A-A1DA-8893B2429DEA}" presName="childText" presStyleLbl="conFgAcc1" presStyleIdx="0" presStyleCnt="4">
        <dgm:presLayoutVars>
          <dgm:bulletEnabled val="1"/>
        </dgm:presLayoutVars>
      </dgm:prSet>
      <dgm:spPr/>
    </dgm:pt>
    <dgm:pt modelId="{6EA01F81-8574-410E-BF38-EAFFFC26EB0A}" type="pres">
      <dgm:prSet presAssocID="{E453B407-BACC-4642-B3EF-E94E323FA9D7}" presName="spaceBetweenRectangles" presStyleCnt="0"/>
      <dgm:spPr/>
    </dgm:pt>
    <dgm:pt modelId="{E452DD9A-73AA-44FE-9486-83A5D7A0654F}" type="pres">
      <dgm:prSet presAssocID="{3DD294E5-DFD6-4AE1-98E0-394CA52CC2CE}" presName="parentLin" presStyleCnt="0"/>
      <dgm:spPr/>
    </dgm:pt>
    <dgm:pt modelId="{22F239CE-8A97-44AE-8449-9B662369DDA7}" type="pres">
      <dgm:prSet presAssocID="{3DD294E5-DFD6-4AE1-98E0-394CA52CC2CE}" presName="parentLeftMargin" presStyleLbl="node1" presStyleIdx="0" presStyleCnt="4"/>
      <dgm:spPr/>
    </dgm:pt>
    <dgm:pt modelId="{99DF7CCC-C7D2-43FF-BF93-7E6FC51F6F7E}" type="pres">
      <dgm:prSet presAssocID="{3DD294E5-DFD6-4AE1-98E0-394CA52CC2CE}" presName="parentText" presStyleLbl="node1" presStyleIdx="1" presStyleCnt="4" custScaleX="142857">
        <dgm:presLayoutVars>
          <dgm:chMax val="0"/>
          <dgm:bulletEnabled val="1"/>
        </dgm:presLayoutVars>
      </dgm:prSet>
      <dgm:spPr/>
    </dgm:pt>
    <dgm:pt modelId="{4C953F39-4E73-4E8F-8DEA-C33FEED7F461}" type="pres">
      <dgm:prSet presAssocID="{3DD294E5-DFD6-4AE1-98E0-394CA52CC2CE}" presName="negativeSpace" presStyleCnt="0"/>
      <dgm:spPr/>
    </dgm:pt>
    <dgm:pt modelId="{9E900E27-99DD-497F-8CDE-A2E79AA47F5E}" type="pres">
      <dgm:prSet presAssocID="{3DD294E5-DFD6-4AE1-98E0-394CA52CC2CE}" presName="childText" presStyleLbl="conFgAcc1" presStyleIdx="1" presStyleCnt="4">
        <dgm:presLayoutVars>
          <dgm:bulletEnabled val="1"/>
        </dgm:presLayoutVars>
      </dgm:prSet>
      <dgm:spPr/>
    </dgm:pt>
    <dgm:pt modelId="{55DCD3CE-3A33-4FC8-9E64-A69198474269}" type="pres">
      <dgm:prSet presAssocID="{8724CB42-3652-47F3-9A30-864AD9949D79}" presName="spaceBetweenRectangles" presStyleCnt="0"/>
      <dgm:spPr/>
    </dgm:pt>
    <dgm:pt modelId="{B98360BD-8C90-4AA4-86E7-69215FB6ACEB}" type="pres">
      <dgm:prSet presAssocID="{38EC7ECB-E58C-412F-BE03-BD0497A48CB0}" presName="parentLin" presStyleCnt="0"/>
      <dgm:spPr/>
    </dgm:pt>
    <dgm:pt modelId="{AD9494DB-8F3C-4BF3-A895-44FE98382C00}" type="pres">
      <dgm:prSet presAssocID="{38EC7ECB-E58C-412F-BE03-BD0497A48CB0}" presName="parentLeftMargin" presStyleLbl="node1" presStyleIdx="1" presStyleCnt="4"/>
      <dgm:spPr/>
    </dgm:pt>
    <dgm:pt modelId="{3B2218BF-19E0-425E-A23A-BA4FB0EA896E}" type="pres">
      <dgm:prSet presAssocID="{38EC7ECB-E58C-412F-BE03-BD0497A48CB0}" presName="parentText" presStyleLbl="node1" presStyleIdx="2" presStyleCnt="4" custScaleX="142857">
        <dgm:presLayoutVars>
          <dgm:chMax val="0"/>
          <dgm:bulletEnabled val="1"/>
        </dgm:presLayoutVars>
      </dgm:prSet>
      <dgm:spPr/>
    </dgm:pt>
    <dgm:pt modelId="{5F52FECE-1A64-493C-801E-24E57BBC90B8}" type="pres">
      <dgm:prSet presAssocID="{38EC7ECB-E58C-412F-BE03-BD0497A48CB0}" presName="negativeSpace" presStyleCnt="0"/>
      <dgm:spPr/>
    </dgm:pt>
    <dgm:pt modelId="{1674E9BA-B8D4-4FE0-94B1-F513340BC356}" type="pres">
      <dgm:prSet presAssocID="{38EC7ECB-E58C-412F-BE03-BD0497A48CB0}" presName="childText" presStyleLbl="conFgAcc1" presStyleIdx="2" presStyleCnt="4">
        <dgm:presLayoutVars>
          <dgm:bulletEnabled val="1"/>
        </dgm:presLayoutVars>
      </dgm:prSet>
      <dgm:spPr/>
    </dgm:pt>
    <dgm:pt modelId="{6B50BE30-1EA1-402B-A8F3-F1E4EB08105C}" type="pres">
      <dgm:prSet presAssocID="{D0F024F0-A380-453C-8F09-354593DC56B3}" presName="spaceBetweenRectangles" presStyleCnt="0"/>
      <dgm:spPr/>
    </dgm:pt>
    <dgm:pt modelId="{7D52A8FD-6EF6-4B63-8465-8A6EC89A4802}" type="pres">
      <dgm:prSet presAssocID="{12B8FA28-B511-4F7E-9EE4-069B3A06AB3C}" presName="parentLin" presStyleCnt="0"/>
      <dgm:spPr/>
    </dgm:pt>
    <dgm:pt modelId="{50F6AC17-B018-4797-A3AF-154911A735CF}" type="pres">
      <dgm:prSet presAssocID="{12B8FA28-B511-4F7E-9EE4-069B3A06AB3C}" presName="parentLeftMargin" presStyleLbl="node1" presStyleIdx="2" presStyleCnt="4"/>
      <dgm:spPr/>
    </dgm:pt>
    <dgm:pt modelId="{E8E7D897-73D2-46F0-A207-4D793476071C}" type="pres">
      <dgm:prSet presAssocID="{12B8FA28-B511-4F7E-9EE4-069B3A06AB3C}" presName="parentText" presStyleLbl="node1" presStyleIdx="3" presStyleCnt="4" custScaleX="142857" custScaleY="197491">
        <dgm:presLayoutVars>
          <dgm:chMax val="0"/>
          <dgm:bulletEnabled val="1"/>
        </dgm:presLayoutVars>
      </dgm:prSet>
      <dgm:spPr/>
    </dgm:pt>
    <dgm:pt modelId="{E4AA982E-8011-4073-96B2-882B5F8ABB09}" type="pres">
      <dgm:prSet presAssocID="{12B8FA28-B511-4F7E-9EE4-069B3A06AB3C}" presName="negativeSpace" presStyleCnt="0"/>
      <dgm:spPr/>
    </dgm:pt>
    <dgm:pt modelId="{1CFC9089-E5F8-4AC3-A71C-A77125C547C9}" type="pres">
      <dgm:prSet presAssocID="{12B8FA28-B511-4F7E-9EE4-069B3A06AB3C}" presName="childText" presStyleLbl="conFgAcc1" presStyleIdx="3" presStyleCnt="4">
        <dgm:presLayoutVars>
          <dgm:bulletEnabled val="1"/>
        </dgm:presLayoutVars>
      </dgm:prSet>
      <dgm:spPr/>
    </dgm:pt>
  </dgm:ptLst>
  <dgm:cxnLst>
    <dgm:cxn modelId="{A027423C-C53B-4E11-A6DE-893EFDD3605A}" type="presOf" srcId="{12B8FA28-B511-4F7E-9EE4-069B3A06AB3C}" destId="{E8E7D897-73D2-46F0-A207-4D793476071C}" srcOrd="1" destOrd="0" presId="urn:microsoft.com/office/officeart/2005/8/layout/list1"/>
    <dgm:cxn modelId="{052E3A42-5B2D-4CE7-949F-FA0258B677FC}" srcId="{DE0A7078-32A8-4181-97AA-9C973AC61FB0}" destId="{12B8FA28-B511-4F7E-9EE4-069B3A06AB3C}" srcOrd="3" destOrd="0" parTransId="{0280F9E3-1A70-47BB-9F0A-7B958989612C}" sibTransId="{BE67F146-982E-4FD4-81F6-320556D312CF}"/>
    <dgm:cxn modelId="{47143B42-0058-48FD-BBE7-CE942495CF47}" type="presOf" srcId="{12B8FA28-B511-4F7E-9EE4-069B3A06AB3C}" destId="{50F6AC17-B018-4797-A3AF-154911A735CF}" srcOrd="0" destOrd="0" presId="urn:microsoft.com/office/officeart/2005/8/layout/list1"/>
    <dgm:cxn modelId="{12172E80-1F27-42A2-855D-6B8266CD14F4}" type="presOf" srcId="{DE7D8E90-A7A3-437A-A1DA-8893B2429DEA}" destId="{62573E57-BBBC-40AF-9E9F-8482554CC8B7}" srcOrd="0" destOrd="0" presId="urn:microsoft.com/office/officeart/2005/8/layout/list1"/>
    <dgm:cxn modelId="{37F50C88-A801-429A-AED9-F285B6BA28D4}" srcId="{DE0A7078-32A8-4181-97AA-9C973AC61FB0}" destId="{DE7D8E90-A7A3-437A-A1DA-8893B2429DEA}" srcOrd="0" destOrd="0" parTransId="{30BD9768-B97F-4440-B007-2C3E798926A2}" sibTransId="{E453B407-BACC-4642-B3EF-E94E323FA9D7}"/>
    <dgm:cxn modelId="{9DD8EA8F-9FF3-4876-8125-21973338AA5A}" type="presOf" srcId="{DE0A7078-32A8-4181-97AA-9C973AC61FB0}" destId="{72DB4D16-8948-4A89-9072-C326A031DD2B}" srcOrd="0" destOrd="0" presId="urn:microsoft.com/office/officeart/2005/8/layout/list1"/>
    <dgm:cxn modelId="{9CB74B9D-49D7-4FE2-B9E0-DA35A0EF0AD4}" type="presOf" srcId="{3DD294E5-DFD6-4AE1-98E0-394CA52CC2CE}" destId="{99DF7CCC-C7D2-43FF-BF93-7E6FC51F6F7E}" srcOrd="1" destOrd="0" presId="urn:microsoft.com/office/officeart/2005/8/layout/list1"/>
    <dgm:cxn modelId="{AC49B3AF-81B8-446B-A704-E3A0EA57A3ED}" type="presOf" srcId="{38EC7ECB-E58C-412F-BE03-BD0497A48CB0}" destId="{AD9494DB-8F3C-4BF3-A895-44FE98382C00}" srcOrd="0" destOrd="0" presId="urn:microsoft.com/office/officeart/2005/8/layout/list1"/>
    <dgm:cxn modelId="{9FAAE7AF-6C68-4DDE-84E3-4BEDFE4960F0}" type="presOf" srcId="{DE7D8E90-A7A3-437A-A1DA-8893B2429DEA}" destId="{FE4695F7-9963-4D6A-8DAD-4C5858BDB8C9}" srcOrd="1" destOrd="0" presId="urn:microsoft.com/office/officeart/2005/8/layout/list1"/>
    <dgm:cxn modelId="{B216E5B4-A27E-4DE8-8A20-42A57796302C}" type="presOf" srcId="{38EC7ECB-E58C-412F-BE03-BD0497A48CB0}" destId="{3B2218BF-19E0-425E-A23A-BA4FB0EA896E}" srcOrd="1" destOrd="0" presId="urn:microsoft.com/office/officeart/2005/8/layout/list1"/>
    <dgm:cxn modelId="{3E1290C5-AAD8-47A9-BCCB-FB190F2FADDB}" type="presOf" srcId="{3DD294E5-DFD6-4AE1-98E0-394CA52CC2CE}" destId="{22F239CE-8A97-44AE-8449-9B662369DDA7}" srcOrd="0" destOrd="0" presId="urn:microsoft.com/office/officeart/2005/8/layout/list1"/>
    <dgm:cxn modelId="{DEF46BD7-0FAD-4B1B-BD30-D5EC7ED96AEA}" srcId="{DE0A7078-32A8-4181-97AA-9C973AC61FB0}" destId="{38EC7ECB-E58C-412F-BE03-BD0497A48CB0}" srcOrd="2" destOrd="0" parTransId="{34ED1BDA-F2C5-4121-8F9F-1326F3A657C0}" sibTransId="{D0F024F0-A380-453C-8F09-354593DC56B3}"/>
    <dgm:cxn modelId="{C255B0EA-1151-4752-A1B5-6DE50CCEDDE1}" srcId="{DE0A7078-32A8-4181-97AA-9C973AC61FB0}" destId="{3DD294E5-DFD6-4AE1-98E0-394CA52CC2CE}" srcOrd="1" destOrd="0" parTransId="{8B6BC67C-C913-40CC-B6A8-628761E6CBBE}" sibTransId="{8724CB42-3652-47F3-9A30-864AD9949D79}"/>
    <dgm:cxn modelId="{9C5D79F8-31B3-4870-9CBD-3AA957D09EC5}" type="presParOf" srcId="{72DB4D16-8948-4A89-9072-C326A031DD2B}" destId="{C3A3F1E1-1632-4F2F-B8CA-EAEEC3AC5EC1}" srcOrd="0" destOrd="0" presId="urn:microsoft.com/office/officeart/2005/8/layout/list1"/>
    <dgm:cxn modelId="{37332BAC-86F2-4312-A937-3C708BCD9405}" type="presParOf" srcId="{C3A3F1E1-1632-4F2F-B8CA-EAEEC3AC5EC1}" destId="{62573E57-BBBC-40AF-9E9F-8482554CC8B7}" srcOrd="0" destOrd="0" presId="urn:microsoft.com/office/officeart/2005/8/layout/list1"/>
    <dgm:cxn modelId="{8072E15C-6629-4552-94FE-D9210CC3BE95}" type="presParOf" srcId="{C3A3F1E1-1632-4F2F-B8CA-EAEEC3AC5EC1}" destId="{FE4695F7-9963-4D6A-8DAD-4C5858BDB8C9}" srcOrd="1" destOrd="0" presId="urn:microsoft.com/office/officeart/2005/8/layout/list1"/>
    <dgm:cxn modelId="{2F724798-B8A6-4891-977C-88A2A06E4527}" type="presParOf" srcId="{72DB4D16-8948-4A89-9072-C326A031DD2B}" destId="{4514C73B-3A2E-4D42-B804-880F072B2E69}" srcOrd="1" destOrd="0" presId="urn:microsoft.com/office/officeart/2005/8/layout/list1"/>
    <dgm:cxn modelId="{02C17E57-ADB8-4FEB-BD91-87A9E19E6EB3}" type="presParOf" srcId="{72DB4D16-8948-4A89-9072-C326A031DD2B}" destId="{762BE21B-4094-4BD3-9312-97D56757BDBA}" srcOrd="2" destOrd="0" presId="urn:microsoft.com/office/officeart/2005/8/layout/list1"/>
    <dgm:cxn modelId="{150B7637-958B-4970-99CB-DA13C1CFB8CF}" type="presParOf" srcId="{72DB4D16-8948-4A89-9072-C326A031DD2B}" destId="{6EA01F81-8574-410E-BF38-EAFFFC26EB0A}" srcOrd="3" destOrd="0" presId="urn:microsoft.com/office/officeart/2005/8/layout/list1"/>
    <dgm:cxn modelId="{6CAEE31C-2EBF-42EA-B32B-7712CE76D982}" type="presParOf" srcId="{72DB4D16-8948-4A89-9072-C326A031DD2B}" destId="{E452DD9A-73AA-44FE-9486-83A5D7A0654F}" srcOrd="4" destOrd="0" presId="urn:microsoft.com/office/officeart/2005/8/layout/list1"/>
    <dgm:cxn modelId="{AA8BC248-AB3C-4F70-8B59-53BD50D78817}" type="presParOf" srcId="{E452DD9A-73AA-44FE-9486-83A5D7A0654F}" destId="{22F239CE-8A97-44AE-8449-9B662369DDA7}" srcOrd="0" destOrd="0" presId="urn:microsoft.com/office/officeart/2005/8/layout/list1"/>
    <dgm:cxn modelId="{6AE19180-860E-4432-9DFC-69BCD55F9ABC}" type="presParOf" srcId="{E452DD9A-73AA-44FE-9486-83A5D7A0654F}" destId="{99DF7CCC-C7D2-43FF-BF93-7E6FC51F6F7E}" srcOrd="1" destOrd="0" presId="urn:microsoft.com/office/officeart/2005/8/layout/list1"/>
    <dgm:cxn modelId="{D1166D22-063F-4AD4-8342-10059CC424BC}" type="presParOf" srcId="{72DB4D16-8948-4A89-9072-C326A031DD2B}" destId="{4C953F39-4E73-4E8F-8DEA-C33FEED7F461}" srcOrd="5" destOrd="0" presId="urn:microsoft.com/office/officeart/2005/8/layout/list1"/>
    <dgm:cxn modelId="{7972BA35-FB8A-4D72-A7F9-16FBFC0C87AE}" type="presParOf" srcId="{72DB4D16-8948-4A89-9072-C326A031DD2B}" destId="{9E900E27-99DD-497F-8CDE-A2E79AA47F5E}" srcOrd="6" destOrd="0" presId="urn:microsoft.com/office/officeart/2005/8/layout/list1"/>
    <dgm:cxn modelId="{77A4658F-1CE6-4128-8263-B52818E791AD}" type="presParOf" srcId="{72DB4D16-8948-4A89-9072-C326A031DD2B}" destId="{55DCD3CE-3A33-4FC8-9E64-A69198474269}" srcOrd="7" destOrd="0" presId="urn:microsoft.com/office/officeart/2005/8/layout/list1"/>
    <dgm:cxn modelId="{6ADBB9C8-5808-4332-AF83-4B84E1DEAB2E}" type="presParOf" srcId="{72DB4D16-8948-4A89-9072-C326A031DD2B}" destId="{B98360BD-8C90-4AA4-86E7-69215FB6ACEB}" srcOrd="8" destOrd="0" presId="urn:microsoft.com/office/officeart/2005/8/layout/list1"/>
    <dgm:cxn modelId="{A0B37B56-EAB4-42FD-B33B-CE55EAB4EAC3}" type="presParOf" srcId="{B98360BD-8C90-4AA4-86E7-69215FB6ACEB}" destId="{AD9494DB-8F3C-4BF3-A895-44FE98382C00}" srcOrd="0" destOrd="0" presId="urn:microsoft.com/office/officeart/2005/8/layout/list1"/>
    <dgm:cxn modelId="{4F0E40C6-2021-4D87-872F-C1D5D709B895}" type="presParOf" srcId="{B98360BD-8C90-4AA4-86E7-69215FB6ACEB}" destId="{3B2218BF-19E0-425E-A23A-BA4FB0EA896E}" srcOrd="1" destOrd="0" presId="urn:microsoft.com/office/officeart/2005/8/layout/list1"/>
    <dgm:cxn modelId="{4411FB01-B13B-4FCA-9B26-AE7E759374F5}" type="presParOf" srcId="{72DB4D16-8948-4A89-9072-C326A031DD2B}" destId="{5F52FECE-1A64-493C-801E-24E57BBC90B8}" srcOrd="9" destOrd="0" presId="urn:microsoft.com/office/officeart/2005/8/layout/list1"/>
    <dgm:cxn modelId="{26160D3E-A798-4C91-9B98-5AA05C7AAAEA}" type="presParOf" srcId="{72DB4D16-8948-4A89-9072-C326A031DD2B}" destId="{1674E9BA-B8D4-4FE0-94B1-F513340BC356}" srcOrd="10" destOrd="0" presId="urn:microsoft.com/office/officeart/2005/8/layout/list1"/>
    <dgm:cxn modelId="{FFEDFC5B-5EC7-4E8C-8E06-12F32E70DD9B}" type="presParOf" srcId="{72DB4D16-8948-4A89-9072-C326A031DD2B}" destId="{6B50BE30-1EA1-402B-A8F3-F1E4EB08105C}" srcOrd="11" destOrd="0" presId="urn:microsoft.com/office/officeart/2005/8/layout/list1"/>
    <dgm:cxn modelId="{FE661AB9-835A-406E-A586-99CB6AFBCF1A}" type="presParOf" srcId="{72DB4D16-8948-4A89-9072-C326A031DD2B}" destId="{7D52A8FD-6EF6-4B63-8465-8A6EC89A4802}" srcOrd="12" destOrd="0" presId="urn:microsoft.com/office/officeart/2005/8/layout/list1"/>
    <dgm:cxn modelId="{967B4DD7-D726-48EF-BAC5-5B04A9CF88A3}" type="presParOf" srcId="{7D52A8FD-6EF6-4B63-8465-8A6EC89A4802}" destId="{50F6AC17-B018-4797-A3AF-154911A735CF}" srcOrd="0" destOrd="0" presId="urn:microsoft.com/office/officeart/2005/8/layout/list1"/>
    <dgm:cxn modelId="{3DF2738E-B424-4E85-80AE-E24B9BCC32C3}" type="presParOf" srcId="{7D52A8FD-6EF6-4B63-8465-8A6EC89A4802}" destId="{E8E7D897-73D2-46F0-A207-4D793476071C}" srcOrd="1" destOrd="0" presId="urn:microsoft.com/office/officeart/2005/8/layout/list1"/>
    <dgm:cxn modelId="{F317A14D-87D9-494E-B4F2-3F45E6BA9A34}" type="presParOf" srcId="{72DB4D16-8948-4A89-9072-C326A031DD2B}" destId="{E4AA982E-8011-4073-96B2-882B5F8ABB09}" srcOrd="13" destOrd="0" presId="urn:microsoft.com/office/officeart/2005/8/layout/list1"/>
    <dgm:cxn modelId="{21FFAEF1-8B7A-4550-A174-555B90B4A2CB}" type="presParOf" srcId="{72DB4D16-8948-4A89-9072-C326A031DD2B}" destId="{1CFC9089-E5F8-4AC3-A71C-A77125C547C9}"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E0A7078-32A8-4181-97AA-9C973AC61FB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E7D8E90-A7A3-437A-A1DA-8893B2429DEA}">
      <dgm:prSet phldrT="[Text]" custT="1"/>
      <dgm:spPr/>
      <dgm:t>
        <a:bodyPr/>
        <a:lstStyle/>
        <a:p>
          <a:r>
            <a:rPr lang="en-GB" sz="2000" b="0" i="0" dirty="0"/>
            <a:t>Susceptibility to system failures and cyberattacks</a:t>
          </a:r>
          <a:endParaRPr lang="en-GB" sz="2000" dirty="0"/>
        </a:p>
      </dgm:t>
    </dgm:pt>
    <dgm:pt modelId="{30BD9768-B97F-4440-B007-2C3E798926A2}" type="parTrans" cxnId="{37F50C88-A801-429A-AED9-F285B6BA28D4}">
      <dgm:prSet/>
      <dgm:spPr/>
      <dgm:t>
        <a:bodyPr/>
        <a:lstStyle/>
        <a:p>
          <a:endParaRPr lang="en-GB" sz="6000"/>
        </a:p>
      </dgm:t>
    </dgm:pt>
    <dgm:pt modelId="{E453B407-BACC-4642-B3EF-E94E323FA9D7}" type="sibTrans" cxnId="{37F50C88-A801-429A-AED9-F285B6BA28D4}">
      <dgm:prSet/>
      <dgm:spPr/>
      <dgm:t>
        <a:bodyPr/>
        <a:lstStyle/>
        <a:p>
          <a:endParaRPr lang="en-GB" sz="6000"/>
        </a:p>
      </dgm:t>
    </dgm:pt>
    <dgm:pt modelId="{3DD294E5-DFD6-4AE1-98E0-394CA52CC2CE}">
      <dgm:prSet phldrT="[Text]" custT="1"/>
      <dgm:spPr/>
      <dgm:t>
        <a:bodyPr/>
        <a:lstStyle/>
        <a:p>
          <a:r>
            <a:rPr lang="en-GB" sz="2000" b="0" i="0"/>
            <a:t>Dependence on technology is another weakness of Amazon's TPS</a:t>
          </a:r>
          <a:endParaRPr lang="en-GB" sz="2000" dirty="0"/>
        </a:p>
      </dgm:t>
    </dgm:pt>
    <dgm:pt modelId="{8B6BC67C-C913-40CC-B6A8-628761E6CBBE}" type="parTrans" cxnId="{C255B0EA-1151-4752-A1B5-6DE50CCEDDE1}">
      <dgm:prSet/>
      <dgm:spPr/>
      <dgm:t>
        <a:bodyPr/>
        <a:lstStyle/>
        <a:p>
          <a:endParaRPr lang="en-GB" sz="6000"/>
        </a:p>
      </dgm:t>
    </dgm:pt>
    <dgm:pt modelId="{8724CB42-3652-47F3-9A30-864AD9949D79}" type="sibTrans" cxnId="{C255B0EA-1151-4752-A1B5-6DE50CCEDDE1}">
      <dgm:prSet/>
      <dgm:spPr/>
      <dgm:t>
        <a:bodyPr/>
        <a:lstStyle/>
        <a:p>
          <a:endParaRPr lang="en-GB" sz="6000"/>
        </a:p>
      </dgm:t>
    </dgm:pt>
    <dgm:pt modelId="{12B8FA28-B511-4F7E-9EE4-069B3A06AB3C}">
      <dgm:prSet phldrT="[Text]" custT="1"/>
      <dgm:spPr/>
      <dgm:t>
        <a:bodyPr/>
        <a:lstStyle/>
        <a:p>
          <a:r>
            <a:rPr lang="en-GB" sz="2000" b="0" i="0" dirty="0"/>
            <a:t>Amazon must invest in backup systems and consistently test the TPS to ensure it can handle peak transaction volumes.</a:t>
          </a:r>
          <a:endParaRPr lang="en-GB" sz="2000" dirty="0"/>
        </a:p>
      </dgm:t>
    </dgm:pt>
    <dgm:pt modelId="{0280F9E3-1A70-47BB-9F0A-7B958989612C}" type="parTrans" cxnId="{052E3A42-5B2D-4CE7-949F-FA0258B677FC}">
      <dgm:prSet/>
      <dgm:spPr/>
      <dgm:t>
        <a:bodyPr/>
        <a:lstStyle/>
        <a:p>
          <a:endParaRPr lang="en-GB" sz="6000"/>
        </a:p>
      </dgm:t>
    </dgm:pt>
    <dgm:pt modelId="{BE67F146-982E-4FD4-81F6-320556D312CF}" type="sibTrans" cxnId="{052E3A42-5B2D-4CE7-949F-FA0258B677FC}">
      <dgm:prSet/>
      <dgm:spPr/>
      <dgm:t>
        <a:bodyPr/>
        <a:lstStyle/>
        <a:p>
          <a:endParaRPr lang="en-GB" sz="6000"/>
        </a:p>
      </dgm:t>
    </dgm:pt>
    <dgm:pt modelId="{38EC7ECB-E58C-412F-BE03-BD0497A48CB0}">
      <dgm:prSet phldrT="[Text]" custT="1"/>
      <dgm:spPr/>
      <dgm:t>
        <a:bodyPr/>
        <a:lstStyle/>
        <a:p>
          <a:r>
            <a:rPr lang="en-GB" sz="2000" b="0" i="0"/>
            <a:t>System failures or downtime may occur, resulting in delays and lower customer satisfaction.</a:t>
          </a:r>
          <a:endParaRPr lang="en-GB" sz="2000" dirty="0"/>
        </a:p>
      </dgm:t>
    </dgm:pt>
    <dgm:pt modelId="{34ED1BDA-F2C5-4121-8F9F-1326F3A657C0}" type="parTrans" cxnId="{DEF46BD7-0FAD-4B1B-BD30-D5EC7ED96AEA}">
      <dgm:prSet/>
      <dgm:spPr/>
      <dgm:t>
        <a:bodyPr/>
        <a:lstStyle/>
        <a:p>
          <a:endParaRPr lang="en-GB" sz="6000"/>
        </a:p>
      </dgm:t>
    </dgm:pt>
    <dgm:pt modelId="{D0F024F0-A380-453C-8F09-354593DC56B3}" type="sibTrans" cxnId="{DEF46BD7-0FAD-4B1B-BD30-D5EC7ED96AEA}">
      <dgm:prSet/>
      <dgm:spPr/>
      <dgm:t>
        <a:bodyPr/>
        <a:lstStyle/>
        <a:p>
          <a:endParaRPr lang="en-GB" sz="6000"/>
        </a:p>
      </dgm:t>
    </dgm:pt>
    <dgm:pt modelId="{72DB4D16-8948-4A89-9072-C326A031DD2B}" type="pres">
      <dgm:prSet presAssocID="{DE0A7078-32A8-4181-97AA-9C973AC61FB0}" presName="linear" presStyleCnt="0">
        <dgm:presLayoutVars>
          <dgm:dir/>
          <dgm:animLvl val="lvl"/>
          <dgm:resizeHandles val="exact"/>
        </dgm:presLayoutVars>
      </dgm:prSet>
      <dgm:spPr/>
    </dgm:pt>
    <dgm:pt modelId="{C3A3F1E1-1632-4F2F-B8CA-EAEEC3AC5EC1}" type="pres">
      <dgm:prSet presAssocID="{DE7D8E90-A7A3-437A-A1DA-8893B2429DEA}" presName="parentLin" presStyleCnt="0"/>
      <dgm:spPr/>
    </dgm:pt>
    <dgm:pt modelId="{62573E57-BBBC-40AF-9E9F-8482554CC8B7}" type="pres">
      <dgm:prSet presAssocID="{DE7D8E90-A7A3-437A-A1DA-8893B2429DEA}" presName="parentLeftMargin" presStyleLbl="node1" presStyleIdx="0" presStyleCnt="4"/>
      <dgm:spPr/>
    </dgm:pt>
    <dgm:pt modelId="{FE4695F7-9963-4D6A-8DAD-4C5858BDB8C9}" type="pres">
      <dgm:prSet presAssocID="{DE7D8E90-A7A3-437A-A1DA-8893B2429DEA}" presName="parentText" presStyleLbl="node1" presStyleIdx="0" presStyleCnt="4" custScaleX="142857">
        <dgm:presLayoutVars>
          <dgm:chMax val="0"/>
          <dgm:bulletEnabled val="1"/>
        </dgm:presLayoutVars>
      </dgm:prSet>
      <dgm:spPr/>
    </dgm:pt>
    <dgm:pt modelId="{4514C73B-3A2E-4D42-B804-880F072B2E69}" type="pres">
      <dgm:prSet presAssocID="{DE7D8E90-A7A3-437A-A1DA-8893B2429DEA}" presName="negativeSpace" presStyleCnt="0"/>
      <dgm:spPr/>
    </dgm:pt>
    <dgm:pt modelId="{762BE21B-4094-4BD3-9312-97D56757BDBA}" type="pres">
      <dgm:prSet presAssocID="{DE7D8E90-A7A3-437A-A1DA-8893B2429DEA}" presName="childText" presStyleLbl="conFgAcc1" presStyleIdx="0" presStyleCnt="4">
        <dgm:presLayoutVars>
          <dgm:bulletEnabled val="1"/>
        </dgm:presLayoutVars>
      </dgm:prSet>
      <dgm:spPr/>
    </dgm:pt>
    <dgm:pt modelId="{6EA01F81-8574-410E-BF38-EAFFFC26EB0A}" type="pres">
      <dgm:prSet presAssocID="{E453B407-BACC-4642-B3EF-E94E323FA9D7}" presName="spaceBetweenRectangles" presStyleCnt="0"/>
      <dgm:spPr/>
    </dgm:pt>
    <dgm:pt modelId="{E452DD9A-73AA-44FE-9486-83A5D7A0654F}" type="pres">
      <dgm:prSet presAssocID="{3DD294E5-DFD6-4AE1-98E0-394CA52CC2CE}" presName="parentLin" presStyleCnt="0"/>
      <dgm:spPr/>
    </dgm:pt>
    <dgm:pt modelId="{22F239CE-8A97-44AE-8449-9B662369DDA7}" type="pres">
      <dgm:prSet presAssocID="{3DD294E5-DFD6-4AE1-98E0-394CA52CC2CE}" presName="parentLeftMargin" presStyleLbl="node1" presStyleIdx="0" presStyleCnt="4"/>
      <dgm:spPr/>
    </dgm:pt>
    <dgm:pt modelId="{99DF7CCC-C7D2-43FF-BF93-7E6FC51F6F7E}" type="pres">
      <dgm:prSet presAssocID="{3DD294E5-DFD6-4AE1-98E0-394CA52CC2CE}" presName="parentText" presStyleLbl="node1" presStyleIdx="1" presStyleCnt="4" custScaleX="142857">
        <dgm:presLayoutVars>
          <dgm:chMax val="0"/>
          <dgm:bulletEnabled val="1"/>
        </dgm:presLayoutVars>
      </dgm:prSet>
      <dgm:spPr/>
    </dgm:pt>
    <dgm:pt modelId="{4C953F39-4E73-4E8F-8DEA-C33FEED7F461}" type="pres">
      <dgm:prSet presAssocID="{3DD294E5-DFD6-4AE1-98E0-394CA52CC2CE}" presName="negativeSpace" presStyleCnt="0"/>
      <dgm:spPr/>
    </dgm:pt>
    <dgm:pt modelId="{9E900E27-99DD-497F-8CDE-A2E79AA47F5E}" type="pres">
      <dgm:prSet presAssocID="{3DD294E5-DFD6-4AE1-98E0-394CA52CC2CE}" presName="childText" presStyleLbl="conFgAcc1" presStyleIdx="1" presStyleCnt="4">
        <dgm:presLayoutVars>
          <dgm:bulletEnabled val="1"/>
        </dgm:presLayoutVars>
      </dgm:prSet>
      <dgm:spPr/>
    </dgm:pt>
    <dgm:pt modelId="{55DCD3CE-3A33-4FC8-9E64-A69198474269}" type="pres">
      <dgm:prSet presAssocID="{8724CB42-3652-47F3-9A30-864AD9949D79}" presName="spaceBetweenRectangles" presStyleCnt="0"/>
      <dgm:spPr/>
    </dgm:pt>
    <dgm:pt modelId="{B98360BD-8C90-4AA4-86E7-69215FB6ACEB}" type="pres">
      <dgm:prSet presAssocID="{38EC7ECB-E58C-412F-BE03-BD0497A48CB0}" presName="parentLin" presStyleCnt="0"/>
      <dgm:spPr/>
    </dgm:pt>
    <dgm:pt modelId="{AD9494DB-8F3C-4BF3-A895-44FE98382C00}" type="pres">
      <dgm:prSet presAssocID="{38EC7ECB-E58C-412F-BE03-BD0497A48CB0}" presName="parentLeftMargin" presStyleLbl="node1" presStyleIdx="1" presStyleCnt="4"/>
      <dgm:spPr/>
    </dgm:pt>
    <dgm:pt modelId="{3B2218BF-19E0-425E-A23A-BA4FB0EA896E}" type="pres">
      <dgm:prSet presAssocID="{38EC7ECB-E58C-412F-BE03-BD0497A48CB0}" presName="parentText" presStyleLbl="node1" presStyleIdx="2" presStyleCnt="4" custScaleX="142857">
        <dgm:presLayoutVars>
          <dgm:chMax val="0"/>
          <dgm:bulletEnabled val="1"/>
        </dgm:presLayoutVars>
      </dgm:prSet>
      <dgm:spPr/>
    </dgm:pt>
    <dgm:pt modelId="{5F52FECE-1A64-493C-801E-24E57BBC90B8}" type="pres">
      <dgm:prSet presAssocID="{38EC7ECB-E58C-412F-BE03-BD0497A48CB0}" presName="negativeSpace" presStyleCnt="0"/>
      <dgm:spPr/>
    </dgm:pt>
    <dgm:pt modelId="{1674E9BA-B8D4-4FE0-94B1-F513340BC356}" type="pres">
      <dgm:prSet presAssocID="{38EC7ECB-E58C-412F-BE03-BD0497A48CB0}" presName="childText" presStyleLbl="conFgAcc1" presStyleIdx="2" presStyleCnt="4">
        <dgm:presLayoutVars>
          <dgm:bulletEnabled val="1"/>
        </dgm:presLayoutVars>
      </dgm:prSet>
      <dgm:spPr/>
    </dgm:pt>
    <dgm:pt modelId="{6B50BE30-1EA1-402B-A8F3-F1E4EB08105C}" type="pres">
      <dgm:prSet presAssocID="{D0F024F0-A380-453C-8F09-354593DC56B3}" presName="spaceBetweenRectangles" presStyleCnt="0"/>
      <dgm:spPr/>
    </dgm:pt>
    <dgm:pt modelId="{7D52A8FD-6EF6-4B63-8465-8A6EC89A4802}" type="pres">
      <dgm:prSet presAssocID="{12B8FA28-B511-4F7E-9EE4-069B3A06AB3C}" presName="parentLin" presStyleCnt="0"/>
      <dgm:spPr/>
    </dgm:pt>
    <dgm:pt modelId="{50F6AC17-B018-4797-A3AF-154911A735CF}" type="pres">
      <dgm:prSet presAssocID="{12B8FA28-B511-4F7E-9EE4-069B3A06AB3C}" presName="parentLeftMargin" presStyleLbl="node1" presStyleIdx="2" presStyleCnt="4"/>
      <dgm:spPr/>
    </dgm:pt>
    <dgm:pt modelId="{E8E7D897-73D2-46F0-A207-4D793476071C}" type="pres">
      <dgm:prSet presAssocID="{12B8FA28-B511-4F7E-9EE4-069B3A06AB3C}" presName="parentText" presStyleLbl="node1" presStyleIdx="3" presStyleCnt="4" custScaleX="142857" custScaleY="107551">
        <dgm:presLayoutVars>
          <dgm:chMax val="0"/>
          <dgm:bulletEnabled val="1"/>
        </dgm:presLayoutVars>
      </dgm:prSet>
      <dgm:spPr/>
    </dgm:pt>
    <dgm:pt modelId="{E4AA982E-8011-4073-96B2-882B5F8ABB09}" type="pres">
      <dgm:prSet presAssocID="{12B8FA28-B511-4F7E-9EE4-069B3A06AB3C}" presName="negativeSpace" presStyleCnt="0"/>
      <dgm:spPr/>
    </dgm:pt>
    <dgm:pt modelId="{1CFC9089-E5F8-4AC3-A71C-A77125C547C9}" type="pres">
      <dgm:prSet presAssocID="{12B8FA28-B511-4F7E-9EE4-069B3A06AB3C}" presName="childText" presStyleLbl="conFgAcc1" presStyleIdx="3" presStyleCnt="4">
        <dgm:presLayoutVars>
          <dgm:bulletEnabled val="1"/>
        </dgm:presLayoutVars>
      </dgm:prSet>
      <dgm:spPr/>
    </dgm:pt>
  </dgm:ptLst>
  <dgm:cxnLst>
    <dgm:cxn modelId="{A027423C-C53B-4E11-A6DE-893EFDD3605A}" type="presOf" srcId="{12B8FA28-B511-4F7E-9EE4-069B3A06AB3C}" destId="{E8E7D897-73D2-46F0-A207-4D793476071C}" srcOrd="1" destOrd="0" presId="urn:microsoft.com/office/officeart/2005/8/layout/list1"/>
    <dgm:cxn modelId="{052E3A42-5B2D-4CE7-949F-FA0258B677FC}" srcId="{DE0A7078-32A8-4181-97AA-9C973AC61FB0}" destId="{12B8FA28-B511-4F7E-9EE4-069B3A06AB3C}" srcOrd="3" destOrd="0" parTransId="{0280F9E3-1A70-47BB-9F0A-7B958989612C}" sibTransId="{BE67F146-982E-4FD4-81F6-320556D312CF}"/>
    <dgm:cxn modelId="{47143B42-0058-48FD-BBE7-CE942495CF47}" type="presOf" srcId="{12B8FA28-B511-4F7E-9EE4-069B3A06AB3C}" destId="{50F6AC17-B018-4797-A3AF-154911A735CF}" srcOrd="0" destOrd="0" presId="urn:microsoft.com/office/officeart/2005/8/layout/list1"/>
    <dgm:cxn modelId="{12172E80-1F27-42A2-855D-6B8266CD14F4}" type="presOf" srcId="{DE7D8E90-A7A3-437A-A1DA-8893B2429DEA}" destId="{62573E57-BBBC-40AF-9E9F-8482554CC8B7}" srcOrd="0" destOrd="0" presId="urn:microsoft.com/office/officeart/2005/8/layout/list1"/>
    <dgm:cxn modelId="{37F50C88-A801-429A-AED9-F285B6BA28D4}" srcId="{DE0A7078-32A8-4181-97AA-9C973AC61FB0}" destId="{DE7D8E90-A7A3-437A-A1DA-8893B2429DEA}" srcOrd="0" destOrd="0" parTransId="{30BD9768-B97F-4440-B007-2C3E798926A2}" sibTransId="{E453B407-BACC-4642-B3EF-E94E323FA9D7}"/>
    <dgm:cxn modelId="{9DD8EA8F-9FF3-4876-8125-21973338AA5A}" type="presOf" srcId="{DE0A7078-32A8-4181-97AA-9C973AC61FB0}" destId="{72DB4D16-8948-4A89-9072-C326A031DD2B}" srcOrd="0" destOrd="0" presId="urn:microsoft.com/office/officeart/2005/8/layout/list1"/>
    <dgm:cxn modelId="{9CB74B9D-49D7-4FE2-B9E0-DA35A0EF0AD4}" type="presOf" srcId="{3DD294E5-DFD6-4AE1-98E0-394CA52CC2CE}" destId="{99DF7CCC-C7D2-43FF-BF93-7E6FC51F6F7E}" srcOrd="1" destOrd="0" presId="urn:microsoft.com/office/officeart/2005/8/layout/list1"/>
    <dgm:cxn modelId="{AC49B3AF-81B8-446B-A704-E3A0EA57A3ED}" type="presOf" srcId="{38EC7ECB-E58C-412F-BE03-BD0497A48CB0}" destId="{AD9494DB-8F3C-4BF3-A895-44FE98382C00}" srcOrd="0" destOrd="0" presId="urn:microsoft.com/office/officeart/2005/8/layout/list1"/>
    <dgm:cxn modelId="{9FAAE7AF-6C68-4DDE-84E3-4BEDFE4960F0}" type="presOf" srcId="{DE7D8E90-A7A3-437A-A1DA-8893B2429DEA}" destId="{FE4695F7-9963-4D6A-8DAD-4C5858BDB8C9}" srcOrd="1" destOrd="0" presId="urn:microsoft.com/office/officeart/2005/8/layout/list1"/>
    <dgm:cxn modelId="{B216E5B4-A27E-4DE8-8A20-42A57796302C}" type="presOf" srcId="{38EC7ECB-E58C-412F-BE03-BD0497A48CB0}" destId="{3B2218BF-19E0-425E-A23A-BA4FB0EA896E}" srcOrd="1" destOrd="0" presId="urn:microsoft.com/office/officeart/2005/8/layout/list1"/>
    <dgm:cxn modelId="{3E1290C5-AAD8-47A9-BCCB-FB190F2FADDB}" type="presOf" srcId="{3DD294E5-DFD6-4AE1-98E0-394CA52CC2CE}" destId="{22F239CE-8A97-44AE-8449-9B662369DDA7}" srcOrd="0" destOrd="0" presId="urn:microsoft.com/office/officeart/2005/8/layout/list1"/>
    <dgm:cxn modelId="{DEF46BD7-0FAD-4B1B-BD30-D5EC7ED96AEA}" srcId="{DE0A7078-32A8-4181-97AA-9C973AC61FB0}" destId="{38EC7ECB-E58C-412F-BE03-BD0497A48CB0}" srcOrd="2" destOrd="0" parTransId="{34ED1BDA-F2C5-4121-8F9F-1326F3A657C0}" sibTransId="{D0F024F0-A380-453C-8F09-354593DC56B3}"/>
    <dgm:cxn modelId="{C255B0EA-1151-4752-A1B5-6DE50CCEDDE1}" srcId="{DE0A7078-32A8-4181-97AA-9C973AC61FB0}" destId="{3DD294E5-DFD6-4AE1-98E0-394CA52CC2CE}" srcOrd="1" destOrd="0" parTransId="{8B6BC67C-C913-40CC-B6A8-628761E6CBBE}" sibTransId="{8724CB42-3652-47F3-9A30-864AD9949D79}"/>
    <dgm:cxn modelId="{9C5D79F8-31B3-4870-9CBD-3AA957D09EC5}" type="presParOf" srcId="{72DB4D16-8948-4A89-9072-C326A031DD2B}" destId="{C3A3F1E1-1632-4F2F-B8CA-EAEEC3AC5EC1}" srcOrd="0" destOrd="0" presId="urn:microsoft.com/office/officeart/2005/8/layout/list1"/>
    <dgm:cxn modelId="{37332BAC-86F2-4312-A937-3C708BCD9405}" type="presParOf" srcId="{C3A3F1E1-1632-4F2F-B8CA-EAEEC3AC5EC1}" destId="{62573E57-BBBC-40AF-9E9F-8482554CC8B7}" srcOrd="0" destOrd="0" presId="urn:microsoft.com/office/officeart/2005/8/layout/list1"/>
    <dgm:cxn modelId="{8072E15C-6629-4552-94FE-D9210CC3BE95}" type="presParOf" srcId="{C3A3F1E1-1632-4F2F-B8CA-EAEEC3AC5EC1}" destId="{FE4695F7-9963-4D6A-8DAD-4C5858BDB8C9}" srcOrd="1" destOrd="0" presId="urn:microsoft.com/office/officeart/2005/8/layout/list1"/>
    <dgm:cxn modelId="{2F724798-B8A6-4891-977C-88A2A06E4527}" type="presParOf" srcId="{72DB4D16-8948-4A89-9072-C326A031DD2B}" destId="{4514C73B-3A2E-4D42-B804-880F072B2E69}" srcOrd="1" destOrd="0" presId="urn:microsoft.com/office/officeart/2005/8/layout/list1"/>
    <dgm:cxn modelId="{02C17E57-ADB8-4FEB-BD91-87A9E19E6EB3}" type="presParOf" srcId="{72DB4D16-8948-4A89-9072-C326A031DD2B}" destId="{762BE21B-4094-4BD3-9312-97D56757BDBA}" srcOrd="2" destOrd="0" presId="urn:microsoft.com/office/officeart/2005/8/layout/list1"/>
    <dgm:cxn modelId="{150B7637-958B-4970-99CB-DA13C1CFB8CF}" type="presParOf" srcId="{72DB4D16-8948-4A89-9072-C326A031DD2B}" destId="{6EA01F81-8574-410E-BF38-EAFFFC26EB0A}" srcOrd="3" destOrd="0" presId="urn:microsoft.com/office/officeart/2005/8/layout/list1"/>
    <dgm:cxn modelId="{6CAEE31C-2EBF-42EA-B32B-7712CE76D982}" type="presParOf" srcId="{72DB4D16-8948-4A89-9072-C326A031DD2B}" destId="{E452DD9A-73AA-44FE-9486-83A5D7A0654F}" srcOrd="4" destOrd="0" presId="urn:microsoft.com/office/officeart/2005/8/layout/list1"/>
    <dgm:cxn modelId="{AA8BC248-AB3C-4F70-8B59-53BD50D78817}" type="presParOf" srcId="{E452DD9A-73AA-44FE-9486-83A5D7A0654F}" destId="{22F239CE-8A97-44AE-8449-9B662369DDA7}" srcOrd="0" destOrd="0" presId="urn:microsoft.com/office/officeart/2005/8/layout/list1"/>
    <dgm:cxn modelId="{6AE19180-860E-4432-9DFC-69BCD55F9ABC}" type="presParOf" srcId="{E452DD9A-73AA-44FE-9486-83A5D7A0654F}" destId="{99DF7CCC-C7D2-43FF-BF93-7E6FC51F6F7E}" srcOrd="1" destOrd="0" presId="urn:microsoft.com/office/officeart/2005/8/layout/list1"/>
    <dgm:cxn modelId="{D1166D22-063F-4AD4-8342-10059CC424BC}" type="presParOf" srcId="{72DB4D16-8948-4A89-9072-C326A031DD2B}" destId="{4C953F39-4E73-4E8F-8DEA-C33FEED7F461}" srcOrd="5" destOrd="0" presId="urn:microsoft.com/office/officeart/2005/8/layout/list1"/>
    <dgm:cxn modelId="{7972BA35-FB8A-4D72-A7F9-16FBFC0C87AE}" type="presParOf" srcId="{72DB4D16-8948-4A89-9072-C326A031DD2B}" destId="{9E900E27-99DD-497F-8CDE-A2E79AA47F5E}" srcOrd="6" destOrd="0" presId="urn:microsoft.com/office/officeart/2005/8/layout/list1"/>
    <dgm:cxn modelId="{77A4658F-1CE6-4128-8263-B52818E791AD}" type="presParOf" srcId="{72DB4D16-8948-4A89-9072-C326A031DD2B}" destId="{55DCD3CE-3A33-4FC8-9E64-A69198474269}" srcOrd="7" destOrd="0" presId="urn:microsoft.com/office/officeart/2005/8/layout/list1"/>
    <dgm:cxn modelId="{6ADBB9C8-5808-4332-AF83-4B84E1DEAB2E}" type="presParOf" srcId="{72DB4D16-8948-4A89-9072-C326A031DD2B}" destId="{B98360BD-8C90-4AA4-86E7-69215FB6ACEB}" srcOrd="8" destOrd="0" presId="urn:microsoft.com/office/officeart/2005/8/layout/list1"/>
    <dgm:cxn modelId="{A0B37B56-EAB4-42FD-B33B-CE55EAB4EAC3}" type="presParOf" srcId="{B98360BD-8C90-4AA4-86E7-69215FB6ACEB}" destId="{AD9494DB-8F3C-4BF3-A895-44FE98382C00}" srcOrd="0" destOrd="0" presId="urn:microsoft.com/office/officeart/2005/8/layout/list1"/>
    <dgm:cxn modelId="{4F0E40C6-2021-4D87-872F-C1D5D709B895}" type="presParOf" srcId="{B98360BD-8C90-4AA4-86E7-69215FB6ACEB}" destId="{3B2218BF-19E0-425E-A23A-BA4FB0EA896E}" srcOrd="1" destOrd="0" presId="urn:microsoft.com/office/officeart/2005/8/layout/list1"/>
    <dgm:cxn modelId="{4411FB01-B13B-4FCA-9B26-AE7E759374F5}" type="presParOf" srcId="{72DB4D16-8948-4A89-9072-C326A031DD2B}" destId="{5F52FECE-1A64-493C-801E-24E57BBC90B8}" srcOrd="9" destOrd="0" presId="urn:microsoft.com/office/officeart/2005/8/layout/list1"/>
    <dgm:cxn modelId="{26160D3E-A798-4C91-9B98-5AA05C7AAAEA}" type="presParOf" srcId="{72DB4D16-8948-4A89-9072-C326A031DD2B}" destId="{1674E9BA-B8D4-4FE0-94B1-F513340BC356}" srcOrd="10" destOrd="0" presId="urn:microsoft.com/office/officeart/2005/8/layout/list1"/>
    <dgm:cxn modelId="{FFEDFC5B-5EC7-4E8C-8E06-12F32E70DD9B}" type="presParOf" srcId="{72DB4D16-8948-4A89-9072-C326A031DD2B}" destId="{6B50BE30-1EA1-402B-A8F3-F1E4EB08105C}" srcOrd="11" destOrd="0" presId="urn:microsoft.com/office/officeart/2005/8/layout/list1"/>
    <dgm:cxn modelId="{FE661AB9-835A-406E-A586-99CB6AFBCF1A}" type="presParOf" srcId="{72DB4D16-8948-4A89-9072-C326A031DD2B}" destId="{7D52A8FD-6EF6-4B63-8465-8A6EC89A4802}" srcOrd="12" destOrd="0" presId="urn:microsoft.com/office/officeart/2005/8/layout/list1"/>
    <dgm:cxn modelId="{967B4DD7-D726-48EF-BAC5-5B04A9CF88A3}" type="presParOf" srcId="{7D52A8FD-6EF6-4B63-8465-8A6EC89A4802}" destId="{50F6AC17-B018-4797-A3AF-154911A735CF}" srcOrd="0" destOrd="0" presId="urn:microsoft.com/office/officeart/2005/8/layout/list1"/>
    <dgm:cxn modelId="{3DF2738E-B424-4E85-80AE-E24B9BCC32C3}" type="presParOf" srcId="{7D52A8FD-6EF6-4B63-8465-8A6EC89A4802}" destId="{E8E7D897-73D2-46F0-A207-4D793476071C}" srcOrd="1" destOrd="0" presId="urn:microsoft.com/office/officeart/2005/8/layout/list1"/>
    <dgm:cxn modelId="{F317A14D-87D9-494E-B4F2-3F45E6BA9A34}" type="presParOf" srcId="{72DB4D16-8948-4A89-9072-C326A031DD2B}" destId="{E4AA982E-8011-4073-96B2-882B5F8ABB09}" srcOrd="13" destOrd="0" presId="urn:microsoft.com/office/officeart/2005/8/layout/list1"/>
    <dgm:cxn modelId="{21FFAEF1-8B7A-4550-A174-555B90B4A2CB}" type="presParOf" srcId="{72DB4D16-8948-4A89-9072-C326A031DD2B}" destId="{1CFC9089-E5F8-4AC3-A71C-A77125C547C9}"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C23686-56D6-4482-B4E3-3F9784E88994}" type="doc">
      <dgm:prSet loTypeId="urn:microsoft.com/office/officeart/2005/8/layout/process4" loCatId="process" qsTypeId="urn:microsoft.com/office/officeart/2005/8/quickstyle/simple1" qsCatId="simple" csTypeId="urn:microsoft.com/office/officeart/2005/8/colors/accent1_2" csCatId="accent1" phldr="1"/>
      <dgm:spPr/>
      <dgm:t>
        <a:bodyPr rtlCol="0"/>
        <a:lstStyle/>
        <a:p>
          <a:pPr rtl="0"/>
          <a:endParaRPr lang="en-US"/>
        </a:p>
      </dgm:t>
    </dgm:pt>
    <dgm:pt modelId="{4A75EF74-57AF-49C6-ADF3-F20D28C6E8DA}">
      <dgm:prSet custT="1"/>
      <dgm:spPr/>
      <dgm:t>
        <a:bodyPr/>
        <a:lstStyle/>
        <a:p>
          <a:r>
            <a:rPr lang="en-GB" sz="1600" dirty="0"/>
            <a:t>Consumer information gathering: This might include personal information, browsing and purchasing history, and reviews.</a:t>
          </a:r>
        </a:p>
      </dgm:t>
    </dgm:pt>
    <dgm:pt modelId="{7BEB06A2-A01D-4D21-9CDD-968819001392}" type="parTrans" cxnId="{426FFE39-2240-4E9B-ABA5-E1A6778CB687}">
      <dgm:prSet/>
      <dgm:spPr/>
      <dgm:t>
        <a:bodyPr/>
        <a:lstStyle/>
        <a:p>
          <a:endParaRPr lang="en-GB"/>
        </a:p>
      </dgm:t>
    </dgm:pt>
    <dgm:pt modelId="{34A89EEE-08EB-4ABA-A523-F482DD56C4E8}" type="sibTrans" cxnId="{426FFE39-2240-4E9B-ABA5-E1A6778CB687}">
      <dgm:prSet/>
      <dgm:spPr/>
      <dgm:t>
        <a:bodyPr/>
        <a:lstStyle/>
        <a:p>
          <a:endParaRPr lang="en-GB"/>
        </a:p>
      </dgm:t>
    </dgm:pt>
    <dgm:pt modelId="{125C3721-5CFC-407F-9999-2BB5756336FC}">
      <dgm:prSet custT="1"/>
      <dgm:spPr/>
      <dgm:t>
        <a:bodyPr/>
        <a:lstStyle/>
        <a:p>
          <a:r>
            <a:rPr lang="en-GB" sz="1600" dirty="0"/>
            <a:t>Data analysis: Amazon's CRM system analyses customer data using AI and machine learning algorithms to find patterns, preferences, and trends.</a:t>
          </a:r>
        </a:p>
      </dgm:t>
    </dgm:pt>
    <dgm:pt modelId="{935AFE96-5C94-4246-B731-546134BB0FB8}" type="parTrans" cxnId="{6A91D9B5-12CA-4C5D-98A9-3FB3D72DE70D}">
      <dgm:prSet/>
      <dgm:spPr/>
      <dgm:t>
        <a:bodyPr/>
        <a:lstStyle/>
        <a:p>
          <a:endParaRPr lang="en-GB"/>
        </a:p>
      </dgm:t>
    </dgm:pt>
    <dgm:pt modelId="{4CDEA363-ED6E-4B7C-8D38-910372FC6336}" type="sibTrans" cxnId="{6A91D9B5-12CA-4C5D-98A9-3FB3D72DE70D}">
      <dgm:prSet/>
      <dgm:spPr/>
      <dgm:t>
        <a:bodyPr/>
        <a:lstStyle/>
        <a:p>
          <a:endParaRPr lang="en-GB"/>
        </a:p>
      </dgm:t>
    </dgm:pt>
    <dgm:pt modelId="{BFB8794E-CEE2-4611-9864-AC827FA5137A}">
      <dgm:prSet custT="1"/>
      <dgm:spPr/>
      <dgm:t>
        <a:bodyPr/>
        <a:lstStyle/>
        <a:p>
          <a:r>
            <a:rPr lang="en-GB" sz="1600" dirty="0"/>
            <a:t>Personalised recommendations: Amazon's CRM system creates customised recommendations for each customer based on a study of customer data, including product ideas and targeted promotions and offers.</a:t>
          </a:r>
        </a:p>
      </dgm:t>
    </dgm:pt>
    <dgm:pt modelId="{A8BB111E-E579-4A5C-A5BF-37D5C951628D}" type="parTrans" cxnId="{26DBD093-FC06-4098-8E0B-DBE653CCFCCB}">
      <dgm:prSet/>
      <dgm:spPr/>
      <dgm:t>
        <a:bodyPr/>
        <a:lstStyle/>
        <a:p>
          <a:endParaRPr lang="en-GB"/>
        </a:p>
      </dgm:t>
    </dgm:pt>
    <dgm:pt modelId="{8205DA6A-FA34-4A10-B360-9907C1BDD53D}" type="sibTrans" cxnId="{26DBD093-FC06-4098-8E0B-DBE653CCFCCB}">
      <dgm:prSet/>
      <dgm:spPr/>
      <dgm:t>
        <a:bodyPr/>
        <a:lstStyle/>
        <a:p>
          <a:endParaRPr lang="en-GB"/>
        </a:p>
      </dgm:t>
    </dgm:pt>
    <dgm:pt modelId="{D8068D32-0A08-4ABB-9B56-7EC698B3A0C8}">
      <dgm:prSet custT="1"/>
      <dgm:spPr/>
      <dgm:t>
        <a:bodyPr/>
        <a:lstStyle/>
        <a:p>
          <a:r>
            <a:rPr lang="en-GB" sz="1600" dirty="0"/>
            <a:t>Customer service and support: The CRM system retains customer information and enables quick and simple access to customer care personnel to fix any issues or complaints.</a:t>
          </a:r>
        </a:p>
      </dgm:t>
    </dgm:pt>
    <dgm:pt modelId="{8C16169B-830D-4A70-8390-05769836956E}" type="parTrans" cxnId="{D963E30C-FCB7-4D6E-97AF-AC8E8691757A}">
      <dgm:prSet/>
      <dgm:spPr/>
      <dgm:t>
        <a:bodyPr/>
        <a:lstStyle/>
        <a:p>
          <a:endParaRPr lang="en-GB"/>
        </a:p>
      </dgm:t>
    </dgm:pt>
    <dgm:pt modelId="{6F12880E-73F5-4605-A6D3-F27E89AC32F5}" type="sibTrans" cxnId="{D963E30C-FCB7-4D6E-97AF-AC8E8691757A}">
      <dgm:prSet/>
      <dgm:spPr/>
      <dgm:t>
        <a:bodyPr/>
        <a:lstStyle/>
        <a:p>
          <a:endParaRPr lang="en-GB"/>
        </a:p>
      </dgm:t>
    </dgm:pt>
    <dgm:pt modelId="{3C31CEE1-0C7B-420D-8C6E-AC91DDDEC2D7}">
      <dgm:prSet custT="1"/>
      <dgm:spPr/>
      <dgm:t>
        <a:bodyPr/>
        <a:lstStyle/>
        <a:p>
          <a:pPr>
            <a:buFont typeface="+mj-lt"/>
            <a:buAutoNum type="arabicPeriod"/>
          </a:pPr>
          <a:r>
            <a:rPr lang="en-GB" sz="1600" b="0" i="0" dirty="0"/>
            <a:t>Order tracking and management: Amazon's CRM system tracks and manages customer orders, including shipping and delivery information, order status, and payment details.</a:t>
          </a:r>
          <a:endParaRPr lang="en-GB" sz="1600" dirty="0"/>
        </a:p>
      </dgm:t>
    </dgm:pt>
    <dgm:pt modelId="{B2E73281-5C41-4C11-9B38-88633C53390A}" type="parTrans" cxnId="{D48EF81B-DD0C-432C-B648-012BF22EBB39}">
      <dgm:prSet/>
      <dgm:spPr/>
      <dgm:t>
        <a:bodyPr/>
        <a:lstStyle/>
        <a:p>
          <a:endParaRPr lang="en-GB"/>
        </a:p>
      </dgm:t>
    </dgm:pt>
    <dgm:pt modelId="{9D130CDC-6DB1-4DF4-B992-2494EACB141E}" type="sibTrans" cxnId="{D48EF81B-DD0C-432C-B648-012BF22EBB39}">
      <dgm:prSet/>
      <dgm:spPr/>
      <dgm:t>
        <a:bodyPr/>
        <a:lstStyle/>
        <a:p>
          <a:endParaRPr lang="en-GB"/>
        </a:p>
      </dgm:t>
    </dgm:pt>
    <dgm:pt modelId="{BAAB7BD3-9EE5-4724-B811-E06D17F3C222}">
      <dgm:prSet custT="1"/>
      <dgm:spPr/>
      <dgm:t>
        <a:bodyPr/>
        <a:lstStyle/>
        <a:p>
          <a:pPr>
            <a:buFont typeface="+mj-lt"/>
            <a:buAutoNum type="arabicPeriod"/>
          </a:pPr>
          <a:r>
            <a:rPr lang="en-GB" sz="1600" b="0" i="0" dirty="0"/>
            <a:t>Feedback and review management: Amazon's CRM system also collects and analyses customer feedback and reviews, which is used to improve products and services and enhance the overall customer experience.</a:t>
          </a:r>
          <a:endParaRPr lang="en-GB" sz="1600" dirty="0"/>
        </a:p>
      </dgm:t>
    </dgm:pt>
    <dgm:pt modelId="{D3292D5D-AB77-49C7-A241-18AD2D975110}" type="parTrans" cxnId="{21BAE632-92FD-4A3B-BBE0-3040CEB78CE0}">
      <dgm:prSet/>
      <dgm:spPr/>
      <dgm:t>
        <a:bodyPr/>
        <a:lstStyle/>
        <a:p>
          <a:endParaRPr lang="en-GB"/>
        </a:p>
      </dgm:t>
    </dgm:pt>
    <dgm:pt modelId="{6046352C-F51A-4320-9607-47F8739DAEFF}" type="sibTrans" cxnId="{21BAE632-92FD-4A3B-BBE0-3040CEB78CE0}">
      <dgm:prSet/>
      <dgm:spPr/>
      <dgm:t>
        <a:bodyPr/>
        <a:lstStyle/>
        <a:p>
          <a:endParaRPr lang="en-GB"/>
        </a:p>
      </dgm:t>
    </dgm:pt>
    <dgm:pt modelId="{E11F76B0-B284-423E-82B2-6AFE18418B18}" type="pres">
      <dgm:prSet presAssocID="{1EC23686-56D6-4482-B4E3-3F9784E88994}" presName="Name0" presStyleCnt="0">
        <dgm:presLayoutVars>
          <dgm:dir/>
          <dgm:animLvl val="lvl"/>
          <dgm:resizeHandles val="exact"/>
        </dgm:presLayoutVars>
      </dgm:prSet>
      <dgm:spPr/>
    </dgm:pt>
    <dgm:pt modelId="{8443E855-6982-4585-9BAE-CEFC53443EC9}" type="pres">
      <dgm:prSet presAssocID="{BAAB7BD3-9EE5-4724-B811-E06D17F3C222}" presName="boxAndChildren" presStyleCnt="0"/>
      <dgm:spPr/>
    </dgm:pt>
    <dgm:pt modelId="{C4840450-A4DB-459D-BCE4-47867868FD7B}" type="pres">
      <dgm:prSet presAssocID="{BAAB7BD3-9EE5-4724-B811-E06D17F3C222}" presName="parentTextBox" presStyleLbl="node1" presStyleIdx="0" presStyleCnt="6"/>
      <dgm:spPr/>
    </dgm:pt>
    <dgm:pt modelId="{75813856-733A-468E-9E22-CA0A3B106A35}" type="pres">
      <dgm:prSet presAssocID="{9D130CDC-6DB1-4DF4-B992-2494EACB141E}" presName="sp" presStyleCnt="0"/>
      <dgm:spPr/>
    </dgm:pt>
    <dgm:pt modelId="{2AF5F74F-7427-4D53-AEA0-3C37B0673EFA}" type="pres">
      <dgm:prSet presAssocID="{3C31CEE1-0C7B-420D-8C6E-AC91DDDEC2D7}" presName="arrowAndChildren" presStyleCnt="0"/>
      <dgm:spPr/>
    </dgm:pt>
    <dgm:pt modelId="{B9BE7442-1E05-4F03-B0CC-3F1CFBD8B574}" type="pres">
      <dgm:prSet presAssocID="{3C31CEE1-0C7B-420D-8C6E-AC91DDDEC2D7}" presName="parentTextArrow" presStyleLbl="node1" presStyleIdx="1" presStyleCnt="6"/>
      <dgm:spPr/>
    </dgm:pt>
    <dgm:pt modelId="{34445E54-DFF9-421F-960D-71AC413E7475}" type="pres">
      <dgm:prSet presAssocID="{6F12880E-73F5-4605-A6D3-F27E89AC32F5}" presName="sp" presStyleCnt="0"/>
      <dgm:spPr/>
    </dgm:pt>
    <dgm:pt modelId="{942F7F78-FCAE-4929-9623-26DEB50A4F58}" type="pres">
      <dgm:prSet presAssocID="{D8068D32-0A08-4ABB-9B56-7EC698B3A0C8}" presName="arrowAndChildren" presStyleCnt="0"/>
      <dgm:spPr/>
    </dgm:pt>
    <dgm:pt modelId="{9F4F93A1-643C-4A37-9983-16F6DF81B878}" type="pres">
      <dgm:prSet presAssocID="{D8068D32-0A08-4ABB-9B56-7EC698B3A0C8}" presName="parentTextArrow" presStyleLbl="node1" presStyleIdx="2" presStyleCnt="6"/>
      <dgm:spPr/>
    </dgm:pt>
    <dgm:pt modelId="{5E7FC70C-B93A-48F7-8A0A-F0E3B49019E7}" type="pres">
      <dgm:prSet presAssocID="{8205DA6A-FA34-4A10-B360-9907C1BDD53D}" presName="sp" presStyleCnt="0"/>
      <dgm:spPr/>
    </dgm:pt>
    <dgm:pt modelId="{BFFA1955-2150-4639-A803-FF3751587E38}" type="pres">
      <dgm:prSet presAssocID="{BFB8794E-CEE2-4611-9864-AC827FA5137A}" presName="arrowAndChildren" presStyleCnt="0"/>
      <dgm:spPr/>
    </dgm:pt>
    <dgm:pt modelId="{EB3BBB8A-D3DE-4EBC-9EE5-362B9C63EEA0}" type="pres">
      <dgm:prSet presAssocID="{BFB8794E-CEE2-4611-9864-AC827FA5137A}" presName="parentTextArrow" presStyleLbl="node1" presStyleIdx="3" presStyleCnt="6"/>
      <dgm:spPr/>
    </dgm:pt>
    <dgm:pt modelId="{4A45B4CA-4F63-4654-9BD3-4DBAEB0ABDDD}" type="pres">
      <dgm:prSet presAssocID="{4CDEA363-ED6E-4B7C-8D38-910372FC6336}" presName="sp" presStyleCnt="0"/>
      <dgm:spPr/>
    </dgm:pt>
    <dgm:pt modelId="{0E07FAA4-2372-471F-BB0E-E8A332733941}" type="pres">
      <dgm:prSet presAssocID="{125C3721-5CFC-407F-9999-2BB5756336FC}" presName="arrowAndChildren" presStyleCnt="0"/>
      <dgm:spPr/>
    </dgm:pt>
    <dgm:pt modelId="{CE3F327C-9A9D-46BD-8B94-0EDC5E7A2CF4}" type="pres">
      <dgm:prSet presAssocID="{125C3721-5CFC-407F-9999-2BB5756336FC}" presName="parentTextArrow" presStyleLbl="node1" presStyleIdx="4" presStyleCnt="6"/>
      <dgm:spPr/>
    </dgm:pt>
    <dgm:pt modelId="{24F9C3F9-6A2F-4BE0-A8AF-6E3D05B5E8DA}" type="pres">
      <dgm:prSet presAssocID="{34A89EEE-08EB-4ABA-A523-F482DD56C4E8}" presName="sp" presStyleCnt="0"/>
      <dgm:spPr/>
    </dgm:pt>
    <dgm:pt modelId="{EE3132D5-55C7-44F1-B613-AD52536CD823}" type="pres">
      <dgm:prSet presAssocID="{4A75EF74-57AF-49C6-ADF3-F20D28C6E8DA}" presName="arrowAndChildren" presStyleCnt="0"/>
      <dgm:spPr/>
    </dgm:pt>
    <dgm:pt modelId="{E3B1033F-A3F3-453D-BAF1-B874946E6519}" type="pres">
      <dgm:prSet presAssocID="{4A75EF74-57AF-49C6-ADF3-F20D28C6E8DA}" presName="parentTextArrow" presStyleLbl="node1" presStyleIdx="5" presStyleCnt="6"/>
      <dgm:spPr/>
    </dgm:pt>
  </dgm:ptLst>
  <dgm:cxnLst>
    <dgm:cxn modelId="{27F8D709-9567-4FB8-80A5-16F2E72FEBF6}" type="presOf" srcId="{1EC23686-56D6-4482-B4E3-3F9784E88994}" destId="{E11F76B0-B284-423E-82B2-6AFE18418B18}" srcOrd="0" destOrd="0" presId="urn:microsoft.com/office/officeart/2005/8/layout/process4"/>
    <dgm:cxn modelId="{D963E30C-FCB7-4D6E-97AF-AC8E8691757A}" srcId="{1EC23686-56D6-4482-B4E3-3F9784E88994}" destId="{D8068D32-0A08-4ABB-9B56-7EC698B3A0C8}" srcOrd="3" destOrd="0" parTransId="{8C16169B-830D-4A70-8390-05769836956E}" sibTransId="{6F12880E-73F5-4605-A6D3-F27E89AC32F5}"/>
    <dgm:cxn modelId="{5F39E318-6858-438D-89D4-46904CFDBE6A}" type="presOf" srcId="{3C31CEE1-0C7B-420D-8C6E-AC91DDDEC2D7}" destId="{B9BE7442-1E05-4F03-B0CC-3F1CFBD8B574}" srcOrd="0" destOrd="0" presId="urn:microsoft.com/office/officeart/2005/8/layout/process4"/>
    <dgm:cxn modelId="{D48EF81B-DD0C-432C-B648-012BF22EBB39}" srcId="{1EC23686-56D6-4482-B4E3-3F9784E88994}" destId="{3C31CEE1-0C7B-420D-8C6E-AC91DDDEC2D7}" srcOrd="4" destOrd="0" parTransId="{B2E73281-5C41-4C11-9B38-88633C53390A}" sibTransId="{9D130CDC-6DB1-4DF4-B992-2494EACB141E}"/>
    <dgm:cxn modelId="{D256E025-9819-40B6-82D3-67D128C0DAD1}" type="presOf" srcId="{4A75EF74-57AF-49C6-ADF3-F20D28C6E8DA}" destId="{E3B1033F-A3F3-453D-BAF1-B874946E6519}" srcOrd="0" destOrd="0" presId="urn:microsoft.com/office/officeart/2005/8/layout/process4"/>
    <dgm:cxn modelId="{21BAE632-92FD-4A3B-BBE0-3040CEB78CE0}" srcId="{1EC23686-56D6-4482-B4E3-3F9784E88994}" destId="{BAAB7BD3-9EE5-4724-B811-E06D17F3C222}" srcOrd="5" destOrd="0" parTransId="{D3292D5D-AB77-49C7-A241-18AD2D975110}" sibTransId="{6046352C-F51A-4320-9607-47F8739DAEFF}"/>
    <dgm:cxn modelId="{426FFE39-2240-4E9B-ABA5-E1A6778CB687}" srcId="{1EC23686-56D6-4482-B4E3-3F9784E88994}" destId="{4A75EF74-57AF-49C6-ADF3-F20D28C6E8DA}" srcOrd="0" destOrd="0" parTransId="{7BEB06A2-A01D-4D21-9CDD-968819001392}" sibTransId="{34A89EEE-08EB-4ABA-A523-F482DD56C4E8}"/>
    <dgm:cxn modelId="{68996E3B-FBB3-4236-9B77-6B25DB2D2610}" type="presOf" srcId="{BAAB7BD3-9EE5-4724-B811-E06D17F3C222}" destId="{C4840450-A4DB-459D-BCE4-47867868FD7B}" srcOrd="0" destOrd="0" presId="urn:microsoft.com/office/officeart/2005/8/layout/process4"/>
    <dgm:cxn modelId="{5149DD4D-69F9-480B-8A0B-10E42C711A9F}" type="presOf" srcId="{D8068D32-0A08-4ABB-9B56-7EC698B3A0C8}" destId="{9F4F93A1-643C-4A37-9983-16F6DF81B878}" srcOrd="0" destOrd="0" presId="urn:microsoft.com/office/officeart/2005/8/layout/process4"/>
    <dgm:cxn modelId="{157A177B-132D-40BB-8435-CAA11318FDF4}" type="presOf" srcId="{BFB8794E-CEE2-4611-9864-AC827FA5137A}" destId="{EB3BBB8A-D3DE-4EBC-9EE5-362B9C63EEA0}" srcOrd="0" destOrd="0" presId="urn:microsoft.com/office/officeart/2005/8/layout/process4"/>
    <dgm:cxn modelId="{26DBD093-FC06-4098-8E0B-DBE653CCFCCB}" srcId="{1EC23686-56D6-4482-B4E3-3F9784E88994}" destId="{BFB8794E-CEE2-4611-9864-AC827FA5137A}" srcOrd="2" destOrd="0" parTransId="{A8BB111E-E579-4A5C-A5BF-37D5C951628D}" sibTransId="{8205DA6A-FA34-4A10-B360-9907C1BDD53D}"/>
    <dgm:cxn modelId="{6A91D9B5-12CA-4C5D-98A9-3FB3D72DE70D}" srcId="{1EC23686-56D6-4482-B4E3-3F9784E88994}" destId="{125C3721-5CFC-407F-9999-2BB5756336FC}" srcOrd="1" destOrd="0" parTransId="{935AFE96-5C94-4246-B731-546134BB0FB8}" sibTransId="{4CDEA363-ED6E-4B7C-8D38-910372FC6336}"/>
    <dgm:cxn modelId="{28D42ED5-8F71-47F4-BB4D-A7AB11445D0C}" type="presOf" srcId="{125C3721-5CFC-407F-9999-2BB5756336FC}" destId="{CE3F327C-9A9D-46BD-8B94-0EDC5E7A2CF4}" srcOrd="0" destOrd="0" presId="urn:microsoft.com/office/officeart/2005/8/layout/process4"/>
    <dgm:cxn modelId="{4D966DB0-8B5F-4710-96F2-6B5497A4C1B3}" type="presParOf" srcId="{E11F76B0-B284-423E-82B2-6AFE18418B18}" destId="{8443E855-6982-4585-9BAE-CEFC53443EC9}" srcOrd="0" destOrd="0" presId="urn:microsoft.com/office/officeart/2005/8/layout/process4"/>
    <dgm:cxn modelId="{A44654AD-E557-4AFA-96D1-53474D044CBA}" type="presParOf" srcId="{8443E855-6982-4585-9BAE-CEFC53443EC9}" destId="{C4840450-A4DB-459D-BCE4-47867868FD7B}" srcOrd="0" destOrd="0" presId="urn:microsoft.com/office/officeart/2005/8/layout/process4"/>
    <dgm:cxn modelId="{DC811719-7AFE-49D9-BF9E-94A10764ECC8}" type="presParOf" srcId="{E11F76B0-B284-423E-82B2-6AFE18418B18}" destId="{75813856-733A-468E-9E22-CA0A3B106A35}" srcOrd="1" destOrd="0" presId="urn:microsoft.com/office/officeart/2005/8/layout/process4"/>
    <dgm:cxn modelId="{670BF293-7E4E-45F3-A518-A3EB8FC69034}" type="presParOf" srcId="{E11F76B0-B284-423E-82B2-6AFE18418B18}" destId="{2AF5F74F-7427-4D53-AEA0-3C37B0673EFA}" srcOrd="2" destOrd="0" presId="urn:microsoft.com/office/officeart/2005/8/layout/process4"/>
    <dgm:cxn modelId="{80A08A50-C7A5-4DAC-BD5C-E89E9D052438}" type="presParOf" srcId="{2AF5F74F-7427-4D53-AEA0-3C37B0673EFA}" destId="{B9BE7442-1E05-4F03-B0CC-3F1CFBD8B574}" srcOrd="0" destOrd="0" presId="urn:microsoft.com/office/officeart/2005/8/layout/process4"/>
    <dgm:cxn modelId="{35723E1D-E531-4F7A-8B03-BBE20DE05015}" type="presParOf" srcId="{E11F76B0-B284-423E-82B2-6AFE18418B18}" destId="{34445E54-DFF9-421F-960D-71AC413E7475}" srcOrd="3" destOrd="0" presId="urn:microsoft.com/office/officeart/2005/8/layout/process4"/>
    <dgm:cxn modelId="{83CB68BA-734F-4B80-A8D1-506983A037BB}" type="presParOf" srcId="{E11F76B0-B284-423E-82B2-6AFE18418B18}" destId="{942F7F78-FCAE-4929-9623-26DEB50A4F58}" srcOrd="4" destOrd="0" presId="urn:microsoft.com/office/officeart/2005/8/layout/process4"/>
    <dgm:cxn modelId="{F55C3A61-1258-41C3-BD07-4DFAFE553867}" type="presParOf" srcId="{942F7F78-FCAE-4929-9623-26DEB50A4F58}" destId="{9F4F93A1-643C-4A37-9983-16F6DF81B878}" srcOrd="0" destOrd="0" presId="urn:microsoft.com/office/officeart/2005/8/layout/process4"/>
    <dgm:cxn modelId="{2C77C28E-F029-440C-8A28-5115A775AF49}" type="presParOf" srcId="{E11F76B0-B284-423E-82B2-6AFE18418B18}" destId="{5E7FC70C-B93A-48F7-8A0A-F0E3B49019E7}" srcOrd="5" destOrd="0" presId="urn:microsoft.com/office/officeart/2005/8/layout/process4"/>
    <dgm:cxn modelId="{B0ADF92F-2E11-41DF-9693-66DF8B2865A6}" type="presParOf" srcId="{E11F76B0-B284-423E-82B2-6AFE18418B18}" destId="{BFFA1955-2150-4639-A803-FF3751587E38}" srcOrd="6" destOrd="0" presId="urn:microsoft.com/office/officeart/2005/8/layout/process4"/>
    <dgm:cxn modelId="{7CAEC6EB-8D0B-4EC0-8CF6-8ED8F120A158}" type="presParOf" srcId="{BFFA1955-2150-4639-A803-FF3751587E38}" destId="{EB3BBB8A-D3DE-4EBC-9EE5-362B9C63EEA0}" srcOrd="0" destOrd="0" presId="urn:microsoft.com/office/officeart/2005/8/layout/process4"/>
    <dgm:cxn modelId="{7038A672-36D2-48B0-85D2-ACAA2AB02773}" type="presParOf" srcId="{E11F76B0-B284-423E-82B2-6AFE18418B18}" destId="{4A45B4CA-4F63-4654-9BD3-4DBAEB0ABDDD}" srcOrd="7" destOrd="0" presId="urn:microsoft.com/office/officeart/2005/8/layout/process4"/>
    <dgm:cxn modelId="{AA926D98-F182-4093-B7E4-1189ACFEFC99}" type="presParOf" srcId="{E11F76B0-B284-423E-82B2-6AFE18418B18}" destId="{0E07FAA4-2372-471F-BB0E-E8A332733941}" srcOrd="8" destOrd="0" presId="urn:microsoft.com/office/officeart/2005/8/layout/process4"/>
    <dgm:cxn modelId="{50627851-5C46-4D4D-B206-08CD06897CAA}" type="presParOf" srcId="{0E07FAA4-2372-471F-BB0E-E8A332733941}" destId="{CE3F327C-9A9D-46BD-8B94-0EDC5E7A2CF4}" srcOrd="0" destOrd="0" presId="urn:microsoft.com/office/officeart/2005/8/layout/process4"/>
    <dgm:cxn modelId="{B00315FD-8DBA-4DBE-9C69-91E27656788D}" type="presParOf" srcId="{E11F76B0-B284-423E-82B2-6AFE18418B18}" destId="{24F9C3F9-6A2F-4BE0-A8AF-6E3D05B5E8DA}" srcOrd="9" destOrd="0" presId="urn:microsoft.com/office/officeart/2005/8/layout/process4"/>
    <dgm:cxn modelId="{12531006-BA20-4E39-B855-194BEE003734}" type="presParOf" srcId="{E11F76B0-B284-423E-82B2-6AFE18418B18}" destId="{EE3132D5-55C7-44F1-B613-AD52536CD823}" srcOrd="10" destOrd="0" presId="urn:microsoft.com/office/officeart/2005/8/layout/process4"/>
    <dgm:cxn modelId="{0191A44A-9DAA-45D0-ABD6-7658ADC6D683}" type="presParOf" srcId="{EE3132D5-55C7-44F1-B613-AD52536CD823}" destId="{E3B1033F-A3F3-453D-BAF1-B874946E651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B0E859-1738-4943-BA1F-A671EA62E392}" type="doc">
      <dgm:prSet loTypeId="urn:microsoft.com/office/officeart/2005/8/layout/hierarchy4" loCatId="relationship" qsTypeId="urn:microsoft.com/office/officeart/2005/8/quickstyle/simple1" qsCatId="simple" csTypeId="urn:microsoft.com/office/officeart/2005/8/colors/accent1_2" csCatId="accent1" phldr="1"/>
      <dgm:spPr/>
      <dgm:t>
        <a:bodyPr/>
        <a:lstStyle/>
        <a:p>
          <a:endParaRPr lang="en-GB"/>
        </a:p>
      </dgm:t>
    </dgm:pt>
    <dgm:pt modelId="{ADD49645-9430-4F58-9E1F-89A6AE3DA599}">
      <dgm:prSet phldrT="[Text]" custT="1"/>
      <dgm:spPr/>
      <dgm:t>
        <a:bodyPr/>
        <a:lstStyle/>
        <a:p>
          <a:r>
            <a:rPr lang="en-GB" sz="2100" dirty="0"/>
            <a:t>Collects and analyses client data in order to provide a more customised purchasing experience.</a:t>
          </a:r>
        </a:p>
      </dgm:t>
    </dgm:pt>
    <dgm:pt modelId="{9FB80C27-A9C3-41DD-926A-323D8A20026A}" type="parTrans" cxnId="{91811C1B-41FD-44AC-A0DC-612AB53FABAA}">
      <dgm:prSet/>
      <dgm:spPr/>
      <dgm:t>
        <a:bodyPr/>
        <a:lstStyle/>
        <a:p>
          <a:endParaRPr lang="en-GB"/>
        </a:p>
      </dgm:t>
    </dgm:pt>
    <dgm:pt modelId="{9BA33642-1844-4EF1-80D8-1AE86213B7E2}" type="sibTrans" cxnId="{91811C1B-41FD-44AC-A0DC-612AB53FABAA}">
      <dgm:prSet/>
      <dgm:spPr/>
      <dgm:t>
        <a:bodyPr/>
        <a:lstStyle/>
        <a:p>
          <a:endParaRPr lang="en-GB"/>
        </a:p>
      </dgm:t>
    </dgm:pt>
    <dgm:pt modelId="{BBE0E728-F55F-4C4E-BF44-ABC4699674E7}">
      <dgm:prSet phldrT="[Text]"/>
      <dgm:spPr/>
      <dgm:t>
        <a:bodyPr/>
        <a:lstStyle/>
        <a:p>
          <a:r>
            <a:rPr lang="en-GB"/>
            <a:t>Based on previous purchases and preferences, it generates personalised suggestions, promotions, and offers for each consumer.</a:t>
          </a:r>
          <a:endParaRPr lang="en-GB" dirty="0"/>
        </a:p>
      </dgm:t>
    </dgm:pt>
    <dgm:pt modelId="{515CEB61-9318-4BEB-B7D6-87C60B603516}" type="sibTrans" cxnId="{4E34519F-FA78-490B-A878-0F1D0F1B6432}">
      <dgm:prSet/>
      <dgm:spPr/>
      <dgm:t>
        <a:bodyPr/>
        <a:lstStyle/>
        <a:p>
          <a:endParaRPr lang="en-GB"/>
        </a:p>
      </dgm:t>
    </dgm:pt>
    <dgm:pt modelId="{6385EF28-9ACF-4AC8-9738-91626BB79D0C}" type="parTrans" cxnId="{4E34519F-FA78-490B-A878-0F1D0F1B6432}">
      <dgm:prSet/>
      <dgm:spPr/>
      <dgm:t>
        <a:bodyPr/>
        <a:lstStyle/>
        <a:p>
          <a:endParaRPr lang="en-GB"/>
        </a:p>
      </dgm:t>
    </dgm:pt>
    <dgm:pt modelId="{CB2473C7-C624-4E09-820B-BE9CEFDC834A}">
      <dgm:prSet phldrT="[Text]"/>
      <dgm:spPr/>
      <dgm:t>
        <a:bodyPr/>
        <a:lstStyle/>
        <a:p>
          <a:r>
            <a:rPr lang="en-GB" dirty="0"/>
            <a:t>Retains consumer data, such as personal information and payment information, to make future transactions easier.</a:t>
          </a:r>
        </a:p>
      </dgm:t>
    </dgm:pt>
    <dgm:pt modelId="{844BBDB6-653C-4728-A71E-13857E02098B}" type="sibTrans" cxnId="{DDB829DD-6AE9-4B7B-B204-4D17E3B6EF7A}">
      <dgm:prSet/>
      <dgm:spPr/>
      <dgm:t>
        <a:bodyPr/>
        <a:lstStyle/>
        <a:p>
          <a:endParaRPr lang="en-GB"/>
        </a:p>
      </dgm:t>
    </dgm:pt>
    <dgm:pt modelId="{08491C96-EED5-46F9-9FFB-1E1C6206E419}" type="parTrans" cxnId="{DDB829DD-6AE9-4B7B-B204-4D17E3B6EF7A}">
      <dgm:prSet/>
      <dgm:spPr/>
      <dgm:t>
        <a:bodyPr/>
        <a:lstStyle/>
        <a:p>
          <a:endParaRPr lang="en-GB"/>
        </a:p>
      </dgm:t>
    </dgm:pt>
    <dgm:pt modelId="{0BFB8EDF-2C71-48DF-977E-608A970B0BA2}">
      <dgm:prSet phldrT="[Text]"/>
      <dgm:spPr/>
      <dgm:t>
        <a:bodyPr/>
        <a:lstStyle/>
        <a:p>
          <a:r>
            <a:rPr lang="en-GB" b="0" i="0"/>
            <a:t>Enhances customer care and assistance by enabling personnel to swiftly access client information and fix concerns.</a:t>
          </a:r>
          <a:endParaRPr lang="en-GB" dirty="0"/>
        </a:p>
      </dgm:t>
    </dgm:pt>
    <dgm:pt modelId="{762F7009-F493-44AB-90B5-7EC1DF4D48B9}" type="sibTrans" cxnId="{0420C7E8-6B99-4853-8B75-AACEF0E8F66A}">
      <dgm:prSet/>
      <dgm:spPr/>
      <dgm:t>
        <a:bodyPr/>
        <a:lstStyle/>
        <a:p>
          <a:endParaRPr lang="en-GB"/>
        </a:p>
      </dgm:t>
    </dgm:pt>
    <dgm:pt modelId="{FCDA43AC-C80B-484C-BE65-6DE343693009}" type="parTrans" cxnId="{0420C7E8-6B99-4853-8B75-AACEF0E8F66A}">
      <dgm:prSet/>
      <dgm:spPr/>
      <dgm:t>
        <a:bodyPr/>
        <a:lstStyle/>
        <a:p>
          <a:endParaRPr lang="en-GB"/>
        </a:p>
      </dgm:t>
    </dgm:pt>
    <dgm:pt modelId="{948825ED-6FE4-4688-ADC2-393D024EC02B}">
      <dgm:prSet phldrT="[Text]"/>
      <dgm:spPr/>
      <dgm:t>
        <a:bodyPr/>
        <a:lstStyle/>
        <a:p>
          <a:r>
            <a:rPr lang="en-GB" dirty="0"/>
            <a:t>By offering a happy and personalised purchasing experience, it helps to maintain existing clients and attract new ones.</a:t>
          </a:r>
        </a:p>
      </dgm:t>
    </dgm:pt>
    <dgm:pt modelId="{FB77B2F2-068C-4796-908B-2664E29581ED}" type="sibTrans" cxnId="{22EABD3A-F9C1-4457-8244-4BF957C136FF}">
      <dgm:prSet/>
      <dgm:spPr/>
      <dgm:t>
        <a:bodyPr/>
        <a:lstStyle/>
        <a:p>
          <a:endParaRPr lang="en-GB"/>
        </a:p>
      </dgm:t>
    </dgm:pt>
    <dgm:pt modelId="{B913300B-2A8B-4252-9023-F7407D2BB77D}" type="parTrans" cxnId="{22EABD3A-F9C1-4457-8244-4BF957C136FF}">
      <dgm:prSet/>
      <dgm:spPr/>
      <dgm:t>
        <a:bodyPr/>
        <a:lstStyle/>
        <a:p>
          <a:endParaRPr lang="en-GB"/>
        </a:p>
      </dgm:t>
    </dgm:pt>
    <dgm:pt modelId="{CBDF9CD4-7454-4E24-8CEF-84C97CF24BD9}" type="pres">
      <dgm:prSet presAssocID="{89B0E859-1738-4943-BA1F-A671EA62E392}" presName="Name0" presStyleCnt="0">
        <dgm:presLayoutVars>
          <dgm:chPref val="1"/>
          <dgm:dir/>
          <dgm:animOne val="branch"/>
          <dgm:animLvl val="lvl"/>
          <dgm:resizeHandles/>
        </dgm:presLayoutVars>
      </dgm:prSet>
      <dgm:spPr/>
    </dgm:pt>
    <dgm:pt modelId="{C0BB2440-C756-430F-BF69-1D9994F12957}" type="pres">
      <dgm:prSet presAssocID="{ADD49645-9430-4F58-9E1F-89A6AE3DA599}" presName="vertOne" presStyleCnt="0"/>
      <dgm:spPr/>
    </dgm:pt>
    <dgm:pt modelId="{F8B53BD6-F7A6-4F94-AED3-D3606D14052E}" type="pres">
      <dgm:prSet presAssocID="{ADD49645-9430-4F58-9E1F-89A6AE3DA599}" presName="txOne" presStyleLbl="node0" presStyleIdx="0" presStyleCnt="5">
        <dgm:presLayoutVars>
          <dgm:chPref val="3"/>
        </dgm:presLayoutVars>
      </dgm:prSet>
      <dgm:spPr/>
    </dgm:pt>
    <dgm:pt modelId="{D3E6E071-AA85-4EEC-B1D1-35B81BFC50D4}" type="pres">
      <dgm:prSet presAssocID="{ADD49645-9430-4F58-9E1F-89A6AE3DA599}" presName="horzOne" presStyleCnt="0"/>
      <dgm:spPr/>
    </dgm:pt>
    <dgm:pt modelId="{408A6E4C-1A5D-4BE6-8869-15F909C0C2AC}" type="pres">
      <dgm:prSet presAssocID="{9BA33642-1844-4EF1-80D8-1AE86213B7E2}" presName="sibSpaceOne" presStyleCnt="0"/>
      <dgm:spPr/>
    </dgm:pt>
    <dgm:pt modelId="{D0510FF5-CB10-407E-9AEE-577B7B5722A8}" type="pres">
      <dgm:prSet presAssocID="{BBE0E728-F55F-4C4E-BF44-ABC4699674E7}" presName="vertOne" presStyleCnt="0"/>
      <dgm:spPr/>
    </dgm:pt>
    <dgm:pt modelId="{67AE4FFF-DDFF-4B39-910A-16940569F18F}" type="pres">
      <dgm:prSet presAssocID="{BBE0E728-F55F-4C4E-BF44-ABC4699674E7}" presName="txOne" presStyleLbl="node0" presStyleIdx="1" presStyleCnt="5">
        <dgm:presLayoutVars>
          <dgm:chPref val="3"/>
        </dgm:presLayoutVars>
      </dgm:prSet>
      <dgm:spPr/>
    </dgm:pt>
    <dgm:pt modelId="{BB7A247D-85E7-4477-9994-4FFEEF93463A}" type="pres">
      <dgm:prSet presAssocID="{BBE0E728-F55F-4C4E-BF44-ABC4699674E7}" presName="horzOne" presStyleCnt="0"/>
      <dgm:spPr/>
    </dgm:pt>
    <dgm:pt modelId="{72B3A423-6DC4-46E3-BFA7-5B6068CA3DEC}" type="pres">
      <dgm:prSet presAssocID="{515CEB61-9318-4BEB-B7D6-87C60B603516}" presName="sibSpaceOne" presStyleCnt="0"/>
      <dgm:spPr/>
    </dgm:pt>
    <dgm:pt modelId="{3EC193AE-0455-40E3-BDC7-F8A4EC865ED2}" type="pres">
      <dgm:prSet presAssocID="{CB2473C7-C624-4E09-820B-BE9CEFDC834A}" presName="vertOne" presStyleCnt="0"/>
      <dgm:spPr/>
    </dgm:pt>
    <dgm:pt modelId="{91551B5C-3D20-4E89-B944-015768BD1FCE}" type="pres">
      <dgm:prSet presAssocID="{CB2473C7-C624-4E09-820B-BE9CEFDC834A}" presName="txOne" presStyleLbl="node0" presStyleIdx="2" presStyleCnt="5">
        <dgm:presLayoutVars>
          <dgm:chPref val="3"/>
        </dgm:presLayoutVars>
      </dgm:prSet>
      <dgm:spPr/>
    </dgm:pt>
    <dgm:pt modelId="{5E033B61-9080-4319-A9F8-216BE625BE7B}" type="pres">
      <dgm:prSet presAssocID="{CB2473C7-C624-4E09-820B-BE9CEFDC834A}" presName="horzOne" presStyleCnt="0"/>
      <dgm:spPr/>
    </dgm:pt>
    <dgm:pt modelId="{C841D9C1-EE54-4DC9-AE13-BE694DD9DA32}" type="pres">
      <dgm:prSet presAssocID="{844BBDB6-653C-4728-A71E-13857E02098B}" presName="sibSpaceOne" presStyleCnt="0"/>
      <dgm:spPr/>
    </dgm:pt>
    <dgm:pt modelId="{C794284A-B19E-4FE4-B8E1-07B2125AF4A9}" type="pres">
      <dgm:prSet presAssocID="{0BFB8EDF-2C71-48DF-977E-608A970B0BA2}" presName="vertOne" presStyleCnt="0"/>
      <dgm:spPr/>
    </dgm:pt>
    <dgm:pt modelId="{4BE7AD42-A29B-4C08-8581-3B9D768193DD}" type="pres">
      <dgm:prSet presAssocID="{0BFB8EDF-2C71-48DF-977E-608A970B0BA2}" presName="txOne" presStyleLbl="node0" presStyleIdx="3" presStyleCnt="5">
        <dgm:presLayoutVars>
          <dgm:chPref val="3"/>
        </dgm:presLayoutVars>
      </dgm:prSet>
      <dgm:spPr/>
    </dgm:pt>
    <dgm:pt modelId="{6887B967-8712-497B-A06D-E04210B5E64A}" type="pres">
      <dgm:prSet presAssocID="{0BFB8EDF-2C71-48DF-977E-608A970B0BA2}" presName="horzOne" presStyleCnt="0"/>
      <dgm:spPr/>
    </dgm:pt>
    <dgm:pt modelId="{BC65BB89-CBBB-402B-B091-C78E3968C6FF}" type="pres">
      <dgm:prSet presAssocID="{762F7009-F493-44AB-90B5-7EC1DF4D48B9}" presName="sibSpaceOne" presStyleCnt="0"/>
      <dgm:spPr/>
    </dgm:pt>
    <dgm:pt modelId="{90CD052C-8459-438E-B026-6239EBC7D962}" type="pres">
      <dgm:prSet presAssocID="{948825ED-6FE4-4688-ADC2-393D024EC02B}" presName="vertOne" presStyleCnt="0"/>
      <dgm:spPr/>
    </dgm:pt>
    <dgm:pt modelId="{D3594F2A-D7CB-47A7-8F60-52BA5E3EE776}" type="pres">
      <dgm:prSet presAssocID="{948825ED-6FE4-4688-ADC2-393D024EC02B}" presName="txOne" presStyleLbl="node0" presStyleIdx="4" presStyleCnt="5">
        <dgm:presLayoutVars>
          <dgm:chPref val="3"/>
        </dgm:presLayoutVars>
      </dgm:prSet>
      <dgm:spPr/>
    </dgm:pt>
    <dgm:pt modelId="{3CE07499-0018-4535-B949-FC9FFBECB2A5}" type="pres">
      <dgm:prSet presAssocID="{948825ED-6FE4-4688-ADC2-393D024EC02B}" presName="horzOne" presStyleCnt="0"/>
      <dgm:spPr/>
    </dgm:pt>
  </dgm:ptLst>
  <dgm:cxnLst>
    <dgm:cxn modelId="{C7160C0C-1A0E-41A4-9A09-069707928648}" type="presOf" srcId="{CB2473C7-C624-4E09-820B-BE9CEFDC834A}" destId="{91551B5C-3D20-4E89-B944-015768BD1FCE}" srcOrd="0" destOrd="0" presId="urn:microsoft.com/office/officeart/2005/8/layout/hierarchy4"/>
    <dgm:cxn modelId="{91811C1B-41FD-44AC-A0DC-612AB53FABAA}" srcId="{89B0E859-1738-4943-BA1F-A671EA62E392}" destId="{ADD49645-9430-4F58-9E1F-89A6AE3DA599}" srcOrd="0" destOrd="0" parTransId="{9FB80C27-A9C3-41DD-926A-323D8A20026A}" sibTransId="{9BA33642-1844-4EF1-80D8-1AE86213B7E2}"/>
    <dgm:cxn modelId="{22EABD3A-F9C1-4457-8244-4BF957C136FF}" srcId="{89B0E859-1738-4943-BA1F-A671EA62E392}" destId="{948825ED-6FE4-4688-ADC2-393D024EC02B}" srcOrd="4" destOrd="0" parTransId="{B913300B-2A8B-4252-9023-F7407D2BB77D}" sibTransId="{FB77B2F2-068C-4796-908B-2664E29581ED}"/>
    <dgm:cxn modelId="{B194126F-66DC-40EB-A28E-F4928079EEA3}" type="presOf" srcId="{ADD49645-9430-4F58-9E1F-89A6AE3DA599}" destId="{F8B53BD6-F7A6-4F94-AED3-D3606D14052E}" srcOrd="0" destOrd="0" presId="urn:microsoft.com/office/officeart/2005/8/layout/hierarchy4"/>
    <dgm:cxn modelId="{4BFC666F-E5A1-4785-AB5C-01551190D7A9}" type="presOf" srcId="{0BFB8EDF-2C71-48DF-977E-608A970B0BA2}" destId="{4BE7AD42-A29B-4C08-8581-3B9D768193DD}" srcOrd="0" destOrd="0" presId="urn:microsoft.com/office/officeart/2005/8/layout/hierarchy4"/>
    <dgm:cxn modelId="{4E34519F-FA78-490B-A878-0F1D0F1B6432}" srcId="{89B0E859-1738-4943-BA1F-A671EA62E392}" destId="{BBE0E728-F55F-4C4E-BF44-ABC4699674E7}" srcOrd="1" destOrd="0" parTransId="{6385EF28-9ACF-4AC8-9738-91626BB79D0C}" sibTransId="{515CEB61-9318-4BEB-B7D6-87C60B603516}"/>
    <dgm:cxn modelId="{FB0288A8-3275-483B-8CC2-7B3437B90B0A}" type="presOf" srcId="{948825ED-6FE4-4688-ADC2-393D024EC02B}" destId="{D3594F2A-D7CB-47A7-8F60-52BA5E3EE776}" srcOrd="0" destOrd="0" presId="urn:microsoft.com/office/officeart/2005/8/layout/hierarchy4"/>
    <dgm:cxn modelId="{A1F298B4-8D4F-4EB8-90FB-4C94FB4FA634}" type="presOf" srcId="{89B0E859-1738-4943-BA1F-A671EA62E392}" destId="{CBDF9CD4-7454-4E24-8CEF-84C97CF24BD9}" srcOrd="0" destOrd="0" presId="urn:microsoft.com/office/officeart/2005/8/layout/hierarchy4"/>
    <dgm:cxn modelId="{DDB829DD-6AE9-4B7B-B204-4D17E3B6EF7A}" srcId="{89B0E859-1738-4943-BA1F-A671EA62E392}" destId="{CB2473C7-C624-4E09-820B-BE9CEFDC834A}" srcOrd="2" destOrd="0" parTransId="{08491C96-EED5-46F9-9FFB-1E1C6206E419}" sibTransId="{844BBDB6-653C-4728-A71E-13857E02098B}"/>
    <dgm:cxn modelId="{0420C7E8-6B99-4853-8B75-AACEF0E8F66A}" srcId="{89B0E859-1738-4943-BA1F-A671EA62E392}" destId="{0BFB8EDF-2C71-48DF-977E-608A970B0BA2}" srcOrd="3" destOrd="0" parTransId="{FCDA43AC-C80B-484C-BE65-6DE343693009}" sibTransId="{762F7009-F493-44AB-90B5-7EC1DF4D48B9}"/>
    <dgm:cxn modelId="{D6720AEC-FDB2-41CD-A34C-94D394F016B9}" type="presOf" srcId="{BBE0E728-F55F-4C4E-BF44-ABC4699674E7}" destId="{67AE4FFF-DDFF-4B39-910A-16940569F18F}" srcOrd="0" destOrd="0" presId="urn:microsoft.com/office/officeart/2005/8/layout/hierarchy4"/>
    <dgm:cxn modelId="{6F44C9C3-A288-42B5-A693-37389E695AAC}" type="presParOf" srcId="{CBDF9CD4-7454-4E24-8CEF-84C97CF24BD9}" destId="{C0BB2440-C756-430F-BF69-1D9994F12957}" srcOrd="0" destOrd="0" presId="urn:microsoft.com/office/officeart/2005/8/layout/hierarchy4"/>
    <dgm:cxn modelId="{E20344F9-50DB-4389-BE9D-852E04D287BC}" type="presParOf" srcId="{C0BB2440-C756-430F-BF69-1D9994F12957}" destId="{F8B53BD6-F7A6-4F94-AED3-D3606D14052E}" srcOrd="0" destOrd="0" presId="urn:microsoft.com/office/officeart/2005/8/layout/hierarchy4"/>
    <dgm:cxn modelId="{2B508CD4-ABB9-4E10-85C3-5DDE1017200A}" type="presParOf" srcId="{C0BB2440-C756-430F-BF69-1D9994F12957}" destId="{D3E6E071-AA85-4EEC-B1D1-35B81BFC50D4}" srcOrd="1" destOrd="0" presId="urn:microsoft.com/office/officeart/2005/8/layout/hierarchy4"/>
    <dgm:cxn modelId="{ACD8432D-E76E-4A01-B76E-4175B9455A87}" type="presParOf" srcId="{CBDF9CD4-7454-4E24-8CEF-84C97CF24BD9}" destId="{408A6E4C-1A5D-4BE6-8869-15F909C0C2AC}" srcOrd="1" destOrd="0" presId="urn:microsoft.com/office/officeart/2005/8/layout/hierarchy4"/>
    <dgm:cxn modelId="{49EC9FBA-8256-4644-9624-CE09BDF9ECC7}" type="presParOf" srcId="{CBDF9CD4-7454-4E24-8CEF-84C97CF24BD9}" destId="{D0510FF5-CB10-407E-9AEE-577B7B5722A8}" srcOrd="2" destOrd="0" presId="urn:microsoft.com/office/officeart/2005/8/layout/hierarchy4"/>
    <dgm:cxn modelId="{AF9DAA30-D4DA-43EC-B86B-EAAFB8C1B5EA}" type="presParOf" srcId="{D0510FF5-CB10-407E-9AEE-577B7B5722A8}" destId="{67AE4FFF-DDFF-4B39-910A-16940569F18F}" srcOrd="0" destOrd="0" presId="urn:microsoft.com/office/officeart/2005/8/layout/hierarchy4"/>
    <dgm:cxn modelId="{87606ED7-A692-4E9E-AC0C-BE69ACA9C320}" type="presParOf" srcId="{D0510FF5-CB10-407E-9AEE-577B7B5722A8}" destId="{BB7A247D-85E7-4477-9994-4FFEEF93463A}" srcOrd="1" destOrd="0" presId="urn:microsoft.com/office/officeart/2005/8/layout/hierarchy4"/>
    <dgm:cxn modelId="{9E5CEBAD-850B-4E7F-9260-9260365F3F09}" type="presParOf" srcId="{CBDF9CD4-7454-4E24-8CEF-84C97CF24BD9}" destId="{72B3A423-6DC4-46E3-BFA7-5B6068CA3DEC}" srcOrd="3" destOrd="0" presId="urn:microsoft.com/office/officeart/2005/8/layout/hierarchy4"/>
    <dgm:cxn modelId="{21891FDB-203D-4FBA-AF18-3610AA2A0C6D}" type="presParOf" srcId="{CBDF9CD4-7454-4E24-8CEF-84C97CF24BD9}" destId="{3EC193AE-0455-40E3-BDC7-F8A4EC865ED2}" srcOrd="4" destOrd="0" presId="urn:microsoft.com/office/officeart/2005/8/layout/hierarchy4"/>
    <dgm:cxn modelId="{32169D4C-11B2-4DAE-9B9A-841B7B83CE3F}" type="presParOf" srcId="{3EC193AE-0455-40E3-BDC7-F8A4EC865ED2}" destId="{91551B5C-3D20-4E89-B944-015768BD1FCE}" srcOrd="0" destOrd="0" presId="urn:microsoft.com/office/officeart/2005/8/layout/hierarchy4"/>
    <dgm:cxn modelId="{7A3C61C1-E728-4484-93D5-530065EA205C}" type="presParOf" srcId="{3EC193AE-0455-40E3-BDC7-F8A4EC865ED2}" destId="{5E033B61-9080-4319-A9F8-216BE625BE7B}" srcOrd="1" destOrd="0" presId="urn:microsoft.com/office/officeart/2005/8/layout/hierarchy4"/>
    <dgm:cxn modelId="{0463DEF2-4B2E-4F37-BB4B-A7554932B651}" type="presParOf" srcId="{CBDF9CD4-7454-4E24-8CEF-84C97CF24BD9}" destId="{C841D9C1-EE54-4DC9-AE13-BE694DD9DA32}" srcOrd="5" destOrd="0" presId="urn:microsoft.com/office/officeart/2005/8/layout/hierarchy4"/>
    <dgm:cxn modelId="{482C8C9F-A534-46E0-94CF-DDA3DB773343}" type="presParOf" srcId="{CBDF9CD4-7454-4E24-8CEF-84C97CF24BD9}" destId="{C794284A-B19E-4FE4-B8E1-07B2125AF4A9}" srcOrd="6" destOrd="0" presId="urn:microsoft.com/office/officeart/2005/8/layout/hierarchy4"/>
    <dgm:cxn modelId="{CFD1F85C-C922-44A6-BF6B-6842447B8F70}" type="presParOf" srcId="{C794284A-B19E-4FE4-B8E1-07B2125AF4A9}" destId="{4BE7AD42-A29B-4C08-8581-3B9D768193DD}" srcOrd="0" destOrd="0" presId="urn:microsoft.com/office/officeart/2005/8/layout/hierarchy4"/>
    <dgm:cxn modelId="{775EE677-136A-4E96-A4F8-87370DEC4F6B}" type="presParOf" srcId="{C794284A-B19E-4FE4-B8E1-07B2125AF4A9}" destId="{6887B967-8712-497B-A06D-E04210B5E64A}" srcOrd="1" destOrd="0" presId="urn:microsoft.com/office/officeart/2005/8/layout/hierarchy4"/>
    <dgm:cxn modelId="{FA7E8A1A-775F-4B55-8B24-8C7EDD0F804C}" type="presParOf" srcId="{CBDF9CD4-7454-4E24-8CEF-84C97CF24BD9}" destId="{BC65BB89-CBBB-402B-B091-C78E3968C6FF}" srcOrd="7" destOrd="0" presId="urn:microsoft.com/office/officeart/2005/8/layout/hierarchy4"/>
    <dgm:cxn modelId="{8A76255A-3F7F-4924-93AB-0483B5CBBD68}" type="presParOf" srcId="{CBDF9CD4-7454-4E24-8CEF-84C97CF24BD9}" destId="{90CD052C-8459-438E-B026-6239EBC7D962}" srcOrd="8" destOrd="0" presId="urn:microsoft.com/office/officeart/2005/8/layout/hierarchy4"/>
    <dgm:cxn modelId="{A5D53795-2626-4873-BF80-9DB96913E7C2}" type="presParOf" srcId="{90CD052C-8459-438E-B026-6239EBC7D962}" destId="{D3594F2A-D7CB-47A7-8F60-52BA5E3EE776}" srcOrd="0" destOrd="0" presId="urn:microsoft.com/office/officeart/2005/8/layout/hierarchy4"/>
    <dgm:cxn modelId="{C9E0D4B8-2E00-42EE-8C63-DEEACC42E25F}" type="presParOf" srcId="{90CD052C-8459-438E-B026-6239EBC7D962}" destId="{3CE07499-0018-4535-B949-FC9FFBECB2A5}"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E0A7078-32A8-4181-97AA-9C973AC61FB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E7D8E90-A7A3-437A-A1DA-8893B2429DEA}">
      <dgm:prSet phldrT="[Text]" custT="1"/>
      <dgm:spPr/>
      <dgm:t>
        <a:bodyPr/>
        <a:lstStyle/>
        <a:p>
          <a:r>
            <a:rPr lang="en-GB" sz="2000" b="0" i="0" dirty="0"/>
            <a:t>Allows them to collect and analyse consumer data in order to deliver targeted product recommendations and promotions, nurturing client loyalty and repeat business.</a:t>
          </a:r>
          <a:endParaRPr lang="en-GB" sz="2000" dirty="0"/>
        </a:p>
      </dgm:t>
    </dgm:pt>
    <dgm:pt modelId="{30BD9768-B97F-4440-B007-2C3E798926A2}" type="parTrans" cxnId="{37F50C88-A801-429A-AED9-F285B6BA28D4}">
      <dgm:prSet/>
      <dgm:spPr/>
      <dgm:t>
        <a:bodyPr/>
        <a:lstStyle/>
        <a:p>
          <a:endParaRPr lang="en-GB" sz="6000"/>
        </a:p>
      </dgm:t>
    </dgm:pt>
    <dgm:pt modelId="{E453B407-BACC-4642-B3EF-E94E323FA9D7}" type="sibTrans" cxnId="{37F50C88-A801-429A-AED9-F285B6BA28D4}">
      <dgm:prSet/>
      <dgm:spPr/>
      <dgm:t>
        <a:bodyPr/>
        <a:lstStyle/>
        <a:p>
          <a:endParaRPr lang="en-GB" sz="6000"/>
        </a:p>
      </dgm:t>
    </dgm:pt>
    <dgm:pt modelId="{3DD294E5-DFD6-4AE1-98E0-394CA52CC2CE}">
      <dgm:prSet phldrT="[Text]" custT="1"/>
      <dgm:spPr/>
      <dgm:t>
        <a:bodyPr/>
        <a:lstStyle/>
        <a:p>
          <a:r>
            <a:rPr lang="en-GB" sz="2000" b="0" i="0" dirty="0"/>
            <a:t>Scalability: Amazon's CRM system's elasticity and scalability allow the corporation to respond swiftly to changing customer needs and industry trends (</a:t>
          </a:r>
          <a:r>
            <a:rPr lang="de-DE" sz="2000" b="0" i="0" dirty="0"/>
            <a:t>Barger, Peltier and Schultz, 2016; Chen &amp; Popovich, 2003)</a:t>
          </a:r>
          <a:r>
            <a:rPr lang="en-GB" sz="2000" b="0" i="0" dirty="0"/>
            <a:t>.</a:t>
          </a:r>
          <a:endParaRPr lang="en-GB" sz="2000" dirty="0"/>
        </a:p>
      </dgm:t>
    </dgm:pt>
    <dgm:pt modelId="{8B6BC67C-C913-40CC-B6A8-628761E6CBBE}" type="parTrans" cxnId="{C255B0EA-1151-4752-A1B5-6DE50CCEDDE1}">
      <dgm:prSet/>
      <dgm:spPr/>
      <dgm:t>
        <a:bodyPr/>
        <a:lstStyle/>
        <a:p>
          <a:endParaRPr lang="en-GB" sz="6000"/>
        </a:p>
      </dgm:t>
    </dgm:pt>
    <dgm:pt modelId="{8724CB42-3652-47F3-9A30-864AD9949D79}" type="sibTrans" cxnId="{C255B0EA-1151-4752-A1B5-6DE50CCEDDE1}">
      <dgm:prSet/>
      <dgm:spPr/>
      <dgm:t>
        <a:bodyPr/>
        <a:lstStyle/>
        <a:p>
          <a:endParaRPr lang="en-GB" sz="6000"/>
        </a:p>
      </dgm:t>
    </dgm:pt>
    <dgm:pt modelId="{12B8FA28-B511-4F7E-9EE4-069B3A06AB3C}">
      <dgm:prSet phldrT="[Text]" custT="1"/>
      <dgm:spPr/>
      <dgm:t>
        <a:bodyPr/>
        <a:lstStyle/>
        <a:p>
          <a:r>
            <a:rPr lang="en-GB" sz="2000" dirty="0"/>
            <a:t>Offers a competitive edge by providing consumers with a tailored experience and keeping the firm ahead of its competitors.</a:t>
          </a:r>
        </a:p>
      </dgm:t>
    </dgm:pt>
    <dgm:pt modelId="{0280F9E3-1A70-47BB-9F0A-7B958989612C}" type="parTrans" cxnId="{052E3A42-5B2D-4CE7-949F-FA0258B677FC}">
      <dgm:prSet/>
      <dgm:spPr/>
      <dgm:t>
        <a:bodyPr/>
        <a:lstStyle/>
        <a:p>
          <a:endParaRPr lang="en-GB" sz="6000"/>
        </a:p>
      </dgm:t>
    </dgm:pt>
    <dgm:pt modelId="{BE67F146-982E-4FD4-81F6-320556D312CF}" type="sibTrans" cxnId="{052E3A42-5B2D-4CE7-949F-FA0258B677FC}">
      <dgm:prSet/>
      <dgm:spPr/>
      <dgm:t>
        <a:bodyPr/>
        <a:lstStyle/>
        <a:p>
          <a:endParaRPr lang="en-GB" sz="6000"/>
        </a:p>
      </dgm:t>
    </dgm:pt>
    <dgm:pt modelId="{38EC7ECB-E58C-412F-BE03-BD0497A48CB0}">
      <dgm:prSet phldrT="[Text]" custT="1"/>
      <dgm:spPr/>
      <dgm:t>
        <a:bodyPr/>
        <a:lstStyle/>
        <a:p>
          <a:r>
            <a:rPr lang="en-GB" sz="2000" b="0" i="0" dirty="0"/>
            <a:t>Gathers information about the behaviour, preferences, and purchasing patterns of its customers, which it can utilise to enhance the customer experience (</a:t>
          </a:r>
          <a:r>
            <a:rPr lang="en-GB" sz="2000" b="0" i="0" dirty="0" err="1"/>
            <a:t>Bilgihan</a:t>
          </a:r>
          <a:r>
            <a:rPr lang="en-GB" sz="2000" b="0" i="0" dirty="0"/>
            <a:t>, </a:t>
          </a:r>
          <a:r>
            <a:rPr lang="en-GB" sz="2000" b="0" i="0" dirty="0" err="1"/>
            <a:t>Kandampully</a:t>
          </a:r>
          <a:r>
            <a:rPr lang="en-GB" sz="2000" b="0" i="0" dirty="0"/>
            <a:t> and Zhang, 2016).</a:t>
          </a:r>
          <a:endParaRPr lang="en-GB" sz="2000" dirty="0"/>
        </a:p>
      </dgm:t>
    </dgm:pt>
    <dgm:pt modelId="{34ED1BDA-F2C5-4121-8F9F-1326F3A657C0}" type="parTrans" cxnId="{DEF46BD7-0FAD-4B1B-BD30-D5EC7ED96AEA}">
      <dgm:prSet/>
      <dgm:spPr/>
      <dgm:t>
        <a:bodyPr/>
        <a:lstStyle/>
        <a:p>
          <a:endParaRPr lang="en-GB" sz="6000"/>
        </a:p>
      </dgm:t>
    </dgm:pt>
    <dgm:pt modelId="{D0F024F0-A380-453C-8F09-354593DC56B3}" type="sibTrans" cxnId="{DEF46BD7-0FAD-4B1B-BD30-D5EC7ED96AEA}">
      <dgm:prSet/>
      <dgm:spPr/>
      <dgm:t>
        <a:bodyPr/>
        <a:lstStyle/>
        <a:p>
          <a:endParaRPr lang="en-GB" sz="6000"/>
        </a:p>
      </dgm:t>
    </dgm:pt>
    <dgm:pt modelId="{CC71B83B-06F1-4675-BCB4-C2770369E14D}">
      <dgm:prSet phldrT="[Text]" custT="1"/>
      <dgm:spPr/>
      <dgm:t>
        <a:bodyPr/>
        <a:lstStyle/>
        <a:p>
          <a:r>
            <a:rPr lang="en-GB" sz="2000" dirty="0"/>
            <a:t>Amazon's CRM system's tailored experience builds customer loyalty, which helps to boost customer retention and lifetime value.</a:t>
          </a:r>
        </a:p>
      </dgm:t>
    </dgm:pt>
    <dgm:pt modelId="{0A748559-08B6-4CA6-9E10-DEAB90B74EB3}" type="parTrans" cxnId="{CA9BE222-43AB-4E68-89E8-DB73E27FADA0}">
      <dgm:prSet/>
      <dgm:spPr/>
      <dgm:t>
        <a:bodyPr/>
        <a:lstStyle/>
        <a:p>
          <a:endParaRPr lang="en-GB"/>
        </a:p>
      </dgm:t>
    </dgm:pt>
    <dgm:pt modelId="{8AFD77F7-79C6-43AC-A6A7-88D453F9E169}" type="sibTrans" cxnId="{CA9BE222-43AB-4E68-89E8-DB73E27FADA0}">
      <dgm:prSet/>
      <dgm:spPr/>
      <dgm:t>
        <a:bodyPr/>
        <a:lstStyle/>
        <a:p>
          <a:endParaRPr lang="en-GB"/>
        </a:p>
      </dgm:t>
    </dgm:pt>
    <dgm:pt modelId="{72DB4D16-8948-4A89-9072-C326A031DD2B}" type="pres">
      <dgm:prSet presAssocID="{DE0A7078-32A8-4181-97AA-9C973AC61FB0}" presName="linear" presStyleCnt="0">
        <dgm:presLayoutVars>
          <dgm:dir/>
          <dgm:animLvl val="lvl"/>
          <dgm:resizeHandles val="exact"/>
        </dgm:presLayoutVars>
      </dgm:prSet>
      <dgm:spPr/>
    </dgm:pt>
    <dgm:pt modelId="{C3A3F1E1-1632-4F2F-B8CA-EAEEC3AC5EC1}" type="pres">
      <dgm:prSet presAssocID="{DE7D8E90-A7A3-437A-A1DA-8893B2429DEA}" presName="parentLin" presStyleCnt="0"/>
      <dgm:spPr/>
    </dgm:pt>
    <dgm:pt modelId="{62573E57-BBBC-40AF-9E9F-8482554CC8B7}" type="pres">
      <dgm:prSet presAssocID="{DE7D8E90-A7A3-437A-A1DA-8893B2429DEA}" presName="parentLeftMargin" presStyleLbl="node1" presStyleIdx="0" presStyleCnt="5"/>
      <dgm:spPr/>
    </dgm:pt>
    <dgm:pt modelId="{FE4695F7-9963-4D6A-8DAD-4C5858BDB8C9}" type="pres">
      <dgm:prSet presAssocID="{DE7D8E90-A7A3-437A-A1DA-8893B2429DEA}" presName="parentText" presStyleLbl="node1" presStyleIdx="0" presStyleCnt="5" custScaleX="142857" custScaleY="147681">
        <dgm:presLayoutVars>
          <dgm:chMax val="0"/>
          <dgm:bulletEnabled val="1"/>
        </dgm:presLayoutVars>
      </dgm:prSet>
      <dgm:spPr/>
    </dgm:pt>
    <dgm:pt modelId="{4514C73B-3A2E-4D42-B804-880F072B2E69}" type="pres">
      <dgm:prSet presAssocID="{DE7D8E90-A7A3-437A-A1DA-8893B2429DEA}" presName="negativeSpace" presStyleCnt="0"/>
      <dgm:spPr/>
    </dgm:pt>
    <dgm:pt modelId="{762BE21B-4094-4BD3-9312-97D56757BDBA}" type="pres">
      <dgm:prSet presAssocID="{DE7D8E90-A7A3-437A-A1DA-8893B2429DEA}" presName="childText" presStyleLbl="conFgAcc1" presStyleIdx="0" presStyleCnt="5">
        <dgm:presLayoutVars>
          <dgm:bulletEnabled val="1"/>
        </dgm:presLayoutVars>
      </dgm:prSet>
      <dgm:spPr/>
    </dgm:pt>
    <dgm:pt modelId="{6EA01F81-8574-410E-BF38-EAFFFC26EB0A}" type="pres">
      <dgm:prSet presAssocID="{E453B407-BACC-4642-B3EF-E94E323FA9D7}" presName="spaceBetweenRectangles" presStyleCnt="0"/>
      <dgm:spPr/>
    </dgm:pt>
    <dgm:pt modelId="{E452DD9A-73AA-44FE-9486-83A5D7A0654F}" type="pres">
      <dgm:prSet presAssocID="{3DD294E5-DFD6-4AE1-98E0-394CA52CC2CE}" presName="parentLin" presStyleCnt="0"/>
      <dgm:spPr/>
    </dgm:pt>
    <dgm:pt modelId="{22F239CE-8A97-44AE-8449-9B662369DDA7}" type="pres">
      <dgm:prSet presAssocID="{3DD294E5-DFD6-4AE1-98E0-394CA52CC2CE}" presName="parentLeftMargin" presStyleLbl="node1" presStyleIdx="0" presStyleCnt="5"/>
      <dgm:spPr/>
    </dgm:pt>
    <dgm:pt modelId="{99DF7CCC-C7D2-43FF-BF93-7E6FC51F6F7E}" type="pres">
      <dgm:prSet presAssocID="{3DD294E5-DFD6-4AE1-98E0-394CA52CC2CE}" presName="parentText" presStyleLbl="node1" presStyleIdx="1" presStyleCnt="5" custScaleX="142857" custScaleY="194514">
        <dgm:presLayoutVars>
          <dgm:chMax val="0"/>
          <dgm:bulletEnabled val="1"/>
        </dgm:presLayoutVars>
      </dgm:prSet>
      <dgm:spPr/>
    </dgm:pt>
    <dgm:pt modelId="{4C953F39-4E73-4E8F-8DEA-C33FEED7F461}" type="pres">
      <dgm:prSet presAssocID="{3DD294E5-DFD6-4AE1-98E0-394CA52CC2CE}" presName="negativeSpace" presStyleCnt="0"/>
      <dgm:spPr/>
    </dgm:pt>
    <dgm:pt modelId="{9E900E27-99DD-497F-8CDE-A2E79AA47F5E}" type="pres">
      <dgm:prSet presAssocID="{3DD294E5-DFD6-4AE1-98E0-394CA52CC2CE}" presName="childText" presStyleLbl="conFgAcc1" presStyleIdx="1" presStyleCnt="5">
        <dgm:presLayoutVars>
          <dgm:bulletEnabled val="1"/>
        </dgm:presLayoutVars>
      </dgm:prSet>
      <dgm:spPr/>
    </dgm:pt>
    <dgm:pt modelId="{55DCD3CE-3A33-4FC8-9E64-A69198474269}" type="pres">
      <dgm:prSet presAssocID="{8724CB42-3652-47F3-9A30-864AD9949D79}" presName="spaceBetweenRectangles" presStyleCnt="0"/>
      <dgm:spPr/>
    </dgm:pt>
    <dgm:pt modelId="{B98360BD-8C90-4AA4-86E7-69215FB6ACEB}" type="pres">
      <dgm:prSet presAssocID="{38EC7ECB-E58C-412F-BE03-BD0497A48CB0}" presName="parentLin" presStyleCnt="0"/>
      <dgm:spPr/>
    </dgm:pt>
    <dgm:pt modelId="{AD9494DB-8F3C-4BF3-A895-44FE98382C00}" type="pres">
      <dgm:prSet presAssocID="{38EC7ECB-E58C-412F-BE03-BD0497A48CB0}" presName="parentLeftMargin" presStyleLbl="node1" presStyleIdx="1" presStyleCnt="5"/>
      <dgm:spPr/>
    </dgm:pt>
    <dgm:pt modelId="{3B2218BF-19E0-425E-A23A-BA4FB0EA896E}" type="pres">
      <dgm:prSet presAssocID="{38EC7ECB-E58C-412F-BE03-BD0497A48CB0}" presName="parentText" presStyleLbl="node1" presStyleIdx="2" presStyleCnt="5" custScaleX="142857" custScaleY="210407">
        <dgm:presLayoutVars>
          <dgm:chMax val="0"/>
          <dgm:bulletEnabled val="1"/>
        </dgm:presLayoutVars>
      </dgm:prSet>
      <dgm:spPr/>
    </dgm:pt>
    <dgm:pt modelId="{5F52FECE-1A64-493C-801E-24E57BBC90B8}" type="pres">
      <dgm:prSet presAssocID="{38EC7ECB-E58C-412F-BE03-BD0497A48CB0}" presName="negativeSpace" presStyleCnt="0"/>
      <dgm:spPr/>
    </dgm:pt>
    <dgm:pt modelId="{1674E9BA-B8D4-4FE0-94B1-F513340BC356}" type="pres">
      <dgm:prSet presAssocID="{38EC7ECB-E58C-412F-BE03-BD0497A48CB0}" presName="childText" presStyleLbl="conFgAcc1" presStyleIdx="2" presStyleCnt="5">
        <dgm:presLayoutVars>
          <dgm:bulletEnabled val="1"/>
        </dgm:presLayoutVars>
      </dgm:prSet>
      <dgm:spPr/>
    </dgm:pt>
    <dgm:pt modelId="{6B50BE30-1EA1-402B-A8F3-F1E4EB08105C}" type="pres">
      <dgm:prSet presAssocID="{D0F024F0-A380-453C-8F09-354593DC56B3}" presName="spaceBetweenRectangles" presStyleCnt="0"/>
      <dgm:spPr/>
    </dgm:pt>
    <dgm:pt modelId="{7D52A8FD-6EF6-4B63-8465-8A6EC89A4802}" type="pres">
      <dgm:prSet presAssocID="{12B8FA28-B511-4F7E-9EE4-069B3A06AB3C}" presName="parentLin" presStyleCnt="0"/>
      <dgm:spPr/>
    </dgm:pt>
    <dgm:pt modelId="{50F6AC17-B018-4797-A3AF-154911A735CF}" type="pres">
      <dgm:prSet presAssocID="{12B8FA28-B511-4F7E-9EE4-069B3A06AB3C}" presName="parentLeftMargin" presStyleLbl="node1" presStyleIdx="2" presStyleCnt="5"/>
      <dgm:spPr/>
    </dgm:pt>
    <dgm:pt modelId="{E8E7D897-73D2-46F0-A207-4D793476071C}" type="pres">
      <dgm:prSet presAssocID="{12B8FA28-B511-4F7E-9EE4-069B3A06AB3C}" presName="parentText" presStyleLbl="node1" presStyleIdx="3" presStyleCnt="5" custScaleX="142857" custScaleY="197491">
        <dgm:presLayoutVars>
          <dgm:chMax val="0"/>
          <dgm:bulletEnabled val="1"/>
        </dgm:presLayoutVars>
      </dgm:prSet>
      <dgm:spPr/>
    </dgm:pt>
    <dgm:pt modelId="{E4AA982E-8011-4073-96B2-882B5F8ABB09}" type="pres">
      <dgm:prSet presAssocID="{12B8FA28-B511-4F7E-9EE4-069B3A06AB3C}" presName="negativeSpace" presStyleCnt="0"/>
      <dgm:spPr/>
    </dgm:pt>
    <dgm:pt modelId="{1CFC9089-E5F8-4AC3-A71C-A77125C547C9}" type="pres">
      <dgm:prSet presAssocID="{12B8FA28-B511-4F7E-9EE4-069B3A06AB3C}" presName="childText" presStyleLbl="conFgAcc1" presStyleIdx="3" presStyleCnt="5">
        <dgm:presLayoutVars>
          <dgm:bulletEnabled val="1"/>
        </dgm:presLayoutVars>
      </dgm:prSet>
      <dgm:spPr/>
    </dgm:pt>
    <dgm:pt modelId="{2F57DB65-8222-42F5-A347-3115DABF32BC}" type="pres">
      <dgm:prSet presAssocID="{BE67F146-982E-4FD4-81F6-320556D312CF}" presName="spaceBetweenRectangles" presStyleCnt="0"/>
      <dgm:spPr/>
    </dgm:pt>
    <dgm:pt modelId="{23D37167-9E84-4413-A443-39A2497FAD0D}" type="pres">
      <dgm:prSet presAssocID="{CC71B83B-06F1-4675-BCB4-C2770369E14D}" presName="parentLin" presStyleCnt="0"/>
      <dgm:spPr/>
    </dgm:pt>
    <dgm:pt modelId="{338B54DB-16AC-48D0-B71F-03D5CC7544B7}" type="pres">
      <dgm:prSet presAssocID="{CC71B83B-06F1-4675-BCB4-C2770369E14D}" presName="parentLeftMargin" presStyleLbl="node1" presStyleIdx="3" presStyleCnt="5"/>
      <dgm:spPr/>
    </dgm:pt>
    <dgm:pt modelId="{40672BC5-4EE3-4676-B7D2-ED48260D07D2}" type="pres">
      <dgm:prSet presAssocID="{CC71B83B-06F1-4675-BCB4-C2770369E14D}" presName="parentText" presStyleLbl="node1" presStyleIdx="4" presStyleCnt="5" custScaleX="142857" custScaleY="134530">
        <dgm:presLayoutVars>
          <dgm:chMax val="0"/>
          <dgm:bulletEnabled val="1"/>
        </dgm:presLayoutVars>
      </dgm:prSet>
      <dgm:spPr/>
    </dgm:pt>
    <dgm:pt modelId="{9301F759-ACCC-44F6-B4E2-E02A2DAB68FF}" type="pres">
      <dgm:prSet presAssocID="{CC71B83B-06F1-4675-BCB4-C2770369E14D}" presName="negativeSpace" presStyleCnt="0"/>
      <dgm:spPr/>
    </dgm:pt>
    <dgm:pt modelId="{144DED17-E431-4752-BD30-AFD58D1B223E}" type="pres">
      <dgm:prSet presAssocID="{CC71B83B-06F1-4675-BCB4-C2770369E14D}" presName="childText" presStyleLbl="conFgAcc1" presStyleIdx="4" presStyleCnt="5">
        <dgm:presLayoutVars>
          <dgm:bulletEnabled val="1"/>
        </dgm:presLayoutVars>
      </dgm:prSet>
      <dgm:spPr/>
    </dgm:pt>
  </dgm:ptLst>
  <dgm:cxnLst>
    <dgm:cxn modelId="{CA9BE222-43AB-4E68-89E8-DB73E27FADA0}" srcId="{DE0A7078-32A8-4181-97AA-9C973AC61FB0}" destId="{CC71B83B-06F1-4675-BCB4-C2770369E14D}" srcOrd="4" destOrd="0" parTransId="{0A748559-08B6-4CA6-9E10-DEAB90B74EB3}" sibTransId="{8AFD77F7-79C6-43AC-A6A7-88D453F9E169}"/>
    <dgm:cxn modelId="{A027423C-C53B-4E11-A6DE-893EFDD3605A}" type="presOf" srcId="{12B8FA28-B511-4F7E-9EE4-069B3A06AB3C}" destId="{E8E7D897-73D2-46F0-A207-4D793476071C}" srcOrd="1" destOrd="0" presId="urn:microsoft.com/office/officeart/2005/8/layout/list1"/>
    <dgm:cxn modelId="{052E3A42-5B2D-4CE7-949F-FA0258B677FC}" srcId="{DE0A7078-32A8-4181-97AA-9C973AC61FB0}" destId="{12B8FA28-B511-4F7E-9EE4-069B3A06AB3C}" srcOrd="3" destOrd="0" parTransId="{0280F9E3-1A70-47BB-9F0A-7B958989612C}" sibTransId="{BE67F146-982E-4FD4-81F6-320556D312CF}"/>
    <dgm:cxn modelId="{47143B42-0058-48FD-BBE7-CE942495CF47}" type="presOf" srcId="{12B8FA28-B511-4F7E-9EE4-069B3A06AB3C}" destId="{50F6AC17-B018-4797-A3AF-154911A735CF}" srcOrd="0" destOrd="0" presId="urn:microsoft.com/office/officeart/2005/8/layout/list1"/>
    <dgm:cxn modelId="{12172E80-1F27-42A2-855D-6B8266CD14F4}" type="presOf" srcId="{DE7D8E90-A7A3-437A-A1DA-8893B2429DEA}" destId="{62573E57-BBBC-40AF-9E9F-8482554CC8B7}" srcOrd="0" destOrd="0" presId="urn:microsoft.com/office/officeart/2005/8/layout/list1"/>
    <dgm:cxn modelId="{37F50C88-A801-429A-AED9-F285B6BA28D4}" srcId="{DE0A7078-32A8-4181-97AA-9C973AC61FB0}" destId="{DE7D8E90-A7A3-437A-A1DA-8893B2429DEA}" srcOrd="0" destOrd="0" parTransId="{30BD9768-B97F-4440-B007-2C3E798926A2}" sibTransId="{E453B407-BACC-4642-B3EF-E94E323FA9D7}"/>
    <dgm:cxn modelId="{9DD8EA8F-9FF3-4876-8125-21973338AA5A}" type="presOf" srcId="{DE0A7078-32A8-4181-97AA-9C973AC61FB0}" destId="{72DB4D16-8948-4A89-9072-C326A031DD2B}" srcOrd="0" destOrd="0" presId="urn:microsoft.com/office/officeart/2005/8/layout/list1"/>
    <dgm:cxn modelId="{9CB74B9D-49D7-4FE2-B9E0-DA35A0EF0AD4}" type="presOf" srcId="{3DD294E5-DFD6-4AE1-98E0-394CA52CC2CE}" destId="{99DF7CCC-C7D2-43FF-BF93-7E6FC51F6F7E}" srcOrd="1" destOrd="0" presId="urn:microsoft.com/office/officeart/2005/8/layout/list1"/>
    <dgm:cxn modelId="{AC49B3AF-81B8-446B-A704-E3A0EA57A3ED}" type="presOf" srcId="{38EC7ECB-E58C-412F-BE03-BD0497A48CB0}" destId="{AD9494DB-8F3C-4BF3-A895-44FE98382C00}" srcOrd="0" destOrd="0" presId="urn:microsoft.com/office/officeart/2005/8/layout/list1"/>
    <dgm:cxn modelId="{9FAAE7AF-6C68-4DDE-84E3-4BEDFE4960F0}" type="presOf" srcId="{DE7D8E90-A7A3-437A-A1DA-8893B2429DEA}" destId="{FE4695F7-9963-4D6A-8DAD-4C5858BDB8C9}" srcOrd="1" destOrd="0" presId="urn:microsoft.com/office/officeart/2005/8/layout/list1"/>
    <dgm:cxn modelId="{365026B0-72E4-469D-AA6A-68C3473A31CB}" type="presOf" srcId="{CC71B83B-06F1-4675-BCB4-C2770369E14D}" destId="{338B54DB-16AC-48D0-B71F-03D5CC7544B7}" srcOrd="0" destOrd="0" presId="urn:microsoft.com/office/officeart/2005/8/layout/list1"/>
    <dgm:cxn modelId="{B216E5B4-A27E-4DE8-8A20-42A57796302C}" type="presOf" srcId="{38EC7ECB-E58C-412F-BE03-BD0497A48CB0}" destId="{3B2218BF-19E0-425E-A23A-BA4FB0EA896E}" srcOrd="1" destOrd="0" presId="urn:microsoft.com/office/officeart/2005/8/layout/list1"/>
    <dgm:cxn modelId="{3E1290C5-AAD8-47A9-BCCB-FB190F2FADDB}" type="presOf" srcId="{3DD294E5-DFD6-4AE1-98E0-394CA52CC2CE}" destId="{22F239CE-8A97-44AE-8449-9B662369DDA7}" srcOrd="0" destOrd="0" presId="urn:microsoft.com/office/officeart/2005/8/layout/list1"/>
    <dgm:cxn modelId="{DEF46BD7-0FAD-4B1B-BD30-D5EC7ED96AEA}" srcId="{DE0A7078-32A8-4181-97AA-9C973AC61FB0}" destId="{38EC7ECB-E58C-412F-BE03-BD0497A48CB0}" srcOrd="2" destOrd="0" parTransId="{34ED1BDA-F2C5-4121-8F9F-1326F3A657C0}" sibTransId="{D0F024F0-A380-453C-8F09-354593DC56B3}"/>
    <dgm:cxn modelId="{2F01DDE2-5BE9-4FD9-82B0-84AB28089D45}" type="presOf" srcId="{CC71B83B-06F1-4675-BCB4-C2770369E14D}" destId="{40672BC5-4EE3-4676-B7D2-ED48260D07D2}" srcOrd="1" destOrd="0" presId="urn:microsoft.com/office/officeart/2005/8/layout/list1"/>
    <dgm:cxn modelId="{C255B0EA-1151-4752-A1B5-6DE50CCEDDE1}" srcId="{DE0A7078-32A8-4181-97AA-9C973AC61FB0}" destId="{3DD294E5-DFD6-4AE1-98E0-394CA52CC2CE}" srcOrd="1" destOrd="0" parTransId="{8B6BC67C-C913-40CC-B6A8-628761E6CBBE}" sibTransId="{8724CB42-3652-47F3-9A30-864AD9949D79}"/>
    <dgm:cxn modelId="{9C5D79F8-31B3-4870-9CBD-3AA957D09EC5}" type="presParOf" srcId="{72DB4D16-8948-4A89-9072-C326A031DD2B}" destId="{C3A3F1E1-1632-4F2F-B8CA-EAEEC3AC5EC1}" srcOrd="0" destOrd="0" presId="urn:microsoft.com/office/officeart/2005/8/layout/list1"/>
    <dgm:cxn modelId="{37332BAC-86F2-4312-A937-3C708BCD9405}" type="presParOf" srcId="{C3A3F1E1-1632-4F2F-B8CA-EAEEC3AC5EC1}" destId="{62573E57-BBBC-40AF-9E9F-8482554CC8B7}" srcOrd="0" destOrd="0" presId="urn:microsoft.com/office/officeart/2005/8/layout/list1"/>
    <dgm:cxn modelId="{8072E15C-6629-4552-94FE-D9210CC3BE95}" type="presParOf" srcId="{C3A3F1E1-1632-4F2F-B8CA-EAEEC3AC5EC1}" destId="{FE4695F7-9963-4D6A-8DAD-4C5858BDB8C9}" srcOrd="1" destOrd="0" presId="urn:microsoft.com/office/officeart/2005/8/layout/list1"/>
    <dgm:cxn modelId="{2F724798-B8A6-4891-977C-88A2A06E4527}" type="presParOf" srcId="{72DB4D16-8948-4A89-9072-C326A031DD2B}" destId="{4514C73B-3A2E-4D42-B804-880F072B2E69}" srcOrd="1" destOrd="0" presId="urn:microsoft.com/office/officeart/2005/8/layout/list1"/>
    <dgm:cxn modelId="{02C17E57-ADB8-4FEB-BD91-87A9E19E6EB3}" type="presParOf" srcId="{72DB4D16-8948-4A89-9072-C326A031DD2B}" destId="{762BE21B-4094-4BD3-9312-97D56757BDBA}" srcOrd="2" destOrd="0" presId="urn:microsoft.com/office/officeart/2005/8/layout/list1"/>
    <dgm:cxn modelId="{150B7637-958B-4970-99CB-DA13C1CFB8CF}" type="presParOf" srcId="{72DB4D16-8948-4A89-9072-C326A031DD2B}" destId="{6EA01F81-8574-410E-BF38-EAFFFC26EB0A}" srcOrd="3" destOrd="0" presId="urn:microsoft.com/office/officeart/2005/8/layout/list1"/>
    <dgm:cxn modelId="{6CAEE31C-2EBF-42EA-B32B-7712CE76D982}" type="presParOf" srcId="{72DB4D16-8948-4A89-9072-C326A031DD2B}" destId="{E452DD9A-73AA-44FE-9486-83A5D7A0654F}" srcOrd="4" destOrd="0" presId="urn:microsoft.com/office/officeart/2005/8/layout/list1"/>
    <dgm:cxn modelId="{AA8BC248-AB3C-4F70-8B59-53BD50D78817}" type="presParOf" srcId="{E452DD9A-73AA-44FE-9486-83A5D7A0654F}" destId="{22F239CE-8A97-44AE-8449-9B662369DDA7}" srcOrd="0" destOrd="0" presId="urn:microsoft.com/office/officeart/2005/8/layout/list1"/>
    <dgm:cxn modelId="{6AE19180-860E-4432-9DFC-69BCD55F9ABC}" type="presParOf" srcId="{E452DD9A-73AA-44FE-9486-83A5D7A0654F}" destId="{99DF7CCC-C7D2-43FF-BF93-7E6FC51F6F7E}" srcOrd="1" destOrd="0" presId="urn:microsoft.com/office/officeart/2005/8/layout/list1"/>
    <dgm:cxn modelId="{D1166D22-063F-4AD4-8342-10059CC424BC}" type="presParOf" srcId="{72DB4D16-8948-4A89-9072-C326A031DD2B}" destId="{4C953F39-4E73-4E8F-8DEA-C33FEED7F461}" srcOrd="5" destOrd="0" presId="urn:microsoft.com/office/officeart/2005/8/layout/list1"/>
    <dgm:cxn modelId="{7972BA35-FB8A-4D72-A7F9-16FBFC0C87AE}" type="presParOf" srcId="{72DB4D16-8948-4A89-9072-C326A031DD2B}" destId="{9E900E27-99DD-497F-8CDE-A2E79AA47F5E}" srcOrd="6" destOrd="0" presId="urn:microsoft.com/office/officeart/2005/8/layout/list1"/>
    <dgm:cxn modelId="{77A4658F-1CE6-4128-8263-B52818E791AD}" type="presParOf" srcId="{72DB4D16-8948-4A89-9072-C326A031DD2B}" destId="{55DCD3CE-3A33-4FC8-9E64-A69198474269}" srcOrd="7" destOrd="0" presId="urn:microsoft.com/office/officeart/2005/8/layout/list1"/>
    <dgm:cxn modelId="{6ADBB9C8-5808-4332-AF83-4B84E1DEAB2E}" type="presParOf" srcId="{72DB4D16-8948-4A89-9072-C326A031DD2B}" destId="{B98360BD-8C90-4AA4-86E7-69215FB6ACEB}" srcOrd="8" destOrd="0" presId="urn:microsoft.com/office/officeart/2005/8/layout/list1"/>
    <dgm:cxn modelId="{A0B37B56-EAB4-42FD-B33B-CE55EAB4EAC3}" type="presParOf" srcId="{B98360BD-8C90-4AA4-86E7-69215FB6ACEB}" destId="{AD9494DB-8F3C-4BF3-A895-44FE98382C00}" srcOrd="0" destOrd="0" presId="urn:microsoft.com/office/officeart/2005/8/layout/list1"/>
    <dgm:cxn modelId="{4F0E40C6-2021-4D87-872F-C1D5D709B895}" type="presParOf" srcId="{B98360BD-8C90-4AA4-86E7-69215FB6ACEB}" destId="{3B2218BF-19E0-425E-A23A-BA4FB0EA896E}" srcOrd="1" destOrd="0" presId="urn:microsoft.com/office/officeart/2005/8/layout/list1"/>
    <dgm:cxn modelId="{4411FB01-B13B-4FCA-9B26-AE7E759374F5}" type="presParOf" srcId="{72DB4D16-8948-4A89-9072-C326A031DD2B}" destId="{5F52FECE-1A64-493C-801E-24E57BBC90B8}" srcOrd="9" destOrd="0" presId="urn:microsoft.com/office/officeart/2005/8/layout/list1"/>
    <dgm:cxn modelId="{26160D3E-A798-4C91-9B98-5AA05C7AAAEA}" type="presParOf" srcId="{72DB4D16-8948-4A89-9072-C326A031DD2B}" destId="{1674E9BA-B8D4-4FE0-94B1-F513340BC356}" srcOrd="10" destOrd="0" presId="urn:microsoft.com/office/officeart/2005/8/layout/list1"/>
    <dgm:cxn modelId="{FFEDFC5B-5EC7-4E8C-8E06-12F32E70DD9B}" type="presParOf" srcId="{72DB4D16-8948-4A89-9072-C326A031DD2B}" destId="{6B50BE30-1EA1-402B-A8F3-F1E4EB08105C}" srcOrd="11" destOrd="0" presId="urn:microsoft.com/office/officeart/2005/8/layout/list1"/>
    <dgm:cxn modelId="{FE661AB9-835A-406E-A586-99CB6AFBCF1A}" type="presParOf" srcId="{72DB4D16-8948-4A89-9072-C326A031DD2B}" destId="{7D52A8FD-6EF6-4B63-8465-8A6EC89A4802}" srcOrd="12" destOrd="0" presId="urn:microsoft.com/office/officeart/2005/8/layout/list1"/>
    <dgm:cxn modelId="{967B4DD7-D726-48EF-BAC5-5B04A9CF88A3}" type="presParOf" srcId="{7D52A8FD-6EF6-4B63-8465-8A6EC89A4802}" destId="{50F6AC17-B018-4797-A3AF-154911A735CF}" srcOrd="0" destOrd="0" presId="urn:microsoft.com/office/officeart/2005/8/layout/list1"/>
    <dgm:cxn modelId="{3DF2738E-B424-4E85-80AE-E24B9BCC32C3}" type="presParOf" srcId="{7D52A8FD-6EF6-4B63-8465-8A6EC89A4802}" destId="{E8E7D897-73D2-46F0-A207-4D793476071C}" srcOrd="1" destOrd="0" presId="urn:microsoft.com/office/officeart/2005/8/layout/list1"/>
    <dgm:cxn modelId="{F317A14D-87D9-494E-B4F2-3F45E6BA9A34}" type="presParOf" srcId="{72DB4D16-8948-4A89-9072-C326A031DD2B}" destId="{E4AA982E-8011-4073-96B2-882B5F8ABB09}" srcOrd="13" destOrd="0" presId="urn:microsoft.com/office/officeart/2005/8/layout/list1"/>
    <dgm:cxn modelId="{21FFAEF1-8B7A-4550-A174-555B90B4A2CB}" type="presParOf" srcId="{72DB4D16-8948-4A89-9072-C326A031DD2B}" destId="{1CFC9089-E5F8-4AC3-A71C-A77125C547C9}" srcOrd="14" destOrd="0" presId="urn:microsoft.com/office/officeart/2005/8/layout/list1"/>
    <dgm:cxn modelId="{C887D712-4389-43FC-A7E2-B805A091E461}" type="presParOf" srcId="{72DB4D16-8948-4A89-9072-C326A031DD2B}" destId="{2F57DB65-8222-42F5-A347-3115DABF32BC}" srcOrd="15" destOrd="0" presId="urn:microsoft.com/office/officeart/2005/8/layout/list1"/>
    <dgm:cxn modelId="{2032D2B0-F138-4EAE-B80D-F1CA4849554E}" type="presParOf" srcId="{72DB4D16-8948-4A89-9072-C326A031DD2B}" destId="{23D37167-9E84-4413-A443-39A2497FAD0D}" srcOrd="16" destOrd="0" presId="urn:microsoft.com/office/officeart/2005/8/layout/list1"/>
    <dgm:cxn modelId="{D1A3AECD-3379-4E92-99B0-A42DBB3E555C}" type="presParOf" srcId="{23D37167-9E84-4413-A443-39A2497FAD0D}" destId="{338B54DB-16AC-48D0-B71F-03D5CC7544B7}" srcOrd="0" destOrd="0" presId="urn:microsoft.com/office/officeart/2005/8/layout/list1"/>
    <dgm:cxn modelId="{14F30DA4-3888-4919-903D-7C29AB514539}" type="presParOf" srcId="{23D37167-9E84-4413-A443-39A2497FAD0D}" destId="{40672BC5-4EE3-4676-B7D2-ED48260D07D2}" srcOrd="1" destOrd="0" presId="urn:microsoft.com/office/officeart/2005/8/layout/list1"/>
    <dgm:cxn modelId="{80FAEF7E-2A13-4944-A67E-CF6016499FE9}" type="presParOf" srcId="{72DB4D16-8948-4A89-9072-C326A031DD2B}" destId="{9301F759-ACCC-44F6-B4E2-E02A2DAB68FF}" srcOrd="17" destOrd="0" presId="urn:microsoft.com/office/officeart/2005/8/layout/list1"/>
    <dgm:cxn modelId="{811DC77E-884D-4738-BC5B-1E01D97667DC}" type="presParOf" srcId="{72DB4D16-8948-4A89-9072-C326A031DD2B}" destId="{144DED17-E431-4752-BD30-AFD58D1B223E}"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E0A7078-32A8-4181-97AA-9C973AC61FB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E7D8E90-A7A3-437A-A1DA-8893B2429DEA}">
      <dgm:prSet phldrT="[Text]" custT="1"/>
      <dgm:spPr/>
      <dgm:t>
        <a:bodyPr/>
        <a:lstStyle/>
        <a:p>
          <a:r>
            <a:rPr lang="en-GB" sz="2000" b="0" i="0" dirty="0"/>
            <a:t>Amazon's CRM system collects and analyses a large amount of personal information about its consumers, prompting privacy concerns. (O'Neil, 2016)</a:t>
          </a:r>
          <a:endParaRPr lang="en-GB" sz="2000" dirty="0"/>
        </a:p>
      </dgm:t>
    </dgm:pt>
    <dgm:pt modelId="{30BD9768-B97F-4440-B007-2C3E798926A2}" type="parTrans" cxnId="{37F50C88-A801-429A-AED9-F285B6BA28D4}">
      <dgm:prSet/>
      <dgm:spPr/>
      <dgm:t>
        <a:bodyPr/>
        <a:lstStyle/>
        <a:p>
          <a:endParaRPr lang="en-GB" sz="6000"/>
        </a:p>
      </dgm:t>
    </dgm:pt>
    <dgm:pt modelId="{E453B407-BACC-4642-B3EF-E94E323FA9D7}" type="sibTrans" cxnId="{37F50C88-A801-429A-AED9-F285B6BA28D4}">
      <dgm:prSet/>
      <dgm:spPr/>
      <dgm:t>
        <a:bodyPr/>
        <a:lstStyle/>
        <a:p>
          <a:endParaRPr lang="en-GB" sz="6000"/>
        </a:p>
      </dgm:t>
    </dgm:pt>
    <dgm:pt modelId="{3DD294E5-DFD6-4AE1-98E0-394CA52CC2CE}">
      <dgm:prSet phldrT="[Text]" custT="1"/>
      <dgm:spPr/>
      <dgm:t>
        <a:bodyPr/>
        <a:lstStyle/>
        <a:p>
          <a:r>
            <a:rPr lang="en-GB" sz="2000" b="0" i="0" dirty="0"/>
            <a:t>Amazon's CRM system's vast volume of client data creates a security issue. A data leak might tarnish Amazon's brand and result in legal consequences (O'Neil, 2016).</a:t>
          </a:r>
          <a:endParaRPr lang="en-GB" sz="2000" dirty="0"/>
        </a:p>
      </dgm:t>
    </dgm:pt>
    <dgm:pt modelId="{8B6BC67C-C913-40CC-B6A8-628761E6CBBE}" type="parTrans" cxnId="{C255B0EA-1151-4752-A1B5-6DE50CCEDDE1}">
      <dgm:prSet/>
      <dgm:spPr/>
      <dgm:t>
        <a:bodyPr/>
        <a:lstStyle/>
        <a:p>
          <a:endParaRPr lang="en-GB" sz="6000"/>
        </a:p>
      </dgm:t>
    </dgm:pt>
    <dgm:pt modelId="{8724CB42-3652-47F3-9A30-864AD9949D79}" type="sibTrans" cxnId="{C255B0EA-1151-4752-A1B5-6DE50CCEDDE1}">
      <dgm:prSet/>
      <dgm:spPr/>
      <dgm:t>
        <a:bodyPr/>
        <a:lstStyle/>
        <a:p>
          <a:endParaRPr lang="en-GB" sz="6000"/>
        </a:p>
      </dgm:t>
    </dgm:pt>
    <dgm:pt modelId="{12B8FA28-B511-4F7E-9EE4-069B3A06AB3C}">
      <dgm:prSet phldrT="[Text]" custT="1"/>
      <dgm:spPr/>
      <dgm:t>
        <a:bodyPr/>
        <a:lstStyle/>
        <a:p>
          <a:r>
            <a:rPr lang="en-GB" sz="2000" b="0" i="0" dirty="0"/>
            <a:t>Amazon's extensive IT infrastructure, which includes several systems running on multiple platforms, may present integration issues.</a:t>
          </a:r>
          <a:endParaRPr lang="en-GB" sz="2000" dirty="0"/>
        </a:p>
      </dgm:t>
    </dgm:pt>
    <dgm:pt modelId="{0280F9E3-1A70-47BB-9F0A-7B958989612C}" type="parTrans" cxnId="{052E3A42-5B2D-4CE7-949F-FA0258B677FC}">
      <dgm:prSet/>
      <dgm:spPr/>
      <dgm:t>
        <a:bodyPr/>
        <a:lstStyle/>
        <a:p>
          <a:endParaRPr lang="en-GB" sz="6000"/>
        </a:p>
      </dgm:t>
    </dgm:pt>
    <dgm:pt modelId="{BE67F146-982E-4FD4-81F6-320556D312CF}" type="sibTrans" cxnId="{052E3A42-5B2D-4CE7-949F-FA0258B677FC}">
      <dgm:prSet/>
      <dgm:spPr/>
      <dgm:t>
        <a:bodyPr/>
        <a:lstStyle/>
        <a:p>
          <a:endParaRPr lang="en-GB" sz="6000"/>
        </a:p>
      </dgm:t>
    </dgm:pt>
    <dgm:pt modelId="{38EC7ECB-E58C-412F-BE03-BD0497A48CB0}">
      <dgm:prSet phldrT="[Text]" custT="1"/>
      <dgm:spPr/>
      <dgm:t>
        <a:bodyPr/>
        <a:lstStyle/>
        <a:p>
          <a:r>
            <a:rPr lang="en-GB" sz="2000" b="0" i="0"/>
            <a:t>It may be difficult to integrate Amazon's CRM system with current systems, such as inventory management systems.</a:t>
          </a:r>
          <a:endParaRPr lang="en-GB" sz="2000" dirty="0"/>
        </a:p>
      </dgm:t>
    </dgm:pt>
    <dgm:pt modelId="{34ED1BDA-F2C5-4121-8F9F-1326F3A657C0}" type="parTrans" cxnId="{DEF46BD7-0FAD-4B1B-BD30-D5EC7ED96AEA}">
      <dgm:prSet/>
      <dgm:spPr/>
      <dgm:t>
        <a:bodyPr/>
        <a:lstStyle/>
        <a:p>
          <a:endParaRPr lang="en-GB" sz="6000"/>
        </a:p>
      </dgm:t>
    </dgm:pt>
    <dgm:pt modelId="{D0F024F0-A380-453C-8F09-354593DC56B3}" type="sibTrans" cxnId="{DEF46BD7-0FAD-4B1B-BD30-D5EC7ED96AEA}">
      <dgm:prSet/>
      <dgm:spPr/>
      <dgm:t>
        <a:bodyPr/>
        <a:lstStyle/>
        <a:p>
          <a:endParaRPr lang="en-GB" sz="6000"/>
        </a:p>
      </dgm:t>
    </dgm:pt>
    <dgm:pt modelId="{6EBF2332-7127-49FF-8008-57900AD8A4F0}">
      <dgm:prSet phldrT="[Text]" custT="1"/>
      <dgm:spPr/>
      <dgm:t>
        <a:bodyPr/>
        <a:lstStyle/>
        <a:p>
          <a:r>
            <a:rPr lang="en-GB" sz="2000" dirty="0"/>
            <a:t>Developing and maintaining a good CRM system may be costly, and Amazon may need to commit substantial resources to assure the system's effectiveness.</a:t>
          </a:r>
        </a:p>
      </dgm:t>
    </dgm:pt>
    <dgm:pt modelId="{D48620E7-FE40-4FF3-816A-5BC892ADE280}" type="parTrans" cxnId="{EC4CA8DA-AE94-4310-AF26-B6AE8A5C4FB6}">
      <dgm:prSet/>
      <dgm:spPr/>
      <dgm:t>
        <a:bodyPr/>
        <a:lstStyle/>
        <a:p>
          <a:endParaRPr lang="en-GB"/>
        </a:p>
      </dgm:t>
    </dgm:pt>
    <dgm:pt modelId="{1E51EA04-999E-49E9-B1E1-17D595C99A95}" type="sibTrans" cxnId="{EC4CA8DA-AE94-4310-AF26-B6AE8A5C4FB6}">
      <dgm:prSet/>
      <dgm:spPr/>
      <dgm:t>
        <a:bodyPr/>
        <a:lstStyle/>
        <a:p>
          <a:endParaRPr lang="en-GB"/>
        </a:p>
      </dgm:t>
    </dgm:pt>
    <dgm:pt modelId="{72DB4D16-8948-4A89-9072-C326A031DD2B}" type="pres">
      <dgm:prSet presAssocID="{DE0A7078-32A8-4181-97AA-9C973AC61FB0}" presName="linear" presStyleCnt="0">
        <dgm:presLayoutVars>
          <dgm:dir/>
          <dgm:animLvl val="lvl"/>
          <dgm:resizeHandles val="exact"/>
        </dgm:presLayoutVars>
      </dgm:prSet>
      <dgm:spPr/>
    </dgm:pt>
    <dgm:pt modelId="{C3A3F1E1-1632-4F2F-B8CA-EAEEC3AC5EC1}" type="pres">
      <dgm:prSet presAssocID="{DE7D8E90-A7A3-437A-A1DA-8893B2429DEA}" presName="parentLin" presStyleCnt="0"/>
      <dgm:spPr/>
    </dgm:pt>
    <dgm:pt modelId="{62573E57-BBBC-40AF-9E9F-8482554CC8B7}" type="pres">
      <dgm:prSet presAssocID="{DE7D8E90-A7A3-437A-A1DA-8893B2429DEA}" presName="parentLeftMargin" presStyleLbl="node1" presStyleIdx="0" presStyleCnt="5"/>
      <dgm:spPr/>
    </dgm:pt>
    <dgm:pt modelId="{FE4695F7-9963-4D6A-8DAD-4C5858BDB8C9}" type="pres">
      <dgm:prSet presAssocID="{DE7D8E90-A7A3-437A-A1DA-8893B2429DEA}" presName="parentText" presStyleLbl="node1" presStyleIdx="0" presStyleCnt="5" custScaleX="142857">
        <dgm:presLayoutVars>
          <dgm:chMax val="0"/>
          <dgm:bulletEnabled val="1"/>
        </dgm:presLayoutVars>
      </dgm:prSet>
      <dgm:spPr/>
    </dgm:pt>
    <dgm:pt modelId="{4514C73B-3A2E-4D42-B804-880F072B2E69}" type="pres">
      <dgm:prSet presAssocID="{DE7D8E90-A7A3-437A-A1DA-8893B2429DEA}" presName="negativeSpace" presStyleCnt="0"/>
      <dgm:spPr/>
    </dgm:pt>
    <dgm:pt modelId="{762BE21B-4094-4BD3-9312-97D56757BDBA}" type="pres">
      <dgm:prSet presAssocID="{DE7D8E90-A7A3-437A-A1DA-8893B2429DEA}" presName="childText" presStyleLbl="conFgAcc1" presStyleIdx="0" presStyleCnt="5">
        <dgm:presLayoutVars>
          <dgm:bulletEnabled val="1"/>
        </dgm:presLayoutVars>
      </dgm:prSet>
      <dgm:spPr/>
    </dgm:pt>
    <dgm:pt modelId="{6EA01F81-8574-410E-BF38-EAFFFC26EB0A}" type="pres">
      <dgm:prSet presAssocID="{E453B407-BACC-4642-B3EF-E94E323FA9D7}" presName="spaceBetweenRectangles" presStyleCnt="0"/>
      <dgm:spPr/>
    </dgm:pt>
    <dgm:pt modelId="{E452DD9A-73AA-44FE-9486-83A5D7A0654F}" type="pres">
      <dgm:prSet presAssocID="{3DD294E5-DFD6-4AE1-98E0-394CA52CC2CE}" presName="parentLin" presStyleCnt="0"/>
      <dgm:spPr/>
    </dgm:pt>
    <dgm:pt modelId="{22F239CE-8A97-44AE-8449-9B662369DDA7}" type="pres">
      <dgm:prSet presAssocID="{3DD294E5-DFD6-4AE1-98E0-394CA52CC2CE}" presName="parentLeftMargin" presStyleLbl="node1" presStyleIdx="0" presStyleCnt="5"/>
      <dgm:spPr/>
    </dgm:pt>
    <dgm:pt modelId="{99DF7CCC-C7D2-43FF-BF93-7E6FC51F6F7E}" type="pres">
      <dgm:prSet presAssocID="{3DD294E5-DFD6-4AE1-98E0-394CA52CC2CE}" presName="parentText" presStyleLbl="node1" presStyleIdx="1" presStyleCnt="5" custScaleX="142857">
        <dgm:presLayoutVars>
          <dgm:chMax val="0"/>
          <dgm:bulletEnabled val="1"/>
        </dgm:presLayoutVars>
      </dgm:prSet>
      <dgm:spPr/>
    </dgm:pt>
    <dgm:pt modelId="{4C953F39-4E73-4E8F-8DEA-C33FEED7F461}" type="pres">
      <dgm:prSet presAssocID="{3DD294E5-DFD6-4AE1-98E0-394CA52CC2CE}" presName="negativeSpace" presStyleCnt="0"/>
      <dgm:spPr/>
    </dgm:pt>
    <dgm:pt modelId="{9E900E27-99DD-497F-8CDE-A2E79AA47F5E}" type="pres">
      <dgm:prSet presAssocID="{3DD294E5-DFD6-4AE1-98E0-394CA52CC2CE}" presName="childText" presStyleLbl="conFgAcc1" presStyleIdx="1" presStyleCnt="5">
        <dgm:presLayoutVars>
          <dgm:bulletEnabled val="1"/>
        </dgm:presLayoutVars>
      </dgm:prSet>
      <dgm:spPr/>
    </dgm:pt>
    <dgm:pt modelId="{55DCD3CE-3A33-4FC8-9E64-A69198474269}" type="pres">
      <dgm:prSet presAssocID="{8724CB42-3652-47F3-9A30-864AD9949D79}" presName="spaceBetweenRectangles" presStyleCnt="0"/>
      <dgm:spPr/>
    </dgm:pt>
    <dgm:pt modelId="{B98360BD-8C90-4AA4-86E7-69215FB6ACEB}" type="pres">
      <dgm:prSet presAssocID="{38EC7ECB-E58C-412F-BE03-BD0497A48CB0}" presName="parentLin" presStyleCnt="0"/>
      <dgm:spPr/>
    </dgm:pt>
    <dgm:pt modelId="{AD9494DB-8F3C-4BF3-A895-44FE98382C00}" type="pres">
      <dgm:prSet presAssocID="{38EC7ECB-E58C-412F-BE03-BD0497A48CB0}" presName="parentLeftMargin" presStyleLbl="node1" presStyleIdx="1" presStyleCnt="5"/>
      <dgm:spPr/>
    </dgm:pt>
    <dgm:pt modelId="{3B2218BF-19E0-425E-A23A-BA4FB0EA896E}" type="pres">
      <dgm:prSet presAssocID="{38EC7ECB-E58C-412F-BE03-BD0497A48CB0}" presName="parentText" presStyleLbl="node1" presStyleIdx="2" presStyleCnt="5" custScaleX="142857">
        <dgm:presLayoutVars>
          <dgm:chMax val="0"/>
          <dgm:bulletEnabled val="1"/>
        </dgm:presLayoutVars>
      </dgm:prSet>
      <dgm:spPr/>
    </dgm:pt>
    <dgm:pt modelId="{5F52FECE-1A64-493C-801E-24E57BBC90B8}" type="pres">
      <dgm:prSet presAssocID="{38EC7ECB-E58C-412F-BE03-BD0497A48CB0}" presName="negativeSpace" presStyleCnt="0"/>
      <dgm:spPr/>
    </dgm:pt>
    <dgm:pt modelId="{1674E9BA-B8D4-4FE0-94B1-F513340BC356}" type="pres">
      <dgm:prSet presAssocID="{38EC7ECB-E58C-412F-BE03-BD0497A48CB0}" presName="childText" presStyleLbl="conFgAcc1" presStyleIdx="2" presStyleCnt="5">
        <dgm:presLayoutVars>
          <dgm:bulletEnabled val="1"/>
        </dgm:presLayoutVars>
      </dgm:prSet>
      <dgm:spPr/>
    </dgm:pt>
    <dgm:pt modelId="{6B50BE30-1EA1-402B-A8F3-F1E4EB08105C}" type="pres">
      <dgm:prSet presAssocID="{D0F024F0-A380-453C-8F09-354593DC56B3}" presName="spaceBetweenRectangles" presStyleCnt="0"/>
      <dgm:spPr/>
    </dgm:pt>
    <dgm:pt modelId="{7D52A8FD-6EF6-4B63-8465-8A6EC89A4802}" type="pres">
      <dgm:prSet presAssocID="{12B8FA28-B511-4F7E-9EE4-069B3A06AB3C}" presName="parentLin" presStyleCnt="0"/>
      <dgm:spPr/>
    </dgm:pt>
    <dgm:pt modelId="{50F6AC17-B018-4797-A3AF-154911A735CF}" type="pres">
      <dgm:prSet presAssocID="{12B8FA28-B511-4F7E-9EE4-069B3A06AB3C}" presName="parentLeftMargin" presStyleLbl="node1" presStyleIdx="2" presStyleCnt="5"/>
      <dgm:spPr/>
    </dgm:pt>
    <dgm:pt modelId="{E8E7D897-73D2-46F0-A207-4D793476071C}" type="pres">
      <dgm:prSet presAssocID="{12B8FA28-B511-4F7E-9EE4-069B3A06AB3C}" presName="parentText" presStyleLbl="node1" presStyleIdx="3" presStyleCnt="5" custScaleX="142857" custScaleY="106732">
        <dgm:presLayoutVars>
          <dgm:chMax val="0"/>
          <dgm:bulletEnabled val="1"/>
        </dgm:presLayoutVars>
      </dgm:prSet>
      <dgm:spPr/>
    </dgm:pt>
    <dgm:pt modelId="{E4AA982E-8011-4073-96B2-882B5F8ABB09}" type="pres">
      <dgm:prSet presAssocID="{12B8FA28-B511-4F7E-9EE4-069B3A06AB3C}" presName="negativeSpace" presStyleCnt="0"/>
      <dgm:spPr/>
    </dgm:pt>
    <dgm:pt modelId="{1CFC9089-E5F8-4AC3-A71C-A77125C547C9}" type="pres">
      <dgm:prSet presAssocID="{12B8FA28-B511-4F7E-9EE4-069B3A06AB3C}" presName="childText" presStyleLbl="conFgAcc1" presStyleIdx="3" presStyleCnt="5">
        <dgm:presLayoutVars>
          <dgm:bulletEnabled val="1"/>
        </dgm:presLayoutVars>
      </dgm:prSet>
      <dgm:spPr/>
    </dgm:pt>
    <dgm:pt modelId="{881C2178-3421-4A07-BBC0-4570310C620C}" type="pres">
      <dgm:prSet presAssocID="{BE67F146-982E-4FD4-81F6-320556D312CF}" presName="spaceBetweenRectangles" presStyleCnt="0"/>
      <dgm:spPr/>
    </dgm:pt>
    <dgm:pt modelId="{3855C5E8-D32F-43B2-B290-7FD6509B22D6}" type="pres">
      <dgm:prSet presAssocID="{6EBF2332-7127-49FF-8008-57900AD8A4F0}" presName="parentLin" presStyleCnt="0"/>
      <dgm:spPr/>
    </dgm:pt>
    <dgm:pt modelId="{BBB11B57-16F7-4639-8655-989FCF3890C2}" type="pres">
      <dgm:prSet presAssocID="{6EBF2332-7127-49FF-8008-57900AD8A4F0}" presName="parentLeftMargin" presStyleLbl="node1" presStyleIdx="3" presStyleCnt="5"/>
      <dgm:spPr/>
    </dgm:pt>
    <dgm:pt modelId="{79BC4968-7A72-4FCA-BDF4-FBC82FC8114D}" type="pres">
      <dgm:prSet presAssocID="{6EBF2332-7127-49FF-8008-57900AD8A4F0}" presName="parentText" presStyleLbl="node1" presStyleIdx="4" presStyleCnt="5" custScaleX="142857">
        <dgm:presLayoutVars>
          <dgm:chMax val="0"/>
          <dgm:bulletEnabled val="1"/>
        </dgm:presLayoutVars>
      </dgm:prSet>
      <dgm:spPr/>
    </dgm:pt>
    <dgm:pt modelId="{E18E9BFD-3C61-4E53-A971-35A3D7888D35}" type="pres">
      <dgm:prSet presAssocID="{6EBF2332-7127-49FF-8008-57900AD8A4F0}" presName="negativeSpace" presStyleCnt="0"/>
      <dgm:spPr/>
    </dgm:pt>
    <dgm:pt modelId="{4C0B295D-F982-4457-88A1-FBFE03BD2F2B}" type="pres">
      <dgm:prSet presAssocID="{6EBF2332-7127-49FF-8008-57900AD8A4F0}" presName="childText" presStyleLbl="conFgAcc1" presStyleIdx="4" presStyleCnt="5">
        <dgm:presLayoutVars>
          <dgm:bulletEnabled val="1"/>
        </dgm:presLayoutVars>
      </dgm:prSet>
      <dgm:spPr/>
    </dgm:pt>
  </dgm:ptLst>
  <dgm:cxnLst>
    <dgm:cxn modelId="{A027423C-C53B-4E11-A6DE-893EFDD3605A}" type="presOf" srcId="{12B8FA28-B511-4F7E-9EE4-069B3A06AB3C}" destId="{E8E7D897-73D2-46F0-A207-4D793476071C}" srcOrd="1" destOrd="0" presId="urn:microsoft.com/office/officeart/2005/8/layout/list1"/>
    <dgm:cxn modelId="{052E3A42-5B2D-4CE7-949F-FA0258B677FC}" srcId="{DE0A7078-32A8-4181-97AA-9C973AC61FB0}" destId="{12B8FA28-B511-4F7E-9EE4-069B3A06AB3C}" srcOrd="3" destOrd="0" parTransId="{0280F9E3-1A70-47BB-9F0A-7B958989612C}" sibTransId="{BE67F146-982E-4FD4-81F6-320556D312CF}"/>
    <dgm:cxn modelId="{47143B42-0058-48FD-BBE7-CE942495CF47}" type="presOf" srcId="{12B8FA28-B511-4F7E-9EE4-069B3A06AB3C}" destId="{50F6AC17-B018-4797-A3AF-154911A735CF}" srcOrd="0" destOrd="0" presId="urn:microsoft.com/office/officeart/2005/8/layout/list1"/>
    <dgm:cxn modelId="{EC52AC63-9146-4C7B-B840-A266787A659A}" type="presOf" srcId="{6EBF2332-7127-49FF-8008-57900AD8A4F0}" destId="{BBB11B57-16F7-4639-8655-989FCF3890C2}" srcOrd="0" destOrd="0" presId="urn:microsoft.com/office/officeart/2005/8/layout/list1"/>
    <dgm:cxn modelId="{12172E80-1F27-42A2-855D-6B8266CD14F4}" type="presOf" srcId="{DE7D8E90-A7A3-437A-A1DA-8893B2429DEA}" destId="{62573E57-BBBC-40AF-9E9F-8482554CC8B7}" srcOrd="0" destOrd="0" presId="urn:microsoft.com/office/officeart/2005/8/layout/list1"/>
    <dgm:cxn modelId="{37F50C88-A801-429A-AED9-F285B6BA28D4}" srcId="{DE0A7078-32A8-4181-97AA-9C973AC61FB0}" destId="{DE7D8E90-A7A3-437A-A1DA-8893B2429DEA}" srcOrd="0" destOrd="0" parTransId="{30BD9768-B97F-4440-B007-2C3E798926A2}" sibTransId="{E453B407-BACC-4642-B3EF-E94E323FA9D7}"/>
    <dgm:cxn modelId="{9DD8EA8F-9FF3-4876-8125-21973338AA5A}" type="presOf" srcId="{DE0A7078-32A8-4181-97AA-9C973AC61FB0}" destId="{72DB4D16-8948-4A89-9072-C326A031DD2B}" srcOrd="0" destOrd="0" presId="urn:microsoft.com/office/officeart/2005/8/layout/list1"/>
    <dgm:cxn modelId="{9CB74B9D-49D7-4FE2-B9E0-DA35A0EF0AD4}" type="presOf" srcId="{3DD294E5-DFD6-4AE1-98E0-394CA52CC2CE}" destId="{99DF7CCC-C7D2-43FF-BF93-7E6FC51F6F7E}" srcOrd="1" destOrd="0" presId="urn:microsoft.com/office/officeart/2005/8/layout/list1"/>
    <dgm:cxn modelId="{AC49B3AF-81B8-446B-A704-E3A0EA57A3ED}" type="presOf" srcId="{38EC7ECB-E58C-412F-BE03-BD0497A48CB0}" destId="{AD9494DB-8F3C-4BF3-A895-44FE98382C00}" srcOrd="0" destOrd="0" presId="urn:microsoft.com/office/officeart/2005/8/layout/list1"/>
    <dgm:cxn modelId="{9FAAE7AF-6C68-4DDE-84E3-4BEDFE4960F0}" type="presOf" srcId="{DE7D8E90-A7A3-437A-A1DA-8893B2429DEA}" destId="{FE4695F7-9963-4D6A-8DAD-4C5858BDB8C9}" srcOrd="1" destOrd="0" presId="urn:microsoft.com/office/officeart/2005/8/layout/list1"/>
    <dgm:cxn modelId="{B216E5B4-A27E-4DE8-8A20-42A57796302C}" type="presOf" srcId="{38EC7ECB-E58C-412F-BE03-BD0497A48CB0}" destId="{3B2218BF-19E0-425E-A23A-BA4FB0EA896E}" srcOrd="1" destOrd="0" presId="urn:microsoft.com/office/officeart/2005/8/layout/list1"/>
    <dgm:cxn modelId="{3E1290C5-AAD8-47A9-BCCB-FB190F2FADDB}" type="presOf" srcId="{3DD294E5-DFD6-4AE1-98E0-394CA52CC2CE}" destId="{22F239CE-8A97-44AE-8449-9B662369DDA7}" srcOrd="0" destOrd="0" presId="urn:microsoft.com/office/officeart/2005/8/layout/list1"/>
    <dgm:cxn modelId="{DEF46BD7-0FAD-4B1B-BD30-D5EC7ED96AEA}" srcId="{DE0A7078-32A8-4181-97AA-9C973AC61FB0}" destId="{38EC7ECB-E58C-412F-BE03-BD0497A48CB0}" srcOrd="2" destOrd="0" parTransId="{34ED1BDA-F2C5-4121-8F9F-1326F3A657C0}" sibTransId="{D0F024F0-A380-453C-8F09-354593DC56B3}"/>
    <dgm:cxn modelId="{EC4CA8DA-AE94-4310-AF26-B6AE8A5C4FB6}" srcId="{DE0A7078-32A8-4181-97AA-9C973AC61FB0}" destId="{6EBF2332-7127-49FF-8008-57900AD8A4F0}" srcOrd="4" destOrd="0" parTransId="{D48620E7-FE40-4FF3-816A-5BC892ADE280}" sibTransId="{1E51EA04-999E-49E9-B1E1-17D595C99A95}"/>
    <dgm:cxn modelId="{C255B0EA-1151-4752-A1B5-6DE50CCEDDE1}" srcId="{DE0A7078-32A8-4181-97AA-9C973AC61FB0}" destId="{3DD294E5-DFD6-4AE1-98E0-394CA52CC2CE}" srcOrd="1" destOrd="0" parTransId="{8B6BC67C-C913-40CC-B6A8-628761E6CBBE}" sibTransId="{8724CB42-3652-47F3-9A30-864AD9949D79}"/>
    <dgm:cxn modelId="{32D787F2-1955-42B5-964B-1E86D1827F86}" type="presOf" srcId="{6EBF2332-7127-49FF-8008-57900AD8A4F0}" destId="{79BC4968-7A72-4FCA-BDF4-FBC82FC8114D}" srcOrd="1" destOrd="0" presId="urn:microsoft.com/office/officeart/2005/8/layout/list1"/>
    <dgm:cxn modelId="{9C5D79F8-31B3-4870-9CBD-3AA957D09EC5}" type="presParOf" srcId="{72DB4D16-8948-4A89-9072-C326A031DD2B}" destId="{C3A3F1E1-1632-4F2F-B8CA-EAEEC3AC5EC1}" srcOrd="0" destOrd="0" presId="urn:microsoft.com/office/officeart/2005/8/layout/list1"/>
    <dgm:cxn modelId="{37332BAC-86F2-4312-A937-3C708BCD9405}" type="presParOf" srcId="{C3A3F1E1-1632-4F2F-B8CA-EAEEC3AC5EC1}" destId="{62573E57-BBBC-40AF-9E9F-8482554CC8B7}" srcOrd="0" destOrd="0" presId="urn:microsoft.com/office/officeart/2005/8/layout/list1"/>
    <dgm:cxn modelId="{8072E15C-6629-4552-94FE-D9210CC3BE95}" type="presParOf" srcId="{C3A3F1E1-1632-4F2F-B8CA-EAEEC3AC5EC1}" destId="{FE4695F7-9963-4D6A-8DAD-4C5858BDB8C9}" srcOrd="1" destOrd="0" presId="urn:microsoft.com/office/officeart/2005/8/layout/list1"/>
    <dgm:cxn modelId="{2F724798-B8A6-4891-977C-88A2A06E4527}" type="presParOf" srcId="{72DB4D16-8948-4A89-9072-C326A031DD2B}" destId="{4514C73B-3A2E-4D42-B804-880F072B2E69}" srcOrd="1" destOrd="0" presId="urn:microsoft.com/office/officeart/2005/8/layout/list1"/>
    <dgm:cxn modelId="{02C17E57-ADB8-4FEB-BD91-87A9E19E6EB3}" type="presParOf" srcId="{72DB4D16-8948-4A89-9072-C326A031DD2B}" destId="{762BE21B-4094-4BD3-9312-97D56757BDBA}" srcOrd="2" destOrd="0" presId="urn:microsoft.com/office/officeart/2005/8/layout/list1"/>
    <dgm:cxn modelId="{150B7637-958B-4970-99CB-DA13C1CFB8CF}" type="presParOf" srcId="{72DB4D16-8948-4A89-9072-C326A031DD2B}" destId="{6EA01F81-8574-410E-BF38-EAFFFC26EB0A}" srcOrd="3" destOrd="0" presId="urn:microsoft.com/office/officeart/2005/8/layout/list1"/>
    <dgm:cxn modelId="{6CAEE31C-2EBF-42EA-B32B-7712CE76D982}" type="presParOf" srcId="{72DB4D16-8948-4A89-9072-C326A031DD2B}" destId="{E452DD9A-73AA-44FE-9486-83A5D7A0654F}" srcOrd="4" destOrd="0" presId="urn:microsoft.com/office/officeart/2005/8/layout/list1"/>
    <dgm:cxn modelId="{AA8BC248-AB3C-4F70-8B59-53BD50D78817}" type="presParOf" srcId="{E452DD9A-73AA-44FE-9486-83A5D7A0654F}" destId="{22F239CE-8A97-44AE-8449-9B662369DDA7}" srcOrd="0" destOrd="0" presId="urn:microsoft.com/office/officeart/2005/8/layout/list1"/>
    <dgm:cxn modelId="{6AE19180-860E-4432-9DFC-69BCD55F9ABC}" type="presParOf" srcId="{E452DD9A-73AA-44FE-9486-83A5D7A0654F}" destId="{99DF7CCC-C7D2-43FF-BF93-7E6FC51F6F7E}" srcOrd="1" destOrd="0" presId="urn:microsoft.com/office/officeart/2005/8/layout/list1"/>
    <dgm:cxn modelId="{D1166D22-063F-4AD4-8342-10059CC424BC}" type="presParOf" srcId="{72DB4D16-8948-4A89-9072-C326A031DD2B}" destId="{4C953F39-4E73-4E8F-8DEA-C33FEED7F461}" srcOrd="5" destOrd="0" presId="urn:microsoft.com/office/officeart/2005/8/layout/list1"/>
    <dgm:cxn modelId="{7972BA35-FB8A-4D72-A7F9-16FBFC0C87AE}" type="presParOf" srcId="{72DB4D16-8948-4A89-9072-C326A031DD2B}" destId="{9E900E27-99DD-497F-8CDE-A2E79AA47F5E}" srcOrd="6" destOrd="0" presId="urn:microsoft.com/office/officeart/2005/8/layout/list1"/>
    <dgm:cxn modelId="{77A4658F-1CE6-4128-8263-B52818E791AD}" type="presParOf" srcId="{72DB4D16-8948-4A89-9072-C326A031DD2B}" destId="{55DCD3CE-3A33-4FC8-9E64-A69198474269}" srcOrd="7" destOrd="0" presId="urn:microsoft.com/office/officeart/2005/8/layout/list1"/>
    <dgm:cxn modelId="{6ADBB9C8-5808-4332-AF83-4B84E1DEAB2E}" type="presParOf" srcId="{72DB4D16-8948-4A89-9072-C326A031DD2B}" destId="{B98360BD-8C90-4AA4-86E7-69215FB6ACEB}" srcOrd="8" destOrd="0" presId="urn:microsoft.com/office/officeart/2005/8/layout/list1"/>
    <dgm:cxn modelId="{A0B37B56-EAB4-42FD-B33B-CE55EAB4EAC3}" type="presParOf" srcId="{B98360BD-8C90-4AA4-86E7-69215FB6ACEB}" destId="{AD9494DB-8F3C-4BF3-A895-44FE98382C00}" srcOrd="0" destOrd="0" presId="urn:microsoft.com/office/officeart/2005/8/layout/list1"/>
    <dgm:cxn modelId="{4F0E40C6-2021-4D87-872F-C1D5D709B895}" type="presParOf" srcId="{B98360BD-8C90-4AA4-86E7-69215FB6ACEB}" destId="{3B2218BF-19E0-425E-A23A-BA4FB0EA896E}" srcOrd="1" destOrd="0" presId="urn:microsoft.com/office/officeart/2005/8/layout/list1"/>
    <dgm:cxn modelId="{4411FB01-B13B-4FCA-9B26-AE7E759374F5}" type="presParOf" srcId="{72DB4D16-8948-4A89-9072-C326A031DD2B}" destId="{5F52FECE-1A64-493C-801E-24E57BBC90B8}" srcOrd="9" destOrd="0" presId="urn:microsoft.com/office/officeart/2005/8/layout/list1"/>
    <dgm:cxn modelId="{26160D3E-A798-4C91-9B98-5AA05C7AAAEA}" type="presParOf" srcId="{72DB4D16-8948-4A89-9072-C326A031DD2B}" destId="{1674E9BA-B8D4-4FE0-94B1-F513340BC356}" srcOrd="10" destOrd="0" presId="urn:microsoft.com/office/officeart/2005/8/layout/list1"/>
    <dgm:cxn modelId="{FFEDFC5B-5EC7-4E8C-8E06-12F32E70DD9B}" type="presParOf" srcId="{72DB4D16-8948-4A89-9072-C326A031DD2B}" destId="{6B50BE30-1EA1-402B-A8F3-F1E4EB08105C}" srcOrd="11" destOrd="0" presId="urn:microsoft.com/office/officeart/2005/8/layout/list1"/>
    <dgm:cxn modelId="{FE661AB9-835A-406E-A586-99CB6AFBCF1A}" type="presParOf" srcId="{72DB4D16-8948-4A89-9072-C326A031DD2B}" destId="{7D52A8FD-6EF6-4B63-8465-8A6EC89A4802}" srcOrd="12" destOrd="0" presId="urn:microsoft.com/office/officeart/2005/8/layout/list1"/>
    <dgm:cxn modelId="{967B4DD7-D726-48EF-BAC5-5B04A9CF88A3}" type="presParOf" srcId="{7D52A8FD-6EF6-4B63-8465-8A6EC89A4802}" destId="{50F6AC17-B018-4797-A3AF-154911A735CF}" srcOrd="0" destOrd="0" presId="urn:microsoft.com/office/officeart/2005/8/layout/list1"/>
    <dgm:cxn modelId="{3DF2738E-B424-4E85-80AE-E24B9BCC32C3}" type="presParOf" srcId="{7D52A8FD-6EF6-4B63-8465-8A6EC89A4802}" destId="{E8E7D897-73D2-46F0-A207-4D793476071C}" srcOrd="1" destOrd="0" presId="urn:microsoft.com/office/officeart/2005/8/layout/list1"/>
    <dgm:cxn modelId="{F317A14D-87D9-494E-B4F2-3F45E6BA9A34}" type="presParOf" srcId="{72DB4D16-8948-4A89-9072-C326A031DD2B}" destId="{E4AA982E-8011-4073-96B2-882B5F8ABB09}" srcOrd="13" destOrd="0" presId="urn:microsoft.com/office/officeart/2005/8/layout/list1"/>
    <dgm:cxn modelId="{21FFAEF1-8B7A-4550-A174-555B90B4A2CB}" type="presParOf" srcId="{72DB4D16-8948-4A89-9072-C326A031DD2B}" destId="{1CFC9089-E5F8-4AC3-A71C-A77125C547C9}" srcOrd="14" destOrd="0" presId="urn:microsoft.com/office/officeart/2005/8/layout/list1"/>
    <dgm:cxn modelId="{FF8E4023-999A-42C1-8072-E6568FC76CC5}" type="presParOf" srcId="{72DB4D16-8948-4A89-9072-C326A031DD2B}" destId="{881C2178-3421-4A07-BBC0-4570310C620C}" srcOrd="15" destOrd="0" presId="urn:microsoft.com/office/officeart/2005/8/layout/list1"/>
    <dgm:cxn modelId="{B7FE0CD8-CDD9-438D-ABE8-7E2D478B3852}" type="presParOf" srcId="{72DB4D16-8948-4A89-9072-C326A031DD2B}" destId="{3855C5E8-D32F-43B2-B290-7FD6509B22D6}" srcOrd="16" destOrd="0" presId="urn:microsoft.com/office/officeart/2005/8/layout/list1"/>
    <dgm:cxn modelId="{67D2C912-FF7F-4905-98F6-79E7A24B7D69}" type="presParOf" srcId="{3855C5E8-D32F-43B2-B290-7FD6509B22D6}" destId="{BBB11B57-16F7-4639-8655-989FCF3890C2}" srcOrd="0" destOrd="0" presId="urn:microsoft.com/office/officeart/2005/8/layout/list1"/>
    <dgm:cxn modelId="{869D06CD-FA7B-4713-B44F-FCE74F04E24E}" type="presParOf" srcId="{3855C5E8-D32F-43B2-B290-7FD6509B22D6}" destId="{79BC4968-7A72-4FCA-BDF4-FBC82FC8114D}" srcOrd="1" destOrd="0" presId="urn:microsoft.com/office/officeart/2005/8/layout/list1"/>
    <dgm:cxn modelId="{5918EB4C-7EB3-4725-B578-F16358A726D6}" type="presParOf" srcId="{72DB4D16-8948-4A89-9072-C326A031DD2B}" destId="{E18E9BFD-3C61-4E53-A971-35A3D7888D35}" srcOrd="17" destOrd="0" presId="urn:microsoft.com/office/officeart/2005/8/layout/list1"/>
    <dgm:cxn modelId="{F565A725-3C61-43EF-9B56-B945D140D163}" type="presParOf" srcId="{72DB4D16-8948-4A89-9072-C326A031DD2B}" destId="{4C0B295D-F982-4457-88A1-FBFE03BD2F2B}"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2B3BCB5-18C7-475F-8C52-AD00C7D9E074}"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GB"/>
        </a:p>
      </dgm:t>
    </dgm:pt>
    <dgm:pt modelId="{EAB56B68-803C-419E-9C91-AAFEFB2F4774}">
      <dgm:prSet phldrT="[Text]"/>
      <dgm:spPr/>
      <dgm:t>
        <a:bodyPr/>
        <a:lstStyle/>
        <a:p>
          <a:pPr algn="ctr">
            <a:buFont typeface="+mj-lt"/>
            <a:buAutoNum type="arabicPeriod"/>
          </a:pPr>
          <a:r>
            <a:rPr lang="en-GB" b="0" i="0" dirty="0"/>
            <a:t>Conduct a comprehensive examination of existing systems to identify compatibility concerns.</a:t>
          </a:r>
          <a:endParaRPr lang="en-GB" dirty="0"/>
        </a:p>
      </dgm:t>
    </dgm:pt>
    <dgm:pt modelId="{A37F806B-A4AF-4DF5-AE83-66E1C00857BF}" type="parTrans" cxnId="{931E07A0-F7B9-4498-9D66-752581BCB8D4}">
      <dgm:prSet/>
      <dgm:spPr/>
      <dgm:t>
        <a:bodyPr/>
        <a:lstStyle/>
        <a:p>
          <a:endParaRPr lang="en-GB"/>
        </a:p>
      </dgm:t>
    </dgm:pt>
    <dgm:pt modelId="{C9BFA9A3-7D6B-4A8D-BCDE-82D0BFC72A16}" type="sibTrans" cxnId="{931E07A0-F7B9-4498-9D66-752581BCB8D4}">
      <dgm:prSet/>
      <dgm:spPr/>
      <dgm:t>
        <a:bodyPr/>
        <a:lstStyle/>
        <a:p>
          <a:endParaRPr lang="en-GB"/>
        </a:p>
      </dgm:t>
    </dgm:pt>
    <dgm:pt modelId="{580B6F2A-EB38-4318-8103-A209C59D88A1}">
      <dgm:prSet phldrT="[Text]" phldr="1"/>
      <dgm:spPr/>
      <dgm:t>
        <a:bodyPr/>
        <a:lstStyle/>
        <a:p>
          <a:endParaRPr lang="en-GB"/>
        </a:p>
      </dgm:t>
    </dgm:pt>
    <dgm:pt modelId="{6D34C43D-420B-4E24-B7E0-E2705BE680B3}" type="parTrans" cxnId="{1E379352-3110-4BB9-8D31-D808733A9034}">
      <dgm:prSet/>
      <dgm:spPr/>
      <dgm:t>
        <a:bodyPr/>
        <a:lstStyle/>
        <a:p>
          <a:endParaRPr lang="en-GB"/>
        </a:p>
      </dgm:t>
    </dgm:pt>
    <dgm:pt modelId="{95F73D85-B921-4A21-806C-114C75383F5D}" type="sibTrans" cxnId="{1E379352-3110-4BB9-8D31-D808733A9034}">
      <dgm:prSet/>
      <dgm:spPr/>
      <dgm:t>
        <a:bodyPr/>
        <a:lstStyle/>
        <a:p>
          <a:endParaRPr lang="en-GB"/>
        </a:p>
      </dgm:t>
    </dgm:pt>
    <dgm:pt modelId="{29099FEB-9ACD-4D44-B515-BA0A0B2DE06F}">
      <dgm:prSet/>
      <dgm:spPr/>
      <dgm:t>
        <a:bodyPr/>
        <a:lstStyle/>
        <a:p>
          <a:pPr>
            <a:buFont typeface="+mj-lt"/>
            <a:buAutoNum type="arabicPeriod"/>
          </a:pPr>
          <a:r>
            <a:rPr lang="en-GB" b="0" i="0" dirty="0"/>
            <a:t>Choose adaptable, scalable, and high-volume handling solutions.</a:t>
          </a:r>
        </a:p>
      </dgm:t>
    </dgm:pt>
    <dgm:pt modelId="{8F5C88D1-77E8-470B-9399-B1A2E780C425}" type="parTrans" cxnId="{312C8C8D-44C4-41E7-81ED-8C46EA5C007F}">
      <dgm:prSet/>
      <dgm:spPr/>
      <dgm:t>
        <a:bodyPr/>
        <a:lstStyle/>
        <a:p>
          <a:endParaRPr lang="en-GB"/>
        </a:p>
      </dgm:t>
    </dgm:pt>
    <dgm:pt modelId="{BEE71E41-45DA-4796-B0BF-C69D581BF4F4}" type="sibTrans" cxnId="{312C8C8D-44C4-41E7-81ED-8C46EA5C007F}">
      <dgm:prSet/>
      <dgm:spPr/>
      <dgm:t>
        <a:bodyPr/>
        <a:lstStyle/>
        <a:p>
          <a:endParaRPr lang="en-GB"/>
        </a:p>
      </dgm:t>
    </dgm:pt>
    <dgm:pt modelId="{C4BC29B9-0466-49A5-8EBF-F4E5E0B99D3F}">
      <dgm:prSet/>
      <dgm:spPr/>
    </dgm:pt>
    <dgm:pt modelId="{FFD29DAD-EE8D-463E-9340-E5DD467786F5}" type="parTrans" cxnId="{C4B480E0-6E13-4214-AF48-6555B2BC545D}">
      <dgm:prSet/>
      <dgm:spPr/>
      <dgm:t>
        <a:bodyPr/>
        <a:lstStyle/>
        <a:p>
          <a:endParaRPr lang="en-GB"/>
        </a:p>
      </dgm:t>
    </dgm:pt>
    <dgm:pt modelId="{D6A182C7-63B2-416E-8E82-E2217B7F1CE4}" type="sibTrans" cxnId="{C4B480E0-6E13-4214-AF48-6555B2BC545D}">
      <dgm:prSet/>
      <dgm:spPr/>
      <dgm:t>
        <a:bodyPr/>
        <a:lstStyle/>
        <a:p>
          <a:endParaRPr lang="en-GB"/>
        </a:p>
      </dgm:t>
    </dgm:pt>
    <dgm:pt modelId="{3B442EA2-BFBE-4CA2-8C40-71EAD98C7F33}">
      <dgm:prSet/>
      <dgm:spPr/>
    </dgm:pt>
    <dgm:pt modelId="{AEBFB57E-6373-4189-AF6B-52AD01A056D7}" type="parTrans" cxnId="{DBD71C19-C980-4BB5-B8EF-C75FEA2F5EDB}">
      <dgm:prSet/>
      <dgm:spPr/>
      <dgm:t>
        <a:bodyPr/>
        <a:lstStyle/>
        <a:p>
          <a:endParaRPr lang="en-GB"/>
        </a:p>
      </dgm:t>
    </dgm:pt>
    <dgm:pt modelId="{4EC922C5-CCFB-4434-9FF9-DCCDE3ABB050}" type="sibTrans" cxnId="{DBD71C19-C980-4BB5-B8EF-C75FEA2F5EDB}">
      <dgm:prSet/>
      <dgm:spPr/>
      <dgm:t>
        <a:bodyPr/>
        <a:lstStyle/>
        <a:p>
          <a:endParaRPr lang="en-GB"/>
        </a:p>
      </dgm:t>
    </dgm:pt>
    <dgm:pt modelId="{EAAE5CAB-982D-46DC-9300-87CF5C50A7CC}">
      <dgm:prSet/>
      <dgm:spPr/>
    </dgm:pt>
    <dgm:pt modelId="{B2A38736-3C8C-40C5-8C26-64D1208C6123}" type="parTrans" cxnId="{24FAFA2E-75BE-4BBD-9C84-7DEB99B52464}">
      <dgm:prSet/>
      <dgm:spPr/>
      <dgm:t>
        <a:bodyPr/>
        <a:lstStyle/>
        <a:p>
          <a:endParaRPr lang="en-GB"/>
        </a:p>
      </dgm:t>
    </dgm:pt>
    <dgm:pt modelId="{F2FE1FF4-CA29-440F-A729-1193369BCCBA}" type="sibTrans" cxnId="{24FAFA2E-75BE-4BBD-9C84-7DEB99B52464}">
      <dgm:prSet/>
      <dgm:spPr/>
      <dgm:t>
        <a:bodyPr/>
        <a:lstStyle/>
        <a:p>
          <a:endParaRPr lang="en-GB"/>
        </a:p>
      </dgm:t>
    </dgm:pt>
    <dgm:pt modelId="{994C2EC7-0A50-4D65-83DC-60E874A2AF08}">
      <dgm:prSet/>
      <dgm:spPr/>
    </dgm:pt>
    <dgm:pt modelId="{85733CC6-5E0E-4C5D-9383-AA2D2F0C3B7A}" type="parTrans" cxnId="{ADB967CA-5052-43F2-805D-8060CE99F5C3}">
      <dgm:prSet/>
      <dgm:spPr/>
      <dgm:t>
        <a:bodyPr/>
        <a:lstStyle/>
        <a:p>
          <a:endParaRPr lang="en-GB"/>
        </a:p>
      </dgm:t>
    </dgm:pt>
    <dgm:pt modelId="{868E780C-CE9E-449C-888F-996275F889D9}" type="sibTrans" cxnId="{ADB967CA-5052-43F2-805D-8060CE99F5C3}">
      <dgm:prSet/>
      <dgm:spPr/>
      <dgm:t>
        <a:bodyPr/>
        <a:lstStyle/>
        <a:p>
          <a:endParaRPr lang="en-GB"/>
        </a:p>
      </dgm:t>
    </dgm:pt>
    <dgm:pt modelId="{94DB768A-9BCB-46DD-885F-4AE0F6554C4C}">
      <dgm:prSet/>
      <dgm:spPr/>
    </dgm:pt>
    <dgm:pt modelId="{F4DBCFFD-8767-4ED4-A04F-4255357703BB}" type="parTrans" cxnId="{1044AE68-10CA-4A88-AF12-67A604470C17}">
      <dgm:prSet/>
      <dgm:spPr/>
      <dgm:t>
        <a:bodyPr/>
        <a:lstStyle/>
        <a:p>
          <a:endParaRPr lang="en-GB"/>
        </a:p>
      </dgm:t>
    </dgm:pt>
    <dgm:pt modelId="{F13C35E5-96D2-485E-8EF4-75438EB12FB8}" type="sibTrans" cxnId="{1044AE68-10CA-4A88-AF12-67A604470C17}">
      <dgm:prSet/>
      <dgm:spPr/>
      <dgm:t>
        <a:bodyPr/>
        <a:lstStyle/>
        <a:p>
          <a:endParaRPr lang="en-GB"/>
        </a:p>
      </dgm:t>
    </dgm:pt>
    <dgm:pt modelId="{CF02775F-E4B9-4211-8F76-D9707061596D}" type="pres">
      <dgm:prSet presAssocID="{82B3BCB5-18C7-475F-8C52-AD00C7D9E074}" presName="Name0" presStyleCnt="0">
        <dgm:presLayoutVars>
          <dgm:chMax val="2"/>
          <dgm:chPref val="2"/>
          <dgm:animLvl val="lvl"/>
        </dgm:presLayoutVars>
      </dgm:prSet>
      <dgm:spPr/>
    </dgm:pt>
    <dgm:pt modelId="{6CD6B590-484E-46C6-BC93-1879B7633EEC}" type="pres">
      <dgm:prSet presAssocID="{82B3BCB5-18C7-475F-8C52-AD00C7D9E074}" presName="LeftText" presStyleLbl="revTx" presStyleIdx="0" presStyleCnt="0">
        <dgm:presLayoutVars>
          <dgm:bulletEnabled val="1"/>
        </dgm:presLayoutVars>
      </dgm:prSet>
      <dgm:spPr/>
    </dgm:pt>
    <dgm:pt modelId="{258FE805-E8CB-441B-A4B0-12B454DABB64}" type="pres">
      <dgm:prSet presAssocID="{82B3BCB5-18C7-475F-8C52-AD00C7D9E074}" presName="LeftNode" presStyleLbl="bgImgPlace1" presStyleIdx="0" presStyleCnt="2">
        <dgm:presLayoutVars>
          <dgm:chMax val="2"/>
          <dgm:chPref val="2"/>
        </dgm:presLayoutVars>
      </dgm:prSet>
      <dgm:spPr/>
    </dgm:pt>
    <dgm:pt modelId="{7626333C-8355-4961-B4AF-25F140305BD2}" type="pres">
      <dgm:prSet presAssocID="{82B3BCB5-18C7-475F-8C52-AD00C7D9E074}" presName="RightText" presStyleLbl="revTx" presStyleIdx="0" presStyleCnt="0">
        <dgm:presLayoutVars>
          <dgm:bulletEnabled val="1"/>
        </dgm:presLayoutVars>
      </dgm:prSet>
      <dgm:spPr/>
    </dgm:pt>
    <dgm:pt modelId="{A995F77C-F45B-46F6-BF96-3FFBF05DAD8D}" type="pres">
      <dgm:prSet presAssocID="{82B3BCB5-18C7-475F-8C52-AD00C7D9E074}" presName="RightNode" presStyleLbl="bgImgPlace1" presStyleIdx="1" presStyleCnt="2">
        <dgm:presLayoutVars>
          <dgm:chMax val="0"/>
          <dgm:chPref val="0"/>
        </dgm:presLayoutVars>
      </dgm:prSet>
      <dgm:spPr/>
    </dgm:pt>
    <dgm:pt modelId="{28559C38-A5DB-47BE-85D4-E3B8EBB208DE}" type="pres">
      <dgm:prSet presAssocID="{82B3BCB5-18C7-475F-8C52-AD00C7D9E074}" presName="TopArrow" presStyleLbl="node1" presStyleIdx="0" presStyleCnt="2"/>
      <dgm:spPr/>
    </dgm:pt>
    <dgm:pt modelId="{5CD4B796-821B-4939-B10F-71D99A8EBB25}" type="pres">
      <dgm:prSet presAssocID="{82B3BCB5-18C7-475F-8C52-AD00C7D9E074}" presName="BottomArrow" presStyleLbl="node1" presStyleIdx="1" presStyleCnt="2"/>
      <dgm:spPr/>
    </dgm:pt>
  </dgm:ptLst>
  <dgm:cxnLst>
    <dgm:cxn modelId="{DBD71C19-C980-4BB5-B8EF-C75FEA2F5EDB}" srcId="{82B3BCB5-18C7-475F-8C52-AD00C7D9E074}" destId="{3B442EA2-BFBE-4CA2-8C40-71EAD98C7F33}" srcOrd="3" destOrd="0" parTransId="{AEBFB57E-6373-4189-AF6B-52AD01A056D7}" sibTransId="{4EC922C5-CCFB-4434-9FF9-DCCDE3ABB050}"/>
    <dgm:cxn modelId="{24FAFA2E-75BE-4BBD-9C84-7DEB99B52464}" srcId="{82B3BCB5-18C7-475F-8C52-AD00C7D9E074}" destId="{EAAE5CAB-982D-46DC-9300-87CF5C50A7CC}" srcOrd="4" destOrd="0" parTransId="{B2A38736-3C8C-40C5-8C26-64D1208C6123}" sibTransId="{F2FE1FF4-CA29-440F-A729-1193369BCCBA}"/>
    <dgm:cxn modelId="{78EC7241-8C4D-4B1F-8403-D2C3EBDA4258}" type="presOf" srcId="{29099FEB-9ACD-4D44-B515-BA0A0B2DE06F}" destId="{A995F77C-F45B-46F6-BF96-3FFBF05DAD8D}" srcOrd="1" destOrd="0" presId="urn:microsoft.com/office/officeart/2009/layout/ReverseList"/>
    <dgm:cxn modelId="{1044AE68-10CA-4A88-AF12-67A604470C17}" srcId="{82B3BCB5-18C7-475F-8C52-AD00C7D9E074}" destId="{94DB768A-9BCB-46DD-885F-4AE0F6554C4C}" srcOrd="6" destOrd="0" parTransId="{F4DBCFFD-8767-4ED4-A04F-4255357703BB}" sibTransId="{F13C35E5-96D2-485E-8EF4-75438EB12FB8}"/>
    <dgm:cxn modelId="{1E379352-3110-4BB9-8D31-D808733A9034}" srcId="{82B3BCB5-18C7-475F-8C52-AD00C7D9E074}" destId="{580B6F2A-EB38-4318-8103-A209C59D88A1}" srcOrd="7" destOrd="0" parTransId="{6D34C43D-420B-4E24-B7E0-E2705BE680B3}" sibTransId="{95F73D85-B921-4A21-806C-114C75383F5D}"/>
    <dgm:cxn modelId="{06D09852-0A85-485E-A39C-86BA53CA48FB}" type="presOf" srcId="{EAB56B68-803C-419E-9C91-AAFEFB2F4774}" destId="{6CD6B590-484E-46C6-BC93-1879B7633EEC}" srcOrd="0" destOrd="0" presId="urn:microsoft.com/office/officeart/2009/layout/ReverseList"/>
    <dgm:cxn modelId="{312C8C8D-44C4-41E7-81ED-8C46EA5C007F}" srcId="{82B3BCB5-18C7-475F-8C52-AD00C7D9E074}" destId="{29099FEB-9ACD-4D44-B515-BA0A0B2DE06F}" srcOrd="1" destOrd="0" parTransId="{8F5C88D1-77E8-470B-9399-B1A2E780C425}" sibTransId="{BEE71E41-45DA-4796-B0BF-C69D581BF4F4}"/>
    <dgm:cxn modelId="{D243DE8F-A9EA-4340-A4B7-F9F0798F44D9}" type="presOf" srcId="{82B3BCB5-18C7-475F-8C52-AD00C7D9E074}" destId="{CF02775F-E4B9-4211-8F76-D9707061596D}" srcOrd="0" destOrd="0" presId="urn:microsoft.com/office/officeart/2009/layout/ReverseList"/>
    <dgm:cxn modelId="{931E07A0-F7B9-4498-9D66-752581BCB8D4}" srcId="{82B3BCB5-18C7-475F-8C52-AD00C7D9E074}" destId="{EAB56B68-803C-419E-9C91-AAFEFB2F4774}" srcOrd="0" destOrd="0" parTransId="{A37F806B-A4AF-4DF5-AE83-66E1C00857BF}" sibTransId="{C9BFA9A3-7D6B-4A8D-BCDE-82D0BFC72A16}"/>
    <dgm:cxn modelId="{ADB967CA-5052-43F2-805D-8060CE99F5C3}" srcId="{82B3BCB5-18C7-475F-8C52-AD00C7D9E074}" destId="{994C2EC7-0A50-4D65-83DC-60E874A2AF08}" srcOrd="5" destOrd="0" parTransId="{85733CC6-5E0E-4C5D-9383-AA2D2F0C3B7A}" sibTransId="{868E780C-CE9E-449C-888F-996275F889D9}"/>
    <dgm:cxn modelId="{C4B480E0-6E13-4214-AF48-6555B2BC545D}" srcId="{82B3BCB5-18C7-475F-8C52-AD00C7D9E074}" destId="{C4BC29B9-0466-49A5-8EBF-F4E5E0B99D3F}" srcOrd="2" destOrd="0" parTransId="{FFD29DAD-EE8D-463E-9340-E5DD467786F5}" sibTransId="{D6A182C7-63B2-416E-8E82-E2217B7F1CE4}"/>
    <dgm:cxn modelId="{3CB7BAEB-9BD8-4F80-B692-228D130C3197}" type="presOf" srcId="{EAB56B68-803C-419E-9C91-AAFEFB2F4774}" destId="{258FE805-E8CB-441B-A4B0-12B454DABB64}" srcOrd="1" destOrd="0" presId="urn:microsoft.com/office/officeart/2009/layout/ReverseList"/>
    <dgm:cxn modelId="{9B5995FB-8496-4E17-AFCC-A9F68BEFABD2}" type="presOf" srcId="{29099FEB-9ACD-4D44-B515-BA0A0B2DE06F}" destId="{7626333C-8355-4961-B4AF-25F140305BD2}" srcOrd="0" destOrd="0" presId="urn:microsoft.com/office/officeart/2009/layout/ReverseList"/>
    <dgm:cxn modelId="{B74EF57B-EB26-4194-9D8C-0D09B595C691}" type="presParOf" srcId="{CF02775F-E4B9-4211-8F76-D9707061596D}" destId="{6CD6B590-484E-46C6-BC93-1879B7633EEC}" srcOrd="0" destOrd="0" presId="urn:microsoft.com/office/officeart/2009/layout/ReverseList"/>
    <dgm:cxn modelId="{C39B5EBC-4C1E-415F-B196-CA801EE20FAC}" type="presParOf" srcId="{CF02775F-E4B9-4211-8F76-D9707061596D}" destId="{258FE805-E8CB-441B-A4B0-12B454DABB64}" srcOrd="1" destOrd="0" presId="urn:microsoft.com/office/officeart/2009/layout/ReverseList"/>
    <dgm:cxn modelId="{4FCDED10-AF95-4D1A-A9F0-54DD521DC02E}" type="presParOf" srcId="{CF02775F-E4B9-4211-8F76-D9707061596D}" destId="{7626333C-8355-4961-B4AF-25F140305BD2}" srcOrd="2" destOrd="0" presId="urn:microsoft.com/office/officeart/2009/layout/ReverseList"/>
    <dgm:cxn modelId="{94D83360-5BD5-469E-8335-5DC9DE7EE18E}" type="presParOf" srcId="{CF02775F-E4B9-4211-8F76-D9707061596D}" destId="{A995F77C-F45B-46F6-BF96-3FFBF05DAD8D}" srcOrd="3" destOrd="0" presId="urn:microsoft.com/office/officeart/2009/layout/ReverseList"/>
    <dgm:cxn modelId="{FA64D71E-C3A5-4A3C-B40C-C59D33E804BE}" type="presParOf" srcId="{CF02775F-E4B9-4211-8F76-D9707061596D}" destId="{28559C38-A5DB-47BE-85D4-E3B8EBB208DE}" srcOrd="4" destOrd="0" presId="urn:microsoft.com/office/officeart/2009/layout/ReverseList"/>
    <dgm:cxn modelId="{4EF5C52E-D1A3-46D5-A7B6-763D1F08F81D}" type="presParOf" srcId="{CF02775F-E4B9-4211-8F76-D9707061596D}" destId="{5CD4B796-821B-4939-B10F-71D99A8EBB25}" srcOrd="5" destOrd="0" presId="urn:microsoft.com/office/officeart/2009/layout/Revers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2B3BCB5-18C7-475F-8C52-AD00C7D9E074}"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GB"/>
        </a:p>
      </dgm:t>
    </dgm:pt>
    <dgm:pt modelId="{EAB56B68-803C-419E-9C91-AAFEFB2F4774}">
      <dgm:prSet phldrT="[Text]"/>
      <dgm:spPr/>
      <dgm:t>
        <a:bodyPr/>
        <a:lstStyle/>
        <a:p>
          <a:pPr algn="ctr">
            <a:buFont typeface="+mj-lt"/>
            <a:buAutoNum type="arabicPeriod"/>
          </a:pPr>
          <a:r>
            <a:rPr lang="en-GB" b="0" i="0" dirty="0"/>
            <a:t>Bridge the gap between existing and new systems with software.</a:t>
          </a:r>
          <a:endParaRPr lang="en-GB" dirty="0"/>
        </a:p>
      </dgm:t>
    </dgm:pt>
    <dgm:pt modelId="{A37F806B-A4AF-4DF5-AE83-66E1C00857BF}" type="parTrans" cxnId="{931E07A0-F7B9-4498-9D66-752581BCB8D4}">
      <dgm:prSet/>
      <dgm:spPr/>
      <dgm:t>
        <a:bodyPr/>
        <a:lstStyle/>
        <a:p>
          <a:pPr algn="ctr"/>
          <a:endParaRPr lang="en-GB"/>
        </a:p>
      </dgm:t>
    </dgm:pt>
    <dgm:pt modelId="{C9BFA9A3-7D6B-4A8D-BCDE-82D0BFC72A16}" type="sibTrans" cxnId="{931E07A0-F7B9-4498-9D66-752581BCB8D4}">
      <dgm:prSet/>
      <dgm:spPr/>
      <dgm:t>
        <a:bodyPr/>
        <a:lstStyle/>
        <a:p>
          <a:pPr algn="ctr"/>
          <a:endParaRPr lang="en-GB"/>
        </a:p>
      </dgm:t>
    </dgm:pt>
    <dgm:pt modelId="{C4BC29B9-0466-49A5-8EBF-F4E5E0B99D3F}">
      <dgm:prSet/>
      <dgm:spPr/>
      <dgm:t>
        <a:bodyPr/>
        <a:lstStyle/>
        <a:p>
          <a:pPr algn="ctr">
            <a:buFont typeface="+mj-lt"/>
            <a:buAutoNum type="arabicPeriod"/>
          </a:pPr>
          <a:r>
            <a:rPr lang="en-GB" b="0" i="0" dirty="0"/>
            <a:t>Provide extensive training to staff workers to ensure they understand the features and capabilities of new technology.</a:t>
          </a:r>
        </a:p>
      </dgm:t>
    </dgm:pt>
    <dgm:pt modelId="{FFD29DAD-EE8D-463E-9340-E5DD467786F5}" type="parTrans" cxnId="{C4B480E0-6E13-4214-AF48-6555B2BC545D}">
      <dgm:prSet/>
      <dgm:spPr/>
      <dgm:t>
        <a:bodyPr/>
        <a:lstStyle/>
        <a:p>
          <a:pPr algn="ctr"/>
          <a:endParaRPr lang="en-GB"/>
        </a:p>
      </dgm:t>
    </dgm:pt>
    <dgm:pt modelId="{D6A182C7-63B2-416E-8E82-E2217B7F1CE4}" type="sibTrans" cxnId="{C4B480E0-6E13-4214-AF48-6555B2BC545D}">
      <dgm:prSet/>
      <dgm:spPr/>
      <dgm:t>
        <a:bodyPr/>
        <a:lstStyle/>
        <a:p>
          <a:pPr algn="ctr"/>
          <a:endParaRPr lang="en-GB"/>
        </a:p>
      </dgm:t>
    </dgm:pt>
    <dgm:pt modelId="{2365C767-3C64-45F3-8D33-5F583972A8B1}">
      <dgm:prSet/>
      <dgm:spPr/>
    </dgm:pt>
    <dgm:pt modelId="{45915A02-A21D-4589-B9AD-4BC5AFFE9E4B}" type="parTrans" cxnId="{8A0E4870-DB04-4F76-8A6B-4AD4B5045F7F}">
      <dgm:prSet/>
      <dgm:spPr/>
      <dgm:t>
        <a:bodyPr/>
        <a:lstStyle/>
        <a:p>
          <a:pPr algn="ctr"/>
          <a:endParaRPr lang="en-GB"/>
        </a:p>
      </dgm:t>
    </dgm:pt>
    <dgm:pt modelId="{A5154382-FB07-4FA8-BB01-FAE15BFF78C1}" type="sibTrans" cxnId="{8A0E4870-DB04-4F76-8A6B-4AD4B5045F7F}">
      <dgm:prSet/>
      <dgm:spPr/>
      <dgm:t>
        <a:bodyPr/>
        <a:lstStyle/>
        <a:p>
          <a:pPr algn="ctr"/>
          <a:endParaRPr lang="en-GB"/>
        </a:p>
      </dgm:t>
    </dgm:pt>
    <dgm:pt modelId="{680CED5F-6791-4076-A5B3-EF5C118772BC}">
      <dgm:prSet/>
      <dgm:spPr/>
    </dgm:pt>
    <dgm:pt modelId="{8B6975D5-14D5-45AE-B13B-FA466DAC7A8B}" type="parTrans" cxnId="{7EA459B5-28A3-4215-915C-D783472DD28E}">
      <dgm:prSet/>
      <dgm:spPr/>
      <dgm:t>
        <a:bodyPr/>
        <a:lstStyle/>
        <a:p>
          <a:pPr algn="ctr"/>
          <a:endParaRPr lang="en-GB"/>
        </a:p>
      </dgm:t>
    </dgm:pt>
    <dgm:pt modelId="{0637D529-C32E-4F16-8B06-4BA13853C36B}" type="sibTrans" cxnId="{7EA459B5-28A3-4215-915C-D783472DD28E}">
      <dgm:prSet/>
      <dgm:spPr/>
      <dgm:t>
        <a:bodyPr/>
        <a:lstStyle/>
        <a:p>
          <a:pPr algn="ctr"/>
          <a:endParaRPr lang="en-GB"/>
        </a:p>
      </dgm:t>
    </dgm:pt>
    <dgm:pt modelId="{CF02775F-E4B9-4211-8F76-D9707061596D}" type="pres">
      <dgm:prSet presAssocID="{82B3BCB5-18C7-475F-8C52-AD00C7D9E074}" presName="Name0" presStyleCnt="0">
        <dgm:presLayoutVars>
          <dgm:chMax val="2"/>
          <dgm:chPref val="2"/>
          <dgm:animLvl val="lvl"/>
        </dgm:presLayoutVars>
      </dgm:prSet>
      <dgm:spPr/>
    </dgm:pt>
    <dgm:pt modelId="{6CD6B590-484E-46C6-BC93-1879B7633EEC}" type="pres">
      <dgm:prSet presAssocID="{82B3BCB5-18C7-475F-8C52-AD00C7D9E074}" presName="LeftText" presStyleLbl="revTx" presStyleIdx="0" presStyleCnt="0">
        <dgm:presLayoutVars>
          <dgm:bulletEnabled val="1"/>
        </dgm:presLayoutVars>
      </dgm:prSet>
      <dgm:spPr/>
    </dgm:pt>
    <dgm:pt modelId="{258FE805-E8CB-441B-A4B0-12B454DABB64}" type="pres">
      <dgm:prSet presAssocID="{82B3BCB5-18C7-475F-8C52-AD00C7D9E074}" presName="LeftNode" presStyleLbl="bgImgPlace1" presStyleIdx="0" presStyleCnt="2">
        <dgm:presLayoutVars>
          <dgm:chMax val="2"/>
          <dgm:chPref val="2"/>
        </dgm:presLayoutVars>
      </dgm:prSet>
      <dgm:spPr/>
    </dgm:pt>
    <dgm:pt modelId="{7626333C-8355-4961-B4AF-25F140305BD2}" type="pres">
      <dgm:prSet presAssocID="{82B3BCB5-18C7-475F-8C52-AD00C7D9E074}" presName="RightText" presStyleLbl="revTx" presStyleIdx="0" presStyleCnt="0">
        <dgm:presLayoutVars>
          <dgm:bulletEnabled val="1"/>
        </dgm:presLayoutVars>
      </dgm:prSet>
      <dgm:spPr/>
    </dgm:pt>
    <dgm:pt modelId="{A995F77C-F45B-46F6-BF96-3FFBF05DAD8D}" type="pres">
      <dgm:prSet presAssocID="{82B3BCB5-18C7-475F-8C52-AD00C7D9E074}" presName="RightNode" presStyleLbl="bgImgPlace1" presStyleIdx="1" presStyleCnt="2">
        <dgm:presLayoutVars>
          <dgm:chMax val="0"/>
          <dgm:chPref val="0"/>
        </dgm:presLayoutVars>
      </dgm:prSet>
      <dgm:spPr/>
    </dgm:pt>
    <dgm:pt modelId="{28559C38-A5DB-47BE-85D4-E3B8EBB208DE}" type="pres">
      <dgm:prSet presAssocID="{82B3BCB5-18C7-475F-8C52-AD00C7D9E074}" presName="TopArrow" presStyleLbl="node1" presStyleIdx="0" presStyleCnt="2"/>
      <dgm:spPr/>
    </dgm:pt>
    <dgm:pt modelId="{5CD4B796-821B-4939-B10F-71D99A8EBB25}" type="pres">
      <dgm:prSet presAssocID="{82B3BCB5-18C7-475F-8C52-AD00C7D9E074}" presName="BottomArrow" presStyleLbl="node1" presStyleIdx="1" presStyleCnt="2"/>
      <dgm:spPr/>
    </dgm:pt>
  </dgm:ptLst>
  <dgm:cxnLst>
    <dgm:cxn modelId="{8A0E4870-DB04-4F76-8A6B-4AD4B5045F7F}" srcId="{82B3BCB5-18C7-475F-8C52-AD00C7D9E074}" destId="{2365C767-3C64-45F3-8D33-5F583972A8B1}" srcOrd="2" destOrd="0" parTransId="{45915A02-A21D-4589-B9AD-4BC5AFFE9E4B}" sibTransId="{A5154382-FB07-4FA8-BB01-FAE15BFF78C1}"/>
    <dgm:cxn modelId="{06D09852-0A85-485E-A39C-86BA53CA48FB}" type="presOf" srcId="{EAB56B68-803C-419E-9C91-AAFEFB2F4774}" destId="{6CD6B590-484E-46C6-BC93-1879B7633EEC}" srcOrd="0" destOrd="0" presId="urn:microsoft.com/office/officeart/2009/layout/ReverseList"/>
    <dgm:cxn modelId="{1E37BE8B-6D90-4C6D-BC62-0C5E04DAADC4}" type="presOf" srcId="{C4BC29B9-0466-49A5-8EBF-F4E5E0B99D3F}" destId="{7626333C-8355-4961-B4AF-25F140305BD2}" srcOrd="0" destOrd="0" presId="urn:microsoft.com/office/officeart/2009/layout/ReverseList"/>
    <dgm:cxn modelId="{D243DE8F-A9EA-4340-A4B7-F9F0798F44D9}" type="presOf" srcId="{82B3BCB5-18C7-475F-8C52-AD00C7D9E074}" destId="{CF02775F-E4B9-4211-8F76-D9707061596D}" srcOrd="0" destOrd="0" presId="urn:microsoft.com/office/officeart/2009/layout/ReverseList"/>
    <dgm:cxn modelId="{931E07A0-F7B9-4498-9D66-752581BCB8D4}" srcId="{82B3BCB5-18C7-475F-8C52-AD00C7D9E074}" destId="{EAB56B68-803C-419E-9C91-AAFEFB2F4774}" srcOrd="0" destOrd="0" parTransId="{A37F806B-A4AF-4DF5-AE83-66E1C00857BF}" sibTransId="{C9BFA9A3-7D6B-4A8D-BCDE-82D0BFC72A16}"/>
    <dgm:cxn modelId="{7EA459B5-28A3-4215-915C-D783472DD28E}" srcId="{82B3BCB5-18C7-475F-8C52-AD00C7D9E074}" destId="{680CED5F-6791-4076-A5B3-EF5C118772BC}" srcOrd="3" destOrd="0" parTransId="{8B6975D5-14D5-45AE-B13B-FA466DAC7A8B}" sibTransId="{0637D529-C32E-4F16-8B06-4BA13853C36B}"/>
    <dgm:cxn modelId="{04F0E5D7-EBD2-4197-8E4D-2D199720F58A}" type="presOf" srcId="{C4BC29B9-0466-49A5-8EBF-F4E5E0B99D3F}" destId="{A995F77C-F45B-46F6-BF96-3FFBF05DAD8D}" srcOrd="1" destOrd="0" presId="urn:microsoft.com/office/officeart/2009/layout/ReverseList"/>
    <dgm:cxn modelId="{C4B480E0-6E13-4214-AF48-6555B2BC545D}" srcId="{82B3BCB5-18C7-475F-8C52-AD00C7D9E074}" destId="{C4BC29B9-0466-49A5-8EBF-F4E5E0B99D3F}" srcOrd="1" destOrd="0" parTransId="{FFD29DAD-EE8D-463E-9340-E5DD467786F5}" sibTransId="{D6A182C7-63B2-416E-8E82-E2217B7F1CE4}"/>
    <dgm:cxn modelId="{3CB7BAEB-9BD8-4F80-B692-228D130C3197}" type="presOf" srcId="{EAB56B68-803C-419E-9C91-AAFEFB2F4774}" destId="{258FE805-E8CB-441B-A4B0-12B454DABB64}" srcOrd="1" destOrd="0" presId="urn:microsoft.com/office/officeart/2009/layout/ReverseList"/>
    <dgm:cxn modelId="{B74EF57B-EB26-4194-9D8C-0D09B595C691}" type="presParOf" srcId="{CF02775F-E4B9-4211-8F76-D9707061596D}" destId="{6CD6B590-484E-46C6-BC93-1879B7633EEC}" srcOrd="0" destOrd="0" presId="urn:microsoft.com/office/officeart/2009/layout/ReverseList"/>
    <dgm:cxn modelId="{C39B5EBC-4C1E-415F-B196-CA801EE20FAC}" type="presParOf" srcId="{CF02775F-E4B9-4211-8F76-D9707061596D}" destId="{258FE805-E8CB-441B-A4B0-12B454DABB64}" srcOrd="1" destOrd="0" presId="urn:microsoft.com/office/officeart/2009/layout/ReverseList"/>
    <dgm:cxn modelId="{4FCDED10-AF95-4D1A-A9F0-54DD521DC02E}" type="presParOf" srcId="{CF02775F-E4B9-4211-8F76-D9707061596D}" destId="{7626333C-8355-4961-B4AF-25F140305BD2}" srcOrd="2" destOrd="0" presId="urn:microsoft.com/office/officeart/2009/layout/ReverseList"/>
    <dgm:cxn modelId="{94D83360-5BD5-469E-8335-5DC9DE7EE18E}" type="presParOf" srcId="{CF02775F-E4B9-4211-8F76-D9707061596D}" destId="{A995F77C-F45B-46F6-BF96-3FFBF05DAD8D}" srcOrd="3" destOrd="0" presId="urn:microsoft.com/office/officeart/2009/layout/ReverseList"/>
    <dgm:cxn modelId="{FA64D71E-C3A5-4A3C-B40C-C59D33E804BE}" type="presParOf" srcId="{CF02775F-E4B9-4211-8F76-D9707061596D}" destId="{28559C38-A5DB-47BE-85D4-E3B8EBB208DE}" srcOrd="4" destOrd="0" presId="urn:microsoft.com/office/officeart/2009/layout/ReverseList"/>
    <dgm:cxn modelId="{4EF5C52E-D1A3-46D5-A7B6-763D1F08F81D}" type="presParOf" srcId="{CF02775F-E4B9-4211-8F76-D9707061596D}" destId="{5CD4B796-821B-4939-B10F-71D99A8EBB25}" srcOrd="5" destOrd="0" presId="urn:microsoft.com/office/officeart/2009/layout/Reverse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2B3BCB5-18C7-475F-8C52-AD00C7D9E074}"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GB"/>
        </a:p>
      </dgm:t>
    </dgm:pt>
    <dgm:pt modelId="{EAB56B68-803C-419E-9C91-AAFEFB2F4774}">
      <dgm:prSet phldrT="[Text]" custT="1"/>
      <dgm:spPr/>
      <dgm:t>
        <a:bodyPr/>
        <a:lstStyle/>
        <a:p>
          <a:pPr algn="ctr">
            <a:buFont typeface="+mj-lt"/>
            <a:buAutoNum type="arabicPeriod"/>
          </a:pPr>
          <a:r>
            <a:rPr lang="en-GB" sz="1500" b="0" i="0" dirty="0"/>
            <a:t>Communicate the benefits of the new procedures to employees and give incentives for adopting new ways.</a:t>
          </a:r>
          <a:endParaRPr lang="en-GB" sz="1500" dirty="0"/>
        </a:p>
      </dgm:t>
    </dgm:pt>
    <dgm:pt modelId="{A37F806B-A4AF-4DF5-AE83-66E1C00857BF}" type="parTrans" cxnId="{931E07A0-F7B9-4498-9D66-752581BCB8D4}">
      <dgm:prSet/>
      <dgm:spPr/>
      <dgm:t>
        <a:bodyPr/>
        <a:lstStyle/>
        <a:p>
          <a:endParaRPr lang="en-GB"/>
        </a:p>
      </dgm:t>
    </dgm:pt>
    <dgm:pt modelId="{C9BFA9A3-7D6B-4A8D-BCDE-82D0BFC72A16}" type="sibTrans" cxnId="{931E07A0-F7B9-4498-9D66-752581BCB8D4}">
      <dgm:prSet/>
      <dgm:spPr/>
      <dgm:t>
        <a:bodyPr/>
        <a:lstStyle/>
        <a:p>
          <a:endParaRPr lang="en-GB"/>
        </a:p>
      </dgm:t>
    </dgm:pt>
    <dgm:pt modelId="{C4BC29B9-0466-49A5-8EBF-F4E5E0B99D3F}">
      <dgm:prSet custT="1"/>
      <dgm:spPr/>
      <dgm:t>
        <a:bodyPr/>
        <a:lstStyle/>
        <a:p>
          <a:pPr algn="ctr">
            <a:buFont typeface="+mj-lt"/>
            <a:buAutoNum type="arabicPeriod"/>
          </a:pPr>
          <a:r>
            <a:rPr lang="en-GB" sz="1500" b="0" i="0" dirty="0"/>
            <a:t>For effective communication and cooperation, form cross-functional teams with clearly defined roles and responsibilities</a:t>
          </a:r>
        </a:p>
      </dgm:t>
    </dgm:pt>
    <dgm:pt modelId="{FFD29DAD-EE8D-463E-9340-E5DD467786F5}" type="parTrans" cxnId="{C4B480E0-6E13-4214-AF48-6555B2BC545D}">
      <dgm:prSet/>
      <dgm:spPr/>
      <dgm:t>
        <a:bodyPr/>
        <a:lstStyle/>
        <a:p>
          <a:endParaRPr lang="en-GB"/>
        </a:p>
      </dgm:t>
    </dgm:pt>
    <dgm:pt modelId="{D6A182C7-63B2-416E-8E82-E2217B7F1CE4}" type="sibTrans" cxnId="{C4B480E0-6E13-4214-AF48-6555B2BC545D}">
      <dgm:prSet/>
      <dgm:spPr/>
      <dgm:t>
        <a:bodyPr/>
        <a:lstStyle/>
        <a:p>
          <a:endParaRPr lang="en-GB"/>
        </a:p>
      </dgm:t>
    </dgm:pt>
    <dgm:pt modelId="{CF02775F-E4B9-4211-8F76-D9707061596D}" type="pres">
      <dgm:prSet presAssocID="{82B3BCB5-18C7-475F-8C52-AD00C7D9E074}" presName="Name0" presStyleCnt="0">
        <dgm:presLayoutVars>
          <dgm:chMax val="2"/>
          <dgm:chPref val="2"/>
          <dgm:animLvl val="lvl"/>
        </dgm:presLayoutVars>
      </dgm:prSet>
      <dgm:spPr/>
    </dgm:pt>
    <dgm:pt modelId="{6CD6B590-484E-46C6-BC93-1879B7633EEC}" type="pres">
      <dgm:prSet presAssocID="{82B3BCB5-18C7-475F-8C52-AD00C7D9E074}" presName="LeftText" presStyleLbl="revTx" presStyleIdx="0" presStyleCnt="0">
        <dgm:presLayoutVars>
          <dgm:bulletEnabled val="1"/>
        </dgm:presLayoutVars>
      </dgm:prSet>
      <dgm:spPr/>
    </dgm:pt>
    <dgm:pt modelId="{258FE805-E8CB-441B-A4B0-12B454DABB64}" type="pres">
      <dgm:prSet presAssocID="{82B3BCB5-18C7-475F-8C52-AD00C7D9E074}" presName="LeftNode" presStyleLbl="bgImgPlace1" presStyleIdx="0" presStyleCnt="2">
        <dgm:presLayoutVars>
          <dgm:chMax val="2"/>
          <dgm:chPref val="2"/>
        </dgm:presLayoutVars>
      </dgm:prSet>
      <dgm:spPr/>
    </dgm:pt>
    <dgm:pt modelId="{7626333C-8355-4961-B4AF-25F140305BD2}" type="pres">
      <dgm:prSet presAssocID="{82B3BCB5-18C7-475F-8C52-AD00C7D9E074}" presName="RightText" presStyleLbl="revTx" presStyleIdx="0" presStyleCnt="0">
        <dgm:presLayoutVars>
          <dgm:bulletEnabled val="1"/>
        </dgm:presLayoutVars>
      </dgm:prSet>
      <dgm:spPr/>
    </dgm:pt>
    <dgm:pt modelId="{A995F77C-F45B-46F6-BF96-3FFBF05DAD8D}" type="pres">
      <dgm:prSet presAssocID="{82B3BCB5-18C7-475F-8C52-AD00C7D9E074}" presName="RightNode" presStyleLbl="bgImgPlace1" presStyleIdx="1" presStyleCnt="2">
        <dgm:presLayoutVars>
          <dgm:chMax val="0"/>
          <dgm:chPref val="0"/>
        </dgm:presLayoutVars>
      </dgm:prSet>
      <dgm:spPr/>
    </dgm:pt>
    <dgm:pt modelId="{28559C38-A5DB-47BE-85D4-E3B8EBB208DE}" type="pres">
      <dgm:prSet presAssocID="{82B3BCB5-18C7-475F-8C52-AD00C7D9E074}" presName="TopArrow" presStyleLbl="node1" presStyleIdx="0" presStyleCnt="2"/>
      <dgm:spPr/>
    </dgm:pt>
    <dgm:pt modelId="{5CD4B796-821B-4939-B10F-71D99A8EBB25}" type="pres">
      <dgm:prSet presAssocID="{82B3BCB5-18C7-475F-8C52-AD00C7D9E074}" presName="BottomArrow" presStyleLbl="node1" presStyleIdx="1" presStyleCnt="2"/>
      <dgm:spPr/>
    </dgm:pt>
  </dgm:ptLst>
  <dgm:cxnLst>
    <dgm:cxn modelId="{06D09852-0A85-485E-A39C-86BA53CA48FB}" type="presOf" srcId="{EAB56B68-803C-419E-9C91-AAFEFB2F4774}" destId="{6CD6B590-484E-46C6-BC93-1879B7633EEC}" srcOrd="0" destOrd="0" presId="urn:microsoft.com/office/officeart/2009/layout/ReverseList"/>
    <dgm:cxn modelId="{1E37BE8B-6D90-4C6D-BC62-0C5E04DAADC4}" type="presOf" srcId="{C4BC29B9-0466-49A5-8EBF-F4E5E0B99D3F}" destId="{7626333C-8355-4961-B4AF-25F140305BD2}" srcOrd="0" destOrd="0" presId="urn:microsoft.com/office/officeart/2009/layout/ReverseList"/>
    <dgm:cxn modelId="{D243DE8F-A9EA-4340-A4B7-F9F0798F44D9}" type="presOf" srcId="{82B3BCB5-18C7-475F-8C52-AD00C7D9E074}" destId="{CF02775F-E4B9-4211-8F76-D9707061596D}" srcOrd="0" destOrd="0" presId="urn:microsoft.com/office/officeart/2009/layout/ReverseList"/>
    <dgm:cxn modelId="{931E07A0-F7B9-4498-9D66-752581BCB8D4}" srcId="{82B3BCB5-18C7-475F-8C52-AD00C7D9E074}" destId="{EAB56B68-803C-419E-9C91-AAFEFB2F4774}" srcOrd="0" destOrd="0" parTransId="{A37F806B-A4AF-4DF5-AE83-66E1C00857BF}" sibTransId="{C9BFA9A3-7D6B-4A8D-BCDE-82D0BFC72A16}"/>
    <dgm:cxn modelId="{04F0E5D7-EBD2-4197-8E4D-2D199720F58A}" type="presOf" srcId="{C4BC29B9-0466-49A5-8EBF-F4E5E0B99D3F}" destId="{A995F77C-F45B-46F6-BF96-3FFBF05DAD8D}" srcOrd="1" destOrd="0" presId="urn:microsoft.com/office/officeart/2009/layout/ReverseList"/>
    <dgm:cxn modelId="{C4B480E0-6E13-4214-AF48-6555B2BC545D}" srcId="{82B3BCB5-18C7-475F-8C52-AD00C7D9E074}" destId="{C4BC29B9-0466-49A5-8EBF-F4E5E0B99D3F}" srcOrd="1" destOrd="0" parTransId="{FFD29DAD-EE8D-463E-9340-E5DD467786F5}" sibTransId="{D6A182C7-63B2-416E-8E82-E2217B7F1CE4}"/>
    <dgm:cxn modelId="{3CB7BAEB-9BD8-4F80-B692-228D130C3197}" type="presOf" srcId="{EAB56B68-803C-419E-9C91-AAFEFB2F4774}" destId="{258FE805-E8CB-441B-A4B0-12B454DABB64}" srcOrd="1" destOrd="0" presId="urn:microsoft.com/office/officeart/2009/layout/ReverseList"/>
    <dgm:cxn modelId="{B74EF57B-EB26-4194-9D8C-0D09B595C691}" type="presParOf" srcId="{CF02775F-E4B9-4211-8F76-D9707061596D}" destId="{6CD6B590-484E-46C6-BC93-1879B7633EEC}" srcOrd="0" destOrd="0" presId="urn:microsoft.com/office/officeart/2009/layout/ReverseList"/>
    <dgm:cxn modelId="{C39B5EBC-4C1E-415F-B196-CA801EE20FAC}" type="presParOf" srcId="{CF02775F-E4B9-4211-8F76-D9707061596D}" destId="{258FE805-E8CB-441B-A4B0-12B454DABB64}" srcOrd="1" destOrd="0" presId="urn:microsoft.com/office/officeart/2009/layout/ReverseList"/>
    <dgm:cxn modelId="{4FCDED10-AF95-4D1A-A9F0-54DD521DC02E}" type="presParOf" srcId="{CF02775F-E4B9-4211-8F76-D9707061596D}" destId="{7626333C-8355-4961-B4AF-25F140305BD2}" srcOrd="2" destOrd="0" presId="urn:microsoft.com/office/officeart/2009/layout/ReverseList"/>
    <dgm:cxn modelId="{94D83360-5BD5-469E-8335-5DC9DE7EE18E}" type="presParOf" srcId="{CF02775F-E4B9-4211-8F76-D9707061596D}" destId="{A995F77C-F45B-46F6-BF96-3FFBF05DAD8D}" srcOrd="3" destOrd="0" presId="urn:microsoft.com/office/officeart/2009/layout/ReverseList"/>
    <dgm:cxn modelId="{FA64D71E-C3A5-4A3C-B40C-C59D33E804BE}" type="presParOf" srcId="{CF02775F-E4B9-4211-8F76-D9707061596D}" destId="{28559C38-A5DB-47BE-85D4-E3B8EBB208DE}" srcOrd="4" destOrd="0" presId="urn:microsoft.com/office/officeart/2009/layout/ReverseList"/>
    <dgm:cxn modelId="{4EF5C52E-D1A3-46D5-A7B6-763D1F08F81D}" type="presParOf" srcId="{CF02775F-E4B9-4211-8F76-D9707061596D}" destId="{5CD4B796-821B-4939-B10F-71D99A8EBB25}" srcOrd="5" destOrd="0" presId="urn:microsoft.com/office/officeart/2009/layout/Reverse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2B3BCB5-18C7-475F-8C52-AD00C7D9E074}"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GB"/>
        </a:p>
      </dgm:t>
    </dgm:pt>
    <dgm:pt modelId="{EAB56B68-803C-419E-9C91-AAFEFB2F4774}">
      <dgm:prSet phldrT="[Text]" custT="1"/>
      <dgm:spPr/>
      <dgm:t>
        <a:bodyPr/>
        <a:lstStyle/>
        <a:p>
          <a:pPr algn="ctr">
            <a:buFont typeface="+mj-lt"/>
            <a:buAutoNum type="arabicPeriod"/>
          </a:pPr>
          <a:r>
            <a:rPr lang="en-GB" sz="1500" b="0" i="0" dirty="0"/>
            <a:t>Communicate the benefits of the new procedures to employees and give incentives for adopting new ways.</a:t>
          </a:r>
          <a:endParaRPr lang="en-GB" sz="1500" dirty="0"/>
        </a:p>
      </dgm:t>
    </dgm:pt>
    <dgm:pt modelId="{A37F806B-A4AF-4DF5-AE83-66E1C00857BF}" type="parTrans" cxnId="{931E07A0-F7B9-4498-9D66-752581BCB8D4}">
      <dgm:prSet/>
      <dgm:spPr/>
      <dgm:t>
        <a:bodyPr/>
        <a:lstStyle/>
        <a:p>
          <a:endParaRPr lang="en-GB"/>
        </a:p>
      </dgm:t>
    </dgm:pt>
    <dgm:pt modelId="{C9BFA9A3-7D6B-4A8D-BCDE-82D0BFC72A16}" type="sibTrans" cxnId="{931E07A0-F7B9-4498-9D66-752581BCB8D4}">
      <dgm:prSet/>
      <dgm:spPr/>
      <dgm:t>
        <a:bodyPr/>
        <a:lstStyle/>
        <a:p>
          <a:endParaRPr lang="en-GB"/>
        </a:p>
      </dgm:t>
    </dgm:pt>
    <dgm:pt modelId="{CF02775F-E4B9-4211-8F76-D9707061596D}" type="pres">
      <dgm:prSet presAssocID="{82B3BCB5-18C7-475F-8C52-AD00C7D9E074}" presName="Name0" presStyleCnt="0">
        <dgm:presLayoutVars>
          <dgm:chMax val="2"/>
          <dgm:chPref val="2"/>
          <dgm:animLvl val="lvl"/>
        </dgm:presLayoutVars>
      </dgm:prSet>
      <dgm:spPr/>
    </dgm:pt>
    <dgm:pt modelId="{6CD6B590-484E-46C6-BC93-1879B7633EEC}" type="pres">
      <dgm:prSet presAssocID="{82B3BCB5-18C7-475F-8C52-AD00C7D9E074}" presName="LeftText" presStyleLbl="revTx" presStyleIdx="0" presStyleCnt="0">
        <dgm:presLayoutVars>
          <dgm:bulletEnabled val="1"/>
        </dgm:presLayoutVars>
      </dgm:prSet>
      <dgm:spPr/>
    </dgm:pt>
    <dgm:pt modelId="{258FE805-E8CB-441B-A4B0-12B454DABB64}" type="pres">
      <dgm:prSet presAssocID="{82B3BCB5-18C7-475F-8C52-AD00C7D9E074}" presName="LeftNode" presStyleLbl="bgImgPlace1" presStyleIdx="0" presStyleCnt="1" custScaleX="160655" custScaleY="100000" custLinFactNeighborX="37424">
        <dgm:presLayoutVars>
          <dgm:chMax val="2"/>
          <dgm:chPref val="2"/>
        </dgm:presLayoutVars>
      </dgm:prSet>
      <dgm:spPr/>
    </dgm:pt>
  </dgm:ptLst>
  <dgm:cxnLst>
    <dgm:cxn modelId="{06D09852-0A85-485E-A39C-86BA53CA48FB}" type="presOf" srcId="{EAB56B68-803C-419E-9C91-AAFEFB2F4774}" destId="{6CD6B590-484E-46C6-BC93-1879B7633EEC}" srcOrd="0" destOrd="0" presId="urn:microsoft.com/office/officeart/2009/layout/ReverseList"/>
    <dgm:cxn modelId="{D243DE8F-A9EA-4340-A4B7-F9F0798F44D9}" type="presOf" srcId="{82B3BCB5-18C7-475F-8C52-AD00C7D9E074}" destId="{CF02775F-E4B9-4211-8F76-D9707061596D}" srcOrd="0" destOrd="0" presId="urn:microsoft.com/office/officeart/2009/layout/ReverseList"/>
    <dgm:cxn modelId="{931E07A0-F7B9-4498-9D66-752581BCB8D4}" srcId="{82B3BCB5-18C7-475F-8C52-AD00C7D9E074}" destId="{EAB56B68-803C-419E-9C91-AAFEFB2F4774}" srcOrd="0" destOrd="0" parTransId="{A37F806B-A4AF-4DF5-AE83-66E1C00857BF}" sibTransId="{C9BFA9A3-7D6B-4A8D-BCDE-82D0BFC72A16}"/>
    <dgm:cxn modelId="{3CB7BAEB-9BD8-4F80-B692-228D130C3197}" type="presOf" srcId="{EAB56B68-803C-419E-9C91-AAFEFB2F4774}" destId="{258FE805-E8CB-441B-A4B0-12B454DABB64}" srcOrd="1" destOrd="0" presId="urn:microsoft.com/office/officeart/2009/layout/ReverseList"/>
    <dgm:cxn modelId="{B74EF57B-EB26-4194-9D8C-0D09B595C691}" type="presParOf" srcId="{CF02775F-E4B9-4211-8F76-D9707061596D}" destId="{6CD6B590-484E-46C6-BC93-1879B7633EEC}" srcOrd="0" destOrd="0" presId="urn:microsoft.com/office/officeart/2009/layout/ReverseList"/>
    <dgm:cxn modelId="{C39B5EBC-4C1E-415F-B196-CA801EE20FAC}" type="presParOf" srcId="{CF02775F-E4B9-4211-8F76-D9707061596D}" destId="{258FE805-E8CB-441B-A4B0-12B454DABB64}" srcOrd="1" destOrd="0" presId="urn:microsoft.com/office/officeart/2009/layout/ReverseList"/>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2106AF-87B5-433A-A699-F66F113BB438}">
      <dsp:nvSpPr>
        <dsp:cNvPr id="0" name=""/>
        <dsp:cNvSpPr/>
      </dsp:nvSpPr>
      <dsp:spPr>
        <a:xfrm>
          <a:off x="0" y="4026678"/>
          <a:ext cx="9249595" cy="660610"/>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Font typeface="+mj-lt"/>
            <a:buNone/>
          </a:pPr>
          <a:r>
            <a:rPr lang="en-GB" sz="1600" b="0" i="0" kern="1200" dirty="0"/>
            <a:t>Fulfilment centre receives the order and begins processing it.</a:t>
          </a:r>
          <a:endParaRPr lang="en-GB" sz="1600" kern="1200" dirty="0">
            <a:solidFill>
              <a:schemeClr val="tx1"/>
            </a:solidFill>
            <a:latin typeface="Arial" panose="020B0604020202020204" pitchFamily="34" charset="0"/>
            <a:cs typeface="Arial" panose="020B0604020202020204" pitchFamily="34" charset="0"/>
          </a:endParaRPr>
        </a:p>
      </dsp:txBody>
      <dsp:txXfrm>
        <a:off x="0" y="4026678"/>
        <a:ext cx="9249595" cy="660610"/>
      </dsp:txXfrm>
    </dsp:sp>
    <dsp:sp modelId="{3E7DACD5-4DBB-491C-9C43-7AE41C7AD6E3}">
      <dsp:nvSpPr>
        <dsp:cNvPr id="0" name=""/>
        <dsp:cNvSpPr/>
      </dsp:nvSpPr>
      <dsp:spPr>
        <a:xfrm rot="10800000">
          <a:off x="0" y="3020569"/>
          <a:ext cx="9249595" cy="1016018"/>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Font typeface="+mj-lt"/>
            <a:buNone/>
          </a:pPr>
          <a:r>
            <a:rPr lang="en-GB" sz="1600" b="0" i="0" kern="1200" dirty="0"/>
            <a:t>Order information is sent to the appropriate fulfilment centre.</a:t>
          </a:r>
          <a:endParaRPr lang="en-GB" sz="1600" kern="1200" dirty="0">
            <a:solidFill>
              <a:schemeClr val="tx1"/>
            </a:solidFill>
            <a:latin typeface="Arial" panose="020B0604020202020204" pitchFamily="34" charset="0"/>
            <a:cs typeface="Arial" panose="020B0604020202020204" pitchFamily="34" charset="0"/>
          </a:endParaRPr>
        </a:p>
      </dsp:txBody>
      <dsp:txXfrm rot="10800000">
        <a:off x="0" y="3020569"/>
        <a:ext cx="9249595" cy="660178"/>
      </dsp:txXfrm>
    </dsp:sp>
    <dsp:sp modelId="{D6D19969-B27C-47E2-9732-6220B47DEE46}">
      <dsp:nvSpPr>
        <dsp:cNvPr id="0" name=""/>
        <dsp:cNvSpPr/>
      </dsp:nvSpPr>
      <dsp:spPr>
        <a:xfrm rot="10800000">
          <a:off x="0" y="2014459"/>
          <a:ext cx="9249595" cy="1016018"/>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Font typeface="+mj-lt"/>
            <a:buNone/>
          </a:pPr>
          <a:r>
            <a:rPr lang="en-GB" sz="1600" b="0" i="0" kern="1200" dirty="0"/>
            <a:t>Amazon's servers verify the customer's payment method and charge the appropriate amount.</a:t>
          </a:r>
          <a:endParaRPr lang="en-GB" sz="1600" kern="1200" dirty="0">
            <a:solidFill>
              <a:schemeClr val="tx1"/>
            </a:solidFill>
            <a:latin typeface="Arial" panose="020B0604020202020204" pitchFamily="34" charset="0"/>
            <a:cs typeface="Arial" panose="020B0604020202020204" pitchFamily="34" charset="0"/>
          </a:endParaRPr>
        </a:p>
      </dsp:txBody>
      <dsp:txXfrm rot="10800000">
        <a:off x="0" y="2014459"/>
        <a:ext cx="9249595" cy="660178"/>
      </dsp:txXfrm>
    </dsp:sp>
    <dsp:sp modelId="{41AA83ED-8C27-49E2-9A87-AD1AAED5CEA6}">
      <dsp:nvSpPr>
        <dsp:cNvPr id="0" name=""/>
        <dsp:cNvSpPr/>
      </dsp:nvSpPr>
      <dsp:spPr>
        <a:xfrm rot="10800000">
          <a:off x="0" y="1008350"/>
          <a:ext cx="9249595" cy="1016018"/>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Font typeface="+mj-lt"/>
            <a:buNone/>
          </a:pPr>
          <a:r>
            <a:rPr lang="en-GB" sz="1600" b="0" i="0" kern="1200" dirty="0"/>
            <a:t>Order information is transmitted to Amazon's servers.</a:t>
          </a:r>
          <a:endParaRPr lang="en-GB" sz="1600" kern="1200" dirty="0">
            <a:solidFill>
              <a:schemeClr val="tx1"/>
            </a:solidFill>
            <a:latin typeface="Arial" panose="020B0604020202020204" pitchFamily="34" charset="0"/>
            <a:cs typeface="Arial" panose="020B0604020202020204" pitchFamily="34" charset="0"/>
          </a:endParaRPr>
        </a:p>
      </dsp:txBody>
      <dsp:txXfrm rot="10800000">
        <a:off x="0" y="1008350"/>
        <a:ext cx="9249595" cy="660178"/>
      </dsp:txXfrm>
    </dsp:sp>
    <dsp:sp modelId="{C4CEAC9C-2AE4-447E-88E3-262F5A91A077}">
      <dsp:nvSpPr>
        <dsp:cNvPr id="0" name=""/>
        <dsp:cNvSpPr/>
      </dsp:nvSpPr>
      <dsp:spPr>
        <a:xfrm rot="10800000">
          <a:off x="0" y="2241"/>
          <a:ext cx="9249595" cy="1016018"/>
        </a:xfrm>
        <a:prstGeom prst="upArrowCallout">
          <a:avLst/>
        </a:prstGeom>
        <a:solidFill>
          <a:schemeClr val="accent1">
            <a:hueOff val="0"/>
            <a:satOff val="0"/>
            <a:lumOff val="0"/>
            <a:alphaOff val="0"/>
          </a:schemeClr>
        </a:solid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ts val="600"/>
            </a:spcAft>
            <a:buFont typeface="+mj-lt"/>
            <a:buNone/>
          </a:pPr>
          <a:r>
            <a:rPr lang="en-GB" sz="1600" b="0" i="0" kern="1200" dirty="0"/>
            <a:t>Customer places an order on Amazon's website or mobile app.</a:t>
          </a:r>
          <a:endParaRPr lang="en-GB" sz="1600" b="0" i="0" kern="1200" dirty="0">
            <a:solidFill>
              <a:schemeClr val="tx1"/>
            </a:solidFill>
            <a:latin typeface="Arial" panose="020B0604020202020204" pitchFamily="34" charset="0"/>
            <a:cs typeface="Arial" panose="020B0604020202020204" pitchFamily="34" charset="0"/>
          </a:endParaRPr>
        </a:p>
      </dsp:txBody>
      <dsp:txXfrm rot="10800000">
        <a:off x="0" y="2241"/>
        <a:ext cx="9249595" cy="6601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E4246B-0D50-4914-BD6D-D86E1A568758}">
      <dsp:nvSpPr>
        <dsp:cNvPr id="0" name=""/>
        <dsp:cNvSpPr/>
      </dsp:nvSpPr>
      <dsp:spPr>
        <a:xfrm>
          <a:off x="0" y="4285957"/>
          <a:ext cx="9249595" cy="401861"/>
        </a:xfrm>
        <a:prstGeom prst="rect">
          <a:avLst/>
        </a:prstGeom>
        <a:solidFill>
          <a:schemeClr val="accent1">
            <a:hueOff val="0"/>
            <a:satOff val="0"/>
            <a:lumOff val="0"/>
            <a:alphaOff val="0"/>
          </a:schemeClr>
        </a:solid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rtlCol="0" anchor="ctr" anchorCtr="0">
          <a:noAutofit/>
        </a:bodyPr>
        <a:lstStyle/>
        <a:p>
          <a:pPr marL="0" lvl="0" indent="0" algn="ctr" defTabSz="711200">
            <a:lnSpc>
              <a:spcPct val="90000"/>
            </a:lnSpc>
            <a:spcBef>
              <a:spcPct val="0"/>
            </a:spcBef>
            <a:spcAft>
              <a:spcPts val="600"/>
            </a:spcAft>
            <a:buNone/>
          </a:pPr>
          <a:r>
            <a:rPr lang="en-GB" sz="1600" b="0" i="0" kern="1200" dirty="0">
              <a:solidFill>
                <a:schemeClr val="tx1"/>
              </a:solidFill>
              <a:effectLst/>
              <a:latin typeface="Arial" panose="020B0604020202020204" pitchFamily="34" charset="0"/>
              <a:cs typeface="Arial" panose="020B0604020202020204" pitchFamily="34" charset="0"/>
            </a:rPr>
            <a:t>Amazon's servers update the order status to "delivered" and may prompt the customer to leave a review.</a:t>
          </a:r>
          <a:endParaRPr lang="en-GB" sz="1600" b="1" kern="1200" noProof="0" dirty="0">
            <a:solidFill>
              <a:schemeClr val="tx1"/>
            </a:solidFill>
            <a:latin typeface="Arial" panose="020B0604020202020204" pitchFamily="34" charset="0"/>
            <a:cs typeface="Arial" panose="020B0604020202020204" pitchFamily="34" charset="0"/>
          </a:endParaRPr>
        </a:p>
      </dsp:txBody>
      <dsp:txXfrm>
        <a:off x="0" y="4285957"/>
        <a:ext cx="9249595" cy="401861"/>
      </dsp:txXfrm>
    </dsp:sp>
    <dsp:sp modelId="{07614D37-8B79-42E0-9BB6-7F744F2C35D1}">
      <dsp:nvSpPr>
        <dsp:cNvPr id="0" name=""/>
        <dsp:cNvSpPr/>
      </dsp:nvSpPr>
      <dsp:spPr>
        <a:xfrm rot="10800000">
          <a:off x="0" y="3673922"/>
          <a:ext cx="9249595" cy="618063"/>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rtlCol="0" anchor="ctr" anchorCtr="0">
          <a:noAutofit/>
        </a:bodyPr>
        <a:lstStyle/>
        <a:p>
          <a:pPr marL="0" lvl="0" indent="0" algn="ctr" defTabSz="711200">
            <a:lnSpc>
              <a:spcPct val="90000"/>
            </a:lnSpc>
            <a:spcBef>
              <a:spcPct val="0"/>
            </a:spcBef>
            <a:spcAft>
              <a:spcPct val="35000"/>
            </a:spcAft>
            <a:buFont typeface="+mj-lt"/>
            <a:buNone/>
          </a:pPr>
          <a:r>
            <a:rPr lang="en-GB" sz="1600" b="0" i="0" kern="1200" dirty="0">
              <a:solidFill>
                <a:schemeClr val="tx1"/>
              </a:solidFill>
              <a:latin typeface="Arial" panose="020B0604020202020204" pitchFamily="34" charset="0"/>
              <a:cs typeface="Arial" panose="020B0604020202020204" pitchFamily="34" charset="0"/>
            </a:rPr>
            <a:t>Customer receives the package and confirms delivery.</a:t>
          </a:r>
          <a:endParaRPr lang="en-GB" sz="1600" kern="1200" dirty="0">
            <a:solidFill>
              <a:schemeClr val="tx1"/>
            </a:solidFill>
            <a:latin typeface="Arial" panose="020B0604020202020204" pitchFamily="34" charset="0"/>
            <a:cs typeface="Arial" panose="020B0604020202020204" pitchFamily="34" charset="0"/>
          </a:endParaRPr>
        </a:p>
      </dsp:txBody>
      <dsp:txXfrm rot="10800000">
        <a:off x="0" y="3673922"/>
        <a:ext cx="9249595" cy="401599"/>
      </dsp:txXfrm>
    </dsp:sp>
    <dsp:sp modelId="{7F013240-DF3E-4765-9519-D5203BC108FC}">
      <dsp:nvSpPr>
        <dsp:cNvPr id="0" name=""/>
        <dsp:cNvSpPr/>
      </dsp:nvSpPr>
      <dsp:spPr>
        <a:xfrm rot="10800000">
          <a:off x="0" y="3061886"/>
          <a:ext cx="9249595" cy="618063"/>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rtlCol="0" anchor="ctr" anchorCtr="0">
          <a:noAutofit/>
        </a:bodyPr>
        <a:lstStyle/>
        <a:p>
          <a:pPr marL="0" lvl="0" indent="0" algn="ctr" defTabSz="711200">
            <a:lnSpc>
              <a:spcPct val="90000"/>
            </a:lnSpc>
            <a:spcBef>
              <a:spcPct val="0"/>
            </a:spcBef>
            <a:spcAft>
              <a:spcPct val="35000"/>
            </a:spcAft>
            <a:buFont typeface="+mj-lt"/>
            <a:buNone/>
          </a:pPr>
          <a:r>
            <a:rPr lang="en-GB" sz="1600" b="0" i="0" kern="1200" dirty="0">
              <a:solidFill>
                <a:schemeClr val="tx1"/>
              </a:solidFill>
              <a:latin typeface="Arial" panose="020B0604020202020204" pitchFamily="34" charset="0"/>
              <a:cs typeface="Arial" panose="020B0604020202020204" pitchFamily="34" charset="0"/>
            </a:rPr>
            <a:t>Customer receives the package and confirms delivery.</a:t>
          </a:r>
          <a:endParaRPr lang="en-GB" sz="1600" kern="1200" dirty="0">
            <a:solidFill>
              <a:schemeClr val="tx1"/>
            </a:solidFill>
            <a:latin typeface="Arial" panose="020B0604020202020204" pitchFamily="34" charset="0"/>
            <a:cs typeface="Arial" panose="020B0604020202020204" pitchFamily="34" charset="0"/>
          </a:endParaRPr>
        </a:p>
      </dsp:txBody>
      <dsp:txXfrm rot="10800000">
        <a:off x="0" y="3061886"/>
        <a:ext cx="9249595" cy="401599"/>
      </dsp:txXfrm>
    </dsp:sp>
    <dsp:sp modelId="{4AE94555-68D4-4F83-B8B4-E0E7A08EFD3B}">
      <dsp:nvSpPr>
        <dsp:cNvPr id="0" name=""/>
        <dsp:cNvSpPr/>
      </dsp:nvSpPr>
      <dsp:spPr>
        <a:xfrm rot="10800000">
          <a:off x="0" y="2449851"/>
          <a:ext cx="9249595" cy="618063"/>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rtlCol="0" anchor="ctr" anchorCtr="0">
          <a:noAutofit/>
        </a:bodyPr>
        <a:lstStyle/>
        <a:p>
          <a:pPr marL="0" lvl="0" indent="0" algn="ctr" defTabSz="711200">
            <a:lnSpc>
              <a:spcPct val="90000"/>
            </a:lnSpc>
            <a:spcBef>
              <a:spcPct val="0"/>
            </a:spcBef>
            <a:spcAft>
              <a:spcPct val="35000"/>
            </a:spcAft>
            <a:buFont typeface="+mj-lt"/>
            <a:buNone/>
          </a:pPr>
          <a:r>
            <a:rPr lang="en-GB" sz="1600" b="0" i="0" kern="1200" dirty="0">
              <a:solidFill>
                <a:schemeClr val="tx1"/>
              </a:solidFill>
              <a:latin typeface="Arial" panose="020B0604020202020204" pitchFamily="34" charset="0"/>
              <a:cs typeface="Arial" panose="020B0604020202020204" pitchFamily="34" charset="0"/>
            </a:rPr>
            <a:t>Customer receives the package and confirms delivery.</a:t>
          </a:r>
          <a:endParaRPr lang="en-GB" sz="1600" kern="1200" dirty="0">
            <a:solidFill>
              <a:schemeClr val="tx1"/>
            </a:solidFill>
            <a:latin typeface="Arial" panose="020B0604020202020204" pitchFamily="34" charset="0"/>
            <a:cs typeface="Arial" panose="020B0604020202020204" pitchFamily="34" charset="0"/>
          </a:endParaRPr>
        </a:p>
      </dsp:txBody>
      <dsp:txXfrm rot="10800000">
        <a:off x="0" y="2449851"/>
        <a:ext cx="9249595" cy="401599"/>
      </dsp:txXfrm>
    </dsp:sp>
    <dsp:sp modelId="{3E7DACD5-4DBB-491C-9C43-7AE41C7AD6E3}">
      <dsp:nvSpPr>
        <dsp:cNvPr id="0" name=""/>
        <dsp:cNvSpPr/>
      </dsp:nvSpPr>
      <dsp:spPr>
        <a:xfrm rot="10800000">
          <a:off x="0" y="1837816"/>
          <a:ext cx="9249595" cy="618063"/>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rtlCol="0" anchor="ctr" anchorCtr="0">
          <a:noAutofit/>
        </a:bodyPr>
        <a:lstStyle/>
        <a:p>
          <a:pPr marL="0" lvl="0" indent="0" algn="ctr" defTabSz="711200">
            <a:lnSpc>
              <a:spcPct val="90000"/>
            </a:lnSpc>
            <a:spcBef>
              <a:spcPct val="0"/>
            </a:spcBef>
            <a:spcAft>
              <a:spcPct val="35000"/>
            </a:spcAft>
            <a:buFont typeface="+mj-lt"/>
            <a:buNone/>
          </a:pPr>
          <a:r>
            <a:rPr lang="en-GB" sz="1600" b="0" i="0" kern="1200" dirty="0">
              <a:solidFill>
                <a:schemeClr val="tx1"/>
              </a:solidFill>
              <a:latin typeface="Arial" panose="020B0604020202020204" pitchFamily="34" charset="0"/>
              <a:cs typeface="Arial" panose="020B0604020202020204" pitchFamily="34" charset="0"/>
            </a:rPr>
            <a:t>Shipping carrier picks up the package from </a:t>
          </a:r>
          <a:r>
            <a:rPr lang="en-GB" sz="1800" b="0" i="0" kern="1200" dirty="0">
              <a:solidFill>
                <a:schemeClr val="tx1"/>
              </a:solidFill>
              <a:latin typeface="Arial" panose="020B0604020202020204" pitchFamily="34" charset="0"/>
              <a:cs typeface="Arial" panose="020B0604020202020204" pitchFamily="34" charset="0"/>
            </a:rPr>
            <a:t>the</a:t>
          </a:r>
          <a:r>
            <a:rPr lang="en-GB" sz="1600" b="0" i="0" kern="1200" dirty="0">
              <a:solidFill>
                <a:schemeClr val="tx1"/>
              </a:solidFill>
              <a:latin typeface="Arial" panose="020B0604020202020204" pitchFamily="34" charset="0"/>
              <a:cs typeface="Arial" panose="020B0604020202020204" pitchFamily="34" charset="0"/>
            </a:rPr>
            <a:t> fulfilment centre and transports it to the destination.</a:t>
          </a:r>
          <a:endParaRPr lang="en-GB" sz="1600" kern="1200" dirty="0">
            <a:solidFill>
              <a:schemeClr val="tx1"/>
            </a:solidFill>
            <a:latin typeface="Arial" panose="020B0604020202020204" pitchFamily="34" charset="0"/>
            <a:cs typeface="Arial" panose="020B0604020202020204" pitchFamily="34" charset="0"/>
          </a:endParaRPr>
        </a:p>
      </dsp:txBody>
      <dsp:txXfrm rot="10800000">
        <a:off x="0" y="1837816"/>
        <a:ext cx="9249595" cy="401599"/>
      </dsp:txXfrm>
    </dsp:sp>
    <dsp:sp modelId="{D6D19969-B27C-47E2-9732-6220B47DEE46}">
      <dsp:nvSpPr>
        <dsp:cNvPr id="0" name=""/>
        <dsp:cNvSpPr/>
      </dsp:nvSpPr>
      <dsp:spPr>
        <a:xfrm rot="10800000">
          <a:off x="0" y="1225781"/>
          <a:ext cx="9249595" cy="618063"/>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rtlCol="0" anchor="ctr" anchorCtr="0">
          <a:noAutofit/>
        </a:bodyPr>
        <a:lstStyle/>
        <a:p>
          <a:pPr marL="0" lvl="0" indent="0" algn="ctr" defTabSz="711200">
            <a:lnSpc>
              <a:spcPct val="90000"/>
            </a:lnSpc>
            <a:spcBef>
              <a:spcPct val="0"/>
            </a:spcBef>
            <a:spcAft>
              <a:spcPct val="35000"/>
            </a:spcAft>
            <a:buFont typeface="+mj-lt"/>
            <a:buNone/>
          </a:pPr>
          <a:r>
            <a:rPr lang="en-GB" sz="1600" b="0" i="0" kern="1200">
              <a:solidFill>
                <a:schemeClr val="tx1"/>
              </a:solidFill>
              <a:latin typeface="Arial" panose="020B0604020202020204" pitchFamily="34" charset="0"/>
              <a:cs typeface="Arial" panose="020B0604020202020204" pitchFamily="34" charset="0"/>
            </a:rPr>
            <a:t>Shipment information is transmitted to the shipping carrier.</a:t>
          </a:r>
          <a:endParaRPr lang="en-GB" sz="1600" kern="1200">
            <a:solidFill>
              <a:schemeClr val="tx1"/>
            </a:solidFill>
            <a:latin typeface="Arial" panose="020B0604020202020204" pitchFamily="34" charset="0"/>
            <a:cs typeface="Arial" panose="020B0604020202020204" pitchFamily="34" charset="0"/>
          </a:endParaRPr>
        </a:p>
      </dsp:txBody>
      <dsp:txXfrm rot="10800000">
        <a:off x="0" y="1225781"/>
        <a:ext cx="9249595" cy="401599"/>
      </dsp:txXfrm>
    </dsp:sp>
    <dsp:sp modelId="{41AA83ED-8C27-49E2-9A87-AD1AAED5CEA6}">
      <dsp:nvSpPr>
        <dsp:cNvPr id="0" name=""/>
        <dsp:cNvSpPr/>
      </dsp:nvSpPr>
      <dsp:spPr>
        <a:xfrm rot="10800000">
          <a:off x="0" y="613746"/>
          <a:ext cx="9249595" cy="618063"/>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Font typeface="+mj-lt"/>
            <a:buNone/>
          </a:pPr>
          <a:r>
            <a:rPr lang="en-GB" sz="1600" b="0" i="0" kern="1200">
              <a:solidFill>
                <a:schemeClr val="tx1"/>
              </a:solidFill>
              <a:latin typeface="Arial" panose="020B0604020202020204" pitchFamily="34" charset="0"/>
              <a:cs typeface="Arial" panose="020B0604020202020204" pitchFamily="34" charset="0"/>
            </a:rPr>
            <a:t>Picked items are packed and prepared for shipping.</a:t>
          </a:r>
          <a:endParaRPr lang="en-GB" sz="1600" kern="1200" dirty="0">
            <a:solidFill>
              <a:schemeClr val="tx1"/>
            </a:solidFill>
            <a:latin typeface="Arial" panose="020B0604020202020204" pitchFamily="34" charset="0"/>
            <a:cs typeface="Arial" panose="020B0604020202020204" pitchFamily="34" charset="0"/>
          </a:endParaRPr>
        </a:p>
      </dsp:txBody>
      <dsp:txXfrm rot="10800000">
        <a:off x="0" y="613746"/>
        <a:ext cx="9249595" cy="401599"/>
      </dsp:txXfrm>
    </dsp:sp>
    <dsp:sp modelId="{C4CEAC9C-2AE4-447E-88E3-262F5A91A077}">
      <dsp:nvSpPr>
        <dsp:cNvPr id="0" name=""/>
        <dsp:cNvSpPr/>
      </dsp:nvSpPr>
      <dsp:spPr>
        <a:xfrm rot="10800000">
          <a:off x="0" y="1711"/>
          <a:ext cx="9249595" cy="618063"/>
        </a:xfrm>
        <a:prstGeom prst="upArrowCallout">
          <a:avLst/>
        </a:prstGeom>
        <a:solidFill>
          <a:schemeClr val="accent1">
            <a:hueOff val="0"/>
            <a:satOff val="0"/>
            <a:lumOff val="0"/>
            <a:alphaOff val="0"/>
          </a:schemeClr>
        </a:solid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ts val="600"/>
            </a:spcAft>
            <a:buFont typeface="+mj-lt"/>
            <a:buNone/>
          </a:pPr>
          <a:r>
            <a:rPr lang="en-GB" sz="1600" b="0" i="0" kern="1200" dirty="0">
              <a:solidFill>
                <a:schemeClr val="tx1"/>
              </a:solidFill>
              <a:latin typeface="Arial" panose="020B0604020202020204" pitchFamily="34" charset="0"/>
              <a:cs typeface="Arial" panose="020B0604020202020204" pitchFamily="34" charset="0"/>
            </a:rPr>
            <a:t>Fulfilment centre picks the items from its inventory.</a:t>
          </a:r>
        </a:p>
      </dsp:txBody>
      <dsp:txXfrm rot="10800000">
        <a:off x="0" y="1711"/>
        <a:ext cx="9249595" cy="4015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53BD6-F7A6-4F94-AED3-D3606D14052E}">
      <dsp:nvSpPr>
        <dsp:cNvPr id="0" name=""/>
        <dsp:cNvSpPr/>
      </dsp:nvSpPr>
      <dsp:spPr>
        <a:xfrm>
          <a:off x="965" y="0"/>
          <a:ext cx="1709260" cy="4932327"/>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Improves operational efficiency by automating and streamlining customer transactions.</a:t>
          </a:r>
        </a:p>
      </dsp:txBody>
      <dsp:txXfrm>
        <a:off x="51028" y="50063"/>
        <a:ext cx="1609134" cy="4832201"/>
      </dsp:txXfrm>
    </dsp:sp>
    <dsp:sp modelId="{67AE4FFF-DDFF-4B39-910A-16940569F18F}">
      <dsp:nvSpPr>
        <dsp:cNvPr id="0" name=""/>
        <dsp:cNvSpPr/>
      </dsp:nvSpPr>
      <dsp:spPr>
        <a:xfrm>
          <a:off x="1997381" y="0"/>
          <a:ext cx="1709260" cy="4932327"/>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Every transaction generates data, enabling for analysis and optimisation of business operations.</a:t>
          </a:r>
        </a:p>
      </dsp:txBody>
      <dsp:txXfrm>
        <a:off x="2047444" y="50063"/>
        <a:ext cx="1609134" cy="4832201"/>
      </dsp:txXfrm>
    </dsp:sp>
    <dsp:sp modelId="{91551B5C-3D20-4E89-B944-015768BD1FCE}">
      <dsp:nvSpPr>
        <dsp:cNvPr id="0" name=""/>
        <dsp:cNvSpPr/>
      </dsp:nvSpPr>
      <dsp:spPr>
        <a:xfrm>
          <a:off x="3993797" y="0"/>
          <a:ext cx="1709260" cy="4932327"/>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Reduces transaction mistakes and delays, resulting in higher customer satisfaction.</a:t>
          </a:r>
        </a:p>
      </dsp:txBody>
      <dsp:txXfrm>
        <a:off x="4043860" y="50063"/>
        <a:ext cx="1609134" cy="4832201"/>
      </dsp:txXfrm>
    </dsp:sp>
    <dsp:sp modelId="{4BE7AD42-A29B-4C08-8581-3B9D768193DD}">
      <dsp:nvSpPr>
        <dsp:cNvPr id="0" name=""/>
        <dsp:cNvSpPr/>
      </dsp:nvSpPr>
      <dsp:spPr>
        <a:xfrm>
          <a:off x="5990213" y="0"/>
          <a:ext cx="1709260" cy="4932327"/>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Offers real-time inventory data, allowing for improved supply and demand management.</a:t>
          </a:r>
        </a:p>
      </dsp:txBody>
      <dsp:txXfrm>
        <a:off x="6040276" y="50063"/>
        <a:ext cx="1609134" cy="4832201"/>
      </dsp:txXfrm>
    </dsp:sp>
    <dsp:sp modelId="{D3594F2A-D7CB-47A7-8F60-52BA5E3EE776}">
      <dsp:nvSpPr>
        <dsp:cNvPr id="0" name=""/>
        <dsp:cNvSpPr/>
      </dsp:nvSpPr>
      <dsp:spPr>
        <a:xfrm>
          <a:off x="7986629" y="0"/>
          <a:ext cx="1709260" cy="4932327"/>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It aids in the identification of trends and patterns in user behaviour, allowing for more focused marketing and sales activities.</a:t>
          </a:r>
        </a:p>
      </dsp:txBody>
      <dsp:txXfrm>
        <a:off x="8036692" y="50063"/>
        <a:ext cx="1609134" cy="48322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BE21B-4094-4BD3-9312-97D56757BDBA}">
      <dsp:nvSpPr>
        <dsp:cNvPr id="0" name=""/>
        <dsp:cNvSpPr/>
      </dsp:nvSpPr>
      <dsp:spPr>
        <a:xfrm>
          <a:off x="0" y="404640"/>
          <a:ext cx="10178321" cy="6048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E4695F7-9963-4D6A-8DAD-4C5858BDB8C9}">
      <dsp:nvSpPr>
        <dsp:cNvPr id="0" name=""/>
        <dsp:cNvSpPr/>
      </dsp:nvSpPr>
      <dsp:spPr>
        <a:xfrm>
          <a:off x="484563" y="50400"/>
          <a:ext cx="9691263" cy="70848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dirty="0"/>
            <a:t>Handles large transaction volumes, facilitating smooth operations and enhancing customer satisfaction</a:t>
          </a:r>
          <a:endParaRPr lang="en-GB" sz="2000" kern="1200" dirty="0"/>
        </a:p>
      </dsp:txBody>
      <dsp:txXfrm>
        <a:off x="519148" y="84985"/>
        <a:ext cx="9622093" cy="639310"/>
      </dsp:txXfrm>
    </dsp:sp>
    <dsp:sp modelId="{9E900E27-99DD-497F-8CDE-A2E79AA47F5E}">
      <dsp:nvSpPr>
        <dsp:cNvPr id="0" name=""/>
        <dsp:cNvSpPr/>
      </dsp:nvSpPr>
      <dsp:spPr>
        <a:xfrm>
          <a:off x="0" y="1493280"/>
          <a:ext cx="10178321" cy="6048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DF7CCC-C7D2-43FF-BF93-7E6FC51F6F7E}">
      <dsp:nvSpPr>
        <dsp:cNvPr id="0" name=""/>
        <dsp:cNvSpPr/>
      </dsp:nvSpPr>
      <dsp:spPr>
        <a:xfrm>
          <a:off x="484563" y="1139040"/>
          <a:ext cx="9691263" cy="70848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kern="1200" dirty="0"/>
            <a:t>P</a:t>
          </a:r>
          <a:r>
            <a:rPr lang="en-GB" sz="2000" b="0" i="0" kern="1200" dirty="0"/>
            <a:t>rovides real-time transaction management, stock level updates, and order fulfilment and shipment tracking</a:t>
          </a:r>
          <a:endParaRPr lang="en-GB" sz="2000" kern="1200" dirty="0"/>
        </a:p>
      </dsp:txBody>
      <dsp:txXfrm>
        <a:off x="519148" y="1173625"/>
        <a:ext cx="9622093" cy="639310"/>
      </dsp:txXfrm>
    </dsp:sp>
    <dsp:sp modelId="{1674E9BA-B8D4-4FE0-94B1-F513340BC356}">
      <dsp:nvSpPr>
        <dsp:cNvPr id="0" name=""/>
        <dsp:cNvSpPr/>
      </dsp:nvSpPr>
      <dsp:spPr>
        <a:xfrm>
          <a:off x="0" y="2581920"/>
          <a:ext cx="10178321" cy="6048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B2218BF-19E0-425E-A23A-BA4FB0EA896E}">
      <dsp:nvSpPr>
        <dsp:cNvPr id="0" name=""/>
        <dsp:cNvSpPr/>
      </dsp:nvSpPr>
      <dsp:spPr>
        <a:xfrm>
          <a:off x="484563" y="2227680"/>
          <a:ext cx="9691263" cy="70848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dirty="0"/>
            <a:t>Generates data insights that support successful decision-making in sales and marketing</a:t>
          </a:r>
          <a:endParaRPr lang="en-GB" sz="2000" kern="1200" dirty="0"/>
        </a:p>
      </dsp:txBody>
      <dsp:txXfrm>
        <a:off x="519148" y="2262265"/>
        <a:ext cx="9622093" cy="639310"/>
      </dsp:txXfrm>
    </dsp:sp>
    <dsp:sp modelId="{1CFC9089-E5F8-4AC3-A71C-A77125C547C9}">
      <dsp:nvSpPr>
        <dsp:cNvPr id="0" name=""/>
        <dsp:cNvSpPr/>
      </dsp:nvSpPr>
      <dsp:spPr>
        <a:xfrm>
          <a:off x="0" y="4361265"/>
          <a:ext cx="10178321" cy="6048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E7D897-73D2-46F0-A207-4D793476071C}">
      <dsp:nvSpPr>
        <dsp:cNvPr id="0" name=""/>
        <dsp:cNvSpPr/>
      </dsp:nvSpPr>
      <dsp:spPr>
        <a:xfrm>
          <a:off x="484563" y="3316320"/>
          <a:ext cx="9691263" cy="1399184"/>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kern="1200" dirty="0"/>
            <a:t>F</a:t>
          </a:r>
          <a:r>
            <a:rPr lang="en-GB" sz="2000" b="0" i="0" kern="1200" dirty="0"/>
            <a:t>eeds information into Amazon's recommendation engine for personalised marketing, improving customer satisfaction and increasing opportunities for cross-selling and up-selling</a:t>
          </a:r>
          <a:endParaRPr lang="en-GB" sz="2000" kern="1200" dirty="0"/>
        </a:p>
      </dsp:txBody>
      <dsp:txXfrm>
        <a:off x="552866" y="3384623"/>
        <a:ext cx="9554657" cy="1262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BE21B-4094-4BD3-9312-97D56757BDBA}">
      <dsp:nvSpPr>
        <dsp:cNvPr id="0" name=""/>
        <dsp:cNvSpPr/>
      </dsp:nvSpPr>
      <dsp:spPr>
        <a:xfrm>
          <a:off x="0" y="425746"/>
          <a:ext cx="10178321" cy="7056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E4695F7-9963-4D6A-8DAD-4C5858BDB8C9}">
      <dsp:nvSpPr>
        <dsp:cNvPr id="0" name=""/>
        <dsp:cNvSpPr/>
      </dsp:nvSpPr>
      <dsp:spPr>
        <a:xfrm>
          <a:off x="484563" y="12466"/>
          <a:ext cx="9691263" cy="82656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dirty="0"/>
            <a:t>Susceptibility to system failures and cyberattacks</a:t>
          </a:r>
          <a:endParaRPr lang="en-GB" sz="2000" kern="1200" dirty="0"/>
        </a:p>
      </dsp:txBody>
      <dsp:txXfrm>
        <a:off x="524912" y="52815"/>
        <a:ext cx="9610565" cy="745862"/>
      </dsp:txXfrm>
    </dsp:sp>
    <dsp:sp modelId="{9E900E27-99DD-497F-8CDE-A2E79AA47F5E}">
      <dsp:nvSpPr>
        <dsp:cNvPr id="0" name=""/>
        <dsp:cNvSpPr/>
      </dsp:nvSpPr>
      <dsp:spPr>
        <a:xfrm>
          <a:off x="0" y="1695826"/>
          <a:ext cx="10178321" cy="7056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DF7CCC-C7D2-43FF-BF93-7E6FC51F6F7E}">
      <dsp:nvSpPr>
        <dsp:cNvPr id="0" name=""/>
        <dsp:cNvSpPr/>
      </dsp:nvSpPr>
      <dsp:spPr>
        <a:xfrm>
          <a:off x="484563" y="1282546"/>
          <a:ext cx="9691263" cy="82656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a:t>Dependence on technology is another weakness of Amazon's TPS</a:t>
          </a:r>
          <a:endParaRPr lang="en-GB" sz="2000" kern="1200" dirty="0"/>
        </a:p>
      </dsp:txBody>
      <dsp:txXfrm>
        <a:off x="524912" y="1322895"/>
        <a:ext cx="9610565" cy="745862"/>
      </dsp:txXfrm>
    </dsp:sp>
    <dsp:sp modelId="{1674E9BA-B8D4-4FE0-94B1-F513340BC356}">
      <dsp:nvSpPr>
        <dsp:cNvPr id="0" name=""/>
        <dsp:cNvSpPr/>
      </dsp:nvSpPr>
      <dsp:spPr>
        <a:xfrm>
          <a:off x="0" y="2965906"/>
          <a:ext cx="10178321" cy="7056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B2218BF-19E0-425E-A23A-BA4FB0EA896E}">
      <dsp:nvSpPr>
        <dsp:cNvPr id="0" name=""/>
        <dsp:cNvSpPr/>
      </dsp:nvSpPr>
      <dsp:spPr>
        <a:xfrm>
          <a:off x="484563" y="2552626"/>
          <a:ext cx="9691263" cy="82656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a:t>System failures or downtime may occur, resulting in delays and lower customer satisfaction.</a:t>
          </a:r>
          <a:endParaRPr lang="en-GB" sz="2000" kern="1200" dirty="0"/>
        </a:p>
      </dsp:txBody>
      <dsp:txXfrm>
        <a:off x="524912" y="2592975"/>
        <a:ext cx="9610565" cy="745862"/>
      </dsp:txXfrm>
    </dsp:sp>
    <dsp:sp modelId="{1CFC9089-E5F8-4AC3-A71C-A77125C547C9}">
      <dsp:nvSpPr>
        <dsp:cNvPr id="0" name=""/>
        <dsp:cNvSpPr/>
      </dsp:nvSpPr>
      <dsp:spPr>
        <a:xfrm>
          <a:off x="0" y="4298399"/>
          <a:ext cx="10178321" cy="7056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E7D897-73D2-46F0-A207-4D793476071C}">
      <dsp:nvSpPr>
        <dsp:cNvPr id="0" name=""/>
        <dsp:cNvSpPr/>
      </dsp:nvSpPr>
      <dsp:spPr>
        <a:xfrm>
          <a:off x="484563" y="3822706"/>
          <a:ext cx="9691263" cy="888973"/>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dirty="0"/>
            <a:t>Amazon must invest in backup systems and consistently test the TPS to ensure it can handle peak transaction volumes.</a:t>
          </a:r>
          <a:endParaRPr lang="en-GB" sz="2000" kern="1200" dirty="0"/>
        </a:p>
      </dsp:txBody>
      <dsp:txXfrm>
        <a:off x="527959" y="3866102"/>
        <a:ext cx="9604471" cy="8021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840450-A4DB-459D-BCE4-47867868FD7B}">
      <dsp:nvSpPr>
        <dsp:cNvPr id="0" name=""/>
        <dsp:cNvSpPr/>
      </dsp:nvSpPr>
      <dsp:spPr>
        <a:xfrm>
          <a:off x="0" y="4600924"/>
          <a:ext cx="9932561" cy="603868"/>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rtlCol="0" anchor="ctr" anchorCtr="0">
          <a:noAutofit/>
        </a:bodyPr>
        <a:lstStyle/>
        <a:p>
          <a:pPr marL="0" lvl="0" indent="0" algn="ctr" defTabSz="711200">
            <a:lnSpc>
              <a:spcPct val="90000"/>
            </a:lnSpc>
            <a:spcBef>
              <a:spcPct val="0"/>
            </a:spcBef>
            <a:spcAft>
              <a:spcPct val="35000"/>
            </a:spcAft>
            <a:buFont typeface="+mj-lt"/>
            <a:buNone/>
          </a:pPr>
          <a:r>
            <a:rPr lang="en-GB" sz="1600" b="0" i="0" kern="1200" dirty="0"/>
            <a:t>Feedback and review management: Amazon's CRM system also collects and analyses customer feedback and reviews, which is used to improve products and services and enhance the overall customer experience.</a:t>
          </a:r>
          <a:endParaRPr lang="en-GB" sz="1600" kern="1200" dirty="0"/>
        </a:p>
      </dsp:txBody>
      <dsp:txXfrm>
        <a:off x="0" y="4600924"/>
        <a:ext cx="9932561" cy="603868"/>
      </dsp:txXfrm>
    </dsp:sp>
    <dsp:sp modelId="{B9BE7442-1E05-4F03-B0CC-3F1CFBD8B574}">
      <dsp:nvSpPr>
        <dsp:cNvPr id="0" name=""/>
        <dsp:cNvSpPr/>
      </dsp:nvSpPr>
      <dsp:spPr>
        <a:xfrm rot="10800000">
          <a:off x="0" y="3681232"/>
          <a:ext cx="9932561" cy="928750"/>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rtlCol="0" anchor="ctr" anchorCtr="0">
          <a:noAutofit/>
        </a:bodyPr>
        <a:lstStyle/>
        <a:p>
          <a:pPr marL="0" lvl="0" indent="0" algn="ctr" defTabSz="711200">
            <a:lnSpc>
              <a:spcPct val="90000"/>
            </a:lnSpc>
            <a:spcBef>
              <a:spcPct val="0"/>
            </a:spcBef>
            <a:spcAft>
              <a:spcPct val="35000"/>
            </a:spcAft>
            <a:buFont typeface="+mj-lt"/>
            <a:buNone/>
          </a:pPr>
          <a:r>
            <a:rPr lang="en-GB" sz="1600" b="0" i="0" kern="1200" dirty="0"/>
            <a:t>Order tracking and management: Amazon's CRM system tracks and manages customer orders, including shipping and delivery information, order status, and payment details.</a:t>
          </a:r>
          <a:endParaRPr lang="en-GB" sz="1600" kern="1200" dirty="0"/>
        </a:p>
      </dsp:txBody>
      <dsp:txXfrm rot="10800000">
        <a:off x="0" y="3681232"/>
        <a:ext cx="9932561" cy="603474"/>
      </dsp:txXfrm>
    </dsp:sp>
    <dsp:sp modelId="{9F4F93A1-643C-4A37-9983-16F6DF81B878}">
      <dsp:nvSpPr>
        <dsp:cNvPr id="0" name=""/>
        <dsp:cNvSpPr/>
      </dsp:nvSpPr>
      <dsp:spPr>
        <a:xfrm rot="10800000">
          <a:off x="0" y="2761540"/>
          <a:ext cx="9932561" cy="928750"/>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Customer service and support: The CRM system retains customer information and enables quick and simple access to customer care personnel to fix any issues or complaints.</a:t>
          </a:r>
        </a:p>
      </dsp:txBody>
      <dsp:txXfrm rot="10800000">
        <a:off x="0" y="2761540"/>
        <a:ext cx="9932561" cy="603474"/>
      </dsp:txXfrm>
    </dsp:sp>
    <dsp:sp modelId="{EB3BBB8A-D3DE-4EBC-9EE5-362B9C63EEA0}">
      <dsp:nvSpPr>
        <dsp:cNvPr id="0" name=""/>
        <dsp:cNvSpPr/>
      </dsp:nvSpPr>
      <dsp:spPr>
        <a:xfrm rot="10800000">
          <a:off x="0" y="1841847"/>
          <a:ext cx="9932561" cy="928750"/>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Personalised recommendations: Amazon's CRM system creates customised recommendations for each customer based on a study of customer data, including product ideas and targeted promotions and offers.</a:t>
          </a:r>
        </a:p>
      </dsp:txBody>
      <dsp:txXfrm rot="10800000">
        <a:off x="0" y="1841847"/>
        <a:ext cx="9932561" cy="603474"/>
      </dsp:txXfrm>
    </dsp:sp>
    <dsp:sp modelId="{CE3F327C-9A9D-46BD-8B94-0EDC5E7A2CF4}">
      <dsp:nvSpPr>
        <dsp:cNvPr id="0" name=""/>
        <dsp:cNvSpPr/>
      </dsp:nvSpPr>
      <dsp:spPr>
        <a:xfrm rot="10800000">
          <a:off x="0" y="922155"/>
          <a:ext cx="9932561" cy="928750"/>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Data analysis: Amazon's CRM system analyses customer data using AI and machine learning algorithms to find patterns, preferences, and trends.</a:t>
          </a:r>
        </a:p>
      </dsp:txBody>
      <dsp:txXfrm rot="10800000">
        <a:off x="0" y="922155"/>
        <a:ext cx="9932561" cy="603474"/>
      </dsp:txXfrm>
    </dsp:sp>
    <dsp:sp modelId="{E3B1033F-A3F3-453D-BAF1-B874946E6519}">
      <dsp:nvSpPr>
        <dsp:cNvPr id="0" name=""/>
        <dsp:cNvSpPr/>
      </dsp:nvSpPr>
      <dsp:spPr>
        <a:xfrm rot="10800000">
          <a:off x="0" y="2463"/>
          <a:ext cx="9932561" cy="928750"/>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Consumer information gathering: This might include personal information, browsing and purchasing history, and reviews.</a:t>
          </a:r>
        </a:p>
      </dsp:txBody>
      <dsp:txXfrm rot="10800000">
        <a:off x="0" y="2463"/>
        <a:ext cx="9932561" cy="6034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53BD6-F7A6-4F94-AED3-D3606D14052E}">
      <dsp:nvSpPr>
        <dsp:cNvPr id="0" name=""/>
        <dsp:cNvSpPr/>
      </dsp:nvSpPr>
      <dsp:spPr>
        <a:xfrm>
          <a:off x="965" y="0"/>
          <a:ext cx="1709260" cy="4932327"/>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Collects and analyses client data in order to provide a more customised purchasing experience.</a:t>
          </a:r>
        </a:p>
      </dsp:txBody>
      <dsp:txXfrm>
        <a:off x="51028" y="50063"/>
        <a:ext cx="1609134" cy="4832201"/>
      </dsp:txXfrm>
    </dsp:sp>
    <dsp:sp modelId="{67AE4FFF-DDFF-4B39-910A-16940569F18F}">
      <dsp:nvSpPr>
        <dsp:cNvPr id="0" name=""/>
        <dsp:cNvSpPr/>
      </dsp:nvSpPr>
      <dsp:spPr>
        <a:xfrm>
          <a:off x="1997381" y="0"/>
          <a:ext cx="1709260" cy="4932327"/>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Based on previous purchases and preferences, it generates personalised suggestions, promotions, and offers for each consumer.</a:t>
          </a:r>
          <a:endParaRPr lang="en-GB" sz="2200" kern="1200" dirty="0"/>
        </a:p>
      </dsp:txBody>
      <dsp:txXfrm>
        <a:off x="2047444" y="50063"/>
        <a:ext cx="1609134" cy="4832201"/>
      </dsp:txXfrm>
    </dsp:sp>
    <dsp:sp modelId="{91551B5C-3D20-4E89-B944-015768BD1FCE}">
      <dsp:nvSpPr>
        <dsp:cNvPr id="0" name=""/>
        <dsp:cNvSpPr/>
      </dsp:nvSpPr>
      <dsp:spPr>
        <a:xfrm>
          <a:off x="3993797" y="0"/>
          <a:ext cx="1709260" cy="4932327"/>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Retains consumer data, such as personal information and payment information, to make future transactions easier.</a:t>
          </a:r>
        </a:p>
      </dsp:txBody>
      <dsp:txXfrm>
        <a:off x="4043860" y="50063"/>
        <a:ext cx="1609134" cy="4832201"/>
      </dsp:txXfrm>
    </dsp:sp>
    <dsp:sp modelId="{4BE7AD42-A29B-4C08-8581-3B9D768193DD}">
      <dsp:nvSpPr>
        <dsp:cNvPr id="0" name=""/>
        <dsp:cNvSpPr/>
      </dsp:nvSpPr>
      <dsp:spPr>
        <a:xfrm>
          <a:off x="5990213" y="0"/>
          <a:ext cx="1709260" cy="4932327"/>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Enhances customer care and assistance by enabling personnel to swiftly access client information and fix concerns.</a:t>
          </a:r>
          <a:endParaRPr lang="en-GB" sz="2200" kern="1200" dirty="0"/>
        </a:p>
      </dsp:txBody>
      <dsp:txXfrm>
        <a:off x="6040276" y="50063"/>
        <a:ext cx="1609134" cy="4832201"/>
      </dsp:txXfrm>
    </dsp:sp>
    <dsp:sp modelId="{D3594F2A-D7CB-47A7-8F60-52BA5E3EE776}">
      <dsp:nvSpPr>
        <dsp:cNvPr id="0" name=""/>
        <dsp:cNvSpPr/>
      </dsp:nvSpPr>
      <dsp:spPr>
        <a:xfrm>
          <a:off x="7986629" y="0"/>
          <a:ext cx="1709260" cy="4932327"/>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By offering a happy and personalised purchasing experience, it helps to maintain existing clients and attract new ones.</a:t>
          </a:r>
        </a:p>
      </dsp:txBody>
      <dsp:txXfrm>
        <a:off x="8036692" y="50063"/>
        <a:ext cx="1609134" cy="48322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BE21B-4094-4BD3-9312-97D56757BDBA}">
      <dsp:nvSpPr>
        <dsp:cNvPr id="0" name=""/>
        <dsp:cNvSpPr/>
      </dsp:nvSpPr>
      <dsp:spPr>
        <a:xfrm>
          <a:off x="0" y="477347"/>
          <a:ext cx="10178321" cy="3780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E4695F7-9963-4D6A-8DAD-4C5858BDB8C9}">
      <dsp:nvSpPr>
        <dsp:cNvPr id="0" name=""/>
        <dsp:cNvSpPr/>
      </dsp:nvSpPr>
      <dsp:spPr>
        <a:xfrm>
          <a:off x="484563" y="44816"/>
          <a:ext cx="9691263" cy="653931"/>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dirty="0"/>
            <a:t>Allows them to collect and analyse consumer data in order to deliver targeted product recommendations and promotions, nurturing client loyalty and repeat business.</a:t>
          </a:r>
          <a:endParaRPr lang="en-GB" sz="2000" kern="1200" dirty="0"/>
        </a:p>
      </dsp:txBody>
      <dsp:txXfrm>
        <a:off x="516485" y="76738"/>
        <a:ext cx="9627419" cy="590087"/>
      </dsp:txXfrm>
    </dsp:sp>
    <dsp:sp modelId="{9E900E27-99DD-497F-8CDE-A2E79AA47F5E}">
      <dsp:nvSpPr>
        <dsp:cNvPr id="0" name=""/>
        <dsp:cNvSpPr/>
      </dsp:nvSpPr>
      <dsp:spPr>
        <a:xfrm>
          <a:off x="0" y="1576255"/>
          <a:ext cx="10178321" cy="3780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DF7CCC-C7D2-43FF-BF93-7E6FC51F6F7E}">
      <dsp:nvSpPr>
        <dsp:cNvPr id="0" name=""/>
        <dsp:cNvSpPr/>
      </dsp:nvSpPr>
      <dsp:spPr>
        <a:xfrm>
          <a:off x="484563" y="936347"/>
          <a:ext cx="9691263" cy="861307"/>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dirty="0"/>
            <a:t>Scalability: Amazon's CRM system's elasticity and scalability allow the corporation to respond swiftly to changing customer needs and industry trends (</a:t>
          </a:r>
          <a:r>
            <a:rPr lang="de-DE" sz="2000" b="0" i="0" kern="1200" dirty="0"/>
            <a:t>Barger, Peltier and Schultz, 2016; Chen &amp; Popovich, 2003)</a:t>
          </a:r>
          <a:r>
            <a:rPr lang="en-GB" sz="2000" b="0" i="0" kern="1200" dirty="0"/>
            <a:t>.</a:t>
          </a:r>
          <a:endParaRPr lang="en-GB" sz="2000" kern="1200" dirty="0"/>
        </a:p>
      </dsp:txBody>
      <dsp:txXfrm>
        <a:off x="526609" y="978393"/>
        <a:ext cx="9607171" cy="777215"/>
      </dsp:txXfrm>
    </dsp:sp>
    <dsp:sp modelId="{1674E9BA-B8D4-4FE0-94B1-F513340BC356}">
      <dsp:nvSpPr>
        <dsp:cNvPr id="0" name=""/>
        <dsp:cNvSpPr/>
      </dsp:nvSpPr>
      <dsp:spPr>
        <a:xfrm>
          <a:off x="0" y="2745537"/>
          <a:ext cx="10178321" cy="3780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B2218BF-19E0-425E-A23A-BA4FB0EA896E}">
      <dsp:nvSpPr>
        <dsp:cNvPr id="0" name=""/>
        <dsp:cNvSpPr/>
      </dsp:nvSpPr>
      <dsp:spPr>
        <a:xfrm>
          <a:off x="484563" y="2035255"/>
          <a:ext cx="9691263" cy="931682"/>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dirty="0"/>
            <a:t>Gathers information about the behaviour, preferences, and purchasing patterns of its customers, which it can utilise to enhance the customer experience (</a:t>
          </a:r>
          <a:r>
            <a:rPr lang="en-GB" sz="2000" b="0" i="0" kern="1200" dirty="0" err="1"/>
            <a:t>Bilgihan</a:t>
          </a:r>
          <a:r>
            <a:rPr lang="en-GB" sz="2000" b="0" i="0" kern="1200" dirty="0"/>
            <a:t>, </a:t>
          </a:r>
          <a:r>
            <a:rPr lang="en-GB" sz="2000" b="0" i="0" kern="1200" dirty="0" err="1"/>
            <a:t>Kandampully</a:t>
          </a:r>
          <a:r>
            <a:rPr lang="en-GB" sz="2000" b="0" i="0" kern="1200" dirty="0"/>
            <a:t> and Zhang, 2016).</a:t>
          </a:r>
          <a:endParaRPr lang="en-GB" sz="2000" kern="1200" dirty="0"/>
        </a:p>
      </dsp:txBody>
      <dsp:txXfrm>
        <a:off x="530044" y="2080736"/>
        <a:ext cx="9600301" cy="840720"/>
      </dsp:txXfrm>
    </dsp:sp>
    <dsp:sp modelId="{1CFC9089-E5F8-4AC3-A71C-A77125C547C9}">
      <dsp:nvSpPr>
        <dsp:cNvPr id="0" name=""/>
        <dsp:cNvSpPr/>
      </dsp:nvSpPr>
      <dsp:spPr>
        <a:xfrm>
          <a:off x="0" y="3857627"/>
          <a:ext cx="10178321" cy="3780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E7D897-73D2-46F0-A207-4D793476071C}">
      <dsp:nvSpPr>
        <dsp:cNvPr id="0" name=""/>
        <dsp:cNvSpPr/>
      </dsp:nvSpPr>
      <dsp:spPr>
        <a:xfrm>
          <a:off x="484563" y="3204537"/>
          <a:ext cx="9691263" cy="87449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kern="1200" dirty="0"/>
            <a:t>Offers a competitive edge by providing consumers with a tailored experience and keeping the firm ahead of its competitors.</a:t>
          </a:r>
        </a:p>
      </dsp:txBody>
      <dsp:txXfrm>
        <a:off x="527252" y="3247226"/>
        <a:ext cx="9605885" cy="789112"/>
      </dsp:txXfrm>
    </dsp:sp>
    <dsp:sp modelId="{144DED17-E431-4752-BD30-AFD58D1B223E}">
      <dsp:nvSpPr>
        <dsp:cNvPr id="0" name=""/>
        <dsp:cNvSpPr/>
      </dsp:nvSpPr>
      <dsp:spPr>
        <a:xfrm>
          <a:off x="0" y="4690926"/>
          <a:ext cx="10178321" cy="3780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672BC5-4EE3-4676-B7D2-ED48260D07D2}">
      <dsp:nvSpPr>
        <dsp:cNvPr id="0" name=""/>
        <dsp:cNvSpPr/>
      </dsp:nvSpPr>
      <dsp:spPr>
        <a:xfrm>
          <a:off x="484563" y="4316627"/>
          <a:ext cx="9691263" cy="595698"/>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kern="1200" dirty="0"/>
            <a:t>Amazon's CRM system's tailored experience builds customer loyalty, which helps to boost customer retention and lifetime value.</a:t>
          </a:r>
        </a:p>
      </dsp:txBody>
      <dsp:txXfrm>
        <a:off x="513643" y="4345707"/>
        <a:ext cx="9633103" cy="53753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BE21B-4094-4BD3-9312-97D56757BDBA}">
      <dsp:nvSpPr>
        <dsp:cNvPr id="0" name=""/>
        <dsp:cNvSpPr/>
      </dsp:nvSpPr>
      <dsp:spPr>
        <a:xfrm>
          <a:off x="0" y="375692"/>
          <a:ext cx="10178321" cy="5544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E4695F7-9963-4D6A-8DAD-4C5858BDB8C9}">
      <dsp:nvSpPr>
        <dsp:cNvPr id="0" name=""/>
        <dsp:cNvSpPr/>
      </dsp:nvSpPr>
      <dsp:spPr>
        <a:xfrm>
          <a:off x="484563" y="50972"/>
          <a:ext cx="9691263" cy="64944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dirty="0"/>
            <a:t>Amazon's CRM system collects and analyses a large amount of personal information about its consumers, prompting privacy concerns. (O'Neil, 2016)</a:t>
          </a:r>
          <a:endParaRPr lang="en-GB" sz="2000" kern="1200" dirty="0"/>
        </a:p>
      </dsp:txBody>
      <dsp:txXfrm>
        <a:off x="516266" y="82675"/>
        <a:ext cx="9627857" cy="586034"/>
      </dsp:txXfrm>
    </dsp:sp>
    <dsp:sp modelId="{9E900E27-99DD-497F-8CDE-A2E79AA47F5E}">
      <dsp:nvSpPr>
        <dsp:cNvPr id="0" name=""/>
        <dsp:cNvSpPr/>
      </dsp:nvSpPr>
      <dsp:spPr>
        <a:xfrm>
          <a:off x="0" y="1373612"/>
          <a:ext cx="10178321" cy="5544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DF7CCC-C7D2-43FF-BF93-7E6FC51F6F7E}">
      <dsp:nvSpPr>
        <dsp:cNvPr id="0" name=""/>
        <dsp:cNvSpPr/>
      </dsp:nvSpPr>
      <dsp:spPr>
        <a:xfrm>
          <a:off x="484563" y="1048892"/>
          <a:ext cx="9691263" cy="64944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dirty="0"/>
            <a:t>Amazon's CRM system's vast volume of client data creates a security issue. A data leak might tarnish Amazon's brand and result in legal consequences (O'Neil, 2016).</a:t>
          </a:r>
          <a:endParaRPr lang="en-GB" sz="2000" kern="1200" dirty="0"/>
        </a:p>
      </dsp:txBody>
      <dsp:txXfrm>
        <a:off x="516266" y="1080595"/>
        <a:ext cx="9627857" cy="586034"/>
      </dsp:txXfrm>
    </dsp:sp>
    <dsp:sp modelId="{1674E9BA-B8D4-4FE0-94B1-F513340BC356}">
      <dsp:nvSpPr>
        <dsp:cNvPr id="0" name=""/>
        <dsp:cNvSpPr/>
      </dsp:nvSpPr>
      <dsp:spPr>
        <a:xfrm>
          <a:off x="0" y="2371532"/>
          <a:ext cx="10178321" cy="5544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B2218BF-19E0-425E-A23A-BA4FB0EA896E}">
      <dsp:nvSpPr>
        <dsp:cNvPr id="0" name=""/>
        <dsp:cNvSpPr/>
      </dsp:nvSpPr>
      <dsp:spPr>
        <a:xfrm>
          <a:off x="484563" y="2046812"/>
          <a:ext cx="9691263" cy="64944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a:t>It may be difficult to integrate Amazon's CRM system with current systems, such as inventory management systems.</a:t>
          </a:r>
          <a:endParaRPr lang="en-GB" sz="2000" kern="1200" dirty="0"/>
        </a:p>
      </dsp:txBody>
      <dsp:txXfrm>
        <a:off x="516266" y="2078515"/>
        <a:ext cx="9627857" cy="586034"/>
      </dsp:txXfrm>
    </dsp:sp>
    <dsp:sp modelId="{1CFC9089-E5F8-4AC3-A71C-A77125C547C9}">
      <dsp:nvSpPr>
        <dsp:cNvPr id="0" name=""/>
        <dsp:cNvSpPr/>
      </dsp:nvSpPr>
      <dsp:spPr>
        <a:xfrm>
          <a:off x="0" y="3413173"/>
          <a:ext cx="10178321" cy="5544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E7D897-73D2-46F0-A207-4D793476071C}">
      <dsp:nvSpPr>
        <dsp:cNvPr id="0" name=""/>
        <dsp:cNvSpPr/>
      </dsp:nvSpPr>
      <dsp:spPr>
        <a:xfrm>
          <a:off x="484563" y="3044732"/>
          <a:ext cx="9691263" cy="69316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b="0" i="0" kern="1200" dirty="0"/>
            <a:t>Amazon's extensive IT infrastructure, which includes several systems running on multiple platforms, may present integration issues.</a:t>
          </a:r>
          <a:endParaRPr lang="en-GB" sz="2000" kern="1200" dirty="0"/>
        </a:p>
      </dsp:txBody>
      <dsp:txXfrm>
        <a:off x="518400" y="3078569"/>
        <a:ext cx="9623589" cy="625486"/>
      </dsp:txXfrm>
    </dsp:sp>
    <dsp:sp modelId="{4C0B295D-F982-4457-88A1-FBFE03BD2F2B}">
      <dsp:nvSpPr>
        <dsp:cNvPr id="0" name=""/>
        <dsp:cNvSpPr/>
      </dsp:nvSpPr>
      <dsp:spPr>
        <a:xfrm>
          <a:off x="0" y="4411093"/>
          <a:ext cx="10178321" cy="554400"/>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BC4968-7A72-4FCA-BDF4-FBC82FC8114D}">
      <dsp:nvSpPr>
        <dsp:cNvPr id="0" name=""/>
        <dsp:cNvSpPr/>
      </dsp:nvSpPr>
      <dsp:spPr>
        <a:xfrm>
          <a:off x="484563" y="4086373"/>
          <a:ext cx="9691263" cy="64944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9301" tIns="0" rIns="269301" bIns="0" numCol="1" spcCol="1270" anchor="ctr" anchorCtr="0">
          <a:noAutofit/>
        </a:bodyPr>
        <a:lstStyle/>
        <a:p>
          <a:pPr marL="0" lvl="0" indent="0" algn="l" defTabSz="889000">
            <a:lnSpc>
              <a:spcPct val="90000"/>
            </a:lnSpc>
            <a:spcBef>
              <a:spcPct val="0"/>
            </a:spcBef>
            <a:spcAft>
              <a:spcPct val="35000"/>
            </a:spcAft>
            <a:buNone/>
          </a:pPr>
          <a:r>
            <a:rPr lang="en-GB" sz="2000" kern="1200" dirty="0"/>
            <a:t>Developing and maintaining a good CRM system may be costly, and Amazon may need to commit substantial resources to assure the system's effectiveness.</a:t>
          </a:r>
        </a:p>
      </dsp:txBody>
      <dsp:txXfrm>
        <a:off x="516266" y="4118076"/>
        <a:ext cx="9627857" cy="58603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FE805-E8CB-441B-A4B0-12B454DABB64}">
      <dsp:nvSpPr>
        <dsp:cNvPr id="0" name=""/>
        <dsp:cNvSpPr/>
      </dsp:nvSpPr>
      <dsp:spPr>
        <a:xfrm rot="16200000">
          <a:off x="1196241" y="1134904"/>
          <a:ext cx="2403181" cy="1468598"/>
        </a:xfrm>
        <a:prstGeom prst="round2SameRect">
          <a:avLst>
            <a:gd name="adj1" fmla="val 16670"/>
            <a:gd name="adj2" fmla="val 0"/>
          </a:avLst>
        </a:prstGeom>
        <a:solidFill>
          <a:schemeClr val="accent1">
            <a:tint val="50000"/>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101600" rIns="91440" bIns="101600" numCol="1" spcCol="1270" anchor="t" anchorCtr="0">
          <a:noAutofit/>
        </a:bodyPr>
        <a:lstStyle/>
        <a:p>
          <a:pPr marL="0" lvl="0" indent="0" algn="ctr" defTabSz="711200">
            <a:lnSpc>
              <a:spcPct val="90000"/>
            </a:lnSpc>
            <a:spcBef>
              <a:spcPct val="0"/>
            </a:spcBef>
            <a:spcAft>
              <a:spcPct val="35000"/>
            </a:spcAft>
            <a:buFont typeface="+mj-lt"/>
            <a:buNone/>
          </a:pPr>
          <a:r>
            <a:rPr lang="en-GB" sz="1600" b="0" i="0" kern="1200" dirty="0"/>
            <a:t>Conduct a comprehensive examination of existing systems to identify compatibility concerns.</a:t>
          </a:r>
          <a:endParaRPr lang="en-GB" sz="1600" kern="1200" dirty="0"/>
        </a:p>
      </dsp:txBody>
      <dsp:txXfrm rot="5400000">
        <a:off x="1735236" y="739317"/>
        <a:ext cx="1396894" cy="2259773"/>
      </dsp:txXfrm>
    </dsp:sp>
    <dsp:sp modelId="{A995F77C-F45B-46F6-BF96-3FFBF05DAD8D}">
      <dsp:nvSpPr>
        <dsp:cNvPr id="0" name=""/>
        <dsp:cNvSpPr/>
      </dsp:nvSpPr>
      <dsp:spPr>
        <a:xfrm rot="5400000">
          <a:off x="2731526" y="1134904"/>
          <a:ext cx="2403181" cy="1468598"/>
        </a:xfrm>
        <a:prstGeom prst="round2SameRect">
          <a:avLst>
            <a:gd name="adj1" fmla="val 16670"/>
            <a:gd name="adj2" fmla="val 0"/>
          </a:avLst>
        </a:prstGeom>
        <a:solidFill>
          <a:schemeClr val="accent1">
            <a:tint val="50000"/>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101600" rIns="60960" bIns="101600" numCol="1" spcCol="1270" anchor="t" anchorCtr="0">
          <a:noAutofit/>
        </a:bodyPr>
        <a:lstStyle/>
        <a:p>
          <a:pPr marL="0" lvl="0" indent="0" algn="l" defTabSz="711200">
            <a:lnSpc>
              <a:spcPct val="90000"/>
            </a:lnSpc>
            <a:spcBef>
              <a:spcPct val="0"/>
            </a:spcBef>
            <a:spcAft>
              <a:spcPct val="35000"/>
            </a:spcAft>
            <a:buFont typeface="+mj-lt"/>
            <a:buNone/>
          </a:pPr>
          <a:r>
            <a:rPr lang="en-GB" sz="1600" b="0" i="0" kern="1200" dirty="0"/>
            <a:t>Choose adaptable, scalable, and high-volume handling solutions.</a:t>
          </a:r>
        </a:p>
      </dsp:txBody>
      <dsp:txXfrm rot="-5400000">
        <a:off x="3198817" y="739317"/>
        <a:ext cx="1396894" cy="2259773"/>
      </dsp:txXfrm>
    </dsp:sp>
    <dsp:sp modelId="{28559C38-A5DB-47BE-85D4-E3B8EBB208DE}">
      <dsp:nvSpPr>
        <dsp:cNvPr id="0" name=""/>
        <dsp:cNvSpPr/>
      </dsp:nvSpPr>
      <dsp:spPr>
        <a:xfrm>
          <a:off x="2397682" y="0"/>
          <a:ext cx="1535284" cy="1535210"/>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D4B796-821B-4939-B10F-71D99A8EBB25}">
      <dsp:nvSpPr>
        <dsp:cNvPr id="0" name=""/>
        <dsp:cNvSpPr/>
      </dsp:nvSpPr>
      <dsp:spPr>
        <a:xfrm rot="10800000">
          <a:off x="2397682" y="2202822"/>
          <a:ext cx="1535284" cy="1535210"/>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FE805-E8CB-441B-A4B0-12B454DABB64}">
      <dsp:nvSpPr>
        <dsp:cNvPr id="0" name=""/>
        <dsp:cNvSpPr/>
      </dsp:nvSpPr>
      <dsp:spPr>
        <a:xfrm rot="16200000">
          <a:off x="1196241" y="1134904"/>
          <a:ext cx="2403181" cy="1468598"/>
        </a:xfrm>
        <a:prstGeom prst="round2SameRect">
          <a:avLst>
            <a:gd name="adj1" fmla="val 16670"/>
            <a:gd name="adj2" fmla="val 0"/>
          </a:avLst>
        </a:prstGeom>
        <a:solidFill>
          <a:schemeClr val="accent1">
            <a:tint val="50000"/>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95250" rIns="85725" bIns="95250" numCol="1" spcCol="1270" anchor="t" anchorCtr="0">
          <a:noAutofit/>
        </a:bodyPr>
        <a:lstStyle/>
        <a:p>
          <a:pPr marL="0" lvl="0" indent="0" algn="ctr" defTabSz="666750">
            <a:lnSpc>
              <a:spcPct val="90000"/>
            </a:lnSpc>
            <a:spcBef>
              <a:spcPct val="0"/>
            </a:spcBef>
            <a:spcAft>
              <a:spcPct val="35000"/>
            </a:spcAft>
            <a:buFont typeface="+mj-lt"/>
            <a:buNone/>
          </a:pPr>
          <a:r>
            <a:rPr lang="en-GB" sz="1500" b="0" i="0" kern="1200" dirty="0"/>
            <a:t>Bridge the gap between existing and new systems with software.</a:t>
          </a:r>
          <a:endParaRPr lang="en-GB" sz="1500" kern="1200" dirty="0"/>
        </a:p>
      </dsp:txBody>
      <dsp:txXfrm rot="5400000">
        <a:off x="1735236" y="739317"/>
        <a:ext cx="1396894" cy="2259773"/>
      </dsp:txXfrm>
    </dsp:sp>
    <dsp:sp modelId="{A995F77C-F45B-46F6-BF96-3FFBF05DAD8D}">
      <dsp:nvSpPr>
        <dsp:cNvPr id="0" name=""/>
        <dsp:cNvSpPr/>
      </dsp:nvSpPr>
      <dsp:spPr>
        <a:xfrm rot="5400000">
          <a:off x="2731526" y="1134904"/>
          <a:ext cx="2403181" cy="1468598"/>
        </a:xfrm>
        <a:prstGeom prst="round2SameRect">
          <a:avLst>
            <a:gd name="adj1" fmla="val 16670"/>
            <a:gd name="adj2" fmla="val 0"/>
          </a:avLst>
        </a:prstGeom>
        <a:solidFill>
          <a:schemeClr val="accent1">
            <a:tint val="50000"/>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725" tIns="95250" rIns="57150" bIns="95250" numCol="1" spcCol="1270" anchor="t" anchorCtr="0">
          <a:noAutofit/>
        </a:bodyPr>
        <a:lstStyle/>
        <a:p>
          <a:pPr marL="0" lvl="0" indent="0" algn="ctr" defTabSz="666750">
            <a:lnSpc>
              <a:spcPct val="90000"/>
            </a:lnSpc>
            <a:spcBef>
              <a:spcPct val="0"/>
            </a:spcBef>
            <a:spcAft>
              <a:spcPct val="35000"/>
            </a:spcAft>
            <a:buFont typeface="+mj-lt"/>
            <a:buNone/>
          </a:pPr>
          <a:r>
            <a:rPr lang="en-GB" sz="1500" b="0" i="0" kern="1200" dirty="0"/>
            <a:t>Provide extensive training to staff workers to ensure they understand the features and capabilities of new technology.</a:t>
          </a:r>
        </a:p>
      </dsp:txBody>
      <dsp:txXfrm rot="-5400000">
        <a:off x="3198817" y="739317"/>
        <a:ext cx="1396894" cy="2259773"/>
      </dsp:txXfrm>
    </dsp:sp>
    <dsp:sp modelId="{28559C38-A5DB-47BE-85D4-E3B8EBB208DE}">
      <dsp:nvSpPr>
        <dsp:cNvPr id="0" name=""/>
        <dsp:cNvSpPr/>
      </dsp:nvSpPr>
      <dsp:spPr>
        <a:xfrm>
          <a:off x="2397682" y="0"/>
          <a:ext cx="1535284" cy="1535210"/>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D4B796-821B-4939-B10F-71D99A8EBB25}">
      <dsp:nvSpPr>
        <dsp:cNvPr id="0" name=""/>
        <dsp:cNvSpPr/>
      </dsp:nvSpPr>
      <dsp:spPr>
        <a:xfrm rot="10800000">
          <a:off x="2397682" y="2202822"/>
          <a:ext cx="1535284" cy="1535210"/>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FE805-E8CB-441B-A4B0-12B454DABB64}">
      <dsp:nvSpPr>
        <dsp:cNvPr id="0" name=""/>
        <dsp:cNvSpPr/>
      </dsp:nvSpPr>
      <dsp:spPr>
        <a:xfrm rot="16200000">
          <a:off x="1196241" y="1134904"/>
          <a:ext cx="2403181" cy="1468598"/>
        </a:xfrm>
        <a:prstGeom prst="round2SameRect">
          <a:avLst>
            <a:gd name="adj1" fmla="val 16670"/>
            <a:gd name="adj2" fmla="val 0"/>
          </a:avLst>
        </a:prstGeom>
        <a:solidFill>
          <a:schemeClr val="accent1">
            <a:tint val="50000"/>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95250" rIns="85725" bIns="95250" numCol="1" spcCol="1270" anchor="t" anchorCtr="0">
          <a:noAutofit/>
        </a:bodyPr>
        <a:lstStyle/>
        <a:p>
          <a:pPr marL="0" lvl="0" indent="0" algn="ctr" defTabSz="666750">
            <a:lnSpc>
              <a:spcPct val="90000"/>
            </a:lnSpc>
            <a:spcBef>
              <a:spcPct val="0"/>
            </a:spcBef>
            <a:spcAft>
              <a:spcPct val="35000"/>
            </a:spcAft>
            <a:buFont typeface="+mj-lt"/>
            <a:buNone/>
          </a:pPr>
          <a:r>
            <a:rPr lang="en-GB" sz="1500" b="0" i="0" kern="1200" dirty="0"/>
            <a:t>Communicate the benefits of the new procedures to employees and give incentives for adopting new ways.</a:t>
          </a:r>
          <a:endParaRPr lang="en-GB" sz="1500" kern="1200" dirty="0"/>
        </a:p>
      </dsp:txBody>
      <dsp:txXfrm rot="5400000">
        <a:off x="1735236" y="739317"/>
        <a:ext cx="1396894" cy="2259773"/>
      </dsp:txXfrm>
    </dsp:sp>
    <dsp:sp modelId="{A995F77C-F45B-46F6-BF96-3FFBF05DAD8D}">
      <dsp:nvSpPr>
        <dsp:cNvPr id="0" name=""/>
        <dsp:cNvSpPr/>
      </dsp:nvSpPr>
      <dsp:spPr>
        <a:xfrm rot="5400000">
          <a:off x="2731526" y="1134904"/>
          <a:ext cx="2403181" cy="1468598"/>
        </a:xfrm>
        <a:prstGeom prst="round2SameRect">
          <a:avLst>
            <a:gd name="adj1" fmla="val 16670"/>
            <a:gd name="adj2" fmla="val 0"/>
          </a:avLst>
        </a:prstGeom>
        <a:solidFill>
          <a:schemeClr val="accent1">
            <a:tint val="50000"/>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725" tIns="95250" rIns="57150" bIns="95250" numCol="1" spcCol="1270" anchor="t" anchorCtr="0">
          <a:noAutofit/>
        </a:bodyPr>
        <a:lstStyle/>
        <a:p>
          <a:pPr marL="0" lvl="0" indent="0" algn="ctr" defTabSz="666750">
            <a:lnSpc>
              <a:spcPct val="90000"/>
            </a:lnSpc>
            <a:spcBef>
              <a:spcPct val="0"/>
            </a:spcBef>
            <a:spcAft>
              <a:spcPct val="35000"/>
            </a:spcAft>
            <a:buFont typeface="+mj-lt"/>
            <a:buNone/>
          </a:pPr>
          <a:r>
            <a:rPr lang="en-GB" sz="1500" b="0" i="0" kern="1200" dirty="0"/>
            <a:t>For effective communication and cooperation, form cross-functional teams with clearly defined roles and responsibilities</a:t>
          </a:r>
        </a:p>
      </dsp:txBody>
      <dsp:txXfrm rot="-5400000">
        <a:off x="3198817" y="739317"/>
        <a:ext cx="1396894" cy="2259773"/>
      </dsp:txXfrm>
    </dsp:sp>
    <dsp:sp modelId="{28559C38-A5DB-47BE-85D4-E3B8EBB208DE}">
      <dsp:nvSpPr>
        <dsp:cNvPr id="0" name=""/>
        <dsp:cNvSpPr/>
      </dsp:nvSpPr>
      <dsp:spPr>
        <a:xfrm>
          <a:off x="2397682" y="0"/>
          <a:ext cx="1535284" cy="1535210"/>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D4B796-821B-4939-B10F-71D99A8EBB25}">
      <dsp:nvSpPr>
        <dsp:cNvPr id="0" name=""/>
        <dsp:cNvSpPr/>
      </dsp:nvSpPr>
      <dsp:spPr>
        <a:xfrm rot="10800000">
          <a:off x="2397682" y="2202822"/>
          <a:ext cx="1535284" cy="1535210"/>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FE805-E8CB-441B-A4B0-12B454DABB64}">
      <dsp:nvSpPr>
        <dsp:cNvPr id="0" name=""/>
        <dsp:cNvSpPr/>
      </dsp:nvSpPr>
      <dsp:spPr>
        <a:xfrm>
          <a:off x="1325713" y="0"/>
          <a:ext cx="1847492" cy="2301561"/>
        </a:xfrm>
        <a:prstGeom prst="roundRect">
          <a:avLst>
            <a:gd name="adj" fmla="val 16670"/>
          </a:avLst>
        </a:prstGeom>
        <a:solidFill>
          <a:schemeClr val="accent1">
            <a:tint val="50000"/>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95250" rIns="57150" bIns="95250" numCol="1" spcCol="1270" anchor="t" anchorCtr="0">
          <a:noAutofit/>
        </a:bodyPr>
        <a:lstStyle/>
        <a:p>
          <a:pPr marL="0" lvl="0" indent="0" algn="ctr" defTabSz="666750">
            <a:lnSpc>
              <a:spcPct val="90000"/>
            </a:lnSpc>
            <a:spcBef>
              <a:spcPct val="0"/>
            </a:spcBef>
            <a:spcAft>
              <a:spcPct val="35000"/>
            </a:spcAft>
            <a:buFont typeface="+mj-lt"/>
            <a:buNone/>
          </a:pPr>
          <a:r>
            <a:rPr lang="en-GB" sz="1500" b="0" i="0" kern="1200" dirty="0"/>
            <a:t>Communicate the benefits of the new procedures to employees and give incentives for adopting new ways.</a:t>
          </a:r>
          <a:endParaRPr lang="en-GB" sz="1500" kern="1200" dirty="0"/>
        </a:p>
      </dsp:txBody>
      <dsp:txXfrm>
        <a:off x="1415916" y="90203"/>
        <a:ext cx="1667086" cy="212115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1.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2.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3.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7DF0BF5-3763-4A2E-8996-F4F9F01AA00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DC43B0B-07C2-46E4-84E9-173DA8F60D7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FFB99E6-4C01-4DE7-9DC2-485D6C70A5E0}" type="datetime1">
              <a:rPr lang="en-GB" smtClean="0"/>
              <a:t>06/04/2023</a:t>
            </a:fld>
            <a:endParaRPr lang="en-GB"/>
          </a:p>
        </p:txBody>
      </p:sp>
      <p:sp>
        <p:nvSpPr>
          <p:cNvPr id="4" name="Footer Placeholder 3">
            <a:extLst>
              <a:ext uri="{FF2B5EF4-FFF2-40B4-BE49-F238E27FC236}">
                <a16:creationId xmlns:a16="http://schemas.microsoft.com/office/drawing/2014/main" id="{98F0393D-F0E7-4DA3-8CE7-0F29311AD6F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096133DC-E690-4F82-A854-FA273DDB9C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7C8623D-55FB-4CE7-AAED-B8ADA3C2802A}" type="slidenum">
              <a:rPr lang="en-GB" smtClean="0"/>
              <a:t>‹#›</a:t>
            </a:fld>
            <a:endParaRPr lang="en-GB"/>
          </a:p>
        </p:txBody>
      </p:sp>
    </p:spTree>
    <p:extLst>
      <p:ext uri="{BB962C8B-B14F-4D97-AF65-F5344CB8AC3E}">
        <p14:creationId xmlns:p14="http://schemas.microsoft.com/office/powerpoint/2010/main" val="413637803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BD3533-CEBF-4BAB-9DAF-FAE0AA3F28DB}" type="datetime1">
              <a:rPr lang="en-GB" noProof="0" smtClean="0"/>
              <a:t>06/04/2023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D09F90-F3A7-4B7E-A46C-9846A103E2B9}" type="slidenum">
              <a:rPr lang="en-GB" noProof="0" smtClean="0"/>
              <a:t>‹#›</a:t>
            </a:fld>
            <a:endParaRPr lang="en-GB" noProof="0"/>
          </a:p>
        </p:txBody>
      </p:sp>
    </p:spTree>
    <p:extLst>
      <p:ext uri="{BB962C8B-B14F-4D97-AF65-F5344CB8AC3E}">
        <p14:creationId xmlns:p14="http://schemas.microsoft.com/office/powerpoint/2010/main" val="19747525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1D09F90-F3A7-4B7E-A46C-9846A103E2B9}" type="slidenum">
              <a:rPr lang="en-GB" smtClean="0"/>
              <a:t>1</a:t>
            </a:fld>
            <a:endParaRPr lang="en-GB"/>
          </a:p>
        </p:txBody>
      </p:sp>
    </p:spTree>
    <p:extLst>
      <p:ext uri="{BB962C8B-B14F-4D97-AF65-F5344CB8AC3E}">
        <p14:creationId xmlns:p14="http://schemas.microsoft.com/office/powerpoint/2010/main" val="800612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1D09F90-F3A7-4B7E-A46C-9846A103E2B9}" type="slidenum">
              <a:rPr lang="en-GB" smtClean="0"/>
              <a:t>2</a:t>
            </a:fld>
            <a:endParaRPr lang="en-GB"/>
          </a:p>
        </p:txBody>
      </p:sp>
    </p:spTree>
    <p:extLst>
      <p:ext uri="{BB962C8B-B14F-4D97-AF65-F5344CB8AC3E}">
        <p14:creationId xmlns:p14="http://schemas.microsoft.com/office/powerpoint/2010/main" val="1044684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D09F90-F3A7-4B7E-A46C-9846A103E2B9}" type="slidenum">
              <a:rPr lang="en-GB" smtClean="0"/>
              <a:t>3</a:t>
            </a:fld>
            <a:endParaRPr lang="en-GB"/>
          </a:p>
        </p:txBody>
      </p:sp>
    </p:spTree>
    <p:extLst>
      <p:ext uri="{BB962C8B-B14F-4D97-AF65-F5344CB8AC3E}">
        <p14:creationId xmlns:p14="http://schemas.microsoft.com/office/powerpoint/2010/main" val="1604277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1D09F90-F3A7-4B7E-A46C-9846A103E2B9}" type="slidenum">
              <a:rPr lang="en-GB" smtClean="0"/>
              <a:t>4</a:t>
            </a:fld>
            <a:endParaRPr lang="en-GB"/>
          </a:p>
        </p:txBody>
      </p:sp>
    </p:spTree>
    <p:extLst>
      <p:ext uri="{BB962C8B-B14F-4D97-AF65-F5344CB8AC3E}">
        <p14:creationId xmlns:p14="http://schemas.microsoft.com/office/powerpoint/2010/main" val="1604773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1D09F90-F3A7-4B7E-A46C-9846A103E2B9}" type="slidenum">
              <a:rPr lang="en-GB" smtClean="0"/>
              <a:t>5</a:t>
            </a:fld>
            <a:endParaRPr lang="en-GB"/>
          </a:p>
        </p:txBody>
      </p:sp>
    </p:spTree>
    <p:extLst>
      <p:ext uri="{BB962C8B-B14F-4D97-AF65-F5344CB8AC3E}">
        <p14:creationId xmlns:p14="http://schemas.microsoft.com/office/powerpoint/2010/main" val="1580539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D09F90-F3A7-4B7E-A46C-9846A103E2B9}" type="slidenum">
              <a:rPr lang="en-GB" noProof="0" smtClean="0"/>
              <a:t>8</a:t>
            </a:fld>
            <a:endParaRPr lang="en-GB" noProof="0"/>
          </a:p>
        </p:txBody>
      </p:sp>
    </p:spTree>
    <p:extLst>
      <p:ext uri="{BB962C8B-B14F-4D97-AF65-F5344CB8AC3E}">
        <p14:creationId xmlns:p14="http://schemas.microsoft.com/office/powerpoint/2010/main" val="2951917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1D09F90-F3A7-4B7E-A46C-9846A103E2B9}" type="slidenum">
              <a:rPr lang="en-GB" smtClean="0"/>
              <a:t>9</a:t>
            </a:fld>
            <a:endParaRPr lang="en-GB"/>
          </a:p>
        </p:txBody>
      </p:sp>
    </p:spTree>
    <p:extLst>
      <p:ext uri="{BB962C8B-B14F-4D97-AF65-F5344CB8AC3E}">
        <p14:creationId xmlns:p14="http://schemas.microsoft.com/office/powerpoint/2010/main" val="20083811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D09F90-F3A7-4B7E-A46C-9846A103E2B9}" type="slidenum">
              <a:rPr lang="en-GB" noProof="0" smtClean="0"/>
              <a:t>11</a:t>
            </a:fld>
            <a:endParaRPr lang="en-GB" noProof="0"/>
          </a:p>
        </p:txBody>
      </p:sp>
    </p:spTree>
    <p:extLst>
      <p:ext uri="{BB962C8B-B14F-4D97-AF65-F5344CB8AC3E}">
        <p14:creationId xmlns:p14="http://schemas.microsoft.com/office/powerpoint/2010/main" val="3410206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D09F90-F3A7-4B7E-A46C-9846A103E2B9}" type="slidenum">
              <a:rPr lang="en-GB" noProof="0" smtClean="0"/>
              <a:t>12</a:t>
            </a:fld>
            <a:endParaRPr lang="en-GB" noProof="0"/>
          </a:p>
        </p:txBody>
      </p:sp>
    </p:spTree>
    <p:extLst>
      <p:ext uri="{BB962C8B-B14F-4D97-AF65-F5344CB8AC3E}">
        <p14:creationId xmlns:p14="http://schemas.microsoft.com/office/powerpoint/2010/main" val="1814713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D09F90-F3A7-4B7E-A46C-9846A103E2B9}" type="slidenum">
              <a:rPr lang="en-GB" noProof="0" smtClean="0"/>
              <a:t>13</a:t>
            </a:fld>
            <a:endParaRPr lang="en-GB" noProof="0"/>
          </a:p>
        </p:txBody>
      </p:sp>
    </p:spTree>
    <p:extLst>
      <p:ext uri="{BB962C8B-B14F-4D97-AF65-F5344CB8AC3E}">
        <p14:creationId xmlns:p14="http://schemas.microsoft.com/office/powerpoint/2010/main" val="2139363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D09F90-F3A7-4B7E-A46C-9846A103E2B9}" type="slidenum">
              <a:rPr lang="en-GB" noProof="0" smtClean="0"/>
              <a:t>14</a:t>
            </a:fld>
            <a:endParaRPr lang="en-GB" noProof="0"/>
          </a:p>
        </p:txBody>
      </p:sp>
    </p:spTree>
    <p:extLst>
      <p:ext uri="{BB962C8B-B14F-4D97-AF65-F5344CB8AC3E}">
        <p14:creationId xmlns:p14="http://schemas.microsoft.com/office/powerpoint/2010/main" val="1806967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D09F90-F3A7-4B7E-A46C-9846A103E2B9}" type="slidenum">
              <a:rPr lang="en-GB" noProof="0" smtClean="0"/>
              <a:t>15</a:t>
            </a:fld>
            <a:endParaRPr lang="en-GB" noProof="0"/>
          </a:p>
        </p:txBody>
      </p:sp>
    </p:spTree>
    <p:extLst>
      <p:ext uri="{BB962C8B-B14F-4D97-AF65-F5344CB8AC3E}">
        <p14:creationId xmlns:p14="http://schemas.microsoft.com/office/powerpoint/2010/main" val="38656636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D09F90-F3A7-4B7E-A46C-9846A103E2B9}" type="slidenum">
              <a:rPr lang="en-GB" noProof="0" smtClean="0"/>
              <a:t>16</a:t>
            </a:fld>
            <a:endParaRPr lang="en-GB" noProof="0"/>
          </a:p>
        </p:txBody>
      </p:sp>
    </p:spTree>
    <p:extLst>
      <p:ext uri="{BB962C8B-B14F-4D97-AF65-F5344CB8AC3E}">
        <p14:creationId xmlns:p14="http://schemas.microsoft.com/office/powerpoint/2010/main" val="16728565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1D09F90-F3A7-4B7E-A46C-9846A103E2B9}" type="slidenum">
              <a:rPr lang="en-GB" smtClean="0"/>
              <a:t>17</a:t>
            </a:fld>
            <a:endParaRPr lang="en-GB"/>
          </a:p>
        </p:txBody>
      </p:sp>
    </p:spTree>
    <p:extLst>
      <p:ext uri="{BB962C8B-B14F-4D97-AF65-F5344CB8AC3E}">
        <p14:creationId xmlns:p14="http://schemas.microsoft.com/office/powerpoint/2010/main" val="2045536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rtlCol="0" anchor="ctr">
            <a:noAutofit/>
          </a:bodyPr>
          <a:lstStyle>
            <a:lvl1pPr algn="ctr">
              <a:defRPr sz="10000" spc="800" baseline="0"/>
            </a:lvl1pPr>
          </a:lstStyle>
          <a:p>
            <a:pPr rtl="0"/>
            <a:r>
              <a:rPr lang="en-US" noProof="0"/>
              <a:t>Click to edit Master title style</a:t>
            </a:r>
            <a:endParaRPr lang="en-GB" noProof="0"/>
          </a:p>
        </p:txBody>
      </p:sp>
      <p:sp>
        <p:nvSpPr>
          <p:cNvPr id="3" name="Subtitle 2"/>
          <p:cNvSpPr>
            <a:spLocks noGrp="1"/>
          </p:cNvSpPr>
          <p:nvPr>
            <p:ph type="subTitle" idx="1"/>
          </p:nvPr>
        </p:nvSpPr>
        <p:spPr>
          <a:xfrm>
            <a:off x="2215045" y="5979196"/>
            <a:ext cx="8045373" cy="742279"/>
          </a:xfrm>
        </p:spPr>
        <p:txBody>
          <a:bodyPr rtlCol="0"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1078523" y="6375679"/>
            <a:ext cx="2329722" cy="348462"/>
          </a:xfrm>
        </p:spPr>
        <p:txBody>
          <a:bodyPr rtlCol="0"/>
          <a:lstStyle>
            <a:lvl1pPr>
              <a:defRPr baseline="0">
                <a:solidFill>
                  <a:schemeClr val="accent1">
                    <a:lumMod val="50000"/>
                  </a:schemeClr>
                </a:solidFill>
              </a:defRPr>
            </a:lvl1pPr>
          </a:lstStyle>
          <a:p>
            <a:pPr rtl="0"/>
            <a:fld id="{BFD11575-8CEE-4CD1-AD16-6CFB2A6D38B7}" type="datetime1">
              <a:rPr lang="en-GB" noProof="0" smtClean="0"/>
              <a:t>06/04/2023</a:t>
            </a:fld>
            <a:endParaRPr lang="en-GB" noProof="0"/>
          </a:p>
        </p:txBody>
      </p:sp>
      <p:sp>
        <p:nvSpPr>
          <p:cNvPr id="5" name="Footer Placeholder 4"/>
          <p:cNvSpPr>
            <a:spLocks noGrp="1"/>
          </p:cNvSpPr>
          <p:nvPr>
            <p:ph type="ftr" sz="quarter" idx="11"/>
          </p:nvPr>
        </p:nvSpPr>
        <p:spPr>
          <a:xfrm>
            <a:off x="4180332" y="6375679"/>
            <a:ext cx="4114800" cy="345796"/>
          </a:xfrm>
        </p:spPr>
        <p:txBody>
          <a:bodyPr rtlCol="0"/>
          <a:lstStyle>
            <a:lvl1pPr>
              <a:defRPr baseline="0">
                <a:solidFill>
                  <a:schemeClr val="accent1">
                    <a:lumMod val="50000"/>
                  </a:schemeClr>
                </a:solidFill>
              </a:defRPr>
            </a:lvl1pPr>
          </a:lstStyle>
          <a:p>
            <a:pPr rtl="0"/>
            <a:endParaRPr lang="en-GB" noProof="0"/>
          </a:p>
        </p:txBody>
      </p:sp>
      <p:sp>
        <p:nvSpPr>
          <p:cNvPr id="6" name="Slide Number Placeholder 5"/>
          <p:cNvSpPr>
            <a:spLocks noGrp="1"/>
          </p:cNvSpPr>
          <p:nvPr>
            <p:ph type="sldNum" sz="quarter" idx="12"/>
          </p:nvPr>
        </p:nvSpPr>
        <p:spPr>
          <a:xfrm>
            <a:off x="9067218" y="6375679"/>
            <a:ext cx="2329723" cy="345796"/>
          </a:xfrm>
        </p:spPr>
        <p:txBody>
          <a:bodyPr rtlCol="0"/>
          <a:lstStyle>
            <a:lvl1pPr>
              <a:defRPr baseline="0">
                <a:solidFill>
                  <a:schemeClr val="accent1">
                    <a:lumMod val="50000"/>
                  </a:schemeClr>
                </a:solidFill>
              </a:defRPr>
            </a:lvl1pPr>
          </a:lstStyle>
          <a:p>
            <a:pPr rtl="0"/>
            <a:fld id="{71766878-3199-4EAB-94E7-2D6D11070E14}" type="slidenum">
              <a:rPr lang="en-GB" noProof="0" smtClean="0"/>
              <a:pPr/>
              <a:t>‹#›</a:t>
            </a:fld>
            <a:endParaRPr lang="en-GB" noProof="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B79C8E3-E74A-45A2-A4E7-72A2C5F0F1F5}" type="datetime1">
              <a:rPr lang="en-GB" noProof="0" smtClean="0"/>
              <a:t>06/04/2023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71766878-3199-4EAB-94E7-2D6D11070E14}"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rtlCol="0" anchor="b">
            <a:normAutofit/>
          </a:bodyPr>
          <a:lstStyle>
            <a:lvl1pPr>
              <a:defRPr sz="8400" spc="800" baseline="0">
                <a:solidFill>
                  <a:schemeClr val="tx2"/>
                </a:solidFill>
              </a:defRPr>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3242930" y="5159781"/>
            <a:ext cx="7017488" cy="951135"/>
          </a:xfrm>
        </p:spPr>
        <p:txBody>
          <a:bodyPr rtlCol="0">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a:xfrm>
            <a:off x="3236546" y="6375679"/>
            <a:ext cx="1493947" cy="348462"/>
          </a:xfrm>
        </p:spPr>
        <p:txBody>
          <a:bodyPr rtlCol="0"/>
          <a:lstStyle>
            <a:lvl1pPr>
              <a:defRPr baseline="0">
                <a:solidFill>
                  <a:schemeClr val="tx2"/>
                </a:solidFill>
              </a:defRPr>
            </a:lvl1pPr>
          </a:lstStyle>
          <a:p>
            <a:pPr rtl="0"/>
            <a:fld id="{34ED1B76-DDEE-4723-A7EA-A2D9AFE125E2}" type="datetime1">
              <a:rPr lang="en-GB" noProof="0" smtClean="0"/>
              <a:t>06/04/2023</a:t>
            </a:fld>
            <a:endParaRPr lang="en-GB" noProof="0"/>
          </a:p>
        </p:txBody>
      </p:sp>
      <p:sp>
        <p:nvSpPr>
          <p:cNvPr id="5" name="Footer Placeholder 4"/>
          <p:cNvSpPr>
            <a:spLocks noGrp="1"/>
          </p:cNvSpPr>
          <p:nvPr>
            <p:ph type="ftr" sz="quarter" idx="11"/>
          </p:nvPr>
        </p:nvSpPr>
        <p:spPr>
          <a:xfrm>
            <a:off x="5279064" y="6375679"/>
            <a:ext cx="4114800" cy="345796"/>
          </a:xfrm>
        </p:spPr>
        <p:txBody>
          <a:bodyPr rtlCol="0"/>
          <a:lstStyle>
            <a:lvl1pPr>
              <a:defRPr baseline="0">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942434" y="6375679"/>
            <a:ext cx="1487566" cy="345796"/>
          </a:xfrm>
        </p:spPr>
        <p:txBody>
          <a:bodyPr rtlCol="0"/>
          <a:lstStyle>
            <a:lvl1pPr>
              <a:defRPr baseline="0">
                <a:solidFill>
                  <a:schemeClr val="tx2"/>
                </a:solidFill>
              </a:defRPr>
            </a:lvl1pPr>
          </a:lstStyle>
          <a:p>
            <a:pPr rtl="0"/>
            <a:fld id="{71766878-3199-4EAB-94E7-2D6D11070E14}" type="slidenum">
              <a:rPr lang="en-GB" noProof="0" smtClean="0"/>
              <a:pPr/>
              <a:t>‹#›</a:t>
            </a:fld>
            <a:endParaRPr lang="en-GB" noProof="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hasCustomPrompt="1"/>
          </p:nvPr>
        </p:nvSpPr>
        <p:spPr>
          <a:xfrm>
            <a:off x="1257300" y="2286000"/>
            <a:ext cx="4800600" cy="36195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647796" y="2286000"/>
            <a:ext cx="4800600" cy="36195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C0C418F2-7ECD-4C0A-9F85-E3ED99470000}" type="datetime1">
              <a:rPr lang="en-GB" noProof="0" smtClean="0"/>
              <a:t>06/04/2023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71766878-3199-4EAB-94E7-2D6D11070E14}" type="slidenum">
              <a:rPr lang="en-GB" noProof="0" smtClean="0"/>
              <a:t>‹#›</a:t>
            </a:fld>
            <a:endParaRPr lang="en-GB" noProof="0"/>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rtlCol="0"/>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1251678" y="2199633"/>
            <a:ext cx="4800600" cy="632529"/>
          </a:xfrm>
        </p:spPr>
        <p:txBody>
          <a:bodyPr rtlCol="0"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257300" y="2909102"/>
            <a:ext cx="4800600" cy="299639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633864" y="2199633"/>
            <a:ext cx="4800600" cy="632529"/>
          </a:xfrm>
        </p:spPr>
        <p:txBody>
          <a:bodyPr rtlCol="0"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633864" y="2909102"/>
            <a:ext cx="4800600" cy="299639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9DF64D30-226A-4060-8E7D-DEDB2B0A63E6}" type="datetime1">
              <a:rPr lang="en-GB" noProof="0" smtClean="0"/>
              <a:t>06/04/2023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71766878-3199-4EAB-94E7-2D6D11070E14}" type="slidenum">
              <a:rPr lang="en-GB" noProof="0" smtClean="0"/>
              <a:t>‹#›</a:t>
            </a:fld>
            <a:endParaRPr lang="en-GB" noProof="0"/>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847D64A3-E353-47AB-B2BC-1A6FDECDBC6A}" type="datetime1">
              <a:rPr lang="en-GB" noProof="0" smtClean="0"/>
              <a:t>06/04/2023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71766878-3199-4EAB-94E7-2D6D11070E14}"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5F319900-A57C-4E96-AE35-44556440E5CF}" type="datetime1">
              <a:rPr lang="en-GB" noProof="0" smtClean="0"/>
              <a:t>06/04/2023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71766878-3199-4EAB-94E7-2D6D11070E14}"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rtlCol="0" anchor="b">
            <a:normAutofit/>
          </a:bodyPr>
          <a:lstStyle>
            <a:lvl1pPr>
              <a:lnSpc>
                <a:spcPct val="100000"/>
              </a:lnSpc>
              <a:defRPr sz="1900" b="1" i="0" cap="all" spc="300" baseline="0">
                <a:solidFill>
                  <a:schemeClr val="accent1"/>
                </a:solidFill>
                <a:latin typeface="+mn-lt"/>
              </a:defRPr>
            </a:lvl1pPr>
          </a:lstStyle>
          <a:p>
            <a:pPr rtl="0"/>
            <a:r>
              <a:rPr lang="en-US" noProof="0"/>
              <a:t>Click to edit Master title style</a:t>
            </a:r>
            <a:endParaRPr lang="en-GB" noProof="0"/>
          </a:p>
        </p:txBody>
      </p:sp>
      <p:sp>
        <p:nvSpPr>
          <p:cNvPr id="3" name="Content Placeholder 2"/>
          <p:cNvSpPr>
            <a:spLocks noGrp="1"/>
          </p:cNvSpPr>
          <p:nvPr>
            <p:ph idx="1" hasCustomPrompt="1"/>
          </p:nvPr>
        </p:nvSpPr>
        <p:spPr>
          <a:xfrm>
            <a:off x="765051" y="920377"/>
            <a:ext cx="6158418" cy="4985124"/>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8337885" y="1741336"/>
            <a:ext cx="3092115" cy="4164164"/>
          </a:xfrm>
        </p:spPr>
        <p:txBody>
          <a:bodyPr rtlCol="0"/>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a:xfrm>
            <a:off x="765051" y="6375679"/>
            <a:ext cx="1233355" cy="348462"/>
          </a:xfrm>
        </p:spPr>
        <p:txBody>
          <a:bodyPr rtlCol="0"/>
          <a:lstStyle/>
          <a:p>
            <a:pPr rtl="0"/>
            <a:fld id="{EA882EEF-35C2-47F6-B582-D57CC281A117}" type="datetime1">
              <a:rPr lang="en-GB" noProof="0" smtClean="0"/>
              <a:t>06/04/2023</a:t>
            </a:fld>
            <a:endParaRPr lang="en-GB" noProof="0"/>
          </a:p>
        </p:txBody>
      </p:sp>
      <p:sp>
        <p:nvSpPr>
          <p:cNvPr id="6" name="Footer Placeholder 5"/>
          <p:cNvSpPr>
            <a:spLocks noGrp="1"/>
          </p:cNvSpPr>
          <p:nvPr>
            <p:ph type="ftr" sz="quarter" idx="11"/>
          </p:nvPr>
        </p:nvSpPr>
        <p:spPr>
          <a:xfrm>
            <a:off x="2103620" y="6375679"/>
            <a:ext cx="3482179" cy="345796"/>
          </a:xfrm>
        </p:spPr>
        <p:txBody>
          <a:bodyPr rtlCol="0"/>
          <a:lstStyle/>
          <a:p>
            <a:pPr rtl="0"/>
            <a:endParaRPr lang="en-GB" noProof="0"/>
          </a:p>
        </p:txBody>
      </p:sp>
      <p:sp>
        <p:nvSpPr>
          <p:cNvPr id="7" name="Slide Number Placeholder 6"/>
          <p:cNvSpPr>
            <a:spLocks noGrp="1"/>
          </p:cNvSpPr>
          <p:nvPr>
            <p:ph type="sldNum" sz="quarter" idx="12"/>
          </p:nvPr>
        </p:nvSpPr>
        <p:spPr>
          <a:xfrm>
            <a:off x="5691014" y="6375679"/>
            <a:ext cx="1232456" cy="345796"/>
          </a:xfrm>
        </p:spPr>
        <p:txBody>
          <a:bodyPr rtlCol="0"/>
          <a:lstStyle/>
          <a:p>
            <a:pPr rtl="0"/>
            <a:fld id="{71766878-3199-4EAB-94E7-2D6D11070E14}" type="slidenum">
              <a:rPr lang="en-GB" noProof="0" smtClean="0"/>
              <a:t>‹#›</a:t>
            </a:fld>
            <a:endParaRPr lang="en-GB" noProof="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rtlCol="0" anchor="b">
            <a:normAutofit/>
          </a:bodyPr>
          <a:lstStyle>
            <a:lvl1pPr>
              <a:lnSpc>
                <a:spcPct val="100000"/>
              </a:lnSpc>
              <a:defRPr sz="1900" b="1" i="0" spc="300" baseline="0">
                <a:solidFill>
                  <a:schemeClr val="accent1"/>
                </a:solidFill>
                <a:latin typeface="+mn-lt"/>
              </a:defRPr>
            </a:lvl1pPr>
          </a:lstStyle>
          <a:p>
            <a:pPr rtl="0"/>
            <a:r>
              <a:rPr lang="en-US" noProof="0"/>
              <a:t>Click to edit Master title style</a:t>
            </a:r>
            <a:endParaRPr lang="en-GB" noProof="0"/>
          </a:p>
        </p:txBody>
      </p:sp>
      <p:sp>
        <p:nvSpPr>
          <p:cNvPr id="4" name="Text Placeholder 3"/>
          <p:cNvSpPr>
            <a:spLocks noGrp="1"/>
          </p:cNvSpPr>
          <p:nvPr>
            <p:ph type="body" sz="half" idx="2" hasCustomPrompt="1"/>
          </p:nvPr>
        </p:nvSpPr>
        <p:spPr>
          <a:xfrm>
            <a:off x="8337883" y="1741336"/>
            <a:ext cx="3092117" cy="4164164"/>
          </a:xfrm>
        </p:spPr>
        <p:txBody>
          <a:bodyPr rtlCol="0"/>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a:xfrm>
            <a:off x="765950" y="6375679"/>
            <a:ext cx="1232456" cy="348462"/>
          </a:xfrm>
        </p:spPr>
        <p:txBody>
          <a:bodyPr rtlCol="0"/>
          <a:lstStyle/>
          <a:p>
            <a:pPr rtl="0"/>
            <a:fld id="{FEC9B315-1031-41B2-BDC4-9F5CD4918D4F}" type="datetime1">
              <a:rPr lang="en-GB" noProof="0" smtClean="0"/>
              <a:t>06/04/2023</a:t>
            </a:fld>
            <a:endParaRPr lang="en-GB" noProof="0"/>
          </a:p>
        </p:txBody>
      </p:sp>
      <p:sp>
        <p:nvSpPr>
          <p:cNvPr id="6" name="Footer Placeholder 5"/>
          <p:cNvSpPr>
            <a:spLocks noGrp="1"/>
          </p:cNvSpPr>
          <p:nvPr>
            <p:ph type="ftr" sz="quarter" idx="11"/>
          </p:nvPr>
        </p:nvSpPr>
        <p:spPr>
          <a:xfrm>
            <a:off x="2103621" y="6375679"/>
            <a:ext cx="3482178" cy="345796"/>
          </a:xfrm>
        </p:spPr>
        <p:txBody>
          <a:bodyPr rtlCol="0"/>
          <a:lstStyle/>
          <a:p>
            <a:pPr rtl="0"/>
            <a:endParaRPr lang="en-GB" noProof="0"/>
          </a:p>
        </p:txBody>
      </p:sp>
      <p:sp>
        <p:nvSpPr>
          <p:cNvPr id="7" name="Slide Number Placeholder 6"/>
          <p:cNvSpPr>
            <a:spLocks noGrp="1"/>
          </p:cNvSpPr>
          <p:nvPr>
            <p:ph type="sldNum" sz="quarter" idx="12"/>
          </p:nvPr>
        </p:nvSpPr>
        <p:spPr>
          <a:xfrm>
            <a:off x="5687568" y="6375679"/>
            <a:ext cx="1234440" cy="345796"/>
          </a:xfrm>
        </p:spPr>
        <p:txBody>
          <a:bodyPr rtlCol="0"/>
          <a:lstStyle/>
          <a:p>
            <a:pPr rtl="0"/>
            <a:fld id="{71766878-3199-4EAB-94E7-2D6D11070E14}"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9F407D1-90B7-4FE3-A466-3145FD4CF2DF}" type="datetime1">
              <a:rPr lang="en-GB" noProof="0" smtClean="0"/>
              <a:t>06/04/2023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71766878-3199-4EAB-94E7-2D6D11070E14}"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a:xfrm>
            <a:off x="1257300" y="382385"/>
            <a:ext cx="8392585" cy="5600405"/>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DD36F8A9-F561-4339-9B2A-2489CDFD374A}" type="datetime1">
              <a:rPr lang="en-GB" noProof="0" smtClean="0"/>
              <a:t>06/04/2023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71766878-3199-4EAB-94E7-2D6D11070E14}"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pPr rtl="0"/>
            <a:fld id="{9316A597-0C13-4D62-883A-FB98D2D66EC3}" type="datetime1">
              <a:rPr lang="en-GB" noProof="0" smtClean="0"/>
              <a:t>06/04/2023</a:t>
            </a:fld>
            <a:endParaRPr lang="en-GB" noProof="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pPr rtl="0"/>
            <a:endParaRPr lang="en-GB" noProof="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pPr rtl="0"/>
            <a:fld id="{71766878-3199-4EAB-94E7-2D6D11070E14}" type="slidenum">
              <a:rPr lang="en-GB" noProof="0" smtClean="0"/>
              <a:pPr/>
              <a:t>‹#›</a:t>
            </a:fld>
            <a:endParaRPr lang="en-GB" noProof="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www.middleeastmonitor.com/20200304-amazon-will-now-deliver-for-free-to-palestine/"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3.png"/><Relationship Id="rId5" Type="http://schemas.openxmlformats.org/officeDocument/2006/relationships/hyperlink" Target="https://creativecommons.org/licenses/by-nc/3.0/" TargetMode="External"/><Relationship Id="rId4" Type="http://schemas.openxmlformats.org/officeDocument/2006/relationships/hyperlink" Target="https://techboomers.com/best-amazon-alternatives-to-buy-books-online"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1.xml"/><Relationship Id="rId13" Type="http://schemas.openxmlformats.org/officeDocument/2006/relationships/diagramData" Target="../diagrams/data12.xml"/><Relationship Id="rId18" Type="http://schemas.openxmlformats.org/officeDocument/2006/relationships/diagramData" Target="../diagrams/data13.xml"/><Relationship Id="rId3" Type="http://schemas.openxmlformats.org/officeDocument/2006/relationships/diagramData" Target="../diagrams/data10.xml"/><Relationship Id="rId21" Type="http://schemas.openxmlformats.org/officeDocument/2006/relationships/diagramColors" Target="../diagrams/colors13.xml"/><Relationship Id="rId7" Type="http://schemas.microsoft.com/office/2007/relationships/diagramDrawing" Target="../diagrams/drawing10.xml"/><Relationship Id="rId12" Type="http://schemas.microsoft.com/office/2007/relationships/diagramDrawing" Target="../diagrams/drawing11.xml"/><Relationship Id="rId17" Type="http://schemas.microsoft.com/office/2007/relationships/diagramDrawing" Target="../diagrams/drawing12.xml"/><Relationship Id="rId2" Type="http://schemas.openxmlformats.org/officeDocument/2006/relationships/notesSlide" Target="../notesSlides/notesSlide10.xml"/><Relationship Id="rId16" Type="http://schemas.openxmlformats.org/officeDocument/2006/relationships/diagramColors" Target="../diagrams/colors12.xml"/><Relationship Id="rId20" Type="http://schemas.openxmlformats.org/officeDocument/2006/relationships/diagramQuickStyle" Target="../diagrams/quickStyle13.xml"/><Relationship Id="rId1" Type="http://schemas.openxmlformats.org/officeDocument/2006/relationships/slideLayout" Target="../slideLayouts/slideLayout4.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5" Type="http://schemas.openxmlformats.org/officeDocument/2006/relationships/diagramQuickStyle" Target="../diagrams/quickStyle12.xml"/><Relationship Id="rId10" Type="http://schemas.openxmlformats.org/officeDocument/2006/relationships/diagramQuickStyle" Target="../diagrams/quickStyle11.xml"/><Relationship Id="rId19" Type="http://schemas.openxmlformats.org/officeDocument/2006/relationships/diagramLayout" Target="../diagrams/layout13.xml"/><Relationship Id="rId4" Type="http://schemas.openxmlformats.org/officeDocument/2006/relationships/diagramLayout" Target="../diagrams/layout10.xml"/><Relationship Id="rId9" Type="http://schemas.openxmlformats.org/officeDocument/2006/relationships/diagramLayout" Target="../diagrams/layout11.xml"/><Relationship Id="rId14" Type="http://schemas.openxmlformats.org/officeDocument/2006/relationships/diagramLayout" Target="../diagrams/layout12.xml"/><Relationship Id="rId22" Type="http://schemas.microsoft.com/office/2007/relationships/diagramDrawing" Target="../diagrams/drawing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5" name="Freeform 6">
            <a:extLst>
              <a:ext uri="{FF2B5EF4-FFF2-40B4-BE49-F238E27FC236}">
                <a16:creationId xmlns:a16="http://schemas.microsoft.com/office/drawing/2014/main" id="{C98F4480-8749-4E48-82BB-3A0F2F311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67" name="Rectangle 66">
            <a:extLst>
              <a:ext uri="{FF2B5EF4-FFF2-40B4-BE49-F238E27FC236}">
                <a16:creationId xmlns:a16="http://schemas.microsoft.com/office/drawing/2014/main" id="{5249F694-12BA-47C4-9FF3-570372F3B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5" descr="Logo&#10;&#10;Description automatically generated">
            <a:extLst>
              <a:ext uri="{FF2B5EF4-FFF2-40B4-BE49-F238E27FC236}">
                <a16:creationId xmlns:a16="http://schemas.microsoft.com/office/drawing/2014/main" id="{A2B8FE8B-8BCC-5741-F96F-BE006F7113C0}"/>
              </a:ext>
            </a:extLst>
          </p:cNvPr>
          <p:cNvPicPr>
            <a:picLocks noChangeAspect="1"/>
          </p:cNvPicPr>
          <p:nvPr/>
        </p:nvPicPr>
        <p:blipFill rotWithShape="1">
          <a:blip r:embed="rId3">
            <a:grayscl/>
            <a:extLst>
              <a:ext uri="{837473B0-CC2E-450A-ABE3-18F120FF3D39}">
                <a1611:picAttrSrcUrl xmlns:a1611="http://schemas.microsoft.com/office/drawing/2016/11/main" r:id="rId4"/>
              </a:ext>
            </a:extLst>
          </a:blip>
          <a:srcRect t="5811" b="9520"/>
          <a:stretch/>
        </p:blipFill>
        <p:spPr>
          <a:xfrm>
            <a:off x="20" y="-1"/>
            <a:ext cx="12191980" cy="6864691"/>
          </a:xfrm>
          <a:prstGeom prst="rect">
            <a:avLst/>
          </a:prstGeom>
        </p:spPr>
      </p:pic>
      <p:sp>
        <p:nvSpPr>
          <p:cNvPr id="69" name="Rectangle 68">
            <a:extLst>
              <a:ext uri="{FF2B5EF4-FFF2-40B4-BE49-F238E27FC236}">
                <a16:creationId xmlns:a16="http://schemas.microsoft.com/office/drawing/2014/main" id="{42753708-3791-427F-9863-E2E9E9117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2000" cy="6858000"/>
          </a:xfrm>
          <a:prstGeom prst="rect">
            <a:avLst/>
          </a:prstGeom>
          <a:solidFill>
            <a:schemeClr val="tx2">
              <a:alpha val="85000"/>
            </a:schemeClr>
          </a:solidFill>
          <a:ln w="0">
            <a:noFill/>
            <a:prstDash val="solid"/>
            <a:round/>
            <a:headEnd/>
            <a:tailEnd/>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ill Sans MT"/>
              <a:ea typeface="+mn-ea"/>
              <a:cs typeface="+mn-cs"/>
            </a:endParaRPr>
          </a:p>
        </p:txBody>
      </p:sp>
      <p:sp>
        <p:nvSpPr>
          <p:cNvPr id="71" name="Rectangle 70">
            <a:extLst>
              <a:ext uri="{FF2B5EF4-FFF2-40B4-BE49-F238E27FC236}">
                <a16:creationId xmlns:a16="http://schemas.microsoft.com/office/drawing/2014/main" id="{24C1E362-0418-4456-8AED-F17CB3936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1" y="-2"/>
            <a:ext cx="283464"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Freeform 6">
            <a:extLst>
              <a:ext uri="{FF2B5EF4-FFF2-40B4-BE49-F238E27FC236}">
                <a16:creationId xmlns:a16="http://schemas.microsoft.com/office/drawing/2014/main" id="{88946BC1-A6A4-4C8F-AE78-311E225B7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478212" y="650367"/>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tx2">
              <a:alpha val="50000"/>
            </a:schemeClr>
          </a:solidFill>
          <a:ln w="0">
            <a:noFill/>
            <a:prstDash val="solid"/>
            <a:round/>
            <a:headEnd/>
            <a:tailEnd/>
          </a:ln>
        </p:spPr>
      </p:sp>
      <p:sp>
        <p:nvSpPr>
          <p:cNvPr id="2" name="Title 1">
            <a:extLst>
              <a:ext uri="{FF2B5EF4-FFF2-40B4-BE49-F238E27FC236}">
                <a16:creationId xmlns:a16="http://schemas.microsoft.com/office/drawing/2014/main" id="{79CDB82B-9AC0-402E-A811-491974D418AB}"/>
              </a:ext>
            </a:extLst>
          </p:cNvPr>
          <p:cNvSpPr>
            <a:spLocks noGrp="1"/>
          </p:cNvSpPr>
          <p:nvPr>
            <p:ph type="ctrTitle"/>
          </p:nvPr>
        </p:nvSpPr>
        <p:spPr>
          <a:xfrm>
            <a:off x="1005178" y="382385"/>
            <a:ext cx="10178322" cy="1492132"/>
          </a:xfrm>
        </p:spPr>
        <p:txBody>
          <a:bodyPr vert="horz" lIns="91440" tIns="45720" rIns="91440" bIns="45720" rtlCol="0" anchor="t">
            <a:normAutofit/>
          </a:bodyPr>
          <a:lstStyle/>
          <a:p>
            <a:pPr algn="l"/>
            <a:r>
              <a:rPr lang="en-US" sz="5100" spc="200">
                <a:solidFill>
                  <a:schemeClr val="bg2"/>
                </a:solidFill>
              </a:rPr>
              <a:t>Knowledge and Information </a:t>
            </a:r>
            <a:br>
              <a:rPr lang="en-US" sz="5100" spc="200">
                <a:solidFill>
                  <a:schemeClr val="bg2"/>
                </a:solidFill>
              </a:rPr>
            </a:br>
            <a:r>
              <a:rPr lang="en-US" sz="5100" spc="200">
                <a:solidFill>
                  <a:schemeClr val="bg2"/>
                </a:solidFill>
              </a:rPr>
              <a:t>Management Report For Amazon </a:t>
            </a:r>
          </a:p>
        </p:txBody>
      </p:sp>
      <p:sp>
        <p:nvSpPr>
          <p:cNvPr id="3" name="Subtitle 2">
            <a:extLst>
              <a:ext uri="{FF2B5EF4-FFF2-40B4-BE49-F238E27FC236}">
                <a16:creationId xmlns:a16="http://schemas.microsoft.com/office/drawing/2014/main" id="{5ECB66A7-6ECC-411D-A565-9A33C392681B}"/>
              </a:ext>
            </a:extLst>
          </p:cNvPr>
          <p:cNvSpPr>
            <a:spLocks noGrp="1"/>
          </p:cNvSpPr>
          <p:nvPr>
            <p:ph type="subTitle" idx="1"/>
          </p:nvPr>
        </p:nvSpPr>
        <p:spPr bwMode="ltGray">
          <a:xfrm>
            <a:off x="1005178" y="2286001"/>
            <a:ext cx="10178322" cy="3593591"/>
          </a:xfrm>
        </p:spPr>
        <p:txBody>
          <a:bodyPr vert="horz" lIns="91440" tIns="45720" rIns="91440" bIns="45720" rtlCol="0">
            <a:normAutofit/>
          </a:bodyPr>
          <a:lstStyle/>
          <a:p>
            <a:pPr indent="-228600" algn="l">
              <a:lnSpc>
                <a:spcPct val="110000"/>
              </a:lnSpc>
            </a:pPr>
            <a:r>
              <a:rPr lang="en-US">
                <a:solidFill>
                  <a:schemeClr val="bg2"/>
                </a:solidFill>
              </a:rPr>
              <a:t>Tian Currie </a:t>
            </a:r>
          </a:p>
          <a:p>
            <a:pPr indent="-228600" algn="l">
              <a:lnSpc>
                <a:spcPct val="110000"/>
              </a:lnSpc>
            </a:pPr>
            <a:r>
              <a:rPr lang="en-US">
                <a:solidFill>
                  <a:schemeClr val="bg2"/>
                </a:solidFill>
              </a:rPr>
              <a:t>2010067</a:t>
            </a:r>
            <a:br>
              <a:rPr lang="en-US">
                <a:solidFill>
                  <a:schemeClr val="bg2"/>
                </a:solidFill>
              </a:rPr>
            </a:br>
            <a:r>
              <a:rPr lang="en-US">
                <a:solidFill>
                  <a:schemeClr val="bg2"/>
                </a:solidFill>
              </a:rPr>
              <a:t>BMSW5106</a:t>
            </a:r>
          </a:p>
          <a:p>
            <a:pPr indent="-228600" algn="l">
              <a:lnSpc>
                <a:spcPct val="110000"/>
              </a:lnSpc>
            </a:pPr>
            <a:endParaRPr lang="en-US">
              <a:solidFill>
                <a:schemeClr val="bg2"/>
              </a:solidFill>
            </a:endParaRPr>
          </a:p>
        </p:txBody>
      </p:sp>
      <p:sp>
        <p:nvSpPr>
          <p:cNvPr id="75" name="Rectangle 74">
            <a:extLst>
              <a:ext uri="{FF2B5EF4-FFF2-40B4-BE49-F238E27FC236}">
                <a16:creationId xmlns:a16="http://schemas.microsoft.com/office/drawing/2014/main" id="{E9427082-69D0-4F07-835C-0C46C2ED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extBox 6">
            <a:extLst>
              <a:ext uri="{FF2B5EF4-FFF2-40B4-BE49-F238E27FC236}">
                <a16:creationId xmlns:a16="http://schemas.microsoft.com/office/drawing/2014/main" id="{56183461-D0CD-5462-71DB-133D1536DEE2}"/>
              </a:ext>
            </a:extLst>
          </p:cNvPr>
          <p:cNvSpPr txBox="1"/>
          <p:nvPr/>
        </p:nvSpPr>
        <p:spPr>
          <a:xfrm>
            <a:off x="9607639" y="6664635"/>
            <a:ext cx="258436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middleeastmonitor.com/20200304-amazon-will-now-deliver-for-free-to-palestine/">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3928641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7" name="Freeform 6">
            <a:extLst>
              <a:ext uri="{FF2B5EF4-FFF2-40B4-BE49-F238E27FC236}">
                <a16:creationId xmlns:a16="http://schemas.microsoft.com/office/drawing/2014/main" id="{C98F4480-8749-4E48-82BB-3A0F2F311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89" name="Rectangle 88">
            <a:extLst>
              <a:ext uri="{FF2B5EF4-FFF2-40B4-BE49-F238E27FC236}">
                <a16:creationId xmlns:a16="http://schemas.microsoft.com/office/drawing/2014/main" id="{5249F694-12BA-47C4-9FF3-570372F3B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Content Placeholder 9" descr="A picture containing text, computer, indoor, desk&#10;&#10;Description automatically generated">
            <a:extLst>
              <a:ext uri="{FF2B5EF4-FFF2-40B4-BE49-F238E27FC236}">
                <a16:creationId xmlns:a16="http://schemas.microsoft.com/office/drawing/2014/main" id="{D21E6190-3F2C-9847-D0A6-D6B9C562B3B8}"/>
              </a:ext>
            </a:extLst>
          </p:cNvPr>
          <p:cNvPicPr>
            <a:picLocks noGrp="1" noChangeAspect="1"/>
          </p:cNvPicPr>
          <p:nvPr>
            <p:ph sz="half" idx="2"/>
          </p:nvPr>
        </p:nvPicPr>
        <p:blipFill rotWithShape="1">
          <a:blip r:embed="rId3">
            <a:extLst>
              <a:ext uri="{837473B0-CC2E-450A-ABE3-18F120FF3D39}">
                <a1611:picAttrSrcUrl xmlns:a1611="http://schemas.microsoft.com/office/drawing/2016/11/main" r:id="rId4"/>
              </a:ext>
            </a:extLst>
          </a:blip>
          <a:srcRect l="34237" r="21532"/>
          <a:stretch/>
        </p:blipFill>
        <p:spPr>
          <a:xfrm>
            <a:off x="7338646" y="10"/>
            <a:ext cx="4853354" cy="6857990"/>
          </a:xfrm>
          <a:prstGeom prst="rect">
            <a:avLst/>
          </a:prstGeom>
        </p:spPr>
      </p:pic>
      <p:sp>
        <p:nvSpPr>
          <p:cNvPr id="91"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B3CC9E7E-C8DB-4D73-80B6-C5D35AD7F081}"/>
              </a:ext>
            </a:extLst>
          </p:cNvPr>
          <p:cNvSpPr>
            <a:spLocks noGrp="1"/>
          </p:cNvSpPr>
          <p:nvPr>
            <p:ph type="title"/>
          </p:nvPr>
        </p:nvSpPr>
        <p:spPr>
          <a:xfrm>
            <a:off x="765051" y="382385"/>
            <a:ext cx="6015897" cy="1492132"/>
          </a:xfrm>
        </p:spPr>
        <p:txBody>
          <a:bodyPr vert="horz" lIns="91440" tIns="45720" rIns="91440" bIns="45720" rtlCol="0" anchor="t">
            <a:normAutofit/>
          </a:bodyPr>
          <a:lstStyle/>
          <a:p>
            <a:r>
              <a:rPr lang="en-US" dirty="0"/>
              <a:t>Introduction </a:t>
            </a:r>
          </a:p>
        </p:txBody>
      </p:sp>
      <p:sp>
        <p:nvSpPr>
          <p:cNvPr id="93" name="Rectangle 92">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Content Placeholder 12">
            <a:extLst>
              <a:ext uri="{FF2B5EF4-FFF2-40B4-BE49-F238E27FC236}">
                <a16:creationId xmlns:a16="http://schemas.microsoft.com/office/drawing/2014/main" id="{1AB5A4E1-704D-2D12-3F9B-0A70D633E534}"/>
              </a:ext>
            </a:extLst>
          </p:cNvPr>
          <p:cNvSpPr>
            <a:spLocks noGrp="1"/>
          </p:cNvSpPr>
          <p:nvPr>
            <p:ph sz="half" idx="1"/>
          </p:nvPr>
        </p:nvSpPr>
        <p:spPr>
          <a:xfrm>
            <a:off x="715023" y="1632204"/>
            <a:ext cx="6015897" cy="3593591"/>
          </a:xfrm>
        </p:spPr>
        <p:txBody>
          <a:bodyPr vert="horz" lIns="91440" tIns="45720" rIns="91440" bIns="45720" rtlCol="0">
            <a:normAutofit fontScale="85000" lnSpcReduction="20000"/>
          </a:bodyPr>
          <a:lstStyle/>
          <a:p>
            <a:pPr algn="l">
              <a:buFont typeface="Arial" panose="020B0604020202020204" pitchFamily="34" charset="0"/>
              <a:buChar char="•"/>
            </a:pPr>
            <a:r>
              <a:rPr lang="en-GB" sz="2800" b="0" i="0" dirty="0">
                <a:solidFill>
                  <a:srgbClr val="374151"/>
                </a:solidFill>
                <a:effectLst/>
                <a:latin typeface="Söhne"/>
              </a:rPr>
              <a:t>Amazon was founded in 1994 as an online bookstore</a:t>
            </a:r>
          </a:p>
          <a:p>
            <a:pPr algn="l">
              <a:buFont typeface="Arial" panose="020B0604020202020204" pitchFamily="34" charset="0"/>
              <a:buChar char="•"/>
            </a:pPr>
            <a:r>
              <a:rPr lang="en-GB" sz="2800" b="0" i="0" dirty="0">
                <a:solidFill>
                  <a:srgbClr val="374151"/>
                </a:solidFill>
                <a:effectLst/>
                <a:latin typeface="Söhne"/>
              </a:rPr>
              <a:t>It is now one of the world's largest e-commerce organizations</a:t>
            </a:r>
          </a:p>
          <a:p>
            <a:pPr algn="l">
              <a:buFont typeface="Arial" panose="020B0604020202020204" pitchFamily="34" charset="0"/>
              <a:buChar char="•"/>
            </a:pPr>
            <a:r>
              <a:rPr lang="en-GB" sz="2800" b="0" i="0" dirty="0">
                <a:solidFill>
                  <a:srgbClr val="374151"/>
                </a:solidFill>
                <a:effectLst/>
                <a:latin typeface="Söhne"/>
              </a:rPr>
              <a:t>Amazon's market value exceeds one trillion US dollars</a:t>
            </a:r>
          </a:p>
          <a:p>
            <a:pPr algn="l">
              <a:buFont typeface="Arial" panose="020B0604020202020204" pitchFamily="34" charset="0"/>
              <a:buChar char="•"/>
            </a:pPr>
            <a:r>
              <a:rPr lang="en-GB" sz="2800" b="0" i="0" dirty="0">
                <a:solidFill>
                  <a:srgbClr val="374151"/>
                </a:solidFill>
                <a:effectLst/>
                <a:latin typeface="Söhne"/>
              </a:rPr>
              <a:t>Amazon's value chain management allows them to give more personalized service</a:t>
            </a:r>
          </a:p>
          <a:p>
            <a:pPr marL="0" indent="0">
              <a:buNone/>
            </a:pPr>
            <a:r>
              <a:rPr lang="en-GB" sz="1800" dirty="0">
                <a:effectLst/>
                <a:latin typeface="Arial" panose="020B0604020202020204" pitchFamily="34" charset="0"/>
                <a:ea typeface="Calibri" panose="020F0502020204030204" pitchFamily="34" charset="0"/>
              </a:rPr>
              <a:t>(Hall, 2022; Peters, 2021; Statista 2022)</a:t>
            </a:r>
            <a:endParaRPr lang="en-US" sz="2800" dirty="0"/>
          </a:p>
        </p:txBody>
      </p:sp>
      <p:sp>
        <p:nvSpPr>
          <p:cNvPr id="11" name="TextBox 10">
            <a:extLst>
              <a:ext uri="{FF2B5EF4-FFF2-40B4-BE49-F238E27FC236}">
                <a16:creationId xmlns:a16="http://schemas.microsoft.com/office/drawing/2014/main" id="{355B7F44-1D37-FD92-97E4-A1DC08A483D0}"/>
              </a:ext>
            </a:extLst>
          </p:cNvPr>
          <p:cNvSpPr txBox="1"/>
          <p:nvPr/>
        </p:nvSpPr>
        <p:spPr>
          <a:xfrm>
            <a:off x="9737482" y="665794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techboomers.com/best-amazon-alternatives-to-buy-books-onlin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pic>
        <p:nvPicPr>
          <p:cNvPr id="1026" name="Picture 2" descr="How states can boost internally generated revenue -Experts -">
            <a:extLst>
              <a:ext uri="{FF2B5EF4-FFF2-40B4-BE49-F238E27FC236}">
                <a16:creationId xmlns:a16="http://schemas.microsoft.com/office/drawing/2014/main" id="{8262BBCD-B05A-C383-C906-2D9632D6D76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81391" y="5399484"/>
            <a:ext cx="2552402" cy="1458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08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BBA31-7EBA-456A-A665-6D23596BEBBE}"/>
              </a:ext>
            </a:extLst>
          </p:cNvPr>
          <p:cNvSpPr>
            <a:spLocks noGrp="1"/>
          </p:cNvSpPr>
          <p:nvPr>
            <p:ph type="title"/>
          </p:nvPr>
        </p:nvSpPr>
        <p:spPr>
          <a:xfrm>
            <a:off x="1723314" y="176293"/>
            <a:ext cx="8745372" cy="1256633"/>
          </a:xfrm>
        </p:spPr>
        <p:txBody>
          <a:bodyPr rtlCol="0" anchor="ctr">
            <a:normAutofit/>
          </a:bodyPr>
          <a:lstStyle/>
          <a:p>
            <a:pPr algn="ctr" rtl="0"/>
            <a:r>
              <a:rPr lang="en-GB" sz="4000" dirty="0"/>
              <a:t>Knowledge Management Systems</a:t>
            </a:r>
          </a:p>
        </p:txBody>
      </p:sp>
      <p:sp>
        <p:nvSpPr>
          <p:cNvPr id="8" name="Rectangle: Rounded Corners 7">
            <a:extLst>
              <a:ext uri="{FF2B5EF4-FFF2-40B4-BE49-F238E27FC236}">
                <a16:creationId xmlns:a16="http://schemas.microsoft.com/office/drawing/2014/main" id="{28B1114D-ED67-2222-AC03-0EA6A974192E}"/>
              </a:ext>
            </a:extLst>
          </p:cNvPr>
          <p:cNvSpPr/>
          <p:nvPr/>
        </p:nvSpPr>
        <p:spPr>
          <a:xfrm>
            <a:off x="2169269" y="1673158"/>
            <a:ext cx="3326858" cy="14980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t>TPS</a:t>
            </a:r>
            <a:endParaRPr lang="en-GB" dirty="0"/>
          </a:p>
        </p:txBody>
      </p:sp>
      <p:sp>
        <p:nvSpPr>
          <p:cNvPr id="9" name="Rectangle: Rounded Corners 8">
            <a:extLst>
              <a:ext uri="{FF2B5EF4-FFF2-40B4-BE49-F238E27FC236}">
                <a16:creationId xmlns:a16="http://schemas.microsoft.com/office/drawing/2014/main" id="{F482B508-F18A-968C-DAD7-AF2A6D9695A8}"/>
              </a:ext>
            </a:extLst>
          </p:cNvPr>
          <p:cNvSpPr/>
          <p:nvPr/>
        </p:nvSpPr>
        <p:spPr>
          <a:xfrm>
            <a:off x="7112437" y="1673158"/>
            <a:ext cx="3503683" cy="14980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t>CRM</a:t>
            </a:r>
            <a:endParaRPr lang="en-GB" sz="4800" dirty="0"/>
          </a:p>
        </p:txBody>
      </p:sp>
      <p:sp>
        <p:nvSpPr>
          <p:cNvPr id="10" name="Rectangle 1">
            <a:extLst>
              <a:ext uri="{FF2B5EF4-FFF2-40B4-BE49-F238E27FC236}">
                <a16:creationId xmlns:a16="http://schemas.microsoft.com/office/drawing/2014/main" id="{00C8217F-0CE2-EE5C-1AE6-CCB18B43DB2A}"/>
              </a:ext>
            </a:extLst>
          </p:cNvPr>
          <p:cNvSpPr>
            <a:spLocks noChangeArrowheads="1"/>
          </p:cNvSpPr>
          <p:nvPr/>
        </p:nvSpPr>
        <p:spPr bwMode="auto">
          <a:xfrm>
            <a:off x="2169267" y="3393760"/>
            <a:ext cx="3326858" cy="33547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Söhne"/>
              </a:rPr>
              <a:t>The TPS in Amazon processes customer transactions, captures data, and stores it for future reference. It improves efficiency, reduces errors and delays, and enhances customer service.</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endParaRPr kumimoji="0" lang="en-US" altLang="en-US" sz="4400" b="0" i="0" u="none" strike="noStrike" cap="none" normalizeH="0" baseline="0" dirty="0">
              <a:ln>
                <a:noFill/>
              </a:ln>
              <a:solidFill>
                <a:schemeClr val="tx1"/>
              </a:solidFill>
              <a:effectLst/>
              <a:latin typeface="Arial" panose="020B0604020202020204" pitchFamily="34" charset="0"/>
            </a:endParaRPr>
          </a:p>
        </p:txBody>
      </p:sp>
      <p:sp>
        <p:nvSpPr>
          <p:cNvPr id="16" name="Rectangle 1">
            <a:extLst>
              <a:ext uri="{FF2B5EF4-FFF2-40B4-BE49-F238E27FC236}">
                <a16:creationId xmlns:a16="http://schemas.microsoft.com/office/drawing/2014/main" id="{A440FD17-32D9-B42D-053E-370291BDE9AF}"/>
              </a:ext>
            </a:extLst>
          </p:cNvPr>
          <p:cNvSpPr>
            <a:spLocks noChangeArrowheads="1"/>
          </p:cNvSpPr>
          <p:nvPr/>
        </p:nvSpPr>
        <p:spPr bwMode="auto">
          <a:xfrm>
            <a:off x="6695875" y="5084215"/>
            <a:ext cx="3326858"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endParaRPr kumimoji="0" lang="en-US" altLang="en-US" sz="4400" b="0" i="0" u="none" strike="noStrike" cap="none" normalizeH="0" baseline="0" dirty="0">
              <a:ln>
                <a:noFill/>
              </a:ln>
              <a:solidFill>
                <a:schemeClr val="tx1"/>
              </a:solidFill>
              <a:effectLst/>
              <a:latin typeface="Arial" panose="020B0604020202020204" pitchFamily="34" charset="0"/>
            </a:endParaRPr>
          </a:p>
        </p:txBody>
      </p:sp>
      <p:sp>
        <p:nvSpPr>
          <p:cNvPr id="19" name="Rectangle 6">
            <a:extLst>
              <a:ext uri="{FF2B5EF4-FFF2-40B4-BE49-F238E27FC236}">
                <a16:creationId xmlns:a16="http://schemas.microsoft.com/office/drawing/2014/main" id="{3AF324CF-47D5-227A-8215-4024EF470E22}"/>
              </a:ext>
            </a:extLst>
          </p:cNvPr>
          <p:cNvSpPr>
            <a:spLocks noChangeArrowheads="1"/>
          </p:cNvSpPr>
          <p:nvPr/>
        </p:nvSpPr>
        <p:spPr bwMode="auto">
          <a:xfrm>
            <a:off x="7112438" y="3393760"/>
            <a:ext cx="3503682" cy="3616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Söhne"/>
              </a:rPr>
              <a:t>Amazon's CRM system collects and analyses customer data to personalize shopping experiences, generate tailored recommendations, and store customer data for convenience. It also improves customer service by enabling quick issue resolution through access to customer information.</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100" b="0" i="0" u="none" strike="noStrike" cap="none" normalizeH="0" baseline="0" dirty="0">
                <a:ln>
                  <a:noFill/>
                </a:ln>
                <a:solidFill>
                  <a:schemeClr val="tx1"/>
                </a:solidFill>
                <a:effectLst/>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35062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Freeform 6">
            <a:extLst>
              <a:ext uri="{FF2B5EF4-FFF2-40B4-BE49-F238E27FC236}">
                <a16:creationId xmlns:a16="http://schemas.microsoft.com/office/drawing/2014/main" id="{C98F4480-8749-4E48-82BB-3A0F2F311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6" name="Rectangle 15">
            <a:extLst>
              <a:ext uri="{FF2B5EF4-FFF2-40B4-BE49-F238E27FC236}">
                <a16:creationId xmlns:a16="http://schemas.microsoft.com/office/drawing/2014/main" id="{5249F694-12BA-47C4-9FF3-570372F3B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3CC9E7E-C8DB-4D73-80B6-C5D35AD7F081}"/>
              </a:ext>
            </a:extLst>
          </p:cNvPr>
          <p:cNvSpPr>
            <a:spLocks noGrp="1"/>
          </p:cNvSpPr>
          <p:nvPr>
            <p:ph type="title"/>
          </p:nvPr>
        </p:nvSpPr>
        <p:spPr>
          <a:xfrm>
            <a:off x="1006839" y="323116"/>
            <a:ext cx="10178322" cy="1073884"/>
          </a:xfrm>
        </p:spPr>
        <p:txBody>
          <a:bodyPr vert="horz" lIns="91440" tIns="45720" rIns="91440" bIns="45720" rtlCol="0" anchor="t">
            <a:normAutofit/>
          </a:bodyPr>
          <a:lstStyle/>
          <a:p>
            <a:pPr rtl="0"/>
            <a:r>
              <a:rPr lang="en-GB" sz="4000" dirty="0"/>
              <a:t>Transaction Processing System </a:t>
            </a:r>
          </a:p>
        </p:txBody>
      </p:sp>
      <p:graphicFrame>
        <p:nvGraphicFramePr>
          <p:cNvPr id="9" name="Content Placeholder 8" descr="Scheme">
            <a:extLst>
              <a:ext uri="{FF2B5EF4-FFF2-40B4-BE49-F238E27FC236}">
                <a16:creationId xmlns:a16="http://schemas.microsoft.com/office/drawing/2014/main" id="{8EDEA472-192B-4242-9F8A-CF2C98BFB3C7}"/>
              </a:ext>
            </a:extLst>
          </p:cNvPr>
          <p:cNvGraphicFramePr>
            <a:graphicFrameLocks noGrp="1"/>
          </p:cNvGraphicFramePr>
          <p:nvPr>
            <p:ph sz="half" idx="2"/>
            <p:extLst>
              <p:ext uri="{D42A27DB-BD31-4B8C-83A1-F6EECF244321}">
                <p14:modId xmlns:p14="http://schemas.microsoft.com/office/powerpoint/2010/main" val="983091333"/>
              </p:ext>
            </p:extLst>
          </p:nvPr>
        </p:nvGraphicFramePr>
        <p:xfrm>
          <a:off x="1772383" y="1397000"/>
          <a:ext cx="9249595" cy="46895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9674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Freeform 6">
            <a:extLst>
              <a:ext uri="{FF2B5EF4-FFF2-40B4-BE49-F238E27FC236}">
                <a16:creationId xmlns:a16="http://schemas.microsoft.com/office/drawing/2014/main" id="{C98F4480-8749-4E48-82BB-3A0F2F311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6" name="Rectangle 15">
            <a:extLst>
              <a:ext uri="{FF2B5EF4-FFF2-40B4-BE49-F238E27FC236}">
                <a16:creationId xmlns:a16="http://schemas.microsoft.com/office/drawing/2014/main" id="{5249F694-12BA-47C4-9FF3-570372F3B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3CC9E7E-C8DB-4D73-80B6-C5D35AD7F081}"/>
              </a:ext>
            </a:extLst>
          </p:cNvPr>
          <p:cNvSpPr>
            <a:spLocks noGrp="1"/>
          </p:cNvSpPr>
          <p:nvPr>
            <p:ph type="title"/>
          </p:nvPr>
        </p:nvSpPr>
        <p:spPr>
          <a:xfrm>
            <a:off x="1006839" y="323116"/>
            <a:ext cx="10178322" cy="1073884"/>
          </a:xfrm>
        </p:spPr>
        <p:txBody>
          <a:bodyPr vert="horz" lIns="91440" tIns="45720" rIns="91440" bIns="45720" rtlCol="0" anchor="t">
            <a:normAutofit/>
          </a:bodyPr>
          <a:lstStyle/>
          <a:p>
            <a:pPr rtl="0"/>
            <a:r>
              <a:rPr lang="en-GB" sz="4000" dirty="0"/>
              <a:t>Transaction Processing System (</a:t>
            </a:r>
            <a:r>
              <a:rPr lang="en-GB" sz="4000" dirty="0" err="1"/>
              <a:t>cont</a:t>
            </a:r>
            <a:r>
              <a:rPr lang="en-GB" sz="4000" dirty="0"/>
              <a:t>) </a:t>
            </a:r>
          </a:p>
        </p:txBody>
      </p:sp>
      <p:graphicFrame>
        <p:nvGraphicFramePr>
          <p:cNvPr id="9" name="Content Placeholder 8" descr="Scheme">
            <a:extLst>
              <a:ext uri="{FF2B5EF4-FFF2-40B4-BE49-F238E27FC236}">
                <a16:creationId xmlns:a16="http://schemas.microsoft.com/office/drawing/2014/main" id="{8EDEA472-192B-4242-9F8A-CF2C98BFB3C7}"/>
              </a:ext>
            </a:extLst>
          </p:cNvPr>
          <p:cNvGraphicFramePr>
            <a:graphicFrameLocks noGrp="1"/>
          </p:cNvGraphicFramePr>
          <p:nvPr>
            <p:ph sz="half" idx="2"/>
            <p:extLst>
              <p:ext uri="{D42A27DB-BD31-4B8C-83A1-F6EECF244321}">
                <p14:modId xmlns:p14="http://schemas.microsoft.com/office/powerpoint/2010/main" val="3375495932"/>
              </p:ext>
            </p:extLst>
          </p:nvPr>
        </p:nvGraphicFramePr>
        <p:xfrm>
          <a:off x="1772383" y="1397000"/>
          <a:ext cx="9249595" cy="46895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6807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B2EF7-0769-2A7C-7C5B-27A9345FB740}"/>
              </a:ext>
            </a:extLst>
          </p:cNvPr>
          <p:cNvSpPr>
            <a:spLocks noGrp="1"/>
          </p:cNvSpPr>
          <p:nvPr>
            <p:ph type="title"/>
          </p:nvPr>
        </p:nvSpPr>
        <p:spPr/>
        <p:txBody>
          <a:bodyPr/>
          <a:lstStyle/>
          <a:p>
            <a:r>
              <a:rPr lang="en-GB" dirty="0"/>
              <a:t>TPS Purpose &amp; Value</a:t>
            </a:r>
          </a:p>
        </p:txBody>
      </p:sp>
      <p:graphicFrame>
        <p:nvGraphicFramePr>
          <p:cNvPr id="11" name="Diagram 10">
            <a:extLst>
              <a:ext uri="{FF2B5EF4-FFF2-40B4-BE49-F238E27FC236}">
                <a16:creationId xmlns:a16="http://schemas.microsoft.com/office/drawing/2014/main" id="{CF84936C-8E9D-6ADA-0CCB-80BA71609939}"/>
              </a:ext>
            </a:extLst>
          </p:cNvPr>
          <p:cNvGraphicFramePr/>
          <p:nvPr>
            <p:extLst>
              <p:ext uri="{D42A27DB-BD31-4B8C-83A1-F6EECF244321}">
                <p14:modId xmlns:p14="http://schemas.microsoft.com/office/powerpoint/2010/main" val="2367944906"/>
              </p:ext>
            </p:extLst>
          </p:nvPr>
        </p:nvGraphicFramePr>
        <p:xfrm>
          <a:off x="1251678" y="1543288"/>
          <a:ext cx="9696856" cy="49323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BE13D5CA-5470-0CCF-B65F-A7825C0CF699}"/>
              </a:ext>
            </a:extLst>
          </p:cNvPr>
          <p:cNvSpPr txBox="1"/>
          <p:nvPr/>
        </p:nvSpPr>
        <p:spPr>
          <a:xfrm>
            <a:off x="2764327" y="6488668"/>
            <a:ext cx="10178322" cy="369332"/>
          </a:xfrm>
          <a:prstGeom prst="rect">
            <a:avLst/>
          </a:prstGeom>
          <a:noFill/>
        </p:spPr>
        <p:txBody>
          <a:bodyPr wrap="square">
            <a:spAutoFit/>
          </a:bodyPr>
          <a:lstStyle/>
          <a:p>
            <a:r>
              <a:rPr lang="en-GB" dirty="0">
                <a:latin typeface="Arial" panose="020B0604020202020204" pitchFamily="34" charset="0"/>
                <a:ea typeface="Calibri" panose="020F0502020204030204" pitchFamily="34" charset="0"/>
              </a:rPr>
              <a:t>(</a:t>
            </a:r>
            <a:r>
              <a:rPr lang="en-GB" sz="1800" dirty="0">
                <a:effectLst/>
                <a:latin typeface="Arial" panose="020B0604020202020204" pitchFamily="34" charset="0"/>
                <a:ea typeface="Calibri" panose="020F0502020204030204" pitchFamily="34" charset="0"/>
              </a:rPr>
              <a:t>Al Imran, 2014; Baldwin, 2020</a:t>
            </a:r>
            <a:r>
              <a:rPr lang="en-GB" sz="1800" b="1" dirty="0">
                <a:effectLst/>
                <a:latin typeface="Arial" panose="020B0604020202020204" pitchFamily="34" charset="0"/>
                <a:ea typeface="Calibri" panose="020F0502020204030204" pitchFamily="34" charset="0"/>
              </a:rPr>
              <a:t>; </a:t>
            </a:r>
            <a:r>
              <a:rPr lang="en-GB" sz="1800" dirty="0">
                <a:effectLst/>
                <a:latin typeface="Arial" panose="020B0604020202020204" pitchFamily="34" charset="0"/>
                <a:ea typeface="Calibri" panose="020F0502020204030204" pitchFamily="34" charset="0"/>
              </a:rPr>
              <a:t>UK About Amazon, 2018; Linden, Smith and York, 2003</a:t>
            </a:r>
            <a:endParaRPr lang="en-GB" dirty="0"/>
          </a:p>
        </p:txBody>
      </p:sp>
    </p:spTree>
    <p:extLst>
      <p:ext uri="{BB962C8B-B14F-4D97-AF65-F5344CB8AC3E}">
        <p14:creationId xmlns:p14="http://schemas.microsoft.com/office/powerpoint/2010/main" val="2465466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8F7EE-F418-C084-5280-D82A94AF7DE0}"/>
              </a:ext>
            </a:extLst>
          </p:cNvPr>
          <p:cNvSpPr>
            <a:spLocks noGrp="1"/>
          </p:cNvSpPr>
          <p:nvPr>
            <p:ph type="title"/>
          </p:nvPr>
        </p:nvSpPr>
        <p:spPr/>
        <p:txBody>
          <a:bodyPr/>
          <a:lstStyle/>
          <a:p>
            <a:r>
              <a:rPr lang="en-GB" dirty="0"/>
              <a:t>TPS Strengths </a:t>
            </a:r>
          </a:p>
        </p:txBody>
      </p:sp>
      <p:graphicFrame>
        <p:nvGraphicFramePr>
          <p:cNvPr id="12" name="Diagram 11">
            <a:extLst>
              <a:ext uri="{FF2B5EF4-FFF2-40B4-BE49-F238E27FC236}">
                <a16:creationId xmlns:a16="http://schemas.microsoft.com/office/drawing/2014/main" id="{D51CAA19-80AC-D605-F4D2-10828C52F7AE}"/>
              </a:ext>
            </a:extLst>
          </p:cNvPr>
          <p:cNvGraphicFramePr/>
          <p:nvPr>
            <p:extLst>
              <p:ext uri="{D42A27DB-BD31-4B8C-83A1-F6EECF244321}">
                <p14:modId xmlns:p14="http://schemas.microsoft.com/office/powerpoint/2010/main" val="1852144004"/>
              </p:ext>
            </p:extLst>
          </p:nvPr>
        </p:nvGraphicFramePr>
        <p:xfrm>
          <a:off x="1251678" y="1459149"/>
          <a:ext cx="10178322" cy="50164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A890E3AC-3993-3F9D-8C9E-807942F31A1B}"/>
              </a:ext>
            </a:extLst>
          </p:cNvPr>
          <p:cNvSpPr txBox="1"/>
          <p:nvPr/>
        </p:nvSpPr>
        <p:spPr>
          <a:xfrm>
            <a:off x="2213042" y="6475615"/>
            <a:ext cx="9216958" cy="369332"/>
          </a:xfrm>
          <a:prstGeom prst="rect">
            <a:avLst/>
          </a:prstGeom>
          <a:noFill/>
        </p:spPr>
        <p:txBody>
          <a:bodyPr wrap="square">
            <a:spAutoFit/>
          </a:bodyPr>
          <a:lstStyle/>
          <a:p>
            <a:r>
              <a:rPr lang="en-GB" b="0" i="0" dirty="0">
                <a:solidFill>
                  <a:srgbClr val="374151"/>
                </a:solidFill>
                <a:effectLst/>
                <a:latin typeface="Söhne"/>
              </a:rPr>
              <a:t>(Fulfilment by Amazon, n.d.; Lynn Segarra et al., 2016;  Woo and Mishra, 2020)</a:t>
            </a:r>
            <a:endParaRPr lang="en-GB" dirty="0"/>
          </a:p>
        </p:txBody>
      </p:sp>
    </p:spTree>
    <p:extLst>
      <p:ext uri="{BB962C8B-B14F-4D97-AF65-F5344CB8AC3E}">
        <p14:creationId xmlns:p14="http://schemas.microsoft.com/office/powerpoint/2010/main" val="1182670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8F7EE-F418-C084-5280-D82A94AF7DE0}"/>
              </a:ext>
            </a:extLst>
          </p:cNvPr>
          <p:cNvSpPr>
            <a:spLocks noGrp="1"/>
          </p:cNvSpPr>
          <p:nvPr>
            <p:ph type="title"/>
          </p:nvPr>
        </p:nvSpPr>
        <p:spPr/>
        <p:txBody>
          <a:bodyPr/>
          <a:lstStyle/>
          <a:p>
            <a:r>
              <a:rPr lang="en-GB" dirty="0"/>
              <a:t>TPS Weaknesses  </a:t>
            </a:r>
          </a:p>
        </p:txBody>
      </p:sp>
      <p:graphicFrame>
        <p:nvGraphicFramePr>
          <p:cNvPr id="12" name="Diagram 11">
            <a:extLst>
              <a:ext uri="{FF2B5EF4-FFF2-40B4-BE49-F238E27FC236}">
                <a16:creationId xmlns:a16="http://schemas.microsoft.com/office/drawing/2014/main" id="{D51CAA19-80AC-D605-F4D2-10828C52F7AE}"/>
              </a:ext>
            </a:extLst>
          </p:cNvPr>
          <p:cNvGraphicFramePr/>
          <p:nvPr>
            <p:extLst>
              <p:ext uri="{D42A27DB-BD31-4B8C-83A1-F6EECF244321}">
                <p14:modId xmlns:p14="http://schemas.microsoft.com/office/powerpoint/2010/main" val="3053342452"/>
              </p:ext>
            </p:extLst>
          </p:nvPr>
        </p:nvGraphicFramePr>
        <p:xfrm>
          <a:off x="1251678" y="1459149"/>
          <a:ext cx="10178322" cy="5016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1A6C117-4F5D-1160-4965-473BEC7844C0}"/>
              </a:ext>
            </a:extLst>
          </p:cNvPr>
          <p:cNvSpPr txBox="1"/>
          <p:nvPr/>
        </p:nvSpPr>
        <p:spPr>
          <a:xfrm>
            <a:off x="2427050" y="6488668"/>
            <a:ext cx="6099242" cy="369332"/>
          </a:xfrm>
          <a:prstGeom prst="rect">
            <a:avLst/>
          </a:prstGeom>
          <a:noFill/>
        </p:spPr>
        <p:txBody>
          <a:bodyPr wrap="square">
            <a:spAutoFit/>
          </a:bodyPr>
          <a:lstStyle/>
          <a:p>
            <a:r>
              <a:rPr lang="en-GB" b="0" i="0" dirty="0">
                <a:solidFill>
                  <a:srgbClr val="374151"/>
                </a:solidFill>
                <a:effectLst/>
                <a:latin typeface="Söhne"/>
              </a:rPr>
              <a:t>(AWS, 2019; Chen and Popovich, 2003).</a:t>
            </a:r>
            <a:endParaRPr lang="en-GB" dirty="0"/>
          </a:p>
        </p:txBody>
      </p:sp>
    </p:spTree>
    <p:extLst>
      <p:ext uri="{BB962C8B-B14F-4D97-AF65-F5344CB8AC3E}">
        <p14:creationId xmlns:p14="http://schemas.microsoft.com/office/powerpoint/2010/main" val="2722143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C9E7E-C8DB-4D73-80B6-C5D35AD7F081}"/>
              </a:ext>
            </a:extLst>
          </p:cNvPr>
          <p:cNvSpPr>
            <a:spLocks noGrp="1"/>
          </p:cNvSpPr>
          <p:nvPr>
            <p:ph type="title"/>
          </p:nvPr>
        </p:nvSpPr>
        <p:spPr>
          <a:xfrm>
            <a:off x="1006839" y="323116"/>
            <a:ext cx="10178322" cy="1073884"/>
          </a:xfrm>
        </p:spPr>
        <p:txBody>
          <a:bodyPr vert="horz" lIns="91440" tIns="45720" rIns="91440" bIns="45720" rtlCol="0" anchor="t">
            <a:normAutofit fontScale="90000"/>
          </a:bodyPr>
          <a:lstStyle/>
          <a:p>
            <a:pPr rtl="0"/>
            <a:r>
              <a:rPr lang="en-GB" sz="4000" dirty="0"/>
              <a:t>Customer relationship Management System </a:t>
            </a:r>
          </a:p>
        </p:txBody>
      </p:sp>
      <p:graphicFrame>
        <p:nvGraphicFramePr>
          <p:cNvPr id="9" name="Content Placeholder 8" descr="Scheme">
            <a:extLst>
              <a:ext uri="{FF2B5EF4-FFF2-40B4-BE49-F238E27FC236}">
                <a16:creationId xmlns:a16="http://schemas.microsoft.com/office/drawing/2014/main" id="{8EDEA472-192B-4242-9F8A-CF2C98BFB3C7}"/>
              </a:ext>
            </a:extLst>
          </p:cNvPr>
          <p:cNvGraphicFramePr>
            <a:graphicFrameLocks noGrp="1"/>
          </p:cNvGraphicFramePr>
          <p:nvPr>
            <p:ph sz="half" idx="2"/>
            <p:extLst>
              <p:ext uri="{D42A27DB-BD31-4B8C-83A1-F6EECF244321}">
                <p14:modId xmlns:p14="http://schemas.microsoft.com/office/powerpoint/2010/main" val="2556205665"/>
              </p:ext>
            </p:extLst>
          </p:nvPr>
        </p:nvGraphicFramePr>
        <p:xfrm>
          <a:off x="1252599" y="1147864"/>
          <a:ext cx="9932561" cy="52072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9998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B2EF7-0769-2A7C-7C5B-27A9345FB740}"/>
              </a:ext>
            </a:extLst>
          </p:cNvPr>
          <p:cNvSpPr>
            <a:spLocks noGrp="1"/>
          </p:cNvSpPr>
          <p:nvPr>
            <p:ph type="title"/>
          </p:nvPr>
        </p:nvSpPr>
        <p:spPr/>
        <p:txBody>
          <a:bodyPr/>
          <a:lstStyle/>
          <a:p>
            <a:r>
              <a:rPr lang="en-GB" dirty="0"/>
              <a:t>CRM Purpose &amp; Value</a:t>
            </a:r>
          </a:p>
        </p:txBody>
      </p:sp>
      <p:graphicFrame>
        <p:nvGraphicFramePr>
          <p:cNvPr id="11" name="Diagram 10">
            <a:extLst>
              <a:ext uri="{FF2B5EF4-FFF2-40B4-BE49-F238E27FC236}">
                <a16:creationId xmlns:a16="http://schemas.microsoft.com/office/drawing/2014/main" id="{CF84936C-8E9D-6ADA-0CCB-80BA71609939}"/>
              </a:ext>
            </a:extLst>
          </p:cNvPr>
          <p:cNvGraphicFramePr/>
          <p:nvPr>
            <p:extLst>
              <p:ext uri="{D42A27DB-BD31-4B8C-83A1-F6EECF244321}">
                <p14:modId xmlns:p14="http://schemas.microsoft.com/office/powerpoint/2010/main" val="2076725733"/>
              </p:ext>
            </p:extLst>
          </p:nvPr>
        </p:nvGraphicFramePr>
        <p:xfrm>
          <a:off x="1251678" y="1543288"/>
          <a:ext cx="9696856" cy="49323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9727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8F7EE-F418-C084-5280-D82A94AF7DE0}"/>
              </a:ext>
            </a:extLst>
          </p:cNvPr>
          <p:cNvSpPr>
            <a:spLocks noGrp="1"/>
          </p:cNvSpPr>
          <p:nvPr>
            <p:ph type="title"/>
          </p:nvPr>
        </p:nvSpPr>
        <p:spPr/>
        <p:txBody>
          <a:bodyPr/>
          <a:lstStyle/>
          <a:p>
            <a:r>
              <a:rPr lang="en-GB" dirty="0"/>
              <a:t>CRM Strengths </a:t>
            </a:r>
          </a:p>
        </p:txBody>
      </p:sp>
      <p:graphicFrame>
        <p:nvGraphicFramePr>
          <p:cNvPr id="12" name="Diagram 11">
            <a:extLst>
              <a:ext uri="{FF2B5EF4-FFF2-40B4-BE49-F238E27FC236}">
                <a16:creationId xmlns:a16="http://schemas.microsoft.com/office/drawing/2014/main" id="{D51CAA19-80AC-D605-F4D2-10828C52F7AE}"/>
              </a:ext>
            </a:extLst>
          </p:cNvPr>
          <p:cNvGraphicFramePr/>
          <p:nvPr>
            <p:extLst>
              <p:ext uri="{D42A27DB-BD31-4B8C-83A1-F6EECF244321}">
                <p14:modId xmlns:p14="http://schemas.microsoft.com/office/powerpoint/2010/main" val="2397320770"/>
              </p:ext>
            </p:extLst>
          </p:nvPr>
        </p:nvGraphicFramePr>
        <p:xfrm>
          <a:off x="1222495" y="1361872"/>
          <a:ext cx="10178322" cy="5113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76964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8F7EE-F418-C084-5280-D82A94AF7DE0}"/>
              </a:ext>
            </a:extLst>
          </p:cNvPr>
          <p:cNvSpPr>
            <a:spLocks noGrp="1"/>
          </p:cNvSpPr>
          <p:nvPr>
            <p:ph type="title"/>
          </p:nvPr>
        </p:nvSpPr>
        <p:spPr/>
        <p:txBody>
          <a:bodyPr/>
          <a:lstStyle/>
          <a:p>
            <a:r>
              <a:rPr lang="en-GB" dirty="0"/>
              <a:t>CRM Weaknesses  </a:t>
            </a:r>
          </a:p>
        </p:txBody>
      </p:sp>
      <p:graphicFrame>
        <p:nvGraphicFramePr>
          <p:cNvPr id="12" name="Diagram 11">
            <a:extLst>
              <a:ext uri="{FF2B5EF4-FFF2-40B4-BE49-F238E27FC236}">
                <a16:creationId xmlns:a16="http://schemas.microsoft.com/office/drawing/2014/main" id="{D51CAA19-80AC-D605-F4D2-10828C52F7AE}"/>
              </a:ext>
            </a:extLst>
          </p:cNvPr>
          <p:cNvGraphicFramePr/>
          <p:nvPr>
            <p:extLst>
              <p:ext uri="{D42A27DB-BD31-4B8C-83A1-F6EECF244321}">
                <p14:modId xmlns:p14="http://schemas.microsoft.com/office/powerpoint/2010/main" val="2987120829"/>
              </p:ext>
            </p:extLst>
          </p:nvPr>
        </p:nvGraphicFramePr>
        <p:xfrm>
          <a:off x="1251678" y="1459149"/>
          <a:ext cx="10178322" cy="5016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2543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6516F-8416-911A-F5A7-B17233F312BF}"/>
              </a:ext>
            </a:extLst>
          </p:cNvPr>
          <p:cNvSpPr>
            <a:spLocks noGrp="1"/>
          </p:cNvSpPr>
          <p:nvPr>
            <p:ph type="title"/>
          </p:nvPr>
        </p:nvSpPr>
        <p:spPr>
          <a:xfrm>
            <a:off x="984978" y="382385"/>
            <a:ext cx="10178322" cy="1492132"/>
          </a:xfrm>
        </p:spPr>
        <p:txBody>
          <a:bodyPr/>
          <a:lstStyle/>
          <a:p>
            <a:pPr algn="ctr"/>
            <a:r>
              <a:rPr lang="en-GB" dirty="0"/>
              <a:t>Recommendations</a:t>
            </a:r>
          </a:p>
        </p:txBody>
      </p:sp>
      <p:graphicFrame>
        <p:nvGraphicFramePr>
          <p:cNvPr id="5" name="Diagram 4">
            <a:extLst>
              <a:ext uri="{FF2B5EF4-FFF2-40B4-BE49-F238E27FC236}">
                <a16:creationId xmlns:a16="http://schemas.microsoft.com/office/drawing/2014/main" id="{D628AA0E-3E0D-B1F8-54E9-9041B92B970D}"/>
              </a:ext>
            </a:extLst>
          </p:cNvPr>
          <p:cNvGraphicFramePr/>
          <p:nvPr>
            <p:extLst>
              <p:ext uri="{D42A27DB-BD31-4B8C-83A1-F6EECF244321}">
                <p14:modId xmlns:p14="http://schemas.microsoft.com/office/powerpoint/2010/main" val="1287375035"/>
              </p:ext>
            </p:extLst>
          </p:nvPr>
        </p:nvGraphicFramePr>
        <p:xfrm>
          <a:off x="-746489" y="1559983"/>
          <a:ext cx="6330950" cy="37380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79A4FD73-3B7A-C3E0-AC7F-7EB4214A3FC1}"/>
              </a:ext>
            </a:extLst>
          </p:cNvPr>
          <p:cNvGraphicFramePr/>
          <p:nvPr>
            <p:extLst>
              <p:ext uri="{D42A27DB-BD31-4B8C-83A1-F6EECF244321}">
                <p14:modId xmlns:p14="http://schemas.microsoft.com/office/powerpoint/2010/main" val="14880385"/>
              </p:ext>
            </p:extLst>
          </p:nvPr>
        </p:nvGraphicFramePr>
        <p:xfrm>
          <a:off x="2222864" y="1559983"/>
          <a:ext cx="6330950" cy="373803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1" name="Diagram 10">
            <a:extLst>
              <a:ext uri="{FF2B5EF4-FFF2-40B4-BE49-F238E27FC236}">
                <a16:creationId xmlns:a16="http://schemas.microsoft.com/office/drawing/2014/main" id="{59820DA2-1904-5FEF-6A03-70DE59B88BB7}"/>
              </a:ext>
            </a:extLst>
          </p:cNvPr>
          <p:cNvGraphicFramePr/>
          <p:nvPr>
            <p:extLst>
              <p:ext uri="{D42A27DB-BD31-4B8C-83A1-F6EECF244321}">
                <p14:modId xmlns:p14="http://schemas.microsoft.com/office/powerpoint/2010/main" val="1524870629"/>
              </p:ext>
            </p:extLst>
          </p:nvPr>
        </p:nvGraphicFramePr>
        <p:xfrm>
          <a:off x="5192217" y="1559983"/>
          <a:ext cx="6330950" cy="373803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3" name="Diagram 12">
            <a:extLst>
              <a:ext uri="{FF2B5EF4-FFF2-40B4-BE49-F238E27FC236}">
                <a16:creationId xmlns:a16="http://schemas.microsoft.com/office/drawing/2014/main" id="{7B025E38-BE0C-1691-9F52-A79E152E4754}"/>
              </a:ext>
            </a:extLst>
          </p:cNvPr>
          <p:cNvGraphicFramePr/>
          <p:nvPr>
            <p:extLst>
              <p:ext uri="{D42A27DB-BD31-4B8C-83A1-F6EECF244321}">
                <p14:modId xmlns:p14="http://schemas.microsoft.com/office/powerpoint/2010/main" val="1184385807"/>
              </p:ext>
            </p:extLst>
          </p:nvPr>
        </p:nvGraphicFramePr>
        <p:xfrm>
          <a:off x="8553814" y="2278218"/>
          <a:ext cx="3638186" cy="2301561"/>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
        <p:nvSpPr>
          <p:cNvPr id="14" name="Arrow: Circular 13">
            <a:extLst>
              <a:ext uri="{FF2B5EF4-FFF2-40B4-BE49-F238E27FC236}">
                <a16:creationId xmlns:a16="http://schemas.microsoft.com/office/drawing/2014/main" id="{FA03BFB3-19CC-5ED1-9E94-48D442E0704D}"/>
              </a:ext>
            </a:extLst>
          </p:cNvPr>
          <p:cNvSpPr/>
          <p:nvPr/>
        </p:nvSpPr>
        <p:spPr>
          <a:xfrm>
            <a:off x="9791700" y="1510616"/>
            <a:ext cx="1535284" cy="1535210"/>
          </a:xfrm>
          <a:prstGeom prst="circularArrow">
            <a:avLst>
              <a:gd name="adj1" fmla="val 12500"/>
              <a:gd name="adj2" fmla="val 1142322"/>
              <a:gd name="adj3" fmla="val 20457678"/>
              <a:gd name="adj4" fmla="val 108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5" name="Arrow: Circular 14">
            <a:extLst>
              <a:ext uri="{FF2B5EF4-FFF2-40B4-BE49-F238E27FC236}">
                <a16:creationId xmlns:a16="http://schemas.microsoft.com/office/drawing/2014/main" id="{831E503C-30DC-02D8-0163-986C444818B9}"/>
              </a:ext>
            </a:extLst>
          </p:cNvPr>
          <p:cNvSpPr/>
          <p:nvPr/>
        </p:nvSpPr>
        <p:spPr>
          <a:xfrm rot="10800000">
            <a:off x="9791700" y="3812174"/>
            <a:ext cx="1535284" cy="1535210"/>
          </a:xfrm>
          <a:prstGeom prst="circularArrow">
            <a:avLst>
              <a:gd name="adj1" fmla="val 12500"/>
              <a:gd name="adj2" fmla="val 1142322"/>
              <a:gd name="adj3" fmla="val 20457678"/>
              <a:gd name="adj4" fmla="val 108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Tree>
    <p:extLst>
      <p:ext uri="{BB962C8B-B14F-4D97-AF65-F5344CB8AC3E}">
        <p14:creationId xmlns:p14="http://schemas.microsoft.com/office/powerpoint/2010/main" val="491349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6516F-8416-911A-F5A7-B17233F312BF}"/>
              </a:ext>
            </a:extLst>
          </p:cNvPr>
          <p:cNvSpPr>
            <a:spLocks noGrp="1"/>
          </p:cNvSpPr>
          <p:nvPr>
            <p:ph type="title"/>
          </p:nvPr>
        </p:nvSpPr>
        <p:spPr>
          <a:xfrm>
            <a:off x="984978" y="382385"/>
            <a:ext cx="10178322" cy="1492132"/>
          </a:xfrm>
        </p:spPr>
        <p:txBody>
          <a:bodyPr/>
          <a:lstStyle/>
          <a:p>
            <a:pPr algn="ctr"/>
            <a:r>
              <a:rPr lang="en-GB" dirty="0"/>
              <a:t>References</a:t>
            </a:r>
          </a:p>
        </p:txBody>
      </p:sp>
      <p:sp>
        <p:nvSpPr>
          <p:cNvPr id="9" name="TextBox 8">
            <a:extLst>
              <a:ext uri="{FF2B5EF4-FFF2-40B4-BE49-F238E27FC236}">
                <a16:creationId xmlns:a16="http://schemas.microsoft.com/office/drawing/2014/main" id="{97263C07-6CF8-8D77-36F5-1B5215F10871}"/>
              </a:ext>
            </a:extLst>
          </p:cNvPr>
          <p:cNvSpPr txBox="1"/>
          <p:nvPr/>
        </p:nvSpPr>
        <p:spPr>
          <a:xfrm>
            <a:off x="1371600" y="1128451"/>
            <a:ext cx="10178322" cy="5770811"/>
          </a:xfrm>
          <a:prstGeom prst="rect">
            <a:avLst/>
          </a:prstGeom>
          <a:noFill/>
        </p:spPr>
        <p:txBody>
          <a:bodyPr wrap="square" rtlCol="0">
            <a:spAutoFit/>
          </a:bodyPr>
          <a:lstStyle/>
          <a:p>
            <a:pPr>
              <a:lnSpc>
                <a:spcPct val="150000"/>
              </a:lnSpc>
            </a:pPr>
            <a:r>
              <a:rPr lang="en-GB" sz="1800" dirty="0">
                <a:effectLst/>
                <a:latin typeface="Times New Roman" panose="02020603050405020304" pitchFamily="18" charset="0"/>
              </a:rPr>
              <a:t>Al Imran (2014) Al Imran, M.A., 2014 A study on amazon: information systems, business strategies and E-CRM.</a:t>
            </a:r>
          </a:p>
          <a:p>
            <a:pPr>
              <a:lnSpc>
                <a:spcPct val="150000"/>
              </a:lnSpc>
            </a:pPr>
            <a:r>
              <a:rPr lang="en-GB" sz="1800" dirty="0">
                <a:effectLst/>
                <a:latin typeface="Times New Roman" panose="02020603050405020304" pitchFamily="18" charset="0"/>
              </a:rPr>
              <a:t>AWS (2019). </a:t>
            </a:r>
            <a:r>
              <a:rPr lang="en-GB" sz="1800" i="1" dirty="0">
                <a:effectLst/>
                <a:latin typeface="Times New Roman" panose="02020603050405020304" pitchFamily="18" charset="0"/>
              </a:rPr>
              <a:t>Cloud Security – Amazon Web Services (AWS)</a:t>
            </a:r>
            <a:r>
              <a:rPr lang="en-GB" sz="1800" dirty="0">
                <a:effectLst/>
                <a:latin typeface="Times New Roman" panose="02020603050405020304" pitchFamily="18" charset="0"/>
              </a:rPr>
              <a:t>. [online] Amazon Web Services, Inc. Available at: https://aws.amazon.com/security/.</a:t>
            </a:r>
          </a:p>
          <a:p>
            <a:pPr>
              <a:lnSpc>
                <a:spcPct val="150000"/>
              </a:lnSpc>
            </a:pPr>
            <a:r>
              <a:rPr lang="en-GB" sz="1800" dirty="0">
                <a:effectLst/>
                <a:latin typeface="Times New Roman" panose="02020603050405020304" pitchFamily="18" charset="0"/>
              </a:rPr>
              <a:t>Baldwin, G. (2020). </a:t>
            </a:r>
            <a:r>
              <a:rPr lang="en-GB" sz="1800" i="1" dirty="0">
                <a:effectLst/>
                <a:latin typeface="Times New Roman" panose="02020603050405020304" pitchFamily="18" charset="0"/>
              </a:rPr>
              <a:t>How Does Amazon’s Search Algorithm Work?</a:t>
            </a:r>
            <a:r>
              <a:rPr lang="en-GB" sz="1800" dirty="0">
                <a:effectLst/>
                <a:latin typeface="Times New Roman" panose="02020603050405020304" pitchFamily="18" charset="0"/>
              </a:rPr>
              <a:t> [online] www.omniaretail.com. Available at: https://www.omniaretail.com/blog/how-does-amazons-search-algorithm-work.</a:t>
            </a:r>
          </a:p>
          <a:p>
            <a:pPr>
              <a:lnSpc>
                <a:spcPct val="150000"/>
              </a:lnSpc>
            </a:pPr>
            <a:r>
              <a:rPr lang="en-GB" sz="1800" dirty="0">
                <a:effectLst/>
                <a:latin typeface="Times New Roman" panose="02020603050405020304" pitchFamily="18" charset="0"/>
              </a:rPr>
              <a:t>Barger, V., Peltier, J.W. and Schultz, D.E. (2016). Social media and consumer engagement: a review and research agenda. </a:t>
            </a:r>
            <a:r>
              <a:rPr lang="en-GB" sz="1800" i="1" dirty="0">
                <a:effectLst/>
                <a:latin typeface="Times New Roman" panose="02020603050405020304" pitchFamily="18" charset="0"/>
              </a:rPr>
              <a:t>Journal of Research in Interactive Marketing</a:t>
            </a:r>
            <a:r>
              <a:rPr lang="en-GB" sz="1800" dirty="0">
                <a:effectLst/>
                <a:latin typeface="Times New Roman" panose="02020603050405020304" pitchFamily="18" charset="0"/>
              </a:rPr>
              <a:t>, [online] 10(4), pp.268–287.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://doi.org/10.1108/jrim-06-2016-0065.</a:t>
            </a:r>
          </a:p>
          <a:p>
            <a:pPr>
              <a:lnSpc>
                <a:spcPct val="150000"/>
              </a:lnSpc>
            </a:pPr>
            <a:r>
              <a:rPr lang="en-GB" sz="1800" dirty="0">
                <a:effectLst/>
                <a:latin typeface="Times New Roman" panose="02020603050405020304" pitchFamily="18" charset="0"/>
              </a:rPr>
              <a:t>Chen, I.J. and Popovich, K. (2003). Understanding Customer Relationship Management (CRM). </a:t>
            </a:r>
            <a:r>
              <a:rPr lang="en-GB" sz="1800" i="1" dirty="0">
                <a:effectLst/>
                <a:latin typeface="Times New Roman" panose="02020603050405020304" pitchFamily="18" charset="0"/>
              </a:rPr>
              <a:t>Business Process Management Journal</a:t>
            </a:r>
            <a:r>
              <a:rPr lang="en-GB" sz="1800" dirty="0">
                <a:effectLst/>
                <a:latin typeface="Times New Roman" panose="02020603050405020304" pitchFamily="18" charset="0"/>
              </a:rPr>
              <a:t>, [online] 9(5), pp.672–688.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://doi.org/10.1108/14637150310496758.</a:t>
            </a:r>
          </a:p>
          <a:p>
            <a:pPr>
              <a:lnSpc>
                <a:spcPct val="150000"/>
              </a:lnSpc>
            </a:pPr>
            <a:r>
              <a:rPr lang="en-GB" sz="1800" dirty="0">
                <a:effectLst/>
                <a:latin typeface="Times New Roman" panose="02020603050405020304" pitchFamily="18" charset="0"/>
              </a:rPr>
              <a:t>Fulfilment by Amazon (n.d.). </a:t>
            </a:r>
            <a:r>
              <a:rPr lang="en-GB" sz="1800" i="1" dirty="0" err="1">
                <a:effectLst/>
                <a:latin typeface="Times New Roman" panose="02020603050405020304" pitchFamily="18" charset="0"/>
              </a:rPr>
              <a:t>Fulfillment</a:t>
            </a:r>
            <a:r>
              <a:rPr lang="en-GB" sz="1800" i="1" dirty="0">
                <a:effectLst/>
                <a:latin typeface="Times New Roman" panose="02020603050405020304" pitchFamily="18" charset="0"/>
              </a:rPr>
              <a:t> by Amazon (FBA) | How It Works - Amazon</a:t>
            </a:r>
            <a:r>
              <a:rPr lang="en-GB" sz="1800" dirty="0">
                <a:effectLst/>
                <a:latin typeface="Times New Roman" panose="02020603050405020304" pitchFamily="18" charset="0"/>
              </a:rPr>
              <a:t>. [online] sell.amazon.com. Available at: https://sell.amazon.com/fulfillment-by-amazon?ref_=asus_soa_rd&amp;.</a:t>
            </a:r>
          </a:p>
          <a:p>
            <a:endParaRPr lang="en-GB" dirty="0"/>
          </a:p>
        </p:txBody>
      </p:sp>
    </p:spTree>
    <p:extLst>
      <p:ext uri="{BB962C8B-B14F-4D97-AF65-F5344CB8AC3E}">
        <p14:creationId xmlns:p14="http://schemas.microsoft.com/office/powerpoint/2010/main" val="881072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6516F-8416-911A-F5A7-B17233F312BF}"/>
              </a:ext>
            </a:extLst>
          </p:cNvPr>
          <p:cNvSpPr>
            <a:spLocks noGrp="1"/>
          </p:cNvSpPr>
          <p:nvPr>
            <p:ph type="title"/>
          </p:nvPr>
        </p:nvSpPr>
        <p:spPr>
          <a:xfrm>
            <a:off x="984978" y="382385"/>
            <a:ext cx="10178322" cy="1492132"/>
          </a:xfrm>
        </p:spPr>
        <p:txBody>
          <a:bodyPr/>
          <a:lstStyle/>
          <a:p>
            <a:pPr algn="ctr"/>
            <a:r>
              <a:rPr lang="en-GB" dirty="0"/>
              <a:t>References</a:t>
            </a:r>
          </a:p>
        </p:txBody>
      </p:sp>
      <p:sp>
        <p:nvSpPr>
          <p:cNvPr id="9" name="TextBox 8">
            <a:extLst>
              <a:ext uri="{FF2B5EF4-FFF2-40B4-BE49-F238E27FC236}">
                <a16:creationId xmlns:a16="http://schemas.microsoft.com/office/drawing/2014/main" id="{97263C07-6CF8-8D77-36F5-1B5215F10871}"/>
              </a:ext>
            </a:extLst>
          </p:cNvPr>
          <p:cNvSpPr txBox="1"/>
          <p:nvPr/>
        </p:nvSpPr>
        <p:spPr>
          <a:xfrm>
            <a:off x="1371600" y="998447"/>
            <a:ext cx="10178322" cy="5859553"/>
          </a:xfrm>
          <a:prstGeom prst="rect">
            <a:avLst/>
          </a:prstGeom>
          <a:noFill/>
        </p:spPr>
        <p:txBody>
          <a:bodyPr wrap="square" rtlCol="0">
            <a:spAutoFit/>
          </a:bodyPr>
          <a:lstStyle/>
          <a:p>
            <a:pPr>
              <a:lnSpc>
                <a:spcPct val="150000"/>
              </a:lnSpc>
            </a:pPr>
            <a:r>
              <a:rPr lang="en-GB" sz="1800" dirty="0">
                <a:effectLst/>
                <a:latin typeface="Times New Roman" panose="02020603050405020304" pitchFamily="18" charset="0"/>
              </a:rPr>
              <a:t>Hall, M. (2022). Amazon.com. In: </a:t>
            </a:r>
            <a:r>
              <a:rPr lang="en-GB" sz="1800" i="1" dirty="0" err="1">
                <a:effectLst/>
                <a:latin typeface="Times New Roman" panose="02020603050405020304" pitchFamily="18" charset="0"/>
              </a:rPr>
              <a:t>Encyclopedia</a:t>
            </a:r>
            <a:r>
              <a:rPr lang="en-GB" sz="1800" i="1" dirty="0">
                <a:effectLst/>
                <a:latin typeface="Times New Roman" panose="02020603050405020304" pitchFamily="18" charset="0"/>
              </a:rPr>
              <a:t> Britannica</a:t>
            </a:r>
            <a:r>
              <a:rPr lang="en-GB" sz="1800" dirty="0">
                <a:effectLst/>
                <a:latin typeface="Times New Roman" panose="02020603050405020304" pitchFamily="18" charset="0"/>
              </a:rPr>
              <a:t>. [online] Available at: https://www.britannica.com/topic/Amazoncom.</a:t>
            </a:r>
          </a:p>
          <a:p>
            <a:pPr>
              <a:lnSpc>
                <a:spcPct val="150000"/>
              </a:lnSpc>
            </a:pPr>
            <a:r>
              <a:rPr lang="en-GB" sz="1800" dirty="0">
                <a:effectLst/>
                <a:latin typeface="Times New Roman" panose="02020603050405020304" pitchFamily="18" charset="0"/>
              </a:rPr>
              <a:t>Linden, G., Smith, B. and York, J. (2003). </a:t>
            </a:r>
            <a:r>
              <a:rPr lang="en-GB" sz="1800" i="1" dirty="0">
                <a:effectLst/>
                <a:latin typeface="Times New Roman" panose="02020603050405020304" pitchFamily="18" charset="0"/>
              </a:rPr>
              <a:t>Amazon Recommendations</a:t>
            </a:r>
            <a:r>
              <a:rPr lang="en-GB" sz="1800" dirty="0">
                <a:effectLst/>
                <a:latin typeface="Times New Roman" panose="02020603050405020304" pitchFamily="18" charset="0"/>
              </a:rPr>
              <a:t>. [online] Available at: https://www.cs.umd.edu/~samir/498/Amazon-Recommendations.pdf.</a:t>
            </a:r>
          </a:p>
          <a:p>
            <a:pPr>
              <a:lnSpc>
                <a:spcPct val="150000"/>
              </a:lnSpc>
            </a:pPr>
            <a:r>
              <a:rPr lang="en-GB" sz="1800" dirty="0">
                <a:effectLst/>
                <a:latin typeface="Times New Roman" panose="02020603050405020304" pitchFamily="18" charset="0"/>
              </a:rPr>
              <a:t>Lynn Segarra, L., </a:t>
            </a:r>
            <a:r>
              <a:rPr lang="en-GB" sz="1800" dirty="0" err="1">
                <a:effectLst/>
                <a:latin typeface="Times New Roman" panose="02020603050405020304" pitchFamily="18" charset="0"/>
              </a:rPr>
              <a:t>Almalki</a:t>
            </a:r>
            <a:r>
              <a:rPr lang="en-GB" sz="1800" dirty="0">
                <a:effectLst/>
                <a:latin typeface="Times New Roman" panose="02020603050405020304" pitchFamily="18" charset="0"/>
              </a:rPr>
              <a:t>, H., </a:t>
            </a:r>
            <a:r>
              <a:rPr lang="en-GB" sz="1800" dirty="0" err="1">
                <a:effectLst/>
                <a:latin typeface="Times New Roman" panose="02020603050405020304" pitchFamily="18" charset="0"/>
              </a:rPr>
              <a:t>Elabd</a:t>
            </a:r>
            <a:r>
              <a:rPr lang="en-GB" sz="1800" dirty="0">
                <a:effectLst/>
                <a:latin typeface="Times New Roman" panose="02020603050405020304" pitchFamily="18" charset="0"/>
              </a:rPr>
              <a:t>, J., Gonzalez, J., </a:t>
            </a:r>
            <a:r>
              <a:rPr lang="en-GB" sz="1800" dirty="0" err="1">
                <a:effectLst/>
                <a:latin typeface="Times New Roman" panose="02020603050405020304" pitchFamily="18" charset="0"/>
              </a:rPr>
              <a:t>Marczewski</a:t>
            </a:r>
            <a:r>
              <a:rPr lang="en-GB" sz="1800" dirty="0">
                <a:effectLst/>
                <a:latin typeface="Times New Roman" panose="02020603050405020304" pitchFamily="18" charset="0"/>
              </a:rPr>
              <a:t>, M., </a:t>
            </a:r>
            <a:r>
              <a:rPr lang="en-GB" sz="1800" dirty="0" err="1">
                <a:effectLst/>
                <a:latin typeface="Times New Roman" panose="02020603050405020304" pitchFamily="18" charset="0"/>
              </a:rPr>
              <a:t>Alrasheed</a:t>
            </a:r>
            <a:r>
              <a:rPr lang="en-GB" sz="1800" dirty="0">
                <a:effectLst/>
                <a:latin typeface="Times New Roman" panose="02020603050405020304" pitchFamily="18" charset="0"/>
              </a:rPr>
              <a:t>, M. and </a:t>
            </a:r>
            <a:r>
              <a:rPr lang="en-GB" sz="1800" dirty="0" err="1">
                <a:effectLst/>
                <a:latin typeface="Times New Roman" panose="02020603050405020304" pitchFamily="18" charset="0"/>
              </a:rPr>
              <a:t>Rabelo</a:t>
            </a:r>
            <a:r>
              <a:rPr lang="en-GB" sz="1800" dirty="0">
                <a:effectLst/>
                <a:latin typeface="Times New Roman" panose="02020603050405020304" pitchFamily="18" charset="0"/>
              </a:rPr>
              <a:t>, L. (2016). A Framework for Boosting Revenue Incorporating Big Data. </a:t>
            </a:r>
            <a:r>
              <a:rPr lang="en-GB" sz="1800" i="1" dirty="0">
                <a:effectLst/>
                <a:latin typeface="Times New Roman" panose="02020603050405020304" pitchFamily="18" charset="0"/>
              </a:rPr>
              <a:t>Journal of Innovation Management</a:t>
            </a:r>
            <a:r>
              <a:rPr lang="en-GB" sz="1800" dirty="0">
                <a:effectLst/>
                <a:latin typeface="Times New Roman" panose="02020603050405020304" pitchFamily="18" charset="0"/>
              </a:rPr>
              <a:t>, [online] 4(1), pp.39–68.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://doi.org/10.24840/2183-0606_004.001_0005.</a:t>
            </a:r>
          </a:p>
          <a:p>
            <a:pPr>
              <a:lnSpc>
                <a:spcPct val="150000"/>
              </a:lnSpc>
            </a:pPr>
            <a:r>
              <a:rPr lang="en-GB" sz="1800" dirty="0" err="1">
                <a:effectLst/>
                <a:latin typeface="Times New Roman" panose="02020603050405020304" pitchFamily="18" charset="0"/>
              </a:rPr>
              <a:t>O’neil</a:t>
            </a:r>
            <a:r>
              <a:rPr lang="en-GB" sz="1800" dirty="0">
                <a:effectLst/>
                <a:latin typeface="Times New Roman" panose="02020603050405020304" pitchFamily="18" charset="0"/>
              </a:rPr>
              <a:t>, C. (2016). </a:t>
            </a:r>
            <a:r>
              <a:rPr lang="en-GB" sz="1800" i="1" dirty="0">
                <a:effectLst/>
                <a:latin typeface="Times New Roman" panose="02020603050405020304" pitchFamily="18" charset="0"/>
              </a:rPr>
              <a:t>Weapons of math destruction: How big data increases inequality and threatens democracy</a:t>
            </a:r>
            <a:r>
              <a:rPr lang="en-GB" sz="1800" dirty="0">
                <a:effectLst/>
                <a:latin typeface="Times New Roman" panose="02020603050405020304" pitchFamily="18" charset="0"/>
              </a:rPr>
              <a:t>. London: Penguin Books.</a:t>
            </a:r>
          </a:p>
          <a:p>
            <a:pPr>
              <a:lnSpc>
                <a:spcPct val="150000"/>
              </a:lnSpc>
            </a:pPr>
            <a:r>
              <a:rPr lang="en-GB" sz="1800" dirty="0">
                <a:effectLst/>
                <a:latin typeface="Times New Roman" panose="02020603050405020304" pitchFamily="18" charset="0"/>
              </a:rPr>
              <a:t>Peters, L. (2021). </a:t>
            </a:r>
            <a:r>
              <a:rPr lang="en-GB" sz="1800" i="1" dirty="0">
                <a:effectLst/>
                <a:latin typeface="Times New Roman" panose="02020603050405020304" pitchFamily="18" charset="0"/>
              </a:rPr>
              <a:t>Global top online store sales 2018</a:t>
            </a:r>
            <a:r>
              <a:rPr lang="en-GB" sz="1800" dirty="0">
                <a:effectLst/>
                <a:latin typeface="Times New Roman" panose="02020603050405020304" pitchFamily="18" charset="0"/>
              </a:rPr>
              <a:t>. [online] Statista. Available at: https://www.statista.com/forecasts/860716/top-online-stores-global-ecommercedb.</a:t>
            </a:r>
          </a:p>
          <a:p>
            <a:pPr>
              <a:lnSpc>
                <a:spcPct val="150000"/>
              </a:lnSpc>
            </a:pPr>
            <a:r>
              <a:rPr lang="en-GB" sz="1800" dirty="0">
                <a:effectLst/>
                <a:latin typeface="Times New Roman" panose="02020603050405020304" pitchFamily="18" charset="0"/>
              </a:rPr>
              <a:t>Statista (2022). </a:t>
            </a:r>
            <a:r>
              <a:rPr lang="en-GB" sz="1800" i="1" dirty="0">
                <a:effectLst/>
                <a:latin typeface="Times New Roman" panose="02020603050405020304" pitchFamily="18" charset="0"/>
              </a:rPr>
              <a:t>The 100 largest companies in the world by market capitalization in 2021</a:t>
            </a:r>
            <a:r>
              <a:rPr lang="en-GB" sz="1800" dirty="0">
                <a:effectLst/>
                <a:latin typeface="Times New Roman" panose="02020603050405020304" pitchFamily="18" charset="0"/>
              </a:rPr>
              <a:t>. [online] Statista. Available at: https://www.statista.com/statistics/263264/top-companies-in-the-world-by-market-capitalization/.</a:t>
            </a:r>
          </a:p>
        </p:txBody>
      </p:sp>
    </p:spTree>
    <p:extLst>
      <p:ext uri="{BB962C8B-B14F-4D97-AF65-F5344CB8AC3E}">
        <p14:creationId xmlns:p14="http://schemas.microsoft.com/office/powerpoint/2010/main" val="3113751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6516F-8416-911A-F5A7-B17233F312BF}"/>
              </a:ext>
            </a:extLst>
          </p:cNvPr>
          <p:cNvSpPr>
            <a:spLocks noGrp="1"/>
          </p:cNvSpPr>
          <p:nvPr>
            <p:ph type="title"/>
          </p:nvPr>
        </p:nvSpPr>
        <p:spPr>
          <a:xfrm>
            <a:off x="984978" y="382385"/>
            <a:ext cx="10178322" cy="1492132"/>
          </a:xfrm>
        </p:spPr>
        <p:txBody>
          <a:bodyPr/>
          <a:lstStyle/>
          <a:p>
            <a:pPr algn="ctr"/>
            <a:r>
              <a:rPr lang="en-GB" dirty="0"/>
              <a:t>References</a:t>
            </a:r>
          </a:p>
        </p:txBody>
      </p:sp>
      <p:sp>
        <p:nvSpPr>
          <p:cNvPr id="9" name="TextBox 8">
            <a:extLst>
              <a:ext uri="{FF2B5EF4-FFF2-40B4-BE49-F238E27FC236}">
                <a16:creationId xmlns:a16="http://schemas.microsoft.com/office/drawing/2014/main" id="{97263C07-6CF8-8D77-36F5-1B5215F10871}"/>
              </a:ext>
            </a:extLst>
          </p:cNvPr>
          <p:cNvSpPr txBox="1"/>
          <p:nvPr/>
        </p:nvSpPr>
        <p:spPr>
          <a:xfrm>
            <a:off x="1390650" y="1128451"/>
            <a:ext cx="10178322" cy="1704569"/>
          </a:xfrm>
          <a:prstGeom prst="rect">
            <a:avLst/>
          </a:prstGeom>
          <a:noFill/>
        </p:spPr>
        <p:txBody>
          <a:bodyPr wrap="square" rtlCol="0">
            <a:spAutoFit/>
          </a:bodyPr>
          <a:lstStyle/>
          <a:p>
            <a:pPr>
              <a:lnSpc>
                <a:spcPct val="150000"/>
              </a:lnSpc>
            </a:pPr>
            <a:r>
              <a:rPr lang="en-GB" sz="1800" dirty="0">
                <a:effectLst/>
                <a:latin typeface="Times New Roman" panose="02020603050405020304" pitchFamily="18" charset="0"/>
              </a:rPr>
              <a:t>UK About Amazon. (2018). </a:t>
            </a:r>
            <a:r>
              <a:rPr lang="en-GB" sz="1800" i="1" dirty="0">
                <a:effectLst/>
                <a:latin typeface="Times New Roman" panose="02020603050405020304" pitchFamily="18" charset="0"/>
              </a:rPr>
              <a:t>1-Click</a:t>
            </a:r>
            <a:r>
              <a:rPr lang="en-GB" sz="1800" dirty="0">
                <a:effectLst/>
                <a:latin typeface="Times New Roman" panose="02020603050405020304" pitchFamily="18" charset="0"/>
              </a:rPr>
              <a:t>. [online] Available at: https://www.aboutamazon.co.uk/news/innovation/1-click.</a:t>
            </a:r>
          </a:p>
          <a:p>
            <a:pPr>
              <a:lnSpc>
                <a:spcPct val="150000"/>
              </a:lnSpc>
            </a:pPr>
            <a:r>
              <a:rPr lang="en-GB" sz="1800" dirty="0">
                <a:effectLst/>
                <a:latin typeface="Times New Roman" panose="02020603050405020304" pitchFamily="18" charset="0"/>
              </a:rPr>
              <a:t>Woo, J. and Mishra, M. (2020). Predicting the ratings of Amazon products using Big Data. </a:t>
            </a:r>
            <a:r>
              <a:rPr lang="en-GB" sz="1800" i="1" dirty="0">
                <a:effectLst/>
                <a:latin typeface="Times New Roman" panose="02020603050405020304" pitchFamily="18" charset="0"/>
              </a:rPr>
              <a:t>WIREs Data Mining and Knowledge Discovery</a:t>
            </a:r>
            <a:r>
              <a:rPr lang="en-GB" sz="1800" dirty="0">
                <a:effectLst/>
                <a:latin typeface="Times New Roman" panose="02020603050405020304" pitchFamily="18" charset="0"/>
              </a:rPr>
              <a:t>.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://doi.org/10.1002/widm.1400.</a:t>
            </a:r>
          </a:p>
        </p:txBody>
      </p:sp>
    </p:spTree>
    <p:extLst>
      <p:ext uri="{BB962C8B-B14F-4D97-AF65-F5344CB8AC3E}">
        <p14:creationId xmlns:p14="http://schemas.microsoft.com/office/powerpoint/2010/main" val="2570953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E624BD9-62FB-467A-ACDC-4836ADC5F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a:p>
        </p:txBody>
      </p:sp>
      <p:sp>
        <p:nvSpPr>
          <p:cNvPr id="12" name="Freeform 13">
            <a:extLst>
              <a:ext uri="{FF2B5EF4-FFF2-40B4-BE49-F238E27FC236}">
                <a16:creationId xmlns:a16="http://schemas.microsoft.com/office/drawing/2014/main" id="{4C973920-672E-443D-8D2E-2D1E3853A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141730" y="0"/>
            <a:ext cx="7789615" cy="6858000"/>
          </a:xfrm>
          <a:custGeom>
            <a:avLst/>
            <a:gdLst>
              <a:gd name="connsiteX0" fmla="*/ 9807836 w 9807836"/>
              <a:gd name="connsiteY0" fmla="*/ 0 h 6858000"/>
              <a:gd name="connsiteX1" fmla="*/ 0 w 9807836"/>
              <a:gd name="connsiteY1" fmla="*/ 0 h 6858000"/>
              <a:gd name="connsiteX2" fmla="*/ 26987 w 9807836"/>
              <a:gd name="connsiteY2" fmla="*/ 87312 h 6858000"/>
              <a:gd name="connsiteX3" fmla="*/ 52387 w 9807836"/>
              <a:gd name="connsiteY3" fmla="*/ 174625 h 6858000"/>
              <a:gd name="connsiteX4" fmla="*/ 77787 w 9807836"/>
              <a:gd name="connsiteY4" fmla="*/ 263525 h 6858000"/>
              <a:gd name="connsiteX5" fmla="*/ 100012 w 9807836"/>
              <a:gd name="connsiteY5" fmla="*/ 354012 h 6858000"/>
              <a:gd name="connsiteX6" fmla="*/ 127000 w 9807836"/>
              <a:gd name="connsiteY6" fmla="*/ 441325 h 6858000"/>
              <a:gd name="connsiteX7" fmla="*/ 155575 w 9807836"/>
              <a:gd name="connsiteY7" fmla="*/ 525462 h 6858000"/>
              <a:gd name="connsiteX8" fmla="*/ 192087 w 9807836"/>
              <a:gd name="connsiteY8" fmla="*/ 604837 h 6858000"/>
              <a:gd name="connsiteX9" fmla="*/ 234950 w 9807836"/>
              <a:gd name="connsiteY9" fmla="*/ 677862 h 6858000"/>
              <a:gd name="connsiteX10" fmla="*/ 282575 w 9807836"/>
              <a:gd name="connsiteY10" fmla="*/ 739775 h 6858000"/>
              <a:gd name="connsiteX11" fmla="*/ 334962 w 9807836"/>
              <a:gd name="connsiteY11" fmla="*/ 798512 h 6858000"/>
              <a:gd name="connsiteX12" fmla="*/ 395287 w 9807836"/>
              <a:gd name="connsiteY12" fmla="*/ 852487 h 6858000"/>
              <a:gd name="connsiteX13" fmla="*/ 458787 w 9807836"/>
              <a:gd name="connsiteY13" fmla="*/ 906462 h 6858000"/>
              <a:gd name="connsiteX14" fmla="*/ 525462 w 9807836"/>
              <a:gd name="connsiteY14" fmla="*/ 957262 h 6858000"/>
              <a:gd name="connsiteX15" fmla="*/ 592137 w 9807836"/>
              <a:gd name="connsiteY15" fmla="*/ 1008062 h 6858000"/>
              <a:gd name="connsiteX16" fmla="*/ 660400 w 9807836"/>
              <a:gd name="connsiteY16" fmla="*/ 1060450 h 6858000"/>
              <a:gd name="connsiteX17" fmla="*/ 725487 w 9807836"/>
              <a:gd name="connsiteY17" fmla="*/ 1111250 h 6858000"/>
              <a:gd name="connsiteX18" fmla="*/ 787400 w 9807836"/>
              <a:gd name="connsiteY18" fmla="*/ 1165225 h 6858000"/>
              <a:gd name="connsiteX19" fmla="*/ 844550 w 9807836"/>
              <a:gd name="connsiteY19" fmla="*/ 1223962 h 6858000"/>
              <a:gd name="connsiteX20" fmla="*/ 896937 w 9807836"/>
              <a:gd name="connsiteY20" fmla="*/ 1282700 h 6858000"/>
              <a:gd name="connsiteX21" fmla="*/ 939800 w 9807836"/>
              <a:gd name="connsiteY21" fmla="*/ 1346200 h 6858000"/>
              <a:gd name="connsiteX22" fmla="*/ 976312 w 9807836"/>
              <a:gd name="connsiteY22" fmla="*/ 1417637 h 6858000"/>
              <a:gd name="connsiteX23" fmla="*/ 998537 w 9807836"/>
              <a:gd name="connsiteY23" fmla="*/ 1487487 h 6858000"/>
              <a:gd name="connsiteX24" fmla="*/ 1012825 w 9807836"/>
              <a:gd name="connsiteY24" fmla="*/ 1565275 h 6858000"/>
              <a:gd name="connsiteX25" fmla="*/ 1019175 w 9807836"/>
              <a:gd name="connsiteY25" fmla="*/ 1641475 h 6858000"/>
              <a:gd name="connsiteX26" fmla="*/ 1017587 w 9807836"/>
              <a:gd name="connsiteY26" fmla="*/ 1722437 h 6858000"/>
              <a:gd name="connsiteX27" fmla="*/ 1011237 w 9807836"/>
              <a:gd name="connsiteY27" fmla="*/ 1803400 h 6858000"/>
              <a:gd name="connsiteX28" fmla="*/ 1003300 w 9807836"/>
              <a:gd name="connsiteY28" fmla="*/ 1887537 h 6858000"/>
              <a:gd name="connsiteX29" fmla="*/ 992187 w 9807836"/>
              <a:gd name="connsiteY29" fmla="*/ 1971675 h 6858000"/>
              <a:gd name="connsiteX30" fmla="*/ 979487 w 9807836"/>
              <a:gd name="connsiteY30" fmla="*/ 2055812 h 6858000"/>
              <a:gd name="connsiteX31" fmla="*/ 969962 w 9807836"/>
              <a:gd name="connsiteY31" fmla="*/ 2139950 h 6858000"/>
              <a:gd name="connsiteX32" fmla="*/ 963612 w 9807836"/>
              <a:gd name="connsiteY32" fmla="*/ 2224087 h 6858000"/>
              <a:gd name="connsiteX33" fmla="*/ 958850 w 9807836"/>
              <a:gd name="connsiteY33" fmla="*/ 2305050 h 6858000"/>
              <a:gd name="connsiteX34" fmla="*/ 963612 w 9807836"/>
              <a:gd name="connsiteY34" fmla="*/ 2384425 h 6858000"/>
              <a:gd name="connsiteX35" fmla="*/ 973137 w 9807836"/>
              <a:gd name="connsiteY35" fmla="*/ 2462212 h 6858000"/>
              <a:gd name="connsiteX36" fmla="*/ 993775 w 9807836"/>
              <a:gd name="connsiteY36" fmla="*/ 2543175 h 6858000"/>
              <a:gd name="connsiteX37" fmla="*/ 1025525 w 9807836"/>
              <a:gd name="connsiteY37" fmla="*/ 2622550 h 6858000"/>
              <a:gd name="connsiteX38" fmla="*/ 1063625 w 9807836"/>
              <a:gd name="connsiteY38" fmla="*/ 2701925 h 6858000"/>
              <a:gd name="connsiteX39" fmla="*/ 1106487 w 9807836"/>
              <a:gd name="connsiteY39" fmla="*/ 2781300 h 6858000"/>
              <a:gd name="connsiteX40" fmla="*/ 1150937 w 9807836"/>
              <a:gd name="connsiteY40" fmla="*/ 2859087 h 6858000"/>
              <a:gd name="connsiteX41" fmla="*/ 1198562 w 9807836"/>
              <a:gd name="connsiteY41" fmla="*/ 2938462 h 6858000"/>
              <a:gd name="connsiteX42" fmla="*/ 1241425 w 9807836"/>
              <a:gd name="connsiteY42" fmla="*/ 3017837 h 6858000"/>
              <a:gd name="connsiteX43" fmla="*/ 1284288 w 9807836"/>
              <a:gd name="connsiteY43" fmla="*/ 3098800 h 6858000"/>
              <a:gd name="connsiteX44" fmla="*/ 1320800 w 9807836"/>
              <a:gd name="connsiteY44" fmla="*/ 3179762 h 6858000"/>
              <a:gd name="connsiteX45" fmla="*/ 1349375 w 9807836"/>
              <a:gd name="connsiteY45" fmla="*/ 3260725 h 6858000"/>
              <a:gd name="connsiteX46" fmla="*/ 1365250 w 9807836"/>
              <a:gd name="connsiteY46" fmla="*/ 3343275 h 6858000"/>
              <a:gd name="connsiteX47" fmla="*/ 1374775 w 9807836"/>
              <a:gd name="connsiteY47" fmla="*/ 3429000 h 6858000"/>
              <a:gd name="connsiteX48" fmla="*/ 1365250 w 9807836"/>
              <a:gd name="connsiteY48" fmla="*/ 3514725 h 6858000"/>
              <a:gd name="connsiteX49" fmla="*/ 1349375 w 9807836"/>
              <a:gd name="connsiteY49" fmla="*/ 3597275 h 6858000"/>
              <a:gd name="connsiteX50" fmla="*/ 1320800 w 9807836"/>
              <a:gd name="connsiteY50" fmla="*/ 3678237 h 6858000"/>
              <a:gd name="connsiteX51" fmla="*/ 1284288 w 9807836"/>
              <a:gd name="connsiteY51" fmla="*/ 3759200 h 6858000"/>
              <a:gd name="connsiteX52" fmla="*/ 1241425 w 9807836"/>
              <a:gd name="connsiteY52" fmla="*/ 3840162 h 6858000"/>
              <a:gd name="connsiteX53" fmla="*/ 1198562 w 9807836"/>
              <a:gd name="connsiteY53" fmla="*/ 3919537 h 6858000"/>
              <a:gd name="connsiteX54" fmla="*/ 1150937 w 9807836"/>
              <a:gd name="connsiteY54" fmla="*/ 3998912 h 6858000"/>
              <a:gd name="connsiteX55" fmla="*/ 1106487 w 9807836"/>
              <a:gd name="connsiteY55" fmla="*/ 4076700 h 6858000"/>
              <a:gd name="connsiteX56" fmla="*/ 1063625 w 9807836"/>
              <a:gd name="connsiteY56" fmla="*/ 4156075 h 6858000"/>
              <a:gd name="connsiteX57" fmla="*/ 1025525 w 9807836"/>
              <a:gd name="connsiteY57" fmla="*/ 4235450 h 6858000"/>
              <a:gd name="connsiteX58" fmla="*/ 993775 w 9807836"/>
              <a:gd name="connsiteY58" fmla="*/ 4314825 h 6858000"/>
              <a:gd name="connsiteX59" fmla="*/ 973137 w 9807836"/>
              <a:gd name="connsiteY59" fmla="*/ 4395787 h 6858000"/>
              <a:gd name="connsiteX60" fmla="*/ 963612 w 9807836"/>
              <a:gd name="connsiteY60" fmla="*/ 4473575 h 6858000"/>
              <a:gd name="connsiteX61" fmla="*/ 958850 w 9807836"/>
              <a:gd name="connsiteY61" fmla="*/ 4552950 h 6858000"/>
              <a:gd name="connsiteX62" fmla="*/ 963612 w 9807836"/>
              <a:gd name="connsiteY62" fmla="*/ 4633912 h 6858000"/>
              <a:gd name="connsiteX63" fmla="*/ 969962 w 9807836"/>
              <a:gd name="connsiteY63" fmla="*/ 4718050 h 6858000"/>
              <a:gd name="connsiteX64" fmla="*/ 979487 w 9807836"/>
              <a:gd name="connsiteY64" fmla="*/ 4802187 h 6858000"/>
              <a:gd name="connsiteX65" fmla="*/ 992187 w 9807836"/>
              <a:gd name="connsiteY65" fmla="*/ 4886325 h 6858000"/>
              <a:gd name="connsiteX66" fmla="*/ 1003300 w 9807836"/>
              <a:gd name="connsiteY66" fmla="*/ 4970462 h 6858000"/>
              <a:gd name="connsiteX67" fmla="*/ 1011237 w 9807836"/>
              <a:gd name="connsiteY67" fmla="*/ 5054600 h 6858000"/>
              <a:gd name="connsiteX68" fmla="*/ 1017587 w 9807836"/>
              <a:gd name="connsiteY68" fmla="*/ 5135562 h 6858000"/>
              <a:gd name="connsiteX69" fmla="*/ 1019175 w 9807836"/>
              <a:gd name="connsiteY69" fmla="*/ 5216525 h 6858000"/>
              <a:gd name="connsiteX70" fmla="*/ 1012825 w 9807836"/>
              <a:gd name="connsiteY70" fmla="*/ 5292725 h 6858000"/>
              <a:gd name="connsiteX71" fmla="*/ 998537 w 9807836"/>
              <a:gd name="connsiteY71" fmla="*/ 5370512 h 6858000"/>
              <a:gd name="connsiteX72" fmla="*/ 976312 w 9807836"/>
              <a:gd name="connsiteY72" fmla="*/ 5440362 h 6858000"/>
              <a:gd name="connsiteX73" fmla="*/ 939800 w 9807836"/>
              <a:gd name="connsiteY73" fmla="*/ 5511800 h 6858000"/>
              <a:gd name="connsiteX74" fmla="*/ 896937 w 9807836"/>
              <a:gd name="connsiteY74" fmla="*/ 5575300 h 6858000"/>
              <a:gd name="connsiteX75" fmla="*/ 844550 w 9807836"/>
              <a:gd name="connsiteY75" fmla="*/ 5634037 h 6858000"/>
              <a:gd name="connsiteX76" fmla="*/ 787400 w 9807836"/>
              <a:gd name="connsiteY76" fmla="*/ 5692775 h 6858000"/>
              <a:gd name="connsiteX77" fmla="*/ 725487 w 9807836"/>
              <a:gd name="connsiteY77" fmla="*/ 5746750 h 6858000"/>
              <a:gd name="connsiteX78" fmla="*/ 660400 w 9807836"/>
              <a:gd name="connsiteY78" fmla="*/ 5797550 h 6858000"/>
              <a:gd name="connsiteX79" fmla="*/ 592137 w 9807836"/>
              <a:gd name="connsiteY79" fmla="*/ 5849937 h 6858000"/>
              <a:gd name="connsiteX80" fmla="*/ 525462 w 9807836"/>
              <a:gd name="connsiteY80" fmla="*/ 5900737 h 6858000"/>
              <a:gd name="connsiteX81" fmla="*/ 458787 w 9807836"/>
              <a:gd name="connsiteY81" fmla="*/ 5951537 h 6858000"/>
              <a:gd name="connsiteX82" fmla="*/ 395287 w 9807836"/>
              <a:gd name="connsiteY82" fmla="*/ 6005512 h 6858000"/>
              <a:gd name="connsiteX83" fmla="*/ 334962 w 9807836"/>
              <a:gd name="connsiteY83" fmla="*/ 6059487 h 6858000"/>
              <a:gd name="connsiteX84" fmla="*/ 282575 w 9807836"/>
              <a:gd name="connsiteY84" fmla="*/ 6118225 h 6858000"/>
              <a:gd name="connsiteX85" fmla="*/ 234950 w 9807836"/>
              <a:gd name="connsiteY85" fmla="*/ 6180137 h 6858000"/>
              <a:gd name="connsiteX86" fmla="*/ 192087 w 9807836"/>
              <a:gd name="connsiteY86" fmla="*/ 6253162 h 6858000"/>
              <a:gd name="connsiteX87" fmla="*/ 155575 w 9807836"/>
              <a:gd name="connsiteY87" fmla="*/ 6332537 h 6858000"/>
              <a:gd name="connsiteX88" fmla="*/ 127000 w 9807836"/>
              <a:gd name="connsiteY88" fmla="*/ 6416675 h 6858000"/>
              <a:gd name="connsiteX89" fmla="*/ 100012 w 9807836"/>
              <a:gd name="connsiteY89" fmla="*/ 6503987 h 6858000"/>
              <a:gd name="connsiteX90" fmla="*/ 77787 w 9807836"/>
              <a:gd name="connsiteY90" fmla="*/ 6594475 h 6858000"/>
              <a:gd name="connsiteX91" fmla="*/ 52387 w 9807836"/>
              <a:gd name="connsiteY91" fmla="*/ 6683375 h 6858000"/>
              <a:gd name="connsiteX92" fmla="*/ 26987 w 9807836"/>
              <a:gd name="connsiteY92" fmla="*/ 6770687 h 6858000"/>
              <a:gd name="connsiteX93" fmla="*/ 0 w 9807836"/>
              <a:gd name="connsiteY93" fmla="*/ 6858000 h 6858000"/>
              <a:gd name="connsiteX94" fmla="*/ 9807836 w 9807836"/>
              <a:gd name="connsiteY94" fmla="*/ 6858000 h 6858000"/>
              <a:gd name="connsiteX95" fmla="*/ 9807836 w 9807836"/>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807836" h="6858000">
                <a:moveTo>
                  <a:pt x="9807836" y="0"/>
                </a:moveTo>
                <a:lnTo>
                  <a:pt x="0" y="0"/>
                </a:lnTo>
                <a:lnTo>
                  <a:pt x="26987" y="87312"/>
                </a:lnTo>
                <a:lnTo>
                  <a:pt x="52387" y="174625"/>
                </a:lnTo>
                <a:lnTo>
                  <a:pt x="77787" y="263525"/>
                </a:lnTo>
                <a:lnTo>
                  <a:pt x="100012" y="354012"/>
                </a:lnTo>
                <a:lnTo>
                  <a:pt x="127000" y="441325"/>
                </a:lnTo>
                <a:lnTo>
                  <a:pt x="155575" y="525462"/>
                </a:lnTo>
                <a:lnTo>
                  <a:pt x="192087" y="604837"/>
                </a:lnTo>
                <a:lnTo>
                  <a:pt x="234950" y="677862"/>
                </a:lnTo>
                <a:lnTo>
                  <a:pt x="282575" y="739775"/>
                </a:lnTo>
                <a:lnTo>
                  <a:pt x="334962" y="798512"/>
                </a:lnTo>
                <a:lnTo>
                  <a:pt x="395287" y="852487"/>
                </a:lnTo>
                <a:lnTo>
                  <a:pt x="458787" y="906462"/>
                </a:lnTo>
                <a:lnTo>
                  <a:pt x="525462" y="957262"/>
                </a:lnTo>
                <a:lnTo>
                  <a:pt x="592137" y="1008062"/>
                </a:lnTo>
                <a:lnTo>
                  <a:pt x="660400" y="1060450"/>
                </a:lnTo>
                <a:lnTo>
                  <a:pt x="725487" y="1111250"/>
                </a:lnTo>
                <a:lnTo>
                  <a:pt x="787400" y="1165225"/>
                </a:lnTo>
                <a:lnTo>
                  <a:pt x="844550" y="1223962"/>
                </a:lnTo>
                <a:lnTo>
                  <a:pt x="896937" y="1282700"/>
                </a:lnTo>
                <a:lnTo>
                  <a:pt x="939800" y="1346200"/>
                </a:lnTo>
                <a:lnTo>
                  <a:pt x="976312" y="1417637"/>
                </a:lnTo>
                <a:lnTo>
                  <a:pt x="998537" y="1487487"/>
                </a:lnTo>
                <a:lnTo>
                  <a:pt x="1012825" y="1565275"/>
                </a:lnTo>
                <a:lnTo>
                  <a:pt x="1019175" y="1641475"/>
                </a:lnTo>
                <a:lnTo>
                  <a:pt x="1017587" y="1722437"/>
                </a:lnTo>
                <a:lnTo>
                  <a:pt x="1011237" y="1803400"/>
                </a:lnTo>
                <a:lnTo>
                  <a:pt x="1003300" y="1887537"/>
                </a:lnTo>
                <a:lnTo>
                  <a:pt x="992187" y="1971675"/>
                </a:lnTo>
                <a:lnTo>
                  <a:pt x="979487" y="2055812"/>
                </a:lnTo>
                <a:lnTo>
                  <a:pt x="969962" y="2139950"/>
                </a:lnTo>
                <a:lnTo>
                  <a:pt x="963612" y="2224087"/>
                </a:lnTo>
                <a:lnTo>
                  <a:pt x="958850" y="2305050"/>
                </a:lnTo>
                <a:lnTo>
                  <a:pt x="963612" y="2384425"/>
                </a:lnTo>
                <a:lnTo>
                  <a:pt x="973137" y="2462212"/>
                </a:lnTo>
                <a:lnTo>
                  <a:pt x="993775" y="2543175"/>
                </a:lnTo>
                <a:lnTo>
                  <a:pt x="1025525" y="2622550"/>
                </a:lnTo>
                <a:lnTo>
                  <a:pt x="1063625" y="2701925"/>
                </a:lnTo>
                <a:lnTo>
                  <a:pt x="1106487" y="2781300"/>
                </a:lnTo>
                <a:lnTo>
                  <a:pt x="1150937" y="2859087"/>
                </a:lnTo>
                <a:lnTo>
                  <a:pt x="1198562" y="2938462"/>
                </a:lnTo>
                <a:lnTo>
                  <a:pt x="1241425" y="3017837"/>
                </a:lnTo>
                <a:lnTo>
                  <a:pt x="1284288" y="3098800"/>
                </a:lnTo>
                <a:lnTo>
                  <a:pt x="1320800" y="3179762"/>
                </a:lnTo>
                <a:lnTo>
                  <a:pt x="1349375" y="3260725"/>
                </a:lnTo>
                <a:lnTo>
                  <a:pt x="1365250" y="3343275"/>
                </a:lnTo>
                <a:lnTo>
                  <a:pt x="1374775" y="3429000"/>
                </a:lnTo>
                <a:lnTo>
                  <a:pt x="1365250" y="3514725"/>
                </a:lnTo>
                <a:lnTo>
                  <a:pt x="1349375" y="3597275"/>
                </a:lnTo>
                <a:lnTo>
                  <a:pt x="1320800" y="3678237"/>
                </a:lnTo>
                <a:lnTo>
                  <a:pt x="1284288" y="3759200"/>
                </a:lnTo>
                <a:lnTo>
                  <a:pt x="1241425" y="3840162"/>
                </a:lnTo>
                <a:lnTo>
                  <a:pt x="1198562" y="3919537"/>
                </a:lnTo>
                <a:lnTo>
                  <a:pt x="1150937" y="3998912"/>
                </a:lnTo>
                <a:lnTo>
                  <a:pt x="1106487" y="4076700"/>
                </a:lnTo>
                <a:lnTo>
                  <a:pt x="1063625" y="4156075"/>
                </a:lnTo>
                <a:lnTo>
                  <a:pt x="1025525" y="4235450"/>
                </a:lnTo>
                <a:lnTo>
                  <a:pt x="993775" y="4314825"/>
                </a:lnTo>
                <a:lnTo>
                  <a:pt x="973137" y="4395787"/>
                </a:lnTo>
                <a:lnTo>
                  <a:pt x="963612" y="4473575"/>
                </a:lnTo>
                <a:lnTo>
                  <a:pt x="958850" y="4552950"/>
                </a:lnTo>
                <a:lnTo>
                  <a:pt x="963612" y="4633912"/>
                </a:lnTo>
                <a:lnTo>
                  <a:pt x="969962" y="4718050"/>
                </a:lnTo>
                <a:lnTo>
                  <a:pt x="979487" y="4802187"/>
                </a:lnTo>
                <a:lnTo>
                  <a:pt x="992187" y="4886325"/>
                </a:lnTo>
                <a:lnTo>
                  <a:pt x="1003300" y="4970462"/>
                </a:lnTo>
                <a:lnTo>
                  <a:pt x="1011237" y="5054600"/>
                </a:lnTo>
                <a:lnTo>
                  <a:pt x="1017587" y="5135562"/>
                </a:lnTo>
                <a:lnTo>
                  <a:pt x="1019175" y="5216525"/>
                </a:lnTo>
                <a:lnTo>
                  <a:pt x="1012825" y="5292725"/>
                </a:lnTo>
                <a:lnTo>
                  <a:pt x="998537" y="5370512"/>
                </a:lnTo>
                <a:lnTo>
                  <a:pt x="976312" y="5440362"/>
                </a:lnTo>
                <a:lnTo>
                  <a:pt x="939800" y="5511800"/>
                </a:lnTo>
                <a:lnTo>
                  <a:pt x="896937" y="5575300"/>
                </a:lnTo>
                <a:lnTo>
                  <a:pt x="844550" y="5634037"/>
                </a:lnTo>
                <a:lnTo>
                  <a:pt x="787400" y="5692775"/>
                </a:lnTo>
                <a:lnTo>
                  <a:pt x="725487" y="5746750"/>
                </a:lnTo>
                <a:lnTo>
                  <a:pt x="660400" y="5797550"/>
                </a:lnTo>
                <a:lnTo>
                  <a:pt x="592137" y="5849937"/>
                </a:lnTo>
                <a:lnTo>
                  <a:pt x="525462" y="5900737"/>
                </a:lnTo>
                <a:lnTo>
                  <a:pt x="458787" y="5951537"/>
                </a:lnTo>
                <a:lnTo>
                  <a:pt x="395287" y="6005512"/>
                </a:lnTo>
                <a:lnTo>
                  <a:pt x="334962" y="6059487"/>
                </a:lnTo>
                <a:lnTo>
                  <a:pt x="282575" y="6118225"/>
                </a:lnTo>
                <a:lnTo>
                  <a:pt x="234950" y="6180137"/>
                </a:lnTo>
                <a:lnTo>
                  <a:pt x="192087" y="6253162"/>
                </a:lnTo>
                <a:lnTo>
                  <a:pt x="155575" y="6332537"/>
                </a:lnTo>
                <a:lnTo>
                  <a:pt x="127000" y="6416675"/>
                </a:lnTo>
                <a:lnTo>
                  <a:pt x="100012" y="6503987"/>
                </a:lnTo>
                <a:lnTo>
                  <a:pt x="77787" y="6594475"/>
                </a:lnTo>
                <a:lnTo>
                  <a:pt x="52387" y="6683375"/>
                </a:lnTo>
                <a:lnTo>
                  <a:pt x="26987" y="6770687"/>
                </a:lnTo>
                <a:lnTo>
                  <a:pt x="0" y="6858000"/>
                </a:lnTo>
                <a:lnTo>
                  <a:pt x="9807836" y="6858000"/>
                </a:lnTo>
                <a:lnTo>
                  <a:pt x="9807836" y="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5B687682-14E6-478D-9035-A24DB1E0F354}"/>
              </a:ext>
            </a:extLst>
          </p:cNvPr>
          <p:cNvSpPr>
            <a:spLocks noGrp="1"/>
          </p:cNvSpPr>
          <p:nvPr>
            <p:ph type="ctrTitle"/>
          </p:nvPr>
        </p:nvSpPr>
        <p:spPr>
          <a:xfrm>
            <a:off x="926927" y="1231894"/>
            <a:ext cx="5490143" cy="4339177"/>
          </a:xfrm>
        </p:spPr>
        <p:txBody>
          <a:bodyPr rtlCol="0">
            <a:normAutofit/>
          </a:bodyPr>
          <a:lstStyle/>
          <a:p>
            <a:pPr algn="l" rtl="0"/>
            <a:r>
              <a:rPr lang="en-GB">
                <a:solidFill>
                  <a:srgbClr val="2A1A00"/>
                </a:solidFill>
              </a:rPr>
              <a:t>Thank you!</a:t>
            </a:r>
          </a:p>
        </p:txBody>
      </p:sp>
      <p:sp>
        <p:nvSpPr>
          <p:cNvPr id="3" name="Subtitle 2">
            <a:extLst>
              <a:ext uri="{FF2B5EF4-FFF2-40B4-BE49-F238E27FC236}">
                <a16:creationId xmlns:a16="http://schemas.microsoft.com/office/drawing/2014/main" id="{328E4FA7-F992-460B-84B9-C41D8531830C}"/>
              </a:ext>
            </a:extLst>
          </p:cNvPr>
          <p:cNvSpPr>
            <a:spLocks noGrp="1"/>
          </p:cNvSpPr>
          <p:nvPr>
            <p:ph type="subTitle" idx="1"/>
          </p:nvPr>
        </p:nvSpPr>
        <p:spPr>
          <a:xfrm>
            <a:off x="926927" y="5660572"/>
            <a:ext cx="6020627" cy="785904"/>
          </a:xfrm>
        </p:spPr>
        <p:txBody>
          <a:bodyPr rtlCol="0" anchor="ctr">
            <a:normAutofit/>
          </a:bodyPr>
          <a:lstStyle/>
          <a:p>
            <a:pPr algn="l" rtl="0"/>
            <a:r>
              <a:rPr lang="en-GB">
                <a:solidFill>
                  <a:schemeClr val="tx2">
                    <a:lumMod val="90000"/>
                    <a:lumOff val="10000"/>
                  </a:schemeClr>
                </a:solidFill>
              </a:rPr>
              <a:t>someone@example.com</a:t>
            </a:r>
          </a:p>
        </p:txBody>
      </p:sp>
      <p:sp>
        <p:nvSpPr>
          <p:cNvPr id="14" name="Rectangle 13">
            <a:extLst>
              <a:ext uri="{FF2B5EF4-FFF2-40B4-BE49-F238E27FC236}">
                <a16:creationId xmlns:a16="http://schemas.microsoft.com/office/drawing/2014/main" id="{4363DD75-42D3-453C-A84D-D18B4215C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rgbClr val="2A1A00"/>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Smiling face with no fill">
            <a:extLst>
              <a:ext uri="{FF2B5EF4-FFF2-40B4-BE49-F238E27FC236}">
                <a16:creationId xmlns:a16="http://schemas.microsoft.com/office/drawing/2014/main" id="{646A5A60-484D-435A-A8DC-28F65FB1EC7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52944" y="1433476"/>
            <a:ext cx="3995592" cy="3995592"/>
          </a:xfrm>
          <a:prstGeom prst="rect">
            <a:avLst/>
          </a:prstGeom>
        </p:spPr>
      </p:pic>
    </p:spTree>
    <p:extLst>
      <p:ext uri="{BB962C8B-B14F-4D97-AF65-F5344CB8AC3E}">
        <p14:creationId xmlns:p14="http://schemas.microsoft.com/office/powerpoint/2010/main" val="3912213618"/>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03B9E78-595F-41AA-B8FF-1657B24A64F3}">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BC64FCEF-5D02-4451-89DD-C5055544A8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AED409D-D761-44D8-8125-D888C04D1BD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Childcare Badge design</Template>
  <TotalTime>151</TotalTime>
  <Words>1767</Words>
  <Application>Microsoft Office PowerPoint</Application>
  <PresentationFormat>Widescreen</PresentationFormat>
  <Paragraphs>119</Paragraphs>
  <Slides>17</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Gill Sans MT</vt:lpstr>
      <vt:lpstr>Impact</vt:lpstr>
      <vt:lpstr>Söhne</vt:lpstr>
      <vt:lpstr>Times New Roman</vt:lpstr>
      <vt:lpstr>Badge</vt:lpstr>
      <vt:lpstr>Knowledge and Information  Management Report For Amazon </vt:lpstr>
      <vt:lpstr>Introduction </vt:lpstr>
      <vt:lpstr>Knowledge Management Systems</vt:lpstr>
      <vt:lpstr>Transaction Processing System </vt:lpstr>
      <vt:lpstr>Transaction Processing System (cont) </vt:lpstr>
      <vt:lpstr>TPS Purpose &amp; Value</vt:lpstr>
      <vt:lpstr>TPS Strengths </vt:lpstr>
      <vt:lpstr>TPS Weaknesses  </vt:lpstr>
      <vt:lpstr>Customer relationship Management System </vt:lpstr>
      <vt:lpstr>CRM Purpose &amp; Value</vt:lpstr>
      <vt:lpstr>CRM Strengths </vt:lpstr>
      <vt:lpstr>CRM Weaknesses  </vt:lpstr>
      <vt:lpstr>Recommendations</vt:lpstr>
      <vt:lpstr>References</vt:lpstr>
      <vt:lpstr>References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Report For Amazon </dc:title>
  <dc:creator>tian currie</dc:creator>
  <cp:lastModifiedBy>tian currie</cp:lastModifiedBy>
  <cp:revision>1</cp:revision>
  <dcterms:created xsi:type="dcterms:W3CDTF">2023-04-06T09:19:41Z</dcterms:created>
  <dcterms:modified xsi:type="dcterms:W3CDTF">2023-04-06T11:51:10Z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