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7.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823" r:id="rId19"/>
    <p:sldMasterId id="2147483859" r:id="rId20"/>
    <p:sldMasterId id="2147483871" r:id="rId21"/>
  </p:sldMasterIdLst>
  <p:notesMasterIdLst>
    <p:notesMasterId r:id="rId54"/>
  </p:notesMasterIdLst>
  <p:sldIdLst>
    <p:sldId id="762" r:id="rId22"/>
    <p:sldId id="694" r:id="rId23"/>
    <p:sldId id="1026" r:id="rId24"/>
    <p:sldId id="699" r:id="rId25"/>
    <p:sldId id="998" r:id="rId26"/>
    <p:sldId id="293" r:id="rId27"/>
    <p:sldId id="714" r:id="rId28"/>
    <p:sldId id="1024" r:id="rId29"/>
    <p:sldId id="1028" r:id="rId30"/>
    <p:sldId id="280" r:id="rId31"/>
    <p:sldId id="1027" r:id="rId32"/>
    <p:sldId id="1029" r:id="rId33"/>
    <p:sldId id="1030" r:id="rId34"/>
    <p:sldId id="275" r:id="rId35"/>
    <p:sldId id="1016" r:id="rId36"/>
    <p:sldId id="1017" r:id="rId37"/>
    <p:sldId id="1018" r:id="rId38"/>
    <p:sldId id="271" r:id="rId39"/>
    <p:sldId id="1037" r:id="rId40"/>
    <p:sldId id="1034" r:id="rId41"/>
    <p:sldId id="1035" r:id="rId42"/>
    <p:sldId id="1036" r:id="rId43"/>
    <p:sldId id="691" r:id="rId44"/>
    <p:sldId id="1019" r:id="rId45"/>
    <p:sldId id="1038" r:id="rId46"/>
    <p:sldId id="1039" r:id="rId47"/>
    <p:sldId id="1023" r:id="rId48"/>
    <p:sldId id="1032" r:id="rId49"/>
    <p:sldId id="1033" r:id="rId50"/>
    <p:sldId id="1025" r:id="rId51"/>
    <p:sldId id="1015" r:id="rId52"/>
    <p:sldId id="1014" r:id="rId53"/>
  </p:sldIdLst>
  <p:sldSz cx="12192000" cy="6858000"/>
  <p:notesSz cx="6858000" cy="9144000"/>
  <p:embeddedFontLst>
    <p:embeddedFont>
      <p:font typeface="Open Sans" panose="020B0606030504020204" pitchFamily="34" charset="0"/>
      <p:regular r:id="rId55"/>
      <p:bold r:id="rId56"/>
      <p:italic r:id="rId57"/>
      <p:boldItalic r:id="rId58"/>
    </p:embeddedFont>
    <p:embeddedFont>
      <p:font typeface="Raleway" pitchFamily="2" charset="0"/>
      <p:regular r:id="rId59"/>
      <p:bold r:id="rId60"/>
      <p:italic r:id="rId61"/>
      <p:boldItalic r:id="rId6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74479B-CE7E-4871-BF5B-A0149D1FFF0B}" v="8" dt="2025-11-11T09:58:49.0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052" autoAdjust="0"/>
  </p:normalViewPr>
  <p:slideViewPr>
    <p:cSldViewPr snapToGrid="0" snapToObjects="1">
      <p:cViewPr varScale="1">
        <p:scale>
          <a:sx n="91" d="100"/>
          <a:sy n="91" d="100"/>
        </p:scale>
        <p:origin x="372" y="7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2647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18.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slide" Target="slides/slide29.xml"/><Relationship Id="rId55" Type="http://schemas.openxmlformats.org/officeDocument/2006/relationships/font" Target="fonts/font1.fntdata"/><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slide" Target="slides/slide32.xml"/><Relationship Id="rId58" Type="http://schemas.openxmlformats.org/officeDocument/2006/relationships/font" Target="fonts/font4.fntdata"/><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font" Target="fonts/font7.fntdata"/><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font" Target="fonts/font2.fntdata"/><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0.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font" Target="fonts/font5.fntdata"/><Relationship Id="rId67"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notesMaster" Target="notesMasters/notesMaster1.xml"/><Relationship Id="rId62"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font" Target="fonts/font3.fntdata"/><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font" Target="fonts/font6.fntdata"/><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Wavei" userId="7d0c69e1-f8bd-49ad-bbdd-77db4a82a920" providerId="ADAL" clId="{4492ECDF-AF5F-4DA6-A6C8-1A44966DAF8C}"/>
    <pc:docChg chg="modSld">
      <pc:chgData name="Ernest Wavei" userId="7d0c69e1-f8bd-49ad-bbdd-77db4a82a920" providerId="ADAL" clId="{4492ECDF-AF5F-4DA6-A6C8-1A44966DAF8C}" dt="2025-10-16T09:57:41.200" v="3" actId="20577"/>
      <pc:docMkLst>
        <pc:docMk/>
      </pc:docMkLst>
      <pc:sldChg chg="modSp mod">
        <pc:chgData name="Ernest Wavei" userId="7d0c69e1-f8bd-49ad-bbdd-77db4a82a920" providerId="ADAL" clId="{4492ECDF-AF5F-4DA6-A6C8-1A44966DAF8C}" dt="2025-10-16T09:57:41.200" v="3" actId="20577"/>
        <pc:sldMkLst>
          <pc:docMk/>
          <pc:sldMk cId="931301183" sldId="762"/>
        </pc:sldMkLst>
        <pc:spChg chg="mod">
          <ac:chgData name="Ernest Wavei" userId="7d0c69e1-f8bd-49ad-bbdd-77db4a82a920" providerId="ADAL" clId="{4492ECDF-AF5F-4DA6-A6C8-1A44966DAF8C}" dt="2025-10-16T09:57:41.200" v="3" actId="20577"/>
          <ac:spMkLst>
            <pc:docMk/>
            <pc:sldMk cId="931301183" sldId="762"/>
            <ac:spMk id="5" creationId="{066E66B9-5E97-9ABB-EF4B-9D37D0CF9BE5}"/>
          </ac:spMkLst>
        </pc:spChg>
      </pc:sldChg>
    </pc:docChg>
  </pc:docChgLst>
  <pc:docChgLst>
    <pc:chgData name="Ernest Wavei" userId="7d0c69e1-f8bd-49ad-bbdd-77db4a82a920" providerId="ADAL" clId="{040716EB-941C-4705-AABD-11364E277301}"/>
    <pc:docChg chg="undo redo custSel addSld delSld modSld modMainMaster modNotesMaster">
      <pc:chgData name="Ernest Wavei" userId="7d0c69e1-f8bd-49ad-bbdd-77db4a82a920" providerId="ADAL" clId="{040716EB-941C-4705-AABD-11364E277301}" dt="2025-11-11T10:01:02.211" v="492" actId="13926"/>
      <pc:docMkLst>
        <pc:docMk/>
      </pc:docMkLst>
      <pc:sldChg chg="modNotes">
        <pc:chgData name="Ernest Wavei" userId="7d0c69e1-f8bd-49ad-bbdd-77db4a82a920" providerId="ADAL" clId="{040716EB-941C-4705-AABD-11364E277301}" dt="2025-11-06T11:11:30.223" v="1"/>
        <pc:sldMkLst>
          <pc:docMk/>
          <pc:sldMk cId="2660711795" sldId="271"/>
        </pc:sldMkLst>
      </pc:sldChg>
      <pc:sldChg chg="modSp">
        <pc:chgData name="Ernest Wavei" userId="7d0c69e1-f8bd-49ad-bbdd-77db4a82a920" providerId="ADAL" clId="{040716EB-941C-4705-AABD-11364E277301}" dt="2025-11-06T11:11:30.223" v="1"/>
        <pc:sldMkLst>
          <pc:docMk/>
          <pc:sldMk cId="2612098936" sldId="275"/>
        </pc:sldMkLst>
        <pc:spChg chg="mod">
          <ac:chgData name="Ernest Wavei" userId="7d0c69e1-f8bd-49ad-bbdd-77db4a82a920" providerId="ADAL" clId="{040716EB-941C-4705-AABD-11364E277301}" dt="2025-11-06T11:11:30.223" v="1"/>
          <ac:spMkLst>
            <pc:docMk/>
            <pc:sldMk cId="2612098936" sldId="275"/>
            <ac:spMk id="2" creationId="{00000000-0000-0000-0000-000000000000}"/>
          </ac:spMkLst>
        </pc:spChg>
        <pc:graphicFrameChg chg="mod">
          <ac:chgData name="Ernest Wavei" userId="7d0c69e1-f8bd-49ad-bbdd-77db4a82a920" providerId="ADAL" clId="{040716EB-941C-4705-AABD-11364E277301}" dt="2025-11-06T11:11:30.223" v="1"/>
          <ac:graphicFrameMkLst>
            <pc:docMk/>
            <pc:sldMk cId="2612098936" sldId="275"/>
            <ac:graphicFrameMk id="5" creationId="{4577C1F6-F67E-9128-AF58-74881CD426C1}"/>
          </ac:graphicFrameMkLst>
        </pc:graphicFrameChg>
      </pc:sldChg>
      <pc:sldChg chg="modSp modNotes">
        <pc:chgData name="Ernest Wavei" userId="7d0c69e1-f8bd-49ad-bbdd-77db4a82a920" providerId="ADAL" clId="{040716EB-941C-4705-AABD-11364E277301}" dt="2025-11-06T11:11:30.223" v="1"/>
        <pc:sldMkLst>
          <pc:docMk/>
          <pc:sldMk cId="880563476" sldId="280"/>
        </pc:sldMkLst>
        <pc:spChg chg="mod">
          <ac:chgData name="Ernest Wavei" userId="7d0c69e1-f8bd-49ad-bbdd-77db4a82a920" providerId="ADAL" clId="{040716EB-941C-4705-AABD-11364E277301}" dt="2025-11-06T11:11:30.223" v="1"/>
          <ac:spMkLst>
            <pc:docMk/>
            <pc:sldMk cId="880563476" sldId="280"/>
            <ac:spMk id="2" creationId="{00000000-0000-0000-0000-000000000000}"/>
          </ac:spMkLst>
        </pc:spChg>
        <pc:spChg chg="mod">
          <ac:chgData name="Ernest Wavei" userId="7d0c69e1-f8bd-49ad-bbdd-77db4a82a920" providerId="ADAL" clId="{040716EB-941C-4705-AABD-11364E277301}" dt="2025-11-06T11:11:30.223" v="1"/>
          <ac:spMkLst>
            <pc:docMk/>
            <pc:sldMk cId="880563476" sldId="280"/>
            <ac:spMk id="3" creationId="{00000000-0000-0000-0000-000000000000}"/>
          </ac:spMkLst>
        </pc:spChg>
      </pc:sldChg>
      <pc:sldChg chg="modSp modNotes">
        <pc:chgData name="Ernest Wavei" userId="7d0c69e1-f8bd-49ad-bbdd-77db4a82a920" providerId="ADAL" clId="{040716EB-941C-4705-AABD-11364E277301}" dt="2025-11-06T11:11:30.223" v="1"/>
        <pc:sldMkLst>
          <pc:docMk/>
          <pc:sldMk cId="1010139133" sldId="293"/>
        </pc:sldMkLst>
        <pc:spChg chg="mod">
          <ac:chgData name="Ernest Wavei" userId="7d0c69e1-f8bd-49ad-bbdd-77db4a82a920" providerId="ADAL" clId="{040716EB-941C-4705-AABD-11364E277301}" dt="2025-11-06T11:11:30.223" v="1"/>
          <ac:spMkLst>
            <pc:docMk/>
            <pc:sldMk cId="1010139133" sldId="293"/>
            <ac:spMk id="2" creationId="{00000000-0000-0000-0000-000000000000}"/>
          </ac:spMkLst>
        </pc:spChg>
        <pc:spChg chg="mod">
          <ac:chgData name="Ernest Wavei" userId="7d0c69e1-f8bd-49ad-bbdd-77db4a82a920" providerId="ADAL" clId="{040716EB-941C-4705-AABD-11364E277301}" dt="2025-11-06T11:11:30.223" v="1"/>
          <ac:spMkLst>
            <pc:docMk/>
            <pc:sldMk cId="1010139133" sldId="293"/>
            <ac:spMk id="3" creationId="{00000000-0000-0000-0000-000000000000}"/>
          </ac:spMkLst>
        </pc:spChg>
        <pc:picChg chg="mod">
          <ac:chgData name="Ernest Wavei" userId="7d0c69e1-f8bd-49ad-bbdd-77db4a82a920" providerId="ADAL" clId="{040716EB-941C-4705-AABD-11364E277301}" dt="2025-11-06T11:11:30.223" v="1"/>
          <ac:picMkLst>
            <pc:docMk/>
            <pc:sldMk cId="1010139133" sldId="293"/>
            <ac:picMk id="4" creationId="{00000000-0000-0000-0000-000000000000}"/>
          </ac:picMkLst>
        </pc:picChg>
      </pc:sldChg>
      <pc:sldChg chg="modSp modNotes">
        <pc:chgData name="Ernest Wavei" userId="7d0c69e1-f8bd-49ad-bbdd-77db4a82a920" providerId="ADAL" clId="{040716EB-941C-4705-AABD-11364E277301}" dt="2025-11-06T11:11:30.223" v="1"/>
        <pc:sldMkLst>
          <pc:docMk/>
          <pc:sldMk cId="1110891541" sldId="691"/>
        </pc:sldMkLst>
        <pc:picChg chg="mod">
          <ac:chgData name="Ernest Wavei" userId="7d0c69e1-f8bd-49ad-bbdd-77db4a82a920" providerId="ADAL" clId="{040716EB-941C-4705-AABD-11364E277301}" dt="2025-11-06T11:11:30.223" v="1"/>
          <ac:picMkLst>
            <pc:docMk/>
            <pc:sldMk cId="1110891541" sldId="691"/>
            <ac:picMk id="4" creationId="{3C3E31E5-C594-2815-E64D-996CFD397980}"/>
          </ac:picMkLst>
        </pc:picChg>
        <pc:picChg chg="mod">
          <ac:chgData name="Ernest Wavei" userId="7d0c69e1-f8bd-49ad-bbdd-77db4a82a920" providerId="ADAL" clId="{040716EB-941C-4705-AABD-11364E277301}" dt="2025-11-06T11:11:30.223" v="1"/>
          <ac:picMkLst>
            <pc:docMk/>
            <pc:sldMk cId="1110891541" sldId="691"/>
            <ac:picMk id="8" creationId="{813FA5B2-1AD3-5C75-5128-3AF5CF9206A2}"/>
          </ac:picMkLst>
        </pc:picChg>
      </pc:sldChg>
      <pc:sldChg chg="modSp modNotes">
        <pc:chgData name="Ernest Wavei" userId="7d0c69e1-f8bd-49ad-bbdd-77db4a82a920" providerId="ADAL" clId="{040716EB-941C-4705-AABD-11364E277301}" dt="2025-11-06T11:11:30.223" v="1"/>
        <pc:sldMkLst>
          <pc:docMk/>
          <pc:sldMk cId="527736280" sldId="694"/>
        </pc:sldMkLst>
        <pc:spChg chg="mod">
          <ac:chgData name="Ernest Wavei" userId="7d0c69e1-f8bd-49ad-bbdd-77db4a82a920" providerId="ADAL" clId="{040716EB-941C-4705-AABD-11364E277301}" dt="2025-11-06T11:11:30.223" v="1"/>
          <ac:spMkLst>
            <pc:docMk/>
            <pc:sldMk cId="527736280" sldId="694"/>
            <ac:spMk id="3" creationId="{4DDE06C9-9595-6057-703E-4E962AC881E0}"/>
          </ac:spMkLst>
        </pc:spChg>
        <pc:spChg chg="mod">
          <ac:chgData name="Ernest Wavei" userId="7d0c69e1-f8bd-49ad-bbdd-77db4a82a920" providerId="ADAL" clId="{040716EB-941C-4705-AABD-11364E277301}" dt="2025-11-06T11:11:30.223" v="1"/>
          <ac:spMkLst>
            <pc:docMk/>
            <pc:sldMk cId="527736280" sldId="694"/>
            <ac:spMk id="4" creationId="{AF1F72DD-5336-53FB-270F-EAFB35A4955F}"/>
          </ac:spMkLst>
        </pc:spChg>
        <pc:picChg chg="mod">
          <ac:chgData name="Ernest Wavei" userId="7d0c69e1-f8bd-49ad-bbdd-77db4a82a920" providerId="ADAL" clId="{040716EB-941C-4705-AABD-11364E277301}" dt="2025-11-06T11:11:30.223" v="1"/>
          <ac:picMkLst>
            <pc:docMk/>
            <pc:sldMk cId="527736280" sldId="694"/>
            <ac:picMk id="12" creationId="{419723EE-A017-05A8-F9AC-1455F575B26D}"/>
          </ac:picMkLst>
        </pc:picChg>
        <pc:picChg chg="mod">
          <ac:chgData name="Ernest Wavei" userId="7d0c69e1-f8bd-49ad-bbdd-77db4a82a920" providerId="ADAL" clId="{040716EB-941C-4705-AABD-11364E277301}" dt="2025-11-06T11:11:30.223" v="1"/>
          <ac:picMkLst>
            <pc:docMk/>
            <pc:sldMk cId="527736280" sldId="694"/>
            <ac:picMk id="15" creationId="{3A788C37-8D6E-ED35-C8C8-DA0B7533FAE1}"/>
          </ac:picMkLst>
        </pc:picChg>
      </pc:sldChg>
      <pc:sldChg chg="modSp modNotes">
        <pc:chgData name="Ernest Wavei" userId="7d0c69e1-f8bd-49ad-bbdd-77db4a82a920" providerId="ADAL" clId="{040716EB-941C-4705-AABD-11364E277301}" dt="2025-11-06T11:11:30.223" v="1"/>
        <pc:sldMkLst>
          <pc:docMk/>
          <pc:sldMk cId="1756921449" sldId="699"/>
        </pc:sldMkLst>
        <pc:spChg chg="mod">
          <ac:chgData name="Ernest Wavei" userId="7d0c69e1-f8bd-49ad-bbdd-77db4a82a920" providerId="ADAL" clId="{040716EB-941C-4705-AABD-11364E277301}" dt="2025-11-06T11:11:30.223" v="1"/>
          <ac:spMkLst>
            <pc:docMk/>
            <pc:sldMk cId="1756921449" sldId="699"/>
            <ac:spMk id="2" creationId="{16D52C67-D38C-B4A1-8DE6-432561FC440D}"/>
          </ac:spMkLst>
        </pc:spChg>
      </pc:sldChg>
      <pc:sldChg chg="modSp mod modNotes">
        <pc:chgData name="Ernest Wavei" userId="7d0c69e1-f8bd-49ad-bbdd-77db4a82a920" providerId="ADAL" clId="{040716EB-941C-4705-AABD-11364E277301}" dt="2025-11-11T09:44:23.651" v="204" actId="20577"/>
        <pc:sldMkLst>
          <pc:docMk/>
          <pc:sldMk cId="3024902181" sldId="714"/>
        </pc:sldMkLst>
        <pc:spChg chg="mod">
          <ac:chgData name="Ernest Wavei" userId="7d0c69e1-f8bd-49ad-bbdd-77db4a82a920" providerId="ADAL" clId="{040716EB-941C-4705-AABD-11364E277301}" dt="2025-11-06T11:11:30.223" v="1"/>
          <ac:spMkLst>
            <pc:docMk/>
            <pc:sldMk cId="3024902181" sldId="714"/>
            <ac:spMk id="2" creationId="{F7BF0970-A3A9-C164-1F57-70DC65C06A6B}"/>
          </ac:spMkLst>
        </pc:spChg>
        <pc:spChg chg="mod">
          <ac:chgData name="Ernest Wavei" userId="7d0c69e1-f8bd-49ad-bbdd-77db4a82a920" providerId="ADAL" clId="{040716EB-941C-4705-AABD-11364E277301}" dt="2025-11-11T09:44:23.651" v="204" actId="20577"/>
          <ac:spMkLst>
            <pc:docMk/>
            <pc:sldMk cId="3024902181" sldId="714"/>
            <ac:spMk id="3" creationId="{9E570921-1AA5-4323-083E-9F66E1AD4E23}"/>
          </ac:spMkLst>
        </pc:spChg>
      </pc:sldChg>
      <pc:sldChg chg="modSp">
        <pc:chgData name="Ernest Wavei" userId="7d0c69e1-f8bd-49ad-bbdd-77db4a82a920" providerId="ADAL" clId="{040716EB-941C-4705-AABD-11364E277301}" dt="2025-11-06T11:11:30.223" v="1"/>
        <pc:sldMkLst>
          <pc:docMk/>
          <pc:sldMk cId="931301183" sldId="762"/>
        </pc:sldMkLst>
        <pc:spChg chg="mod">
          <ac:chgData name="Ernest Wavei" userId="7d0c69e1-f8bd-49ad-bbdd-77db4a82a920" providerId="ADAL" clId="{040716EB-941C-4705-AABD-11364E277301}" dt="2025-11-06T11:11:30.223" v="1"/>
          <ac:spMkLst>
            <pc:docMk/>
            <pc:sldMk cId="931301183" sldId="762"/>
            <ac:spMk id="2" creationId="{53319794-37BF-0847-DF34-C8CFA531D992}"/>
          </ac:spMkLst>
        </pc:spChg>
        <pc:spChg chg="mod">
          <ac:chgData name="Ernest Wavei" userId="7d0c69e1-f8bd-49ad-bbdd-77db4a82a920" providerId="ADAL" clId="{040716EB-941C-4705-AABD-11364E277301}" dt="2025-11-06T11:11:30.223" v="1"/>
          <ac:spMkLst>
            <pc:docMk/>
            <pc:sldMk cId="931301183" sldId="762"/>
            <ac:spMk id="5" creationId="{066E66B9-5E97-9ABB-EF4B-9D37D0CF9BE5}"/>
          </ac:spMkLst>
        </pc:spChg>
      </pc:sldChg>
      <pc:sldChg chg="modNotes">
        <pc:chgData name="Ernest Wavei" userId="7d0c69e1-f8bd-49ad-bbdd-77db4a82a920" providerId="ADAL" clId="{040716EB-941C-4705-AABD-11364E277301}" dt="2025-11-06T11:11:30.223" v="1"/>
        <pc:sldMkLst>
          <pc:docMk/>
          <pc:sldMk cId="678486525" sldId="998"/>
        </pc:sldMkLst>
      </pc:sldChg>
      <pc:sldChg chg="modSp modNotes">
        <pc:chgData name="Ernest Wavei" userId="7d0c69e1-f8bd-49ad-bbdd-77db4a82a920" providerId="ADAL" clId="{040716EB-941C-4705-AABD-11364E277301}" dt="2025-11-06T11:11:30.223" v="1"/>
        <pc:sldMkLst>
          <pc:docMk/>
          <pc:sldMk cId="3303649114" sldId="1014"/>
        </pc:sldMkLst>
        <pc:spChg chg="mod">
          <ac:chgData name="Ernest Wavei" userId="7d0c69e1-f8bd-49ad-bbdd-77db4a82a920" providerId="ADAL" clId="{040716EB-941C-4705-AABD-11364E277301}" dt="2025-11-06T11:11:30.223" v="1"/>
          <ac:spMkLst>
            <pc:docMk/>
            <pc:sldMk cId="3303649114" sldId="1014"/>
            <ac:spMk id="2" creationId="{2862DBFC-4819-2D04-5CD5-70C216F540C2}"/>
          </ac:spMkLst>
        </pc:spChg>
        <pc:spChg chg="mod">
          <ac:chgData name="Ernest Wavei" userId="7d0c69e1-f8bd-49ad-bbdd-77db4a82a920" providerId="ADAL" clId="{040716EB-941C-4705-AABD-11364E277301}" dt="2025-11-06T11:11:30.223" v="1"/>
          <ac:spMkLst>
            <pc:docMk/>
            <pc:sldMk cId="3303649114" sldId="1014"/>
            <ac:spMk id="3" creationId="{2F2ABA99-F524-33B6-9074-C1B1B92BB087}"/>
          </ac:spMkLst>
        </pc:spChg>
      </pc:sldChg>
      <pc:sldChg chg="modSp modNotes">
        <pc:chgData name="Ernest Wavei" userId="7d0c69e1-f8bd-49ad-bbdd-77db4a82a920" providerId="ADAL" clId="{040716EB-941C-4705-AABD-11364E277301}" dt="2025-11-06T11:11:30.223" v="1"/>
        <pc:sldMkLst>
          <pc:docMk/>
          <pc:sldMk cId="1148081968" sldId="1015"/>
        </pc:sldMkLst>
        <pc:spChg chg="mod">
          <ac:chgData name="Ernest Wavei" userId="7d0c69e1-f8bd-49ad-bbdd-77db4a82a920" providerId="ADAL" clId="{040716EB-941C-4705-AABD-11364E277301}" dt="2025-11-06T11:11:30.223" v="1"/>
          <ac:spMkLst>
            <pc:docMk/>
            <pc:sldMk cId="1148081968" sldId="1015"/>
            <ac:spMk id="3" creationId="{2F2ABA99-F524-33B6-9074-C1B1B92BB087}"/>
          </ac:spMkLst>
        </pc:spChg>
      </pc:sldChg>
      <pc:sldChg chg="modSp modNotes">
        <pc:chgData name="Ernest Wavei" userId="7d0c69e1-f8bd-49ad-bbdd-77db4a82a920" providerId="ADAL" clId="{040716EB-941C-4705-AABD-11364E277301}" dt="2025-11-06T11:11:30.223" v="1"/>
        <pc:sldMkLst>
          <pc:docMk/>
          <pc:sldMk cId="2144410559" sldId="1016"/>
        </pc:sldMkLst>
        <pc:spChg chg="mod">
          <ac:chgData name="Ernest Wavei" userId="7d0c69e1-f8bd-49ad-bbdd-77db4a82a920" providerId="ADAL" clId="{040716EB-941C-4705-AABD-11364E277301}" dt="2025-11-06T11:11:30.223" v="1"/>
          <ac:spMkLst>
            <pc:docMk/>
            <pc:sldMk cId="2144410559" sldId="1016"/>
            <ac:spMk id="2" creationId="{A0DB080C-C358-2DE3-29F4-85A22C111AA6}"/>
          </ac:spMkLst>
        </pc:spChg>
        <pc:spChg chg="mod">
          <ac:chgData name="Ernest Wavei" userId="7d0c69e1-f8bd-49ad-bbdd-77db4a82a920" providerId="ADAL" clId="{040716EB-941C-4705-AABD-11364E277301}" dt="2025-11-06T11:11:30.223" v="1"/>
          <ac:spMkLst>
            <pc:docMk/>
            <pc:sldMk cId="2144410559" sldId="1016"/>
            <ac:spMk id="3" creationId="{99A5ADCF-BF96-CBBC-1480-101E5F689A5A}"/>
          </ac:spMkLst>
        </pc:spChg>
        <pc:spChg chg="mod">
          <ac:chgData name="Ernest Wavei" userId="7d0c69e1-f8bd-49ad-bbdd-77db4a82a920" providerId="ADAL" clId="{040716EB-941C-4705-AABD-11364E277301}" dt="2025-11-06T11:11:30.223" v="1"/>
          <ac:spMkLst>
            <pc:docMk/>
            <pc:sldMk cId="2144410559" sldId="1016"/>
            <ac:spMk id="5" creationId="{B44C2FC1-2697-3A1F-F862-72E76C318EA8}"/>
          </ac:spMkLst>
        </pc:spChg>
        <pc:spChg chg="mod">
          <ac:chgData name="Ernest Wavei" userId="7d0c69e1-f8bd-49ad-bbdd-77db4a82a920" providerId="ADAL" clId="{040716EB-941C-4705-AABD-11364E277301}" dt="2025-11-06T11:11:30.223" v="1"/>
          <ac:spMkLst>
            <pc:docMk/>
            <pc:sldMk cId="2144410559" sldId="1016"/>
            <ac:spMk id="6" creationId="{2BBA277E-C508-1694-B342-2A1B5AB04B52}"/>
          </ac:spMkLst>
        </pc:spChg>
        <pc:spChg chg="mod">
          <ac:chgData name="Ernest Wavei" userId="7d0c69e1-f8bd-49ad-bbdd-77db4a82a920" providerId="ADAL" clId="{040716EB-941C-4705-AABD-11364E277301}" dt="2025-11-06T11:11:30.223" v="1"/>
          <ac:spMkLst>
            <pc:docMk/>
            <pc:sldMk cId="2144410559" sldId="1016"/>
            <ac:spMk id="8" creationId="{627AE520-C017-E595-905D-AABF126407FB}"/>
          </ac:spMkLst>
        </pc:spChg>
        <pc:spChg chg="mod">
          <ac:chgData name="Ernest Wavei" userId="7d0c69e1-f8bd-49ad-bbdd-77db4a82a920" providerId="ADAL" clId="{040716EB-941C-4705-AABD-11364E277301}" dt="2025-11-06T11:11:30.223" v="1"/>
          <ac:spMkLst>
            <pc:docMk/>
            <pc:sldMk cId="2144410559" sldId="1016"/>
            <ac:spMk id="9" creationId="{9B03A13E-FBA1-81A7-F6C8-EC81BA7070B5}"/>
          </ac:spMkLst>
        </pc:spChg>
        <pc:grpChg chg="mod">
          <ac:chgData name="Ernest Wavei" userId="7d0c69e1-f8bd-49ad-bbdd-77db4a82a920" providerId="ADAL" clId="{040716EB-941C-4705-AABD-11364E277301}" dt="2025-11-06T11:11:30.223" v="1"/>
          <ac:grpSpMkLst>
            <pc:docMk/>
            <pc:sldMk cId="2144410559" sldId="1016"/>
            <ac:grpSpMk id="4" creationId="{00CE69F5-26AB-E17E-B0DE-B86BB9881EB4}"/>
          </ac:grpSpMkLst>
        </pc:grpChg>
        <pc:grpChg chg="mod">
          <ac:chgData name="Ernest Wavei" userId="7d0c69e1-f8bd-49ad-bbdd-77db4a82a920" providerId="ADAL" clId="{040716EB-941C-4705-AABD-11364E277301}" dt="2025-11-06T11:11:30.223" v="1"/>
          <ac:grpSpMkLst>
            <pc:docMk/>
            <pc:sldMk cId="2144410559" sldId="1016"/>
            <ac:grpSpMk id="7" creationId="{1B8A1C13-9D48-C615-67C2-DF20CE73E668}"/>
          </ac:grpSpMkLst>
        </pc:grpChg>
      </pc:sldChg>
      <pc:sldChg chg="modSp">
        <pc:chgData name="Ernest Wavei" userId="7d0c69e1-f8bd-49ad-bbdd-77db4a82a920" providerId="ADAL" clId="{040716EB-941C-4705-AABD-11364E277301}" dt="2025-11-06T11:11:30.223" v="1"/>
        <pc:sldMkLst>
          <pc:docMk/>
          <pc:sldMk cId="2329529839" sldId="1017"/>
        </pc:sldMkLst>
        <pc:spChg chg="mod">
          <ac:chgData name="Ernest Wavei" userId="7d0c69e1-f8bd-49ad-bbdd-77db4a82a920" providerId="ADAL" clId="{040716EB-941C-4705-AABD-11364E277301}" dt="2025-11-06T11:11:30.223" v="1"/>
          <ac:spMkLst>
            <pc:docMk/>
            <pc:sldMk cId="2329529839" sldId="1017"/>
            <ac:spMk id="2" creationId="{473A0B16-6C37-B566-69A3-F7982A1610F9}"/>
          </ac:spMkLst>
        </pc:spChg>
        <pc:spChg chg="mod">
          <ac:chgData name="Ernest Wavei" userId="7d0c69e1-f8bd-49ad-bbdd-77db4a82a920" providerId="ADAL" clId="{040716EB-941C-4705-AABD-11364E277301}" dt="2025-11-06T11:11:30.223" v="1"/>
          <ac:spMkLst>
            <pc:docMk/>
            <pc:sldMk cId="2329529839" sldId="1017"/>
            <ac:spMk id="3" creationId="{16F8F405-333A-E211-8A31-3630C5C833E0}"/>
          </ac:spMkLst>
        </pc:spChg>
        <pc:spChg chg="mod">
          <ac:chgData name="Ernest Wavei" userId="7d0c69e1-f8bd-49ad-bbdd-77db4a82a920" providerId="ADAL" clId="{040716EB-941C-4705-AABD-11364E277301}" dt="2025-11-06T11:11:30.223" v="1"/>
          <ac:spMkLst>
            <pc:docMk/>
            <pc:sldMk cId="2329529839" sldId="1017"/>
            <ac:spMk id="5" creationId="{F3946CED-AAE1-6C94-06ED-B047A206E8B9}"/>
          </ac:spMkLst>
        </pc:spChg>
        <pc:spChg chg="mod">
          <ac:chgData name="Ernest Wavei" userId="7d0c69e1-f8bd-49ad-bbdd-77db4a82a920" providerId="ADAL" clId="{040716EB-941C-4705-AABD-11364E277301}" dt="2025-11-06T11:11:30.223" v="1"/>
          <ac:spMkLst>
            <pc:docMk/>
            <pc:sldMk cId="2329529839" sldId="1017"/>
            <ac:spMk id="6" creationId="{DD62B4A7-6FEE-C3D6-BE0E-5EE44AA4F726}"/>
          </ac:spMkLst>
        </pc:spChg>
        <pc:grpChg chg="mod">
          <ac:chgData name="Ernest Wavei" userId="7d0c69e1-f8bd-49ad-bbdd-77db4a82a920" providerId="ADAL" clId="{040716EB-941C-4705-AABD-11364E277301}" dt="2025-11-06T11:11:30.223" v="1"/>
          <ac:grpSpMkLst>
            <pc:docMk/>
            <pc:sldMk cId="2329529839" sldId="1017"/>
            <ac:grpSpMk id="4" creationId="{CDADEB41-1A23-83C0-E1D7-17BE1AA6C59B}"/>
          </ac:grpSpMkLst>
        </pc:grpChg>
      </pc:sldChg>
      <pc:sldChg chg="modSp modNotes">
        <pc:chgData name="Ernest Wavei" userId="7d0c69e1-f8bd-49ad-bbdd-77db4a82a920" providerId="ADAL" clId="{040716EB-941C-4705-AABD-11364E277301}" dt="2025-11-06T11:11:30.223" v="1"/>
        <pc:sldMkLst>
          <pc:docMk/>
          <pc:sldMk cId="2726434030" sldId="1018"/>
        </pc:sldMkLst>
        <pc:spChg chg="mod">
          <ac:chgData name="Ernest Wavei" userId="7d0c69e1-f8bd-49ad-bbdd-77db4a82a920" providerId="ADAL" clId="{040716EB-941C-4705-AABD-11364E277301}" dt="2025-11-06T11:11:30.223" v="1"/>
          <ac:spMkLst>
            <pc:docMk/>
            <pc:sldMk cId="2726434030" sldId="1018"/>
            <ac:spMk id="2" creationId="{CC729E89-05CE-56F6-606C-2739CC2F66A6}"/>
          </ac:spMkLst>
        </pc:spChg>
        <pc:spChg chg="mod">
          <ac:chgData name="Ernest Wavei" userId="7d0c69e1-f8bd-49ad-bbdd-77db4a82a920" providerId="ADAL" clId="{040716EB-941C-4705-AABD-11364E277301}" dt="2025-11-06T11:11:30.223" v="1"/>
          <ac:spMkLst>
            <pc:docMk/>
            <pc:sldMk cId="2726434030" sldId="1018"/>
            <ac:spMk id="3" creationId="{70C9CDE8-94D4-5073-D2D1-7E4796CD54C4}"/>
          </ac:spMkLst>
        </pc:spChg>
        <pc:spChg chg="mod">
          <ac:chgData name="Ernest Wavei" userId="7d0c69e1-f8bd-49ad-bbdd-77db4a82a920" providerId="ADAL" clId="{040716EB-941C-4705-AABD-11364E277301}" dt="2025-11-06T11:11:30.223" v="1"/>
          <ac:spMkLst>
            <pc:docMk/>
            <pc:sldMk cId="2726434030" sldId="1018"/>
            <ac:spMk id="5" creationId="{6061DFBE-AF43-877C-AC0A-87037AA41B72}"/>
          </ac:spMkLst>
        </pc:spChg>
        <pc:spChg chg="mod">
          <ac:chgData name="Ernest Wavei" userId="7d0c69e1-f8bd-49ad-bbdd-77db4a82a920" providerId="ADAL" clId="{040716EB-941C-4705-AABD-11364E277301}" dt="2025-11-06T11:11:30.223" v="1"/>
          <ac:spMkLst>
            <pc:docMk/>
            <pc:sldMk cId="2726434030" sldId="1018"/>
            <ac:spMk id="6" creationId="{F04E0D19-BA74-C6EB-3291-BEC37D5CB5ED}"/>
          </ac:spMkLst>
        </pc:spChg>
        <pc:spChg chg="mod">
          <ac:chgData name="Ernest Wavei" userId="7d0c69e1-f8bd-49ad-bbdd-77db4a82a920" providerId="ADAL" clId="{040716EB-941C-4705-AABD-11364E277301}" dt="2025-11-06T11:11:30.223" v="1"/>
          <ac:spMkLst>
            <pc:docMk/>
            <pc:sldMk cId="2726434030" sldId="1018"/>
            <ac:spMk id="8" creationId="{4863B755-6B71-7849-89DA-AFBD1FB6D462}"/>
          </ac:spMkLst>
        </pc:spChg>
        <pc:spChg chg="mod">
          <ac:chgData name="Ernest Wavei" userId="7d0c69e1-f8bd-49ad-bbdd-77db4a82a920" providerId="ADAL" clId="{040716EB-941C-4705-AABD-11364E277301}" dt="2025-11-06T11:11:30.223" v="1"/>
          <ac:spMkLst>
            <pc:docMk/>
            <pc:sldMk cId="2726434030" sldId="1018"/>
            <ac:spMk id="9" creationId="{5FAAFE49-8D4F-9CEA-91D5-0F7FC62525E3}"/>
          </ac:spMkLst>
        </pc:spChg>
        <pc:spChg chg="mod">
          <ac:chgData name="Ernest Wavei" userId="7d0c69e1-f8bd-49ad-bbdd-77db4a82a920" providerId="ADAL" clId="{040716EB-941C-4705-AABD-11364E277301}" dt="2025-11-06T11:11:30.223" v="1"/>
          <ac:spMkLst>
            <pc:docMk/>
            <pc:sldMk cId="2726434030" sldId="1018"/>
            <ac:spMk id="11" creationId="{57087B85-AC0E-AA58-F7E5-BA109FF447AE}"/>
          </ac:spMkLst>
        </pc:spChg>
        <pc:grpChg chg="mod">
          <ac:chgData name="Ernest Wavei" userId="7d0c69e1-f8bd-49ad-bbdd-77db4a82a920" providerId="ADAL" clId="{040716EB-941C-4705-AABD-11364E277301}" dt="2025-11-06T11:11:30.223" v="1"/>
          <ac:grpSpMkLst>
            <pc:docMk/>
            <pc:sldMk cId="2726434030" sldId="1018"/>
            <ac:grpSpMk id="4" creationId="{5E83F6B8-2650-A912-B84E-C60979C50E79}"/>
          </ac:grpSpMkLst>
        </pc:grpChg>
        <pc:grpChg chg="mod">
          <ac:chgData name="Ernest Wavei" userId="7d0c69e1-f8bd-49ad-bbdd-77db4a82a920" providerId="ADAL" clId="{040716EB-941C-4705-AABD-11364E277301}" dt="2025-11-06T11:11:30.223" v="1"/>
          <ac:grpSpMkLst>
            <pc:docMk/>
            <pc:sldMk cId="2726434030" sldId="1018"/>
            <ac:grpSpMk id="7" creationId="{4A93EC1B-37D6-3175-61B8-A356BFCE3C6E}"/>
          </ac:grpSpMkLst>
        </pc:grpChg>
      </pc:sldChg>
      <pc:sldChg chg="modSp mod modNotes">
        <pc:chgData name="Ernest Wavei" userId="7d0c69e1-f8bd-49ad-bbdd-77db4a82a920" providerId="ADAL" clId="{040716EB-941C-4705-AABD-11364E277301}" dt="2025-11-11T09:54:35.098" v="424" actId="20577"/>
        <pc:sldMkLst>
          <pc:docMk/>
          <pc:sldMk cId="1948158837" sldId="1019"/>
        </pc:sldMkLst>
        <pc:spChg chg="mod">
          <ac:chgData name="Ernest Wavei" userId="7d0c69e1-f8bd-49ad-bbdd-77db4a82a920" providerId="ADAL" clId="{040716EB-941C-4705-AABD-11364E277301}" dt="2025-11-06T11:11:30.223" v="1"/>
          <ac:spMkLst>
            <pc:docMk/>
            <pc:sldMk cId="1948158837" sldId="1019"/>
            <ac:spMk id="2" creationId="{32536192-4F49-2F80-BA71-101A52633BEB}"/>
          </ac:spMkLst>
        </pc:spChg>
        <pc:spChg chg="mod">
          <ac:chgData name="Ernest Wavei" userId="7d0c69e1-f8bd-49ad-bbdd-77db4a82a920" providerId="ADAL" clId="{040716EB-941C-4705-AABD-11364E277301}" dt="2025-11-11T09:54:35.098" v="424" actId="20577"/>
          <ac:spMkLst>
            <pc:docMk/>
            <pc:sldMk cId="1948158837" sldId="1019"/>
            <ac:spMk id="3" creationId="{6E556567-C362-F68D-CD82-4AB5BD58B8A7}"/>
          </ac:spMkLst>
        </pc:spChg>
      </pc:sldChg>
      <pc:sldChg chg="modSp mod modNotes">
        <pc:chgData name="Ernest Wavei" userId="7d0c69e1-f8bd-49ad-bbdd-77db4a82a920" providerId="ADAL" clId="{040716EB-941C-4705-AABD-11364E277301}" dt="2025-11-11T09:59:01.967" v="487" actId="20577"/>
        <pc:sldMkLst>
          <pc:docMk/>
          <pc:sldMk cId="2334048590" sldId="1023"/>
        </pc:sldMkLst>
        <pc:spChg chg="mod">
          <ac:chgData name="Ernest Wavei" userId="7d0c69e1-f8bd-49ad-bbdd-77db4a82a920" providerId="ADAL" clId="{040716EB-941C-4705-AABD-11364E277301}" dt="2025-11-11T09:59:01.967" v="487" actId="20577"/>
          <ac:spMkLst>
            <pc:docMk/>
            <pc:sldMk cId="2334048590" sldId="1023"/>
            <ac:spMk id="3" creationId="{0C0AACA0-F332-6F96-F160-62CF43E5BD8B}"/>
          </ac:spMkLst>
        </pc:spChg>
      </pc:sldChg>
      <pc:sldChg chg="modNotes">
        <pc:chgData name="Ernest Wavei" userId="7d0c69e1-f8bd-49ad-bbdd-77db4a82a920" providerId="ADAL" clId="{040716EB-941C-4705-AABD-11364E277301}" dt="2025-11-06T11:11:30.223" v="1"/>
        <pc:sldMkLst>
          <pc:docMk/>
          <pc:sldMk cId="1464201212" sldId="1024"/>
        </pc:sldMkLst>
      </pc:sldChg>
      <pc:sldChg chg="modSp mod modNotes">
        <pc:chgData name="Ernest Wavei" userId="7d0c69e1-f8bd-49ad-bbdd-77db4a82a920" providerId="ADAL" clId="{040716EB-941C-4705-AABD-11364E277301}" dt="2025-11-06T11:13:33.612" v="45" actId="20577"/>
        <pc:sldMkLst>
          <pc:docMk/>
          <pc:sldMk cId="2437903174" sldId="1025"/>
        </pc:sldMkLst>
        <pc:spChg chg="mod">
          <ac:chgData name="Ernest Wavei" userId="7d0c69e1-f8bd-49ad-bbdd-77db4a82a920" providerId="ADAL" clId="{040716EB-941C-4705-AABD-11364E277301}" dt="2025-11-06T11:13:33.612" v="45" actId="20577"/>
          <ac:spMkLst>
            <pc:docMk/>
            <pc:sldMk cId="2437903174" sldId="1025"/>
            <ac:spMk id="3" creationId="{7CF78675-57C1-6EFB-FBD3-E5785C2155F8}"/>
          </ac:spMkLst>
        </pc:spChg>
      </pc:sldChg>
      <pc:sldChg chg="modSp mod modNotes">
        <pc:chgData name="Ernest Wavei" userId="7d0c69e1-f8bd-49ad-bbdd-77db4a82a920" providerId="ADAL" clId="{040716EB-941C-4705-AABD-11364E277301}" dt="2025-11-11T09:41:10.836" v="131" actId="20577"/>
        <pc:sldMkLst>
          <pc:docMk/>
          <pc:sldMk cId="4249969496" sldId="1026"/>
        </pc:sldMkLst>
        <pc:spChg chg="mod">
          <ac:chgData name="Ernest Wavei" userId="7d0c69e1-f8bd-49ad-bbdd-77db4a82a920" providerId="ADAL" clId="{040716EB-941C-4705-AABD-11364E277301}" dt="2025-11-06T11:11:30.223" v="1"/>
          <ac:spMkLst>
            <pc:docMk/>
            <pc:sldMk cId="4249969496" sldId="1026"/>
            <ac:spMk id="2" creationId="{BD553264-A532-98CF-2B5C-D81A86B2979A}"/>
          </ac:spMkLst>
        </pc:spChg>
        <pc:graphicFrameChg chg="mod modGraphic">
          <ac:chgData name="Ernest Wavei" userId="7d0c69e1-f8bd-49ad-bbdd-77db4a82a920" providerId="ADAL" clId="{040716EB-941C-4705-AABD-11364E277301}" dt="2025-11-11T09:41:10.836" v="131" actId="20577"/>
          <ac:graphicFrameMkLst>
            <pc:docMk/>
            <pc:sldMk cId="4249969496" sldId="1026"/>
            <ac:graphicFrameMk id="6" creationId="{1D6BFB10-D954-BD26-0458-3271CB4E8942}"/>
          </ac:graphicFrameMkLst>
        </pc:graphicFrameChg>
      </pc:sldChg>
      <pc:sldChg chg="modSp modNotes">
        <pc:chgData name="Ernest Wavei" userId="7d0c69e1-f8bd-49ad-bbdd-77db4a82a920" providerId="ADAL" clId="{040716EB-941C-4705-AABD-11364E277301}" dt="2025-11-06T11:11:30.223" v="1"/>
        <pc:sldMkLst>
          <pc:docMk/>
          <pc:sldMk cId="2935484056" sldId="1027"/>
        </pc:sldMkLst>
        <pc:spChg chg="mod">
          <ac:chgData name="Ernest Wavei" userId="7d0c69e1-f8bd-49ad-bbdd-77db4a82a920" providerId="ADAL" clId="{040716EB-941C-4705-AABD-11364E277301}" dt="2025-11-06T11:11:30.223" v="1"/>
          <ac:spMkLst>
            <pc:docMk/>
            <pc:sldMk cId="2935484056" sldId="1027"/>
            <ac:spMk id="2" creationId="{EA99C004-7044-4774-9D7A-620E3C0BB355}"/>
          </ac:spMkLst>
        </pc:spChg>
        <pc:spChg chg="mod">
          <ac:chgData name="Ernest Wavei" userId="7d0c69e1-f8bd-49ad-bbdd-77db4a82a920" providerId="ADAL" clId="{040716EB-941C-4705-AABD-11364E277301}" dt="2025-11-06T11:11:30.223" v="1"/>
          <ac:spMkLst>
            <pc:docMk/>
            <pc:sldMk cId="2935484056" sldId="1027"/>
            <ac:spMk id="3" creationId="{356A8ED2-B127-4120-B40E-99BD5704796F}"/>
          </ac:spMkLst>
        </pc:spChg>
      </pc:sldChg>
      <pc:sldChg chg="modSp modNotes">
        <pc:chgData name="Ernest Wavei" userId="7d0c69e1-f8bd-49ad-bbdd-77db4a82a920" providerId="ADAL" clId="{040716EB-941C-4705-AABD-11364E277301}" dt="2025-11-06T11:11:30.223" v="1"/>
        <pc:sldMkLst>
          <pc:docMk/>
          <pc:sldMk cId="2869971578" sldId="1028"/>
        </pc:sldMkLst>
        <pc:spChg chg="mod">
          <ac:chgData name="Ernest Wavei" userId="7d0c69e1-f8bd-49ad-bbdd-77db4a82a920" providerId="ADAL" clId="{040716EB-941C-4705-AABD-11364E277301}" dt="2025-11-06T11:11:30.223" v="1"/>
          <ac:spMkLst>
            <pc:docMk/>
            <pc:sldMk cId="2869971578" sldId="1028"/>
            <ac:spMk id="2" creationId="{EA99C004-7044-4774-9D7A-620E3C0BB355}"/>
          </ac:spMkLst>
        </pc:spChg>
        <pc:spChg chg="mod">
          <ac:chgData name="Ernest Wavei" userId="7d0c69e1-f8bd-49ad-bbdd-77db4a82a920" providerId="ADAL" clId="{040716EB-941C-4705-AABD-11364E277301}" dt="2025-11-06T11:11:30.223" v="1"/>
          <ac:spMkLst>
            <pc:docMk/>
            <pc:sldMk cId="2869971578" sldId="1028"/>
            <ac:spMk id="3" creationId="{356A8ED2-B127-4120-B40E-99BD5704796F}"/>
          </ac:spMkLst>
        </pc:spChg>
        <pc:picChg chg="mod">
          <ac:chgData name="Ernest Wavei" userId="7d0c69e1-f8bd-49ad-bbdd-77db4a82a920" providerId="ADAL" clId="{040716EB-941C-4705-AABD-11364E277301}" dt="2025-11-06T11:11:30.223" v="1"/>
          <ac:picMkLst>
            <pc:docMk/>
            <pc:sldMk cId="2869971578" sldId="1028"/>
            <ac:picMk id="4" creationId="{0F3DF1D8-DACA-5472-D1A9-EF687BCABFE3}"/>
          </ac:picMkLst>
        </pc:picChg>
        <pc:picChg chg="mod">
          <ac:chgData name="Ernest Wavei" userId="7d0c69e1-f8bd-49ad-bbdd-77db4a82a920" providerId="ADAL" clId="{040716EB-941C-4705-AABD-11364E277301}" dt="2025-11-06T11:11:30.223" v="1"/>
          <ac:picMkLst>
            <pc:docMk/>
            <pc:sldMk cId="2869971578" sldId="1028"/>
            <ac:picMk id="5" creationId="{B00B589A-F528-27D5-3BE6-A15FE2C9183B}"/>
          </ac:picMkLst>
        </pc:picChg>
      </pc:sldChg>
      <pc:sldChg chg="modSp modNotes">
        <pc:chgData name="Ernest Wavei" userId="7d0c69e1-f8bd-49ad-bbdd-77db4a82a920" providerId="ADAL" clId="{040716EB-941C-4705-AABD-11364E277301}" dt="2025-11-06T11:11:30.223" v="1"/>
        <pc:sldMkLst>
          <pc:docMk/>
          <pc:sldMk cId="1734310265" sldId="1029"/>
        </pc:sldMkLst>
        <pc:spChg chg="mod">
          <ac:chgData name="Ernest Wavei" userId="7d0c69e1-f8bd-49ad-bbdd-77db4a82a920" providerId="ADAL" clId="{040716EB-941C-4705-AABD-11364E277301}" dt="2025-11-06T11:11:30.223" v="1"/>
          <ac:spMkLst>
            <pc:docMk/>
            <pc:sldMk cId="1734310265" sldId="1029"/>
            <ac:spMk id="2" creationId="{EA99C004-7044-4774-9D7A-620E3C0BB355}"/>
          </ac:spMkLst>
        </pc:spChg>
        <pc:spChg chg="mod">
          <ac:chgData name="Ernest Wavei" userId="7d0c69e1-f8bd-49ad-bbdd-77db4a82a920" providerId="ADAL" clId="{040716EB-941C-4705-AABD-11364E277301}" dt="2025-11-06T11:11:30.223" v="1"/>
          <ac:spMkLst>
            <pc:docMk/>
            <pc:sldMk cId="1734310265" sldId="1029"/>
            <ac:spMk id="3" creationId="{356A8ED2-B127-4120-B40E-99BD5704796F}"/>
          </ac:spMkLst>
        </pc:spChg>
      </pc:sldChg>
      <pc:sldChg chg="modSp modNotes">
        <pc:chgData name="Ernest Wavei" userId="7d0c69e1-f8bd-49ad-bbdd-77db4a82a920" providerId="ADAL" clId="{040716EB-941C-4705-AABD-11364E277301}" dt="2025-11-06T11:11:30.223" v="1"/>
        <pc:sldMkLst>
          <pc:docMk/>
          <pc:sldMk cId="1837427744" sldId="1030"/>
        </pc:sldMkLst>
        <pc:spChg chg="mod">
          <ac:chgData name="Ernest Wavei" userId="7d0c69e1-f8bd-49ad-bbdd-77db4a82a920" providerId="ADAL" clId="{040716EB-941C-4705-AABD-11364E277301}" dt="2025-11-06T11:11:30.223" v="1"/>
          <ac:spMkLst>
            <pc:docMk/>
            <pc:sldMk cId="1837427744" sldId="1030"/>
            <ac:spMk id="2" creationId="{EA99C004-7044-4774-9D7A-620E3C0BB355}"/>
          </ac:spMkLst>
        </pc:spChg>
        <pc:spChg chg="mod">
          <ac:chgData name="Ernest Wavei" userId="7d0c69e1-f8bd-49ad-bbdd-77db4a82a920" providerId="ADAL" clId="{040716EB-941C-4705-AABD-11364E277301}" dt="2025-11-06T11:11:30.223" v="1"/>
          <ac:spMkLst>
            <pc:docMk/>
            <pc:sldMk cId="1837427744" sldId="1030"/>
            <ac:spMk id="3" creationId="{356A8ED2-B127-4120-B40E-99BD5704796F}"/>
          </ac:spMkLst>
        </pc:spChg>
        <pc:picChg chg="mod">
          <ac:chgData name="Ernest Wavei" userId="7d0c69e1-f8bd-49ad-bbdd-77db4a82a920" providerId="ADAL" clId="{040716EB-941C-4705-AABD-11364E277301}" dt="2025-11-06T11:11:30.223" v="1"/>
          <ac:picMkLst>
            <pc:docMk/>
            <pc:sldMk cId="1837427744" sldId="1030"/>
            <ac:picMk id="4" creationId="{8F1709B2-BB92-2734-2691-E52BEE15BC68}"/>
          </ac:picMkLst>
        </pc:picChg>
      </pc:sldChg>
      <pc:sldChg chg="modSp mod modNotes">
        <pc:chgData name="Ernest Wavei" userId="7d0c69e1-f8bd-49ad-bbdd-77db4a82a920" providerId="ADAL" clId="{040716EB-941C-4705-AABD-11364E277301}" dt="2025-11-06T11:15:48.523" v="80" actId="13900"/>
        <pc:sldMkLst>
          <pc:docMk/>
          <pc:sldMk cId="2457633541" sldId="1032"/>
        </pc:sldMkLst>
        <pc:spChg chg="mod">
          <ac:chgData name="Ernest Wavei" userId="7d0c69e1-f8bd-49ad-bbdd-77db4a82a920" providerId="ADAL" clId="{040716EB-941C-4705-AABD-11364E277301}" dt="2025-11-06T11:15:05.507" v="77" actId="20577"/>
          <ac:spMkLst>
            <pc:docMk/>
            <pc:sldMk cId="2457633541" sldId="1032"/>
            <ac:spMk id="4" creationId="{323FD253-9174-D0F1-72E8-AC6F3C371C29}"/>
          </ac:spMkLst>
        </pc:spChg>
        <pc:spChg chg="mod">
          <ac:chgData name="Ernest Wavei" userId="7d0c69e1-f8bd-49ad-bbdd-77db4a82a920" providerId="ADAL" clId="{040716EB-941C-4705-AABD-11364E277301}" dt="2025-11-06T11:15:48.523" v="80" actId="13900"/>
          <ac:spMkLst>
            <pc:docMk/>
            <pc:sldMk cId="2457633541" sldId="1032"/>
            <ac:spMk id="5" creationId="{2D2C5D3D-8237-F3C2-25EB-2901309627B1}"/>
          </ac:spMkLst>
        </pc:spChg>
      </pc:sldChg>
      <pc:sldChg chg="modSp mod modNotes">
        <pc:chgData name="Ernest Wavei" userId="7d0c69e1-f8bd-49ad-bbdd-77db4a82a920" providerId="ADAL" clId="{040716EB-941C-4705-AABD-11364E277301}" dt="2025-11-06T11:17:25.163" v="129" actId="20577"/>
        <pc:sldMkLst>
          <pc:docMk/>
          <pc:sldMk cId="258017474" sldId="1033"/>
        </pc:sldMkLst>
        <pc:spChg chg="mod">
          <ac:chgData name="Ernest Wavei" userId="7d0c69e1-f8bd-49ad-bbdd-77db4a82a920" providerId="ADAL" clId="{040716EB-941C-4705-AABD-11364E277301}" dt="2025-11-06T11:17:25.163" v="129" actId="20577"/>
          <ac:spMkLst>
            <pc:docMk/>
            <pc:sldMk cId="258017474" sldId="1033"/>
            <ac:spMk id="5" creationId="{2D2C5D3D-8237-F3C2-25EB-2901309627B1}"/>
          </ac:spMkLst>
        </pc:spChg>
      </pc:sldChg>
      <pc:sldChg chg="add del modNotes">
        <pc:chgData name="Ernest Wavei" userId="7d0c69e1-f8bd-49ad-bbdd-77db4a82a920" providerId="ADAL" clId="{040716EB-941C-4705-AABD-11364E277301}" dt="2025-11-11T09:58:43.792" v="480" actId="47"/>
        <pc:sldMkLst>
          <pc:docMk/>
          <pc:sldMk cId="573528560" sldId="1034"/>
        </pc:sldMkLst>
      </pc:sldChg>
      <pc:sldChg chg="modSp add del mod modNotes">
        <pc:chgData name="Ernest Wavei" userId="7d0c69e1-f8bd-49ad-bbdd-77db4a82a920" providerId="ADAL" clId="{040716EB-941C-4705-AABD-11364E277301}" dt="2025-11-11T09:58:42.240" v="479" actId="47"/>
        <pc:sldMkLst>
          <pc:docMk/>
          <pc:sldMk cId="1448086060" sldId="1035"/>
        </pc:sldMkLst>
      </pc:sldChg>
      <pc:sldChg chg="modSp add del modNotes">
        <pc:chgData name="Ernest Wavei" userId="7d0c69e1-f8bd-49ad-bbdd-77db4a82a920" providerId="ADAL" clId="{040716EB-941C-4705-AABD-11364E277301}" dt="2025-11-11T09:58:40.312" v="478" actId="47"/>
        <pc:sldMkLst>
          <pc:docMk/>
          <pc:sldMk cId="2071267407" sldId="1036"/>
        </pc:sldMkLst>
        <pc:spChg chg="mod">
          <ac:chgData name="Ernest Wavei" userId="7d0c69e1-f8bd-49ad-bbdd-77db4a82a920" providerId="ADAL" clId="{040716EB-941C-4705-AABD-11364E277301}" dt="2025-11-06T11:11:30.223" v="1"/>
          <ac:spMkLst>
            <pc:docMk/>
            <pc:sldMk cId="2071267407" sldId="1036"/>
            <ac:spMk id="2" creationId="{00000000-0000-0000-0000-000000000000}"/>
          </ac:spMkLst>
        </pc:spChg>
        <pc:spChg chg="mod">
          <ac:chgData name="Ernest Wavei" userId="7d0c69e1-f8bd-49ad-bbdd-77db4a82a920" providerId="ADAL" clId="{040716EB-941C-4705-AABD-11364E277301}" dt="2025-11-06T11:11:30.223" v="1"/>
          <ac:spMkLst>
            <pc:docMk/>
            <pc:sldMk cId="2071267407" sldId="1036"/>
            <ac:spMk id="3" creationId="{00000000-0000-0000-0000-000000000000}"/>
          </ac:spMkLst>
        </pc:spChg>
      </pc:sldChg>
      <pc:sldChg chg="modSp add del mod modNotes">
        <pc:chgData name="Ernest Wavei" userId="7d0c69e1-f8bd-49ad-bbdd-77db4a82a920" providerId="ADAL" clId="{040716EB-941C-4705-AABD-11364E277301}" dt="2025-11-11T10:01:02.211" v="492" actId="13926"/>
        <pc:sldMkLst>
          <pc:docMk/>
          <pc:sldMk cId="2642391882" sldId="1037"/>
        </pc:sldMkLst>
        <pc:spChg chg="mod">
          <ac:chgData name="Ernest Wavei" userId="7d0c69e1-f8bd-49ad-bbdd-77db4a82a920" providerId="ADAL" clId="{040716EB-941C-4705-AABD-11364E277301}" dt="2025-11-11T10:01:02.211" v="492" actId="13926"/>
          <ac:spMkLst>
            <pc:docMk/>
            <pc:sldMk cId="2642391882" sldId="1037"/>
            <ac:spMk id="3" creationId="{00000000-0000-0000-0000-000000000000}"/>
          </ac:spMkLst>
        </pc:spChg>
      </pc:sldChg>
      <pc:sldChg chg="modSp add del modNotes">
        <pc:chgData name="Ernest Wavei" userId="7d0c69e1-f8bd-49ad-bbdd-77db4a82a920" providerId="ADAL" clId="{040716EB-941C-4705-AABD-11364E277301}" dt="2025-11-11T09:58:46.414" v="482" actId="47"/>
        <pc:sldMkLst>
          <pc:docMk/>
          <pc:sldMk cId="1304289788" sldId="1038"/>
        </pc:sldMkLst>
        <pc:spChg chg="mod">
          <ac:chgData name="Ernest Wavei" userId="7d0c69e1-f8bd-49ad-bbdd-77db4a82a920" providerId="ADAL" clId="{040716EB-941C-4705-AABD-11364E277301}" dt="2025-11-06T11:11:30.223" v="1"/>
          <ac:spMkLst>
            <pc:docMk/>
            <pc:sldMk cId="1304289788" sldId="1038"/>
            <ac:spMk id="2" creationId="{32536192-4F49-2F80-BA71-101A52633BEB}"/>
          </ac:spMkLst>
        </pc:spChg>
        <pc:spChg chg="mod">
          <ac:chgData name="Ernest Wavei" userId="7d0c69e1-f8bd-49ad-bbdd-77db4a82a920" providerId="ADAL" clId="{040716EB-941C-4705-AABD-11364E277301}" dt="2025-11-06T11:11:30.223" v="1"/>
          <ac:spMkLst>
            <pc:docMk/>
            <pc:sldMk cId="1304289788" sldId="1038"/>
            <ac:spMk id="3" creationId="{6E556567-C362-F68D-CD82-4AB5BD58B8A7}"/>
          </ac:spMkLst>
        </pc:spChg>
      </pc:sldChg>
      <pc:sldChg chg="modSp new mod">
        <pc:chgData name="Ernest Wavei" userId="7d0c69e1-f8bd-49ad-bbdd-77db4a82a920" providerId="ADAL" clId="{040716EB-941C-4705-AABD-11364E277301}" dt="2025-11-11T09:55:42.483" v="469" actId="255"/>
        <pc:sldMkLst>
          <pc:docMk/>
          <pc:sldMk cId="4108749736" sldId="1039"/>
        </pc:sldMkLst>
        <pc:spChg chg="mod">
          <ac:chgData name="Ernest Wavei" userId="7d0c69e1-f8bd-49ad-bbdd-77db4a82a920" providerId="ADAL" clId="{040716EB-941C-4705-AABD-11364E277301}" dt="2025-11-11T09:55:28.618" v="465" actId="122"/>
          <ac:spMkLst>
            <pc:docMk/>
            <pc:sldMk cId="4108749736" sldId="1039"/>
            <ac:spMk id="2" creationId="{F8FDCD59-C283-450A-B9B8-9ABCD39EAA75}"/>
          </ac:spMkLst>
        </pc:spChg>
        <pc:spChg chg="mod">
          <ac:chgData name="Ernest Wavei" userId="7d0c69e1-f8bd-49ad-bbdd-77db4a82a920" providerId="ADAL" clId="{040716EB-941C-4705-AABD-11364E277301}" dt="2025-11-11T09:55:42.483" v="469" actId="255"/>
          <ac:spMkLst>
            <pc:docMk/>
            <pc:sldMk cId="4108749736" sldId="1039"/>
            <ac:spMk id="3" creationId="{2597D6EE-ECDC-AA85-4B58-5F808394E863}"/>
          </ac:spMkLst>
        </pc:spChg>
      </pc:sldChg>
      <pc:sldMasterChg chg="modSp modSldLayout">
        <pc:chgData name="Ernest Wavei" userId="7d0c69e1-f8bd-49ad-bbdd-77db4a82a920" providerId="ADAL" clId="{040716EB-941C-4705-AABD-11364E277301}" dt="2025-11-06T11:11:30.223" v="1"/>
        <pc:sldMasterMkLst>
          <pc:docMk/>
          <pc:sldMasterMk cId="3199328627" sldId="2147483662"/>
        </pc:sldMasterMkLst>
        <pc:picChg chg="mod">
          <ac:chgData name="Ernest Wavei" userId="7d0c69e1-f8bd-49ad-bbdd-77db4a82a920" providerId="ADAL" clId="{040716EB-941C-4705-AABD-11364E277301}" dt="2025-11-06T11:11:30.223" v="1"/>
          <ac:picMkLst>
            <pc:docMk/>
            <pc:sldMasterMk cId="3199328627" sldId="2147483662"/>
            <ac:picMk id="8" creationId="{B11DD05D-E9D6-9843-8D15-F038D77E7422}"/>
          </ac:picMkLst>
        </pc:picChg>
        <pc:sldLayoutChg chg="modSp">
          <pc:chgData name="Ernest Wavei" userId="7d0c69e1-f8bd-49ad-bbdd-77db4a82a920" providerId="ADAL" clId="{040716EB-941C-4705-AABD-11364E277301}" dt="2025-11-06T11:11:30.223" v="1"/>
          <pc:sldLayoutMkLst>
            <pc:docMk/>
            <pc:sldMasterMk cId="3199328627" sldId="2147483662"/>
            <pc:sldLayoutMk cId="2048649259" sldId="2147483648"/>
          </pc:sldLayoutMkLst>
          <pc:spChg chg="mod">
            <ac:chgData name="Ernest Wavei" userId="7d0c69e1-f8bd-49ad-bbdd-77db4a82a920" providerId="ADAL" clId="{040716EB-941C-4705-AABD-11364E277301}" dt="2025-11-06T11:11:30.223" v="1"/>
            <ac:spMkLst>
              <pc:docMk/>
              <pc:sldMasterMk cId="3199328627" sldId="2147483662"/>
              <pc:sldLayoutMk cId="2048649259" sldId="2147483648"/>
              <ac:spMk id="2" creationId="{92D77E0C-7BD5-5549-A375-8247A3893243}"/>
            </ac:spMkLst>
          </pc:spChg>
        </pc:sldLayoutChg>
      </pc:sldMasterChg>
      <pc:sldMasterChg chg="modSp modSldLayout">
        <pc:chgData name="Ernest Wavei" userId="7d0c69e1-f8bd-49ad-bbdd-77db4a82a920" providerId="ADAL" clId="{040716EB-941C-4705-AABD-11364E277301}" dt="2025-11-06T11:11:30.223" v="1"/>
        <pc:sldMasterMkLst>
          <pc:docMk/>
          <pc:sldMasterMk cId="1439537101" sldId="2147483663"/>
        </pc:sldMasterMkLst>
        <pc:picChg chg="mod">
          <ac:chgData name="Ernest Wavei" userId="7d0c69e1-f8bd-49ad-bbdd-77db4a82a920" providerId="ADAL" clId="{040716EB-941C-4705-AABD-11364E277301}" dt="2025-11-06T11:11:30.223" v="1"/>
          <ac:picMkLst>
            <pc:docMk/>
            <pc:sldMasterMk cId="1439537101" sldId="2147483663"/>
            <ac:picMk id="8" creationId="{6F6BDCC3-68A5-F445-88C0-DAB78F462C86}"/>
          </ac:picMkLst>
        </pc:picChg>
        <pc:sldLayoutChg chg="modSp">
          <pc:chgData name="Ernest Wavei" userId="7d0c69e1-f8bd-49ad-bbdd-77db4a82a920" providerId="ADAL" clId="{040716EB-941C-4705-AABD-11364E277301}" dt="2025-11-06T11:11:30.223" v="1"/>
          <pc:sldLayoutMkLst>
            <pc:docMk/>
            <pc:sldMasterMk cId="1439537101" sldId="2147483663"/>
            <pc:sldLayoutMk cId="3868080227" sldId="2147483752"/>
          </pc:sldLayoutMkLst>
          <pc:spChg chg="mod">
            <ac:chgData name="Ernest Wavei" userId="7d0c69e1-f8bd-49ad-bbdd-77db4a82a920" providerId="ADAL" clId="{040716EB-941C-4705-AABD-11364E277301}" dt="2025-11-06T11:11:30.223" v="1"/>
            <ac:spMkLst>
              <pc:docMk/>
              <pc:sldMasterMk cId="1439537101" sldId="2147483663"/>
              <pc:sldLayoutMk cId="3868080227" sldId="2147483752"/>
              <ac:spMk id="2" creationId="{4D5EAA79-7DCE-46C3-9004-2EDC6E665587}"/>
            </ac:spMkLst>
          </pc:spChg>
          <pc:spChg chg="mod">
            <ac:chgData name="Ernest Wavei" userId="7d0c69e1-f8bd-49ad-bbdd-77db4a82a920" providerId="ADAL" clId="{040716EB-941C-4705-AABD-11364E277301}" dt="2025-11-06T11:11:30.223" v="1"/>
            <ac:spMkLst>
              <pc:docMk/>
              <pc:sldMasterMk cId="1439537101" sldId="2147483663"/>
              <pc:sldLayoutMk cId="3868080227" sldId="2147483752"/>
              <ac:spMk id="3" creationId="{FB1957E2-D01A-4EE5-98A0-6EF2B07EDDEB}"/>
            </ac:spMkLst>
          </pc:spChg>
        </pc:sldLayoutChg>
      </pc:sldMasterChg>
      <pc:sldMasterChg chg="modSp modSldLayout">
        <pc:chgData name="Ernest Wavei" userId="7d0c69e1-f8bd-49ad-bbdd-77db4a82a920" providerId="ADAL" clId="{040716EB-941C-4705-AABD-11364E277301}" dt="2025-11-06T11:11:30.223" v="1"/>
        <pc:sldMasterMkLst>
          <pc:docMk/>
          <pc:sldMasterMk cId="1288790940" sldId="2147483666"/>
        </pc:sldMasterMkLst>
        <pc:picChg chg="mod">
          <ac:chgData name="Ernest Wavei" userId="7d0c69e1-f8bd-49ad-bbdd-77db4a82a920" providerId="ADAL" clId="{040716EB-941C-4705-AABD-11364E277301}" dt="2025-11-06T11:11:30.223" v="1"/>
          <ac:picMkLst>
            <pc:docMk/>
            <pc:sldMasterMk cId="1288790940" sldId="2147483666"/>
            <ac:picMk id="8" creationId="{0C1BDC32-D4F1-3049-91DC-0E2B06EFA56F}"/>
          </ac:picMkLst>
        </pc:picChg>
        <pc:sldLayoutChg chg="modSp">
          <pc:chgData name="Ernest Wavei" userId="7d0c69e1-f8bd-49ad-bbdd-77db4a82a920" providerId="ADAL" clId="{040716EB-941C-4705-AABD-11364E277301}" dt="2025-11-06T11:11:30.223" v="1"/>
          <pc:sldLayoutMkLst>
            <pc:docMk/>
            <pc:sldMasterMk cId="1288790940" sldId="2147483666"/>
            <pc:sldLayoutMk cId="286662793" sldId="2147483667"/>
          </pc:sldLayoutMkLst>
          <pc:spChg chg="mod">
            <ac:chgData name="Ernest Wavei" userId="7d0c69e1-f8bd-49ad-bbdd-77db4a82a920" providerId="ADAL" clId="{040716EB-941C-4705-AABD-11364E277301}" dt="2025-11-06T11:11:30.223" v="1"/>
            <ac:spMkLst>
              <pc:docMk/>
              <pc:sldMasterMk cId="1288790940" sldId="2147483666"/>
              <pc:sldLayoutMk cId="286662793" sldId="2147483667"/>
              <ac:spMk id="3" creationId="{9C98C58F-EF67-CB44-8825-0F046CAF7261}"/>
            </ac:spMkLst>
          </pc:spChg>
        </pc:sldLayoutChg>
      </pc:sldMasterChg>
      <pc:sldMasterChg chg="modSp modSldLayout">
        <pc:chgData name="Ernest Wavei" userId="7d0c69e1-f8bd-49ad-bbdd-77db4a82a920" providerId="ADAL" clId="{040716EB-941C-4705-AABD-11364E277301}" dt="2025-11-06T11:11:30.223" v="1"/>
        <pc:sldMasterMkLst>
          <pc:docMk/>
          <pc:sldMasterMk cId="1339742971" sldId="2147483668"/>
        </pc:sldMasterMkLst>
        <pc:picChg chg="mod">
          <ac:chgData name="Ernest Wavei" userId="7d0c69e1-f8bd-49ad-bbdd-77db4a82a920" providerId="ADAL" clId="{040716EB-941C-4705-AABD-11364E277301}" dt="2025-11-06T11:11:30.223" v="1"/>
          <ac:picMkLst>
            <pc:docMk/>
            <pc:sldMasterMk cId="1339742971" sldId="2147483668"/>
            <ac:picMk id="8" creationId="{8BE69152-AADC-5147-A851-5818AE827F0D}"/>
          </ac:picMkLst>
        </pc:picChg>
        <pc:sldLayoutChg chg="modSp">
          <pc:chgData name="Ernest Wavei" userId="7d0c69e1-f8bd-49ad-bbdd-77db4a82a920" providerId="ADAL" clId="{040716EB-941C-4705-AABD-11364E277301}" dt="2025-11-06T11:11:30.223" v="1"/>
          <pc:sldLayoutMkLst>
            <pc:docMk/>
            <pc:sldMasterMk cId="1339742971" sldId="2147483668"/>
            <pc:sldLayoutMk cId="3761956396" sldId="2147483753"/>
          </pc:sldLayoutMkLst>
          <pc:spChg chg="mod">
            <ac:chgData name="Ernest Wavei" userId="7d0c69e1-f8bd-49ad-bbdd-77db4a82a920" providerId="ADAL" clId="{040716EB-941C-4705-AABD-11364E277301}" dt="2025-11-06T11:11:30.223" v="1"/>
            <ac:spMkLst>
              <pc:docMk/>
              <pc:sldMasterMk cId="1339742971" sldId="2147483668"/>
              <pc:sldLayoutMk cId="3761956396" sldId="2147483753"/>
              <ac:spMk id="2" creationId="{8D2484BA-3CDD-4CBE-B8ED-A5FF1D64E3F7}"/>
            </ac:spMkLst>
          </pc:spChg>
          <pc:spChg chg="mod">
            <ac:chgData name="Ernest Wavei" userId="7d0c69e1-f8bd-49ad-bbdd-77db4a82a920" providerId="ADAL" clId="{040716EB-941C-4705-AABD-11364E277301}" dt="2025-11-06T11:11:30.223" v="1"/>
            <ac:spMkLst>
              <pc:docMk/>
              <pc:sldMasterMk cId="1339742971" sldId="2147483668"/>
              <pc:sldLayoutMk cId="3761956396" sldId="2147483753"/>
              <ac:spMk id="3" creationId="{75E0E428-53E1-4CD8-9933-11FC7D6E747D}"/>
            </ac:spMkLst>
          </pc:spChg>
        </pc:sldLayoutChg>
      </pc:sldMasterChg>
      <pc:sldMasterChg chg="modSp modSldLayout">
        <pc:chgData name="Ernest Wavei" userId="7d0c69e1-f8bd-49ad-bbdd-77db4a82a920" providerId="ADAL" clId="{040716EB-941C-4705-AABD-11364E277301}" dt="2025-11-06T11:11:30.223" v="1"/>
        <pc:sldMasterMkLst>
          <pc:docMk/>
          <pc:sldMasterMk cId="921761218" sldId="2147483669"/>
        </pc:sldMasterMkLst>
        <pc:picChg chg="mod">
          <ac:chgData name="Ernest Wavei" userId="7d0c69e1-f8bd-49ad-bbdd-77db4a82a920" providerId="ADAL" clId="{040716EB-941C-4705-AABD-11364E277301}" dt="2025-11-06T11:11:30.223" v="1"/>
          <ac:picMkLst>
            <pc:docMk/>
            <pc:sldMasterMk cId="921761218" sldId="2147483669"/>
            <ac:picMk id="8" creationId="{65277B58-6235-064D-97B2-D0F4DEB59BA2}"/>
          </ac:picMkLst>
        </pc:picChg>
        <pc:sldLayoutChg chg="modSp">
          <pc:chgData name="Ernest Wavei" userId="7d0c69e1-f8bd-49ad-bbdd-77db4a82a920" providerId="ADAL" clId="{040716EB-941C-4705-AABD-11364E277301}" dt="2025-11-06T11:11:30.223" v="1"/>
          <pc:sldLayoutMkLst>
            <pc:docMk/>
            <pc:sldMasterMk cId="921761218" sldId="2147483669"/>
            <pc:sldLayoutMk cId="3440184068" sldId="2147483670"/>
          </pc:sldLayoutMkLst>
          <pc:spChg chg="mod">
            <ac:chgData name="Ernest Wavei" userId="7d0c69e1-f8bd-49ad-bbdd-77db4a82a920" providerId="ADAL" clId="{040716EB-941C-4705-AABD-11364E277301}" dt="2025-11-06T11:11:30.223" v="1"/>
            <ac:spMkLst>
              <pc:docMk/>
              <pc:sldMasterMk cId="921761218" sldId="2147483669"/>
              <pc:sldLayoutMk cId="3440184068" sldId="2147483670"/>
              <ac:spMk id="3" creationId="{BF0BA9FB-2FDB-7E46-981B-3CC0ADD4E578}"/>
            </ac:spMkLst>
          </pc:spChg>
        </pc:sldLayoutChg>
        <pc:sldLayoutChg chg="modSp">
          <pc:chgData name="Ernest Wavei" userId="7d0c69e1-f8bd-49ad-bbdd-77db4a82a920" providerId="ADAL" clId="{040716EB-941C-4705-AABD-11364E277301}" dt="2025-11-06T11:11:30.223" v="1"/>
          <pc:sldLayoutMkLst>
            <pc:docMk/>
            <pc:sldMasterMk cId="921761218" sldId="2147483669"/>
            <pc:sldLayoutMk cId="685753093" sldId="2147483671"/>
          </pc:sldLayoutMkLst>
          <pc:spChg chg="mod">
            <ac:chgData name="Ernest Wavei" userId="7d0c69e1-f8bd-49ad-bbdd-77db4a82a920" providerId="ADAL" clId="{040716EB-941C-4705-AABD-11364E277301}" dt="2025-11-06T11:11:30.223" v="1"/>
            <ac:spMkLst>
              <pc:docMk/>
              <pc:sldMasterMk cId="921761218" sldId="2147483669"/>
              <pc:sldLayoutMk cId="685753093" sldId="2147483671"/>
              <ac:spMk id="3" creationId="{59F52B34-1263-5340-99D2-7468DF6FDF56}"/>
            </ac:spMkLst>
          </pc:spChg>
          <pc:spChg chg="mod">
            <ac:chgData name="Ernest Wavei" userId="7d0c69e1-f8bd-49ad-bbdd-77db4a82a920" providerId="ADAL" clId="{040716EB-941C-4705-AABD-11364E277301}" dt="2025-11-06T11:11:30.223" v="1"/>
            <ac:spMkLst>
              <pc:docMk/>
              <pc:sldMasterMk cId="921761218" sldId="2147483669"/>
              <pc:sldLayoutMk cId="685753093" sldId="2147483671"/>
              <ac:spMk id="6" creationId="{160C76CE-A814-A147-9C0B-27514F28EA56}"/>
            </ac:spMkLst>
          </pc:spChg>
        </pc:sldLayoutChg>
      </pc:sldMasterChg>
      <pc:sldMasterChg chg="modSp modSldLayout">
        <pc:chgData name="Ernest Wavei" userId="7d0c69e1-f8bd-49ad-bbdd-77db4a82a920" providerId="ADAL" clId="{040716EB-941C-4705-AABD-11364E277301}" dt="2025-11-06T11:11:30.223" v="1"/>
        <pc:sldMasterMkLst>
          <pc:docMk/>
          <pc:sldMasterMk cId="3119471356" sldId="2147483672"/>
        </pc:sldMasterMkLst>
        <pc:picChg chg="mod">
          <ac:chgData name="Ernest Wavei" userId="7d0c69e1-f8bd-49ad-bbdd-77db4a82a920" providerId="ADAL" clId="{040716EB-941C-4705-AABD-11364E277301}" dt="2025-11-06T11:11:30.223" v="1"/>
          <ac:picMkLst>
            <pc:docMk/>
            <pc:sldMasterMk cId="3119471356" sldId="2147483672"/>
            <ac:picMk id="8" creationId="{444BC08C-2962-454D-849E-17D2822D1382}"/>
          </ac:picMkLst>
        </pc:picChg>
        <pc:sldLayoutChg chg="modSp">
          <pc:chgData name="Ernest Wavei" userId="7d0c69e1-f8bd-49ad-bbdd-77db4a82a920" providerId="ADAL" clId="{040716EB-941C-4705-AABD-11364E277301}" dt="2025-11-06T11:11:30.223" v="1"/>
          <pc:sldLayoutMkLst>
            <pc:docMk/>
            <pc:sldMasterMk cId="3119471356" sldId="2147483672"/>
            <pc:sldLayoutMk cId="3942648333" sldId="2147483673"/>
          </pc:sldLayoutMkLst>
          <pc:spChg chg="mod">
            <ac:chgData name="Ernest Wavei" userId="7d0c69e1-f8bd-49ad-bbdd-77db4a82a920" providerId="ADAL" clId="{040716EB-941C-4705-AABD-11364E277301}" dt="2025-11-06T11:11:30.223" v="1"/>
            <ac:spMkLst>
              <pc:docMk/>
              <pc:sldMasterMk cId="3119471356" sldId="2147483672"/>
              <pc:sldLayoutMk cId="3942648333" sldId="2147483673"/>
              <ac:spMk id="3" creationId="{5AD7A99E-5B7F-6649-9A4D-E3C41FE51EE1}"/>
            </ac:spMkLst>
          </pc:spChg>
        </pc:sldLayoutChg>
      </pc:sldMasterChg>
      <pc:sldMasterChg chg="modSp modSldLayout">
        <pc:chgData name="Ernest Wavei" userId="7d0c69e1-f8bd-49ad-bbdd-77db4a82a920" providerId="ADAL" clId="{040716EB-941C-4705-AABD-11364E277301}" dt="2025-11-06T11:11:30.223" v="1"/>
        <pc:sldMasterMkLst>
          <pc:docMk/>
          <pc:sldMasterMk cId="1919443053" sldId="2147483674"/>
        </pc:sldMasterMkLst>
        <pc:picChg chg="mod">
          <ac:chgData name="Ernest Wavei" userId="7d0c69e1-f8bd-49ad-bbdd-77db4a82a920" providerId="ADAL" clId="{040716EB-941C-4705-AABD-11364E277301}" dt="2025-11-06T11:11:30.223" v="1"/>
          <ac:picMkLst>
            <pc:docMk/>
            <pc:sldMasterMk cId="1919443053" sldId="2147483674"/>
            <ac:picMk id="8" creationId="{9204EC72-2D01-394B-9A9E-F65E10B37F41}"/>
          </ac:picMkLst>
        </pc:picChg>
        <pc:sldLayoutChg chg="modSp">
          <pc:chgData name="Ernest Wavei" userId="7d0c69e1-f8bd-49ad-bbdd-77db4a82a920" providerId="ADAL" clId="{040716EB-941C-4705-AABD-11364E277301}" dt="2025-11-06T11:11:30.223" v="1"/>
          <pc:sldLayoutMkLst>
            <pc:docMk/>
            <pc:sldMasterMk cId="1919443053" sldId="2147483674"/>
            <pc:sldLayoutMk cId="4123628421" sldId="2147483675"/>
          </pc:sldLayoutMkLst>
          <pc:spChg chg="mod">
            <ac:chgData name="Ernest Wavei" userId="7d0c69e1-f8bd-49ad-bbdd-77db4a82a920" providerId="ADAL" clId="{040716EB-941C-4705-AABD-11364E277301}" dt="2025-11-06T11:11:30.223" v="1"/>
            <ac:spMkLst>
              <pc:docMk/>
              <pc:sldMasterMk cId="1919443053" sldId="2147483674"/>
              <pc:sldLayoutMk cId="4123628421" sldId="2147483675"/>
              <ac:spMk id="3" creationId="{AE47795F-9AD2-A242-9522-9B44F1A5DF9D}"/>
            </ac:spMkLst>
          </pc:spChg>
          <pc:spChg chg="mod">
            <ac:chgData name="Ernest Wavei" userId="7d0c69e1-f8bd-49ad-bbdd-77db4a82a920" providerId="ADAL" clId="{040716EB-941C-4705-AABD-11364E277301}" dt="2025-11-06T11:11:30.223" v="1"/>
            <ac:spMkLst>
              <pc:docMk/>
              <pc:sldMasterMk cId="1919443053" sldId="2147483674"/>
              <pc:sldLayoutMk cId="4123628421" sldId="2147483675"/>
              <ac:spMk id="4" creationId="{D1C6F2FA-9D48-5647-B3AE-270F4C5B4527}"/>
            </ac:spMkLst>
          </pc:spChg>
        </pc:sldLayoutChg>
      </pc:sldMasterChg>
      <pc:sldMasterChg chg="modSp modSldLayout">
        <pc:chgData name="Ernest Wavei" userId="7d0c69e1-f8bd-49ad-bbdd-77db4a82a920" providerId="ADAL" clId="{040716EB-941C-4705-AABD-11364E277301}" dt="2025-11-06T11:11:30.223" v="1"/>
        <pc:sldMasterMkLst>
          <pc:docMk/>
          <pc:sldMasterMk cId="2867895613" sldId="2147483676"/>
        </pc:sldMasterMkLst>
        <pc:picChg chg="mod">
          <ac:chgData name="Ernest Wavei" userId="7d0c69e1-f8bd-49ad-bbdd-77db4a82a920" providerId="ADAL" clId="{040716EB-941C-4705-AABD-11364E277301}" dt="2025-11-06T11:11:30.223" v="1"/>
          <ac:picMkLst>
            <pc:docMk/>
            <pc:sldMasterMk cId="2867895613" sldId="2147483676"/>
            <ac:picMk id="8" creationId="{07D91359-67D2-A247-898E-E5E6274F864F}"/>
          </ac:picMkLst>
        </pc:picChg>
        <pc:sldLayoutChg chg="modSp">
          <pc:chgData name="Ernest Wavei" userId="7d0c69e1-f8bd-49ad-bbdd-77db4a82a920" providerId="ADAL" clId="{040716EB-941C-4705-AABD-11364E277301}" dt="2025-11-06T11:11:30.223" v="1"/>
          <pc:sldLayoutMkLst>
            <pc:docMk/>
            <pc:sldMasterMk cId="2867895613" sldId="2147483676"/>
            <pc:sldLayoutMk cId="2272742108" sldId="2147483677"/>
          </pc:sldLayoutMkLst>
          <pc:spChg chg="mod">
            <ac:chgData name="Ernest Wavei" userId="7d0c69e1-f8bd-49ad-bbdd-77db4a82a920" providerId="ADAL" clId="{040716EB-941C-4705-AABD-11364E277301}" dt="2025-11-06T11:11:30.223" v="1"/>
            <ac:spMkLst>
              <pc:docMk/>
              <pc:sldMasterMk cId="2867895613" sldId="2147483676"/>
              <pc:sldLayoutMk cId="2272742108" sldId="2147483677"/>
              <ac:spMk id="3" creationId="{E3A74712-E683-8D4A-897E-564DD5A5F4C0}"/>
            </ac:spMkLst>
          </pc:spChg>
          <pc:spChg chg="mod">
            <ac:chgData name="Ernest Wavei" userId="7d0c69e1-f8bd-49ad-bbdd-77db4a82a920" providerId="ADAL" clId="{040716EB-941C-4705-AABD-11364E277301}" dt="2025-11-06T11:11:30.223" v="1"/>
            <ac:spMkLst>
              <pc:docMk/>
              <pc:sldMasterMk cId="2867895613" sldId="2147483676"/>
              <pc:sldLayoutMk cId="2272742108" sldId="2147483677"/>
              <ac:spMk id="4" creationId="{16161775-7EDC-3249-8DBB-B8547B34CE06}"/>
            </ac:spMkLst>
          </pc:spChg>
        </pc:sldLayoutChg>
      </pc:sldMasterChg>
      <pc:sldMasterChg chg="modSp modSldLayout">
        <pc:chgData name="Ernest Wavei" userId="7d0c69e1-f8bd-49ad-bbdd-77db4a82a920" providerId="ADAL" clId="{040716EB-941C-4705-AABD-11364E277301}" dt="2025-11-06T11:11:30.223" v="1"/>
        <pc:sldMasterMkLst>
          <pc:docMk/>
          <pc:sldMasterMk cId="1251622122" sldId="2147483680"/>
        </pc:sldMasterMkLst>
        <pc:picChg chg="mod">
          <ac:chgData name="Ernest Wavei" userId="7d0c69e1-f8bd-49ad-bbdd-77db4a82a920" providerId="ADAL" clId="{040716EB-941C-4705-AABD-11364E277301}" dt="2025-11-06T11:11:30.223" v="1"/>
          <ac:picMkLst>
            <pc:docMk/>
            <pc:sldMasterMk cId="1251622122" sldId="2147483680"/>
            <ac:picMk id="10" creationId="{62A00376-38CB-5547-8DDE-248B1E7270B7}"/>
          </ac:picMkLst>
        </pc:picChg>
        <pc:sldLayoutChg chg="modSp">
          <pc:chgData name="Ernest Wavei" userId="7d0c69e1-f8bd-49ad-bbdd-77db4a82a920" providerId="ADAL" clId="{040716EB-941C-4705-AABD-11364E277301}" dt="2025-11-06T11:11:30.223" v="1"/>
          <pc:sldLayoutMkLst>
            <pc:docMk/>
            <pc:sldMasterMk cId="1251622122" sldId="2147483680"/>
            <pc:sldLayoutMk cId="3971786554" sldId="2147483681"/>
          </pc:sldLayoutMkLst>
          <pc:spChg chg="mod">
            <ac:chgData name="Ernest Wavei" userId="7d0c69e1-f8bd-49ad-bbdd-77db4a82a920" providerId="ADAL" clId="{040716EB-941C-4705-AABD-11364E277301}" dt="2025-11-06T11:11:30.223" v="1"/>
            <ac:spMkLst>
              <pc:docMk/>
              <pc:sldMasterMk cId="1251622122" sldId="2147483680"/>
              <pc:sldLayoutMk cId="3971786554" sldId="2147483681"/>
              <ac:spMk id="2" creationId="{3625973B-0617-EF4E-B8BA-63C0CB6CF07F}"/>
            </ac:spMkLst>
          </pc:spChg>
          <pc:spChg chg="mod">
            <ac:chgData name="Ernest Wavei" userId="7d0c69e1-f8bd-49ad-bbdd-77db4a82a920" providerId="ADAL" clId="{040716EB-941C-4705-AABD-11364E277301}" dt="2025-11-06T11:11:30.223" v="1"/>
            <ac:spMkLst>
              <pc:docMk/>
              <pc:sldMasterMk cId="1251622122" sldId="2147483680"/>
              <pc:sldLayoutMk cId="3971786554" sldId="2147483681"/>
              <ac:spMk id="3" creationId="{29C96FA2-1610-8644-A46F-A1F0404166D4}"/>
            </ac:spMkLst>
          </pc:spChg>
          <pc:spChg chg="mod">
            <ac:chgData name="Ernest Wavei" userId="7d0c69e1-f8bd-49ad-bbdd-77db4a82a920" providerId="ADAL" clId="{040716EB-941C-4705-AABD-11364E277301}" dt="2025-11-06T11:11:30.223" v="1"/>
            <ac:spMkLst>
              <pc:docMk/>
              <pc:sldMasterMk cId="1251622122" sldId="2147483680"/>
              <pc:sldLayoutMk cId="3971786554" sldId="2147483681"/>
              <ac:spMk id="4" creationId="{4D1632FC-BFB2-3A43-8489-9556F79A1B5B}"/>
            </ac:spMkLst>
          </pc:spChg>
          <pc:spChg chg="mod">
            <ac:chgData name="Ernest Wavei" userId="7d0c69e1-f8bd-49ad-bbdd-77db4a82a920" providerId="ADAL" clId="{040716EB-941C-4705-AABD-11364E277301}" dt="2025-11-06T11:11:30.223" v="1"/>
            <ac:spMkLst>
              <pc:docMk/>
              <pc:sldMasterMk cId="1251622122" sldId="2147483680"/>
              <pc:sldLayoutMk cId="3971786554" sldId="2147483681"/>
              <ac:spMk id="5" creationId="{54227885-DFCC-AC4E-9AA9-B19EAD3FAC8C}"/>
            </ac:spMkLst>
          </pc:spChg>
          <pc:spChg chg="mod">
            <ac:chgData name="Ernest Wavei" userId="7d0c69e1-f8bd-49ad-bbdd-77db4a82a920" providerId="ADAL" clId="{040716EB-941C-4705-AABD-11364E277301}" dt="2025-11-06T11:11:30.223" v="1"/>
            <ac:spMkLst>
              <pc:docMk/>
              <pc:sldMasterMk cId="1251622122" sldId="2147483680"/>
              <pc:sldLayoutMk cId="3971786554" sldId="2147483681"/>
              <ac:spMk id="6" creationId="{CCA20796-B193-A04C-9EFF-19756A579A3C}"/>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1989646181" sldId="2147483682"/>
          </pc:sldLayoutMkLst>
          <pc:spChg chg="mod">
            <ac:chgData name="Ernest Wavei" userId="7d0c69e1-f8bd-49ad-bbdd-77db4a82a920" providerId="ADAL" clId="{040716EB-941C-4705-AABD-11364E277301}" dt="2025-11-06T11:11:30.223" v="1"/>
            <ac:spMkLst>
              <pc:docMk/>
              <pc:sldMasterMk cId="1251622122" sldId="2147483680"/>
              <pc:sldLayoutMk cId="1989646181" sldId="2147483682"/>
              <ac:spMk id="2" creationId="{378A49A3-4F36-9940-9066-5FFBFF416F01}"/>
            </ac:spMkLst>
          </pc:spChg>
          <pc:spChg chg="mod">
            <ac:chgData name="Ernest Wavei" userId="7d0c69e1-f8bd-49ad-bbdd-77db4a82a920" providerId="ADAL" clId="{040716EB-941C-4705-AABD-11364E277301}" dt="2025-11-06T11:11:30.223" v="1"/>
            <ac:spMkLst>
              <pc:docMk/>
              <pc:sldMasterMk cId="1251622122" sldId="2147483680"/>
              <pc:sldLayoutMk cId="1989646181" sldId="2147483682"/>
              <ac:spMk id="3" creationId="{D1005FF9-2955-4A45-9B9A-ECB15C4D4D36}"/>
            </ac:spMkLst>
          </pc:spChg>
          <pc:spChg chg="mod">
            <ac:chgData name="Ernest Wavei" userId="7d0c69e1-f8bd-49ad-bbdd-77db4a82a920" providerId="ADAL" clId="{040716EB-941C-4705-AABD-11364E277301}" dt="2025-11-06T11:11:30.223" v="1"/>
            <ac:spMkLst>
              <pc:docMk/>
              <pc:sldMasterMk cId="1251622122" sldId="2147483680"/>
              <pc:sldLayoutMk cId="1989646181" sldId="2147483682"/>
              <ac:spMk id="4" creationId="{68F3DD13-0DF7-B143-9A75-A1333935E09C}"/>
            </ac:spMkLst>
          </pc:spChg>
          <pc:spChg chg="mod">
            <ac:chgData name="Ernest Wavei" userId="7d0c69e1-f8bd-49ad-bbdd-77db4a82a920" providerId="ADAL" clId="{040716EB-941C-4705-AABD-11364E277301}" dt="2025-11-06T11:11:30.223" v="1"/>
            <ac:spMkLst>
              <pc:docMk/>
              <pc:sldMasterMk cId="1251622122" sldId="2147483680"/>
              <pc:sldLayoutMk cId="1989646181" sldId="2147483682"/>
              <ac:spMk id="5" creationId="{CC0F5F61-03FC-5E4D-A2D5-786169F71F83}"/>
            </ac:spMkLst>
          </pc:spChg>
          <pc:spChg chg="mod">
            <ac:chgData name="Ernest Wavei" userId="7d0c69e1-f8bd-49ad-bbdd-77db4a82a920" providerId="ADAL" clId="{040716EB-941C-4705-AABD-11364E277301}" dt="2025-11-06T11:11:30.223" v="1"/>
            <ac:spMkLst>
              <pc:docMk/>
              <pc:sldMasterMk cId="1251622122" sldId="2147483680"/>
              <pc:sldLayoutMk cId="1989646181" sldId="2147483682"/>
              <ac:spMk id="6" creationId="{8A7D202A-85BC-164E-9912-0D5A29F86B3D}"/>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2509027987" sldId="2147483683"/>
          </pc:sldLayoutMkLst>
          <pc:spChg chg="mod">
            <ac:chgData name="Ernest Wavei" userId="7d0c69e1-f8bd-49ad-bbdd-77db4a82a920" providerId="ADAL" clId="{040716EB-941C-4705-AABD-11364E277301}" dt="2025-11-06T11:11:30.223" v="1"/>
            <ac:spMkLst>
              <pc:docMk/>
              <pc:sldMasterMk cId="1251622122" sldId="2147483680"/>
              <pc:sldLayoutMk cId="2509027987" sldId="2147483683"/>
              <ac:spMk id="2" creationId="{6CFD5AEB-C1B5-334A-9377-51368A72C8E4}"/>
            </ac:spMkLst>
          </pc:spChg>
          <pc:spChg chg="mod">
            <ac:chgData name="Ernest Wavei" userId="7d0c69e1-f8bd-49ad-bbdd-77db4a82a920" providerId="ADAL" clId="{040716EB-941C-4705-AABD-11364E277301}" dt="2025-11-06T11:11:30.223" v="1"/>
            <ac:spMkLst>
              <pc:docMk/>
              <pc:sldMasterMk cId="1251622122" sldId="2147483680"/>
              <pc:sldLayoutMk cId="2509027987" sldId="2147483683"/>
              <ac:spMk id="3" creationId="{4A8C7F90-1245-5E4D-92C9-8F3C02CE7ECD}"/>
            </ac:spMkLst>
          </pc:spChg>
          <pc:spChg chg="mod">
            <ac:chgData name="Ernest Wavei" userId="7d0c69e1-f8bd-49ad-bbdd-77db4a82a920" providerId="ADAL" clId="{040716EB-941C-4705-AABD-11364E277301}" dt="2025-11-06T11:11:30.223" v="1"/>
            <ac:spMkLst>
              <pc:docMk/>
              <pc:sldMasterMk cId="1251622122" sldId="2147483680"/>
              <pc:sldLayoutMk cId="2509027987" sldId="2147483683"/>
              <ac:spMk id="4" creationId="{F5A92210-4E7D-D545-8210-0D9E5F2B0593}"/>
            </ac:spMkLst>
          </pc:spChg>
          <pc:spChg chg="mod">
            <ac:chgData name="Ernest Wavei" userId="7d0c69e1-f8bd-49ad-bbdd-77db4a82a920" providerId="ADAL" clId="{040716EB-941C-4705-AABD-11364E277301}" dt="2025-11-06T11:11:30.223" v="1"/>
            <ac:spMkLst>
              <pc:docMk/>
              <pc:sldMasterMk cId="1251622122" sldId="2147483680"/>
              <pc:sldLayoutMk cId="2509027987" sldId="2147483683"/>
              <ac:spMk id="5" creationId="{69F7020C-CF8C-874F-8F7D-4F95EF5AEC49}"/>
            </ac:spMkLst>
          </pc:spChg>
          <pc:spChg chg="mod">
            <ac:chgData name="Ernest Wavei" userId="7d0c69e1-f8bd-49ad-bbdd-77db4a82a920" providerId="ADAL" clId="{040716EB-941C-4705-AABD-11364E277301}" dt="2025-11-06T11:11:30.223" v="1"/>
            <ac:spMkLst>
              <pc:docMk/>
              <pc:sldMasterMk cId="1251622122" sldId="2147483680"/>
              <pc:sldLayoutMk cId="2509027987" sldId="2147483683"/>
              <ac:spMk id="6" creationId="{F0AB886C-9302-1144-AD86-2FF68AFF58E9}"/>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886049734" sldId="2147483684"/>
          </pc:sldLayoutMkLst>
          <pc:spChg chg="mod">
            <ac:chgData name="Ernest Wavei" userId="7d0c69e1-f8bd-49ad-bbdd-77db4a82a920" providerId="ADAL" clId="{040716EB-941C-4705-AABD-11364E277301}" dt="2025-11-06T11:11:30.223" v="1"/>
            <ac:spMkLst>
              <pc:docMk/>
              <pc:sldMasterMk cId="1251622122" sldId="2147483680"/>
              <pc:sldLayoutMk cId="886049734" sldId="2147483684"/>
              <ac:spMk id="2" creationId="{220A6B11-C7D8-2749-9426-1E386E7DAC99}"/>
            </ac:spMkLst>
          </pc:spChg>
          <pc:spChg chg="mod">
            <ac:chgData name="Ernest Wavei" userId="7d0c69e1-f8bd-49ad-bbdd-77db4a82a920" providerId="ADAL" clId="{040716EB-941C-4705-AABD-11364E277301}" dt="2025-11-06T11:11:30.223" v="1"/>
            <ac:spMkLst>
              <pc:docMk/>
              <pc:sldMasterMk cId="1251622122" sldId="2147483680"/>
              <pc:sldLayoutMk cId="886049734" sldId="2147483684"/>
              <ac:spMk id="3" creationId="{D5C8387C-9E05-3D48-9519-17AE87F15B50}"/>
            </ac:spMkLst>
          </pc:spChg>
          <pc:spChg chg="mod">
            <ac:chgData name="Ernest Wavei" userId="7d0c69e1-f8bd-49ad-bbdd-77db4a82a920" providerId="ADAL" clId="{040716EB-941C-4705-AABD-11364E277301}" dt="2025-11-06T11:11:30.223" v="1"/>
            <ac:spMkLst>
              <pc:docMk/>
              <pc:sldMasterMk cId="1251622122" sldId="2147483680"/>
              <pc:sldLayoutMk cId="886049734" sldId="2147483684"/>
              <ac:spMk id="4" creationId="{36120914-3064-B241-86C3-34F117DC3D17}"/>
            </ac:spMkLst>
          </pc:spChg>
          <pc:spChg chg="mod">
            <ac:chgData name="Ernest Wavei" userId="7d0c69e1-f8bd-49ad-bbdd-77db4a82a920" providerId="ADAL" clId="{040716EB-941C-4705-AABD-11364E277301}" dt="2025-11-06T11:11:30.223" v="1"/>
            <ac:spMkLst>
              <pc:docMk/>
              <pc:sldMasterMk cId="1251622122" sldId="2147483680"/>
              <pc:sldLayoutMk cId="886049734" sldId="2147483684"/>
              <ac:spMk id="5" creationId="{5860EFB3-14AA-E74A-BE69-6864AFF5FA36}"/>
            </ac:spMkLst>
          </pc:spChg>
          <pc:spChg chg="mod">
            <ac:chgData name="Ernest Wavei" userId="7d0c69e1-f8bd-49ad-bbdd-77db4a82a920" providerId="ADAL" clId="{040716EB-941C-4705-AABD-11364E277301}" dt="2025-11-06T11:11:30.223" v="1"/>
            <ac:spMkLst>
              <pc:docMk/>
              <pc:sldMasterMk cId="1251622122" sldId="2147483680"/>
              <pc:sldLayoutMk cId="886049734" sldId="2147483684"/>
              <ac:spMk id="6" creationId="{D1E77BD3-2B44-7B48-9232-ADA469110B8C}"/>
            </ac:spMkLst>
          </pc:spChg>
          <pc:spChg chg="mod">
            <ac:chgData name="Ernest Wavei" userId="7d0c69e1-f8bd-49ad-bbdd-77db4a82a920" providerId="ADAL" clId="{040716EB-941C-4705-AABD-11364E277301}" dt="2025-11-06T11:11:30.223" v="1"/>
            <ac:spMkLst>
              <pc:docMk/>
              <pc:sldMasterMk cId="1251622122" sldId="2147483680"/>
              <pc:sldLayoutMk cId="886049734" sldId="2147483684"/>
              <ac:spMk id="7" creationId="{F28D5B23-1B5C-CF46-B1C6-1F4B0248170F}"/>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1079138667" sldId="2147483685"/>
          </pc:sldLayoutMkLst>
          <pc:spChg chg="mod">
            <ac:chgData name="Ernest Wavei" userId="7d0c69e1-f8bd-49ad-bbdd-77db4a82a920" providerId="ADAL" clId="{040716EB-941C-4705-AABD-11364E277301}" dt="2025-11-06T11:11:30.223" v="1"/>
            <ac:spMkLst>
              <pc:docMk/>
              <pc:sldMasterMk cId="1251622122" sldId="2147483680"/>
              <pc:sldLayoutMk cId="1079138667" sldId="2147483685"/>
              <ac:spMk id="2" creationId="{2E8C20E9-D997-4A46-81FA-88A2A3F99E60}"/>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3" creationId="{AF05FF20-EFC8-7342-A4EE-935B81419636}"/>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4" creationId="{EDCD2759-7C27-8D4B-8D26-072A4D0A597C}"/>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5" creationId="{DBBAF52A-C1D2-4A4A-A681-6D63C1BD2F71}"/>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6" creationId="{582DE55A-B71E-BA41-90D3-2976D4458E4D}"/>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7" creationId="{F6DD9C76-21EA-6248-90F9-7A300362D57E}"/>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8" creationId="{EDA9195B-0651-574C-8781-D551D21A9128}"/>
            </ac:spMkLst>
          </pc:spChg>
          <pc:spChg chg="mod">
            <ac:chgData name="Ernest Wavei" userId="7d0c69e1-f8bd-49ad-bbdd-77db4a82a920" providerId="ADAL" clId="{040716EB-941C-4705-AABD-11364E277301}" dt="2025-11-06T11:11:30.223" v="1"/>
            <ac:spMkLst>
              <pc:docMk/>
              <pc:sldMasterMk cId="1251622122" sldId="2147483680"/>
              <pc:sldLayoutMk cId="1079138667" sldId="2147483685"/>
              <ac:spMk id="9" creationId="{39E0110E-9732-A140-8ECA-B7817FB866F0}"/>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2656021432" sldId="2147483686"/>
          </pc:sldLayoutMkLst>
          <pc:spChg chg="mod">
            <ac:chgData name="Ernest Wavei" userId="7d0c69e1-f8bd-49ad-bbdd-77db4a82a920" providerId="ADAL" clId="{040716EB-941C-4705-AABD-11364E277301}" dt="2025-11-06T11:11:30.223" v="1"/>
            <ac:spMkLst>
              <pc:docMk/>
              <pc:sldMasterMk cId="1251622122" sldId="2147483680"/>
              <pc:sldLayoutMk cId="2656021432" sldId="2147483686"/>
              <ac:spMk id="2" creationId="{0487FEDE-5922-0B45-B788-0D7D57AC3A44}"/>
            </ac:spMkLst>
          </pc:spChg>
          <pc:spChg chg="mod">
            <ac:chgData name="Ernest Wavei" userId="7d0c69e1-f8bd-49ad-bbdd-77db4a82a920" providerId="ADAL" clId="{040716EB-941C-4705-AABD-11364E277301}" dt="2025-11-06T11:11:30.223" v="1"/>
            <ac:spMkLst>
              <pc:docMk/>
              <pc:sldMasterMk cId="1251622122" sldId="2147483680"/>
              <pc:sldLayoutMk cId="2656021432" sldId="2147483686"/>
              <ac:spMk id="3" creationId="{01C1EC47-E33E-D54E-9EEA-C3A7B70D27DB}"/>
            </ac:spMkLst>
          </pc:spChg>
          <pc:spChg chg="mod">
            <ac:chgData name="Ernest Wavei" userId="7d0c69e1-f8bd-49ad-bbdd-77db4a82a920" providerId="ADAL" clId="{040716EB-941C-4705-AABD-11364E277301}" dt="2025-11-06T11:11:30.223" v="1"/>
            <ac:spMkLst>
              <pc:docMk/>
              <pc:sldMasterMk cId="1251622122" sldId="2147483680"/>
              <pc:sldLayoutMk cId="2656021432" sldId="2147483686"/>
              <ac:spMk id="4" creationId="{C4948AD1-BF27-A948-88FF-2DA2B603FA28}"/>
            </ac:spMkLst>
          </pc:spChg>
          <pc:spChg chg="mod">
            <ac:chgData name="Ernest Wavei" userId="7d0c69e1-f8bd-49ad-bbdd-77db4a82a920" providerId="ADAL" clId="{040716EB-941C-4705-AABD-11364E277301}" dt="2025-11-06T11:11:30.223" v="1"/>
            <ac:spMkLst>
              <pc:docMk/>
              <pc:sldMasterMk cId="1251622122" sldId="2147483680"/>
              <pc:sldLayoutMk cId="2656021432" sldId="2147483686"/>
              <ac:spMk id="5" creationId="{070ED372-A8C4-3742-ABA0-D80BD442204D}"/>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2593494363" sldId="2147483687"/>
          </pc:sldLayoutMkLst>
          <pc:spChg chg="mod">
            <ac:chgData name="Ernest Wavei" userId="7d0c69e1-f8bd-49ad-bbdd-77db4a82a920" providerId="ADAL" clId="{040716EB-941C-4705-AABD-11364E277301}" dt="2025-11-06T11:11:30.223" v="1"/>
            <ac:spMkLst>
              <pc:docMk/>
              <pc:sldMasterMk cId="1251622122" sldId="2147483680"/>
              <pc:sldLayoutMk cId="2593494363" sldId="2147483687"/>
              <ac:spMk id="2" creationId="{FE37BA7C-5C50-FC46-8459-FFD45D09F08A}"/>
            </ac:spMkLst>
          </pc:spChg>
          <pc:spChg chg="mod">
            <ac:chgData name="Ernest Wavei" userId="7d0c69e1-f8bd-49ad-bbdd-77db4a82a920" providerId="ADAL" clId="{040716EB-941C-4705-AABD-11364E277301}" dt="2025-11-06T11:11:30.223" v="1"/>
            <ac:spMkLst>
              <pc:docMk/>
              <pc:sldMasterMk cId="1251622122" sldId="2147483680"/>
              <pc:sldLayoutMk cId="2593494363" sldId="2147483687"/>
              <ac:spMk id="3" creationId="{DACE0E85-3D60-2E45-B2A8-AF03F170557A}"/>
            </ac:spMkLst>
          </pc:spChg>
          <pc:spChg chg="mod">
            <ac:chgData name="Ernest Wavei" userId="7d0c69e1-f8bd-49ad-bbdd-77db4a82a920" providerId="ADAL" clId="{040716EB-941C-4705-AABD-11364E277301}" dt="2025-11-06T11:11:30.223" v="1"/>
            <ac:spMkLst>
              <pc:docMk/>
              <pc:sldMasterMk cId="1251622122" sldId="2147483680"/>
              <pc:sldLayoutMk cId="2593494363" sldId="2147483687"/>
              <ac:spMk id="4" creationId="{50319475-D5FB-9B49-987C-89F08A93FC3B}"/>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979517844" sldId="2147483688"/>
          </pc:sldLayoutMkLst>
          <pc:spChg chg="mod">
            <ac:chgData name="Ernest Wavei" userId="7d0c69e1-f8bd-49ad-bbdd-77db4a82a920" providerId="ADAL" clId="{040716EB-941C-4705-AABD-11364E277301}" dt="2025-11-06T11:11:30.223" v="1"/>
            <ac:spMkLst>
              <pc:docMk/>
              <pc:sldMasterMk cId="1251622122" sldId="2147483680"/>
              <pc:sldLayoutMk cId="979517844" sldId="2147483688"/>
              <ac:spMk id="2" creationId="{971D3232-B722-DC40-A650-A55D07AE3103}"/>
            </ac:spMkLst>
          </pc:spChg>
          <pc:spChg chg="mod">
            <ac:chgData name="Ernest Wavei" userId="7d0c69e1-f8bd-49ad-bbdd-77db4a82a920" providerId="ADAL" clId="{040716EB-941C-4705-AABD-11364E277301}" dt="2025-11-06T11:11:30.223" v="1"/>
            <ac:spMkLst>
              <pc:docMk/>
              <pc:sldMasterMk cId="1251622122" sldId="2147483680"/>
              <pc:sldLayoutMk cId="979517844" sldId="2147483688"/>
              <ac:spMk id="3" creationId="{3DED0E3E-EF3F-F044-8662-647F8EA0A3D0}"/>
            </ac:spMkLst>
          </pc:spChg>
          <pc:spChg chg="mod">
            <ac:chgData name="Ernest Wavei" userId="7d0c69e1-f8bd-49ad-bbdd-77db4a82a920" providerId="ADAL" clId="{040716EB-941C-4705-AABD-11364E277301}" dt="2025-11-06T11:11:30.223" v="1"/>
            <ac:spMkLst>
              <pc:docMk/>
              <pc:sldMasterMk cId="1251622122" sldId="2147483680"/>
              <pc:sldLayoutMk cId="979517844" sldId="2147483688"/>
              <ac:spMk id="4" creationId="{F7D01F15-9474-B049-9462-3E2BABACC531}"/>
            </ac:spMkLst>
          </pc:spChg>
          <pc:spChg chg="mod">
            <ac:chgData name="Ernest Wavei" userId="7d0c69e1-f8bd-49ad-bbdd-77db4a82a920" providerId="ADAL" clId="{040716EB-941C-4705-AABD-11364E277301}" dt="2025-11-06T11:11:30.223" v="1"/>
            <ac:spMkLst>
              <pc:docMk/>
              <pc:sldMasterMk cId="1251622122" sldId="2147483680"/>
              <pc:sldLayoutMk cId="979517844" sldId="2147483688"/>
              <ac:spMk id="5" creationId="{A1A53BC6-051F-444F-AD9A-4C2A86698AD9}"/>
            </ac:spMkLst>
          </pc:spChg>
          <pc:spChg chg="mod">
            <ac:chgData name="Ernest Wavei" userId="7d0c69e1-f8bd-49ad-bbdd-77db4a82a920" providerId="ADAL" clId="{040716EB-941C-4705-AABD-11364E277301}" dt="2025-11-06T11:11:30.223" v="1"/>
            <ac:spMkLst>
              <pc:docMk/>
              <pc:sldMasterMk cId="1251622122" sldId="2147483680"/>
              <pc:sldLayoutMk cId="979517844" sldId="2147483688"/>
              <ac:spMk id="6" creationId="{AE365583-E373-B940-8238-DEB57E2FDBDA}"/>
            </ac:spMkLst>
          </pc:spChg>
          <pc:spChg chg="mod">
            <ac:chgData name="Ernest Wavei" userId="7d0c69e1-f8bd-49ad-bbdd-77db4a82a920" providerId="ADAL" clId="{040716EB-941C-4705-AABD-11364E277301}" dt="2025-11-06T11:11:30.223" v="1"/>
            <ac:spMkLst>
              <pc:docMk/>
              <pc:sldMasterMk cId="1251622122" sldId="2147483680"/>
              <pc:sldLayoutMk cId="979517844" sldId="2147483688"/>
              <ac:spMk id="7" creationId="{0A3FE136-665B-7540-AD01-230AE2421E7F}"/>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4153212562" sldId="2147483689"/>
          </pc:sldLayoutMkLst>
          <pc:spChg chg="mod">
            <ac:chgData name="Ernest Wavei" userId="7d0c69e1-f8bd-49ad-bbdd-77db4a82a920" providerId="ADAL" clId="{040716EB-941C-4705-AABD-11364E277301}" dt="2025-11-06T11:11:30.223" v="1"/>
            <ac:spMkLst>
              <pc:docMk/>
              <pc:sldMasterMk cId="1251622122" sldId="2147483680"/>
              <pc:sldLayoutMk cId="4153212562" sldId="2147483689"/>
              <ac:spMk id="2" creationId="{474C6D91-043A-DC40-9990-1D2F1DD39EEE}"/>
            </ac:spMkLst>
          </pc:spChg>
          <pc:spChg chg="mod">
            <ac:chgData name="Ernest Wavei" userId="7d0c69e1-f8bd-49ad-bbdd-77db4a82a920" providerId="ADAL" clId="{040716EB-941C-4705-AABD-11364E277301}" dt="2025-11-06T11:11:30.223" v="1"/>
            <ac:spMkLst>
              <pc:docMk/>
              <pc:sldMasterMk cId="1251622122" sldId="2147483680"/>
              <pc:sldLayoutMk cId="4153212562" sldId="2147483689"/>
              <ac:spMk id="3" creationId="{553CB045-C2D7-4747-82DF-AAAF51D5DB00}"/>
            </ac:spMkLst>
          </pc:spChg>
          <pc:spChg chg="mod">
            <ac:chgData name="Ernest Wavei" userId="7d0c69e1-f8bd-49ad-bbdd-77db4a82a920" providerId="ADAL" clId="{040716EB-941C-4705-AABD-11364E277301}" dt="2025-11-06T11:11:30.223" v="1"/>
            <ac:spMkLst>
              <pc:docMk/>
              <pc:sldMasterMk cId="1251622122" sldId="2147483680"/>
              <pc:sldLayoutMk cId="4153212562" sldId="2147483689"/>
              <ac:spMk id="4" creationId="{EA632F0D-BDC5-0846-BD6E-0E29AB4B2B49}"/>
            </ac:spMkLst>
          </pc:spChg>
          <pc:spChg chg="mod">
            <ac:chgData name="Ernest Wavei" userId="7d0c69e1-f8bd-49ad-bbdd-77db4a82a920" providerId="ADAL" clId="{040716EB-941C-4705-AABD-11364E277301}" dt="2025-11-06T11:11:30.223" v="1"/>
            <ac:spMkLst>
              <pc:docMk/>
              <pc:sldMasterMk cId="1251622122" sldId="2147483680"/>
              <pc:sldLayoutMk cId="4153212562" sldId="2147483689"/>
              <ac:spMk id="5" creationId="{EC9E92B8-6A96-F048-8214-476C2AB23F30}"/>
            </ac:spMkLst>
          </pc:spChg>
          <pc:spChg chg="mod">
            <ac:chgData name="Ernest Wavei" userId="7d0c69e1-f8bd-49ad-bbdd-77db4a82a920" providerId="ADAL" clId="{040716EB-941C-4705-AABD-11364E277301}" dt="2025-11-06T11:11:30.223" v="1"/>
            <ac:spMkLst>
              <pc:docMk/>
              <pc:sldMasterMk cId="1251622122" sldId="2147483680"/>
              <pc:sldLayoutMk cId="4153212562" sldId="2147483689"/>
              <ac:spMk id="6" creationId="{2BA0D68D-0C4D-2842-B1FF-77B6B1F09EA7}"/>
            </ac:spMkLst>
          </pc:spChg>
          <pc:spChg chg="mod">
            <ac:chgData name="Ernest Wavei" userId="7d0c69e1-f8bd-49ad-bbdd-77db4a82a920" providerId="ADAL" clId="{040716EB-941C-4705-AABD-11364E277301}" dt="2025-11-06T11:11:30.223" v="1"/>
            <ac:spMkLst>
              <pc:docMk/>
              <pc:sldMasterMk cId="1251622122" sldId="2147483680"/>
              <pc:sldLayoutMk cId="4153212562" sldId="2147483689"/>
              <ac:spMk id="7" creationId="{48E086E4-267A-744B-8F48-069154009E8E}"/>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2911799620" sldId="2147483690"/>
          </pc:sldLayoutMkLst>
          <pc:spChg chg="mod">
            <ac:chgData name="Ernest Wavei" userId="7d0c69e1-f8bd-49ad-bbdd-77db4a82a920" providerId="ADAL" clId="{040716EB-941C-4705-AABD-11364E277301}" dt="2025-11-06T11:11:30.223" v="1"/>
            <ac:spMkLst>
              <pc:docMk/>
              <pc:sldMasterMk cId="1251622122" sldId="2147483680"/>
              <pc:sldLayoutMk cId="2911799620" sldId="2147483690"/>
              <ac:spMk id="2" creationId="{D573AFD1-A60D-7749-B561-5B4522AD7A83}"/>
            </ac:spMkLst>
          </pc:spChg>
          <pc:spChg chg="mod">
            <ac:chgData name="Ernest Wavei" userId="7d0c69e1-f8bd-49ad-bbdd-77db4a82a920" providerId="ADAL" clId="{040716EB-941C-4705-AABD-11364E277301}" dt="2025-11-06T11:11:30.223" v="1"/>
            <ac:spMkLst>
              <pc:docMk/>
              <pc:sldMasterMk cId="1251622122" sldId="2147483680"/>
              <pc:sldLayoutMk cId="2911799620" sldId="2147483690"/>
              <ac:spMk id="3" creationId="{DDF7E477-22BF-1D4C-8447-04EB5093E928}"/>
            </ac:spMkLst>
          </pc:spChg>
          <pc:spChg chg="mod">
            <ac:chgData name="Ernest Wavei" userId="7d0c69e1-f8bd-49ad-bbdd-77db4a82a920" providerId="ADAL" clId="{040716EB-941C-4705-AABD-11364E277301}" dt="2025-11-06T11:11:30.223" v="1"/>
            <ac:spMkLst>
              <pc:docMk/>
              <pc:sldMasterMk cId="1251622122" sldId="2147483680"/>
              <pc:sldLayoutMk cId="2911799620" sldId="2147483690"/>
              <ac:spMk id="4" creationId="{1867D9CA-A248-2C49-83E5-8B28A9D15E4E}"/>
            </ac:spMkLst>
          </pc:spChg>
          <pc:spChg chg="mod">
            <ac:chgData name="Ernest Wavei" userId="7d0c69e1-f8bd-49ad-bbdd-77db4a82a920" providerId="ADAL" clId="{040716EB-941C-4705-AABD-11364E277301}" dt="2025-11-06T11:11:30.223" v="1"/>
            <ac:spMkLst>
              <pc:docMk/>
              <pc:sldMasterMk cId="1251622122" sldId="2147483680"/>
              <pc:sldLayoutMk cId="2911799620" sldId="2147483690"/>
              <ac:spMk id="5" creationId="{33FE155C-A8F2-834B-AE93-3A757E848C3B}"/>
            </ac:spMkLst>
          </pc:spChg>
          <pc:spChg chg="mod">
            <ac:chgData name="Ernest Wavei" userId="7d0c69e1-f8bd-49ad-bbdd-77db4a82a920" providerId="ADAL" clId="{040716EB-941C-4705-AABD-11364E277301}" dt="2025-11-06T11:11:30.223" v="1"/>
            <ac:spMkLst>
              <pc:docMk/>
              <pc:sldMasterMk cId="1251622122" sldId="2147483680"/>
              <pc:sldLayoutMk cId="2911799620" sldId="2147483690"/>
              <ac:spMk id="6" creationId="{4E5F338A-A5BB-2740-8547-26EE98F6B0D4}"/>
            </ac:spMkLst>
          </pc:spChg>
        </pc:sldLayoutChg>
        <pc:sldLayoutChg chg="modSp">
          <pc:chgData name="Ernest Wavei" userId="7d0c69e1-f8bd-49ad-bbdd-77db4a82a920" providerId="ADAL" clId="{040716EB-941C-4705-AABD-11364E277301}" dt="2025-11-06T11:11:30.223" v="1"/>
          <pc:sldLayoutMkLst>
            <pc:docMk/>
            <pc:sldMasterMk cId="1251622122" sldId="2147483680"/>
            <pc:sldLayoutMk cId="3244335152" sldId="2147483691"/>
          </pc:sldLayoutMkLst>
          <pc:spChg chg="mod">
            <ac:chgData name="Ernest Wavei" userId="7d0c69e1-f8bd-49ad-bbdd-77db4a82a920" providerId="ADAL" clId="{040716EB-941C-4705-AABD-11364E277301}" dt="2025-11-06T11:11:30.223" v="1"/>
            <ac:spMkLst>
              <pc:docMk/>
              <pc:sldMasterMk cId="1251622122" sldId="2147483680"/>
              <pc:sldLayoutMk cId="3244335152" sldId="2147483691"/>
              <ac:spMk id="2" creationId="{EFD3409A-915E-9648-BA65-2EA8FF736F18}"/>
            </ac:spMkLst>
          </pc:spChg>
          <pc:spChg chg="mod">
            <ac:chgData name="Ernest Wavei" userId="7d0c69e1-f8bd-49ad-bbdd-77db4a82a920" providerId="ADAL" clId="{040716EB-941C-4705-AABD-11364E277301}" dt="2025-11-06T11:11:30.223" v="1"/>
            <ac:spMkLst>
              <pc:docMk/>
              <pc:sldMasterMk cId="1251622122" sldId="2147483680"/>
              <pc:sldLayoutMk cId="3244335152" sldId="2147483691"/>
              <ac:spMk id="3" creationId="{0039DD88-072B-B947-979D-A153BB3B3D80}"/>
            </ac:spMkLst>
          </pc:spChg>
          <pc:spChg chg="mod">
            <ac:chgData name="Ernest Wavei" userId="7d0c69e1-f8bd-49ad-bbdd-77db4a82a920" providerId="ADAL" clId="{040716EB-941C-4705-AABD-11364E277301}" dt="2025-11-06T11:11:30.223" v="1"/>
            <ac:spMkLst>
              <pc:docMk/>
              <pc:sldMasterMk cId="1251622122" sldId="2147483680"/>
              <pc:sldLayoutMk cId="3244335152" sldId="2147483691"/>
              <ac:spMk id="4" creationId="{6798F075-D74E-7847-9BF2-CC8442DCECE1}"/>
            </ac:spMkLst>
          </pc:spChg>
          <pc:spChg chg="mod">
            <ac:chgData name="Ernest Wavei" userId="7d0c69e1-f8bd-49ad-bbdd-77db4a82a920" providerId="ADAL" clId="{040716EB-941C-4705-AABD-11364E277301}" dt="2025-11-06T11:11:30.223" v="1"/>
            <ac:spMkLst>
              <pc:docMk/>
              <pc:sldMasterMk cId="1251622122" sldId="2147483680"/>
              <pc:sldLayoutMk cId="3244335152" sldId="2147483691"/>
              <ac:spMk id="5" creationId="{7A0699C4-6F46-9C4C-BDEC-A74A8E75F2FD}"/>
            </ac:spMkLst>
          </pc:spChg>
          <pc:spChg chg="mod">
            <ac:chgData name="Ernest Wavei" userId="7d0c69e1-f8bd-49ad-bbdd-77db4a82a920" providerId="ADAL" clId="{040716EB-941C-4705-AABD-11364E277301}" dt="2025-11-06T11:11:30.223" v="1"/>
            <ac:spMkLst>
              <pc:docMk/>
              <pc:sldMasterMk cId="1251622122" sldId="2147483680"/>
              <pc:sldLayoutMk cId="3244335152" sldId="2147483691"/>
              <ac:spMk id="6" creationId="{715D6642-D80E-FC44-8915-3EE693353B7A}"/>
            </ac:spMkLst>
          </pc:spChg>
        </pc:sldLayoutChg>
      </pc:sldMasterChg>
      <pc:sldMasterChg chg="modSp modSldLayout">
        <pc:chgData name="Ernest Wavei" userId="7d0c69e1-f8bd-49ad-bbdd-77db4a82a920" providerId="ADAL" clId="{040716EB-941C-4705-AABD-11364E277301}" dt="2025-11-06T11:11:30.223" v="1"/>
        <pc:sldMasterMkLst>
          <pc:docMk/>
          <pc:sldMasterMk cId="847168410" sldId="2147483692"/>
        </pc:sldMasterMkLst>
        <pc:picChg chg="mod">
          <ac:chgData name="Ernest Wavei" userId="7d0c69e1-f8bd-49ad-bbdd-77db4a82a920" providerId="ADAL" clId="{040716EB-941C-4705-AABD-11364E277301}" dt="2025-11-06T11:11:30.223" v="1"/>
          <ac:picMkLst>
            <pc:docMk/>
            <pc:sldMasterMk cId="847168410" sldId="2147483692"/>
            <ac:picMk id="8" creationId="{382E4C30-7575-D148-87A5-842F6A4E7C8C}"/>
          </ac:picMkLst>
        </pc:picChg>
        <pc:sldLayoutChg chg="modSp">
          <pc:chgData name="Ernest Wavei" userId="7d0c69e1-f8bd-49ad-bbdd-77db4a82a920" providerId="ADAL" clId="{040716EB-941C-4705-AABD-11364E277301}" dt="2025-11-06T11:11:30.223" v="1"/>
          <pc:sldLayoutMkLst>
            <pc:docMk/>
            <pc:sldMasterMk cId="847168410" sldId="2147483692"/>
            <pc:sldLayoutMk cId="1757194907" sldId="2147483694"/>
          </pc:sldLayoutMkLst>
          <pc:spChg chg="mod">
            <ac:chgData name="Ernest Wavei" userId="7d0c69e1-f8bd-49ad-bbdd-77db4a82a920" providerId="ADAL" clId="{040716EB-941C-4705-AABD-11364E277301}" dt="2025-11-06T11:11:30.223" v="1"/>
            <ac:spMkLst>
              <pc:docMk/>
              <pc:sldMasterMk cId="847168410" sldId="2147483692"/>
              <pc:sldLayoutMk cId="1757194907" sldId="2147483694"/>
              <ac:spMk id="2" creationId="{B8E13553-AB8B-C341-93A5-5CC82D843D32}"/>
            </ac:spMkLst>
          </pc:spChg>
          <pc:spChg chg="mod">
            <ac:chgData name="Ernest Wavei" userId="7d0c69e1-f8bd-49ad-bbdd-77db4a82a920" providerId="ADAL" clId="{040716EB-941C-4705-AABD-11364E277301}" dt="2025-11-06T11:11:30.223" v="1"/>
            <ac:spMkLst>
              <pc:docMk/>
              <pc:sldMasterMk cId="847168410" sldId="2147483692"/>
              <pc:sldLayoutMk cId="1757194907" sldId="2147483694"/>
              <ac:spMk id="3" creationId="{AA1CB8C6-8818-9C4E-9A49-B521788745D4}"/>
            </ac:spMkLst>
          </pc:spChg>
        </pc:sldLayoutChg>
        <pc:sldLayoutChg chg="modSp">
          <pc:chgData name="Ernest Wavei" userId="7d0c69e1-f8bd-49ad-bbdd-77db4a82a920" providerId="ADAL" clId="{040716EB-941C-4705-AABD-11364E277301}" dt="2025-11-06T11:11:30.223" v="1"/>
          <pc:sldLayoutMkLst>
            <pc:docMk/>
            <pc:sldMasterMk cId="847168410" sldId="2147483692"/>
            <pc:sldLayoutMk cId="2719517338" sldId="2147483696"/>
          </pc:sldLayoutMkLst>
          <pc:spChg chg="mod">
            <ac:chgData name="Ernest Wavei" userId="7d0c69e1-f8bd-49ad-bbdd-77db4a82a920" providerId="ADAL" clId="{040716EB-941C-4705-AABD-11364E277301}" dt="2025-11-06T11:11:30.223" v="1"/>
            <ac:spMkLst>
              <pc:docMk/>
              <pc:sldMasterMk cId="847168410" sldId="2147483692"/>
              <pc:sldLayoutMk cId="2719517338" sldId="2147483696"/>
              <ac:spMk id="2" creationId="{7557033D-9F3E-8248-9B9F-E98406770C4F}"/>
            </ac:spMkLst>
          </pc:spChg>
          <pc:spChg chg="mod">
            <ac:chgData name="Ernest Wavei" userId="7d0c69e1-f8bd-49ad-bbdd-77db4a82a920" providerId="ADAL" clId="{040716EB-941C-4705-AABD-11364E277301}" dt="2025-11-06T11:11:30.223" v="1"/>
            <ac:spMkLst>
              <pc:docMk/>
              <pc:sldMasterMk cId="847168410" sldId="2147483692"/>
              <pc:sldLayoutMk cId="2719517338" sldId="2147483696"/>
              <ac:spMk id="3" creationId="{78D8C34B-9896-0E40-BD81-61E38533FA8D}"/>
            </ac:spMkLst>
          </pc:spChg>
          <pc:spChg chg="mod">
            <ac:chgData name="Ernest Wavei" userId="7d0c69e1-f8bd-49ad-bbdd-77db4a82a920" providerId="ADAL" clId="{040716EB-941C-4705-AABD-11364E277301}" dt="2025-11-06T11:11:30.223" v="1"/>
            <ac:spMkLst>
              <pc:docMk/>
              <pc:sldMasterMk cId="847168410" sldId="2147483692"/>
              <pc:sldLayoutMk cId="2719517338" sldId="2147483696"/>
              <ac:spMk id="4" creationId="{808F99B9-D9F3-D448-81A1-3C9FA0DB51B0}"/>
            </ac:spMkLst>
          </pc:spChg>
        </pc:sldLayoutChg>
        <pc:sldLayoutChg chg="modSp">
          <pc:chgData name="Ernest Wavei" userId="7d0c69e1-f8bd-49ad-bbdd-77db4a82a920" providerId="ADAL" clId="{040716EB-941C-4705-AABD-11364E277301}" dt="2025-11-06T11:11:30.223" v="1"/>
          <pc:sldLayoutMkLst>
            <pc:docMk/>
            <pc:sldMasterMk cId="847168410" sldId="2147483692"/>
            <pc:sldLayoutMk cId="1234747292" sldId="2147483701"/>
          </pc:sldLayoutMkLst>
          <pc:spChg chg="mod">
            <ac:chgData name="Ernest Wavei" userId="7d0c69e1-f8bd-49ad-bbdd-77db4a82a920" providerId="ADAL" clId="{040716EB-941C-4705-AABD-11364E277301}" dt="2025-11-06T11:11:30.223" v="1"/>
            <ac:spMkLst>
              <pc:docMk/>
              <pc:sldMasterMk cId="847168410" sldId="2147483692"/>
              <pc:sldLayoutMk cId="1234747292" sldId="2147483701"/>
              <ac:spMk id="2" creationId="{A8A08889-95C7-C547-A1EA-A22929CE988D}"/>
            </ac:spMkLst>
          </pc:spChg>
          <pc:spChg chg="mod">
            <ac:chgData name="Ernest Wavei" userId="7d0c69e1-f8bd-49ad-bbdd-77db4a82a920" providerId="ADAL" clId="{040716EB-941C-4705-AABD-11364E277301}" dt="2025-11-06T11:11:30.223" v="1"/>
            <ac:spMkLst>
              <pc:docMk/>
              <pc:sldMasterMk cId="847168410" sldId="2147483692"/>
              <pc:sldLayoutMk cId="1234747292" sldId="2147483701"/>
              <ac:spMk id="3" creationId="{EA5581E7-B6AD-1144-AFF7-D87531D22088}"/>
            </ac:spMkLst>
          </pc:spChg>
          <pc:spChg chg="mod">
            <ac:chgData name="Ernest Wavei" userId="7d0c69e1-f8bd-49ad-bbdd-77db4a82a920" providerId="ADAL" clId="{040716EB-941C-4705-AABD-11364E277301}" dt="2025-11-06T11:11:30.223" v="1"/>
            <ac:spMkLst>
              <pc:docMk/>
              <pc:sldMasterMk cId="847168410" sldId="2147483692"/>
              <pc:sldLayoutMk cId="1234747292" sldId="2147483701"/>
              <ac:spMk id="4" creationId="{9DFC0E95-E99E-4C48-9AA8-DCB130280040}"/>
            </ac:spMkLst>
          </pc:spChg>
        </pc:sldLayoutChg>
      </pc:sldMasterChg>
      <pc:sldMasterChg chg="modSp modSldLayout">
        <pc:chgData name="Ernest Wavei" userId="7d0c69e1-f8bd-49ad-bbdd-77db4a82a920" providerId="ADAL" clId="{040716EB-941C-4705-AABD-11364E277301}" dt="2025-11-06T11:11:30.223" v="1"/>
        <pc:sldMasterMkLst>
          <pc:docMk/>
          <pc:sldMasterMk cId="1915559488" sldId="2147483704"/>
        </pc:sldMasterMkLst>
        <pc:picChg chg="mod">
          <ac:chgData name="Ernest Wavei" userId="7d0c69e1-f8bd-49ad-bbdd-77db4a82a920" providerId="ADAL" clId="{040716EB-941C-4705-AABD-11364E277301}" dt="2025-11-06T11:11:30.223" v="1"/>
          <ac:picMkLst>
            <pc:docMk/>
            <pc:sldMasterMk cId="1915559488" sldId="2147483704"/>
            <ac:picMk id="8" creationId="{3B4127EB-145A-B946-9EF1-43A59ADB3403}"/>
          </ac:picMkLst>
        </pc:picChg>
        <pc:sldLayoutChg chg="modSp">
          <pc:chgData name="Ernest Wavei" userId="7d0c69e1-f8bd-49ad-bbdd-77db4a82a920" providerId="ADAL" clId="{040716EB-941C-4705-AABD-11364E277301}" dt="2025-11-06T11:11:30.223" v="1"/>
          <pc:sldLayoutMkLst>
            <pc:docMk/>
            <pc:sldMasterMk cId="1915559488" sldId="2147483704"/>
            <pc:sldLayoutMk cId="3275815000" sldId="2147483705"/>
          </pc:sldLayoutMkLst>
          <pc:spChg chg="mod">
            <ac:chgData name="Ernest Wavei" userId="7d0c69e1-f8bd-49ad-bbdd-77db4a82a920" providerId="ADAL" clId="{040716EB-941C-4705-AABD-11364E277301}" dt="2025-11-06T11:11:30.223" v="1"/>
            <ac:spMkLst>
              <pc:docMk/>
              <pc:sldMasterMk cId="1915559488" sldId="2147483704"/>
              <pc:sldLayoutMk cId="3275815000" sldId="2147483705"/>
              <ac:spMk id="7" creationId="{B07AF117-4642-4B4F-9E27-4D6E2B7C5EF6}"/>
            </ac:spMkLst>
          </pc:spChg>
          <pc:spChg chg="mod">
            <ac:chgData name="Ernest Wavei" userId="7d0c69e1-f8bd-49ad-bbdd-77db4a82a920" providerId="ADAL" clId="{040716EB-941C-4705-AABD-11364E277301}" dt="2025-11-06T11:11:30.223" v="1"/>
            <ac:spMkLst>
              <pc:docMk/>
              <pc:sldMasterMk cId="1915559488" sldId="2147483704"/>
              <pc:sldLayoutMk cId="3275815000" sldId="2147483705"/>
              <ac:spMk id="8" creationId="{27C814C8-3E80-F94B-8AAA-96F2F4684695}"/>
            </ac:spMkLst>
          </pc:spChg>
        </pc:sldLayoutChg>
        <pc:sldLayoutChg chg="modSp">
          <pc:chgData name="Ernest Wavei" userId="7d0c69e1-f8bd-49ad-bbdd-77db4a82a920" providerId="ADAL" clId="{040716EB-941C-4705-AABD-11364E277301}" dt="2025-11-06T11:11:30.223" v="1"/>
          <pc:sldLayoutMkLst>
            <pc:docMk/>
            <pc:sldMasterMk cId="1915559488" sldId="2147483704"/>
            <pc:sldLayoutMk cId="1743241292" sldId="2147483708"/>
          </pc:sldLayoutMkLst>
          <pc:spChg chg="mod">
            <ac:chgData name="Ernest Wavei" userId="7d0c69e1-f8bd-49ad-bbdd-77db4a82a920" providerId="ADAL" clId="{040716EB-941C-4705-AABD-11364E277301}" dt="2025-11-06T11:11:30.223" v="1"/>
            <ac:spMkLst>
              <pc:docMk/>
              <pc:sldMasterMk cId="1915559488" sldId="2147483704"/>
              <pc:sldLayoutMk cId="1743241292" sldId="2147483708"/>
              <ac:spMk id="3" creationId="{E5AA01EA-088C-C946-BEA0-F7A16D611B3C}"/>
            </ac:spMkLst>
          </pc:spChg>
          <pc:spChg chg="mod">
            <ac:chgData name="Ernest Wavei" userId="7d0c69e1-f8bd-49ad-bbdd-77db4a82a920" providerId="ADAL" clId="{040716EB-941C-4705-AABD-11364E277301}" dt="2025-11-06T11:11:30.223" v="1"/>
            <ac:spMkLst>
              <pc:docMk/>
              <pc:sldMasterMk cId="1915559488" sldId="2147483704"/>
              <pc:sldLayoutMk cId="1743241292" sldId="2147483708"/>
              <ac:spMk id="4" creationId="{D21DB74E-393F-8341-8EDE-BCD3D1EC5002}"/>
            </ac:spMkLst>
          </pc:spChg>
          <pc:spChg chg="mod">
            <ac:chgData name="Ernest Wavei" userId="7d0c69e1-f8bd-49ad-bbdd-77db4a82a920" providerId="ADAL" clId="{040716EB-941C-4705-AABD-11364E277301}" dt="2025-11-06T11:11:30.223" v="1"/>
            <ac:spMkLst>
              <pc:docMk/>
              <pc:sldMasterMk cId="1915559488" sldId="2147483704"/>
              <pc:sldLayoutMk cId="1743241292" sldId="2147483708"/>
              <ac:spMk id="8" creationId="{B9C1506C-B0E9-4E4D-9F5A-01E9D6DE132E}"/>
            </ac:spMkLst>
          </pc:spChg>
        </pc:sldLayoutChg>
      </pc:sldMasterChg>
      <pc:sldMasterChg chg="modSp modSldLayout">
        <pc:chgData name="Ernest Wavei" userId="7d0c69e1-f8bd-49ad-bbdd-77db4a82a920" providerId="ADAL" clId="{040716EB-941C-4705-AABD-11364E277301}" dt="2025-11-06T11:11:30.223" v="1"/>
        <pc:sldMasterMkLst>
          <pc:docMk/>
          <pc:sldMasterMk cId="224443458" sldId="2147483712"/>
        </pc:sldMasterMkLst>
        <pc:picChg chg="mod">
          <ac:chgData name="Ernest Wavei" userId="7d0c69e1-f8bd-49ad-bbdd-77db4a82a920" providerId="ADAL" clId="{040716EB-941C-4705-AABD-11364E277301}" dt="2025-11-06T11:11:30.223" v="1"/>
          <ac:picMkLst>
            <pc:docMk/>
            <pc:sldMasterMk cId="224443458" sldId="2147483712"/>
            <ac:picMk id="8" creationId="{CD47BF98-06ED-7B44-BEB7-FB20FA299010}"/>
          </ac:picMkLst>
        </pc:picChg>
        <pc:sldLayoutChg chg="modSp">
          <pc:chgData name="Ernest Wavei" userId="7d0c69e1-f8bd-49ad-bbdd-77db4a82a920" providerId="ADAL" clId="{040716EB-941C-4705-AABD-11364E277301}" dt="2025-11-06T11:11:30.223" v="1"/>
          <pc:sldLayoutMkLst>
            <pc:docMk/>
            <pc:sldMasterMk cId="224443458" sldId="2147483712"/>
            <pc:sldLayoutMk cId="1941042865" sldId="2147483713"/>
          </pc:sldLayoutMkLst>
          <pc:spChg chg="mod">
            <ac:chgData name="Ernest Wavei" userId="7d0c69e1-f8bd-49ad-bbdd-77db4a82a920" providerId="ADAL" clId="{040716EB-941C-4705-AABD-11364E277301}" dt="2025-11-06T11:11:30.223" v="1"/>
            <ac:spMkLst>
              <pc:docMk/>
              <pc:sldMasterMk cId="224443458" sldId="2147483712"/>
              <pc:sldLayoutMk cId="1941042865" sldId="2147483713"/>
              <ac:spMk id="2" creationId="{2567CF91-8FB7-0B42-A329-E11BE478FD57}"/>
            </ac:spMkLst>
          </pc:spChg>
          <pc:spChg chg="mod">
            <ac:chgData name="Ernest Wavei" userId="7d0c69e1-f8bd-49ad-bbdd-77db4a82a920" providerId="ADAL" clId="{040716EB-941C-4705-AABD-11364E277301}" dt="2025-11-06T11:11:30.223" v="1"/>
            <ac:spMkLst>
              <pc:docMk/>
              <pc:sldMasterMk cId="224443458" sldId="2147483712"/>
              <pc:sldLayoutMk cId="1941042865" sldId="2147483713"/>
              <ac:spMk id="3" creationId="{F534FCA1-D7E4-A64A-B793-6901C347CA51}"/>
            </ac:spMkLst>
          </pc:spChg>
          <pc:spChg chg="mod">
            <ac:chgData name="Ernest Wavei" userId="7d0c69e1-f8bd-49ad-bbdd-77db4a82a920" providerId="ADAL" clId="{040716EB-941C-4705-AABD-11364E277301}" dt="2025-11-06T11:11:30.223" v="1"/>
            <ac:spMkLst>
              <pc:docMk/>
              <pc:sldMasterMk cId="224443458" sldId="2147483712"/>
              <pc:sldLayoutMk cId="1941042865" sldId="2147483713"/>
              <ac:spMk id="4" creationId="{CDCEEFF4-2699-2845-91D9-D5A07A078814}"/>
            </ac:spMkLst>
          </pc:spChg>
          <pc:spChg chg="mod">
            <ac:chgData name="Ernest Wavei" userId="7d0c69e1-f8bd-49ad-bbdd-77db4a82a920" providerId="ADAL" clId="{040716EB-941C-4705-AABD-11364E277301}" dt="2025-11-06T11:11:30.223" v="1"/>
            <ac:spMkLst>
              <pc:docMk/>
              <pc:sldMasterMk cId="224443458" sldId="2147483712"/>
              <pc:sldLayoutMk cId="1941042865" sldId="2147483713"/>
              <ac:spMk id="5" creationId="{C53D7AE9-B962-CC42-BA86-B1E5EDE333EB}"/>
            </ac:spMkLst>
          </pc:spChg>
          <pc:spChg chg="mod">
            <ac:chgData name="Ernest Wavei" userId="7d0c69e1-f8bd-49ad-bbdd-77db4a82a920" providerId="ADAL" clId="{040716EB-941C-4705-AABD-11364E277301}" dt="2025-11-06T11:11:30.223" v="1"/>
            <ac:spMkLst>
              <pc:docMk/>
              <pc:sldMasterMk cId="224443458" sldId="2147483712"/>
              <pc:sldLayoutMk cId="1941042865" sldId="2147483713"/>
              <ac:spMk id="6" creationId="{3C947482-2CC9-0E4C-870E-8D35795D50A1}"/>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2677773522" sldId="2147483714"/>
          </pc:sldLayoutMkLst>
          <pc:spChg chg="mod">
            <ac:chgData name="Ernest Wavei" userId="7d0c69e1-f8bd-49ad-bbdd-77db4a82a920" providerId="ADAL" clId="{040716EB-941C-4705-AABD-11364E277301}" dt="2025-11-06T11:11:30.223" v="1"/>
            <ac:spMkLst>
              <pc:docMk/>
              <pc:sldMasterMk cId="224443458" sldId="2147483712"/>
              <pc:sldLayoutMk cId="2677773522" sldId="2147483714"/>
              <ac:spMk id="2" creationId="{D4591516-56E3-FE49-AF8F-9F2EF75D8C77}"/>
            </ac:spMkLst>
          </pc:spChg>
          <pc:spChg chg="mod">
            <ac:chgData name="Ernest Wavei" userId="7d0c69e1-f8bd-49ad-bbdd-77db4a82a920" providerId="ADAL" clId="{040716EB-941C-4705-AABD-11364E277301}" dt="2025-11-06T11:11:30.223" v="1"/>
            <ac:spMkLst>
              <pc:docMk/>
              <pc:sldMasterMk cId="224443458" sldId="2147483712"/>
              <pc:sldLayoutMk cId="2677773522" sldId="2147483714"/>
              <ac:spMk id="3" creationId="{F79EEC7E-522D-5245-80F4-6045A4C8C594}"/>
            </ac:spMkLst>
          </pc:spChg>
          <pc:spChg chg="mod">
            <ac:chgData name="Ernest Wavei" userId="7d0c69e1-f8bd-49ad-bbdd-77db4a82a920" providerId="ADAL" clId="{040716EB-941C-4705-AABD-11364E277301}" dt="2025-11-06T11:11:30.223" v="1"/>
            <ac:spMkLst>
              <pc:docMk/>
              <pc:sldMasterMk cId="224443458" sldId="2147483712"/>
              <pc:sldLayoutMk cId="2677773522" sldId="2147483714"/>
              <ac:spMk id="4" creationId="{A7853E28-50D1-DB40-925E-1865E073DFF8}"/>
            </ac:spMkLst>
          </pc:spChg>
          <pc:spChg chg="mod">
            <ac:chgData name="Ernest Wavei" userId="7d0c69e1-f8bd-49ad-bbdd-77db4a82a920" providerId="ADAL" clId="{040716EB-941C-4705-AABD-11364E277301}" dt="2025-11-06T11:11:30.223" v="1"/>
            <ac:spMkLst>
              <pc:docMk/>
              <pc:sldMasterMk cId="224443458" sldId="2147483712"/>
              <pc:sldLayoutMk cId="2677773522" sldId="2147483714"/>
              <ac:spMk id="5" creationId="{F90EE0FC-C5EA-7B43-A0D8-933FEEC1E191}"/>
            </ac:spMkLst>
          </pc:spChg>
          <pc:spChg chg="mod">
            <ac:chgData name="Ernest Wavei" userId="7d0c69e1-f8bd-49ad-bbdd-77db4a82a920" providerId="ADAL" clId="{040716EB-941C-4705-AABD-11364E277301}" dt="2025-11-06T11:11:30.223" v="1"/>
            <ac:spMkLst>
              <pc:docMk/>
              <pc:sldMasterMk cId="224443458" sldId="2147483712"/>
              <pc:sldLayoutMk cId="2677773522" sldId="2147483714"/>
              <ac:spMk id="6" creationId="{8689ED53-FDF6-FE4E-8218-A5DCCBEBF0E7}"/>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2608033025" sldId="2147483715"/>
          </pc:sldLayoutMkLst>
          <pc:spChg chg="mod">
            <ac:chgData name="Ernest Wavei" userId="7d0c69e1-f8bd-49ad-bbdd-77db4a82a920" providerId="ADAL" clId="{040716EB-941C-4705-AABD-11364E277301}" dt="2025-11-06T11:11:30.223" v="1"/>
            <ac:spMkLst>
              <pc:docMk/>
              <pc:sldMasterMk cId="224443458" sldId="2147483712"/>
              <pc:sldLayoutMk cId="2608033025" sldId="2147483715"/>
              <ac:spMk id="2" creationId="{21D149A6-312A-DE4B-B032-3C87D4A1F23A}"/>
            </ac:spMkLst>
          </pc:spChg>
          <pc:spChg chg="mod">
            <ac:chgData name="Ernest Wavei" userId="7d0c69e1-f8bd-49ad-bbdd-77db4a82a920" providerId="ADAL" clId="{040716EB-941C-4705-AABD-11364E277301}" dt="2025-11-06T11:11:30.223" v="1"/>
            <ac:spMkLst>
              <pc:docMk/>
              <pc:sldMasterMk cId="224443458" sldId="2147483712"/>
              <pc:sldLayoutMk cId="2608033025" sldId="2147483715"/>
              <ac:spMk id="3" creationId="{CA53AC8F-1D8F-4045-BA5F-AC0745D4C40D}"/>
            </ac:spMkLst>
          </pc:spChg>
          <pc:spChg chg="mod">
            <ac:chgData name="Ernest Wavei" userId="7d0c69e1-f8bd-49ad-bbdd-77db4a82a920" providerId="ADAL" clId="{040716EB-941C-4705-AABD-11364E277301}" dt="2025-11-06T11:11:30.223" v="1"/>
            <ac:spMkLst>
              <pc:docMk/>
              <pc:sldMasterMk cId="224443458" sldId="2147483712"/>
              <pc:sldLayoutMk cId="2608033025" sldId="2147483715"/>
              <ac:spMk id="4" creationId="{FB47A2DA-0D49-1243-97F3-8C33ED427BA1}"/>
            </ac:spMkLst>
          </pc:spChg>
          <pc:spChg chg="mod">
            <ac:chgData name="Ernest Wavei" userId="7d0c69e1-f8bd-49ad-bbdd-77db4a82a920" providerId="ADAL" clId="{040716EB-941C-4705-AABD-11364E277301}" dt="2025-11-06T11:11:30.223" v="1"/>
            <ac:spMkLst>
              <pc:docMk/>
              <pc:sldMasterMk cId="224443458" sldId="2147483712"/>
              <pc:sldLayoutMk cId="2608033025" sldId="2147483715"/>
              <ac:spMk id="5" creationId="{333D2AB8-7709-F248-874B-15AF8A8F2F76}"/>
            </ac:spMkLst>
          </pc:spChg>
          <pc:spChg chg="mod">
            <ac:chgData name="Ernest Wavei" userId="7d0c69e1-f8bd-49ad-bbdd-77db4a82a920" providerId="ADAL" clId="{040716EB-941C-4705-AABD-11364E277301}" dt="2025-11-06T11:11:30.223" v="1"/>
            <ac:spMkLst>
              <pc:docMk/>
              <pc:sldMasterMk cId="224443458" sldId="2147483712"/>
              <pc:sldLayoutMk cId="2608033025" sldId="2147483715"/>
              <ac:spMk id="6" creationId="{4E3051CA-2F1D-EF43-AB3E-970DE78ECA31}"/>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3794458227" sldId="2147483716"/>
          </pc:sldLayoutMkLst>
          <pc:spChg chg="mod">
            <ac:chgData name="Ernest Wavei" userId="7d0c69e1-f8bd-49ad-bbdd-77db4a82a920" providerId="ADAL" clId="{040716EB-941C-4705-AABD-11364E277301}" dt="2025-11-06T11:11:30.223" v="1"/>
            <ac:spMkLst>
              <pc:docMk/>
              <pc:sldMasterMk cId="224443458" sldId="2147483712"/>
              <pc:sldLayoutMk cId="3794458227" sldId="2147483716"/>
              <ac:spMk id="2" creationId="{D6FCC5C1-CEEC-A54F-8061-670B3716BCF7}"/>
            </ac:spMkLst>
          </pc:spChg>
          <pc:spChg chg="mod">
            <ac:chgData name="Ernest Wavei" userId="7d0c69e1-f8bd-49ad-bbdd-77db4a82a920" providerId="ADAL" clId="{040716EB-941C-4705-AABD-11364E277301}" dt="2025-11-06T11:11:30.223" v="1"/>
            <ac:spMkLst>
              <pc:docMk/>
              <pc:sldMasterMk cId="224443458" sldId="2147483712"/>
              <pc:sldLayoutMk cId="3794458227" sldId="2147483716"/>
              <ac:spMk id="3" creationId="{8446779F-F147-C642-A601-EB30995A307B}"/>
            </ac:spMkLst>
          </pc:spChg>
          <pc:spChg chg="mod">
            <ac:chgData name="Ernest Wavei" userId="7d0c69e1-f8bd-49ad-bbdd-77db4a82a920" providerId="ADAL" clId="{040716EB-941C-4705-AABD-11364E277301}" dt="2025-11-06T11:11:30.223" v="1"/>
            <ac:spMkLst>
              <pc:docMk/>
              <pc:sldMasterMk cId="224443458" sldId="2147483712"/>
              <pc:sldLayoutMk cId="3794458227" sldId="2147483716"/>
              <ac:spMk id="4" creationId="{B5339AF6-4ECF-C940-B2CD-54C3A848183F}"/>
            </ac:spMkLst>
          </pc:spChg>
          <pc:spChg chg="mod">
            <ac:chgData name="Ernest Wavei" userId="7d0c69e1-f8bd-49ad-bbdd-77db4a82a920" providerId="ADAL" clId="{040716EB-941C-4705-AABD-11364E277301}" dt="2025-11-06T11:11:30.223" v="1"/>
            <ac:spMkLst>
              <pc:docMk/>
              <pc:sldMasterMk cId="224443458" sldId="2147483712"/>
              <pc:sldLayoutMk cId="3794458227" sldId="2147483716"/>
              <ac:spMk id="5" creationId="{BEC2FBBA-1744-7C44-BDC5-5E40FC4E7242}"/>
            </ac:spMkLst>
          </pc:spChg>
          <pc:spChg chg="mod">
            <ac:chgData name="Ernest Wavei" userId="7d0c69e1-f8bd-49ad-bbdd-77db4a82a920" providerId="ADAL" clId="{040716EB-941C-4705-AABD-11364E277301}" dt="2025-11-06T11:11:30.223" v="1"/>
            <ac:spMkLst>
              <pc:docMk/>
              <pc:sldMasterMk cId="224443458" sldId="2147483712"/>
              <pc:sldLayoutMk cId="3794458227" sldId="2147483716"/>
              <ac:spMk id="6" creationId="{E74CE875-541F-134E-8E16-39C7587211C1}"/>
            </ac:spMkLst>
          </pc:spChg>
          <pc:spChg chg="mod">
            <ac:chgData name="Ernest Wavei" userId="7d0c69e1-f8bd-49ad-bbdd-77db4a82a920" providerId="ADAL" clId="{040716EB-941C-4705-AABD-11364E277301}" dt="2025-11-06T11:11:30.223" v="1"/>
            <ac:spMkLst>
              <pc:docMk/>
              <pc:sldMasterMk cId="224443458" sldId="2147483712"/>
              <pc:sldLayoutMk cId="3794458227" sldId="2147483716"/>
              <ac:spMk id="7" creationId="{9E3B6349-EA0A-2142-8CEF-E85D325A4907}"/>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4112017719" sldId="2147483717"/>
          </pc:sldLayoutMkLst>
          <pc:spChg chg="mod">
            <ac:chgData name="Ernest Wavei" userId="7d0c69e1-f8bd-49ad-bbdd-77db4a82a920" providerId="ADAL" clId="{040716EB-941C-4705-AABD-11364E277301}" dt="2025-11-06T11:11:30.223" v="1"/>
            <ac:spMkLst>
              <pc:docMk/>
              <pc:sldMasterMk cId="224443458" sldId="2147483712"/>
              <pc:sldLayoutMk cId="4112017719" sldId="2147483717"/>
              <ac:spMk id="2" creationId="{69C4223D-B3AF-FC43-8E2C-CD1AAF8624D6}"/>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3" creationId="{FABF013F-2912-624D-8195-A67E13901835}"/>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4" creationId="{C03456B4-6048-6640-9D7D-42EA2A6DDEC9}"/>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5" creationId="{F37129F5-4B35-4648-9238-99F17302CF51}"/>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6" creationId="{B76AB2B2-2AF7-4E41-BF6E-38905C051B67}"/>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7" creationId="{771B7545-C2A4-3C49-AFF2-44FB003DC615}"/>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8" creationId="{266D25BF-5E79-9048-9C82-AFCE84DEAF99}"/>
            </ac:spMkLst>
          </pc:spChg>
          <pc:spChg chg="mod">
            <ac:chgData name="Ernest Wavei" userId="7d0c69e1-f8bd-49ad-bbdd-77db4a82a920" providerId="ADAL" clId="{040716EB-941C-4705-AABD-11364E277301}" dt="2025-11-06T11:11:30.223" v="1"/>
            <ac:spMkLst>
              <pc:docMk/>
              <pc:sldMasterMk cId="224443458" sldId="2147483712"/>
              <pc:sldLayoutMk cId="4112017719" sldId="2147483717"/>
              <ac:spMk id="9" creationId="{9991EC22-A66B-F44B-96E5-15E164D9B6C4}"/>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1931748908" sldId="2147483718"/>
          </pc:sldLayoutMkLst>
          <pc:spChg chg="mod">
            <ac:chgData name="Ernest Wavei" userId="7d0c69e1-f8bd-49ad-bbdd-77db4a82a920" providerId="ADAL" clId="{040716EB-941C-4705-AABD-11364E277301}" dt="2025-11-06T11:11:30.223" v="1"/>
            <ac:spMkLst>
              <pc:docMk/>
              <pc:sldMasterMk cId="224443458" sldId="2147483712"/>
              <pc:sldLayoutMk cId="1931748908" sldId="2147483718"/>
              <ac:spMk id="2" creationId="{606FC50D-4F82-6D41-B29B-7D5BFC9BC88F}"/>
            </ac:spMkLst>
          </pc:spChg>
          <pc:spChg chg="mod">
            <ac:chgData name="Ernest Wavei" userId="7d0c69e1-f8bd-49ad-bbdd-77db4a82a920" providerId="ADAL" clId="{040716EB-941C-4705-AABD-11364E277301}" dt="2025-11-06T11:11:30.223" v="1"/>
            <ac:spMkLst>
              <pc:docMk/>
              <pc:sldMasterMk cId="224443458" sldId="2147483712"/>
              <pc:sldLayoutMk cId="1931748908" sldId="2147483718"/>
              <ac:spMk id="3" creationId="{1C24865E-E560-0B4E-9395-474CD6DBF7E8}"/>
            </ac:spMkLst>
          </pc:spChg>
          <pc:spChg chg="mod">
            <ac:chgData name="Ernest Wavei" userId="7d0c69e1-f8bd-49ad-bbdd-77db4a82a920" providerId="ADAL" clId="{040716EB-941C-4705-AABD-11364E277301}" dt="2025-11-06T11:11:30.223" v="1"/>
            <ac:spMkLst>
              <pc:docMk/>
              <pc:sldMasterMk cId="224443458" sldId="2147483712"/>
              <pc:sldLayoutMk cId="1931748908" sldId="2147483718"/>
              <ac:spMk id="4" creationId="{CDD83FAC-4B1F-7341-B306-E3666ACF0B1E}"/>
            </ac:spMkLst>
          </pc:spChg>
          <pc:spChg chg="mod">
            <ac:chgData name="Ernest Wavei" userId="7d0c69e1-f8bd-49ad-bbdd-77db4a82a920" providerId="ADAL" clId="{040716EB-941C-4705-AABD-11364E277301}" dt="2025-11-06T11:11:30.223" v="1"/>
            <ac:spMkLst>
              <pc:docMk/>
              <pc:sldMasterMk cId="224443458" sldId="2147483712"/>
              <pc:sldLayoutMk cId="1931748908" sldId="2147483718"/>
              <ac:spMk id="5" creationId="{7EE7A9CF-F8E0-444E-872B-29AF2503BE44}"/>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1893947679" sldId="2147483719"/>
          </pc:sldLayoutMkLst>
          <pc:spChg chg="mod">
            <ac:chgData name="Ernest Wavei" userId="7d0c69e1-f8bd-49ad-bbdd-77db4a82a920" providerId="ADAL" clId="{040716EB-941C-4705-AABD-11364E277301}" dt="2025-11-06T11:11:30.223" v="1"/>
            <ac:spMkLst>
              <pc:docMk/>
              <pc:sldMasterMk cId="224443458" sldId="2147483712"/>
              <pc:sldLayoutMk cId="1893947679" sldId="2147483719"/>
              <ac:spMk id="2" creationId="{BEE6DEFC-6AE7-8546-81B6-A8985717AB27}"/>
            </ac:spMkLst>
          </pc:spChg>
          <pc:spChg chg="mod">
            <ac:chgData name="Ernest Wavei" userId="7d0c69e1-f8bd-49ad-bbdd-77db4a82a920" providerId="ADAL" clId="{040716EB-941C-4705-AABD-11364E277301}" dt="2025-11-06T11:11:30.223" v="1"/>
            <ac:spMkLst>
              <pc:docMk/>
              <pc:sldMasterMk cId="224443458" sldId="2147483712"/>
              <pc:sldLayoutMk cId="1893947679" sldId="2147483719"/>
              <ac:spMk id="3" creationId="{D023E71D-C4D2-684F-A864-9E8A10CACB4F}"/>
            </ac:spMkLst>
          </pc:spChg>
          <pc:spChg chg="mod">
            <ac:chgData name="Ernest Wavei" userId="7d0c69e1-f8bd-49ad-bbdd-77db4a82a920" providerId="ADAL" clId="{040716EB-941C-4705-AABD-11364E277301}" dt="2025-11-06T11:11:30.223" v="1"/>
            <ac:spMkLst>
              <pc:docMk/>
              <pc:sldMasterMk cId="224443458" sldId="2147483712"/>
              <pc:sldLayoutMk cId="1893947679" sldId="2147483719"/>
              <ac:spMk id="4" creationId="{3FE9DACB-F630-B743-96E9-3C02225BD9C4}"/>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1583265413" sldId="2147483720"/>
          </pc:sldLayoutMkLst>
          <pc:spChg chg="mod">
            <ac:chgData name="Ernest Wavei" userId="7d0c69e1-f8bd-49ad-bbdd-77db4a82a920" providerId="ADAL" clId="{040716EB-941C-4705-AABD-11364E277301}" dt="2025-11-06T11:11:30.223" v="1"/>
            <ac:spMkLst>
              <pc:docMk/>
              <pc:sldMasterMk cId="224443458" sldId="2147483712"/>
              <pc:sldLayoutMk cId="1583265413" sldId="2147483720"/>
              <ac:spMk id="2" creationId="{EDB2CFC4-E0FF-CD48-BF1D-8282D552AB9A}"/>
            </ac:spMkLst>
          </pc:spChg>
          <pc:spChg chg="mod">
            <ac:chgData name="Ernest Wavei" userId="7d0c69e1-f8bd-49ad-bbdd-77db4a82a920" providerId="ADAL" clId="{040716EB-941C-4705-AABD-11364E277301}" dt="2025-11-06T11:11:30.223" v="1"/>
            <ac:spMkLst>
              <pc:docMk/>
              <pc:sldMasterMk cId="224443458" sldId="2147483712"/>
              <pc:sldLayoutMk cId="1583265413" sldId="2147483720"/>
              <ac:spMk id="3" creationId="{3795B17B-9BE6-EB49-B5FB-C098D6C43A30}"/>
            </ac:spMkLst>
          </pc:spChg>
          <pc:spChg chg="mod">
            <ac:chgData name="Ernest Wavei" userId="7d0c69e1-f8bd-49ad-bbdd-77db4a82a920" providerId="ADAL" clId="{040716EB-941C-4705-AABD-11364E277301}" dt="2025-11-06T11:11:30.223" v="1"/>
            <ac:spMkLst>
              <pc:docMk/>
              <pc:sldMasterMk cId="224443458" sldId="2147483712"/>
              <pc:sldLayoutMk cId="1583265413" sldId="2147483720"/>
              <ac:spMk id="4" creationId="{33FB7D76-9210-8F49-9A78-8747A6504ADF}"/>
            </ac:spMkLst>
          </pc:spChg>
          <pc:spChg chg="mod">
            <ac:chgData name="Ernest Wavei" userId="7d0c69e1-f8bd-49ad-bbdd-77db4a82a920" providerId="ADAL" clId="{040716EB-941C-4705-AABD-11364E277301}" dt="2025-11-06T11:11:30.223" v="1"/>
            <ac:spMkLst>
              <pc:docMk/>
              <pc:sldMasterMk cId="224443458" sldId="2147483712"/>
              <pc:sldLayoutMk cId="1583265413" sldId="2147483720"/>
              <ac:spMk id="5" creationId="{E375A7EF-7E39-2F4E-9A2D-6C0F4CDC5A09}"/>
            </ac:spMkLst>
          </pc:spChg>
          <pc:spChg chg="mod">
            <ac:chgData name="Ernest Wavei" userId="7d0c69e1-f8bd-49ad-bbdd-77db4a82a920" providerId="ADAL" clId="{040716EB-941C-4705-AABD-11364E277301}" dt="2025-11-06T11:11:30.223" v="1"/>
            <ac:spMkLst>
              <pc:docMk/>
              <pc:sldMasterMk cId="224443458" sldId="2147483712"/>
              <pc:sldLayoutMk cId="1583265413" sldId="2147483720"/>
              <ac:spMk id="6" creationId="{C534F60D-F04A-8F46-8F4B-C293A3F22BFA}"/>
            </ac:spMkLst>
          </pc:spChg>
          <pc:spChg chg="mod">
            <ac:chgData name="Ernest Wavei" userId="7d0c69e1-f8bd-49ad-bbdd-77db4a82a920" providerId="ADAL" clId="{040716EB-941C-4705-AABD-11364E277301}" dt="2025-11-06T11:11:30.223" v="1"/>
            <ac:spMkLst>
              <pc:docMk/>
              <pc:sldMasterMk cId="224443458" sldId="2147483712"/>
              <pc:sldLayoutMk cId="1583265413" sldId="2147483720"/>
              <ac:spMk id="7" creationId="{B0DBFFEF-7F5C-3E4A-AEBA-AE008AE7FBAE}"/>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2672035952" sldId="2147483721"/>
          </pc:sldLayoutMkLst>
          <pc:spChg chg="mod">
            <ac:chgData name="Ernest Wavei" userId="7d0c69e1-f8bd-49ad-bbdd-77db4a82a920" providerId="ADAL" clId="{040716EB-941C-4705-AABD-11364E277301}" dt="2025-11-06T11:11:30.223" v="1"/>
            <ac:spMkLst>
              <pc:docMk/>
              <pc:sldMasterMk cId="224443458" sldId="2147483712"/>
              <pc:sldLayoutMk cId="2672035952" sldId="2147483721"/>
              <ac:spMk id="2" creationId="{B7D254E5-EC60-7642-89FC-E0005F24DF7F}"/>
            </ac:spMkLst>
          </pc:spChg>
          <pc:spChg chg="mod">
            <ac:chgData name="Ernest Wavei" userId="7d0c69e1-f8bd-49ad-bbdd-77db4a82a920" providerId="ADAL" clId="{040716EB-941C-4705-AABD-11364E277301}" dt="2025-11-06T11:11:30.223" v="1"/>
            <ac:spMkLst>
              <pc:docMk/>
              <pc:sldMasterMk cId="224443458" sldId="2147483712"/>
              <pc:sldLayoutMk cId="2672035952" sldId="2147483721"/>
              <ac:spMk id="3" creationId="{396ABA9B-C852-BD4C-8EBB-DCA38ABAFB73}"/>
            </ac:spMkLst>
          </pc:spChg>
          <pc:spChg chg="mod">
            <ac:chgData name="Ernest Wavei" userId="7d0c69e1-f8bd-49ad-bbdd-77db4a82a920" providerId="ADAL" clId="{040716EB-941C-4705-AABD-11364E277301}" dt="2025-11-06T11:11:30.223" v="1"/>
            <ac:spMkLst>
              <pc:docMk/>
              <pc:sldMasterMk cId="224443458" sldId="2147483712"/>
              <pc:sldLayoutMk cId="2672035952" sldId="2147483721"/>
              <ac:spMk id="4" creationId="{1A052852-941B-934D-8B59-88371343E638}"/>
            </ac:spMkLst>
          </pc:spChg>
          <pc:spChg chg="mod">
            <ac:chgData name="Ernest Wavei" userId="7d0c69e1-f8bd-49ad-bbdd-77db4a82a920" providerId="ADAL" clId="{040716EB-941C-4705-AABD-11364E277301}" dt="2025-11-06T11:11:30.223" v="1"/>
            <ac:spMkLst>
              <pc:docMk/>
              <pc:sldMasterMk cId="224443458" sldId="2147483712"/>
              <pc:sldLayoutMk cId="2672035952" sldId="2147483721"/>
              <ac:spMk id="5" creationId="{CE4B2328-0A43-4342-A653-438448402ABA}"/>
            </ac:spMkLst>
          </pc:spChg>
          <pc:spChg chg="mod">
            <ac:chgData name="Ernest Wavei" userId="7d0c69e1-f8bd-49ad-bbdd-77db4a82a920" providerId="ADAL" clId="{040716EB-941C-4705-AABD-11364E277301}" dt="2025-11-06T11:11:30.223" v="1"/>
            <ac:spMkLst>
              <pc:docMk/>
              <pc:sldMasterMk cId="224443458" sldId="2147483712"/>
              <pc:sldLayoutMk cId="2672035952" sldId="2147483721"/>
              <ac:spMk id="6" creationId="{0964BB61-D3D6-F54F-B677-477ED6253E55}"/>
            </ac:spMkLst>
          </pc:spChg>
          <pc:spChg chg="mod">
            <ac:chgData name="Ernest Wavei" userId="7d0c69e1-f8bd-49ad-bbdd-77db4a82a920" providerId="ADAL" clId="{040716EB-941C-4705-AABD-11364E277301}" dt="2025-11-06T11:11:30.223" v="1"/>
            <ac:spMkLst>
              <pc:docMk/>
              <pc:sldMasterMk cId="224443458" sldId="2147483712"/>
              <pc:sldLayoutMk cId="2672035952" sldId="2147483721"/>
              <ac:spMk id="7" creationId="{61DC3A9F-519B-324E-8B37-F8E2A6208684}"/>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3552218518" sldId="2147483722"/>
          </pc:sldLayoutMkLst>
          <pc:spChg chg="mod">
            <ac:chgData name="Ernest Wavei" userId="7d0c69e1-f8bd-49ad-bbdd-77db4a82a920" providerId="ADAL" clId="{040716EB-941C-4705-AABD-11364E277301}" dt="2025-11-06T11:11:30.223" v="1"/>
            <ac:spMkLst>
              <pc:docMk/>
              <pc:sldMasterMk cId="224443458" sldId="2147483712"/>
              <pc:sldLayoutMk cId="3552218518" sldId="2147483722"/>
              <ac:spMk id="2" creationId="{D42CF624-42BE-7644-90FA-098E6BC22AEA}"/>
            </ac:spMkLst>
          </pc:spChg>
          <pc:spChg chg="mod">
            <ac:chgData name="Ernest Wavei" userId="7d0c69e1-f8bd-49ad-bbdd-77db4a82a920" providerId="ADAL" clId="{040716EB-941C-4705-AABD-11364E277301}" dt="2025-11-06T11:11:30.223" v="1"/>
            <ac:spMkLst>
              <pc:docMk/>
              <pc:sldMasterMk cId="224443458" sldId="2147483712"/>
              <pc:sldLayoutMk cId="3552218518" sldId="2147483722"/>
              <ac:spMk id="3" creationId="{EE3350E3-FA89-4446-9F4F-2DDCB0D72468}"/>
            </ac:spMkLst>
          </pc:spChg>
          <pc:spChg chg="mod">
            <ac:chgData name="Ernest Wavei" userId="7d0c69e1-f8bd-49ad-bbdd-77db4a82a920" providerId="ADAL" clId="{040716EB-941C-4705-AABD-11364E277301}" dt="2025-11-06T11:11:30.223" v="1"/>
            <ac:spMkLst>
              <pc:docMk/>
              <pc:sldMasterMk cId="224443458" sldId="2147483712"/>
              <pc:sldLayoutMk cId="3552218518" sldId="2147483722"/>
              <ac:spMk id="4" creationId="{94560375-BEC7-464A-8FED-420C1DCCF567}"/>
            </ac:spMkLst>
          </pc:spChg>
          <pc:spChg chg="mod">
            <ac:chgData name="Ernest Wavei" userId="7d0c69e1-f8bd-49ad-bbdd-77db4a82a920" providerId="ADAL" clId="{040716EB-941C-4705-AABD-11364E277301}" dt="2025-11-06T11:11:30.223" v="1"/>
            <ac:spMkLst>
              <pc:docMk/>
              <pc:sldMasterMk cId="224443458" sldId="2147483712"/>
              <pc:sldLayoutMk cId="3552218518" sldId="2147483722"/>
              <ac:spMk id="5" creationId="{5749956A-D1B6-2141-8227-E96F8757319D}"/>
            </ac:spMkLst>
          </pc:spChg>
          <pc:spChg chg="mod">
            <ac:chgData name="Ernest Wavei" userId="7d0c69e1-f8bd-49ad-bbdd-77db4a82a920" providerId="ADAL" clId="{040716EB-941C-4705-AABD-11364E277301}" dt="2025-11-06T11:11:30.223" v="1"/>
            <ac:spMkLst>
              <pc:docMk/>
              <pc:sldMasterMk cId="224443458" sldId="2147483712"/>
              <pc:sldLayoutMk cId="3552218518" sldId="2147483722"/>
              <ac:spMk id="6" creationId="{721AFAD8-75E0-E74B-8E53-F8DAA76AF129}"/>
            </ac:spMkLst>
          </pc:spChg>
        </pc:sldLayoutChg>
        <pc:sldLayoutChg chg="modSp">
          <pc:chgData name="Ernest Wavei" userId="7d0c69e1-f8bd-49ad-bbdd-77db4a82a920" providerId="ADAL" clId="{040716EB-941C-4705-AABD-11364E277301}" dt="2025-11-06T11:11:30.223" v="1"/>
          <pc:sldLayoutMkLst>
            <pc:docMk/>
            <pc:sldMasterMk cId="224443458" sldId="2147483712"/>
            <pc:sldLayoutMk cId="1639903460" sldId="2147483723"/>
          </pc:sldLayoutMkLst>
          <pc:spChg chg="mod">
            <ac:chgData name="Ernest Wavei" userId="7d0c69e1-f8bd-49ad-bbdd-77db4a82a920" providerId="ADAL" clId="{040716EB-941C-4705-AABD-11364E277301}" dt="2025-11-06T11:11:30.223" v="1"/>
            <ac:spMkLst>
              <pc:docMk/>
              <pc:sldMasterMk cId="224443458" sldId="2147483712"/>
              <pc:sldLayoutMk cId="1639903460" sldId="2147483723"/>
              <ac:spMk id="2" creationId="{1F022C87-B12F-C545-920B-2FEA49D862EE}"/>
            </ac:spMkLst>
          </pc:spChg>
          <pc:spChg chg="mod">
            <ac:chgData name="Ernest Wavei" userId="7d0c69e1-f8bd-49ad-bbdd-77db4a82a920" providerId="ADAL" clId="{040716EB-941C-4705-AABD-11364E277301}" dt="2025-11-06T11:11:30.223" v="1"/>
            <ac:spMkLst>
              <pc:docMk/>
              <pc:sldMasterMk cId="224443458" sldId="2147483712"/>
              <pc:sldLayoutMk cId="1639903460" sldId="2147483723"/>
              <ac:spMk id="3" creationId="{9944DBAF-A21F-884B-8893-93D4AB4B5BD3}"/>
            </ac:spMkLst>
          </pc:spChg>
          <pc:spChg chg="mod">
            <ac:chgData name="Ernest Wavei" userId="7d0c69e1-f8bd-49ad-bbdd-77db4a82a920" providerId="ADAL" clId="{040716EB-941C-4705-AABD-11364E277301}" dt="2025-11-06T11:11:30.223" v="1"/>
            <ac:spMkLst>
              <pc:docMk/>
              <pc:sldMasterMk cId="224443458" sldId="2147483712"/>
              <pc:sldLayoutMk cId="1639903460" sldId="2147483723"/>
              <ac:spMk id="4" creationId="{5BEBC95F-39B8-0C49-A006-DB8F65C05F80}"/>
            </ac:spMkLst>
          </pc:spChg>
          <pc:spChg chg="mod">
            <ac:chgData name="Ernest Wavei" userId="7d0c69e1-f8bd-49ad-bbdd-77db4a82a920" providerId="ADAL" clId="{040716EB-941C-4705-AABD-11364E277301}" dt="2025-11-06T11:11:30.223" v="1"/>
            <ac:spMkLst>
              <pc:docMk/>
              <pc:sldMasterMk cId="224443458" sldId="2147483712"/>
              <pc:sldLayoutMk cId="1639903460" sldId="2147483723"/>
              <ac:spMk id="5" creationId="{59480421-2463-624E-8B83-7E103ADC90AD}"/>
            </ac:spMkLst>
          </pc:spChg>
          <pc:spChg chg="mod">
            <ac:chgData name="Ernest Wavei" userId="7d0c69e1-f8bd-49ad-bbdd-77db4a82a920" providerId="ADAL" clId="{040716EB-941C-4705-AABD-11364E277301}" dt="2025-11-06T11:11:30.223" v="1"/>
            <ac:spMkLst>
              <pc:docMk/>
              <pc:sldMasterMk cId="224443458" sldId="2147483712"/>
              <pc:sldLayoutMk cId="1639903460" sldId="2147483723"/>
              <ac:spMk id="6" creationId="{D3D2072A-1BC5-4B41-9369-C7AF05D0BA9D}"/>
            </ac:spMkLst>
          </pc:spChg>
        </pc:sldLayoutChg>
      </pc:sldMasterChg>
      <pc:sldMasterChg chg="modSp modSldLayout">
        <pc:chgData name="Ernest Wavei" userId="7d0c69e1-f8bd-49ad-bbdd-77db4a82a920" providerId="ADAL" clId="{040716EB-941C-4705-AABD-11364E277301}" dt="2025-11-06T11:11:30.223" v="1"/>
        <pc:sldMasterMkLst>
          <pc:docMk/>
          <pc:sldMasterMk cId="265431678" sldId="2147483724"/>
        </pc:sldMasterMkLst>
        <pc:picChg chg="mod">
          <ac:chgData name="Ernest Wavei" userId="7d0c69e1-f8bd-49ad-bbdd-77db4a82a920" providerId="ADAL" clId="{040716EB-941C-4705-AABD-11364E277301}" dt="2025-11-06T11:11:30.223" v="1"/>
          <ac:picMkLst>
            <pc:docMk/>
            <pc:sldMasterMk cId="265431678" sldId="2147483724"/>
            <ac:picMk id="7" creationId="{3A81A8AB-655B-9F44-A0B6-888AE8CA54F2}"/>
          </ac:picMkLst>
        </pc:picChg>
        <pc:sldLayoutChg chg="modSp">
          <pc:chgData name="Ernest Wavei" userId="7d0c69e1-f8bd-49ad-bbdd-77db4a82a920" providerId="ADAL" clId="{040716EB-941C-4705-AABD-11364E277301}" dt="2025-11-06T11:11:30.223" v="1"/>
          <pc:sldLayoutMkLst>
            <pc:docMk/>
            <pc:sldMasterMk cId="265431678" sldId="2147483724"/>
            <pc:sldLayoutMk cId="791740406" sldId="2147483725"/>
          </pc:sldLayoutMkLst>
          <pc:spChg chg="mod">
            <ac:chgData name="Ernest Wavei" userId="7d0c69e1-f8bd-49ad-bbdd-77db4a82a920" providerId="ADAL" clId="{040716EB-941C-4705-AABD-11364E277301}" dt="2025-11-06T11:11:30.223" v="1"/>
            <ac:spMkLst>
              <pc:docMk/>
              <pc:sldMasterMk cId="265431678" sldId="2147483724"/>
              <pc:sldLayoutMk cId="791740406" sldId="2147483725"/>
              <ac:spMk id="7" creationId="{B07AF117-4642-4B4F-9E27-4D6E2B7C5EF6}"/>
            </ac:spMkLst>
          </pc:spChg>
          <pc:spChg chg="mod">
            <ac:chgData name="Ernest Wavei" userId="7d0c69e1-f8bd-49ad-bbdd-77db4a82a920" providerId="ADAL" clId="{040716EB-941C-4705-AABD-11364E277301}" dt="2025-11-06T11:11:30.223" v="1"/>
            <ac:spMkLst>
              <pc:docMk/>
              <pc:sldMasterMk cId="265431678" sldId="2147483724"/>
              <pc:sldLayoutMk cId="791740406" sldId="2147483725"/>
              <ac:spMk id="8" creationId="{27C814C8-3E80-F94B-8AAA-96F2F4684695}"/>
            </ac:spMkLst>
          </pc:spChg>
        </pc:sldLayoutChg>
        <pc:sldLayoutChg chg="modSp">
          <pc:chgData name="Ernest Wavei" userId="7d0c69e1-f8bd-49ad-bbdd-77db4a82a920" providerId="ADAL" clId="{040716EB-941C-4705-AABD-11364E277301}" dt="2025-11-06T11:11:30.223" v="1"/>
          <pc:sldLayoutMkLst>
            <pc:docMk/>
            <pc:sldMasterMk cId="265431678" sldId="2147483724"/>
            <pc:sldLayoutMk cId="2329407591" sldId="2147483726"/>
          </pc:sldLayoutMkLst>
          <pc:spChg chg="mod">
            <ac:chgData name="Ernest Wavei" userId="7d0c69e1-f8bd-49ad-bbdd-77db4a82a920" providerId="ADAL" clId="{040716EB-941C-4705-AABD-11364E277301}" dt="2025-11-06T11:11:30.223" v="1"/>
            <ac:spMkLst>
              <pc:docMk/>
              <pc:sldMasterMk cId="265431678" sldId="2147483724"/>
              <pc:sldLayoutMk cId="2329407591" sldId="2147483726"/>
              <ac:spMk id="3" creationId="{E5AA01EA-088C-C946-BEA0-F7A16D611B3C}"/>
            </ac:spMkLst>
          </pc:spChg>
          <pc:spChg chg="mod">
            <ac:chgData name="Ernest Wavei" userId="7d0c69e1-f8bd-49ad-bbdd-77db4a82a920" providerId="ADAL" clId="{040716EB-941C-4705-AABD-11364E277301}" dt="2025-11-06T11:11:30.223" v="1"/>
            <ac:spMkLst>
              <pc:docMk/>
              <pc:sldMasterMk cId="265431678" sldId="2147483724"/>
              <pc:sldLayoutMk cId="2329407591" sldId="2147483726"/>
              <ac:spMk id="4" creationId="{D21DB74E-393F-8341-8EDE-BCD3D1EC5002}"/>
            </ac:spMkLst>
          </pc:spChg>
          <pc:spChg chg="mod">
            <ac:chgData name="Ernest Wavei" userId="7d0c69e1-f8bd-49ad-bbdd-77db4a82a920" providerId="ADAL" clId="{040716EB-941C-4705-AABD-11364E277301}" dt="2025-11-06T11:11:30.223" v="1"/>
            <ac:spMkLst>
              <pc:docMk/>
              <pc:sldMasterMk cId="265431678" sldId="2147483724"/>
              <pc:sldLayoutMk cId="2329407591" sldId="2147483726"/>
              <ac:spMk id="8" creationId="{B9C1506C-B0E9-4E4D-9F5A-01E9D6DE132E}"/>
            </ac:spMkLst>
          </pc:spChg>
        </pc:sldLayoutChg>
      </pc:sldMasterChg>
      <pc:sldMasterChg chg="modSp modSldLayout">
        <pc:chgData name="Ernest Wavei" userId="7d0c69e1-f8bd-49ad-bbdd-77db4a82a920" providerId="ADAL" clId="{040716EB-941C-4705-AABD-11364E277301}" dt="2025-11-06T11:11:30.223" v="1"/>
        <pc:sldMasterMkLst>
          <pc:docMk/>
          <pc:sldMasterMk cId="1898461747" sldId="2147483728"/>
        </pc:sldMasterMkLst>
        <pc:picChg chg="mod">
          <ac:chgData name="Ernest Wavei" userId="7d0c69e1-f8bd-49ad-bbdd-77db4a82a920" providerId="ADAL" clId="{040716EB-941C-4705-AABD-11364E277301}" dt="2025-11-06T11:11:30.223" v="1"/>
          <ac:picMkLst>
            <pc:docMk/>
            <pc:sldMasterMk cId="1898461747" sldId="2147483728"/>
            <ac:picMk id="8" creationId="{3B2201CD-8F67-7B41-B60B-AFDD0004B68A}"/>
          </ac:picMkLst>
        </pc:picChg>
        <pc:sldLayoutChg chg="modSp">
          <pc:chgData name="Ernest Wavei" userId="7d0c69e1-f8bd-49ad-bbdd-77db4a82a920" providerId="ADAL" clId="{040716EB-941C-4705-AABD-11364E277301}" dt="2025-11-06T11:11:30.223" v="1"/>
          <pc:sldLayoutMkLst>
            <pc:docMk/>
            <pc:sldMasterMk cId="1898461747" sldId="2147483728"/>
            <pc:sldLayoutMk cId="2629640546" sldId="2147483729"/>
          </pc:sldLayoutMkLst>
          <pc:spChg chg="mod">
            <ac:chgData name="Ernest Wavei" userId="7d0c69e1-f8bd-49ad-bbdd-77db4a82a920" providerId="ADAL" clId="{040716EB-941C-4705-AABD-11364E277301}" dt="2025-11-06T11:11:30.223" v="1"/>
            <ac:spMkLst>
              <pc:docMk/>
              <pc:sldMasterMk cId="1898461747" sldId="2147483728"/>
              <pc:sldLayoutMk cId="2629640546" sldId="2147483729"/>
              <ac:spMk id="2" creationId="{E92D55A6-6F6E-F74C-9EA0-0B5928337FC7}"/>
            </ac:spMkLst>
          </pc:spChg>
          <pc:spChg chg="mod">
            <ac:chgData name="Ernest Wavei" userId="7d0c69e1-f8bd-49ad-bbdd-77db4a82a920" providerId="ADAL" clId="{040716EB-941C-4705-AABD-11364E277301}" dt="2025-11-06T11:11:30.223" v="1"/>
            <ac:spMkLst>
              <pc:docMk/>
              <pc:sldMasterMk cId="1898461747" sldId="2147483728"/>
              <pc:sldLayoutMk cId="2629640546" sldId="2147483729"/>
              <ac:spMk id="3" creationId="{818C1E26-42A5-B440-B9C8-CEDD2A852D4F}"/>
            </ac:spMkLst>
          </pc:spChg>
          <pc:spChg chg="mod">
            <ac:chgData name="Ernest Wavei" userId="7d0c69e1-f8bd-49ad-bbdd-77db4a82a920" providerId="ADAL" clId="{040716EB-941C-4705-AABD-11364E277301}" dt="2025-11-06T11:11:30.223" v="1"/>
            <ac:spMkLst>
              <pc:docMk/>
              <pc:sldMasterMk cId="1898461747" sldId="2147483728"/>
              <pc:sldLayoutMk cId="2629640546" sldId="2147483729"/>
              <ac:spMk id="4" creationId="{05BA9EB3-C20B-DF4F-A968-B10AB5D9013B}"/>
            </ac:spMkLst>
          </pc:spChg>
          <pc:spChg chg="mod">
            <ac:chgData name="Ernest Wavei" userId="7d0c69e1-f8bd-49ad-bbdd-77db4a82a920" providerId="ADAL" clId="{040716EB-941C-4705-AABD-11364E277301}" dt="2025-11-06T11:11:30.223" v="1"/>
            <ac:spMkLst>
              <pc:docMk/>
              <pc:sldMasterMk cId="1898461747" sldId="2147483728"/>
              <pc:sldLayoutMk cId="2629640546" sldId="2147483729"/>
              <ac:spMk id="5" creationId="{A9CFCFFA-B6A2-F74A-8C54-0B36FE17BA6D}"/>
            </ac:spMkLst>
          </pc:spChg>
          <pc:spChg chg="mod">
            <ac:chgData name="Ernest Wavei" userId="7d0c69e1-f8bd-49ad-bbdd-77db4a82a920" providerId="ADAL" clId="{040716EB-941C-4705-AABD-11364E277301}" dt="2025-11-06T11:11:30.223" v="1"/>
            <ac:spMkLst>
              <pc:docMk/>
              <pc:sldMasterMk cId="1898461747" sldId="2147483728"/>
              <pc:sldLayoutMk cId="2629640546" sldId="2147483729"/>
              <ac:spMk id="6" creationId="{BA04AC94-14D0-8B40-AC33-71C6CF732900}"/>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2995740351" sldId="2147483730"/>
          </pc:sldLayoutMkLst>
          <pc:spChg chg="mod">
            <ac:chgData name="Ernest Wavei" userId="7d0c69e1-f8bd-49ad-bbdd-77db4a82a920" providerId="ADAL" clId="{040716EB-941C-4705-AABD-11364E277301}" dt="2025-11-06T11:11:30.223" v="1"/>
            <ac:spMkLst>
              <pc:docMk/>
              <pc:sldMasterMk cId="1898461747" sldId="2147483728"/>
              <pc:sldLayoutMk cId="2995740351" sldId="2147483730"/>
              <ac:spMk id="2" creationId="{B8667951-B918-894D-BB5C-B72A99F2C65F}"/>
            </ac:spMkLst>
          </pc:spChg>
          <pc:spChg chg="mod">
            <ac:chgData name="Ernest Wavei" userId="7d0c69e1-f8bd-49ad-bbdd-77db4a82a920" providerId="ADAL" clId="{040716EB-941C-4705-AABD-11364E277301}" dt="2025-11-06T11:11:30.223" v="1"/>
            <ac:spMkLst>
              <pc:docMk/>
              <pc:sldMasterMk cId="1898461747" sldId="2147483728"/>
              <pc:sldLayoutMk cId="2995740351" sldId="2147483730"/>
              <ac:spMk id="3" creationId="{9F0155AD-98F2-734A-B92B-9C6661F3C051}"/>
            </ac:spMkLst>
          </pc:spChg>
          <pc:spChg chg="mod">
            <ac:chgData name="Ernest Wavei" userId="7d0c69e1-f8bd-49ad-bbdd-77db4a82a920" providerId="ADAL" clId="{040716EB-941C-4705-AABD-11364E277301}" dt="2025-11-06T11:11:30.223" v="1"/>
            <ac:spMkLst>
              <pc:docMk/>
              <pc:sldMasterMk cId="1898461747" sldId="2147483728"/>
              <pc:sldLayoutMk cId="2995740351" sldId="2147483730"/>
              <ac:spMk id="4" creationId="{AB5785D2-81B9-2F43-9E4D-DCD90694EEAF}"/>
            </ac:spMkLst>
          </pc:spChg>
          <pc:spChg chg="mod">
            <ac:chgData name="Ernest Wavei" userId="7d0c69e1-f8bd-49ad-bbdd-77db4a82a920" providerId="ADAL" clId="{040716EB-941C-4705-AABD-11364E277301}" dt="2025-11-06T11:11:30.223" v="1"/>
            <ac:spMkLst>
              <pc:docMk/>
              <pc:sldMasterMk cId="1898461747" sldId="2147483728"/>
              <pc:sldLayoutMk cId="2995740351" sldId="2147483730"/>
              <ac:spMk id="5" creationId="{CF954D14-FC43-0C4F-858F-9CF6665D8C8D}"/>
            </ac:spMkLst>
          </pc:spChg>
          <pc:spChg chg="mod">
            <ac:chgData name="Ernest Wavei" userId="7d0c69e1-f8bd-49ad-bbdd-77db4a82a920" providerId="ADAL" clId="{040716EB-941C-4705-AABD-11364E277301}" dt="2025-11-06T11:11:30.223" v="1"/>
            <ac:spMkLst>
              <pc:docMk/>
              <pc:sldMasterMk cId="1898461747" sldId="2147483728"/>
              <pc:sldLayoutMk cId="2995740351" sldId="2147483730"/>
              <ac:spMk id="6" creationId="{AB4E1104-FF98-FB4B-B38F-9C077F967F72}"/>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448258358" sldId="2147483731"/>
          </pc:sldLayoutMkLst>
          <pc:spChg chg="mod">
            <ac:chgData name="Ernest Wavei" userId="7d0c69e1-f8bd-49ad-bbdd-77db4a82a920" providerId="ADAL" clId="{040716EB-941C-4705-AABD-11364E277301}" dt="2025-11-06T11:11:30.223" v="1"/>
            <ac:spMkLst>
              <pc:docMk/>
              <pc:sldMasterMk cId="1898461747" sldId="2147483728"/>
              <pc:sldLayoutMk cId="448258358" sldId="2147483731"/>
              <ac:spMk id="2" creationId="{EFC4934C-B4C9-2A4C-B88F-D91E73D7B967}"/>
            </ac:spMkLst>
          </pc:spChg>
          <pc:spChg chg="mod">
            <ac:chgData name="Ernest Wavei" userId="7d0c69e1-f8bd-49ad-bbdd-77db4a82a920" providerId="ADAL" clId="{040716EB-941C-4705-AABD-11364E277301}" dt="2025-11-06T11:11:30.223" v="1"/>
            <ac:spMkLst>
              <pc:docMk/>
              <pc:sldMasterMk cId="1898461747" sldId="2147483728"/>
              <pc:sldLayoutMk cId="448258358" sldId="2147483731"/>
              <ac:spMk id="3" creationId="{A6872BD2-5D0B-BE48-AE5D-B91BF84DDFE2}"/>
            </ac:spMkLst>
          </pc:spChg>
          <pc:spChg chg="mod">
            <ac:chgData name="Ernest Wavei" userId="7d0c69e1-f8bd-49ad-bbdd-77db4a82a920" providerId="ADAL" clId="{040716EB-941C-4705-AABD-11364E277301}" dt="2025-11-06T11:11:30.223" v="1"/>
            <ac:spMkLst>
              <pc:docMk/>
              <pc:sldMasterMk cId="1898461747" sldId="2147483728"/>
              <pc:sldLayoutMk cId="448258358" sldId="2147483731"/>
              <ac:spMk id="4" creationId="{D3F626BB-7637-DB46-87CD-5A77DA490238}"/>
            </ac:spMkLst>
          </pc:spChg>
          <pc:spChg chg="mod">
            <ac:chgData name="Ernest Wavei" userId="7d0c69e1-f8bd-49ad-bbdd-77db4a82a920" providerId="ADAL" clId="{040716EB-941C-4705-AABD-11364E277301}" dt="2025-11-06T11:11:30.223" v="1"/>
            <ac:spMkLst>
              <pc:docMk/>
              <pc:sldMasterMk cId="1898461747" sldId="2147483728"/>
              <pc:sldLayoutMk cId="448258358" sldId="2147483731"/>
              <ac:spMk id="5" creationId="{673CCEE1-9588-4642-91F6-0AC184FDD7D9}"/>
            </ac:spMkLst>
          </pc:spChg>
          <pc:spChg chg="mod">
            <ac:chgData name="Ernest Wavei" userId="7d0c69e1-f8bd-49ad-bbdd-77db4a82a920" providerId="ADAL" clId="{040716EB-941C-4705-AABD-11364E277301}" dt="2025-11-06T11:11:30.223" v="1"/>
            <ac:spMkLst>
              <pc:docMk/>
              <pc:sldMasterMk cId="1898461747" sldId="2147483728"/>
              <pc:sldLayoutMk cId="448258358" sldId="2147483731"/>
              <ac:spMk id="6" creationId="{EFB459B8-64BF-5141-A955-95F9AB23B60A}"/>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2515892369" sldId="2147483732"/>
          </pc:sldLayoutMkLst>
          <pc:spChg chg="mod">
            <ac:chgData name="Ernest Wavei" userId="7d0c69e1-f8bd-49ad-bbdd-77db4a82a920" providerId="ADAL" clId="{040716EB-941C-4705-AABD-11364E277301}" dt="2025-11-06T11:11:30.223" v="1"/>
            <ac:spMkLst>
              <pc:docMk/>
              <pc:sldMasterMk cId="1898461747" sldId="2147483728"/>
              <pc:sldLayoutMk cId="2515892369" sldId="2147483732"/>
              <ac:spMk id="2" creationId="{0C8149ED-0700-344B-AF7A-1FAA1270293C}"/>
            </ac:spMkLst>
          </pc:spChg>
          <pc:spChg chg="mod">
            <ac:chgData name="Ernest Wavei" userId="7d0c69e1-f8bd-49ad-bbdd-77db4a82a920" providerId="ADAL" clId="{040716EB-941C-4705-AABD-11364E277301}" dt="2025-11-06T11:11:30.223" v="1"/>
            <ac:spMkLst>
              <pc:docMk/>
              <pc:sldMasterMk cId="1898461747" sldId="2147483728"/>
              <pc:sldLayoutMk cId="2515892369" sldId="2147483732"/>
              <ac:spMk id="3" creationId="{BE0A7911-5EFA-6B4D-B369-D7ED660597EF}"/>
            </ac:spMkLst>
          </pc:spChg>
          <pc:spChg chg="mod">
            <ac:chgData name="Ernest Wavei" userId="7d0c69e1-f8bd-49ad-bbdd-77db4a82a920" providerId="ADAL" clId="{040716EB-941C-4705-AABD-11364E277301}" dt="2025-11-06T11:11:30.223" v="1"/>
            <ac:spMkLst>
              <pc:docMk/>
              <pc:sldMasterMk cId="1898461747" sldId="2147483728"/>
              <pc:sldLayoutMk cId="2515892369" sldId="2147483732"/>
              <ac:spMk id="4" creationId="{2E518818-A7A5-334F-9BB5-DFA66F746D94}"/>
            </ac:spMkLst>
          </pc:spChg>
          <pc:spChg chg="mod">
            <ac:chgData name="Ernest Wavei" userId="7d0c69e1-f8bd-49ad-bbdd-77db4a82a920" providerId="ADAL" clId="{040716EB-941C-4705-AABD-11364E277301}" dt="2025-11-06T11:11:30.223" v="1"/>
            <ac:spMkLst>
              <pc:docMk/>
              <pc:sldMasterMk cId="1898461747" sldId="2147483728"/>
              <pc:sldLayoutMk cId="2515892369" sldId="2147483732"/>
              <ac:spMk id="5" creationId="{0BAB2CE8-7DFC-4B40-B4C2-64F6E9FBFAF6}"/>
            </ac:spMkLst>
          </pc:spChg>
          <pc:spChg chg="mod">
            <ac:chgData name="Ernest Wavei" userId="7d0c69e1-f8bd-49ad-bbdd-77db4a82a920" providerId="ADAL" clId="{040716EB-941C-4705-AABD-11364E277301}" dt="2025-11-06T11:11:30.223" v="1"/>
            <ac:spMkLst>
              <pc:docMk/>
              <pc:sldMasterMk cId="1898461747" sldId="2147483728"/>
              <pc:sldLayoutMk cId="2515892369" sldId="2147483732"/>
              <ac:spMk id="6" creationId="{EECBC5FC-F8C6-7C4C-94CD-C312E0BE0C71}"/>
            </ac:spMkLst>
          </pc:spChg>
          <pc:spChg chg="mod">
            <ac:chgData name="Ernest Wavei" userId="7d0c69e1-f8bd-49ad-bbdd-77db4a82a920" providerId="ADAL" clId="{040716EB-941C-4705-AABD-11364E277301}" dt="2025-11-06T11:11:30.223" v="1"/>
            <ac:spMkLst>
              <pc:docMk/>
              <pc:sldMasterMk cId="1898461747" sldId="2147483728"/>
              <pc:sldLayoutMk cId="2515892369" sldId="2147483732"/>
              <ac:spMk id="7" creationId="{1E5FDDFD-CB88-F141-906B-DA0E35C36F8C}"/>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1460362126" sldId="2147483733"/>
          </pc:sldLayoutMkLst>
          <pc:spChg chg="mod">
            <ac:chgData name="Ernest Wavei" userId="7d0c69e1-f8bd-49ad-bbdd-77db4a82a920" providerId="ADAL" clId="{040716EB-941C-4705-AABD-11364E277301}" dt="2025-11-06T11:11:30.223" v="1"/>
            <ac:spMkLst>
              <pc:docMk/>
              <pc:sldMasterMk cId="1898461747" sldId="2147483728"/>
              <pc:sldLayoutMk cId="1460362126" sldId="2147483733"/>
              <ac:spMk id="2" creationId="{728FC1F5-AB6D-1847-9672-250A387E47E1}"/>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3" creationId="{94DF9861-87E1-A249-8299-7C29BE7639C8}"/>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4" creationId="{DE8CB95E-5618-844C-9757-B733223DB9B7}"/>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5" creationId="{3577E6FB-192F-AE40-AEC5-D27B01360C55}"/>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6" creationId="{9275A479-214E-D54F-8170-2D3F57C98486}"/>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7" creationId="{A631FE86-DB76-8547-829A-D16D296EA336}"/>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8" creationId="{9B17C808-3559-C84E-ADFE-CCB80B260D1D}"/>
            </ac:spMkLst>
          </pc:spChg>
          <pc:spChg chg="mod">
            <ac:chgData name="Ernest Wavei" userId="7d0c69e1-f8bd-49ad-bbdd-77db4a82a920" providerId="ADAL" clId="{040716EB-941C-4705-AABD-11364E277301}" dt="2025-11-06T11:11:30.223" v="1"/>
            <ac:spMkLst>
              <pc:docMk/>
              <pc:sldMasterMk cId="1898461747" sldId="2147483728"/>
              <pc:sldLayoutMk cId="1460362126" sldId="2147483733"/>
              <ac:spMk id="9" creationId="{04519476-8DF1-314F-A373-B7B26111A96E}"/>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1147444371" sldId="2147483734"/>
          </pc:sldLayoutMkLst>
          <pc:spChg chg="mod">
            <ac:chgData name="Ernest Wavei" userId="7d0c69e1-f8bd-49ad-bbdd-77db4a82a920" providerId="ADAL" clId="{040716EB-941C-4705-AABD-11364E277301}" dt="2025-11-06T11:11:30.223" v="1"/>
            <ac:spMkLst>
              <pc:docMk/>
              <pc:sldMasterMk cId="1898461747" sldId="2147483728"/>
              <pc:sldLayoutMk cId="1147444371" sldId="2147483734"/>
              <ac:spMk id="2" creationId="{79A8C171-7289-D249-A793-DE9F5EB81D3D}"/>
            </ac:spMkLst>
          </pc:spChg>
          <pc:spChg chg="mod">
            <ac:chgData name="Ernest Wavei" userId="7d0c69e1-f8bd-49ad-bbdd-77db4a82a920" providerId="ADAL" clId="{040716EB-941C-4705-AABD-11364E277301}" dt="2025-11-06T11:11:30.223" v="1"/>
            <ac:spMkLst>
              <pc:docMk/>
              <pc:sldMasterMk cId="1898461747" sldId="2147483728"/>
              <pc:sldLayoutMk cId="1147444371" sldId="2147483734"/>
              <ac:spMk id="3" creationId="{5374DBDE-AF66-704B-98B2-37FDC1193E84}"/>
            </ac:spMkLst>
          </pc:spChg>
          <pc:spChg chg="mod">
            <ac:chgData name="Ernest Wavei" userId="7d0c69e1-f8bd-49ad-bbdd-77db4a82a920" providerId="ADAL" clId="{040716EB-941C-4705-AABD-11364E277301}" dt="2025-11-06T11:11:30.223" v="1"/>
            <ac:spMkLst>
              <pc:docMk/>
              <pc:sldMasterMk cId="1898461747" sldId="2147483728"/>
              <pc:sldLayoutMk cId="1147444371" sldId="2147483734"/>
              <ac:spMk id="4" creationId="{27370EF4-5D33-D84F-AB32-3D385BC1E06D}"/>
            </ac:spMkLst>
          </pc:spChg>
          <pc:spChg chg="mod">
            <ac:chgData name="Ernest Wavei" userId="7d0c69e1-f8bd-49ad-bbdd-77db4a82a920" providerId="ADAL" clId="{040716EB-941C-4705-AABD-11364E277301}" dt="2025-11-06T11:11:30.223" v="1"/>
            <ac:spMkLst>
              <pc:docMk/>
              <pc:sldMasterMk cId="1898461747" sldId="2147483728"/>
              <pc:sldLayoutMk cId="1147444371" sldId="2147483734"/>
              <ac:spMk id="5" creationId="{164884FD-90BC-1A43-9B75-28B27C166D11}"/>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3207117977" sldId="2147483735"/>
          </pc:sldLayoutMkLst>
          <pc:spChg chg="mod">
            <ac:chgData name="Ernest Wavei" userId="7d0c69e1-f8bd-49ad-bbdd-77db4a82a920" providerId="ADAL" clId="{040716EB-941C-4705-AABD-11364E277301}" dt="2025-11-06T11:11:30.223" v="1"/>
            <ac:spMkLst>
              <pc:docMk/>
              <pc:sldMasterMk cId="1898461747" sldId="2147483728"/>
              <pc:sldLayoutMk cId="3207117977" sldId="2147483735"/>
              <ac:spMk id="2" creationId="{AA1A62C1-3DEA-5546-9E5E-C32410A1B5DE}"/>
            </ac:spMkLst>
          </pc:spChg>
          <pc:spChg chg="mod">
            <ac:chgData name="Ernest Wavei" userId="7d0c69e1-f8bd-49ad-bbdd-77db4a82a920" providerId="ADAL" clId="{040716EB-941C-4705-AABD-11364E277301}" dt="2025-11-06T11:11:30.223" v="1"/>
            <ac:spMkLst>
              <pc:docMk/>
              <pc:sldMasterMk cId="1898461747" sldId="2147483728"/>
              <pc:sldLayoutMk cId="3207117977" sldId="2147483735"/>
              <ac:spMk id="3" creationId="{4BF570D8-3B80-564F-929A-04BEC36B705B}"/>
            </ac:spMkLst>
          </pc:spChg>
          <pc:spChg chg="mod">
            <ac:chgData name="Ernest Wavei" userId="7d0c69e1-f8bd-49ad-bbdd-77db4a82a920" providerId="ADAL" clId="{040716EB-941C-4705-AABD-11364E277301}" dt="2025-11-06T11:11:30.223" v="1"/>
            <ac:spMkLst>
              <pc:docMk/>
              <pc:sldMasterMk cId="1898461747" sldId="2147483728"/>
              <pc:sldLayoutMk cId="3207117977" sldId="2147483735"/>
              <ac:spMk id="4" creationId="{F758973F-C520-6D4D-A4B2-CF1EF89EF3AE}"/>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645783211" sldId="2147483736"/>
          </pc:sldLayoutMkLst>
          <pc:spChg chg="mod">
            <ac:chgData name="Ernest Wavei" userId="7d0c69e1-f8bd-49ad-bbdd-77db4a82a920" providerId="ADAL" clId="{040716EB-941C-4705-AABD-11364E277301}" dt="2025-11-06T11:11:30.223" v="1"/>
            <ac:spMkLst>
              <pc:docMk/>
              <pc:sldMasterMk cId="1898461747" sldId="2147483728"/>
              <pc:sldLayoutMk cId="645783211" sldId="2147483736"/>
              <ac:spMk id="2" creationId="{96D79CFF-BF8F-F744-B9EE-60193117DA0D}"/>
            </ac:spMkLst>
          </pc:spChg>
          <pc:spChg chg="mod">
            <ac:chgData name="Ernest Wavei" userId="7d0c69e1-f8bd-49ad-bbdd-77db4a82a920" providerId="ADAL" clId="{040716EB-941C-4705-AABD-11364E277301}" dt="2025-11-06T11:11:30.223" v="1"/>
            <ac:spMkLst>
              <pc:docMk/>
              <pc:sldMasterMk cId="1898461747" sldId="2147483728"/>
              <pc:sldLayoutMk cId="645783211" sldId="2147483736"/>
              <ac:spMk id="3" creationId="{116C392F-8BA6-C843-BFA2-37A235A7CCB7}"/>
            </ac:spMkLst>
          </pc:spChg>
          <pc:spChg chg="mod">
            <ac:chgData name="Ernest Wavei" userId="7d0c69e1-f8bd-49ad-bbdd-77db4a82a920" providerId="ADAL" clId="{040716EB-941C-4705-AABD-11364E277301}" dt="2025-11-06T11:11:30.223" v="1"/>
            <ac:spMkLst>
              <pc:docMk/>
              <pc:sldMasterMk cId="1898461747" sldId="2147483728"/>
              <pc:sldLayoutMk cId="645783211" sldId="2147483736"/>
              <ac:spMk id="4" creationId="{08608ED9-A011-4342-B842-18012F2EC249}"/>
            </ac:spMkLst>
          </pc:spChg>
          <pc:spChg chg="mod">
            <ac:chgData name="Ernest Wavei" userId="7d0c69e1-f8bd-49ad-bbdd-77db4a82a920" providerId="ADAL" clId="{040716EB-941C-4705-AABD-11364E277301}" dt="2025-11-06T11:11:30.223" v="1"/>
            <ac:spMkLst>
              <pc:docMk/>
              <pc:sldMasterMk cId="1898461747" sldId="2147483728"/>
              <pc:sldLayoutMk cId="645783211" sldId="2147483736"/>
              <ac:spMk id="5" creationId="{C36CEA99-61DA-0A49-BCD4-AB1492700F13}"/>
            </ac:spMkLst>
          </pc:spChg>
          <pc:spChg chg="mod">
            <ac:chgData name="Ernest Wavei" userId="7d0c69e1-f8bd-49ad-bbdd-77db4a82a920" providerId="ADAL" clId="{040716EB-941C-4705-AABD-11364E277301}" dt="2025-11-06T11:11:30.223" v="1"/>
            <ac:spMkLst>
              <pc:docMk/>
              <pc:sldMasterMk cId="1898461747" sldId="2147483728"/>
              <pc:sldLayoutMk cId="645783211" sldId="2147483736"/>
              <ac:spMk id="6" creationId="{18D48789-EEBB-4C4E-8064-2E64AF75EF0B}"/>
            </ac:spMkLst>
          </pc:spChg>
          <pc:spChg chg="mod">
            <ac:chgData name="Ernest Wavei" userId="7d0c69e1-f8bd-49ad-bbdd-77db4a82a920" providerId="ADAL" clId="{040716EB-941C-4705-AABD-11364E277301}" dt="2025-11-06T11:11:30.223" v="1"/>
            <ac:spMkLst>
              <pc:docMk/>
              <pc:sldMasterMk cId="1898461747" sldId="2147483728"/>
              <pc:sldLayoutMk cId="645783211" sldId="2147483736"/>
              <ac:spMk id="7" creationId="{E2A39AF6-375A-F64D-85EE-A8E01815567A}"/>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2842928238" sldId="2147483737"/>
          </pc:sldLayoutMkLst>
          <pc:spChg chg="mod">
            <ac:chgData name="Ernest Wavei" userId="7d0c69e1-f8bd-49ad-bbdd-77db4a82a920" providerId="ADAL" clId="{040716EB-941C-4705-AABD-11364E277301}" dt="2025-11-06T11:11:30.223" v="1"/>
            <ac:spMkLst>
              <pc:docMk/>
              <pc:sldMasterMk cId="1898461747" sldId="2147483728"/>
              <pc:sldLayoutMk cId="2842928238" sldId="2147483737"/>
              <ac:spMk id="2" creationId="{62BC32E7-F382-9F46-9FA8-FE1B6E22E161}"/>
            </ac:spMkLst>
          </pc:spChg>
          <pc:spChg chg="mod">
            <ac:chgData name="Ernest Wavei" userId="7d0c69e1-f8bd-49ad-bbdd-77db4a82a920" providerId="ADAL" clId="{040716EB-941C-4705-AABD-11364E277301}" dt="2025-11-06T11:11:30.223" v="1"/>
            <ac:spMkLst>
              <pc:docMk/>
              <pc:sldMasterMk cId="1898461747" sldId="2147483728"/>
              <pc:sldLayoutMk cId="2842928238" sldId="2147483737"/>
              <ac:spMk id="3" creationId="{4B8F85F5-1E2C-EA48-A168-AA871577DBF3}"/>
            </ac:spMkLst>
          </pc:spChg>
          <pc:spChg chg="mod">
            <ac:chgData name="Ernest Wavei" userId="7d0c69e1-f8bd-49ad-bbdd-77db4a82a920" providerId="ADAL" clId="{040716EB-941C-4705-AABD-11364E277301}" dt="2025-11-06T11:11:30.223" v="1"/>
            <ac:spMkLst>
              <pc:docMk/>
              <pc:sldMasterMk cId="1898461747" sldId="2147483728"/>
              <pc:sldLayoutMk cId="2842928238" sldId="2147483737"/>
              <ac:spMk id="4" creationId="{E4341BF9-8683-A247-94F0-3F8EAD5B707A}"/>
            </ac:spMkLst>
          </pc:spChg>
          <pc:spChg chg="mod">
            <ac:chgData name="Ernest Wavei" userId="7d0c69e1-f8bd-49ad-bbdd-77db4a82a920" providerId="ADAL" clId="{040716EB-941C-4705-AABD-11364E277301}" dt="2025-11-06T11:11:30.223" v="1"/>
            <ac:spMkLst>
              <pc:docMk/>
              <pc:sldMasterMk cId="1898461747" sldId="2147483728"/>
              <pc:sldLayoutMk cId="2842928238" sldId="2147483737"/>
              <ac:spMk id="5" creationId="{3BE2EBB5-B5D0-C645-B0DC-15CFC0D9C64B}"/>
            </ac:spMkLst>
          </pc:spChg>
          <pc:spChg chg="mod">
            <ac:chgData name="Ernest Wavei" userId="7d0c69e1-f8bd-49ad-bbdd-77db4a82a920" providerId="ADAL" clId="{040716EB-941C-4705-AABD-11364E277301}" dt="2025-11-06T11:11:30.223" v="1"/>
            <ac:spMkLst>
              <pc:docMk/>
              <pc:sldMasterMk cId="1898461747" sldId="2147483728"/>
              <pc:sldLayoutMk cId="2842928238" sldId="2147483737"/>
              <ac:spMk id="6" creationId="{0D121C38-F234-5640-81F2-7023DE9ECC8B}"/>
            </ac:spMkLst>
          </pc:spChg>
          <pc:spChg chg="mod">
            <ac:chgData name="Ernest Wavei" userId="7d0c69e1-f8bd-49ad-bbdd-77db4a82a920" providerId="ADAL" clId="{040716EB-941C-4705-AABD-11364E277301}" dt="2025-11-06T11:11:30.223" v="1"/>
            <ac:spMkLst>
              <pc:docMk/>
              <pc:sldMasterMk cId="1898461747" sldId="2147483728"/>
              <pc:sldLayoutMk cId="2842928238" sldId="2147483737"/>
              <ac:spMk id="7" creationId="{36E6311F-C9BC-A04C-90E6-58694A8DB540}"/>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3163317495" sldId="2147483738"/>
          </pc:sldLayoutMkLst>
          <pc:spChg chg="mod">
            <ac:chgData name="Ernest Wavei" userId="7d0c69e1-f8bd-49ad-bbdd-77db4a82a920" providerId="ADAL" clId="{040716EB-941C-4705-AABD-11364E277301}" dt="2025-11-06T11:11:30.223" v="1"/>
            <ac:spMkLst>
              <pc:docMk/>
              <pc:sldMasterMk cId="1898461747" sldId="2147483728"/>
              <pc:sldLayoutMk cId="3163317495" sldId="2147483738"/>
              <ac:spMk id="2" creationId="{02BE4A9D-2A4B-E242-AD73-2213273B5FB4}"/>
            </ac:spMkLst>
          </pc:spChg>
          <pc:spChg chg="mod">
            <ac:chgData name="Ernest Wavei" userId="7d0c69e1-f8bd-49ad-bbdd-77db4a82a920" providerId="ADAL" clId="{040716EB-941C-4705-AABD-11364E277301}" dt="2025-11-06T11:11:30.223" v="1"/>
            <ac:spMkLst>
              <pc:docMk/>
              <pc:sldMasterMk cId="1898461747" sldId="2147483728"/>
              <pc:sldLayoutMk cId="3163317495" sldId="2147483738"/>
              <ac:spMk id="3" creationId="{9EF8B4BA-D763-A749-B180-F12D47DD800A}"/>
            </ac:spMkLst>
          </pc:spChg>
          <pc:spChg chg="mod">
            <ac:chgData name="Ernest Wavei" userId="7d0c69e1-f8bd-49ad-bbdd-77db4a82a920" providerId="ADAL" clId="{040716EB-941C-4705-AABD-11364E277301}" dt="2025-11-06T11:11:30.223" v="1"/>
            <ac:spMkLst>
              <pc:docMk/>
              <pc:sldMasterMk cId="1898461747" sldId="2147483728"/>
              <pc:sldLayoutMk cId="3163317495" sldId="2147483738"/>
              <ac:spMk id="4" creationId="{3B9FC624-76C3-9848-B506-CB4DF0131538}"/>
            </ac:spMkLst>
          </pc:spChg>
          <pc:spChg chg="mod">
            <ac:chgData name="Ernest Wavei" userId="7d0c69e1-f8bd-49ad-bbdd-77db4a82a920" providerId="ADAL" clId="{040716EB-941C-4705-AABD-11364E277301}" dt="2025-11-06T11:11:30.223" v="1"/>
            <ac:spMkLst>
              <pc:docMk/>
              <pc:sldMasterMk cId="1898461747" sldId="2147483728"/>
              <pc:sldLayoutMk cId="3163317495" sldId="2147483738"/>
              <ac:spMk id="5" creationId="{761B07F3-6F8C-304D-B01C-87FA8B3D2D77}"/>
            </ac:spMkLst>
          </pc:spChg>
          <pc:spChg chg="mod">
            <ac:chgData name="Ernest Wavei" userId="7d0c69e1-f8bd-49ad-bbdd-77db4a82a920" providerId="ADAL" clId="{040716EB-941C-4705-AABD-11364E277301}" dt="2025-11-06T11:11:30.223" v="1"/>
            <ac:spMkLst>
              <pc:docMk/>
              <pc:sldMasterMk cId="1898461747" sldId="2147483728"/>
              <pc:sldLayoutMk cId="3163317495" sldId="2147483738"/>
              <ac:spMk id="6" creationId="{76749C26-FC13-B042-8323-29B4ED26C17D}"/>
            </ac:spMkLst>
          </pc:spChg>
        </pc:sldLayoutChg>
        <pc:sldLayoutChg chg="modSp">
          <pc:chgData name="Ernest Wavei" userId="7d0c69e1-f8bd-49ad-bbdd-77db4a82a920" providerId="ADAL" clId="{040716EB-941C-4705-AABD-11364E277301}" dt="2025-11-06T11:11:30.223" v="1"/>
          <pc:sldLayoutMkLst>
            <pc:docMk/>
            <pc:sldMasterMk cId="1898461747" sldId="2147483728"/>
            <pc:sldLayoutMk cId="2343064109" sldId="2147483739"/>
          </pc:sldLayoutMkLst>
          <pc:spChg chg="mod">
            <ac:chgData name="Ernest Wavei" userId="7d0c69e1-f8bd-49ad-bbdd-77db4a82a920" providerId="ADAL" clId="{040716EB-941C-4705-AABD-11364E277301}" dt="2025-11-06T11:11:30.223" v="1"/>
            <ac:spMkLst>
              <pc:docMk/>
              <pc:sldMasterMk cId="1898461747" sldId="2147483728"/>
              <pc:sldLayoutMk cId="2343064109" sldId="2147483739"/>
              <ac:spMk id="2" creationId="{23331CA3-6867-2B41-A4AC-AE41453A33B7}"/>
            </ac:spMkLst>
          </pc:spChg>
          <pc:spChg chg="mod">
            <ac:chgData name="Ernest Wavei" userId="7d0c69e1-f8bd-49ad-bbdd-77db4a82a920" providerId="ADAL" clId="{040716EB-941C-4705-AABD-11364E277301}" dt="2025-11-06T11:11:30.223" v="1"/>
            <ac:spMkLst>
              <pc:docMk/>
              <pc:sldMasterMk cId="1898461747" sldId="2147483728"/>
              <pc:sldLayoutMk cId="2343064109" sldId="2147483739"/>
              <ac:spMk id="3" creationId="{5CC6E175-D0C1-6F4F-BBCE-07E66A026E8D}"/>
            </ac:spMkLst>
          </pc:spChg>
          <pc:spChg chg="mod">
            <ac:chgData name="Ernest Wavei" userId="7d0c69e1-f8bd-49ad-bbdd-77db4a82a920" providerId="ADAL" clId="{040716EB-941C-4705-AABD-11364E277301}" dt="2025-11-06T11:11:30.223" v="1"/>
            <ac:spMkLst>
              <pc:docMk/>
              <pc:sldMasterMk cId="1898461747" sldId="2147483728"/>
              <pc:sldLayoutMk cId="2343064109" sldId="2147483739"/>
              <ac:spMk id="4" creationId="{E61061C9-1FDF-BB42-9982-77DF7AF43F9F}"/>
            </ac:spMkLst>
          </pc:spChg>
          <pc:spChg chg="mod">
            <ac:chgData name="Ernest Wavei" userId="7d0c69e1-f8bd-49ad-bbdd-77db4a82a920" providerId="ADAL" clId="{040716EB-941C-4705-AABD-11364E277301}" dt="2025-11-06T11:11:30.223" v="1"/>
            <ac:spMkLst>
              <pc:docMk/>
              <pc:sldMasterMk cId="1898461747" sldId="2147483728"/>
              <pc:sldLayoutMk cId="2343064109" sldId="2147483739"/>
              <ac:spMk id="5" creationId="{779E19CD-FADD-E442-BE32-978030C69668}"/>
            </ac:spMkLst>
          </pc:spChg>
          <pc:spChg chg="mod">
            <ac:chgData name="Ernest Wavei" userId="7d0c69e1-f8bd-49ad-bbdd-77db4a82a920" providerId="ADAL" clId="{040716EB-941C-4705-AABD-11364E277301}" dt="2025-11-06T11:11:30.223" v="1"/>
            <ac:spMkLst>
              <pc:docMk/>
              <pc:sldMasterMk cId="1898461747" sldId="2147483728"/>
              <pc:sldLayoutMk cId="2343064109" sldId="2147483739"/>
              <ac:spMk id="6" creationId="{A28F8E86-7E3C-5045-B990-0EB986A57FCC}"/>
            </ac:spMkLst>
          </pc:spChg>
        </pc:sldLayoutChg>
      </pc:sldMasterChg>
      <pc:sldMasterChg chg="modSldLayout">
        <pc:chgData name="Ernest Wavei" userId="7d0c69e1-f8bd-49ad-bbdd-77db4a82a920" providerId="ADAL" clId="{040716EB-941C-4705-AABD-11364E277301}" dt="2025-11-06T11:11:30.223" v="1"/>
        <pc:sldMasterMkLst>
          <pc:docMk/>
          <pc:sldMasterMk cId="3299703660" sldId="2147483740"/>
        </pc:sldMasterMkLst>
        <pc:sldLayoutChg chg="modSp">
          <pc:chgData name="Ernest Wavei" userId="7d0c69e1-f8bd-49ad-bbdd-77db4a82a920" providerId="ADAL" clId="{040716EB-941C-4705-AABD-11364E277301}" dt="2025-11-06T11:11:30.223" v="1"/>
          <pc:sldLayoutMkLst>
            <pc:docMk/>
            <pc:sldMasterMk cId="3299703660" sldId="2147483740"/>
            <pc:sldLayoutMk cId="3983888747" sldId="2147483741"/>
          </pc:sldLayoutMkLst>
          <pc:spChg chg="mod">
            <ac:chgData name="Ernest Wavei" userId="7d0c69e1-f8bd-49ad-bbdd-77db4a82a920" providerId="ADAL" clId="{040716EB-941C-4705-AABD-11364E277301}" dt="2025-11-06T11:11:30.223" v="1"/>
            <ac:spMkLst>
              <pc:docMk/>
              <pc:sldMasterMk cId="3299703660" sldId="2147483740"/>
              <pc:sldLayoutMk cId="3983888747" sldId="2147483741"/>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3983888747" sldId="2147483741"/>
              <ac:picMk id="11" creationId="{466B934A-A475-114C-AA1B-5F9F12584F2C}"/>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2839593873" sldId="2147483742"/>
          </pc:sldLayoutMkLst>
          <pc:spChg chg="mod">
            <ac:chgData name="Ernest Wavei" userId="7d0c69e1-f8bd-49ad-bbdd-77db4a82a920" providerId="ADAL" clId="{040716EB-941C-4705-AABD-11364E277301}" dt="2025-11-06T11:11:30.223" v="1"/>
            <ac:spMkLst>
              <pc:docMk/>
              <pc:sldMasterMk cId="3299703660" sldId="2147483740"/>
              <pc:sldLayoutMk cId="2839593873" sldId="2147483742"/>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2839593873" sldId="2147483742"/>
              <ac:picMk id="3" creationId="{0736A280-2C91-F548-B032-A04AB39CF28E}"/>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3405252121" sldId="2147483746"/>
          </pc:sldLayoutMkLst>
          <pc:spChg chg="mod">
            <ac:chgData name="Ernest Wavei" userId="7d0c69e1-f8bd-49ad-bbdd-77db4a82a920" providerId="ADAL" clId="{040716EB-941C-4705-AABD-11364E277301}" dt="2025-11-06T11:11:30.223" v="1"/>
            <ac:spMkLst>
              <pc:docMk/>
              <pc:sldMasterMk cId="3299703660" sldId="2147483740"/>
              <pc:sldLayoutMk cId="3405252121" sldId="2147483746"/>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3405252121" sldId="2147483746"/>
              <ac:picMk id="3" creationId="{79AAABAA-0F32-FD4D-BFBE-5CFAD828F7F3}"/>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1356628735" sldId="2147483747"/>
          </pc:sldLayoutMkLst>
          <pc:spChg chg="mod">
            <ac:chgData name="Ernest Wavei" userId="7d0c69e1-f8bd-49ad-bbdd-77db4a82a920" providerId="ADAL" clId="{040716EB-941C-4705-AABD-11364E277301}" dt="2025-11-06T11:11:30.223" v="1"/>
            <ac:spMkLst>
              <pc:docMk/>
              <pc:sldMasterMk cId="3299703660" sldId="2147483740"/>
              <pc:sldLayoutMk cId="1356628735" sldId="2147483747"/>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1356628735" sldId="2147483747"/>
              <ac:picMk id="4" creationId="{0F8DD660-4622-2A47-82B3-18A6984986A2}"/>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1864841059" sldId="2147483748"/>
          </pc:sldLayoutMkLst>
          <pc:spChg chg="mod">
            <ac:chgData name="Ernest Wavei" userId="7d0c69e1-f8bd-49ad-bbdd-77db4a82a920" providerId="ADAL" clId="{040716EB-941C-4705-AABD-11364E277301}" dt="2025-11-06T11:11:30.223" v="1"/>
            <ac:spMkLst>
              <pc:docMk/>
              <pc:sldMasterMk cId="3299703660" sldId="2147483740"/>
              <pc:sldLayoutMk cId="1864841059" sldId="2147483748"/>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1864841059" sldId="2147483748"/>
              <ac:picMk id="3" creationId="{4D3D6F76-26A7-0E46-9BE1-B7F072940204}"/>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1146472426" sldId="2147483749"/>
          </pc:sldLayoutMkLst>
          <pc:spChg chg="mod">
            <ac:chgData name="Ernest Wavei" userId="7d0c69e1-f8bd-49ad-bbdd-77db4a82a920" providerId="ADAL" clId="{040716EB-941C-4705-AABD-11364E277301}" dt="2025-11-06T11:11:30.223" v="1"/>
            <ac:spMkLst>
              <pc:docMk/>
              <pc:sldMasterMk cId="3299703660" sldId="2147483740"/>
              <pc:sldLayoutMk cId="1146472426" sldId="2147483749"/>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1146472426" sldId="2147483749"/>
              <ac:picMk id="4" creationId="{2AEF8B83-F027-5B40-9BE5-0DC1AAF1C706}"/>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1740882548" sldId="2147483750"/>
          </pc:sldLayoutMkLst>
          <pc:spChg chg="mod">
            <ac:chgData name="Ernest Wavei" userId="7d0c69e1-f8bd-49ad-bbdd-77db4a82a920" providerId="ADAL" clId="{040716EB-941C-4705-AABD-11364E277301}" dt="2025-11-06T11:11:30.223" v="1"/>
            <ac:spMkLst>
              <pc:docMk/>
              <pc:sldMasterMk cId="3299703660" sldId="2147483740"/>
              <pc:sldLayoutMk cId="1740882548" sldId="2147483750"/>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1740882548" sldId="2147483750"/>
              <ac:picMk id="4" creationId="{6B516FE7-964A-1E4E-9AD2-64229A0C31A3}"/>
            </ac:picMkLst>
          </pc:picChg>
        </pc:sldLayoutChg>
        <pc:sldLayoutChg chg="modSp">
          <pc:chgData name="Ernest Wavei" userId="7d0c69e1-f8bd-49ad-bbdd-77db4a82a920" providerId="ADAL" clId="{040716EB-941C-4705-AABD-11364E277301}" dt="2025-11-06T11:11:30.223" v="1"/>
          <pc:sldLayoutMkLst>
            <pc:docMk/>
            <pc:sldMasterMk cId="3299703660" sldId="2147483740"/>
            <pc:sldLayoutMk cId="358031164" sldId="2147483751"/>
          </pc:sldLayoutMkLst>
          <pc:spChg chg="mod">
            <ac:chgData name="Ernest Wavei" userId="7d0c69e1-f8bd-49ad-bbdd-77db4a82a920" providerId="ADAL" clId="{040716EB-941C-4705-AABD-11364E277301}" dt="2025-11-06T11:11:30.223" v="1"/>
            <ac:spMkLst>
              <pc:docMk/>
              <pc:sldMasterMk cId="3299703660" sldId="2147483740"/>
              <pc:sldLayoutMk cId="358031164" sldId="2147483751"/>
              <ac:spMk id="13" creationId="{05B2AD06-9CF6-0A46-AF22-119BF7556057}"/>
            </ac:spMkLst>
          </pc:spChg>
          <pc:picChg chg="mod">
            <ac:chgData name="Ernest Wavei" userId="7d0c69e1-f8bd-49ad-bbdd-77db4a82a920" providerId="ADAL" clId="{040716EB-941C-4705-AABD-11364E277301}" dt="2025-11-06T11:11:30.223" v="1"/>
            <ac:picMkLst>
              <pc:docMk/>
              <pc:sldMasterMk cId="3299703660" sldId="2147483740"/>
              <pc:sldLayoutMk cId="358031164" sldId="2147483751"/>
              <ac:picMk id="3" creationId="{1B6401D3-A379-1A4C-84B3-73B1DEBDD1E8}"/>
            </ac:picMkLst>
          </pc:picChg>
        </pc:sldLayoutChg>
      </pc:sldMasterChg>
      <pc:sldMasterChg chg="modSp modSldLayout">
        <pc:chgData name="Ernest Wavei" userId="7d0c69e1-f8bd-49ad-bbdd-77db4a82a920" providerId="ADAL" clId="{040716EB-941C-4705-AABD-11364E277301}" dt="2025-11-06T11:11:30.223" v="1"/>
        <pc:sldMasterMkLst>
          <pc:docMk/>
          <pc:sldMasterMk cId="3091573025" sldId="2147483823"/>
        </pc:sldMasterMkLst>
        <pc:picChg chg="mod">
          <ac:chgData name="Ernest Wavei" userId="7d0c69e1-f8bd-49ad-bbdd-77db4a82a920" providerId="ADAL" clId="{040716EB-941C-4705-AABD-11364E277301}" dt="2025-11-06T11:11:30.223" v="1"/>
          <ac:picMkLst>
            <pc:docMk/>
            <pc:sldMasterMk cId="3091573025" sldId="2147483823"/>
            <ac:picMk id="10" creationId="{62A00376-38CB-5547-8DDE-248B1E7270B7}"/>
          </ac:picMkLst>
        </pc:picChg>
        <pc:sldLayoutChg chg="modSp">
          <pc:chgData name="Ernest Wavei" userId="7d0c69e1-f8bd-49ad-bbdd-77db4a82a920" providerId="ADAL" clId="{040716EB-941C-4705-AABD-11364E277301}" dt="2025-11-06T11:11:30.223" v="1"/>
          <pc:sldLayoutMkLst>
            <pc:docMk/>
            <pc:sldMasterMk cId="3091573025" sldId="2147483823"/>
            <pc:sldLayoutMk cId="49476967" sldId="2147483824"/>
          </pc:sldLayoutMkLst>
          <pc:spChg chg="mod">
            <ac:chgData name="Ernest Wavei" userId="7d0c69e1-f8bd-49ad-bbdd-77db4a82a920" providerId="ADAL" clId="{040716EB-941C-4705-AABD-11364E277301}" dt="2025-11-06T11:11:30.223" v="1"/>
            <ac:spMkLst>
              <pc:docMk/>
              <pc:sldMasterMk cId="3091573025" sldId="2147483823"/>
              <pc:sldLayoutMk cId="49476967" sldId="2147483824"/>
              <ac:spMk id="2" creationId="{3625973B-0617-EF4E-B8BA-63C0CB6CF07F}"/>
            </ac:spMkLst>
          </pc:spChg>
          <pc:spChg chg="mod">
            <ac:chgData name="Ernest Wavei" userId="7d0c69e1-f8bd-49ad-bbdd-77db4a82a920" providerId="ADAL" clId="{040716EB-941C-4705-AABD-11364E277301}" dt="2025-11-06T11:11:30.223" v="1"/>
            <ac:spMkLst>
              <pc:docMk/>
              <pc:sldMasterMk cId="3091573025" sldId="2147483823"/>
              <pc:sldLayoutMk cId="49476967" sldId="2147483824"/>
              <ac:spMk id="3" creationId="{29C96FA2-1610-8644-A46F-A1F0404166D4}"/>
            </ac:spMkLst>
          </pc:spChg>
          <pc:spChg chg="mod">
            <ac:chgData name="Ernest Wavei" userId="7d0c69e1-f8bd-49ad-bbdd-77db4a82a920" providerId="ADAL" clId="{040716EB-941C-4705-AABD-11364E277301}" dt="2025-11-06T11:11:30.223" v="1"/>
            <ac:spMkLst>
              <pc:docMk/>
              <pc:sldMasterMk cId="3091573025" sldId="2147483823"/>
              <pc:sldLayoutMk cId="49476967" sldId="2147483824"/>
              <ac:spMk id="4" creationId="{4D1632FC-BFB2-3A43-8489-9556F79A1B5B}"/>
            </ac:spMkLst>
          </pc:spChg>
          <pc:spChg chg="mod">
            <ac:chgData name="Ernest Wavei" userId="7d0c69e1-f8bd-49ad-bbdd-77db4a82a920" providerId="ADAL" clId="{040716EB-941C-4705-AABD-11364E277301}" dt="2025-11-06T11:11:30.223" v="1"/>
            <ac:spMkLst>
              <pc:docMk/>
              <pc:sldMasterMk cId="3091573025" sldId="2147483823"/>
              <pc:sldLayoutMk cId="49476967" sldId="2147483824"/>
              <ac:spMk id="5" creationId="{54227885-DFCC-AC4E-9AA9-B19EAD3FAC8C}"/>
            </ac:spMkLst>
          </pc:spChg>
          <pc:spChg chg="mod">
            <ac:chgData name="Ernest Wavei" userId="7d0c69e1-f8bd-49ad-bbdd-77db4a82a920" providerId="ADAL" clId="{040716EB-941C-4705-AABD-11364E277301}" dt="2025-11-06T11:11:30.223" v="1"/>
            <ac:spMkLst>
              <pc:docMk/>
              <pc:sldMasterMk cId="3091573025" sldId="2147483823"/>
              <pc:sldLayoutMk cId="49476967" sldId="2147483824"/>
              <ac:spMk id="6" creationId="{CCA20796-B193-A04C-9EFF-19756A579A3C}"/>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712691526" sldId="2147483825"/>
          </pc:sldLayoutMkLst>
          <pc:spChg chg="mod">
            <ac:chgData name="Ernest Wavei" userId="7d0c69e1-f8bd-49ad-bbdd-77db4a82a920" providerId="ADAL" clId="{040716EB-941C-4705-AABD-11364E277301}" dt="2025-11-06T11:11:30.223" v="1"/>
            <ac:spMkLst>
              <pc:docMk/>
              <pc:sldMasterMk cId="3091573025" sldId="2147483823"/>
              <pc:sldLayoutMk cId="712691526" sldId="2147483825"/>
              <ac:spMk id="2" creationId="{378A49A3-4F36-9940-9066-5FFBFF416F01}"/>
            </ac:spMkLst>
          </pc:spChg>
          <pc:spChg chg="mod">
            <ac:chgData name="Ernest Wavei" userId="7d0c69e1-f8bd-49ad-bbdd-77db4a82a920" providerId="ADAL" clId="{040716EB-941C-4705-AABD-11364E277301}" dt="2025-11-06T11:11:30.223" v="1"/>
            <ac:spMkLst>
              <pc:docMk/>
              <pc:sldMasterMk cId="3091573025" sldId="2147483823"/>
              <pc:sldLayoutMk cId="712691526" sldId="2147483825"/>
              <ac:spMk id="3" creationId="{D1005FF9-2955-4A45-9B9A-ECB15C4D4D36}"/>
            </ac:spMkLst>
          </pc:spChg>
          <pc:spChg chg="mod">
            <ac:chgData name="Ernest Wavei" userId="7d0c69e1-f8bd-49ad-bbdd-77db4a82a920" providerId="ADAL" clId="{040716EB-941C-4705-AABD-11364E277301}" dt="2025-11-06T11:11:30.223" v="1"/>
            <ac:spMkLst>
              <pc:docMk/>
              <pc:sldMasterMk cId="3091573025" sldId="2147483823"/>
              <pc:sldLayoutMk cId="712691526" sldId="2147483825"/>
              <ac:spMk id="4" creationId="{68F3DD13-0DF7-B143-9A75-A1333935E09C}"/>
            </ac:spMkLst>
          </pc:spChg>
          <pc:spChg chg="mod">
            <ac:chgData name="Ernest Wavei" userId="7d0c69e1-f8bd-49ad-bbdd-77db4a82a920" providerId="ADAL" clId="{040716EB-941C-4705-AABD-11364E277301}" dt="2025-11-06T11:11:30.223" v="1"/>
            <ac:spMkLst>
              <pc:docMk/>
              <pc:sldMasterMk cId="3091573025" sldId="2147483823"/>
              <pc:sldLayoutMk cId="712691526" sldId="2147483825"/>
              <ac:spMk id="5" creationId="{CC0F5F61-03FC-5E4D-A2D5-786169F71F83}"/>
            </ac:spMkLst>
          </pc:spChg>
          <pc:spChg chg="mod">
            <ac:chgData name="Ernest Wavei" userId="7d0c69e1-f8bd-49ad-bbdd-77db4a82a920" providerId="ADAL" clId="{040716EB-941C-4705-AABD-11364E277301}" dt="2025-11-06T11:11:30.223" v="1"/>
            <ac:spMkLst>
              <pc:docMk/>
              <pc:sldMasterMk cId="3091573025" sldId="2147483823"/>
              <pc:sldLayoutMk cId="712691526" sldId="2147483825"/>
              <ac:spMk id="6" creationId="{8A7D202A-85BC-164E-9912-0D5A29F86B3D}"/>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772850979" sldId="2147483826"/>
          </pc:sldLayoutMkLst>
          <pc:spChg chg="mod">
            <ac:chgData name="Ernest Wavei" userId="7d0c69e1-f8bd-49ad-bbdd-77db4a82a920" providerId="ADAL" clId="{040716EB-941C-4705-AABD-11364E277301}" dt="2025-11-06T11:11:30.223" v="1"/>
            <ac:spMkLst>
              <pc:docMk/>
              <pc:sldMasterMk cId="3091573025" sldId="2147483823"/>
              <pc:sldLayoutMk cId="772850979" sldId="2147483826"/>
              <ac:spMk id="2" creationId="{6CFD5AEB-C1B5-334A-9377-51368A72C8E4}"/>
            </ac:spMkLst>
          </pc:spChg>
          <pc:spChg chg="mod">
            <ac:chgData name="Ernest Wavei" userId="7d0c69e1-f8bd-49ad-bbdd-77db4a82a920" providerId="ADAL" clId="{040716EB-941C-4705-AABD-11364E277301}" dt="2025-11-06T11:11:30.223" v="1"/>
            <ac:spMkLst>
              <pc:docMk/>
              <pc:sldMasterMk cId="3091573025" sldId="2147483823"/>
              <pc:sldLayoutMk cId="772850979" sldId="2147483826"/>
              <ac:spMk id="3" creationId="{4A8C7F90-1245-5E4D-92C9-8F3C02CE7ECD}"/>
            </ac:spMkLst>
          </pc:spChg>
          <pc:spChg chg="mod">
            <ac:chgData name="Ernest Wavei" userId="7d0c69e1-f8bd-49ad-bbdd-77db4a82a920" providerId="ADAL" clId="{040716EB-941C-4705-AABD-11364E277301}" dt="2025-11-06T11:11:30.223" v="1"/>
            <ac:spMkLst>
              <pc:docMk/>
              <pc:sldMasterMk cId="3091573025" sldId="2147483823"/>
              <pc:sldLayoutMk cId="772850979" sldId="2147483826"/>
              <ac:spMk id="4" creationId="{F5A92210-4E7D-D545-8210-0D9E5F2B0593}"/>
            </ac:spMkLst>
          </pc:spChg>
          <pc:spChg chg="mod">
            <ac:chgData name="Ernest Wavei" userId="7d0c69e1-f8bd-49ad-bbdd-77db4a82a920" providerId="ADAL" clId="{040716EB-941C-4705-AABD-11364E277301}" dt="2025-11-06T11:11:30.223" v="1"/>
            <ac:spMkLst>
              <pc:docMk/>
              <pc:sldMasterMk cId="3091573025" sldId="2147483823"/>
              <pc:sldLayoutMk cId="772850979" sldId="2147483826"/>
              <ac:spMk id="5" creationId="{69F7020C-CF8C-874F-8F7D-4F95EF5AEC49}"/>
            </ac:spMkLst>
          </pc:spChg>
          <pc:spChg chg="mod">
            <ac:chgData name="Ernest Wavei" userId="7d0c69e1-f8bd-49ad-bbdd-77db4a82a920" providerId="ADAL" clId="{040716EB-941C-4705-AABD-11364E277301}" dt="2025-11-06T11:11:30.223" v="1"/>
            <ac:spMkLst>
              <pc:docMk/>
              <pc:sldMasterMk cId="3091573025" sldId="2147483823"/>
              <pc:sldLayoutMk cId="772850979" sldId="2147483826"/>
              <ac:spMk id="6" creationId="{F0AB886C-9302-1144-AD86-2FF68AFF58E9}"/>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1519443120" sldId="2147483827"/>
          </pc:sldLayoutMkLst>
          <pc:spChg chg="mod">
            <ac:chgData name="Ernest Wavei" userId="7d0c69e1-f8bd-49ad-bbdd-77db4a82a920" providerId="ADAL" clId="{040716EB-941C-4705-AABD-11364E277301}" dt="2025-11-06T11:11:30.223" v="1"/>
            <ac:spMkLst>
              <pc:docMk/>
              <pc:sldMasterMk cId="3091573025" sldId="2147483823"/>
              <pc:sldLayoutMk cId="1519443120" sldId="2147483827"/>
              <ac:spMk id="2" creationId="{220A6B11-C7D8-2749-9426-1E386E7DAC99}"/>
            </ac:spMkLst>
          </pc:spChg>
          <pc:spChg chg="mod">
            <ac:chgData name="Ernest Wavei" userId="7d0c69e1-f8bd-49ad-bbdd-77db4a82a920" providerId="ADAL" clId="{040716EB-941C-4705-AABD-11364E277301}" dt="2025-11-06T11:11:30.223" v="1"/>
            <ac:spMkLst>
              <pc:docMk/>
              <pc:sldMasterMk cId="3091573025" sldId="2147483823"/>
              <pc:sldLayoutMk cId="1519443120" sldId="2147483827"/>
              <ac:spMk id="3" creationId="{D5C8387C-9E05-3D48-9519-17AE87F15B50}"/>
            </ac:spMkLst>
          </pc:spChg>
          <pc:spChg chg="mod">
            <ac:chgData name="Ernest Wavei" userId="7d0c69e1-f8bd-49ad-bbdd-77db4a82a920" providerId="ADAL" clId="{040716EB-941C-4705-AABD-11364E277301}" dt="2025-11-06T11:11:30.223" v="1"/>
            <ac:spMkLst>
              <pc:docMk/>
              <pc:sldMasterMk cId="3091573025" sldId="2147483823"/>
              <pc:sldLayoutMk cId="1519443120" sldId="2147483827"/>
              <ac:spMk id="4" creationId="{36120914-3064-B241-86C3-34F117DC3D17}"/>
            </ac:spMkLst>
          </pc:spChg>
          <pc:spChg chg="mod">
            <ac:chgData name="Ernest Wavei" userId="7d0c69e1-f8bd-49ad-bbdd-77db4a82a920" providerId="ADAL" clId="{040716EB-941C-4705-AABD-11364E277301}" dt="2025-11-06T11:11:30.223" v="1"/>
            <ac:spMkLst>
              <pc:docMk/>
              <pc:sldMasterMk cId="3091573025" sldId="2147483823"/>
              <pc:sldLayoutMk cId="1519443120" sldId="2147483827"/>
              <ac:spMk id="5" creationId="{5860EFB3-14AA-E74A-BE69-6864AFF5FA36}"/>
            </ac:spMkLst>
          </pc:spChg>
          <pc:spChg chg="mod">
            <ac:chgData name="Ernest Wavei" userId="7d0c69e1-f8bd-49ad-bbdd-77db4a82a920" providerId="ADAL" clId="{040716EB-941C-4705-AABD-11364E277301}" dt="2025-11-06T11:11:30.223" v="1"/>
            <ac:spMkLst>
              <pc:docMk/>
              <pc:sldMasterMk cId="3091573025" sldId="2147483823"/>
              <pc:sldLayoutMk cId="1519443120" sldId="2147483827"/>
              <ac:spMk id="6" creationId="{D1E77BD3-2B44-7B48-9232-ADA469110B8C}"/>
            </ac:spMkLst>
          </pc:spChg>
          <pc:spChg chg="mod">
            <ac:chgData name="Ernest Wavei" userId="7d0c69e1-f8bd-49ad-bbdd-77db4a82a920" providerId="ADAL" clId="{040716EB-941C-4705-AABD-11364E277301}" dt="2025-11-06T11:11:30.223" v="1"/>
            <ac:spMkLst>
              <pc:docMk/>
              <pc:sldMasterMk cId="3091573025" sldId="2147483823"/>
              <pc:sldLayoutMk cId="1519443120" sldId="2147483827"/>
              <ac:spMk id="7" creationId="{F28D5B23-1B5C-CF46-B1C6-1F4B0248170F}"/>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4112844546" sldId="2147483828"/>
          </pc:sldLayoutMkLst>
          <pc:spChg chg="mod">
            <ac:chgData name="Ernest Wavei" userId="7d0c69e1-f8bd-49ad-bbdd-77db4a82a920" providerId="ADAL" clId="{040716EB-941C-4705-AABD-11364E277301}" dt="2025-11-06T11:11:30.223" v="1"/>
            <ac:spMkLst>
              <pc:docMk/>
              <pc:sldMasterMk cId="3091573025" sldId="2147483823"/>
              <pc:sldLayoutMk cId="4112844546" sldId="2147483828"/>
              <ac:spMk id="2" creationId="{2E8C20E9-D997-4A46-81FA-88A2A3F99E60}"/>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3" creationId="{AF05FF20-EFC8-7342-A4EE-935B81419636}"/>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4" creationId="{EDCD2759-7C27-8D4B-8D26-072A4D0A597C}"/>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5" creationId="{DBBAF52A-C1D2-4A4A-A681-6D63C1BD2F71}"/>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6" creationId="{582DE55A-B71E-BA41-90D3-2976D4458E4D}"/>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7" creationId="{F6DD9C76-21EA-6248-90F9-7A300362D57E}"/>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8" creationId="{EDA9195B-0651-574C-8781-D551D21A9128}"/>
            </ac:spMkLst>
          </pc:spChg>
          <pc:spChg chg="mod">
            <ac:chgData name="Ernest Wavei" userId="7d0c69e1-f8bd-49ad-bbdd-77db4a82a920" providerId="ADAL" clId="{040716EB-941C-4705-AABD-11364E277301}" dt="2025-11-06T11:11:30.223" v="1"/>
            <ac:spMkLst>
              <pc:docMk/>
              <pc:sldMasterMk cId="3091573025" sldId="2147483823"/>
              <pc:sldLayoutMk cId="4112844546" sldId="2147483828"/>
              <ac:spMk id="9" creationId="{39E0110E-9732-A140-8ECA-B7817FB866F0}"/>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889128674" sldId="2147483829"/>
          </pc:sldLayoutMkLst>
          <pc:spChg chg="mod">
            <ac:chgData name="Ernest Wavei" userId="7d0c69e1-f8bd-49ad-bbdd-77db4a82a920" providerId="ADAL" clId="{040716EB-941C-4705-AABD-11364E277301}" dt="2025-11-06T11:11:30.223" v="1"/>
            <ac:spMkLst>
              <pc:docMk/>
              <pc:sldMasterMk cId="3091573025" sldId="2147483823"/>
              <pc:sldLayoutMk cId="889128674" sldId="2147483829"/>
              <ac:spMk id="2" creationId="{0487FEDE-5922-0B45-B788-0D7D57AC3A44}"/>
            </ac:spMkLst>
          </pc:spChg>
          <pc:spChg chg="mod">
            <ac:chgData name="Ernest Wavei" userId="7d0c69e1-f8bd-49ad-bbdd-77db4a82a920" providerId="ADAL" clId="{040716EB-941C-4705-AABD-11364E277301}" dt="2025-11-06T11:11:30.223" v="1"/>
            <ac:spMkLst>
              <pc:docMk/>
              <pc:sldMasterMk cId="3091573025" sldId="2147483823"/>
              <pc:sldLayoutMk cId="889128674" sldId="2147483829"/>
              <ac:spMk id="3" creationId="{01C1EC47-E33E-D54E-9EEA-C3A7B70D27DB}"/>
            </ac:spMkLst>
          </pc:spChg>
          <pc:spChg chg="mod">
            <ac:chgData name="Ernest Wavei" userId="7d0c69e1-f8bd-49ad-bbdd-77db4a82a920" providerId="ADAL" clId="{040716EB-941C-4705-AABD-11364E277301}" dt="2025-11-06T11:11:30.223" v="1"/>
            <ac:spMkLst>
              <pc:docMk/>
              <pc:sldMasterMk cId="3091573025" sldId="2147483823"/>
              <pc:sldLayoutMk cId="889128674" sldId="2147483829"/>
              <ac:spMk id="4" creationId="{C4948AD1-BF27-A948-88FF-2DA2B603FA28}"/>
            </ac:spMkLst>
          </pc:spChg>
          <pc:spChg chg="mod">
            <ac:chgData name="Ernest Wavei" userId="7d0c69e1-f8bd-49ad-bbdd-77db4a82a920" providerId="ADAL" clId="{040716EB-941C-4705-AABD-11364E277301}" dt="2025-11-06T11:11:30.223" v="1"/>
            <ac:spMkLst>
              <pc:docMk/>
              <pc:sldMasterMk cId="3091573025" sldId="2147483823"/>
              <pc:sldLayoutMk cId="889128674" sldId="2147483829"/>
              <ac:spMk id="5" creationId="{070ED372-A8C4-3742-ABA0-D80BD442204D}"/>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620184685" sldId="2147483830"/>
          </pc:sldLayoutMkLst>
          <pc:spChg chg="mod">
            <ac:chgData name="Ernest Wavei" userId="7d0c69e1-f8bd-49ad-bbdd-77db4a82a920" providerId="ADAL" clId="{040716EB-941C-4705-AABD-11364E277301}" dt="2025-11-06T11:11:30.223" v="1"/>
            <ac:spMkLst>
              <pc:docMk/>
              <pc:sldMasterMk cId="3091573025" sldId="2147483823"/>
              <pc:sldLayoutMk cId="620184685" sldId="2147483830"/>
              <ac:spMk id="2" creationId="{FE37BA7C-5C50-FC46-8459-FFD45D09F08A}"/>
            </ac:spMkLst>
          </pc:spChg>
          <pc:spChg chg="mod">
            <ac:chgData name="Ernest Wavei" userId="7d0c69e1-f8bd-49ad-bbdd-77db4a82a920" providerId="ADAL" clId="{040716EB-941C-4705-AABD-11364E277301}" dt="2025-11-06T11:11:30.223" v="1"/>
            <ac:spMkLst>
              <pc:docMk/>
              <pc:sldMasterMk cId="3091573025" sldId="2147483823"/>
              <pc:sldLayoutMk cId="620184685" sldId="2147483830"/>
              <ac:spMk id="3" creationId="{DACE0E85-3D60-2E45-B2A8-AF03F170557A}"/>
            </ac:spMkLst>
          </pc:spChg>
          <pc:spChg chg="mod">
            <ac:chgData name="Ernest Wavei" userId="7d0c69e1-f8bd-49ad-bbdd-77db4a82a920" providerId="ADAL" clId="{040716EB-941C-4705-AABD-11364E277301}" dt="2025-11-06T11:11:30.223" v="1"/>
            <ac:spMkLst>
              <pc:docMk/>
              <pc:sldMasterMk cId="3091573025" sldId="2147483823"/>
              <pc:sldLayoutMk cId="620184685" sldId="2147483830"/>
              <ac:spMk id="4" creationId="{50319475-D5FB-9B49-987C-89F08A93FC3B}"/>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1453562639" sldId="2147483831"/>
          </pc:sldLayoutMkLst>
          <pc:spChg chg="mod">
            <ac:chgData name="Ernest Wavei" userId="7d0c69e1-f8bd-49ad-bbdd-77db4a82a920" providerId="ADAL" clId="{040716EB-941C-4705-AABD-11364E277301}" dt="2025-11-06T11:11:30.223" v="1"/>
            <ac:spMkLst>
              <pc:docMk/>
              <pc:sldMasterMk cId="3091573025" sldId="2147483823"/>
              <pc:sldLayoutMk cId="1453562639" sldId="2147483831"/>
              <ac:spMk id="2" creationId="{971D3232-B722-DC40-A650-A55D07AE3103}"/>
            </ac:spMkLst>
          </pc:spChg>
          <pc:spChg chg="mod">
            <ac:chgData name="Ernest Wavei" userId="7d0c69e1-f8bd-49ad-bbdd-77db4a82a920" providerId="ADAL" clId="{040716EB-941C-4705-AABD-11364E277301}" dt="2025-11-06T11:11:30.223" v="1"/>
            <ac:spMkLst>
              <pc:docMk/>
              <pc:sldMasterMk cId="3091573025" sldId="2147483823"/>
              <pc:sldLayoutMk cId="1453562639" sldId="2147483831"/>
              <ac:spMk id="3" creationId="{3DED0E3E-EF3F-F044-8662-647F8EA0A3D0}"/>
            </ac:spMkLst>
          </pc:spChg>
          <pc:spChg chg="mod">
            <ac:chgData name="Ernest Wavei" userId="7d0c69e1-f8bd-49ad-bbdd-77db4a82a920" providerId="ADAL" clId="{040716EB-941C-4705-AABD-11364E277301}" dt="2025-11-06T11:11:30.223" v="1"/>
            <ac:spMkLst>
              <pc:docMk/>
              <pc:sldMasterMk cId="3091573025" sldId="2147483823"/>
              <pc:sldLayoutMk cId="1453562639" sldId="2147483831"/>
              <ac:spMk id="4" creationId="{F7D01F15-9474-B049-9462-3E2BABACC531}"/>
            </ac:spMkLst>
          </pc:spChg>
          <pc:spChg chg="mod">
            <ac:chgData name="Ernest Wavei" userId="7d0c69e1-f8bd-49ad-bbdd-77db4a82a920" providerId="ADAL" clId="{040716EB-941C-4705-AABD-11364E277301}" dt="2025-11-06T11:11:30.223" v="1"/>
            <ac:spMkLst>
              <pc:docMk/>
              <pc:sldMasterMk cId="3091573025" sldId="2147483823"/>
              <pc:sldLayoutMk cId="1453562639" sldId="2147483831"/>
              <ac:spMk id="5" creationId="{A1A53BC6-051F-444F-AD9A-4C2A86698AD9}"/>
            </ac:spMkLst>
          </pc:spChg>
          <pc:spChg chg="mod">
            <ac:chgData name="Ernest Wavei" userId="7d0c69e1-f8bd-49ad-bbdd-77db4a82a920" providerId="ADAL" clId="{040716EB-941C-4705-AABD-11364E277301}" dt="2025-11-06T11:11:30.223" v="1"/>
            <ac:spMkLst>
              <pc:docMk/>
              <pc:sldMasterMk cId="3091573025" sldId="2147483823"/>
              <pc:sldLayoutMk cId="1453562639" sldId="2147483831"/>
              <ac:spMk id="6" creationId="{AE365583-E373-B940-8238-DEB57E2FDBDA}"/>
            </ac:spMkLst>
          </pc:spChg>
          <pc:spChg chg="mod">
            <ac:chgData name="Ernest Wavei" userId="7d0c69e1-f8bd-49ad-bbdd-77db4a82a920" providerId="ADAL" clId="{040716EB-941C-4705-AABD-11364E277301}" dt="2025-11-06T11:11:30.223" v="1"/>
            <ac:spMkLst>
              <pc:docMk/>
              <pc:sldMasterMk cId="3091573025" sldId="2147483823"/>
              <pc:sldLayoutMk cId="1453562639" sldId="2147483831"/>
              <ac:spMk id="7" creationId="{0A3FE136-665B-7540-AD01-230AE2421E7F}"/>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1124787517" sldId="2147483832"/>
          </pc:sldLayoutMkLst>
          <pc:spChg chg="mod">
            <ac:chgData name="Ernest Wavei" userId="7d0c69e1-f8bd-49ad-bbdd-77db4a82a920" providerId="ADAL" clId="{040716EB-941C-4705-AABD-11364E277301}" dt="2025-11-06T11:11:30.223" v="1"/>
            <ac:spMkLst>
              <pc:docMk/>
              <pc:sldMasterMk cId="3091573025" sldId="2147483823"/>
              <pc:sldLayoutMk cId="1124787517" sldId="2147483832"/>
              <ac:spMk id="2" creationId="{474C6D91-043A-DC40-9990-1D2F1DD39EEE}"/>
            </ac:spMkLst>
          </pc:spChg>
          <pc:spChg chg="mod">
            <ac:chgData name="Ernest Wavei" userId="7d0c69e1-f8bd-49ad-bbdd-77db4a82a920" providerId="ADAL" clId="{040716EB-941C-4705-AABD-11364E277301}" dt="2025-11-06T11:11:30.223" v="1"/>
            <ac:spMkLst>
              <pc:docMk/>
              <pc:sldMasterMk cId="3091573025" sldId="2147483823"/>
              <pc:sldLayoutMk cId="1124787517" sldId="2147483832"/>
              <ac:spMk id="3" creationId="{553CB045-C2D7-4747-82DF-AAAF51D5DB00}"/>
            </ac:spMkLst>
          </pc:spChg>
          <pc:spChg chg="mod">
            <ac:chgData name="Ernest Wavei" userId="7d0c69e1-f8bd-49ad-bbdd-77db4a82a920" providerId="ADAL" clId="{040716EB-941C-4705-AABD-11364E277301}" dt="2025-11-06T11:11:30.223" v="1"/>
            <ac:spMkLst>
              <pc:docMk/>
              <pc:sldMasterMk cId="3091573025" sldId="2147483823"/>
              <pc:sldLayoutMk cId="1124787517" sldId="2147483832"/>
              <ac:spMk id="4" creationId="{EA632F0D-BDC5-0846-BD6E-0E29AB4B2B49}"/>
            </ac:spMkLst>
          </pc:spChg>
          <pc:spChg chg="mod">
            <ac:chgData name="Ernest Wavei" userId="7d0c69e1-f8bd-49ad-bbdd-77db4a82a920" providerId="ADAL" clId="{040716EB-941C-4705-AABD-11364E277301}" dt="2025-11-06T11:11:30.223" v="1"/>
            <ac:spMkLst>
              <pc:docMk/>
              <pc:sldMasterMk cId="3091573025" sldId="2147483823"/>
              <pc:sldLayoutMk cId="1124787517" sldId="2147483832"/>
              <ac:spMk id="5" creationId="{EC9E92B8-6A96-F048-8214-476C2AB23F30}"/>
            </ac:spMkLst>
          </pc:spChg>
          <pc:spChg chg="mod">
            <ac:chgData name="Ernest Wavei" userId="7d0c69e1-f8bd-49ad-bbdd-77db4a82a920" providerId="ADAL" clId="{040716EB-941C-4705-AABD-11364E277301}" dt="2025-11-06T11:11:30.223" v="1"/>
            <ac:spMkLst>
              <pc:docMk/>
              <pc:sldMasterMk cId="3091573025" sldId="2147483823"/>
              <pc:sldLayoutMk cId="1124787517" sldId="2147483832"/>
              <ac:spMk id="6" creationId="{2BA0D68D-0C4D-2842-B1FF-77B6B1F09EA7}"/>
            </ac:spMkLst>
          </pc:spChg>
          <pc:spChg chg="mod">
            <ac:chgData name="Ernest Wavei" userId="7d0c69e1-f8bd-49ad-bbdd-77db4a82a920" providerId="ADAL" clId="{040716EB-941C-4705-AABD-11364E277301}" dt="2025-11-06T11:11:30.223" v="1"/>
            <ac:spMkLst>
              <pc:docMk/>
              <pc:sldMasterMk cId="3091573025" sldId="2147483823"/>
              <pc:sldLayoutMk cId="1124787517" sldId="2147483832"/>
              <ac:spMk id="7" creationId="{48E086E4-267A-744B-8F48-069154009E8E}"/>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314941190" sldId="2147483833"/>
          </pc:sldLayoutMkLst>
          <pc:spChg chg="mod">
            <ac:chgData name="Ernest Wavei" userId="7d0c69e1-f8bd-49ad-bbdd-77db4a82a920" providerId="ADAL" clId="{040716EB-941C-4705-AABD-11364E277301}" dt="2025-11-06T11:11:30.223" v="1"/>
            <ac:spMkLst>
              <pc:docMk/>
              <pc:sldMasterMk cId="3091573025" sldId="2147483823"/>
              <pc:sldLayoutMk cId="314941190" sldId="2147483833"/>
              <ac:spMk id="2" creationId="{D573AFD1-A60D-7749-B561-5B4522AD7A83}"/>
            </ac:spMkLst>
          </pc:spChg>
          <pc:spChg chg="mod">
            <ac:chgData name="Ernest Wavei" userId="7d0c69e1-f8bd-49ad-bbdd-77db4a82a920" providerId="ADAL" clId="{040716EB-941C-4705-AABD-11364E277301}" dt="2025-11-06T11:11:30.223" v="1"/>
            <ac:spMkLst>
              <pc:docMk/>
              <pc:sldMasterMk cId="3091573025" sldId="2147483823"/>
              <pc:sldLayoutMk cId="314941190" sldId="2147483833"/>
              <ac:spMk id="3" creationId="{DDF7E477-22BF-1D4C-8447-04EB5093E928}"/>
            </ac:spMkLst>
          </pc:spChg>
          <pc:spChg chg="mod">
            <ac:chgData name="Ernest Wavei" userId="7d0c69e1-f8bd-49ad-bbdd-77db4a82a920" providerId="ADAL" clId="{040716EB-941C-4705-AABD-11364E277301}" dt="2025-11-06T11:11:30.223" v="1"/>
            <ac:spMkLst>
              <pc:docMk/>
              <pc:sldMasterMk cId="3091573025" sldId="2147483823"/>
              <pc:sldLayoutMk cId="314941190" sldId="2147483833"/>
              <ac:spMk id="4" creationId="{1867D9CA-A248-2C49-83E5-8B28A9D15E4E}"/>
            </ac:spMkLst>
          </pc:spChg>
          <pc:spChg chg="mod">
            <ac:chgData name="Ernest Wavei" userId="7d0c69e1-f8bd-49ad-bbdd-77db4a82a920" providerId="ADAL" clId="{040716EB-941C-4705-AABD-11364E277301}" dt="2025-11-06T11:11:30.223" v="1"/>
            <ac:spMkLst>
              <pc:docMk/>
              <pc:sldMasterMk cId="3091573025" sldId="2147483823"/>
              <pc:sldLayoutMk cId="314941190" sldId="2147483833"/>
              <ac:spMk id="5" creationId="{33FE155C-A8F2-834B-AE93-3A757E848C3B}"/>
            </ac:spMkLst>
          </pc:spChg>
          <pc:spChg chg="mod">
            <ac:chgData name="Ernest Wavei" userId="7d0c69e1-f8bd-49ad-bbdd-77db4a82a920" providerId="ADAL" clId="{040716EB-941C-4705-AABD-11364E277301}" dt="2025-11-06T11:11:30.223" v="1"/>
            <ac:spMkLst>
              <pc:docMk/>
              <pc:sldMasterMk cId="3091573025" sldId="2147483823"/>
              <pc:sldLayoutMk cId="314941190" sldId="2147483833"/>
              <ac:spMk id="6" creationId="{4E5F338A-A5BB-2740-8547-26EE98F6B0D4}"/>
            </ac:spMkLst>
          </pc:spChg>
        </pc:sldLayoutChg>
        <pc:sldLayoutChg chg="modSp">
          <pc:chgData name="Ernest Wavei" userId="7d0c69e1-f8bd-49ad-bbdd-77db4a82a920" providerId="ADAL" clId="{040716EB-941C-4705-AABD-11364E277301}" dt="2025-11-06T11:11:30.223" v="1"/>
          <pc:sldLayoutMkLst>
            <pc:docMk/>
            <pc:sldMasterMk cId="3091573025" sldId="2147483823"/>
            <pc:sldLayoutMk cId="3455751095" sldId="2147483834"/>
          </pc:sldLayoutMkLst>
          <pc:spChg chg="mod">
            <ac:chgData name="Ernest Wavei" userId="7d0c69e1-f8bd-49ad-bbdd-77db4a82a920" providerId="ADAL" clId="{040716EB-941C-4705-AABD-11364E277301}" dt="2025-11-06T11:11:30.223" v="1"/>
            <ac:spMkLst>
              <pc:docMk/>
              <pc:sldMasterMk cId="3091573025" sldId="2147483823"/>
              <pc:sldLayoutMk cId="3455751095" sldId="2147483834"/>
              <ac:spMk id="2" creationId="{EFD3409A-915E-9648-BA65-2EA8FF736F18}"/>
            </ac:spMkLst>
          </pc:spChg>
          <pc:spChg chg="mod">
            <ac:chgData name="Ernest Wavei" userId="7d0c69e1-f8bd-49ad-bbdd-77db4a82a920" providerId="ADAL" clId="{040716EB-941C-4705-AABD-11364E277301}" dt="2025-11-06T11:11:30.223" v="1"/>
            <ac:spMkLst>
              <pc:docMk/>
              <pc:sldMasterMk cId="3091573025" sldId="2147483823"/>
              <pc:sldLayoutMk cId="3455751095" sldId="2147483834"/>
              <ac:spMk id="3" creationId="{0039DD88-072B-B947-979D-A153BB3B3D80}"/>
            </ac:spMkLst>
          </pc:spChg>
          <pc:spChg chg="mod">
            <ac:chgData name="Ernest Wavei" userId="7d0c69e1-f8bd-49ad-bbdd-77db4a82a920" providerId="ADAL" clId="{040716EB-941C-4705-AABD-11364E277301}" dt="2025-11-06T11:11:30.223" v="1"/>
            <ac:spMkLst>
              <pc:docMk/>
              <pc:sldMasterMk cId="3091573025" sldId="2147483823"/>
              <pc:sldLayoutMk cId="3455751095" sldId="2147483834"/>
              <ac:spMk id="4" creationId="{6798F075-D74E-7847-9BF2-CC8442DCECE1}"/>
            </ac:spMkLst>
          </pc:spChg>
          <pc:spChg chg="mod">
            <ac:chgData name="Ernest Wavei" userId="7d0c69e1-f8bd-49ad-bbdd-77db4a82a920" providerId="ADAL" clId="{040716EB-941C-4705-AABD-11364E277301}" dt="2025-11-06T11:11:30.223" v="1"/>
            <ac:spMkLst>
              <pc:docMk/>
              <pc:sldMasterMk cId="3091573025" sldId="2147483823"/>
              <pc:sldLayoutMk cId="3455751095" sldId="2147483834"/>
              <ac:spMk id="5" creationId="{7A0699C4-6F46-9C4C-BDEC-A74A8E75F2FD}"/>
            </ac:spMkLst>
          </pc:spChg>
          <pc:spChg chg="mod">
            <ac:chgData name="Ernest Wavei" userId="7d0c69e1-f8bd-49ad-bbdd-77db4a82a920" providerId="ADAL" clId="{040716EB-941C-4705-AABD-11364E277301}" dt="2025-11-06T11:11:30.223" v="1"/>
            <ac:spMkLst>
              <pc:docMk/>
              <pc:sldMasterMk cId="3091573025" sldId="2147483823"/>
              <pc:sldLayoutMk cId="3455751095" sldId="2147483834"/>
              <ac:spMk id="6" creationId="{715D6642-D80E-FC44-8915-3EE693353B7A}"/>
            </ac:spMkLst>
          </pc:spChg>
        </pc:sldLayoutChg>
      </pc:sldMasterChg>
      <pc:sldMasterChg chg="modSp modSldLayout">
        <pc:chgData name="Ernest Wavei" userId="7d0c69e1-f8bd-49ad-bbdd-77db4a82a920" providerId="ADAL" clId="{040716EB-941C-4705-AABD-11364E277301}" dt="2025-11-06T11:11:30.223" v="1"/>
        <pc:sldMasterMkLst>
          <pc:docMk/>
          <pc:sldMasterMk cId="950305919" sldId="2147483835"/>
        </pc:sldMasterMkLst>
        <pc:sldLayoutChg chg="modSp">
          <pc:chgData name="Ernest Wavei" userId="7d0c69e1-f8bd-49ad-bbdd-77db4a82a920" providerId="ADAL" clId="{040716EB-941C-4705-AABD-11364E277301}" dt="2025-11-06T11:11:30.223" v="1"/>
          <pc:sldLayoutMkLst>
            <pc:docMk/>
            <pc:sldMasterMk cId="950305919" sldId="2147483835"/>
            <pc:sldLayoutMk cId="3838400174" sldId="2147483836"/>
          </pc:sldLayoutMkLst>
        </pc:sldLayoutChg>
        <pc:sldLayoutChg chg="modSp">
          <pc:chgData name="Ernest Wavei" userId="7d0c69e1-f8bd-49ad-bbdd-77db4a82a920" providerId="ADAL" clId="{040716EB-941C-4705-AABD-11364E277301}" dt="2025-11-06T11:11:30.223" v="1"/>
          <pc:sldLayoutMkLst>
            <pc:docMk/>
            <pc:sldMasterMk cId="950305919" sldId="2147483835"/>
            <pc:sldLayoutMk cId="3599638335" sldId="2147483838"/>
          </pc:sldLayoutMkLst>
        </pc:sldLayoutChg>
        <pc:sldLayoutChg chg="modSp">
          <pc:chgData name="Ernest Wavei" userId="7d0c69e1-f8bd-49ad-bbdd-77db4a82a920" providerId="ADAL" clId="{040716EB-941C-4705-AABD-11364E277301}" dt="2025-11-06T11:11:30.223" v="1"/>
          <pc:sldLayoutMkLst>
            <pc:docMk/>
            <pc:sldMasterMk cId="950305919" sldId="2147483835"/>
            <pc:sldLayoutMk cId="3240345412" sldId="2147483839"/>
          </pc:sldLayoutMkLst>
        </pc:sldLayoutChg>
        <pc:sldLayoutChg chg="modSp">
          <pc:chgData name="Ernest Wavei" userId="7d0c69e1-f8bd-49ad-bbdd-77db4a82a920" providerId="ADAL" clId="{040716EB-941C-4705-AABD-11364E277301}" dt="2025-11-06T11:11:30.223" v="1"/>
          <pc:sldLayoutMkLst>
            <pc:docMk/>
            <pc:sldMasterMk cId="950305919" sldId="2147483835"/>
            <pc:sldLayoutMk cId="2924723617" sldId="2147483840"/>
          </pc:sldLayoutMkLst>
        </pc:sldLayoutChg>
        <pc:sldLayoutChg chg="modSp">
          <pc:chgData name="Ernest Wavei" userId="7d0c69e1-f8bd-49ad-bbdd-77db4a82a920" providerId="ADAL" clId="{040716EB-941C-4705-AABD-11364E277301}" dt="2025-11-06T11:11:30.223" v="1"/>
          <pc:sldLayoutMkLst>
            <pc:docMk/>
            <pc:sldMasterMk cId="950305919" sldId="2147483835"/>
            <pc:sldLayoutMk cId="2368071308" sldId="2147483843"/>
          </pc:sldLayoutMkLst>
        </pc:sldLayoutChg>
        <pc:sldLayoutChg chg="modSp">
          <pc:chgData name="Ernest Wavei" userId="7d0c69e1-f8bd-49ad-bbdd-77db4a82a920" providerId="ADAL" clId="{040716EB-941C-4705-AABD-11364E277301}" dt="2025-11-06T11:11:30.223" v="1"/>
          <pc:sldLayoutMkLst>
            <pc:docMk/>
            <pc:sldMasterMk cId="950305919" sldId="2147483835"/>
            <pc:sldLayoutMk cId="4069272591" sldId="2147483844"/>
          </pc:sldLayoutMkLst>
        </pc:sldLayoutChg>
        <pc:sldLayoutChg chg="modSp">
          <pc:chgData name="Ernest Wavei" userId="7d0c69e1-f8bd-49ad-bbdd-77db4a82a920" providerId="ADAL" clId="{040716EB-941C-4705-AABD-11364E277301}" dt="2025-11-06T11:11:30.223" v="1"/>
          <pc:sldLayoutMkLst>
            <pc:docMk/>
            <pc:sldMasterMk cId="950305919" sldId="2147483835"/>
            <pc:sldLayoutMk cId="4176089210" sldId="2147483846"/>
          </pc:sldLayoutMkLst>
        </pc:sldLayoutChg>
      </pc:sldMasterChg>
      <pc:sldMasterChg chg="modSp modSldLayout">
        <pc:chgData name="Ernest Wavei" userId="7d0c69e1-f8bd-49ad-bbdd-77db4a82a920" providerId="ADAL" clId="{040716EB-941C-4705-AABD-11364E277301}" dt="2025-11-06T11:11:30.223" v="1"/>
        <pc:sldMasterMkLst>
          <pc:docMk/>
          <pc:sldMasterMk cId="3116546437" sldId="2147483859"/>
        </pc:sldMasterMkLst>
        <pc:spChg chg="mod">
          <ac:chgData name="Ernest Wavei" userId="7d0c69e1-f8bd-49ad-bbdd-77db4a82a920" providerId="ADAL" clId="{040716EB-941C-4705-AABD-11364E277301}" dt="2025-11-06T11:11:30.223" v="1"/>
          <ac:spMkLst>
            <pc:docMk/>
            <pc:sldMasterMk cId="3116546437" sldId="2147483859"/>
            <ac:spMk id="2" creationId="{698BCAE4-E4DF-56DA-A567-0D05449D4D5D}"/>
          </ac:spMkLst>
        </pc:spChg>
        <pc:spChg chg="mod">
          <ac:chgData name="Ernest Wavei" userId="7d0c69e1-f8bd-49ad-bbdd-77db4a82a920" providerId="ADAL" clId="{040716EB-941C-4705-AABD-11364E277301}" dt="2025-11-06T11:11:30.223" v="1"/>
          <ac:spMkLst>
            <pc:docMk/>
            <pc:sldMasterMk cId="3116546437" sldId="2147483859"/>
            <ac:spMk id="3" creationId="{2CFC735F-9803-259C-18EA-C03700DE63D3}"/>
          </ac:spMkLst>
        </pc:spChg>
        <pc:spChg chg="mod">
          <ac:chgData name="Ernest Wavei" userId="7d0c69e1-f8bd-49ad-bbdd-77db4a82a920" providerId="ADAL" clId="{040716EB-941C-4705-AABD-11364E277301}" dt="2025-11-06T11:11:30.223" v="1"/>
          <ac:spMkLst>
            <pc:docMk/>
            <pc:sldMasterMk cId="3116546437" sldId="2147483859"/>
            <ac:spMk id="4" creationId="{430C043A-F9F6-2403-EEB1-C6BC3D5A436F}"/>
          </ac:spMkLst>
        </pc:spChg>
        <pc:spChg chg="mod">
          <ac:chgData name="Ernest Wavei" userId="7d0c69e1-f8bd-49ad-bbdd-77db4a82a920" providerId="ADAL" clId="{040716EB-941C-4705-AABD-11364E277301}" dt="2025-11-06T11:11:30.223" v="1"/>
          <ac:spMkLst>
            <pc:docMk/>
            <pc:sldMasterMk cId="3116546437" sldId="2147483859"/>
            <ac:spMk id="5" creationId="{8ACEE623-190A-71D3-79DE-892556427F7D}"/>
          </ac:spMkLst>
        </pc:spChg>
        <pc:spChg chg="mod">
          <ac:chgData name="Ernest Wavei" userId="7d0c69e1-f8bd-49ad-bbdd-77db4a82a920" providerId="ADAL" clId="{040716EB-941C-4705-AABD-11364E277301}" dt="2025-11-06T11:11:30.223" v="1"/>
          <ac:spMkLst>
            <pc:docMk/>
            <pc:sldMasterMk cId="3116546437" sldId="2147483859"/>
            <ac:spMk id="6" creationId="{AAD25559-A655-D606-8FC4-CBEFF924C2A9}"/>
          </ac:spMkLst>
        </pc:spChg>
        <pc:sldLayoutChg chg="modSp">
          <pc:chgData name="Ernest Wavei" userId="7d0c69e1-f8bd-49ad-bbdd-77db4a82a920" providerId="ADAL" clId="{040716EB-941C-4705-AABD-11364E277301}" dt="2025-11-06T11:11:30.223" v="1"/>
          <pc:sldLayoutMkLst>
            <pc:docMk/>
            <pc:sldMasterMk cId="3116546437" sldId="2147483859"/>
            <pc:sldLayoutMk cId="3530430843" sldId="2147483860"/>
          </pc:sldLayoutMkLst>
          <pc:spChg chg="mod">
            <ac:chgData name="Ernest Wavei" userId="7d0c69e1-f8bd-49ad-bbdd-77db4a82a920" providerId="ADAL" clId="{040716EB-941C-4705-AABD-11364E277301}" dt="2025-11-06T11:11:30.223" v="1"/>
            <ac:spMkLst>
              <pc:docMk/>
              <pc:sldMasterMk cId="3116546437" sldId="2147483859"/>
              <pc:sldLayoutMk cId="3530430843" sldId="2147483860"/>
              <ac:spMk id="2" creationId="{2416913E-039A-2149-4741-B8591ED769B5}"/>
            </ac:spMkLst>
          </pc:spChg>
          <pc:spChg chg="mod">
            <ac:chgData name="Ernest Wavei" userId="7d0c69e1-f8bd-49ad-bbdd-77db4a82a920" providerId="ADAL" clId="{040716EB-941C-4705-AABD-11364E277301}" dt="2025-11-06T11:11:30.223" v="1"/>
            <ac:spMkLst>
              <pc:docMk/>
              <pc:sldMasterMk cId="3116546437" sldId="2147483859"/>
              <pc:sldLayoutMk cId="3530430843" sldId="2147483860"/>
              <ac:spMk id="3" creationId="{C894EEC8-388A-33B4-D4FD-E68E26E67637}"/>
            </ac:spMkLst>
          </pc:spChg>
        </pc:sldLayoutChg>
        <pc:sldLayoutChg chg="modSp">
          <pc:chgData name="Ernest Wavei" userId="7d0c69e1-f8bd-49ad-bbdd-77db4a82a920" providerId="ADAL" clId="{040716EB-941C-4705-AABD-11364E277301}" dt="2025-11-06T11:11:30.223" v="1"/>
          <pc:sldLayoutMkLst>
            <pc:docMk/>
            <pc:sldMasterMk cId="3116546437" sldId="2147483859"/>
            <pc:sldLayoutMk cId="3141133920" sldId="2147483862"/>
          </pc:sldLayoutMkLst>
          <pc:spChg chg="mod">
            <ac:chgData name="Ernest Wavei" userId="7d0c69e1-f8bd-49ad-bbdd-77db4a82a920" providerId="ADAL" clId="{040716EB-941C-4705-AABD-11364E277301}" dt="2025-11-06T11:11:30.223" v="1"/>
            <ac:spMkLst>
              <pc:docMk/>
              <pc:sldMasterMk cId="3116546437" sldId="2147483859"/>
              <pc:sldLayoutMk cId="3141133920" sldId="2147483862"/>
              <ac:spMk id="2" creationId="{1770B797-2F89-538A-09EE-F4BDD73174A3}"/>
            </ac:spMkLst>
          </pc:spChg>
          <pc:spChg chg="mod">
            <ac:chgData name="Ernest Wavei" userId="7d0c69e1-f8bd-49ad-bbdd-77db4a82a920" providerId="ADAL" clId="{040716EB-941C-4705-AABD-11364E277301}" dt="2025-11-06T11:11:30.223" v="1"/>
            <ac:spMkLst>
              <pc:docMk/>
              <pc:sldMasterMk cId="3116546437" sldId="2147483859"/>
              <pc:sldLayoutMk cId="3141133920" sldId="2147483862"/>
              <ac:spMk id="3" creationId="{AF5E09BD-D78A-2378-07C8-9AB84D36358A}"/>
            </ac:spMkLst>
          </pc:spChg>
        </pc:sldLayoutChg>
        <pc:sldLayoutChg chg="modSp">
          <pc:chgData name="Ernest Wavei" userId="7d0c69e1-f8bd-49ad-bbdd-77db4a82a920" providerId="ADAL" clId="{040716EB-941C-4705-AABD-11364E277301}" dt="2025-11-06T11:11:30.223" v="1"/>
          <pc:sldLayoutMkLst>
            <pc:docMk/>
            <pc:sldMasterMk cId="3116546437" sldId="2147483859"/>
            <pc:sldLayoutMk cId="2877387723" sldId="2147483863"/>
          </pc:sldLayoutMkLst>
          <pc:spChg chg="mod">
            <ac:chgData name="Ernest Wavei" userId="7d0c69e1-f8bd-49ad-bbdd-77db4a82a920" providerId="ADAL" clId="{040716EB-941C-4705-AABD-11364E277301}" dt="2025-11-06T11:11:30.223" v="1"/>
            <ac:spMkLst>
              <pc:docMk/>
              <pc:sldMasterMk cId="3116546437" sldId="2147483859"/>
              <pc:sldLayoutMk cId="2877387723" sldId="2147483863"/>
              <ac:spMk id="3" creationId="{D49E62F8-256C-A05F-D248-9CF8A7A53001}"/>
            </ac:spMkLst>
          </pc:spChg>
          <pc:spChg chg="mod">
            <ac:chgData name="Ernest Wavei" userId="7d0c69e1-f8bd-49ad-bbdd-77db4a82a920" providerId="ADAL" clId="{040716EB-941C-4705-AABD-11364E277301}" dt="2025-11-06T11:11:30.223" v="1"/>
            <ac:spMkLst>
              <pc:docMk/>
              <pc:sldMasterMk cId="3116546437" sldId="2147483859"/>
              <pc:sldLayoutMk cId="2877387723" sldId="2147483863"/>
              <ac:spMk id="4" creationId="{46E8BDD5-29BB-7699-AF0F-AF4E0AF9E62E}"/>
            </ac:spMkLst>
          </pc:spChg>
        </pc:sldLayoutChg>
        <pc:sldLayoutChg chg="modSp">
          <pc:chgData name="Ernest Wavei" userId="7d0c69e1-f8bd-49ad-bbdd-77db4a82a920" providerId="ADAL" clId="{040716EB-941C-4705-AABD-11364E277301}" dt="2025-11-06T11:11:30.223" v="1"/>
          <pc:sldLayoutMkLst>
            <pc:docMk/>
            <pc:sldMasterMk cId="3116546437" sldId="2147483859"/>
            <pc:sldLayoutMk cId="2936143557" sldId="2147483864"/>
          </pc:sldLayoutMkLst>
          <pc:spChg chg="mod">
            <ac:chgData name="Ernest Wavei" userId="7d0c69e1-f8bd-49ad-bbdd-77db4a82a920" providerId="ADAL" clId="{040716EB-941C-4705-AABD-11364E277301}" dt="2025-11-06T11:11:30.223" v="1"/>
            <ac:spMkLst>
              <pc:docMk/>
              <pc:sldMasterMk cId="3116546437" sldId="2147483859"/>
              <pc:sldLayoutMk cId="2936143557" sldId="2147483864"/>
              <ac:spMk id="2" creationId="{A9901E71-70B2-C517-BBD6-ACDF4250343D}"/>
            </ac:spMkLst>
          </pc:spChg>
          <pc:spChg chg="mod">
            <ac:chgData name="Ernest Wavei" userId="7d0c69e1-f8bd-49ad-bbdd-77db4a82a920" providerId="ADAL" clId="{040716EB-941C-4705-AABD-11364E277301}" dt="2025-11-06T11:11:30.223" v="1"/>
            <ac:spMkLst>
              <pc:docMk/>
              <pc:sldMasterMk cId="3116546437" sldId="2147483859"/>
              <pc:sldLayoutMk cId="2936143557" sldId="2147483864"/>
              <ac:spMk id="3" creationId="{5115786F-C830-06A1-FA7D-29AC8E4DD578}"/>
            </ac:spMkLst>
          </pc:spChg>
          <pc:spChg chg="mod">
            <ac:chgData name="Ernest Wavei" userId="7d0c69e1-f8bd-49ad-bbdd-77db4a82a920" providerId="ADAL" clId="{040716EB-941C-4705-AABD-11364E277301}" dt="2025-11-06T11:11:30.223" v="1"/>
            <ac:spMkLst>
              <pc:docMk/>
              <pc:sldMasterMk cId="3116546437" sldId="2147483859"/>
              <pc:sldLayoutMk cId="2936143557" sldId="2147483864"/>
              <ac:spMk id="4" creationId="{6D0D3140-0917-924C-547C-187B1366A3D0}"/>
            </ac:spMkLst>
          </pc:spChg>
          <pc:spChg chg="mod">
            <ac:chgData name="Ernest Wavei" userId="7d0c69e1-f8bd-49ad-bbdd-77db4a82a920" providerId="ADAL" clId="{040716EB-941C-4705-AABD-11364E277301}" dt="2025-11-06T11:11:30.223" v="1"/>
            <ac:spMkLst>
              <pc:docMk/>
              <pc:sldMasterMk cId="3116546437" sldId="2147483859"/>
              <pc:sldLayoutMk cId="2936143557" sldId="2147483864"/>
              <ac:spMk id="5" creationId="{7F9A0479-196A-8FAE-8FF8-06A56A821FDA}"/>
            </ac:spMkLst>
          </pc:spChg>
          <pc:spChg chg="mod">
            <ac:chgData name="Ernest Wavei" userId="7d0c69e1-f8bd-49ad-bbdd-77db4a82a920" providerId="ADAL" clId="{040716EB-941C-4705-AABD-11364E277301}" dt="2025-11-06T11:11:30.223" v="1"/>
            <ac:spMkLst>
              <pc:docMk/>
              <pc:sldMasterMk cId="3116546437" sldId="2147483859"/>
              <pc:sldLayoutMk cId="2936143557" sldId="2147483864"/>
              <ac:spMk id="6" creationId="{FC33F88A-AD85-CC52-41FF-A5BD38315A0E}"/>
            </ac:spMkLst>
          </pc:spChg>
        </pc:sldLayoutChg>
        <pc:sldLayoutChg chg="modSp">
          <pc:chgData name="Ernest Wavei" userId="7d0c69e1-f8bd-49ad-bbdd-77db4a82a920" providerId="ADAL" clId="{040716EB-941C-4705-AABD-11364E277301}" dt="2025-11-06T11:11:30.223" v="1"/>
          <pc:sldLayoutMkLst>
            <pc:docMk/>
            <pc:sldMasterMk cId="3116546437" sldId="2147483859"/>
            <pc:sldLayoutMk cId="2876838539" sldId="2147483867"/>
          </pc:sldLayoutMkLst>
          <pc:spChg chg="mod">
            <ac:chgData name="Ernest Wavei" userId="7d0c69e1-f8bd-49ad-bbdd-77db4a82a920" providerId="ADAL" clId="{040716EB-941C-4705-AABD-11364E277301}" dt="2025-11-06T11:11:30.223" v="1"/>
            <ac:spMkLst>
              <pc:docMk/>
              <pc:sldMasterMk cId="3116546437" sldId="2147483859"/>
              <pc:sldLayoutMk cId="2876838539" sldId="2147483867"/>
              <ac:spMk id="2" creationId="{118B0D98-2B82-E6D9-4987-2C7C08EB0CFC}"/>
            </ac:spMkLst>
          </pc:spChg>
          <pc:spChg chg="mod">
            <ac:chgData name="Ernest Wavei" userId="7d0c69e1-f8bd-49ad-bbdd-77db4a82a920" providerId="ADAL" clId="{040716EB-941C-4705-AABD-11364E277301}" dt="2025-11-06T11:11:30.223" v="1"/>
            <ac:spMkLst>
              <pc:docMk/>
              <pc:sldMasterMk cId="3116546437" sldId="2147483859"/>
              <pc:sldLayoutMk cId="2876838539" sldId="2147483867"/>
              <ac:spMk id="3" creationId="{7CDD6CF0-8985-AC41-2ACF-9458ED04C261}"/>
            </ac:spMkLst>
          </pc:spChg>
          <pc:spChg chg="mod">
            <ac:chgData name="Ernest Wavei" userId="7d0c69e1-f8bd-49ad-bbdd-77db4a82a920" providerId="ADAL" clId="{040716EB-941C-4705-AABD-11364E277301}" dt="2025-11-06T11:11:30.223" v="1"/>
            <ac:spMkLst>
              <pc:docMk/>
              <pc:sldMasterMk cId="3116546437" sldId="2147483859"/>
              <pc:sldLayoutMk cId="2876838539" sldId="2147483867"/>
              <ac:spMk id="4" creationId="{2E6B9C27-51D5-2A7D-CF4C-1AEF5DB37B97}"/>
            </ac:spMkLst>
          </pc:spChg>
        </pc:sldLayoutChg>
        <pc:sldLayoutChg chg="modSp">
          <pc:chgData name="Ernest Wavei" userId="7d0c69e1-f8bd-49ad-bbdd-77db4a82a920" providerId="ADAL" clId="{040716EB-941C-4705-AABD-11364E277301}" dt="2025-11-06T11:11:30.223" v="1"/>
          <pc:sldLayoutMkLst>
            <pc:docMk/>
            <pc:sldMasterMk cId="3116546437" sldId="2147483859"/>
            <pc:sldLayoutMk cId="3876463039" sldId="2147483868"/>
          </pc:sldLayoutMkLst>
          <pc:spChg chg="mod">
            <ac:chgData name="Ernest Wavei" userId="7d0c69e1-f8bd-49ad-bbdd-77db4a82a920" providerId="ADAL" clId="{040716EB-941C-4705-AABD-11364E277301}" dt="2025-11-06T11:11:30.223" v="1"/>
            <ac:spMkLst>
              <pc:docMk/>
              <pc:sldMasterMk cId="3116546437" sldId="2147483859"/>
              <pc:sldLayoutMk cId="3876463039" sldId="2147483868"/>
              <ac:spMk id="2" creationId="{3A7EEF05-2E80-0AD1-0CB1-3D92CB358FF7}"/>
            </ac:spMkLst>
          </pc:spChg>
          <pc:spChg chg="mod">
            <ac:chgData name="Ernest Wavei" userId="7d0c69e1-f8bd-49ad-bbdd-77db4a82a920" providerId="ADAL" clId="{040716EB-941C-4705-AABD-11364E277301}" dt="2025-11-06T11:11:30.223" v="1"/>
            <ac:spMkLst>
              <pc:docMk/>
              <pc:sldMasterMk cId="3116546437" sldId="2147483859"/>
              <pc:sldLayoutMk cId="3876463039" sldId="2147483868"/>
              <ac:spMk id="3" creationId="{7E333B6C-74FE-596F-A71F-77ABE0C4706A}"/>
            </ac:spMkLst>
          </pc:spChg>
          <pc:spChg chg="mod">
            <ac:chgData name="Ernest Wavei" userId="7d0c69e1-f8bd-49ad-bbdd-77db4a82a920" providerId="ADAL" clId="{040716EB-941C-4705-AABD-11364E277301}" dt="2025-11-06T11:11:30.223" v="1"/>
            <ac:spMkLst>
              <pc:docMk/>
              <pc:sldMasterMk cId="3116546437" sldId="2147483859"/>
              <pc:sldLayoutMk cId="3876463039" sldId="2147483868"/>
              <ac:spMk id="4" creationId="{71F7B152-36E0-B77F-CB19-A0DB35B31D74}"/>
            </ac:spMkLst>
          </pc:spChg>
        </pc:sldLayoutChg>
        <pc:sldLayoutChg chg="modSp">
          <pc:chgData name="Ernest Wavei" userId="7d0c69e1-f8bd-49ad-bbdd-77db4a82a920" providerId="ADAL" clId="{040716EB-941C-4705-AABD-11364E277301}" dt="2025-11-06T11:11:30.223" v="1"/>
          <pc:sldLayoutMkLst>
            <pc:docMk/>
            <pc:sldMasterMk cId="3116546437" sldId="2147483859"/>
            <pc:sldLayoutMk cId="1912768319" sldId="2147483870"/>
          </pc:sldLayoutMkLst>
          <pc:spChg chg="mod">
            <ac:chgData name="Ernest Wavei" userId="7d0c69e1-f8bd-49ad-bbdd-77db4a82a920" providerId="ADAL" clId="{040716EB-941C-4705-AABD-11364E277301}" dt="2025-11-06T11:11:30.223" v="1"/>
            <ac:spMkLst>
              <pc:docMk/>
              <pc:sldMasterMk cId="3116546437" sldId="2147483859"/>
              <pc:sldLayoutMk cId="1912768319" sldId="2147483870"/>
              <ac:spMk id="2" creationId="{77ACA418-0C41-46E3-3D9C-291B397D98AE}"/>
            </ac:spMkLst>
          </pc:spChg>
          <pc:spChg chg="mod">
            <ac:chgData name="Ernest Wavei" userId="7d0c69e1-f8bd-49ad-bbdd-77db4a82a920" providerId="ADAL" clId="{040716EB-941C-4705-AABD-11364E277301}" dt="2025-11-06T11:11:30.223" v="1"/>
            <ac:spMkLst>
              <pc:docMk/>
              <pc:sldMasterMk cId="3116546437" sldId="2147483859"/>
              <pc:sldLayoutMk cId="1912768319" sldId="2147483870"/>
              <ac:spMk id="3" creationId="{EC138515-1189-1376-3018-AC7BDB35C623}"/>
            </ac:spMkLst>
          </pc:spChg>
        </pc:sldLayoutChg>
      </pc:sldMasterChg>
    </pc:docChg>
  </pc:docChgLst>
  <pc:docChgLst>
    <pc:chgData name="Ernest Wavei" userId="7d0c69e1-f8bd-49ad-bbdd-77db4a82a920" providerId="ADAL" clId="{65DD268D-E090-4543-B87D-79B5D26DDB7C}"/>
    <pc:docChg chg="undo redo custSel addSld delSld modSld sldOrd">
      <pc:chgData name="Ernest Wavei" userId="7d0c69e1-f8bd-49ad-bbdd-77db4a82a920" providerId="ADAL" clId="{65DD268D-E090-4543-B87D-79B5D26DDB7C}" dt="2024-12-02T21:11:38.514" v="664" actId="20577"/>
      <pc:docMkLst>
        <pc:docMk/>
      </pc:docMkLst>
      <pc:sldChg chg="modSp mod modNotesTx">
        <pc:chgData name="Ernest Wavei" userId="7d0c69e1-f8bd-49ad-bbdd-77db4a82a920" providerId="ADAL" clId="{65DD268D-E090-4543-B87D-79B5D26DDB7C}" dt="2024-11-12T12:29:38.437" v="492" actId="20577"/>
        <pc:sldMkLst>
          <pc:docMk/>
          <pc:sldMk cId="2660711795" sldId="271"/>
        </pc:sldMkLst>
      </pc:sldChg>
      <pc:sldChg chg="modSp mod">
        <pc:chgData name="Ernest Wavei" userId="7d0c69e1-f8bd-49ad-bbdd-77db4a82a920" providerId="ADAL" clId="{65DD268D-E090-4543-B87D-79B5D26DDB7C}" dt="2024-11-12T12:20:37.219" v="450" actId="255"/>
        <pc:sldMkLst>
          <pc:docMk/>
          <pc:sldMk cId="880563476" sldId="280"/>
        </pc:sldMkLst>
      </pc:sldChg>
      <pc:sldChg chg="ord">
        <pc:chgData name="Ernest Wavei" userId="7d0c69e1-f8bd-49ad-bbdd-77db4a82a920" providerId="ADAL" clId="{65DD268D-E090-4543-B87D-79B5D26DDB7C}" dt="2024-11-09T11:14:58.512" v="105"/>
        <pc:sldMkLst>
          <pc:docMk/>
          <pc:sldMk cId="1010139133" sldId="293"/>
        </pc:sldMkLst>
      </pc:sldChg>
      <pc:sldChg chg="add">
        <pc:chgData name="Ernest Wavei" userId="7d0c69e1-f8bd-49ad-bbdd-77db4a82a920" providerId="ADAL" clId="{65DD268D-E090-4543-B87D-79B5D26DDB7C}" dt="2024-11-09T11:37:32.717" v="214"/>
        <pc:sldMkLst>
          <pc:docMk/>
          <pc:sldMk cId="1110891541" sldId="691"/>
        </pc:sldMkLst>
      </pc:sldChg>
      <pc:sldChg chg="add ord">
        <pc:chgData name="Ernest Wavei" userId="7d0c69e1-f8bd-49ad-bbdd-77db4a82a920" providerId="ADAL" clId="{65DD268D-E090-4543-B87D-79B5D26DDB7C}" dt="2024-11-09T11:06:30.963" v="14"/>
        <pc:sldMkLst>
          <pc:docMk/>
          <pc:sldMk cId="527736280" sldId="694"/>
        </pc:sldMkLst>
      </pc:sldChg>
      <pc:sldChg chg="modSp add mod ord">
        <pc:chgData name="Ernest Wavei" userId="7d0c69e1-f8bd-49ad-bbdd-77db4a82a920" providerId="ADAL" clId="{65DD268D-E090-4543-B87D-79B5D26DDB7C}" dt="2024-11-09T11:10:20.007" v="86" actId="20577"/>
        <pc:sldMkLst>
          <pc:docMk/>
          <pc:sldMk cId="1756921449" sldId="699"/>
        </pc:sldMkLst>
      </pc:sldChg>
      <pc:sldChg chg="modSp add mod">
        <pc:chgData name="Ernest Wavei" userId="7d0c69e1-f8bd-49ad-bbdd-77db4a82a920" providerId="ADAL" clId="{65DD268D-E090-4543-B87D-79B5D26DDB7C}" dt="2024-11-11T19:44:32.171" v="448" actId="255"/>
        <pc:sldMkLst>
          <pc:docMk/>
          <pc:sldMk cId="3024902181" sldId="714"/>
        </pc:sldMkLst>
      </pc:sldChg>
      <pc:sldChg chg="delSp modSp mod">
        <pc:chgData name="Ernest Wavei" userId="7d0c69e1-f8bd-49ad-bbdd-77db4a82a920" providerId="ADAL" clId="{65DD268D-E090-4543-B87D-79B5D26DDB7C}" dt="2024-11-09T11:04:28.266" v="11" actId="21"/>
        <pc:sldMkLst>
          <pc:docMk/>
          <pc:sldMk cId="931301183" sldId="762"/>
        </pc:sldMkLst>
      </pc:sldChg>
      <pc:sldChg chg="ord">
        <pc:chgData name="Ernest Wavei" userId="7d0c69e1-f8bd-49ad-bbdd-77db4a82a920" providerId="ADAL" clId="{65DD268D-E090-4543-B87D-79B5D26DDB7C}" dt="2024-11-09T11:14:55.609" v="103"/>
        <pc:sldMkLst>
          <pc:docMk/>
          <pc:sldMk cId="678486525" sldId="998"/>
        </pc:sldMkLst>
      </pc:sldChg>
      <pc:sldChg chg="del">
        <pc:chgData name="Ernest Wavei" userId="7d0c69e1-f8bd-49ad-bbdd-77db4a82a920" providerId="ADAL" clId="{65DD268D-E090-4543-B87D-79B5D26DDB7C}" dt="2024-11-09T11:14:51.593" v="101" actId="47"/>
        <pc:sldMkLst>
          <pc:docMk/>
          <pc:sldMk cId="2941564429" sldId="1007"/>
        </pc:sldMkLst>
      </pc:sldChg>
      <pc:sldChg chg="add del setBg">
        <pc:chgData name="Ernest Wavei" userId="7d0c69e1-f8bd-49ad-bbdd-77db4a82a920" providerId="ADAL" clId="{65DD268D-E090-4543-B87D-79B5D26DDB7C}" dt="2024-11-11T19:41:05.282" v="423" actId="47"/>
        <pc:sldMkLst>
          <pc:docMk/>
          <pc:sldMk cId="3228517588" sldId="1013"/>
        </pc:sldMkLst>
      </pc:sldChg>
      <pc:sldChg chg="modSp mod">
        <pc:chgData name="Ernest Wavei" userId="7d0c69e1-f8bd-49ad-bbdd-77db4a82a920" providerId="ADAL" clId="{65DD268D-E090-4543-B87D-79B5D26DDB7C}" dt="2024-11-11T19:43:31.481" v="447" actId="20577"/>
        <pc:sldMkLst>
          <pc:docMk/>
          <pc:sldMk cId="3303649114" sldId="1014"/>
        </pc:sldMkLst>
      </pc:sldChg>
      <pc:sldChg chg="modSp mod">
        <pc:chgData name="Ernest Wavei" userId="7d0c69e1-f8bd-49ad-bbdd-77db4a82a920" providerId="ADAL" clId="{65DD268D-E090-4543-B87D-79B5D26DDB7C}" dt="2024-11-12T12:22:46.294" v="456" actId="27636"/>
        <pc:sldMkLst>
          <pc:docMk/>
          <pc:sldMk cId="2144410559" sldId="1016"/>
        </pc:sldMkLst>
      </pc:sldChg>
      <pc:sldChg chg="modSp mod">
        <pc:chgData name="Ernest Wavei" userId="7d0c69e1-f8bd-49ad-bbdd-77db4a82a920" providerId="ADAL" clId="{65DD268D-E090-4543-B87D-79B5D26DDB7C}" dt="2024-11-12T12:23:40.696" v="462" actId="1076"/>
        <pc:sldMkLst>
          <pc:docMk/>
          <pc:sldMk cId="2329529839" sldId="1017"/>
        </pc:sldMkLst>
      </pc:sldChg>
      <pc:sldChg chg="modSp">
        <pc:chgData name="Ernest Wavei" userId="7d0c69e1-f8bd-49ad-bbdd-77db4a82a920" providerId="ADAL" clId="{65DD268D-E090-4543-B87D-79B5D26DDB7C}" dt="2024-11-12T12:24:19.369" v="464" actId="255"/>
        <pc:sldMkLst>
          <pc:docMk/>
          <pc:sldMk cId="2726434030" sldId="1018"/>
        </pc:sldMkLst>
      </pc:sldChg>
      <pc:sldChg chg="modSp mod">
        <pc:chgData name="Ernest Wavei" userId="7d0c69e1-f8bd-49ad-bbdd-77db4a82a920" providerId="ADAL" clId="{65DD268D-E090-4543-B87D-79B5D26DDB7C}" dt="2024-11-12T15:55:17.266" v="663" actId="20577"/>
        <pc:sldMkLst>
          <pc:docMk/>
          <pc:sldMk cId="1948158837" sldId="1019"/>
        </pc:sldMkLst>
      </pc:sldChg>
      <pc:sldChg chg="del">
        <pc:chgData name="Ernest Wavei" userId="7d0c69e1-f8bd-49ad-bbdd-77db4a82a920" providerId="ADAL" clId="{65DD268D-E090-4543-B87D-79B5D26DDB7C}" dt="2024-11-09T11:35:58.181" v="212" actId="47"/>
        <pc:sldMkLst>
          <pc:docMk/>
          <pc:sldMk cId="279556276" sldId="1020"/>
        </pc:sldMkLst>
      </pc:sldChg>
      <pc:sldChg chg="del">
        <pc:chgData name="Ernest Wavei" userId="7d0c69e1-f8bd-49ad-bbdd-77db4a82a920" providerId="ADAL" clId="{65DD268D-E090-4543-B87D-79B5D26DDB7C}" dt="2024-11-09T11:36:07.263" v="213" actId="47"/>
        <pc:sldMkLst>
          <pc:docMk/>
          <pc:sldMk cId="881749850" sldId="1021"/>
        </pc:sldMkLst>
      </pc:sldChg>
      <pc:sldChg chg="del">
        <pc:chgData name="Ernest Wavei" userId="7d0c69e1-f8bd-49ad-bbdd-77db4a82a920" providerId="ADAL" clId="{65DD268D-E090-4543-B87D-79B5D26DDB7C}" dt="2024-11-09T11:35:33.997" v="211" actId="47"/>
        <pc:sldMkLst>
          <pc:docMk/>
          <pc:sldMk cId="386287128" sldId="1022"/>
        </pc:sldMkLst>
      </pc:sldChg>
      <pc:sldChg chg="modSp mod modNotesTx">
        <pc:chgData name="Ernest Wavei" userId="7d0c69e1-f8bd-49ad-bbdd-77db4a82a920" providerId="ADAL" clId="{65DD268D-E090-4543-B87D-79B5D26DDB7C}" dt="2024-12-02T21:11:38.514" v="664" actId="20577"/>
        <pc:sldMkLst>
          <pc:docMk/>
          <pc:sldMk cId="2437903174" sldId="1025"/>
        </pc:sldMkLst>
      </pc:sldChg>
      <pc:sldChg chg="modSp add mod">
        <pc:chgData name="Ernest Wavei" userId="7d0c69e1-f8bd-49ad-bbdd-77db4a82a920" providerId="ADAL" clId="{65DD268D-E090-4543-B87D-79B5D26DDB7C}" dt="2024-11-09T11:07:55.844" v="20" actId="207"/>
        <pc:sldMkLst>
          <pc:docMk/>
          <pc:sldMk cId="4249969496" sldId="1026"/>
        </pc:sldMkLst>
      </pc:sldChg>
      <pc:sldChg chg="modSp add mod ord">
        <pc:chgData name="Ernest Wavei" userId="7d0c69e1-f8bd-49ad-bbdd-77db4a82a920" providerId="ADAL" clId="{65DD268D-E090-4543-B87D-79B5D26DDB7C}" dt="2024-11-09T11:20:53.779" v="189" actId="122"/>
        <pc:sldMkLst>
          <pc:docMk/>
          <pc:sldMk cId="2935484056" sldId="1027"/>
        </pc:sldMkLst>
      </pc:sldChg>
      <pc:sldChg chg="addSp modSp add mod">
        <pc:chgData name="Ernest Wavei" userId="7d0c69e1-f8bd-49ad-bbdd-77db4a82a920" providerId="ADAL" clId="{65DD268D-E090-4543-B87D-79B5D26DDB7C}" dt="2024-11-11T19:27:39.723" v="266" actId="1076"/>
        <pc:sldMkLst>
          <pc:docMk/>
          <pc:sldMk cId="2869971578" sldId="1028"/>
        </pc:sldMkLst>
      </pc:sldChg>
      <pc:sldChg chg="addSp delSp modSp add mod ord">
        <pc:chgData name="Ernest Wavei" userId="7d0c69e1-f8bd-49ad-bbdd-77db4a82a920" providerId="ADAL" clId="{65DD268D-E090-4543-B87D-79B5D26DDB7C}" dt="2024-11-12T12:21:05.692" v="451" actId="255"/>
        <pc:sldMkLst>
          <pc:docMk/>
          <pc:sldMk cId="1734310265" sldId="1029"/>
        </pc:sldMkLst>
      </pc:sldChg>
      <pc:sldChg chg="modSp add mod">
        <pc:chgData name="Ernest Wavei" userId="7d0c69e1-f8bd-49ad-bbdd-77db4a82a920" providerId="ADAL" clId="{65DD268D-E090-4543-B87D-79B5D26DDB7C}" dt="2024-11-12T12:21:38.840" v="454" actId="255"/>
        <pc:sldMkLst>
          <pc:docMk/>
          <pc:sldMk cId="1837427744" sldId="1030"/>
        </pc:sldMkLst>
      </pc:sldChg>
      <pc:sldChg chg="add del">
        <pc:chgData name="Ernest Wavei" userId="7d0c69e1-f8bd-49ad-bbdd-77db4a82a920" providerId="ADAL" clId="{65DD268D-E090-4543-B87D-79B5D26DDB7C}" dt="2024-11-11T19:42:53.949" v="429" actId="47"/>
        <pc:sldMkLst>
          <pc:docMk/>
          <pc:sldMk cId="2121998301" sldId="1031"/>
        </pc:sldMkLst>
      </pc:sldChg>
      <pc:sldChg chg="add ord setBg">
        <pc:chgData name="Ernest Wavei" userId="7d0c69e1-f8bd-49ad-bbdd-77db4a82a920" providerId="ADAL" clId="{65DD268D-E090-4543-B87D-79B5D26DDB7C}" dt="2024-11-11T19:41:10.841" v="425"/>
        <pc:sldMkLst>
          <pc:docMk/>
          <pc:sldMk cId="2457633541" sldId="1032"/>
        </pc:sldMkLst>
      </pc:sldChg>
      <pc:sldChg chg="add setBg">
        <pc:chgData name="Ernest Wavei" userId="7d0c69e1-f8bd-49ad-bbdd-77db4a82a920" providerId="ADAL" clId="{65DD268D-E090-4543-B87D-79B5D26DDB7C}" dt="2024-11-11T19:41:47.096" v="426"/>
        <pc:sldMkLst>
          <pc:docMk/>
          <pc:sldMk cId="258017474" sldId="1033"/>
        </pc:sldMkLst>
      </pc:sldChg>
      <pc:sldChg chg="modSp add mod">
        <pc:chgData name="Ernest Wavei" userId="7d0c69e1-f8bd-49ad-bbdd-77db4a82a920" providerId="ADAL" clId="{65DD268D-E090-4543-B87D-79B5D26DDB7C}" dt="2024-11-12T12:33:38.550" v="540" actId="207"/>
        <pc:sldMkLst>
          <pc:docMk/>
          <pc:sldMk cId="573528560" sldId="1034"/>
        </pc:sldMkLst>
      </pc:sldChg>
      <pc:sldChg chg="modSp add mod">
        <pc:chgData name="Ernest Wavei" userId="7d0c69e1-f8bd-49ad-bbdd-77db4a82a920" providerId="ADAL" clId="{65DD268D-E090-4543-B87D-79B5D26DDB7C}" dt="2024-11-12T12:35:11.898" v="563" actId="207"/>
        <pc:sldMkLst>
          <pc:docMk/>
          <pc:sldMk cId="1448086060" sldId="1035"/>
        </pc:sldMkLst>
      </pc:sldChg>
      <pc:sldChg chg="modSp add mod">
        <pc:chgData name="Ernest Wavei" userId="7d0c69e1-f8bd-49ad-bbdd-77db4a82a920" providerId="ADAL" clId="{65DD268D-E090-4543-B87D-79B5D26DDB7C}" dt="2024-11-12T12:37:08.570" v="589" actId="207"/>
        <pc:sldMkLst>
          <pc:docMk/>
          <pc:sldMk cId="2071267407" sldId="1036"/>
        </pc:sldMkLst>
      </pc:sldChg>
      <pc:sldChg chg="modSp add mod">
        <pc:chgData name="Ernest Wavei" userId="7d0c69e1-f8bd-49ad-bbdd-77db4a82a920" providerId="ADAL" clId="{65DD268D-E090-4543-B87D-79B5D26DDB7C}" dt="2024-11-12T12:31:13.034" v="514" actId="255"/>
        <pc:sldMkLst>
          <pc:docMk/>
          <pc:sldMk cId="2642391882" sldId="1037"/>
        </pc:sldMkLst>
      </pc:sldChg>
      <pc:sldChg chg="add">
        <pc:chgData name="Ernest Wavei" userId="7d0c69e1-f8bd-49ad-bbdd-77db4a82a920" providerId="ADAL" clId="{65DD268D-E090-4543-B87D-79B5D26DDB7C}" dt="2024-11-12T15:51:35.974" v="619" actId="2890"/>
        <pc:sldMkLst>
          <pc:docMk/>
          <pc:sldMk cId="1304289788" sldId="1038"/>
        </pc:sldMkLst>
      </pc:sldChg>
    </pc:docChg>
  </pc:docChgLst>
  <pc:docChgLst>
    <pc:chgData name="Ernest Wavei" userId="7d0c69e1-f8bd-49ad-bbdd-77db4a82a920" providerId="ADAL" clId="{A44B9E99-0E40-4CDA-BD99-36101FF1D61B}"/>
    <pc:docChg chg="undo redo custSel addSld delSld modSld">
      <pc:chgData name="Ernest Wavei" userId="7d0c69e1-f8bd-49ad-bbdd-77db4a82a920" providerId="ADAL" clId="{A44B9E99-0E40-4CDA-BD99-36101FF1D61B}" dt="2024-05-20T15:36:48.352" v="499" actId="12"/>
      <pc:docMkLst>
        <pc:docMk/>
      </pc:docMkLst>
      <pc:sldChg chg="add del">
        <pc:chgData name="Ernest Wavei" userId="7d0c69e1-f8bd-49ad-bbdd-77db4a82a920" providerId="ADAL" clId="{A44B9E99-0E40-4CDA-BD99-36101FF1D61B}" dt="2024-05-20T15:09:11.604" v="166" actId="47"/>
        <pc:sldMkLst>
          <pc:docMk/>
          <pc:sldMk cId="1448858174" sldId="266"/>
        </pc:sldMkLst>
      </pc:sldChg>
      <pc:sldChg chg="modSp add mod">
        <pc:chgData name="Ernest Wavei" userId="7d0c69e1-f8bd-49ad-bbdd-77db4a82a920" providerId="ADAL" clId="{A44B9E99-0E40-4CDA-BD99-36101FF1D61B}" dt="2024-05-17T07:49:42.656" v="31" actId="5793"/>
        <pc:sldMkLst>
          <pc:docMk/>
          <pc:sldMk cId="1010139133" sldId="293"/>
        </pc:sldMkLst>
      </pc:sldChg>
      <pc:sldChg chg="addSp delSp modSp mod">
        <pc:chgData name="Ernest Wavei" userId="7d0c69e1-f8bd-49ad-bbdd-77db4a82a920" providerId="ADAL" clId="{A44B9E99-0E40-4CDA-BD99-36101FF1D61B}" dt="2024-05-17T07:51:40.549" v="48" actId="20577"/>
        <pc:sldMkLst>
          <pc:docMk/>
          <pc:sldMk cId="678486525" sldId="998"/>
        </pc:sldMkLst>
      </pc:sldChg>
      <pc:sldChg chg="modSp mod">
        <pc:chgData name="Ernest Wavei" userId="7d0c69e1-f8bd-49ad-bbdd-77db4a82a920" providerId="ADAL" clId="{A44B9E99-0E40-4CDA-BD99-36101FF1D61B}" dt="2024-05-20T15:02:35.806" v="128" actId="20577"/>
        <pc:sldMkLst>
          <pc:docMk/>
          <pc:sldMk cId="2941564429" sldId="1007"/>
        </pc:sldMkLst>
      </pc:sldChg>
      <pc:sldChg chg="modNotesTx">
        <pc:chgData name="Ernest Wavei" userId="7d0c69e1-f8bd-49ad-bbdd-77db4a82a920" providerId="ADAL" clId="{A44B9E99-0E40-4CDA-BD99-36101FF1D61B}" dt="2024-05-20T14:58:59.317" v="114" actId="20577"/>
        <pc:sldMkLst>
          <pc:docMk/>
          <pc:sldMk cId="386287128" sldId="1022"/>
        </pc:sldMkLst>
      </pc:sldChg>
      <pc:sldChg chg="add">
        <pc:chgData name="Ernest Wavei" userId="7d0c69e1-f8bd-49ad-bbdd-77db4a82a920" providerId="ADAL" clId="{A44B9E99-0E40-4CDA-BD99-36101FF1D61B}" dt="2024-05-17T07:47:54.408" v="12" actId="2890"/>
        <pc:sldMkLst>
          <pc:docMk/>
          <pc:sldMk cId="1464201212" sldId="1024"/>
        </pc:sldMkLst>
      </pc:sldChg>
      <pc:sldChg chg="add del">
        <pc:chgData name="Ernest Wavei" userId="7d0c69e1-f8bd-49ad-bbdd-77db4a82a920" providerId="ADAL" clId="{A44B9E99-0E40-4CDA-BD99-36101FF1D61B}" dt="2024-05-17T07:47:46.641" v="11" actId="47"/>
        <pc:sldMkLst>
          <pc:docMk/>
          <pc:sldMk cId="4127220163" sldId="1024"/>
        </pc:sldMkLst>
      </pc:sldChg>
      <pc:sldChg chg="addSp delSp modSp add mod modNotesTx">
        <pc:chgData name="Ernest Wavei" userId="7d0c69e1-f8bd-49ad-bbdd-77db4a82a920" providerId="ADAL" clId="{A44B9E99-0E40-4CDA-BD99-36101FF1D61B}" dt="2024-05-20T15:36:48.352" v="499" actId="12"/>
        <pc:sldMkLst>
          <pc:docMk/>
          <pc:sldMk cId="2437903174" sldId="1025"/>
        </pc:sldMkLst>
      </pc:sldChg>
      <pc:sldChg chg="add del">
        <pc:chgData name="Ernest Wavei" userId="7d0c69e1-f8bd-49ad-bbdd-77db4a82a920" providerId="ADAL" clId="{A44B9E99-0E40-4CDA-BD99-36101FF1D61B}" dt="2024-05-20T15:09:15.209" v="167" actId="47"/>
        <pc:sldMkLst>
          <pc:docMk/>
          <pc:sldMk cId="241695482" sldId="102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F39231-A5CA-4CB2-84C9-48F73F093DA1}"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660FA178-E1B0-47E0-8976-4D621CE29145}">
      <dgm:prSet custT="1"/>
      <dgm:spPr/>
      <dgm:t>
        <a:bodyPr/>
        <a:lstStyle/>
        <a:p>
          <a:r>
            <a:rPr lang="en-GB" sz="1600" dirty="0"/>
            <a:t>Identifying the risk</a:t>
          </a:r>
        </a:p>
      </dgm:t>
    </dgm:pt>
    <dgm:pt modelId="{522B3B2E-EE87-4E24-B767-2E1FC9737FC4}" type="parTrans" cxnId="{AB0655AD-ECBF-4CAE-BFAA-A2645DBBB01E}">
      <dgm:prSet/>
      <dgm:spPr/>
      <dgm:t>
        <a:bodyPr/>
        <a:lstStyle/>
        <a:p>
          <a:endParaRPr lang="en-GB"/>
        </a:p>
      </dgm:t>
    </dgm:pt>
    <dgm:pt modelId="{0E4C80F6-EF6B-41ED-A815-66DDD57AD4C5}" type="sibTrans" cxnId="{AB0655AD-ECBF-4CAE-BFAA-A2645DBBB01E}">
      <dgm:prSet/>
      <dgm:spPr/>
      <dgm:t>
        <a:bodyPr/>
        <a:lstStyle/>
        <a:p>
          <a:endParaRPr lang="en-GB"/>
        </a:p>
      </dgm:t>
    </dgm:pt>
    <dgm:pt modelId="{CC067120-4F67-4E63-AD7B-AEAC78AA5728}">
      <dgm:prSet custT="1"/>
      <dgm:spPr/>
      <dgm:t>
        <a:bodyPr/>
        <a:lstStyle/>
        <a:p>
          <a:r>
            <a:rPr lang="en-GB" sz="1400" dirty="0"/>
            <a:t>Assessing and quantifying the risk</a:t>
          </a:r>
        </a:p>
      </dgm:t>
    </dgm:pt>
    <dgm:pt modelId="{99EA0419-AACB-4FBD-856F-3FC10519021B}" type="parTrans" cxnId="{6C6E50D4-82BC-4FD8-B955-9395D1C2451E}">
      <dgm:prSet/>
      <dgm:spPr/>
      <dgm:t>
        <a:bodyPr/>
        <a:lstStyle/>
        <a:p>
          <a:endParaRPr lang="en-GB"/>
        </a:p>
      </dgm:t>
    </dgm:pt>
    <dgm:pt modelId="{F3A44EB9-2F09-4A60-8DFD-46DF892824AF}" type="sibTrans" cxnId="{6C6E50D4-82BC-4FD8-B955-9395D1C2451E}">
      <dgm:prSet/>
      <dgm:spPr/>
      <dgm:t>
        <a:bodyPr/>
        <a:lstStyle/>
        <a:p>
          <a:endParaRPr lang="en-GB"/>
        </a:p>
      </dgm:t>
    </dgm:pt>
    <dgm:pt modelId="{FA26E932-01F8-4EF8-A6A4-79FA8599724A}">
      <dgm:prSet custT="1"/>
      <dgm:spPr/>
      <dgm:t>
        <a:bodyPr/>
        <a:lstStyle/>
        <a:p>
          <a:r>
            <a:rPr lang="en-GB" sz="1600" dirty="0"/>
            <a:t>Defining strategies to manage the risk</a:t>
          </a:r>
        </a:p>
      </dgm:t>
    </dgm:pt>
    <dgm:pt modelId="{BEE66DA4-7176-41C3-B271-6DD5681FC459}" type="parTrans" cxnId="{7DEBC8A7-9D07-4F86-80FC-393528DE8B7D}">
      <dgm:prSet/>
      <dgm:spPr/>
      <dgm:t>
        <a:bodyPr/>
        <a:lstStyle/>
        <a:p>
          <a:endParaRPr lang="en-GB"/>
        </a:p>
      </dgm:t>
    </dgm:pt>
    <dgm:pt modelId="{A10C7BF2-3319-4422-A8F2-2131E1A766B5}" type="sibTrans" cxnId="{7DEBC8A7-9D07-4F86-80FC-393528DE8B7D}">
      <dgm:prSet/>
      <dgm:spPr/>
      <dgm:t>
        <a:bodyPr/>
        <a:lstStyle/>
        <a:p>
          <a:endParaRPr lang="en-GB"/>
        </a:p>
      </dgm:t>
    </dgm:pt>
    <dgm:pt modelId="{3700CD25-65BD-422E-80AC-C7980F13ED4E}">
      <dgm:prSet/>
      <dgm:spPr/>
      <dgm:t>
        <a:bodyPr/>
        <a:lstStyle/>
        <a:p>
          <a:r>
            <a:rPr lang="en-GB" dirty="0"/>
            <a:t>Implementing a strategy to manage the risk</a:t>
          </a:r>
        </a:p>
      </dgm:t>
    </dgm:pt>
    <dgm:pt modelId="{9A504EA6-8320-4F93-8819-3D2D82DC1793}" type="parTrans" cxnId="{39908C18-1CE8-468A-892F-AF7DFA2B01B6}">
      <dgm:prSet/>
      <dgm:spPr/>
      <dgm:t>
        <a:bodyPr/>
        <a:lstStyle/>
        <a:p>
          <a:endParaRPr lang="en-GB"/>
        </a:p>
      </dgm:t>
    </dgm:pt>
    <dgm:pt modelId="{18E3EE6E-E7BD-4C99-A1B8-F72E3321FC90}" type="sibTrans" cxnId="{39908C18-1CE8-468A-892F-AF7DFA2B01B6}">
      <dgm:prSet/>
      <dgm:spPr/>
      <dgm:t>
        <a:bodyPr/>
        <a:lstStyle/>
        <a:p>
          <a:endParaRPr lang="en-GB"/>
        </a:p>
      </dgm:t>
    </dgm:pt>
    <dgm:pt modelId="{B31BE9F0-E8A2-4228-9A57-511FD5AA6C35}">
      <dgm:prSet/>
      <dgm:spPr/>
      <dgm:t>
        <a:bodyPr/>
        <a:lstStyle/>
        <a:p>
          <a:r>
            <a:rPr lang="en-GB" dirty="0"/>
            <a:t>Monitoring the effectiveness of the strategy in managing the risk</a:t>
          </a:r>
        </a:p>
      </dgm:t>
    </dgm:pt>
    <dgm:pt modelId="{A6433ADC-3F4D-4479-93C3-ABD9DE02CB58}" type="parTrans" cxnId="{23AF0D77-3BC2-4E71-B096-0712AAC5058D}">
      <dgm:prSet/>
      <dgm:spPr/>
      <dgm:t>
        <a:bodyPr/>
        <a:lstStyle/>
        <a:p>
          <a:endParaRPr lang="en-GB"/>
        </a:p>
      </dgm:t>
    </dgm:pt>
    <dgm:pt modelId="{7BAF8CF0-A2AC-41F8-8349-04DB6E06327B}" type="sibTrans" cxnId="{23AF0D77-3BC2-4E71-B096-0712AAC5058D}">
      <dgm:prSet/>
      <dgm:spPr/>
      <dgm:t>
        <a:bodyPr/>
        <a:lstStyle/>
        <a:p>
          <a:endParaRPr lang="en-GB"/>
        </a:p>
      </dgm:t>
    </dgm:pt>
    <dgm:pt modelId="{B764F45C-9FB4-4A5C-A156-824934DD1157}" type="pres">
      <dgm:prSet presAssocID="{F6F39231-A5CA-4CB2-84C9-48F73F093DA1}" presName="cycle" presStyleCnt="0">
        <dgm:presLayoutVars>
          <dgm:dir/>
          <dgm:resizeHandles val="exact"/>
        </dgm:presLayoutVars>
      </dgm:prSet>
      <dgm:spPr/>
    </dgm:pt>
    <dgm:pt modelId="{8E1074DE-BE21-4AB6-85EB-83E3B1E283A6}" type="pres">
      <dgm:prSet presAssocID="{660FA178-E1B0-47E0-8976-4D621CE29145}" presName="node" presStyleLbl="node1" presStyleIdx="0" presStyleCnt="5">
        <dgm:presLayoutVars>
          <dgm:bulletEnabled val="1"/>
        </dgm:presLayoutVars>
      </dgm:prSet>
      <dgm:spPr/>
    </dgm:pt>
    <dgm:pt modelId="{C1379A21-B0D6-443E-8750-D3DB48A119D9}" type="pres">
      <dgm:prSet presAssocID="{0E4C80F6-EF6B-41ED-A815-66DDD57AD4C5}" presName="sibTrans" presStyleLbl="sibTrans2D1" presStyleIdx="0" presStyleCnt="5"/>
      <dgm:spPr/>
    </dgm:pt>
    <dgm:pt modelId="{691C47F6-BF5A-4F62-9983-99F0F9FEDFE8}" type="pres">
      <dgm:prSet presAssocID="{0E4C80F6-EF6B-41ED-A815-66DDD57AD4C5}" presName="connectorText" presStyleLbl="sibTrans2D1" presStyleIdx="0" presStyleCnt="5"/>
      <dgm:spPr/>
    </dgm:pt>
    <dgm:pt modelId="{5F0AB9DB-2BD2-4ABE-8C85-3A2F4326D639}" type="pres">
      <dgm:prSet presAssocID="{CC067120-4F67-4E63-AD7B-AEAC78AA5728}" presName="node" presStyleLbl="node1" presStyleIdx="1" presStyleCnt="5">
        <dgm:presLayoutVars>
          <dgm:bulletEnabled val="1"/>
        </dgm:presLayoutVars>
      </dgm:prSet>
      <dgm:spPr/>
    </dgm:pt>
    <dgm:pt modelId="{AF3D6C21-CCC8-40AA-B938-02BCA25ABE0C}" type="pres">
      <dgm:prSet presAssocID="{F3A44EB9-2F09-4A60-8DFD-46DF892824AF}" presName="sibTrans" presStyleLbl="sibTrans2D1" presStyleIdx="1" presStyleCnt="5"/>
      <dgm:spPr/>
    </dgm:pt>
    <dgm:pt modelId="{FA94049C-4732-48AF-9E6D-304DFA336778}" type="pres">
      <dgm:prSet presAssocID="{F3A44EB9-2F09-4A60-8DFD-46DF892824AF}" presName="connectorText" presStyleLbl="sibTrans2D1" presStyleIdx="1" presStyleCnt="5"/>
      <dgm:spPr/>
    </dgm:pt>
    <dgm:pt modelId="{9E0FDE40-7C01-4914-8987-3442B07587BA}" type="pres">
      <dgm:prSet presAssocID="{FA26E932-01F8-4EF8-A6A4-79FA8599724A}" presName="node" presStyleLbl="node1" presStyleIdx="2" presStyleCnt="5">
        <dgm:presLayoutVars>
          <dgm:bulletEnabled val="1"/>
        </dgm:presLayoutVars>
      </dgm:prSet>
      <dgm:spPr/>
    </dgm:pt>
    <dgm:pt modelId="{139B352C-7C70-4027-9C4F-DE4AC78328D6}" type="pres">
      <dgm:prSet presAssocID="{A10C7BF2-3319-4422-A8F2-2131E1A766B5}" presName="sibTrans" presStyleLbl="sibTrans2D1" presStyleIdx="2" presStyleCnt="5"/>
      <dgm:spPr/>
    </dgm:pt>
    <dgm:pt modelId="{44E923F7-97BB-4251-9CB0-EE4636AFECBA}" type="pres">
      <dgm:prSet presAssocID="{A10C7BF2-3319-4422-A8F2-2131E1A766B5}" presName="connectorText" presStyleLbl="sibTrans2D1" presStyleIdx="2" presStyleCnt="5"/>
      <dgm:spPr/>
    </dgm:pt>
    <dgm:pt modelId="{8906CF92-9B36-48FB-9D7D-36F0C2AC6BC4}" type="pres">
      <dgm:prSet presAssocID="{3700CD25-65BD-422E-80AC-C7980F13ED4E}" presName="node" presStyleLbl="node1" presStyleIdx="3" presStyleCnt="5">
        <dgm:presLayoutVars>
          <dgm:bulletEnabled val="1"/>
        </dgm:presLayoutVars>
      </dgm:prSet>
      <dgm:spPr/>
    </dgm:pt>
    <dgm:pt modelId="{1923F0F8-84F9-4598-808B-C626B5962656}" type="pres">
      <dgm:prSet presAssocID="{18E3EE6E-E7BD-4C99-A1B8-F72E3321FC90}" presName="sibTrans" presStyleLbl="sibTrans2D1" presStyleIdx="3" presStyleCnt="5"/>
      <dgm:spPr/>
    </dgm:pt>
    <dgm:pt modelId="{BEC2B2A9-556A-4295-91CC-36189C1A6939}" type="pres">
      <dgm:prSet presAssocID="{18E3EE6E-E7BD-4C99-A1B8-F72E3321FC90}" presName="connectorText" presStyleLbl="sibTrans2D1" presStyleIdx="3" presStyleCnt="5"/>
      <dgm:spPr/>
    </dgm:pt>
    <dgm:pt modelId="{2125FA5F-9583-403D-A294-DD3CA72B1965}" type="pres">
      <dgm:prSet presAssocID="{B31BE9F0-E8A2-4228-9A57-511FD5AA6C35}" presName="node" presStyleLbl="node1" presStyleIdx="4" presStyleCnt="5">
        <dgm:presLayoutVars>
          <dgm:bulletEnabled val="1"/>
        </dgm:presLayoutVars>
      </dgm:prSet>
      <dgm:spPr/>
    </dgm:pt>
    <dgm:pt modelId="{5BCDEBC5-8F80-4842-948B-DE1F2EE0374A}" type="pres">
      <dgm:prSet presAssocID="{7BAF8CF0-A2AC-41F8-8349-04DB6E06327B}" presName="sibTrans" presStyleLbl="sibTrans2D1" presStyleIdx="4" presStyleCnt="5"/>
      <dgm:spPr/>
    </dgm:pt>
    <dgm:pt modelId="{674E625A-12D7-4D45-9480-1DB5F53EAE4E}" type="pres">
      <dgm:prSet presAssocID="{7BAF8CF0-A2AC-41F8-8349-04DB6E06327B}" presName="connectorText" presStyleLbl="sibTrans2D1" presStyleIdx="4" presStyleCnt="5"/>
      <dgm:spPr/>
    </dgm:pt>
  </dgm:ptLst>
  <dgm:cxnLst>
    <dgm:cxn modelId="{CBA83602-FC1E-445F-B730-1AD10ADC3C26}" type="presOf" srcId="{660FA178-E1B0-47E0-8976-4D621CE29145}" destId="{8E1074DE-BE21-4AB6-85EB-83E3B1E283A6}" srcOrd="0" destOrd="0" presId="urn:microsoft.com/office/officeart/2005/8/layout/cycle2"/>
    <dgm:cxn modelId="{8D9BE809-8E40-4C1F-95ED-D94EEBD2D5EE}" type="presOf" srcId="{FA26E932-01F8-4EF8-A6A4-79FA8599724A}" destId="{9E0FDE40-7C01-4914-8987-3442B07587BA}" srcOrd="0" destOrd="0" presId="urn:microsoft.com/office/officeart/2005/8/layout/cycle2"/>
    <dgm:cxn modelId="{7B4B9E0C-D2F8-436E-A527-BDC8456E1C8E}" type="presOf" srcId="{0E4C80F6-EF6B-41ED-A815-66DDD57AD4C5}" destId="{691C47F6-BF5A-4F62-9983-99F0F9FEDFE8}" srcOrd="1" destOrd="0" presId="urn:microsoft.com/office/officeart/2005/8/layout/cycle2"/>
    <dgm:cxn modelId="{A0375015-0576-44E4-8952-78652AE0A47A}" type="presOf" srcId="{CC067120-4F67-4E63-AD7B-AEAC78AA5728}" destId="{5F0AB9DB-2BD2-4ABE-8C85-3A2F4326D639}" srcOrd="0" destOrd="0" presId="urn:microsoft.com/office/officeart/2005/8/layout/cycle2"/>
    <dgm:cxn modelId="{39908C18-1CE8-468A-892F-AF7DFA2B01B6}" srcId="{F6F39231-A5CA-4CB2-84C9-48F73F093DA1}" destId="{3700CD25-65BD-422E-80AC-C7980F13ED4E}" srcOrd="3" destOrd="0" parTransId="{9A504EA6-8320-4F93-8819-3D2D82DC1793}" sibTransId="{18E3EE6E-E7BD-4C99-A1B8-F72E3321FC90}"/>
    <dgm:cxn modelId="{E05F0660-39C7-4864-AA51-731B24EFA472}" type="presOf" srcId="{7BAF8CF0-A2AC-41F8-8349-04DB6E06327B}" destId="{5BCDEBC5-8F80-4842-948B-DE1F2EE0374A}" srcOrd="0" destOrd="0" presId="urn:microsoft.com/office/officeart/2005/8/layout/cycle2"/>
    <dgm:cxn modelId="{4E230276-8764-4A07-A43B-8E3B48532D1E}" type="presOf" srcId="{7BAF8CF0-A2AC-41F8-8349-04DB6E06327B}" destId="{674E625A-12D7-4D45-9480-1DB5F53EAE4E}" srcOrd="1" destOrd="0" presId="urn:microsoft.com/office/officeart/2005/8/layout/cycle2"/>
    <dgm:cxn modelId="{23AF0D77-3BC2-4E71-B096-0712AAC5058D}" srcId="{F6F39231-A5CA-4CB2-84C9-48F73F093DA1}" destId="{B31BE9F0-E8A2-4228-9A57-511FD5AA6C35}" srcOrd="4" destOrd="0" parTransId="{A6433ADC-3F4D-4479-93C3-ABD9DE02CB58}" sibTransId="{7BAF8CF0-A2AC-41F8-8349-04DB6E06327B}"/>
    <dgm:cxn modelId="{0BDBBC58-269F-4B48-A080-66F10FC36909}" type="presOf" srcId="{F3A44EB9-2F09-4A60-8DFD-46DF892824AF}" destId="{AF3D6C21-CCC8-40AA-B938-02BCA25ABE0C}" srcOrd="0" destOrd="0" presId="urn:microsoft.com/office/officeart/2005/8/layout/cycle2"/>
    <dgm:cxn modelId="{53DCC385-AD36-47CD-AD3C-687BC4AC12D0}" type="presOf" srcId="{F6F39231-A5CA-4CB2-84C9-48F73F093DA1}" destId="{B764F45C-9FB4-4A5C-A156-824934DD1157}" srcOrd="0" destOrd="0" presId="urn:microsoft.com/office/officeart/2005/8/layout/cycle2"/>
    <dgm:cxn modelId="{7DEBC8A7-9D07-4F86-80FC-393528DE8B7D}" srcId="{F6F39231-A5CA-4CB2-84C9-48F73F093DA1}" destId="{FA26E932-01F8-4EF8-A6A4-79FA8599724A}" srcOrd="2" destOrd="0" parTransId="{BEE66DA4-7176-41C3-B271-6DD5681FC459}" sibTransId="{A10C7BF2-3319-4422-A8F2-2131E1A766B5}"/>
    <dgm:cxn modelId="{AB0655AD-ECBF-4CAE-BFAA-A2645DBBB01E}" srcId="{F6F39231-A5CA-4CB2-84C9-48F73F093DA1}" destId="{660FA178-E1B0-47E0-8976-4D621CE29145}" srcOrd="0" destOrd="0" parTransId="{522B3B2E-EE87-4E24-B767-2E1FC9737FC4}" sibTransId="{0E4C80F6-EF6B-41ED-A815-66DDD57AD4C5}"/>
    <dgm:cxn modelId="{6C6E50D4-82BC-4FD8-B955-9395D1C2451E}" srcId="{F6F39231-A5CA-4CB2-84C9-48F73F093DA1}" destId="{CC067120-4F67-4E63-AD7B-AEAC78AA5728}" srcOrd="1" destOrd="0" parTransId="{99EA0419-AACB-4FBD-856F-3FC10519021B}" sibTransId="{F3A44EB9-2F09-4A60-8DFD-46DF892824AF}"/>
    <dgm:cxn modelId="{73235CD8-8065-4611-B1A0-6C9A131B2363}" type="presOf" srcId="{A10C7BF2-3319-4422-A8F2-2131E1A766B5}" destId="{139B352C-7C70-4027-9C4F-DE4AC78328D6}" srcOrd="0" destOrd="0" presId="urn:microsoft.com/office/officeart/2005/8/layout/cycle2"/>
    <dgm:cxn modelId="{5BC362D8-B764-4815-97DD-55C352552367}" type="presOf" srcId="{18E3EE6E-E7BD-4C99-A1B8-F72E3321FC90}" destId="{BEC2B2A9-556A-4295-91CC-36189C1A6939}" srcOrd="1" destOrd="0" presId="urn:microsoft.com/office/officeart/2005/8/layout/cycle2"/>
    <dgm:cxn modelId="{1AD57EDE-2381-4D9E-BEE7-A9090149DD86}" type="presOf" srcId="{F3A44EB9-2F09-4A60-8DFD-46DF892824AF}" destId="{FA94049C-4732-48AF-9E6D-304DFA336778}" srcOrd="1" destOrd="0" presId="urn:microsoft.com/office/officeart/2005/8/layout/cycle2"/>
    <dgm:cxn modelId="{F4B033DF-0722-4165-BB02-865A029C4A31}" type="presOf" srcId="{0E4C80F6-EF6B-41ED-A815-66DDD57AD4C5}" destId="{C1379A21-B0D6-443E-8750-D3DB48A119D9}" srcOrd="0" destOrd="0" presId="urn:microsoft.com/office/officeart/2005/8/layout/cycle2"/>
    <dgm:cxn modelId="{32D7A3EC-8372-4CEC-A6F7-E202D56F034C}" type="presOf" srcId="{18E3EE6E-E7BD-4C99-A1B8-F72E3321FC90}" destId="{1923F0F8-84F9-4598-808B-C626B5962656}" srcOrd="0" destOrd="0" presId="urn:microsoft.com/office/officeart/2005/8/layout/cycle2"/>
    <dgm:cxn modelId="{EA97C4EE-4D1A-4163-B93F-AA9DD5B9EFA3}" type="presOf" srcId="{3700CD25-65BD-422E-80AC-C7980F13ED4E}" destId="{8906CF92-9B36-48FB-9D7D-36F0C2AC6BC4}" srcOrd="0" destOrd="0" presId="urn:microsoft.com/office/officeart/2005/8/layout/cycle2"/>
    <dgm:cxn modelId="{2FACFFF1-DB37-4397-8AB3-A2ED3C302379}" type="presOf" srcId="{A10C7BF2-3319-4422-A8F2-2131E1A766B5}" destId="{44E923F7-97BB-4251-9CB0-EE4636AFECBA}" srcOrd="1" destOrd="0" presId="urn:microsoft.com/office/officeart/2005/8/layout/cycle2"/>
    <dgm:cxn modelId="{70E5F4FC-1521-4842-993E-916B9CB0DE7C}" type="presOf" srcId="{B31BE9F0-E8A2-4228-9A57-511FD5AA6C35}" destId="{2125FA5F-9583-403D-A294-DD3CA72B1965}" srcOrd="0" destOrd="0" presId="urn:microsoft.com/office/officeart/2005/8/layout/cycle2"/>
    <dgm:cxn modelId="{F02A3D31-56C8-4280-94EF-38BE8D93D9EA}" type="presParOf" srcId="{B764F45C-9FB4-4A5C-A156-824934DD1157}" destId="{8E1074DE-BE21-4AB6-85EB-83E3B1E283A6}" srcOrd="0" destOrd="0" presId="urn:microsoft.com/office/officeart/2005/8/layout/cycle2"/>
    <dgm:cxn modelId="{D646BB10-D34E-4D0E-8426-B4C4E818D22C}" type="presParOf" srcId="{B764F45C-9FB4-4A5C-A156-824934DD1157}" destId="{C1379A21-B0D6-443E-8750-D3DB48A119D9}" srcOrd="1" destOrd="0" presId="urn:microsoft.com/office/officeart/2005/8/layout/cycle2"/>
    <dgm:cxn modelId="{B6834042-F350-4253-BC34-BA547A694E58}" type="presParOf" srcId="{C1379A21-B0D6-443E-8750-D3DB48A119D9}" destId="{691C47F6-BF5A-4F62-9983-99F0F9FEDFE8}" srcOrd="0" destOrd="0" presId="urn:microsoft.com/office/officeart/2005/8/layout/cycle2"/>
    <dgm:cxn modelId="{77A00274-B6A4-47EC-8216-3020192452DC}" type="presParOf" srcId="{B764F45C-9FB4-4A5C-A156-824934DD1157}" destId="{5F0AB9DB-2BD2-4ABE-8C85-3A2F4326D639}" srcOrd="2" destOrd="0" presId="urn:microsoft.com/office/officeart/2005/8/layout/cycle2"/>
    <dgm:cxn modelId="{539E7DE5-10B2-4409-B735-CF29445874CF}" type="presParOf" srcId="{B764F45C-9FB4-4A5C-A156-824934DD1157}" destId="{AF3D6C21-CCC8-40AA-B938-02BCA25ABE0C}" srcOrd="3" destOrd="0" presId="urn:microsoft.com/office/officeart/2005/8/layout/cycle2"/>
    <dgm:cxn modelId="{92E7382F-E308-4FD6-ABC7-69B105E3CD10}" type="presParOf" srcId="{AF3D6C21-CCC8-40AA-B938-02BCA25ABE0C}" destId="{FA94049C-4732-48AF-9E6D-304DFA336778}" srcOrd="0" destOrd="0" presId="urn:microsoft.com/office/officeart/2005/8/layout/cycle2"/>
    <dgm:cxn modelId="{409841FD-3650-4366-8464-DA4B80C002B0}" type="presParOf" srcId="{B764F45C-9FB4-4A5C-A156-824934DD1157}" destId="{9E0FDE40-7C01-4914-8987-3442B07587BA}" srcOrd="4" destOrd="0" presId="urn:microsoft.com/office/officeart/2005/8/layout/cycle2"/>
    <dgm:cxn modelId="{0CC746D2-5E15-4F20-9C8B-E671A751E1F8}" type="presParOf" srcId="{B764F45C-9FB4-4A5C-A156-824934DD1157}" destId="{139B352C-7C70-4027-9C4F-DE4AC78328D6}" srcOrd="5" destOrd="0" presId="urn:microsoft.com/office/officeart/2005/8/layout/cycle2"/>
    <dgm:cxn modelId="{280500B1-8EAC-477C-AEEC-F081C7527134}" type="presParOf" srcId="{139B352C-7C70-4027-9C4F-DE4AC78328D6}" destId="{44E923F7-97BB-4251-9CB0-EE4636AFECBA}" srcOrd="0" destOrd="0" presId="urn:microsoft.com/office/officeart/2005/8/layout/cycle2"/>
    <dgm:cxn modelId="{752E46B8-4A08-450A-80DD-A9CFFC78C8E8}" type="presParOf" srcId="{B764F45C-9FB4-4A5C-A156-824934DD1157}" destId="{8906CF92-9B36-48FB-9D7D-36F0C2AC6BC4}" srcOrd="6" destOrd="0" presId="urn:microsoft.com/office/officeart/2005/8/layout/cycle2"/>
    <dgm:cxn modelId="{A8955F73-DB89-4B77-A737-A2FBEA84C510}" type="presParOf" srcId="{B764F45C-9FB4-4A5C-A156-824934DD1157}" destId="{1923F0F8-84F9-4598-808B-C626B5962656}" srcOrd="7" destOrd="0" presId="urn:microsoft.com/office/officeart/2005/8/layout/cycle2"/>
    <dgm:cxn modelId="{B4464618-4A89-4053-8B7F-4A1AC24BD0DD}" type="presParOf" srcId="{1923F0F8-84F9-4598-808B-C626B5962656}" destId="{BEC2B2A9-556A-4295-91CC-36189C1A6939}" srcOrd="0" destOrd="0" presId="urn:microsoft.com/office/officeart/2005/8/layout/cycle2"/>
    <dgm:cxn modelId="{4E3399C9-F088-410C-A466-061DAB7BA39B}" type="presParOf" srcId="{B764F45C-9FB4-4A5C-A156-824934DD1157}" destId="{2125FA5F-9583-403D-A294-DD3CA72B1965}" srcOrd="8" destOrd="0" presId="urn:microsoft.com/office/officeart/2005/8/layout/cycle2"/>
    <dgm:cxn modelId="{C6C0DF0D-1E8B-4D12-B0FD-48DD120EF7CE}" type="presParOf" srcId="{B764F45C-9FB4-4A5C-A156-824934DD1157}" destId="{5BCDEBC5-8F80-4842-948B-DE1F2EE0374A}" srcOrd="9" destOrd="0" presId="urn:microsoft.com/office/officeart/2005/8/layout/cycle2"/>
    <dgm:cxn modelId="{F4ABEC01-C7F4-4A0F-B00E-83ABE0B3913E}" type="presParOf" srcId="{5BCDEBC5-8F80-4842-948B-DE1F2EE0374A}" destId="{674E625A-12D7-4D45-9480-1DB5F53EAE4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074DE-BE21-4AB6-85EB-83E3B1E283A6}">
      <dsp:nvSpPr>
        <dsp:cNvPr id="0" name=""/>
        <dsp:cNvSpPr/>
      </dsp:nvSpPr>
      <dsp:spPr>
        <a:xfrm>
          <a:off x="3765688" y="1084"/>
          <a:ext cx="1374084" cy="13740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Identifying the risk</a:t>
          </a:r>
        </a:p>
      </dsp:txBody>
      <dsp:txXfrm>
        <a:off x="3966918" y="202314"/>
        <a:ext cx="971624" cy="971624"/>
      </dsp:txXfrm>
    </dsp:sp>
    <dsp:sp modelId="{C1379A21-B0D6-443E-8750-D3DB48A119D9}">
      <dsp:nvSpPr>
        <dsp:cNvPr id="0" name=""/>
        <dsp:cNvSpPr/>
      </dsp:nvSpPr>
      <dsp:spPr>
        <a:xfrm rot="2160000">
          <a:off x="5096411" y="1056705"/>
          <a:ext cx="365551" cy="463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106883" y="1117226"/>
        <a:ext cx="255886" cy="278251"/>
      </dsp:txXfrm>
    </dsp:sp>
    <dsp:sp modelId="{5F0AB9DB-2BD2-4ABE-8C85-3A2F4326D639}">
      <dsp:nvSpPr>
        <dsp:cNvPr id="0" name=""/>
        <dsp:cNvSpPr/>
      </dsp:nvSpPr>
      <dsp:spPr>
        <a:xfrm>
          <a:off x="5435341" y="1214158"/>
          <a:ext cx="1374084" cy="13740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Assessing and quantifying the risk</a:t>
          </a:r>
        </a:p>
      </dsp:txBody>
      <dsp:txXfrm>
        <a:off x="5636571" y="1415388"/>
        <a:ext cx="971624" cy="971624"/>
      </dsp:txXfrm>
    </dsp:sp>
    <dsp:sp modelId="{AF3D6C21-CCC8-40AA-B938-02BCA25ABE0C}">
      <dsp:nvSpPr>
        <dsp:cNvPr id="0" name=""/>
        <dsp:cNvSpPr/>
      </dsp:nvSpPr>
      <dsp:spPr>
        <a:xfrm rot="6480000">
          <a:off x="5623929" y="2640881"/>
          <a:ext cx="365551" cy="463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5695706" y="2681483"/>
        <a:ext cx="255886" cy="278251"/>
      </dsp:txXfrm>
    </dsp:sp>
    <dsp:sp modelId="{9E0FDE40-7C01-4914-8987-3442B07587BA}">
      <dsp:nvSpPr>
        <dsp:cNvPr id="0" name=""/>
        <dsp:cNvSpPr/>
      </dsp:nvSpPr>
      <dsp:spPr>
        <a:xfrm>
          <a:off x="4797590" y="3176952"/>
          <a:ext cx="1374084" cy="13740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Defining strategies to manage the risk</a:t>
          </a:r>
        </a:p>
      </dsp:txBody>
      <dsp:txXfrm>
        <a:off x="4998820" y="3378182"/>
        <a:ext cx="971624" cy="971624"/>
      </dsp:txXfrm>
    </dsp:sp>
    <dsp:sp modelId="{139B352C-7C70-4027-9C4F-DE4AC78328D6}">
      <dsp:nvSpPr>
        <dsp:cNvPr id="0" name=""/>
        <dsp:cNvSpPr/>
      </dsp:nvSpPr>
      <dsp:spPr>
        <a:xfrm rot="10800000">
          <a:off x="4280300" y="3632118"/>
          <a:ext cx="365551" cy="463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389965" y="3724869"/>
        <a:ext cx="255886" cy="278251"/>
      </dsp:txXfrm>
    </dsp:sp>
    <dsp:sp modelId="{8906CF92-9B36-48FB-9D7D-36F0C2AC6BC4}">
      <dsp:nvSpPr>
        <dsp:cNvPr id="0" name=""/>
        <dsp:cNvSpPr/>
      </dsp:nvSpPr>
      <dsp:spPr>
        <a:xfrm>
          <a:off x="2733785" y="3176952"/>
          <a:ext cx="1374084" cy="13740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Implementing a strategy to manage the risk</a:t>
          </a:r>
        </a:p>
      </dsp:txBody>
      <dsp:txXfrm>
        <a:off x="2935015" y="3378182"/>
        <a:ext cx="971624" cy="971624"/>
      </dsp:txXfrm>
    </dsp:sp>
    <dsp:sp modelId="{1923F0F8-84F9-4598-808B-C626B5962656}">
      <dsp:nvSpPr>
        <dsp:cNvPr id="0" name=""/>
        <dsp:cNvSpPr/>
      </dsp:nvSpPr>
      <dsp:spPr>
        <a:xfrm rot="15120000">
          <a:off x="2922374" y="2660560"/>
          <a:ext cx="365551" cy="463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994151" y="2805460"/>
        <a:ext cx="255886" cy="278251"/>
      </dsp:txXfrm>
    </dsp:sp>
    <dsp:sp modelId="{2125FA5F-9583-403D-A294-DD3CA72B1965}">
      <dsp:nvSpPr>
        <dsp:cNvPr id="0" name=""/>
        <dsp:cNvSpPr/>
      </dsp:nvSpPr>
      <dsp:spPr>
        <a:xfrm>
          <a:off x="2096035" y="1214158"/>
          <a:ext cx="1374084" cy="13740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Monitoring the effectiveness of the strategy in managing the risk</a:t>
          </a:r>
        </a:p>
      </dsp:txBody>
      <dsp:txXfrm>
        <a:off x="2297265" y="1415388"/>
        <a:ext cx="971624" cy="971624"/>
      </dsp:txXfrm>
    </dsp:sp>
    <dsp:sp modelId="{5BCDEBC5-8F80-4842-948B-DE1F2EE0374A}">
      <dsp:nvSpPr>
        <dsp:cNvPr id="0" name=""/>
        <dsp:cNvSpPr/>
      </dsp:nvSpPr>
      <dsp:spPr>
        <a:xfrm rot="19440000">
          <a:off x="3426758" y="1068867"/>
          <a:ext cx="365551" cy="463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437230" y="1193848"/>
        <a:ext cx="255886" cy="27825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9A453-43CB-29E1-A0E7-085C729E0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71A7A-EBB3-245E-F889-4C5D353A46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5C49F0A-9830-2710-C1CA-63FCC4EE8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7D7968-77C5-0BAF-11BE-58AF482722A6}"/>
              </a:ext>
            </a:extLst>
          </p:cNvPr>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4979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1252236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9C0D-ADBF-38E9-C06F-1C9233923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42139-510C-7A80-51F6-64B74FF13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70042A1-BBA1-856B-2885-C976C462D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9408EA-3E99-4629-F243-519F05C0E08B}"/>
              </a:ext>
            </a:extLst>
          </p:cNvPr>
          <p:cNvSpPr>
            <a:spLocks noGrp="1"/>
          </p:cNvSpPr>
          <p:nvPr>
            <p:ph type="sldNum" sz="quarter" idx="5"/>
          </p:nvPr>
        </p:nvSpPr>
        <p:spPr/>
        <p:txBody>
          <a:bodyPr/>
          <a:lstStyle/>
          <a:p>
            <a:fld id="{138E0E6F-9F86-418E-AC36-6514D8CA4DE1}" type="slidenum">
              <a:rPr lang="en-GB" smtClean="0"/>
              <a:pPr/>
              <a:t>4</a:t>
            </a:fld>
            <a:endParaRPr lang="en-GB" dirty="0"/>
          </a:p>
        </p:txBody>
      </p:sp>
    </p:spTree>
    <p:extLst>
      <p:ext uri="{BB962C8B-B14F-4D97-AF65-F5344CB8AC3E}">
        <p14:creationId xmlns:p14="http://schemas.microsoft.com/office/powerpoint/2010/main" val="3833622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86302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Work through the Budgeting Activity and help James with his budget.  </a:t>
            </a:r>
          </a:p>
        </p:txBody>
      </p:sp>
      <p:sp>
        <p:nvSpPr>
          <p:cNvPr id="4" name="Slide Number Placeholder 3"/>
          <p:cNvSpPr>
            <a:spLocks noGrp="1"/>
          </p:cNvSpPr>
          <p:nvPr>
            <p:ph type="sldNum" sz="quarter" idx="10"/>
          </p:nvPr>
        </p:nvSpPr>
        <p:spPr/>
        <p:txBody>
          <a:bodyPr/>
          <a:lstStyle/>
          <a:p>
            <a:fld id="{6EA413EA-15B9-0243-8274-E1DC5DA2DF0B}" type="slidenum">
              <a:rPr lang="en-US" smtClean="0"/>
              <a:t>6</a:t>
            </a:fld>
            <a:endParaRPr lang="en-US"/>
          </a:p>
        </p:txBody>
      </p:sp>
    </p:spTree>
    <p:extLst>
      <p:ext uri="{BB962C8B-B14F-4D97-AF65-F5344CB8AC3E}">
        <p14:creationId xmlns:p14="http://schemas.microsoft.com/office/powerpoint/2010/main" val="2151166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out the objectives for today.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3696938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648324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970623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0" i="1" dirty="0">
                <a:solidFill>
                  <a:srgbClr val="374151"/>
                </a:solidFill>
                <a:effectLst/>
                <a:latin typeface="Söhne"/>
              </a:rPr>
              <a:t>Example:</a:t>
            </a:r>
            <a:r>
              <a:rPr lang="en-GB" b="0" i="0" dirty="0">
                <a:solidFill>
                  <a:srgbClr val="374151"/>
                </a:solidFill>
                <a:effectLst/>
                <a:latin typeface="Söhne"/>
              </a:rPr>
              <a:t> In the hotel industry, risk management involves identifying and addressing potential risks that could impact a hotel's financial performance and reputation. For instance, a hotel might face the risk of a decrease in occupancy rates during the off-season due to unfavourable weather conditions or economic downturns. Effective risk management would involve planning for such scenarios and taking proactive measures to minimize the financial impact.</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10</a:t>
            </a:fld>
            <a:endParaRPr lang="en-GB"/>
          </a:p>
        </p:txBody>
      </p:sp>
    </p:spTree>
    <p:extLst>
      <p:ext uri="{BB962C8B-B14F-4D97-AF65-F5344CB8AC3E}">
        <p14:creationId xmlns:p14="http://schemas.microsoft.com/office/powerpoint/2010/main" val="2302535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367122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189215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377556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57595D"/>
                </a:solidFill>
                <a:effectLst/>
                <a:latin typeface="Open Sans" panose="020B0606030504020204" pitchFamily="34" charset="0"/>
              </a:rPr>
              <a:t>Identifying the risk is an important first step in the process. As part of this step, it is critical to consider all possible events or occurrences that can pose a negative monetary impact. </a:t>
            </a:r>
          </a:p>
          <a:p>
            <a:pPr algn="l"/>
            <a:r>
              <a:rPr lang="en-GB" b="0" i="0" dirty="0">
                <a:solidFill>
                  <a:srgbClr val="57595D"/>
                </a:solidFill>
                <a:effectLst/>
                <a:latin typeface="Open Sans" panose="020B0606030504020204" pitchFamily="34" charset="0"/>
              </a:rPr>
              <a:t>These potential risks can be outlined in a list and are commonly categorized based on financial risk types. For example, all credit-related risks typically will be grouped together.</a:t>
            </a:r>
          </a:p>
          <a:p>
            <a:endParaRPr lang="en-GB" dirty="0"/>
          </a:p>
          <a:p>
            <a:pPr algn="l"/>
            <a:r>
              <a:rPr lang="en-GB" b="0" i="0" dirty="0">
                <a:solidFill>
                  <a:srgbClr val="57595D"/>
                </a:solidFill>
                <a:effectLst/>
                <a:latin typeface="Open Sans" panose="020B0606030504020204" pitchFamily="34" charset="0"/>
              </a:rPr>
              <a:t>When a list of potential financial risks has been compiled, it is important to assess and quantify the risks so that they can be prioritized in an appropriate fashion. This is important as higher urgency risks should be dealt with much quicker than risks that are of a lower severity.</a:t>
            </a:r>
          </a:p>
          <a:p>
            <a:pPr algn="l"/>
            <a:r>
              <a:rPr lang="en-GB" b="0" i="0" dirty="0">
                <a:solidFill>
                  <a:srgbClr val="57595D"/>
                </a:solidFill>
                <a:effectLst/>
                <a:latin typeface="Open Sans" panose="020B0606030504020204" pitchFamily="34" charset="0"/>
              </a:rPr>
              <a:t>Financial risks can be assessed both qualitatively and quantitatively. In the field of finance, frequently the focus is on quantitative risk assessment, however qualitative risk assessment should never be overlooked.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119683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1" i="0" dirty="0">
                <a:solidFill>
                  <a:srgbClr val="132E57"/>
                </a:solidFill>
                <a:effectLst/>
                <a:latin typeface="Open Sans" panose="020B0606030504020204" pitchFamily="34" charset="0"/>
              </a:rPr>
              <a:t>Implementing a strategy to manage the risk</a:t>
            </a:r>
          </a:p>
          <a:p>
            <a:pPr algn="l"/>
            <a:r>
              <a:rPr lang="en-GB" b="0" i="0" dirty="0">
                <a:solidFill>
                  <a:srgbClr val="57595D"/>
                </a:solidFill>
                <a:effectLst/>
                <a:latin typeface="Open Sans" panose="020B0606030504020204" pitchFamily="34" charset="0"/>
              </a:rPr>
              <a:t>Selecting an appropriate strategy may be challenging. However, in general, the strategy selected should appropriately reflect the nature of the risk, and the individual or corporation’s current situation. Before a decision is made, risks should be fully understood.</a:t>
            </a:r>
          </a:p>
          <a:p>
            <a:pPr algn="l"/>
            <a:r>
              <a:rPr lang="en-GB" b="0" i="0" dirty="0">
                <a:solidFill>
                  <a:srgbClr val="57595D"/>
                </a:solidFill>
                <a:effectLst/>
                <a:latin typeface="Open Sans" panose="020B0606030504020204" pitchFamily="34" charset="0"/>
              </a:rPr>
              <a:t>Considerations that should be made at this stage include the severity of the risk, whether the risk is tolerable, what other parties have done to manage similar risks in the past and how effective those strategies were.</a:t>
            </a:r>
          </a:p>
          <a:p>
            <a:endParaRPr lang="en-GB" dirty="0"/>
          </a:p>
          <a:p>
            <a:pPr algn="l"/>
            <a:r>
              <a:rPr lang="en-GB" b="1" i="0" dirty="0">
                <a:solidFill>
                  <a:srgbClr val="132E57"/>
                </a:solidFill>
                <a:effectLst/>
                <a:latin typeface="Open Sans" panose="020B0606030504020204" pitchFamily="34" charset="0"/>
              </a:rPr>
              <a:t>Monitoring the effectiveness of the strategy in managing the risk</a:t>
            </a:r>
          </a:p>
          <a:p>
            <a:pPr algn="l"/>
            <a:r>
              <a:rPr lang="en-GB" b="0" i="0" dirty="0">
                <a:solidFill>
                  <a:srgbClr val="57595D"/>
                </a:solidFill>
                <a:effectLst/>
                <a:latin typeface="Open Sans" panose="020B0606030504020204" pitchFamily="34" charset="0"/>
              </a:rPr>
              <a:t>Financial risks should be continuously monitored since new ones may arise, and current ones may change. The effectiveness of strategies must be monitored and reported on to ensure that financial risks have been managed appropriately.</a:t>
            </a:r>
          </a:p>
          <a:p>
            <a:pPr algn="l"/>
            <a:r>
              <a:rPr lang="en-GB" b="0" i="0" dirty="0">
                <a:solidFill>
                  <a:srgbClr val="57595D"/>
                </a:solidFill>
                <a:effectLst/>
                <a:latin typeface="Open Sans" panose="020B0606030504020204" pitchFamily="34" charset="0"/>
              </a:rPr>
              <a:t>An effective tool for monitoring risks is to utilize an analytics dashboard that presents risks in a consistent manner. This tool allows for the usage of data to drive insights and manage risks more effectively. Processing risk data and continuous stress testing are strong methods to manage risk, especially as technology continues to improve.</a:t>
            </a:r>
          </a:p>
          <a:p>
            <a:r>
              <a:rPr lang="en-GB" b="1" i="1" dirty="0">
                <a:solidFill>
                  <a:srgbClr val="374151"/>
                </a:solidFill>
                <a:effectLst/>
                <a:latin typeface="Söhne"/>
              </a:rPr>
              <a:t>Example:</a:t>
            </a:r>
            <a:r>
              <a:rPr lang="en-GB" b="0" i="0" dirty="0">
                <a:solidFill>
                  <a:srgbClr val="374151"/>
                </a:solidFill>
                <a:effectLst/>
                <a:latin typeface="Söhne"/>
              </a:rPr>
              <a:t> A hotel may use a risk dashboard that tracks key risk indicators (KRIs) such as occupancy rates, customer complaints, and revenue fluctuations. If KRIs indicate an increase in operational risks, the hotel can adjust its procedures accordingly.</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16047300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Market Risk Example:</a:t>
            </a:r>
            <a:r>
              <a:rPr lang="en-GB" b="1" i="0" dirty="0">
                <a:solidFill>
                  <a:srgbClr val="374151"/>
                </a:solidFill>
                <a:effectLst/>
                <a:latin typeface="Söhne"/>
              </a:rPr>
              <a:t> </a:t>
            </a:r>
            <a:r>
              <a:rPr lang="en-GB" b="0" i="0" dirty="0">
                <a:solidFill>
                  <a:srgbClr val="FF0000"/>
                </a:solidFill>
                <a:effectLst/>
                <a:highlight>
                  <a:srgbClr val="FFFF00"/>
                </a:highlight>
                <a:latin typeface="Söhne"/>
              </a:rPr>
              <a:t>Seasonal variations in tourism can lead to fluctuations in room occupancy rates</a:t>
            </a:r>
            <a:r>
              <a:rPr lang="en-GB" b="0" i="0" dirty="0">
                <a:solidFill>
                  <a:srgbClr val="374151"/>
                </a:solidFill>
                <a:effectLst/>
                <a:latin typeface="Söhne"/>
              </a:rPr>
              <a:t>. A ski resort hotel might experience lower occupancy during the summer months, leading to decreased revenue. Market risk management involves strategies to mitigate the impact of these seasonal changes, such as offering package deals for summer guests.</a:t>
            </a:r>
          </a:p>
          <a:p>
            <a:endParaRPr lang="en-GB" b="0" i="1" dirty="0">
              <a:solidFill>
                <a:srgbClr val="374151"/>
              </a:solidFill>
              <a:effectLst/>
              <a:latin typeface="Söhne"/>
            </a:endParaRPr>
          </a:p>
          <a:p>
            <a:r>
              <a:rPr lang="en-GB" b="1" i="1" dirty="0">
                <a:solidFill>
                  <a:srgbClr val="374151"/>
                </a:solidFill>
                <a:effectLst/>
                <a:latin typeface="Söhne"/>
              </a:rPr>
              <a:t>Operational Risk Example:</a:t>
            </a:r>
            <a:r>
              <a:rPr lang="en-GB" b="1" i="0" dirty="0">
                <a:solidFill>
                  <a:srgbClr val="374151"/>
                </a:solidFill>
                <a:effectLst/>
                <a:latin typeface="Söhne"/>
              </a:rPr>
              <a:t> </a:t>
            </a:r>
            <a:r>
              <a:rPr lang="en-GB" b="0" i="0" dirty="0">
                <a:solidFill>
                  <a:srgbClr val="374151"/>
                </a:solidFill>
                <a:effectLst/>
                <a:latin typeface="Söhne"/>
              </a:rPr>
              <a:t>Staffing issues, such as high turnover rates or inadequate training, can lead to service quality issues and negatively affect the hotel's reputation. Operational risk management includes strategies like employee retention programs and comprehensive training to minimize these risks.</a:t>
            </a:r>
          </a:p>
          <a:p>
            <a:endParaRPr lang="en-GB" b="0" i="1" dirty="0">
              <a:solidFill>
                <a:srgbClr val="374151"/>
              </a:solidFill>
              <a:effectLst/>
              <a:latin typeface="Söhne"/>
            </a:endParaRPr>
          </a:p>
          <a:p>
            <a:r>
              <a:rPr lang="en-GB" b="1" i="1" dirty="0">
                <a:solidFill>
                  <a:srgbClr val="374151"/>
                </a:solidFill>
                <a:effectLst/>
                <a:latin typeface="Söhne"/>
              </a:rPr>
              <a:t>Financial Risk Example:</a:t>
            </a:r>
            <a:r>
              <a:rPr lang="en-GB" b="1" i="0" dirty="0">
                <a:solidFill>
                  <a:srgbClr val="374151"/>
                </a:solidFill>
                <a:effectLst/>
                <a:latin typeface="Söhne"/>
              </a:rPr>
              <a:t> </a:t>
            </a:r>
            <a:r>
              <a:rPr lang="en-GB" b="0" i="0" dirty="0">
                <a:solidFill>
                  <a:srgbClr val="374151"/>
                </a:solidFill>
                <a:effectLst/>
                <a:latin typeface="Söhne"/>
              </a:rPr>
              <a:t>If a hotel has taken on a substantial amount of debt to finance expansion, it may face financial risk if it cannot meet its debt repayment obligations during periods of low revenue. Financial risk management involves strategies like debt refinancing, establishing a financial contingency fund to cover debt payments during lean periods and interim financing (short-term loans to cover interrupted operations, resulting in interrupted finances due to lack of revenue generation).</a:t>
            </a:r>
          </a:p>
          <a:p>
            <a:endParaRPr lang="en-GB" b="0" i="1" dirty="0">
              <a:solidFill>
                <a:srgbClr val="374151"/>
              </a:solidFill>
              <a:effectLst/>
              <a:latin typeface="Söhne"/>
            </a:endParaRPr>
          </a:p>
          <a:p>
            <a:r>
              <a:rPr lang="en-GB" b="1" i="1" dirty="0">
                <a:solidFill>
                  <a:srgbClr val="374151"/>
                </a:solidFill>
                <a:effectLst/>
                <a:latin typeface="Söhne"/>
              </a:rPr>
              <a:t>Regulatory Risk Example:</a:t>
            </a:r>
            <a:r>
              <a:rPr lang="en-GB" b="1" i="0" dirty="0">
                <a:solidFill>
                  <a:srgbClr val="374151"/>
                </a:solidFill>
                <a:effectLst/>
                <a:latin typeface="Söhne"/>
              </a:rPr>
              <a:t> </a:t>
            </a:r>
            <a:r>
              <a:rPr lang="en-GB" b="0" i="0" dirty="0">
                <a:solidFill>
                  <a:srgbClr val="374151"/>
                </a:solidFill>
                <a:effectLst/>
                <a:latin typeface="Söhne"/>
              </a:rPr>
              <a:t>A hotel may face regulatory risk if it fails to comply with health and safety standards, resulting in fines or temporary closure. Risk management in this context involves implementing rigorous compliance measures, conducting regular inspections, and staying updated on relevant regulations.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2092171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Market Risk Example:</a:t>
            </a:r>
            <a:r>
              <a:rPr lang="en-GB" b="1" i="0" dirty="0">
                <a:solidFill>
                  <a:srgbClr val="374151"/>
                </a:solidFill>
                <a:effectLst/>
                <a:latin typeface="Söhne"/>
              </a:rPr>
              <a:t> </a:t>
            </a:r>
            <a:r>
              <a:rPr lang="en-GB" b="0" i="0" dirty="0">
                <a:solidFill>
                  <a:srgbClr val="FF0000"/>
                </a:solidFill>
                <a:effectLst/>
                <a:highlight>
                  <a:srgbClr val="FFFF00"/>
                </a:highlight>
                <a:latin typeface="Söhne"/>
              </a:rPr>
              <a:t>Seasonal variations in tourism can lead to fluctuations in room occupancy rates</a:t>
            </a:r>
            <a:r>
              <a:rPr lang="en-GB" b="0" i="0" dirty="0">
                <a:solidFill>
                  <a:srgbClr val="374151"/>
                </a:solidFill>
                <a:effectLst/>
                <a:latin typeface="Söhne"/>
              </a:rPr>
              <a:t>. A ski resort hotel might experience lower occupancy during the summer months, leading to decreased revenue. Market risk management involves strategies to mitigate the impact of these seasonal changes, such as offering package deals for summer guests.</a:t>
            </a:r>
          </a:p>
          <a:p>
            <a:endParaRPr lang="en-GB" b="0" i="1" dirty="0">
              <a:solidFill>
                <a:srgbClr val="374151"/>
              </a:solidFill>
              <a:effectLst/>
              <a:latin typeface="Söhne"/>
            </a:endParaRPr>
          </a:p>
          <a:p>
            <a:r>
              <a:rPr lang="en-GB" b="1" i="1" dirty="0">
                <a:solidFill>
                  <a:srgbClr val="374151"/>
                </a:solidFill>
                <a:effectLst/>
                <a:latin typeface="Söhne"/>
              </a:rPr>
              <a:t>Operational Risk Example:</a:t>
            </a:r>
            <a:r>
              <a:rPr lang="en-GB" b="1" i="0" dirty="0">
                <a:solidFill>
                  <a:srgbClr val="374151"/>
                </a:solidFill>
                <a:effectLst/>
                <a:latin typeface="Söhne"/>
              </a:rPr>
              <a:t> </a:t>
            </a:r>
            <a:r>
              <a:rPr lang="en-GB" b="0" i="0" dirty="0">
                <a:solidFill>
                  <a:srgbClr val="374151"/>
                </a:solidFill>
                <a:effectLst/>
                <a:latin typeface="Söhne"/>
              </a:rPr>
              <a:t>Staffing issues, such as high turnover rates or inadequate training, can lead to service quality issues and negatively affect the hotel's reputation. Operational risk management includes strategies like employee retention programs and comprehensive training to minimize these risks.</a:t>
            </a:r>
          </a:p>
          <a:p>
            <a:endParaRPr lang="en-GB" b="0" i="1" dirty="0">
              <a:solidFill>
                <a:srgbClr val="374151"/>
              </a:solidFill>
              <a:effectLst/>
              <a:latin typeface="Söhne"/>
            </a:endParaRPr>
          </a:p>
          <a:p>
            <a:r>
              <a:rPr lang="en-GB" b="1" i="1" dirty="0">
                <a:solidFill>
                  <a:srgbClr val="374151"/>
                </a:solidFill>
                <a:effectLst/>
                <a:latin typeface="Söhne"/>
              </a:rPr>
              <a:t>Financial Risk Example:</a:t>
            </a:r>
            <a:r>
              <a:rPr lang="en-GB" b="1" i="0" dirty="0">
                <a:solidFill>
                  <a:srgbClr val="374151"/>
                </a:solidFill>
                <a:effectLst/>
                <a:latin typeface="Söhne"/>
              </a:rPr>
              <a:t> </a:t>
            </a:r>
            <a:r>
              <a:rPr lang="en-GB" b="0" i="0" dirty="0">
                <a:solidFill>
                  <a:srgbClr val="374151"/>
                </a:solidFill>
                <a:effectLst/>
                <a:latin typeface="Söhne"/>
              </a:rPr>
              <a:t>If a hotel has taken on a substantial amount of debt to finance expansion, it may face financial risk if it cannot meet its debt repayment obligations during periods of low revenue. Financial risk management involves strategies like debt refinancing, establishing a financial contingency fund to cover debt payments during lean periods and interim financing (short-term loans to cover interrupted operations, resulting in interrupted finances due to lack of revenue generation).</a:t>
            </a:r>
          </a:p>
          <a:p>
            <a:endParaRPr lang="en-GB" b="0" i="1" dirty="0">
              <a:solidFill>
                <a:srgbClr val="374151"/>
              </a:solidFill>
              <a:effectLst/>
              <a:latin typeface="Söhne"/>
            </a:endParaRPr>
          </a:p>
          <a:p>
            <a:r>
              <a:rPr lang="en-GB" b="1" i="1" dirty="0">
                <a:solidFill>
                  <a:srgbClr val="374151"/>
                </a:solidFill>
                <a:effectLst/>
                <a:latin typeface="Söhne"/>
              </a:rPr>
              <a:t>Regulatory Risk Example:</a:t>
            </a:r>
            <a:r>
              <a:rPr lang="en-GB" b="1" i="0" dirty="0">
                <a:solidFill>
                  <a:srgbClr val="374151"/>
                </a:solidFill>
                <a:effectLst/>
                <a:latin typeface="Söhne"/>
              </a:rPr>
              <a:t> </a:t>
            </a:r>
            <a:r>
              <a:rPr lang="en-GB" b="0" i="0" dirty="0">
                <a:solidFill>
                  <a:srgbClr val="374151"/>
                </a:solidFill>
                <a:effectLst/>
                <a:latin typeface="Söhne"/>
              </a:rPr>
              <a:t>A hotel may face regulatory risk if it fails to comply with health and safety standards, resulting in fines or temporary closure. Risk management in this context involves implementing rigorous compliance measures, conducting regular inspections, and staying updated on relevant regulations.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8622512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Market Risk Example:</a:t>
            </a:r>
            <a:r>
              <a:rPr lang="en-GB" b="1" i="0" dirty="0">
                <a:solidFill>
                  <a:srgbClr val="374151"/>
                </a:solidFill>
                <a:effectLst/>
                <a:latin typeface="Söhne"/>
              </a:rPr>
              <a:t> </a:t>
            </a:r>
            <a:r>
              <a:rPr lang="en-GB" b="0" i="0" dirty="0">
                <a:solidFill>
                  <a:srgbClr val="FF0000"/>
                </a:solidFill>
                <a:effectLst/>
                <a:highlight>
                  <a:srgbClr val="FFFF00"/>
                </a:highlight>
                <a:latin typeface="Söhne"/>
              </a:rPr>
              <a:t>Seasonal variations in tourism can lead to fluctuations in room occupancy rates</a:t>
            </a:r>
            <a:r>
              <a:rPr lang="en-GB" b="0" i="0" dirty="0">
                <a:solidFill>
                  <a:srgbClr val="374151"/>
                </a:solidFill>
                <a:effectLst/>
                <a:latin typeface="Söhne"/>
              </a:rPr>
              <a:t>. A ski resort hotel might experience lower occupancy during the summer months, leading to decreased revenue. Market risk management involves strategies to mitigate the impact of these seasonal changes, such as offering package deals for summer guests.</a:t>
            </a:r>
          </a:p>
          <a:p>
            <a:endParaRPr lang="en-GB" b="0" i="1" dirty="0">
              <a:solidFill>
                <a:srgbClr val="374151"/>
              </a:solidFill>
              <a:effectLst/>
              <a:latin typeface="Söhne"/>
            </a:endParaRPr>
          </a:p>
          <a:p>
            <a:r>
              <a:rPr lang="en-GB" b="1" i="1" dirty="0">
                <a:solidFill>
                  <a:srgbClr val="374151"/>
                </a:solidFill>
                <a:effectLst/>
                <a:latin typeface="Söhne"/>
              </a:rPr>
              <a:t>Operational Risk Example:</a:t>
            </a:r>
            <a:r>
              <a:rPr lang="en-GB" b="1" i="0" dirty="0">
                <a:solidFill>
                  <a:srgbClr val="374151"/>
                </a:solidFill>
                <a:effectLst/>
                <a:latin typeface="Söhne"/>
              </a:rPr>
              <a:t> </a:t>
            </a:r>
            <a:r>
              <a:rPr lang="en-GB" b="0" i="0" dirty="0">
                <a:solidFill>
                  <a:srgbClr val="374151"/>
                </a:solidFill>
                <a:effectLst/>
                <a:latin typeface="Söhne"/>
              </a:rPr>
              <a:t>Staffing issues, such as high turnover rates or inadequate training, can lead to service quality issues and negatively affect the hotel's reputation. Operational risk management includes strategies like employee retention programs and comprehensive training to minimize these risks.</a:t>
            </a:r>
          </a:p>
          <a:p>
            <a:endParaRPr lang="en-GB" b="0" i="1" dirty="0">
              <a:solidFill>
                <a:srgbClr val="374151"/>
              </a:solidFill>
              <a:effectLst/>
              <a:latin typeface="Söhne"/>
            </a:endParaRPr>
          </a:p>
          <a:p>
            <a:r>
              <a:rPr lang="en-GB" b="1" i="1" dirty="0">
                <a:solidFill>
                  <a:srgbClr val="374151"/>
                </a:solidFill>
                <a:effectLst/>
                <a:latin typeface="Söhne"/>
              </a:rPr>
              <a:t>Financial Risk Example:</a:t>
            </a:r>
            <a:r>
              <a:rPr lang="en-GB" b="1" i="0" dirty="0">
                <a:solidFill>
                  <a:srgbClr val="374151"/>
                </a:solidFill>
                <a:effectLst/>
                <a:latin typeface="Söhne"/>
              </a:rPr>
              <a:t> </a:t>
            </a:r>
            <a:r>
              <a:rPr lang="en-GB" b="0" i="0" dirty="0">
                <a:solidFill>
                  <a:srgbClr val="374151"/>
                </a:solidFill>
                <a:effectLst/>
                <a:latin typeface="Söhne"/>
              </a:rPr>
              <a:t>If a hotel has taken on a substantial amount of debt to finance expansion, it may face financial risk if it cannot meet its debt repayment obligations during periods of low revenue. Financial risk management involves strategies like debt refinancing, establishing a financial contingency fund to cover debt payments during lean periods and interim financing (short-term loans to cover interrupted operations, resulting in interrupted finances due to lack of revenue generation).</a:t>
            </a:r>
          </a:p>
          <a:p>
            <a:endParaRPr lang="en-GB" b="0" i="1" dirty="0">
              <a:solidFill>
                <a:srgbClr val="374151"/>
              </a:solidFill>
              <a:effectLst/>
              <a:latin typeface="Söhne"/>
            </a:endParaRPr>
          </a:p>
          <a:p>
            <a:r>
              <a:rPr lang="en-GB" b="1" i="1" dirty="0">
                <a:solidFill>
                  <a:srgbClr val="374151"/>
                </a:solidFill>
                <a:effectLst/>
                <a:latin typeface="Söhne"/>
              </a:rPr>
              <a:t>Regulatory Risk Example:</a:t>
            </a:r>
            <a:r>
              <a:rPr lang="en-GB" b="1" i="0" dirty="0">
                <a:solidFill>
                  <a:srgbClr val="374151"/>
                </a:solidFill>
                <a:effectLst/>
                <a:latin typeface="Söhne"/>
              </a:rPr>
              <a:t> </a:t>
            </a:r>
            <a:r>
              <a:rPr lang="en-GB" b="0" i="0" dirty="0">
                <a:solidFill>
                  <a:srgbClr val="374151"/>
                </a:solidFill>
                <a:effectLst/>
                <a:latin typeface="Söhne"/>
              </a:rPr>
              <a:t>A hotel may face regulatory risk if it fails to comply with health and safety standards, resulting in fines or temporary closure. Risk management in this context involves implementing rigorous compliance measures, conducting regular inspections, and staying updated on relevant regulations.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043261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Market Risk Example:</a:t>
            </a:r>
            <a:r>
              <a:rPr lang="en-GB" b="1" i="0" dirty="0">
                <a:solidFill>
                  <a:srgbClr val="374151"/>
                </a:solidFill>
                <a:effectLst/>
                <a:latin typeface="Söhne"/>
              </a:rPr>
              <a:t> </a:t>
            </a:r>
            <a:r>
              <a:rPr lang="en-GB" b="0" i="0" dirty="0">
                <a:solidFill>
                  <a:srgbClr val="FF0000"/>
                </a:solidFill>
                <a:effectLst/>
                <a:highlight>
                  <a:srgbClr val="FFFF00"/>
                </a:highlight>
                <a:latin typeface="Söhne"/>
              </a:rPr>
              <a:t>Seasonal variations in tourism can lead to fluctuations in room occupancy rates</a:t>
            </a:r>
            <a:r>
              <a:rPr lang="en-GB" b="0" i="0" dirty="0">
                <a:solidFill>
                  <a:srgbClr val="374151"/>
                </a:solidFill>
                <a:effectLst/>
                <a:latin typeface="Söhne"/>
              </a:rPr>
              <a:t>. A ski resort hotel might experience lower occupancy during the summer months, leading to decreased revenue. Market risk management involves strategies to mitigate the impact of these seasonal changes, such as offering package deals for summer guests.</a:t>
            </a:r>
          </a:p>
          <a:p>
            <a:endParaRPr lang="en-GB" b="0" i="1" dirty="0">
              <a:solidFill>
                <a:srgbClr val="374151"/>
              </a:solidFill>
              <a:effectLst/>
              <a:latin typeface="Söhne"/>
            </a:endParaRPr>
          </a:p>
          <a:p>
            <a:r>
              <a:rPr lang="en-GB" b="1" i="1" dirty="0">
                <a:solidFill>
                  <a:srgbClr val="374151"/>
                </a:solidFill>
                <a:effectLst/>
                <a:latin typeface="Söhne"/>
              </a:rPr>
              <a:t>Operational Risk Example:</a:t>
            </a:r>
            <a:r>
              <a:rPr lang="en-GB" b="1" i="0" dirty="0">
                <a:solidFill>
                  <a:srgbClr val="374151"/>
                </a:solidFill>
                <a:effectLst/>
                <a:latin typeface="Söhne"/>
              </a:rPr>
              <a:t> </a:t>
            </a:r>
            <a:r>
              <a:rPr lang="en-GB" b="0" i="0" dirty="0">
                <a:solidFill>
                  <a:srgbClr val="374151"/>
                </a:solidFill>
                <a:effectLst/>
                <a:latin typeface="Söhne"/>
              </a:rPr>
              <a:t>Staffing issues, such as high turnover rates or inadequate training, can lead to service quality issues and negatively affect the hotel's reputation. Operational risk management includes strategies like employee retention programs and comprehensive training to minimize these risks.</a:t>
            </a:r>
          </a:p>
          <a:p>
            <a:endParaRPr lang="en-GB" b="0" i="1" dirty="0">
              <a:solidFill>
                <a:srgbClr val="374151"/>
              </a:solidFill>
              <a:effectLst/>
              <a:latin typeface="Söhne"/>
            </a:endParaRPr>
          </a:p>
          <a:p>
            <a:r>
              <a:rPr lang="en-GB" b="1" i="1" dirty="0">
                <a:solidFill>
                  <a:srgbClr val="374151"/>
                </a:solidFill>
                <a:effectLst/>
                <a:latin typeface="Söhne"/>
              </a:rPr>
              <a:t>Financial Risk Example:</a:t>
            </a:r>
            <a:r>
              <a:rPr lang="en-GB" b="1" i="0" dirty="0">
                <a:solidFill>
                  <a:srgbClr val="374151"/>
                </a:solidFill>
                <a:effectLst/>
                <a:latin typeface="Söhne"/>
              </a:rPr>
              <a:t> </a:t>
            </a:r>
            <a:r>
              <a:rPr lang="en-GB" b="0" i="0" dirty="0">
                <a:solidFill>
                  <a:srgbClr val="374151"/>
                </a:solidFill>
                <a:effectLst/>
                <a:latin typeface="Söhne"/>
              </a:rPr>
              <a:t>If a hotel has taken on a substantial amount of debt to finance expansion, it may face financial risk if it cannot meet its debt repayment obligations during periods of low revenue. Financial risk management involves strategies like debt refinancing, establishing a financial contingency fund to cover debt payments during lean periods and interim financing (short-term loans to cover interrupted operations, resulting in interrupted finances due to lack of revenue generation).</a:t>
            </a:r>
          </a:p>
          <a:p>
            <a:endParaRPr lang="en-GB" b="0" i="1" dirty="0">
              <a:solidFill>
                <a:srgbClr val="374151"/>
              </a:solidFill>
              <a:effectLst/>
              <a:latin typeface="Söhne"/>
            </a:endParaRPr>
          </a:p>
          <a:p>
            <a:r>
              <a:rPr lang="en-GB" b="1" i="1" dirty="0">
                <a:solidFill>
                  <a:srgbClr val="374151"/>
                </a:solidFill>
                <a:effectLst/>
                <a:latin typeface="Söhne"/>
              </a:rPr>
              <a:t>Regulatory Risk Example:</a:t>
            </a:r>
            <a:r>
              <a:rPr lang="en-GB" b="1" i="0" dirty="0">
                <a:solidFill>
                  <a:srgbClr val="374151"/>
                </a:solidFill>
                <a:effectLst/>
                <a:latin typeface="Söhne"/>
              </a:rPr>
              <a:t> </a:t>
            </a:r>
            <a:r>
              <a:rPr lang="en-GB" b="0" i="0" dirty="0">
                <a:solidFill>
                  <a:srgbClr val="374151"/>
                </a:solidFill>
                <a:effectLst/>
                <a:latin typeface="Söhne"/>
              </a:rPr>
              <a:t>A hotel may face regulatory risk if it fails to comply with health and safety standards, resulting in fines or temporary closure. Risk management in this context involves implementing rigorous compliance measures, conducting regular inspections, and staying updated on relevant regulations.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531286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Market Risk Example:</a:t>
            </a:r>
            <a:r>
              <a:rPr lang="en-GB" b="1" i="0" dirty="0">
                <a:solidFill>
                  <a:srgbClr val="374151"/>
                </a:solidFill>
                <a:effectLst/>
                <a:latin typeface="Söhne"/>
              </a:rPr>
              <a:t> </a:t>
            </a:r>
            <a:r>
              <a:rPr lang="en-GB" b="0" i="0" dirty="0">
                <a:solidFill>
                  <a:srgbClr val="FF0000"/>
                </a:solidFill>
                <a:effectLst/>
                <a:highlight>
                  <a:srgbClr val="FFFF00"/>
                </a:highlight>
                <a:latin typeface="Söhne"/>
              </a:rPr>
              <a:t>Seasonal variations in tourism can lead to fluctuations in room occupancy rates</a:t>
            </a:r>
            <a:r>
              <a:rPr lang="en-GB" b="0" i="0" dirty="0">
                <a:solidFill>
                  <a:srgbClr val="374151"/>
                </a:solidFill>
                <a:effectLst/>
                <a:latin typeface="Söhne"/>
              </a:rPr>
              <a:t>. A ski resort hotel might experience lower occupancy during the summer months, leading to decreased revenue. Market risk management involves strategies to mitigate the impact of these seasonal changes, such as offering package deals for summer guests.</a:t>
            </a:r>
          </a:p>
          <a:p>
            <a:endParaRPr lang="en-GB" b="0" i="1" dirty="0">
              <a:solidFill>
                <a:srgbClr val="374151"/>
              </a:solidFill>
              <a:effectLst/>
              <a:latin typeface="Söhne"/>
            </a:endParaRPr>
          </a:p>
          <a:p>
            <a:r>
              <a:rPr lang="en-GB" b="1" i="1" dirty="0">
                <a:solidFill>
                  <a:srgbClr val="374151"/>
                </a:solidFill>
                <a:effectLst/>
                <a:latin typeface="Söhne"/>
              </a:rPr>
              <a:t>Operational Risk Example:</a:t>
            </a:r>
            <a:r>
              <a:rPr lang="en-GB" b="1" i="0" dirty="0">
                <a:solidFill>
                  <a:srgbClr val="374151"/>
                </a:solidFill>
                <a:effectLst/>
                <a:latin typeface="Söhne"/>
              </a:rPr>
              <a:t> </a:t>
            </a:r>
            <a:r>
              <a:rPr lang="en-GB" b="0" i="0" dirty="0">
                <a:solidFill>
                  <a:srgbClr val="374151"/>
                </a:solidFill>
                <a:effectLst/>
                <a:latin typeface="Söhne"/>
              </a:rPr>
              <a:t>Staffing issues, such as high turnover rates or inadequate training, can lead to service quality issues and negatively affect the hotel's reputation. Operational risk management includes strategies like employee retention programs and comprehensive training to minimize these risks.</a:t>
            </a:r>
          </a:p>
          <a:p>
            <a:endParaRPr lang="en-GB" b="0" i="1" dirty="0">
              <a:solidFill>
                <a:srgbClr val="374151"/>
              </a:solidFill>
              <a:effectLst/>
              <a:latin typeface="Söhne"/>
            </a:endParaRPr>
          </a:p>
          <a:p>
            <a:r>
              <a:rPr lang="en-GB" b="1" i="1" dirty="0">
                <a:solidFill>
                  <a:srgbClr val="374151"/>
                </a:solidFill>
                <a:effectLst/>
                <a:latin typeface="Söhne"/>
              </a:rPr>
              <a:t>Financial Risk Example:</a:t>
            </a:r>
            <a:r>
              <a:rPr lang="en-GB" b="1" i="0" dirty="0">
                <a:solidFill>
                  <a:srgbClr val="374151"/>
                </a:solidFill>
                <a:effectLst/>
                <a:latin typeface="Söhne"/>
              </a:rPr>
              <a:t> </a:t>
            </a:r>
            <a:r>
              <a:rPr lang="en-GB" b="0" i="0" dirty="0">
                <a:solidFill>
                  <a:srgbClr val="374151"/>
                </a:solidFill>
                <a:effectLst/>
                <a:latin typeface="Söhne"/>
              </a:rPr>
              <a:t>If a hotel has taken on a substantial amount of debt to finance expansion, it may face financial risk if it cannot meet its debt repayment obligations during periods of low revenue. Financial risk management involves strategies like debt refinancing, establishing a financial contingency fund to cover debt payments during lean periods and interim financing (short-term loans to cover interrupted operations, resulting in interrupted finances due to lack of revenue generation).</a:t>
            </a:r>
          </a:p>
          <a:p>
            <a:endParaRPr lang="en-GB" b="0" i="1" dirty="0">
              <a:solidFill>
                <a:srgbClr val="374151"/>
              </a:solidFill>
              <a:effectLst/>
              <a:latin typeface="Söhne"/>
            </a:endParaRPr>
          </a:p>
          <a:p>
            <a:r>
              <a:rPr lang="en-GB" b="1" i="1" dirty="0">
                <a:solidFill>
                  <a:srgbClr val="374151"/>
                </a:solidFill>
                <a:effectLst/>
                <a:latin typeface="Söhne"/>
              </a:rPr>
              <a:t>Regulatory Risk Example:</a:t>
            </a:r>
            <a:r>
              <a:rPr lang="en-GB" b="1" i="0" dirty="0">
                <a:solidFill>
                  <a:srgbClr val="374151"/>
                </a:solidFill>
                <a:effectLst/>
                <a:latin typeface="Söhne"/>
              </a:rPr>
              <a:t> </a:t>
            </a:r>
            <a:r>
              <a:rPr lang="en-GB" b="0" i="0" dirty="0">
                <a:solidFill>
                  <a:srgbClr val="374151"/>
                </a:solidFill>
                <a:effectLst/>
                <a:latin typeface="Söhne"/>
              </a:rPr>
              <a:t>A hotel may face regulatory risk if it fails to comply with health and safety standards, resulting in fines or temporary closure. Risk management in this context involves implementing rigorous compliance measures, conducting regular inspections, and staying updated on relevant regulations.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8496882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minutes.</a:t>
            </a:r>
          </a:p>
        </p:txBody>
      </p:sp>
      <p:sp>
        <p:nvSpPr>
          <p:cNvPr id="4" name="Slide Number Placeholder 3"/>
          <p:cNvSpPr>
            <a:spLocks noGrp="1"/>
          </p:cNvSpPr>
          <p:nvPr>
            <p:ph type="sldNum" sz="quarter" idx="5"/>
          </p:nvPr>
        </p:nvSpPr>
        <p:spPr/>
        <p:txBody>
          <a:bodyPr/>
          <a:lstStyle/>
          <a:p>
            <a:fld id="{324661F1-DB81-44E4-BB5E-8CFA2BC56AE0}" type="slidenum">
              <a:rPr lang="en-GB" smtClean="0"/>
              <a:t>23</a:t>
            </a:fld>
            <a:endParaRPr lang="en-GB"/>
          </a:p>
        </p:txBody>
      </p:sp>
    </p:spTree>
    <p:extLst>
      <p:ext uri="{BB962C8B-B14F-4D97-AF65-F5344CB8AC3E}">
        <p14:creationId xmlns:p14="http://schemas.microsoft.com/office/powerpoint/2010/main" val="42358849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Insurance Example:</a:t>
            </a:r>
            <a:r>
              <a:rPr lang="en-GB" b="1" i="0" dirty="0">
                <a:solidFill>
                  <a:srgbClr val="374151"/>
                </a:solidFill>
                <a:effectLst/>
                <a:latin typeface="Söhne"/>
              </a:rPr>
              <a:t> </a:t>
            </a:r>
            <a:r>
              <a:rPr lang="en-GB" b="0" i="0" dirty="0">
                <a:solidFill>
                  <a:srgbClr val="374151"/>
                </a:solidFill>
                <a:effectLst/>
                <a:latin typeface="Söhne"/>
              </a:rPr>
              <a:t>A hotel may purchase property insurance to protect against damages from natural disasters, such as hurricanes or earthquakes. This insurance helps mitigate the financial risk associated with property damage.</a:t>
            </a:r>
          </a:p>
          <a:p>
            <a:endParaRPr lang="en-GB" b="1" i="1" dirty="0">
              <a:solidFill>
                <a:srgbClr val="374151"/>
              </a:solidFill>
              <a:effectLst/>
              <a:latin typeface="Söhne"/>
            </a:endParaRPr>
          </a:p>
          <a:p>
            <a:r>
              <a:rPr lang="en-GB" b="1" i="1" dirty="0">
                <a:solidFill>
                  <a:srgbClr val="374151"/>
                </a:solidFill>
                <a:effectLst/>
                <a:latin typeface="Söhne"/>
              </a:rPr>
              <a:t>Diversification Example:</a:t>
            </a:r>
            <a:r>
              <a:rPr lang="en-GB" b="1" i="0" dirty="0">
                <a:solidFill>
                  <a:srgbClr val="374151"/>
                </a:solidFill>
                <a:effectLst/>
                <a:latin typeface="Söhne"/>
              </a:rPr>
              <a:t> </a:t>
            </a:r>
            <a:r>
              <a:rPr lang="en-GB" b="0" i="0" dirty="0">
                <a:solidFill>
                  <a:srgbClr val="374151"/>
                </a:solidFill>
                <a:effectLst/>
                <a:latin typeface="Söhne"/>
              </a:rPr>
              <a:t>A hotel can diversify its revenue streams by offering additional services like hosting events, operating restaurants, or providing spa services. This diversification strategy can help offset revenue losses during off-peak seasons.</a:t>
            </a:r>
          </a:p>
          <a:p>
            <a:endParaRPr lang="en-GB" b="1" i="1" dirty="0">
              <a:solidFill>
                <a:srgbClr val="374151"/>
              </a:solidFill>
              <a:effectLst/>
              <a:latin typeface="Söhne"/>
            </a:endParaRPr>
          </a:p>
          <a:p>
            <a:r>
              <a:rPr lang="en-GB" b="1" i="1" dirty="0">
                <a:solidFill>
                  <a:srgbClr val="374151"/>
                </a:solidFill>
                <a:effectLst/>
                <a:latin typeface="Söhne"/>
              </a:rPr>
              <a:t>Financial Example:</a:t>
            </a:r>
            <a:r>
              <a:rPr lang="en-GB" b="1" i="0" dirty="0">
                <a:solidFill>
                  <a:srgbClr val="374151"/>
                </a:solidFill>
                <a:effectLst/>
                <a:latin typeface="Söhne"/>
              </a:rPr>
              <a:t> </a:t>
            </a:r>
            <a:r>
              <a:rPr lang="en-GB" b="0" i="0" dirty="0">
                <a:solidFill>
                  <a:srgbClr val="374151"/>
                </a:solidFill>
                <a:effectLst/>
                <a:latin typeface="Söhne"/>
              </a:rPr>
              <a:t>Establishing a financial contingency fund allows a hotel to set aside a portion of its revenue for unexpected expenses or revenue shortfalls, ensuring it can meet financial obligations even in challenging times.</a:t>
            </a:r>
          </a:p>
          <a:p>
            <a:endParaRPr lang="en-GB" b="1" i="1" dirty="0">
              <a:solidFill>
                <a:srgbClr val="374151"/>
              </a:solidFill>
              <a:effectLst/>
              <a:latin typeface="Söhne"/>
            </a:endParaRPr>
          </a:p>
          <a:p>
            <a:r>
              <a:rPr lang="en-GB" b="1" i="1" dirty="0">
                <a:solidFill>
                  <a:srgbClr val="374151"/>
                </a:solidFill>
                <a:effectLst/>
                <a:latin typeface="Söhne"/>
              </a:rPr>
              <a:t>Operational Example:</a:t>
            </a:r>
            <a:r>
              <a:rPr lang="en-GB" b="1" i="0" dirty="0">
                <a:solidFill>
                  <a:srgbClr val="374151"/>
                </a:solidFill>
                <a:effectLst/>
                <a:latin typeface="Söhne"/>
              </a:rPr>
              <a:t> </a:t>
            </a:r>
            <a:r>
              <a:rPr lang="en-GB" b="0" i="0" dirty="0">
                <a:solidFill>
                  <a:srgbClr val="374151"/>
                </a:solidFill>
                <a:effectLst/>
                <a:latin typeface="Söhne"/>
              </a:rPr>
              <a:t>Implementing regular maintenance and safety checks for hotel facilities helps reduce the risk of unexpected breakdowns or accidents, which could negatively impact the hotel's reputation and finances.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2202140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solidFill>
                  <a:srgbClr val="374151"/>
                </a:solidFill>
                <a:effectLst/>
                <a:latin typeface="Söhne"/>
              </a:rPr>
              <a:t>Insurance Example:</a:t>
            </a:r>
            <a:r>
              <a:rPr lang="en-GB" b="1" i="0" dirty="0">
                <a:solidFill>
                  <a:srgbClr val="374151"/>
                </a:solidFill>
                <a:effectLst/>
                <a:latin typeface="Söhne"/>
              </a:rPr>
              <a:t> </a:t>
            </a:r>
            <a:r>
              <a:rPr lang="en-GB" b="0" i="0" dirty="0">
                <a:solidFill>
                  <a:srgbClr val="374151"/>
                </a:solidFill>
                <a:effectLst/>
                <a:latin typeface="Söhne"/>
              </a:rPr>
              <a:t>A hotel may purchase property insurance to protect against damages from natural disasters, such as hurricanes or earthquakes. This insurance helps mitigate the financial risk associated with property damage.</a:t>
            </a:r>
          </a:p>
          <a:p>
            <a:endParaRPr lang="en-GB" b="1" i="1" dirty="0">
              <a:solidFill>
                <a:srgbClr val="374151"/>
              </a:solidFill>
              <a:effectLst/>
              <a:latin typeface="Söhne"/>
            </a:endParaRPr>
          </a:p>
          <a:p>
            <a:r>
              <a:rPr lang="en-GB" b="1" i="1" dirty="0">
                <a:solidFill>
                  <a:srgbClr val="374151"/>
                </a:solidFill>
                <a:effectLst/>
                <a:latin typeface="Söhne"/>
              </a:rPr>
              <a:t>Diversification Example:</a:t>
            </a:r>
            <a:r>
              <a:rPr lang="en-GB" b="1" i="0" dirty="0">
                <a:solidFill>
                  <a:srgbClr val="374151"/>
                </a:solidFill>
                <a:effectLst/>
                <a:latin typeface="Söhne"/>
              </a:rPr>
              <a:t> </a:t>
            </a:r>
            <a:r>
              <a:rPr lang="en-GB" b="0" i="0" dirty="0">
                <a:solidFill>
                  <a:srgbClr val="374151"/>
                </a:solidFill>
                <a:effectLst/>
                <a:latin typeface="Söhne"/>
              </a:rPr>
              <a:t>A hotel can diversify its revenue streams by offering additional services like hosting events, operating restaurants, or providing spa services. This diversification strategy can help offset revenue losses during off-peak seasons.</a:t>
            </a:r>
          </a:p>
          <a:p>
            <a:endParaRPr lang="en-GB" b="1" i="1" dirty="0">
              <a:solidFill>
                <a:srgbClr val="374151"/>
              </a:solidFill>
              <a:effectLst/>
              <a:latin typeface="Söhne"/>
            </a:endParaRPr>
          </a:p>
          <a:p>
            <a:r>
              <a:rPr lang="en-GB" b="1" i="1" dirty="0">
                <a:solidFill>
                  <a:srgbClr val="374151"/>
                </a:solidFill>
                <a:effectLst/>
                <a:latin typeface="Söhne"/>
              </a:rPr>
              <a:t>Financial Example:</a:t>
            </a:r>
            <a:r>
              <a:rPr lang="en-GB" b="1" i="0" dirty="0">
                <a:solidFill>
                  <a:srgbClr val="374151"/>
                </a:solidFill>
                <a:effectLst/>
                <a:latin typeface="Söhne"/>
              </a:rPr>
              <a:t> </a:t>
            </a:r>
            <a:r>
              <a:rPr lang="en-GB" b="0" i="0" dirty="0">
                <a:solidFill>
                  <a:srgbClr val="374151"/>
                </a:solidFill>
                <a:effectLst/>
                <a:latin typeface="Söhne"/>
              </a:rPr>
              <a:t>Establishing a financial contingency fund allows a hotel to set aside a portion of its revenue for unexpected expenses or revenue shortfalls, ensuring it can meet financial obligations even in challenging times.</a:t>
            </a:r>
          </a:p>
          <a:p>
            <a:endParaRPr lang="en-GB" b="1" i="1" dirty="0">
              <a:solidFill>
                <a:srgbClr val="374151"/>
              </a:solidFill>
              <a:effectLst/>
              <a:latin typeface="Söhne"/>
            </a:endParaRPr>
          </a:p>
          <a:p>
            <a:r>
              <a:rPr lang="en-GB" b="1" i="1" dirty="0">
                <a:solidFill>
                  <a:srgbClr val="374151"/>
                </a:solidFill>
                <a:effectLst/>
                <a:latin typeface="Söhne"/>
              </a:rPr>
              <a:t>Operational Example:</a:t>
            </a:r>
            <a:r>
              <a:rPr lang="en-GB" b="1" i="0" dirty="0">
                <a:solidFill>
                  <a:srgbClr val="374151"/>
                </a:solidFill>
                <a:effectLst/>
                <a:latin typeface="Söhne"/>
              </a:rPr>
              <a:t> </a:t>
            </a:r>
            <a:r>
              <a:rPr lang="en-GB" b="0" i="0" dirty="0">
                <a:solidFill>
                  <a:srgbClr val="374151"/>
                </a:solidFill>
                <a:effectLst/>
                <a:latin typeface="Söhne"/>
              </a:rPr>
              <a:t>Implementing regular maintenance and safety checks for hotel facilities helps reduce the risk of unexpected breakdowns or accidents, which could negatively impact the hotel's reputation and finances.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7876992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needs to research these for their 2</a:t>
            </a:r>
            <a:r>
              <a:rPr lang="en-GB" baseline="30000" dirty="0"/>
              <a:t>nd</a:t>
            </a:r>
            <a:r>
              <a:rPr lang="en-GB" dirty="0"/>
              <a:t> assessment for Financial Management.</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36723077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93137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06729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4820023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5695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466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11/11/2025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47696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269152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285097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944312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284454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91286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01846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356263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47875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9411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575109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043084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721700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113392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738772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614355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92518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612092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683853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646303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425202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276831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6968564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7801163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4261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6889416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5376077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784237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7707790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0780499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9734031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2246615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422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image" Target="../media/image9.png"/><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image" Target="../media/image23.jpg"/><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theme" Target="../theme/theme17.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90.xml"/><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theme" Target="../theme/theme18.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91573025"/>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16546437"/>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587754748"/>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83.xml"/></Relationships>
</file>

<file path=ppt/slides/_rels/slide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xml"/><Relationship Id="rId1" Type="http://schemas.openxmlformats.org/officeDocument/2006/relationships/slideLayout" Target="../slideLayouts/slideLayout73.xml"/><Relationship Id="rId5" Type="http://schemas.openxmlformats.org/officeDocument/2006/relationships/hyperlink" Target="https://www.freepngimg.com/png/24945-register-button-transparent" TargetMode="External"/><Relationship Id="rId4" Type="http://schemas.openxmlformats.org/officeDocument/2006/relationships/image" Target="../media/image2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3.xml"/></Relationships>
</file>

<file path=ppt/slides/_rels/slide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5.xml"/><Relationship Id="rId1" Type="http://schemas.openxmlformats.org/officeDocument/2006/relationships/slideLayout" Target="../slideLayouts/slideLayout7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3.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3.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3.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73.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3.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7.xml"/><Relationship Id="rId1" Type="http://schemas.openxmlformats.org/officeDocument/2006/relationships/slideLayout" Target="../slideLayouts/slideLayout83.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8.xml"/><Relationship Id="rId1" Type="http://schemas.openxmlformats.org/officeDocument/2006/relationships/slideLayout" Target="../slideLayouts/slideLayout8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1813763" y="2083405"/>
            <a:ext cx="8032968" cy="715581"/>
          </a:xfrm>
          <a:prstGeom prst="rect">
            <a:avLst/>
          </a:prstGeom>
          <a:noFill/>
        </p:spPr>
        <p:txBody>
          <a:bodyPr wrap="none" rtlCol="0">
            <a:spAutoFit/>
          </a:bodyPr>
          <a:lstStyle/>
          <a:p>
            <a:pPr defTabSz="685800">
              <a:defRPr/>
            </a:pPr>
            <a:r>
              <a:rPr lang="en-GB" sz="4050">
                <a:solidFill>
                  <a:prstClr val="white"/>
                </a:solidFill>
                <a:latin typeface="Arial" panose="020B0604020202020204" pitchFamily="34" charset="0"/>
                <a:cs typeface="Arial" panose="020B0604020202020204" pitchFamily="34" charset="0"/>
              </a:rPr>
              <a:t>BMIH5013 </a:t>
            </a:r>
            <a:r>
              <a:rPr lang="en-GB" sz="4050" dirty="0">
                <a:solidFill>
                  <a:prstClr val="white"/>
                </a:solidFill>
                <a:latin typeface="Arial" panose="020B0604020202020204" pitchFamily="34" charset="0"/>
                <a:cs typeface="Arial" panose="020B0604020202020204" pitchFamily="34" charset="0"/>
              </a:rPr>
              <a:t>Financial Management</a:t>
            </a:r>
          </a:p>
        </p:txBody>
      </p:sp>
      <p:sp>
        <p:nvSpPr>
          <p:cNvPr id="2" name="TextBox 1">
            <a:extLst>
              <a:ext uri="{FF2B5EF4-FFF2-40B4-BE49-F238E27FC236}">
                <a16:creationId xmlns:a16="http://schemas.microsoft.com/office/drawing/2014/main" id="{53319794-37BF-0847-DF34-C8CFA531D992}"/>
              </a:ext>
            </a:extLst>
          </p:cNvPr>
          <p:cNvSpPr txBox="1"/>
          <p:nvPr/>
        </p:nvSpPr>
        <p:spPr>
          <a:xfrm>
            <a:off x="1813763" y="3478959"/>
            <a:ext cx="5003293" cy="1338828"/>
          </a:xfrm>
          <a:prstGeom prst="rect">
            <a:avLst/>
          </a:prstGeom>
          <a:noFill/>
        </p:spPr>
        <p:txBody>
          <a:bodyPr wrap="none" rtlCol="0">
            <a:spAutoFit/>
          </a:bodyPr>
          <a:lstStyle/>
          <a:p>
            <a:pPr defTabSz="685800">
              <a:defRPr/>
            </a:pPr>
            <a:r>
              <a:rPr lang="en-GB" sz="4050" dirty="0">
                <a:solidFill>
                  <a:prstClr val="white"/>
                </a:solidFill>
                <a:latin typeface="Arial" panose="020B0604020202020204" pitchFamily="34" charset="0"/>
                <a:cs typeface="Arial" panose="020B0604020202020204" pitchFamily="34" charset="0"/>
              </a:rPr>
              <a:t>Risk Management &amp; </a:t>
            </a:r>
          </a:p>
          <a:p>
            <a:pPr defTabSz="685800">
              <a:defRPr/>
            </a:pPr>
            <a:r>
              <a:rPr lang="en-GB" sz="4050" dirty="0">
                <a:solidFill>
                  <a:prstClr val="white"/>
                </a:solidFill>
                <a:latin typeface="Arial" panose="020B0604020202020204" pitchFamily="34" charset="0"/>
                <a:cs typeface="Arial" panose="020B0604020202020204" pitchFamily="34" charset="0"/>
              </a:rPr>
              <a:t>Financial Strategies</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4972B-37CE-458E-167F-93F478A271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E06C9-9595-6057-703E-4E962AC881E0}"/>
              </a:ext>
            </a:extLst>
          </p:cNvPr>
          <p:cNvSpPr>
            <a:spLocks noGrp="1"/>
          </p:cNvSpPr>
          <p:nvPr>
            <p:ph idx="1"/>
          </p:nvPr>
        </p:nvSpPr>
        <p:spPr>
          <a:xfrm>
            <a:off x="1692153" y="1687882"/>
            <a:ext cx="8807694" cy="3893769"/>
          </a:xfrm>
        </p:spPr>
        <p:txBody>
          <a:bodyPr>
            <a:normAutofit/>
          </a:bodyPr>
          <a:lstStyle/>
          <a:p>
            <a:pPr marL="0" indent="0">
              <a:buNone/>
            </a:pPr>
            <a:br>
              <a:rPr lang="en-GB" sz="1350" b="1" dirty="0"/>
            </a:br>
            <a:endParaRPr lang="en-GB" sz="1350" b="1" dirty="0"/>
          </a:p>
        </p:txBody>
      </p:sp>
      <p:sp>
        <p:nvSpPr>
          <p:cNvPr id="4" name="Rectangle 1">
            <a:extLst>
              <a:ext uri="{FF2B5EF4-FFF2-40B4-BE49-F238E27FC236}">
                <a16:creationId xmlns:a16="http://schemas.microsoft.com/office/drawing/2014/main" id="{AF1F72DD-5336-53FB-270F-EAFB35A4955F}"/>
              </a:ext>
            </a:extLst>
          </p:cNvPr>
          <p:cNvSpPr>
            <a:spLocks noChangeArrowheads="1"/>
          </p:cNvSpPr>
          <p:nvPr/>
        </p:nvSpPr>
        <p:spPr bwMode="auto">
          <a:xfrm>
            <a:off x="1524001" y="71875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pic>
        <p:nvPicPr>
          <p:cNvPr id="12" name="Picture 11" descr="Black pen and pencil on white background">
            <a:extLst>
              <a:ext uri="{FF2B5EF4-FFF2-40B4-BE49-F238E27FC236}">
                <a16:creationId xmlns:a16="http://schemas.microsoft.com/office/drawing/2014/main" id="{419723EE-A017-05A8-F9AC-1455F575B26D}"/>
              </a:ext>
            </a:extLst>
          </p:cNvPr>
          <p:cNvPicPr>
            <a:picLocks noChangeAspect="1"/>
          </p:cNvPicPr>
          <p:nvPr/>
        </p:nvPicPr>
        <p:blipFill rotWithShape="1">
          <a:blip r:embed="rId3">
            <a:extLst>
              <a:ext uri="{28A0092B-C50C-407E-A947-70E740481C1C}">
                <a14:useLocalDpi xmlns:a14="http://schemas.microsoft.com/office/drawing/2010/main" val="0"/>
              </a:ext>
            </a:extLst>
          </a:blip>
          <a:srcRect l="72750"/>
          <a:stretch/>
        </p:blipFill>
        <p:spPr>
          <a:xfrm rot="962306">
            <a:off x="8149088" y="1559069"/>
            <a:ext cx="1322417" cy="3234906"/>
          </a:xfrm>
          <a:prstGeom prst="rect">
            <a:avLst/>
          </a:prstGeom>
        </p:spPr>
      </p:pic>
      <p:pic>
        <p:nvPicPr>
          <p:cNvPr id="15" name="Picture 14" descr="A blue and white sign&#10;&#10;Description automatically generated">
            <a:extLst>
              <a:ext uri="{FF2B5EF4-FFF2-40B4-BE49-F238E27FC236}">
                <a16:creationId xmlns:a16="http://schemas.microsoft.com/office/drawing/2014/main" id="{3A788C37-8D6E-ED35-C8C8-DA0B7533FA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36218" y="2021506"/>
            <a:ext cx="6099785" cy="2310032"/>
          </a:xfrm>
          <a:prstGeom prst="rect">
            <a:avLst/>
          </a:prstGeom>
        </p:spPr>
      </p:pic>
    </p:spTree>
    <p:extLst>
      <p:ext uri="{BB962C8B-B14F-4D97-AF65-F5344CB8AC3E}">
        <p14:creationId xmlns:p14="http://schemas.microsoft.com/office/powerpoint/2010/main" val="52773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53264-A532-98CF-2B5C-D81A86B2979A}"/>
              </a:ext>
            </a:extLst>
          </p:cNvPr>
          <p:cNvSpPr>
            <a:spLocks noGrp="1"/>
          </p:cNvSpPr>
          <p:nvPr>
            <p:ph type="title"/>
          </p:nvPr>
        </p:nvSpPr>
        <p:spPr>
          <a:xfrm>
            <a:off x="2152650" y="0"/>
            <a:ext cx="7886700" cy="695068"/>
          </a:xfrm>
        </p:spPr>
        <p:txBody>
          <a:bodyPr>
            <a:normAutofit fontScale="90000"/>
          </a:bodyPr>
          <a:lstStyle/>
          <a:p>
            <a:r>
              <a:rPr lang="en-GB" sz="2400" dirty="0">
                <a:solidFill>
                  <a:srgbClr val="0070C0"/>
                </a:solidFill>
              </a:rPr>
              <a:t>				</a:t>
            </a:r>
            <a:br>
              <a:rPr lang="en-GB" sz="2400" dirty="0">
                <a:solidFill>
                  <a:srgbClr val="0070C0"/>
                </a:solidFill>
              </a:rPr>
            </a:br>
            <a:r>
              <a:rPr lang="en-GB" sz="2400" dirty="0">
                <a:solidFill>
                  <a:srgbClr val="0070C0"/>
                </a:solidFill>
              </a:rPr>
              <a:t>					</a:t>
            </a:r>
            <a:r>
              <a:rPr lang="en-GB" b="1" dirty="0">
                <a:solidFill>
                  <a:srgbClr val="0070C0"/>
                </a:solidFill>
                <a:latin typeface="Arial" panose="020B0604020202020204" pitchFamily="34" charset="0"/>
                <a:cs typeface="Arial" panose="020B0604020202020204" pitchFamily="34" charset="0"/>
              </a:rPr>
              <a:t>Where Are We Now?</a:t>
            </a:r>
          </a:p>
        </p:txBody>
      </p:sp>
      <p:graphicFrame>
        <p:nvGraphicFramePr>
          <p:cNvPr id="6" name="Content Placeholder 5">
            <a:extLst>
              <a:ext uri="{FF2B5EF4-FFF2-40B4-BE49-F238E27FC236}">
                <a16:creationId xmlns:a16="http://schemas.microsoft.com/office/drawing/2014/main" id="{1D6BFB10-D954-BD26-0458-3271CB4E8942}"/>
              </a:ext>
            </a:extLst>
          </p:cNvPr>
          <p:cNvGraphicFramePr>
            <a:graphicFrameLocks noGrp="1"/>
          </p:cNvGraphicFramePr>
          <p:nvPr>
            <p:ph idx="1"/>
            <p:extLst>
              <p:ext uri="{D42A27DB-BD31-4B8C-83A1-F6EECF244321}">
                <p14:modId xmlns:p14="http://schemas.microsoft.com/office/powerpoint/2010/main" val="2479058363"/>
              </p:ext>
            </p:extLst>
          </p:nvPr>
        </p:nvGraphicFramePr>
        <p:xfrm>
          <a:off x="1524000" y="850493"/>
          <a:ext cx="9144000" cy="4939966"/>
        </p:xfrm>
        <a:graphic>
          <a:graphicData uri="http://schemas.openxmlformats.org/drawingml/2006/table">
            <a:tbl>
              <a:tblPr firstRow="1" bandRow="1">
                <a:tableStyleId>{7DF18680-E054-41AD-8BC1-D1AEF772440D}</a:tableStyleId>
              </a:tblPr>
              <a:tblGrid>
                <a:gridCol w="1116249">
                  <a:extLst>
                    <a:ext uri="{9D8B030D-6E8A-4147-A177-3AD203B41FA5}">
                      <a16:colId xmlns:a16="http://schemas.microsoft.com/office/drawing/2014/main" val="3368446010"/>
                    </a:ext>
                  </a:extLst>
                </a:gridCol>
                <a:gridCol w="8027751">
                  <a:extLst>
                    <a:ext uri="{9D8B030D-6E8A-4147-A177-3AD203B41FA5}">
                      <a16:colId xmlns:a16="http://schemas.microsoft.com/office/drawing/2014/main" val="2997792221"/>
                    </a:ext>
                  </a:extLst>
                </a:gridCol>
              </a:tblGrid>
              <a:tr h="279246">
                <a:tc>
                  <a:txBody>
                    <a:bodyPr/>
                    <a:lstStyle/>
                    <a:p>
                      <a:r>
                        <a:rPr lang="en-GB" sz="1000" dirty="0"/>
                        <a:t>Module:</a:t>
                      </a:r>
                    </a:p>
                  </a:txBody>
                  <a:tcPr marL="68580" marR="68580" marT="34290" marB="34290"/>
                </a:tc>
                <a:tc>
                  <a:txBody>
                    <a:bodyPr/>
                    <a:lstStyle/>
                    <a:p>
                      <a:r>
                        <a:rPr lang="en-GB" sz="1000" dirty="0"/>
                        <a:t>Contemporary Themes for the Hotel and Hospitality Sector </a:t>
                      </a:r>
                    </a:p>
                  </a:txBody>
                  <a:tcPr marL="68580" marR="68580" marT="34290" marB="34290"/>
                </a:tc>
                <a:extLst>
                  <a:ext uri="{0D108BD9-81ED-4DB2-BD59-A6C34878D82A}">
                    <a16:rowId xmlns:a16="http://schemas.microsoft.com/office/drawing/2014/main" val="270035281"/>
                  </a:ext>
                </a:extLst>
              </a:tr>
              <a:tr h="279246">
                <a:tc>
                  <a:txBody>
                    <a:bodyPr/>
                    <a:lstStyle/>
                    <a:p>
                      <a:r>
                        <a:rPr lang="en-GB" sz="1000" dirty="0"/>
                        <a:t>Week</a:t>
                      </a:r>
                    </a:p>
                  </a:txBody>
                  <a:tcPr marL="68580" marR="68580" marT="34290" marB="34290"/>
                </a:tc>
                <a:tc>
                  <a:txBody>
                    <a:bodyPr/>
                    <a:lstStyle/>
                    <a:p>
                      <a:r>
                        <a:rPr lang="en-GB" sz="1000" dirty="0"/>
                        <a:t>Lecture Topic</a:t>
                      </a:r>
                    </a:p>
                  </a:txBody>
                  <a:tcPr marL="68580" marR="68580" marT="34290" marB="34290"/>
                </a:tc>
                <a:extLst>
                  <a:ext uri="{0D108BD9-81ED-4DB2-BD59-A6C34878D82A}">
                    <a16:rowId xmlns:a16="http://schemas.microsoft.com/office/drawing/2014/main" val="1744130047"/>
                  </a:ext>
                </a:extLst>
              </a:tr>
              <a:tr h="279246">
                <a:tc>
                  <a:txBody>
                    <a:bodyPr/>
                    <a:lstStyle/>
                    <a:p>
                      <a:r>
                        <a:rPr lang="en-GB" sz="1000" dirty="0"/>
                        <a:t>1</a:t>
                      </a:r>
                    </a:p>
                  </a:txBody>
                  <a:tcPr marL="68580" marR="68580" marT="34290" marB="34290">
                    <a:solidFill>
                      <a:schemeClr val="accent5">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Induction </a:t>
                      </a:r>
                    </a:p>
                  </a:txBody>
                  <a:tcPr marL="68580" marR="68580" marT="34290" marB="34290">
                    <a:solidFill>
                      <a:schemeClr val="accent5">
                        <a:lumMod val="20000"/>
                        <a:lumOff val="80000"/>
                      </a:schemeClr>
                    </a:solidFill>
                  </a:tcPr>
                </a:tc>
                <a:extLst>
                  <a:ext uri="{0D108BD9-81ED-4DB2-BD59-A6C34878D82A}">
                    <a16:rowId xmlns:a16="http://schemas.microsoft.com/office/drawing/2014/main" val="2467496920"/>
                  </a:ext>
                </a:extLst>
              </a:tr>
              <a:tr h="279246">
                <a:tc>
                  <a:txBody>
                    <a:bodyPr/>
                    <a:lstStyle/>
                    <a:p>
                      <a:r>
                        <a:rPr lang="en-GB" sz="1000" dirty="0"/>
                        <a:t>2</a:t>
                      </a:r>
                    </a:p>
                  </a:txBody>
                  <a:tcPr marL="68580" marR="68580" marT="34290" marB="34290">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dk1"/>
                          </a:solidFill>
                          <a:effectLst/>
                          <a:latin typeface="+mn-lt"/>
                          <a:ea typeface="+mn-ea"/>
                          <a:cs typeface="+mn-cs"/>
                        </a:rPr>
                        <a:t>Introduction to the Module, Financial Terminology, and assessment overview</a:t>
                      </a:r>
                      <a:endParaRPr lang="en-GB" sz="1400" kern="1200" dirty="0">
                        <a:solidFill>
                          <a:schemeClr val="dk1"/>
                        </a:solidFill>
                        <a:effectLst/>
                        <a:latin typeface="+mn-lt"/>
                        <a:ea typeface="+mn-ea"/>
                        <a:cs typeface="+mn-cs"/>
                      </a:endParaRPr>
                    </a:p>
                  </a:txBody>
                  <a:tcPr marL="68580" marR="68580" marT="34290" marB="34290">
                    <a:solidFill>
                      <a:schemeClr val="accent1">
                        <a:lumMod val="20000"/>
                        <a:lumOff val="80000"/>
                      </a:schemeClr>
                    </a:solidFill>
                  </a:tcPr>
                </a:tc>
                <a:extLst>
                  <a:ext uri="{0D108BD9-81ED-4DB2-BD59-A6C34878D82A}">
                    <a16:rowId xmlns:a16="http://schemas.microsoft.com/office/drawing/2014/main" val="1307091113"/>
                  </a:ext>
                </a:extLst>
              </a:tr>
              <a:tr h="411480">
                <a:tc>
                  <a:txBody>
                    <a:bodyPr/>
                    <a:lstStyle/>
                    <a:p>
                      <a:r>
                        <a:rPr lang="en-GB" sz="1000" dirty="0"/>
                        <a:t>3</a:t>
                      </a:r>
                    </a:p>
                  </a:txBody>
                  <a:tcPr marL="68580" marR="68580" marT="34290" marB="34290">
                    <a:solidFill>
                      <a:schemeClr val="accent1">
                        <a:lumMod val="20000"/>
                        <a:lumOff val="80000"/>
                      </a:schemeClr>
                    </a:solidFill>
                  </a:tcPr>
                </a:tc>
                <a:tc>
                  <a:txBody>
                    <a:bodyPr/>
                    <a:lstStyle/>
                    <a:p>
                      <a:r>
                        <a:rPr lang="en-GB" sz="1400" kern="1200" dirty="0">
                          <a:solidFill>
                            <a:schemeClr val="dk1"/>
                          </a:solidFill>
                          <a:effectLst/>
                          <a:latin typeface="+mn-lt"/>
                          <a:ea typeface="+mn-ea"/>
                          <a:cs typeface="+mn-cs"/>
                        </a:rPr>
                        <a:t>Introduction to Supply, Demand &amp; Price Setting</a:t>
                      </a:r>
                    </a:p>
                    <a:p>
                      <a:r>
                        <a:rPr lang="en-GB" sz="1400" dirty="0">
                          <a:effectLst/>
                          <a:latin typeface="+mn-lt"/>
                          <a:ea typeface="Calibri" panose="020F0502020204030204" pitchFamily="34" charset="0"/>
                        </a:rPr>
                        <a:t>Market Position</a:t>
                      </a:r>
                      <a:endParaRPr lang="en-GB" sz="800" dirty="0">
                        <a:effectLst/>
                        <a:latin typeface="Arial" panose="020B0604020202020204" pitchFamily="34" charset="0"/>
                        <a:ea typeface="Arial" panose="020B0604020202020204" pitchFamily="34" charset="0"/>
                        <a:cs typeface="Arial" panose="020B0604020202020204" pitchFamily="34" charset="0"/>
                      </a:endParaRPr>
                    </a:p>
                  </a:txBody>
                  <a:tcPr marL="51435" marR="51435" marT="0" marB="0">
                    <a:solidFill>
                      <a:schemeClr val="accent1">
                        <a:lumMod val="20000"/>
                        <a:lumOff val="80000"/>
                      </a:schemeClr>
                    </a:solidFill>
                  </a:tcPr>
                </a:tc>
                <a:extLst>
                  <a:ext uri="{0D108BD9-81ED-4DB2-BD59-A6C34878D82A}">
                    <a16:rowId xmlns:a16="http://schemas.microsoft.com/office/drawing/2014/main" val="4188229969"/>
                  </a:ext>
                </a:extLst>
              </a:tr>
              <a:tr h="564503">
                <a:tc>
                  <a:txBody>
                    <a:bodyPr/>
                    <a:lstStyle/>
                    <a:p>
                      <a:r>
                        <a:rPr lang="en-GB" sz="1000" dirty="0"/>
                        <a:t>4</a:t>
                      </a:r>
                    </a:p>
                  </a:txBody>
                  <a:tcPr marL="68580" marR="68580" marT="34290" marB="34290">
                    <a:solidFill>
                      <a:schemeClr val="accent1">
                        <a:lumMod val="20000"/>
                        <a:lumOff val="80000"/>
                      </a:schemeClr>
                    </a:solidFill>
                  </a:tcPr>
                </a:tc>
                <a:tc>
                  <a:txBody>
                    <a:bodyPr/>
                    <a:lstStyle/>
                    <a:p>
                      <a:pPr algn="l">
                        <a:lnSpc>
                          <a:spcPct val="115000"/>
                        </a:lnSpc>
                        <a:spcAft>
                          <a:spcPts val="1000"/>
                        </a:spcAft>
                      </a:pPr>
                      <a:r>
                        <a:rPr lang="en-GB" sz="1400" dirty="0">
                          <a:effectLst/>
                          <a:latin typeface="+mn-lt"/>
                          <a:ea typeface="Calibri" panose="020F0502020204030204" pitchFamily="34" charset="0"/>
                          <a:cs typeface="Arial" panose="020B0604020202020204" pitchFamily="34" charset="0"/>
                        </a:rPr>
                        <a:t>Key Characteristics of the Hospitality Industry and Financial Management Implications</a:t>
                      </a:r>
                    </a:p>
                    <a:p>
                      <a:pPr algn="l">
                        <a:lnSpc>
                          <a:spcPct val="115000"/>
                        </a:lnSpc>
                        <a:spcAft>
                          <a:spcPts val="1000"/>
                        </a:spcAft>
                      </a:pPr>
                      <a:r>
                        <a:rPr lang="en-GB" sz="1400" dirty="0">
                          <a:effectLst/>
                          <a:latin typeface="+mn-lt"/>
                          <a:ea typeface="Calibri" panose="020F0502020204030204" pitchFamily="34" charset="0"/>
                          <a:cs typeface="Arial" panose="020B0604020202020204" pitchFamily="34" charset="0"/>
                        </a:rPr>
                        <a:t>Role of Finance Manager and Finance Team</a:t>
                      </a:r>
                    </a:p>
                  </a:txBody>
                  <a:tcPr marL="85725" marR="85725" marT="0" marB="0">
                    <a:solidFill>
                      <a:schemeClr val="accent1">
                        <a:lumMod val="20000"/>
                        <a:lumOff val="80000"/>
                      </a:schemeClr>
                    </a:solidFill>
                  </a:tcPr>
                </a:tc>
                <a:extLst>
                  <a:ext uri="{0D108BD9-81ED-4DB2-BD59-A6C34878D82A}">
                    <a16:rowId xmlns:a16="http://schemas.microsoft.com/office/drawing/2014/main" val="1412933572"/>
                  </a:ext>
                </a:extLst>
              </a:tr>
              <a:tr h="564503">
                <a:tc>
                  <a:txBody>
                    <a:bodyPr/>
                    <a:lstStyle/>
                    <a:p>
                      <a:r>
                        <a:rPr lang="en-GB" sz="1000" dirty="0"/>
                        <a:t>5</a:t>
                      </a:r>
                    </a:p>
                  </a:txBody>
                  <a:tcPr marL="68580" marR="68580" marT="34290" marB="34290">
                    <a:solidFill>
                      <a:schemeClr val="accent1">
                        <a:lumMod val="20000"/>
                        <a:lumOff val="80000"/>
                      </a:schemeClr>
                    </a:solidFill>
                  </a:tcPr>
                </a:tc>
                <a:tc>
                  <a:txBody>
                    <a:bodyPr/>
                    <a:lstStyle/>
                    <a:p>
                      <a:pPr algn="l">
                        <a:lnSpc>
                          <a:spcPct val="115000"/>
                        </a:lnSpc>
                        <a:spcAft>
                          <a:spcPts val="1000"/>
                        </a:spcAft>
                      </a:pPr>
                      <a:r>
                        <a:rPr lang="en-GB" sz="1400" dirty="0">
                          <a:effectLst/>
                          <a:latin typeface="+mn-lt"/>
                          <a:ea typeface="Calibri" panose="020F0502020204030204" pitchFamily="34" charset="0"/>
                        </a:rPr>
                        <a:t> Cost structure</a:t>
                      </a:r>
                    </a:p>
                    <a:p>
                      <a:pPr algn="l">
                        <a:lnSpc>
                          <a:spcPct val="115000"/>
                        </a:lnSpc>
                        <a:spcAft>
                          <a:spcPts val="1000"/>
                        </a:spcAft>
                      </a:pPr>
                      <a:r>
                        <a:rPr lang="en-GB" sz="1400" dirty="0">
                          <a:effectLst/>
                          <a:latin typeface="+mn-lt"/>
                          <a:ea typeface="Calibri" panose="020F0502020204030204" pitchFamily="34" charset="0"/>
                        </a:rPr>
                        <a:t>Assessment one (1) support</a:t>
                      </a:r>
                    </a:p>
                  </a:txBody>
                  <a:tcPr marL="85725" marR="85725" marT="0" marB="0">
                    <a:solidFill>
                      <a:schemeClr val="accent1">
                        <a:lumMod val="20000"/>
                        <a:lumOff val="80000"/>
                      </a:schemeClr>
                    </a:solidFill>
                  </a:tcPr>
                </a:tc>
                <a:extLst>
                  <a:ext uri="{0D108BD9-81ED-4DB2-BD59-A6C34878D82A}">
                    <a16:rowId xmlns:a16="http://schemas.microsoft.com/office/drawing/2014/main" val="888160518"/>
                  </a:ext>
                </a:extLst>
              </a:tr>
              <a:tr h="279246">
                <a:tc>
                  <a:txBody>
                    <a:bodyPr/>
                    <a:lstStyle/>
                    <a:p>
                      <a:r>
                        <a:rPr lang="en-GB" sz="1000" dirty="0"/>
                        <a:t>W/C 27th Oct</a:t>
                      </a:r>
                    </a:p>
                  </a:txBody>
                  <a:tcPr marL="68580" marR="68580" marT="34290" marB="34290"/>
                </a:tc>
                <a:tc>
                  <a:txBody>
                    <a:bodyPr/>
                    <a:lstStyle/>
                    <a:p>
                      <a:r>
                        <a:rPr lang="en-GB" sz="1400" b="1" kern="1200" dirty="0">
                          <a:solidFill>
                            <a:schemeClr val="dk1"/>
                          </a:solidFill>
                          <a:effectLst/>
                          <a:latin typeface="+mn-lt"/>
                          <a:ea typeface="+mn-ea"/>
                          <a:cs typeface="+mn-cs"/>
                        </a:rPr>
                        <a:t>READING WEEK-NO CLASSES / MID-SEMESTER BREAK</a:t>
                      </a:r>
                      <a:endParaRPr lang="en-GB" sz="1000" dirty="0"/>
                    </a:p>
                  </a:txBody>
                  <a:tcPr marL="68580" marR="68580" marT="34290" marB="34290"/>
                </a:tc>
                <a:extLst>
                  <a:ext uri="{0D108BD9-81ED-4DB2-BD59-A6C34878D82A}">
                    <a16:rowId xmlns:a16="http://schemas.microsoft.com/office/drawing/2014/main" val="695334605"/>
                  </a:ext>
                </a:extLst>
              </a:tr>
              <a:tr h="279246">
                <a:tc>
                  <a:txBody>
                    <a:bodyPr/>
                    <a:lstStyle/>
                    <a:p>
                      <a:r>
                        <a:rPr lang="en-GB" sz="1000" dirty="0"/>
                        <a:t>6</a:t>
                      </a:r>
                    </a:p>
                  </a:txBody>
                  <a:tcPr marL="68580" marR="68580" marT="34290" marB="34290">
                    <a:solidFill>
                      <a:schemeClr val="accent1">
                        <a:lumMod val="20000"/>
                        <a:lumOff val="80000"/>
                      </a:schemeClr>
                    </a:solidFill>
                  </a:tcPr>
                </a:tc>
                <a:tc>
                  <a:txBody>
                    <a:bodyPr/>
                    <a:lstStyle/>
                    <a:p>
                      <a:pPr algn="l">
                        <a:lnSpc>
                          <a:spcPct val="115000"/>
                        </a:lnSpc>
                        <a:spcAft>
                          <a:spcPts val="1000"/>
                        </a:spcAft>
                      </a:pPr>
                      <a:r>
                        <a:rPr lang="en-GB" sz="1400" dirty="0">
                          <a:effectLst/>
                          <a:latin typeface="+mj-lt"/>
                          <a:ea typeface="Calibri" panose="020F0502020204030204" pitchFamily="34" charset="0"/>
                        </a:rPr>
                        <a:t>Introduction to budgeting and Working Capital Management</a:t>
                      </a:r>
                    </a:p>
                  </a:txBody>
                  <a:tcPr marL="85725" marR="85725" marT="0" marB="0">
                    <a:solidFill>
                      <a:schemeClr val="accent1">
                        <a:lumMod val="20000"/>
                        <a:lumOff val="80000"/>
                      </a:schemeClr>
                    </a:solidFill>
                  </a:tcPr>
                </a:tc>
                <a:extLst>
                  <a:ext uri="{0D108BD9-81ED-4DB2-BD59-A6C34878D82A}">
                    <a16:rowId xmlns:a16="http://schemas.microsoft.com/office/drawing/2014/main" val="744119425"/>
                  </a:ext>
                </a:extLst>
              </a:tr>
              <a:tr h="279246">
                <a:tc>
                  <a:txBody>
                    <a:bodyPr/>
                    <a:lstStyle/>
                    <a:p>
                      <a:r>
                        <a:rPr lang="en-GB" sz="1000" dirty="0"/>
                        <a:t>7</a:t>
                      </a:r>
                    </a:p>
                  </a:txBody>
                  <a:tcPr marL="68580" marR="68580" marT="34290" marB="34290">
                    <a:solidFill>
                      <a:srgbClr val="FFFF00"/>
                    </a:solidFill>
                  </a:tcPr>
                </a:tc>
                <a:tc>
                  <a:txBody>
                    <a:bodyPr/>
                    <a:lstStyle/>
                    <a:p>
                      <a:r>
                        <a:rPr lang="en-GB" sz="1400" kern="1200" dirty="0">
                          <a:solidFill>
                            <a:schemeClr val="dk1"/>
                          </a:solidFill>
                          <a:effectLst/>
                          <a:latin typeface="+mn-lt"/>
                          <a:ea typeface="+mn-ea"/>
                          <a:cs typeface="+mn-cs"/>
                        </a:rPr>
                        <a:t>Risk Management and Financial Strategies</a:t>
                      </a:r>
                      <a:endParaRPr lang="en-GB" sz="1000" dirty="0"/>
                    </a:p>
                  </a:txBody>
                  <a:tcPr marL="68580" marR="68580" marT="34290" marB="34290">
                    <a:solidFill>
                      <a:srgbClr val="FFFF00"/>
                    </a:solidFill>
                  </a:tcPr>
                </a:tc>
                <a:extLst>
                  <a:ext uri="{0D108BD9-81ED-4DB2-BD59-A6C34878D82A}">
                    <a16:rowId xmlns:a16="http://schemas.microsoft.com/office/drawing/2014/main" val="2367244149"/>
                  </a:ext>
                </a:extLst>
              </a:tr>
              <a:tr h="279246">
                <a:tc>
                  <a:txBody>
                    <a:bodyPr/>
                    <a:lstStyle/>
                    <a:p>
                      <a:r>
                        <a:rPr lang="en-GB" sz="1000" dirty="0"/>
                        <a:t>8</a:t>
                      </a:r>
                    </a:p>
                  </a:txBody>
                  <a:tcPr marL="68580" marR="68580" marT="34290" marB="34290"/>
                </a:tc>
                <a:tc>
                  <a:txBody>
                    <a:bodyPr/>
                    <a:lstStyle/>
                    <a:p>
                      <a:r>
                        <a:rPr lang="fr-FR" sz="1400" kern="1200" dirty="0">
                          <a:solidFill>
                            <a:schemeClr val="dk1"/>
                          </a:solidFill>
                          <a:effectLst/>
                          <a:latin typeface="+mn-lt"/>
                          <a:ea typeface="+mn-ea"/>
                          <a:cs typeface="+mn-cs"/>
                        </a:rPr>
                        <a:t>Revenue Management</a:t>
                      </a:r>
                      <a:endParaRPr lang="en-GB" sz="1000" dirty="0"/>
                    </a:p>
                  </a:txBody>
                  <a:tcPr marL="68580" marR="68580" marT="34290" marB="34290"/>
                </a:tc>
                <a:extLst>
                  <a:ext uri="{0D108BD9-81ED-4DB2-BD59-A6C34878D82A}">
                    <a16:rowId xmlns:a16="http://schemas.microsoft.com/office/drawing/2014/main" val="1951991702"/>
                  </a:ext>
                </a:extLst>
              </a:tr>
              <a:tr h="279246">
                <a:tc>
                  <a:txBody>
                    <a:bodyPr/>
                    <a:lstStyle/>
                    <a:p>
                      <a:r>
                        <a:rPr lang="en-GB" sz="1400" dirty="0"/>
                        <a:t>9</a:t>
                      </a:r>
                    </a:p>
                  </a:txBody>
                  <a:tcPr marL="68580" marR="68580" marT="34290" marB="34290"/>
                </a:tc>
                <a:tc>
                  <a:txBody>
                    <a:bodyPr/>
                    <a:lstStyle/>
                    <a:p>
                      <a:r>
                        <a:rPr lang="en-GB" sz="1400" dirty="0"/>
                        <a:t>Balance Sheet and Income Statement</a:t>
                      </a:r>
                    </a:p>
                  </a:txBody>
                  <a:tcPr marL="68580" marR="68580" marT="34290" marB="34290"/>
                </a:tc>
                <a:extLst>
                  <a:ext uri="{0D108BD9-81ED-4DB2-BD59-A6C34878D82A}">
                    <a16:rowId xmlns:a16="http://schemas.microsoft.com/office/drawing/2014/main" val="1056787572"/>
                  </a:ext>
                </a:extLst>
              </a:tr>
              <a:tr h="488680">
                <a:tc>
                  <a:txBody>
                    <a:bodyPr/>
                    <a:lstStyle/>
                    <a:p>
                      <a:r>
                        <a:rPr lang="en-GB" sz="1400" dirty="0"/>
                        <a:t>10</a:t>
                      </a:r>
                    </a:p>
                  </a:txBody>
                  <a:tcPr marL="68580" marR="68580" marT="34290" marB="34290"/>
                </a:tc>
                <a:tc>
                  <a:txBody>
                    <a:bodyPr/>
                    <a:lstStyle/>
                    <a:p>
                      <a:r>
                        <a:rPr lang="en-GB" sz="1400" dirty="0"/>
                        <a:t>P&amp;L and Financial Stability</a:t>
                      </a:r>
                    </a:p>
                    <a:p>
                      <a:r>
                        <a:rPr lang="en-GB" sz="1400" kern="1200" dirty="0">
                          <a:solidFill>
                            <a:schemeClr val="dk1"/>
                          </a:solidFill>
                          <a:effectLst/>
                          <a:latin typeface="+mn-lt"/>
                          <a:ea typeface="+mn-ea"/>
                          <a:cs typeface="+mn-cs"/>
                        </a:rPr>
                        <a:t>Break even analysis</a:t>
                      </a:r>
                      <a:endParaRPr lang="en-GB" sz="1400" dirty="0"/>
                    </a:p>
                  </a:txBody>
                  <a:tcPr marL="68580" marR="68580" marT="34290" marB="34290"/>
                </a:tc>
                <a:extLst>
                  <a:ext uri="{0D108BD9-81ED-4DB2-BD59-A6C34878D82A}">
                    <a16:rowId xmlns:a16="http://schemas.microsoft.com/office/drawing/2014/main" val="701370909"/>
                  </a:ext>
                </a:extLst>
              </a:tr>
              <a:tr h="279246">
                <a:tc>
                  <a:txBody>
                    <a:bodyPr/>
                    <a:lstStyle/>
                    <a:p>
                      <a:r>
                        <a:rPr lang="en-GB" sz="1000" dirty="0"/>
                        <a:t>11</a:t>
                      </a:r>
                    </a:p>
                  </a:txBody>
                  <a:tcPr marL="68580" marR="68580" marT="34290" marB="34290"/>
                </a:tc>
                <a:tc>
                  <a:txBody>
                    <a:bodyPr/>
                    <a:lstStyle/>
                    <a:p>
                      <a:r>
                        <a:rPr lang="en-GB" sz="1400" kern="1200" dirty="0">
                          <a:solidFill>
                            <a:schemeClr val="dk1"/>
                          </a:solidFill>
                          <a:effectLst/>
                          <a:latin typeface="+mn-lt"/>
                          <a:ea typeface="+mn-ea"/>
                          <a:cs typeface="+mn-cs"/>
                        </a:rPr>
                        <a:t>Module Feedback</a:t>
                      </a:r>
                      <a:endParaRPr lang="en-GB" sz="1000" dirty="0"/>
                    </a:p>
                  </a:txBody>
                  <a:tcPr marL="68580" marR="68580" marT="34290" marB="34290"/>
                </a:tc>
                <a:extLst>
                  <a:ext uri="{0D108BD9-81ED-4DB2-BD59-A6C34878D82A}">
                    <a16:rowId xmlns:a16="http://schemas.microsoft.com/office/drawing/2014/main" val="1394316440"/>
                  </a:ext>
                </a:extLst>
              </a:tr>
            </a:tbl>
          </a:graphicData>
        </a:graphic>
      </p:graphicFrame>
    </p:spTree>
    <p:extLst>
      <p:ext uri="{BB962C8B-B14F-4D97-AF65-F5344CB8AC3E}">
        <p14:creationId xmlns:p14="http://schemas.microsoft.com/office/powerpoint/2010/main" val="4249969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7CA70-D4DB-ECCC-69C8-25810FF45F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D52C67-D38C-B4A1-8DE6-432561FC440D}"/>
              </a:ext>
            </a:extLst>
          </p:cNvPr>
          <p:cNvSpPr txBox="1"/>
          <p:nvPr/>
        </p:nvSpPr>
        <p:spPr>
          <a:xfrm>
            <a:off x="2209015" y="1276054"/>
            <a:ext cx="6955750" cy="553998"/>
          </a:xfrm>
          <a:prstGeom prst="rect">
            <a:avLst/>
          </a:prstGeom>
          <a:noFill/>
        </p:spPr>
        <p:txBody>
          <a:bodyPr wrap="none" rtlCol="0">
            <a:spAutoFit/>
          </a:bodyPr>
          <a:lstStyle/>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Recap-What did we learn last week?</a:t>
            </a:r>
          </a:p>
        </p:txBody>
      </p:sp>
    </p:spTree>
    <p:extLst>
      <p:ext uri="{BB962C8B-B14F-4D97-AF65-F5344CB8AC3E}">
        <p14:creationId xmlns:p14="http://schemas.microsoft.com/office/powerpoint/2010/main" val="1756921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p:txBody>
          <a:bodyPr/>
          <a:lstStyle/>
          <a:p>
            <a:pPr algn="ctr"/>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Budgeting</a:t>
            </a:r>
          </a:p>
        </p:txBody>
      </p:sp>
      <p:sp>
        <p:nvSpPr>
          <p:cNvPr id="3" name="Content Placeholder 2">
            <a:extLst>
              <a:ext uri="{FF2B5EF4-FFF2-40B4-BE49-F238E27FC236}">
                <a16:creationId xmlns:a16="http://schemas.microsoft.com/office/drawing/2014/main" id="{356A8ED2-B127-4120-B40E-99BD5704796F}"/>
              </a:ext>
            </a:extLst>
          </p:cNvPr>
          <p:cNvSpPr>
            <a:spLocks noGrp="1"/>
          </p:cNvSpPr>
          <p:nvPr>
            <p:ph idx="1"/>
          </p:nvPr>
        </p:nvSpPr>
        <p:spPr/>
        <p:txBody>
          <a:bodyPr/>
          <a:lstStyle/>
          <a:p>
            <a:pPr marL="0" indent="0" algn="ctr">
              <a:buNone/>
            </a:pPr>
            <a:r>
              <a:rPr lang="en-GB" sz="4400" dirty="0"/>
              <a:t>Recap</a:t>
            </a:r>
          </a:p>
        </p:txBody>
      </p:sp>
    </p:spTree>
    <p:extLst>
      <p:ext uri="{BB962C8B-B14F-4D97-AF65-F5344CB8AC3E}">
        <p14:creationId xmlns:p14="http://schemas.microsoft.com/office/powerpoint/2010/main" val="678486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9440" y="-30292"/>
            <a:ext cx="7133209" cy="1224129"/>
          </a:xfrm>
        </p:spPr>
        <p:txBody>
          <a:bodyPr>
            <a:normAutofit/>
          </a:bodyPr>
          <a:lstStyle/>
          <a:p>
            <a:r>
              <a:rPr lang="en-US" dirty="0"/>
              <a:t>Budgeting Activity …</a:t>
            </a:r>
            <a:endParaRPr lang="en-US" sz="1800" dirty="0"/>
          </a:p>
        </p:txBody>
      </p:sp>
      <p:sp>
        <p:nvSpPr>
          <p:cNvPr id="3" name="Content Placeholder 2"/>
          <p:cNvSpPr>
            <a:spLocks noGrp="1"/>
          </p:cNvSpPr>
          <p:nvPr>
            <p:ph idx="1"/>
          </p:nvPr>
        </p:nvSpPr>
        <p:spPr>
          <a:xfrm>
            <a:off x="2181855" y="722235"/>
            <a:ext cx="6508377" cy="3916363"/>
          </a:xfrm>
        </p:spPr>
        <p:txBody>
          <a:bodyPr/>
          <a:lstStyle/>
          <a:p>
            <a:pPr marL="0" indent="0">
              <a:buNone/>
            </a:pPr>
            <a:r>
              <a:rPr lang="en-US" dirty="0"/>
              <a:t>James needs help developing a budget.  </a:t>
            </a:r>
          </a:p>
          <a:p>
            <a:pPr marL="0" indent="0">
              <a:buNone/>
            </a:pPr>
            <a:endParaRPr lang="en-US" dirty="0"/>
          </a:p>
        </p:txBody>
      </p:sp>
      <p:pic>
        <p:nvPicPr>
          <p:cNvPr id="4" name="Picture 3" descr="iStock_000009558905Larg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1104" y="1193837"/>
            <a:ext cx="6706503" cy="4469356"/>
          </a:xfrm>
          <a:prstGeom prst="rect">
            <a:avLst/>
          </a:prstGeom>
        </p:spPr>
      </p:pic>
    </p:spTree>
    <p:extLst>
      <p:ext uri="{BB962C8B-B14F-4D97-AF65-F5344CB8AC3E}">
        <p14:creationId xmlns:p14="http://schemas.microsoft.com/office/powerpoint/2010/main" val="1010139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F0970-A3A9-C164-1F57-70DC65C06A6B}"/>
              </a:ext>
            </a:extLst>
          </p:cNvPr>
          <p:cNvSpPr>
            <a:spLocks noGrp="1"/>
          </p:cNvSpPr>
          <p:nvPr>
            <p:ph type="title"/>
          </p:nvPr>
        </p:nvSpPr>
        <p:spPr/>
        <p:txBody>
          <a:bodyPr>
            <a:normAutofit/>
          </a:bodyPr>
          <a:lstStyle/>
          <a:p>
            <a:pPr algn="ctr"/>
            <a:r>
              <a:rPr lang="en-GB" sz="4400" b="1" dirty="0">
                <a:solidFill>
                  <a:srgbClr val="0070C0"/>
                </a:solidFill>
              </a:rPr>
              <a:t>Today’s Objectives</a:t>
            </a:r>
            <a:r>
              <a:rPr lang="en-GB" sz="4400" dirty="0"/>
              <a:t> </a:t>
            </a:r>
          </a:p>
        </p:txBody>
      </p:sp>
      <p:sp>
        <p:nvSpPr>
          <p:cNvPr id="3" name="Content Placeholder 2">
            <a:extLst>
              <a:ext uri="{FF2B5EF4-FFF2-40B4-BE49-F238E27FC236}">
                <a16:creationId xmlns:a16="http://schemas.microsoft.com/office/drawing/2014/main" id="{9E570921-1AA5-4323-083E-9F66E1AD4E23}"/>
              </a:ext>
            </a:extLst>
          </p:cNvPr>
          <p:cNvSpPr>
            <a:spLocks noGrp="1"/>
          </p:cNvSpPr>
          <p:nvPr>
            <p:ph idx="1"/>
          </p:nvPr>
        </p:nvSpPr>
        <p:spPr>
          <a:xfrm>
            <a:off x="2152650" y="1483113"/>
            <a:ext cx="7886700" cy="3445164"/>
          </a:xfrm>
        </p:spPr>
        <p:txBody>
          <a:bodyPr>
            <a:normAutofit/>
          </a:bodyPr>
          <a:lstStyle/>
          <a:p>
            <a:pPr marL="0" indent="0">
              <a:buNone/>
            </a:pPr>
            <a:endParaRPr lang="en-GB" sz="2000" dirty="0"/>
          </a:p>
          <a:p>
            <a:pPr marL="457200" indent="-457200">
              <a:buFont typeface="+mj-lt"/>
              <a:buAutoNum type="arabicPeriod"/>
            </a:pPr>
            <a:r>
              <a:rPr lang="en-GB" sz="2400" dirty="0"/>
              <a:t>Risk Management within the Hotel Industry </a:t>
            </a:r>
          </a:p>
          <a:p>
            <a:pPr marL="457200" indent="-457200">
              <a:buFont typeface="+mj-lt"/>
              <a:buAutoNum type="arabicPeriod"/>
            </a:pPr>
            <a:r>
              <a:rPr lang="en-GB" sz="2400" dirty="0"/>
              <a:t>Types of Financial Risks in Hotels</a:t>
            </a:r>
          </a:p>
          <a:p>
            <a:pPr marL="457200" indent="-457200">
              <a:buFont typeface="+mj-lt"/>
              <a:buAutoNum type="arabicPeriod"/>
            </a:pPr>
            <a:r>
              <a:rPr lang="en-GB" sz="2400" dirty="0"/>
              <a:t>Strategies to Mitigate Financial Risks</a:t>
            </a:r>
          </a:p>
          <a:p>
            <a:pPr marL="457200" indent="-457200">
              <a:buFont typeface="+mj-lt"/>
              <a:buAutoNum type="arabicPeriod"/>
            </a:pPr>
            <a:r>
              <a:rPr lang="en-GB" sz="2400" dirty="0"/>
              <a:t>Case study</a:t>
            </a:r>
          </a:p>
          <a:p>
            <a:pPr marL="457200" indent="-457200">
              <a:buFont typeface="+mj-lt"/>
              <a:buAutoNum type="arabicPeriod"/>
            </a:pPr>
            <a:r>
              <a:rPr lang="en-GB" sz="2400" dirty="0"/>
              <a:t>Assignment 1 support session</a:t>
            </a:r>
          </a:p>
          <a:p>
            <a:pPr marL="457200" indent="-457200">
              <a:buFont typeface="+mj-lt"/>
              <a:buAutoNum type="arabicPeriod"/>
            </a:pPr>
            <a:r>
              <a:rPr lang="en-GB" sz="2400" dirty="0"/>
              <a:t>Assignment 2 debriefing </a:t>
            </a:r>
          </a:p>
          <a:p>
            <a:pPr marL="0" indent="0">
              <a:lnSpc>
                <a:spcPct val="150000"/>
              </a:lnSpc>
              <a:buNone/>
            </a:pPr>
            <a:endParaRPr lang="en-GB" sz="1950" dirty="0"/>
          </a:p>
          <a:p>
            <a:pPr marL="385763" indent="-385763">
              <a:lnSpc>
                <a:spcPct val="150000"/>
              </a:lnSpc>
              <a:buAutoNum type="arabicPeriod"/>
            </a:pPr>
            <a:endParaRPr lang="en-GB" sz="1950" dirty="0"/>
          </a:p>
          <a:p>
            <a:pPr marL="0" indent="0">
              <a:buNone/>
            </a:pPr>
            <a:endParaRPr lang="en-GB" sz="1950" dirty="0"/>
          </a:p>
        </p:txBody>
      </p:sp>
    </p:spTree>
    <p:extLst>
      <p:ext uri="{BB962C8B-B14F-4D97-AF65-F5344CB8AC3E}">
        <p14:creationId xmlns:p14="http://schemas.microsoft.com/office/powerpoint/2010/main" val="3024902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Introduction to Risk Management</a:t>
            </a:r>
          </a:p>
        </p:txBody>
      </p:sp>
      <p:sp>
        <p:nvSpPr>
          <p:cNvPr id="3" name="Content Placeholder 2">
            <a:extLst>
              <a:ext uri="{FF2B5EF4-FFF2-40B4-BE49-F238E27FC236}">
                <a16:creationId xmlns:a16="http://schemas.microsoft.com/office/drawing/2014/main" id="{356A8ED2-B127-4120-B40E-99BD5704796F}"/>
              </a:ext>
            </a:extLst>
          </p:cNvPr>
          <p:cNvSpPr>
            <a:spLocks noGrp="1"/>
          </p:cNvSpPr>
          <p:nvPr>
            <p:ph idx="1"/>
          </p:nvPr>
        </p:nvSpPr>
        <p:spPr/>
        <p:txBody>
          <a:bodyPr/>
          <a:lstStyle/>
          <a:p>
            <a:pPr marL="0" indent="0" algn="ctr">
              <a:buNone/>
            </a:pPr>
            <a:r>
              <a:rPr lang="en-GB" sz="4400" dirty="0"/>
              <a:t>What do you know about risk management?</a:t>
            </a:r>
          </a:p>
        </p:txBody>
      </p:sp>
    </p:spTree>
    <p:extLst>
      <p:ext uri="{BB962C8B-B14F-4D97-AF65-F5344CB8AC3E}">
        <p14:creationId xmlns:p14="http://schemas.microsoft.com/office/powerpoint/2010/main" val="1464201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a:xfrm>
            <a:off x="2038350" y="149227"/>
            <a:ext cx="7886700" cy="854073"/>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Introduction to Risk Management</a:t>
            </a:r>
          </a:p>
        </p:txBody>
      </p:sp>
      <p:sp>
        <p:nvSpPr>
          <p:cNvPr id="3" name="Content Placeholder 2">
            <a:extLst>
              <a:ext uri="{FF2B5EF4-FFF2-40B4-BE49-F238E27FC236}">
                <a16:creationId xmlns:a16="http://schemas.microsoft.com/office/drawing/2014/main" id="{356A8ED2-B127-4120-B40E-99BD5704796F}"/>
              </a:ext>
            </a:extLst>
          </p:cNvPr>
          <p:cNvSpPr>
            <a:spLocks noGrp="1"/>
          </p:cNvSpPr>
          <p:nvPr>
            <p:ph idx="1"/>
          </p:nvPr>
        </p:nvSpPr>
        <p:spPr>
          <a:xfrm>
            <a:off x="1822450" y="1231901"/>
            <a:ext cx="7886700" cy="854073"/>
          </a:xfrm>
        </p:spPr>
        <p:txBody>
          <a:bodyPr/>
          <a:lstStyle/>
          <a:p>
            <a:pPr marL="0" indent="0" algn="ctr">
              <a:buNone/>
            </a:pPr>
            <a:r>
              <a:rPr lang="en-GB" sz="4400" dirty="0"/>
              <a:t>Risk Management is everywhere</a:t>
            </a:r>
          </a:p>
        </p:txBody>
      </p:sp>
      <p:pic>
        <p:nvPicPr>
          <p:cNvPr id="4" name="Picture 3" descr="A screenshot of a computer&#10;&#10;Description automatically generated">
            <a:extLst>
              <a:ext uri="{FF2B5EF4-FFF2-40B4-BE49-F238E27FC236}">
                <a16:creationId xmlns:a16="http://schemas.microsoft.com/office/drawing/2014/main" id="{0F3DF1D8-DACA-5472-D1A9-EF687BCABFE3}"/>
              </a:ext>
            </a:extLst>
          </p:cNvPr>
          <p:cNvPicPr>
            <a:picLocks noChangeAspect="1"/>
          </p:cNvPicPr>
          <p:nvPr/>
        </p:nvPicPr>
        <p:blipFill rotWithShape="1">
          <a:blip r:embed="rId3"/>
          <a:srcRect l="13295" t="38409" r="45712" b="7228"/>
          <a:stretch/>
        </p:blipFill>
        <p:spPr bwMode="auto">
          <a:xfrm>
            <a:off x="1689100" y="2209801"/>
            <a:ext cx="4292600" cy="3429000"/>
          </a:xfrm>
          <a:prstGeom prst="rect">
            <a:avLst/>
          </a:prstGeom>
          <a:ln>
            <a:noFill/>
          </a:ln>
          <a:extLst>
            <a:ext uri="{53640926-AAD7-44D8-BBD7-CCE9431645EC}">
              <a14:shadowObscured xmlns:a14="http://schemas.microsoft.com/office/drawing/2010/main"/>
            </a:ext>
          </a:extLst>
        </p:spPr>
      </p:pic>
      <p:pic>
        <p:nvPicPr>
          <p:cNvPr id="5" name="Picture 4" descr="A screenshot of a computer&#10;&#10;Description automatically generated">
            <a:extLst>
              <a:ext uri="{FF2B5EF4-FFF2-40B4-BE49-F238E27FC236}">
                <a16:creationId xmlns:a16="http://schemas.microsoft.com/office/drawing/2014/main" id="{B00B589A-F528-27D5-3BE6-A15FE2C9183B}"/>
              </a:ext>
            </a:extLst>
          </p:cNvPr>
          <p:cNvPicPr>
            <a:picLocks noChangeAspect="1"/>
          </p:cNvPicPr>
          <p:nvPr/>
        </p:nvPicPr>
        <p:blipFill rotWithShape="1">
          <a:blip r:embed="rId3"/>
          <a:srcRect l="57168" t="33682" r="20341" b="32637"/>
          <a:stretch/>
        </p:blipFill>
        <p:spPr bwMode="auto">
          <a:xfrm>
            <a:off x="6413501" y="2209801"/>
            <a:ext cx="3956049" cy="3429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69971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36525"/>
            <a:ext cx="7886700" cy="1325563"/>
          </a:xfrm>
        </p:spPr>
        <p:txBody>
          <a:bodyPr/>
          <a:lstStyle/>
          <a:p>
            <a:pPr algn="ctr"/>
            <a:r>
              <a:rPr lang="en-GB" b="1" dirty="0">
                <a:solidFill>
                  <a:schemeClr val="accent1">
                    <a:lumMod val="75000"/>
                  </a:schemeClr>
                </a:solidFill>
                <a:latin typeface="Open Sans" panose="020B0606030504020204" pitchFamily="34" charset="0"/>
                <a:ea typeface="Open Sans" panose="020B0606030504020204" pitchFamily="34" charset="0"/>
                <a:cs typeface="Open Sans" panose="020B0606030504020204" pitchFamily="34" charset="0"/>
              </a:rPr>
              <a:t>What is Risk Management?</a:t>
            </a:r>
          </a:p>
        </p:txBody>
      </p:sp>
      <p:sp>
        <p:nvSpPr>
          <p:cNvPr id="3" name="Content Placeholder 2"/>
          <p:cNvSpPr>
            <a:spLocks noGrp="1"/>
          </p:cNvSpPr>
          <p:nvPr>
            <p:ph idx="1"/>
          </p:nvPr>
        </p:nvSpPr>
        <p:spPr>
          <a:xfrm>
            <a:off x="2423592" y="1417638"/>
            <a:ext cx="7488832" cy="3883570"/>
          </a:xfrm>
          <a:solidFill>
            <a:schemeClr val="accent1">
              <a:lumMod val="50000"/>
            </a:schemeClr>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800" dirty="0">
                <a:solidFill>
                  <a:schemeClr val="bg1"/>
                </a:solidFill>
                <a:latin typeface="Times New Roman" panose="02020603050405020304" pitchFamily="18" charset="0"/>
                <a:cs typeface="Times New Roman" panose="02020603050405020304" pitchFamily="18" charset="0"/>
              </a:rPr>
              <a:t>A financial risk management process is a series of steps undertaken to identify potential financial risks, assess their severity, and identify how they can be managed.</a:t>
            </a:r>
          </a:p>
          <a:p>
            <a:pPr marL="0" indent="0">
              <a:buNone/>
            </a:pPr>
            <a:r>
              <a:rPr lang="en-GB" sz="2400" dirty="0">
                <a:solidFill>
                  <a:schemeClr val="bg1"/>
                </a:solidFill>
                <a:latin typeface="Times New Roman" panose="02020603050405020304" pitchFamily="18" charset="0"/>
                <a:cs typeface="Times New Roman" panose="02020603050405020304" pitchFamily="18" charset="0"/>
              </a:rPr>
              <a:t>(Corporate Finance Institute 2023)</a:t>
            </a:r>
            <a:endParaRPr lang="en-GB" sz="2400" dirty="0">
              <a:solidFill>
                <a:schemeClr val="bg1"/>
              </a:solidFill>
            </a:endParaRPr>
          </a:p>
        </p:txBody>
      </p:sp>
      <p:sp>
        <p:nvSpPr>
          <p:cNvPr id="4" name="Slide Number Placeholder 3">
            <a:extLst>
              <a:ext uri="{FF2B5EF4-FFF2-40B4-BE49-F238E27FC236}">
                <a16:creationId xmlns:a16="http://schemas.microsoft.com/office/drawing/2014/main" id="{D01A40CD-B7C2-4B5D-B8B2-29AC86255AA8}"/>
              </a:ext>
            </a:extLst>
          </p:cNvPr>
          <p:cNvSpPr>
            <a:spLocks noGrp="1"/>
          </p:cNvSpPr>
          <p:nvPr>
            <p:ph type="sldNum" sz="quarter" idx="12"/>
          </p:nvPr>
        </p:nvSpPr>
        <p:spPr/>
        <p:txBody>
          <a:bodyPr/>
          <a:lstStyle/>
          <a:p>
            <a:fld id="{C3F65BB1-9206-4D7F-97F9-47DCC7DC6334}" type="slidenum">
              <a:rPr lang="en-GB" smtClean="0"/>
              <a:pPr/>
              <a:t>10</a:t>
            </a:fld>
            <a:endParaRPr lang="en-GB"/>
          </a:p>
        </p:txBody>
      </p:sp>
    </p:spTree>
    <p:extLst>
      <p:ext uri="{BB962C8B-B14F-4D97-AF65-F5344CB8AC3E}">
        <p14:creationId xmlns:p14="http://schemas.microsoft.com/office/powerpoint/2010/main" val="880563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a:xfrm>
            <a:off x="2152650" y="365127"/>
            <a:ext cx="7886700" cy="638174"/>
          </a:xfrm>
        </p:spPr>
        <p:txBody>
          <a:bodyPr/>
          <a:lstStyle/>
          <a:p>
            <a:pPr algn="ctr"/>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Risk Management in hotel</a:t>
            </a:r>
          </a:p>
        </p:txBody>
      </p:sp>
      <p:sp>
        <p:nvSpPr>
          <p:cNvPr id="3" name="Content Placeholder 2">
            <a:extLst>
              <a:ext uri="{FF2B5EF4-FFF2-40B4-BE49-F238E27FC236}">
                <a16:creationId xmlns:a16="http://schemas.microsoft.com/office/drawing/2014/main" id="{356A8ED2-B127-4120-B40E-99BD5704796F}"/>
              </a:ext>
            </a:extLst>
          </p:cNvPr>
          <p:cNvSpPr>
            <a:spLocks noGrp="1"/>
          </p:cNvSpPr>
          <p:nvPr>
            <p:ph idx="1"/>
          </p:nvPr>
        </p:nvSpPr>
        <p:spPr>
          <a:xfrm>
            <a:off x="1670050" y="1253331"/>
            <a:ext cx="8851900" cy="4351338"/>
          </a:xfrm>
        </p:spPr>
        <p:txBody>
          <a:bodyPr>
            <a:noAutofit/>
          </a:bodyPr>
          <a:lstStyle/>
          <a:p>
            <a:pPr marL="0" indent="0" algn="just">
              <a:buNone/>
            </a:pPr>
            <a:r>
              <a:rPr lang="en-GB" sz="3000" dirty="0">
                <a:solidFill>
                  <a:srgbClr val="374151"/>
                </a:solidFill>
              </a:rPr>
              <a:t>In the hotel industry, risk management involves identifying and addressing potential risks that could impact a hotel's financial performance and reputation. </a:t>
            </a:r>
          </a:p>
          <a:p>
            <a:pPr marL="0" indent="0" algn="just">
              <a:buNone/>
            </a:pPr>
            <a:endParaRPr lang="en-GB" sz="3000" dirty="0">
              <a:solidFill>
                <a:srgbClr val="374151"/>
              </a:solidFill>
            </a:endParaRPr>
          </a:p>
          <a:p>
            <a:pPr marL="0" indent="0" algn="just">
              <a:buNone/>
            </a:pPr>
            <a:r>
              <a:rPr lang="en-GB" sz="3000" dirty="0">
                <a:solidFill>
                  <a:srgbClr val="374151"/>
                </a:solidFill>
              </a:rPr>
              <a:t>For instance, a hotel might face the risk of a decrease in occupancy rates during the off-season due to unfavourable weather conditions or economic downturns. Effective risk management would involve planning for such scenarios and taking proactive measures to minimize the financial impact.</a:t>
            </a:r>
            <a:endParaRPr lang="en-GB" sz="3000" dirty="0"/>
          </a:p>
        </p:txBody>
      </p:sp>
    </p:spTree>
    <p:extLst>
      <p:ext uri="{BB962C8B-B14F-4D97-AF65-F5344CB8AC3E}">
        <p14:creationId xmlns:p14="http://schemas.microsoft.com/office/powerpoint/2010/main" val="2935484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a:xfrm>
            <a:off x="2152650" y="127001"/>
            <a:ext cx="7886700" cy="985837"/>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Introduction to Risk Management</a:t>
            </a:r>
          </a:p>
        </p:txBody>
      </p:sp>
      <p:sp>
        <p:nvSpPr>
          <p:cNvPr id="3" name="Content Placeholder 2">
            <a:extLst>
              <a:ext uri="{FF2B5EF4-FFF2-40B4-BE49-F238E27FC236}">
                <a16:creationId xmlns:a16="http://schemas.microsoft.com/office/drawing/2014/main" id="{356A8ED2-B127-4120-B40E-99BD5704796F}"/>
              </a:ext>
            </a:extLst>
          </p:cNvPr>
          <p:cNvSpPr>
            <a:spLocks noGrp="1"/>
          </p:cNvSpPr>
          <p:nvPr>
            <p:ph idx="1"/>
          </p:nvPr>
        </p:nvSpPr>
        <p:spPr>
          <a:xfrm>
            <a:off x="1524000" y="2098676"/>
            <a:ext cx="9144000" cy="3381375"/>
          </a:xfrm>
        </p:spPr>
        <p:txBody>
          <a:bodyPr/>
          <a:lstStyle/>
          <a:p>
            <a:pPr marL="0" indent="0" algn="just">
              <a:lnSpc>
                <a:spcPct val="107000"/>
              </a:lnSpc>
              <a:spcAft>
                <a:spcPts val="800"/>
              </a:spcAft>
              <a:buNone/>
            </a:pPr>
            <a:r>
              <a:rPr lang="en-HK" sz="3000" kern="100" dirty="0">
                <a:latin typeface="Aptos" panose="020B0004020202020204" pitchFamily="34" charset="0"/>
                <a:ea typeface="DengXian" panose="02010600030101010101" pitchFamily="2" charset="-122"/>
                <a:cs typeface="Arial" panose="020B0604020202020204" pitchFamily="34" charset="0"/>
              </a:rPr>
              <a:t>“The only alternative to risk management is crisis management -- - and crisis management is much more expensive, time consuming and embarrassing.” </a:t>
            </a:r>
          </a:p>
          <a:p>
            <a:pPr marL="0" indent="0">
              <a:lnSpc>
                <a:spcPct val="107000"/>
              </a:lnSpc>
              <a:spcAft>
                <a:spcPts val="800"/>
              </a:spcAft>
              <a:buNone/>
            </a:pPr>
            <a:r>
              <a:rPr lang="en-HK" sz="1800" kern="100" dirty="0">
                <a:latin typeface="Aptos" panose="020B0004020202020204" pitchFamily="34" charset="0"/>
                <a:ea typeface="DengXian" panose="02010600030101010101" pitchFamily="2" charset="-122"/>
                <a:cs typeface="Arial" panose="020B0604020202020204" pitchFamily="34" charset="0"/>
              </a:rPr>
              <a:t> </a:t>
            </a:r>
            <a:endParaRPr lang="en-GB" sz="1800" kern="100" dirty="0">
              <a:latin typeface="Aptos" panose="020B00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kern="100" dirty="0">
              <a:latin typeface="Aptos" panose="020B00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kern="100" dirty="0">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34310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a:xfrm>
            <a:off x="2152650" y="127001"/>
            <a:ext cx="7886700" cy="985837"/>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Introduction to Risk Management</a:t>
            </a:r>
          </a:p>
        </p:txBody>
      </p:sp>
      <p:sp>
        <p:nvSpPr>
          <p:cNvPr id="3" name="Content Placeholder 2">
            <a:extLst>
              <a:ext uri="{FF2B5EF4-FFF2-40B4-BE49-F238E27FC236}">
                <a16:creationId xmlns:a16="http://schemas.microsoft.com/office/drawing/2014/main" id="{356A8ED2-B127-4120-B40E-99BD5704796F}"/>
              </a:ext>
            </a:extLst>
          </p:cNvPr>
          <p:cNvSpPr>
            <a:spLocks noGrp="1"/>
          </p:cNvSpPr>
          <p:nvPr>
            <p:ph idx="1"/>
          </p:nvPr>
        </p:nvSpPr>
        <p:spPr>
          <a:xfrm>
            <a:off x="1625600" y="873126"/>
            <a:ext cx="9144000" cy="2670175"/>
          </a:xfrm>
        </p:spPr>
        <p:txBody>
          <a:bodyPr>
            <a:normAutofit fontScale="92500" lnSpcReduction="20000"/>
          </a:bodyPr>
          <a:lstStyle/>
          <a:p>
            <a:pPr marL="0" indent="0">
              <a:lnSpc>
                <a:spcPct val="107000"/>
              </a:lnSpc>
              <a:spcAft>
                <a:spcPts val="800"/>
              </a:spcAft>
              <a:buNone/>
            </a:pPr>
            <a:r>
              <a:rPr lang="en-HK" sz="1800" kern="100" dirty="0">
                <a:latin typeface="Aptos" panose="020B0004020202020204" pitchFamily="34" charset="0"/>
                <a:ea typeface="DengXian" panose="02010600030101010101" pitchFamily="2" charset="-122"/>
                <a:cs typeface="Arial" panose="020B0604020202020204" pitchFamily="34" charset="0"/>
              </a:rPr>
              <a:t> </a:t>
            </a:r>
            <a:endParaRPr lang="en-GB" sz="1800" kern="100" dirty="0">
              <a:latin typeface="Aptos" panose="020B0004020202020204" pitchFamily="34" charset="0"/>
              <a:ea typeface="DengXian" panose="02010600030101010101" pitchFamily="2" charset="-122"/>
              <a:cs typeface="Arial" panose="020B0604020202020204" pitchFamily="34" charset="0"/>
            </a:endParaRPr>
          </a:p>
          <a:p>
            <a:pPr marL="0" indent="0" algn="just">
              <a:lnSpc>
                <a:spcPct val="107000"/>
              </a:lnSpc>
              <a:spcAft>
                <a:spcPts val="800"/>
              </a:spcAft>
              <a:buNone/>
            </a:pPr>
            <a:r>
              <a:rPr lang="en-HK" sz="3200" kern="100" dirty="0">
                <a:latin typeface="Aptos" panose="020B0004020202020204" pitchFamily="34" charset="0"/>
                <a:ea typeface="DengXian" panose="02010600030101010101" pitchFamily="2" charset="-122"/>
                <a:cs typeface="Arial" panose="020B0604020202020204" pitchFamily="34" charset="0"/>
              </a:rPr>
              <a:t>“Without good risk management practices, hotels cannot manage their resources effectively. Risk management means more than preparing for the worst; it also means taking advantage of opportunities to improve services or lower costs.”</a:t>
            </a:r>
          </a:p>
          <a:p>
            <a:pPr>
              <a:lnSpc>
                <a:spcPct val="107000"/>
              </a:lnSpc>
              <a:spcAft>
                <a:spcPts val="800"/>
              </a:spcAft>
            </a:pPr>
            <a:endParaRPr lang="en-GB" sz="1800" kern="100" dirty="0">
              <a:latin typeface="Aptos" panose="020B00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kern="100" dirty="0">
              <a:latin typeface="Aptos" panose="020B0004020202020204" pitchFamily="34" charset="0"/>
              <a:ea typeface="DengXian" panose="02010600030101010101" pitchFamily="2" charset="-122"/>
              <a:cs typeface="Arial" panose="020B0604020202020204" pitchFamily="34" charset="0"/>
            </a:endParaRPr>
          </a:p>
        </p:txBody>
      </p:sp>
      <p:pic>
        <p:nvPicPr>
          <p:cNvPr id="4" name="Picture 3" descr="A computer screen shot of a computer screen&#10;&#10;Description automatically generated">
            <a:extLst>
              <a:ext uri="{FF2B5EF4-FFF2-40B4-BE49-F238E27FC236}">
                <a16:creationId xmlns:a16="http://schemas.microsoft.com/office/drawing/2014/main" id="{8F1709B2-BB92-2734-2691-E52BEE15BC68}"/>
              </a:ext>
            </a:extLst>
          </p:cNvPr>
          <p:cNvPicPr>
            <a:picLocks noChangeAspect="1"/>
          </p:cNvPicPr>
          <p:nvPr/>
        </p:nvPicPr>
        <p:blipFill rotWithShape="1">
          <a:blip r:embed="rId3"/>
          <a:srcRect l="49745" t="30334" b="42091"/>
          <a:stretch/>
        </p:blipFill>
        <p:spPr bwMode="auto">
          <a:xfrm>
            <a:off x="3870325" y="3327400"/>
            <a:ext cx="5159375" cy="243840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37427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5998" y="208722"/>
            <a:ext cx="7886700" cy="765314"/>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The Risk Management Sequence</a:t>
            </a:r>
          </a:p>
        </p:txBody>
      </p:sp>
      <p:graphicFrame>
        <p:nvGraphicFramePr>
          <p:cNvPr id="5" name="Content Placeholder 4">
            <a:extLst>
              <a:ext uri="{FF2B5EF4-FFF2-40B4-BE49-F238E27FC236}">
                <a16:creationId xmlns:a16="http://schemas.microsoft.com/office/drawing/2014/main" id="{4577C1F6-F67E-9128-AF58-74881CD426C1}"/>
              </a:ext>
            </a:extLst>
          </p:cNvPr>
          <p:cNvGraphicFramePr>
            <a:graphicFrameLocks noGrp="1"/>
          </p:cNvGraphicFramePr>
          <p:nvPr>
            <p:ph idx="1"/>
            <p:extLst>
              <p:ext uri="{D42A27DB-BD31-4B8C-83A1-F6EECF244321}">
                <p14:modId xmlns:p14="http://schemas.microsoft.com/office/powerpoint/2010/main" val="4210785842"/>
              </p:ext>
            </p:extLst>
          </p:nvPr>
        </p:nvGraphicFramePr>
        <p:xfrm>
          <a:off x="1643270" y="967060"/>
          <a:ext cx="8905461" cy="4552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2098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080C-C358-2DE3-29F4-85A22C111AA6}"/>
              </a:ext>
            </a:extLst>
          </p:cNvPr>
          <p:cNvSpPr>
            <a:spLocks noGrp="1"/>
          </p:cNvSpPr>
          <p:nvPr>
            <p:ph type="title"/>
          </p:nvPr>
        </p:nvSpPr>
        <p:spPr>
          <a:xfrm>
            <a:off x="2152650" y="139084"/>
            <a:ext cx="7886700" cy="1325563"/>
          </a:xfrm>
        </p:spPr>
        <p:txBody>
          <a:bodyPr>
            <a:normAutofit/>
          </a:bodyPr>
          <a:lstStyle/>
          <a:p>
            <a:pPr lvl="0"/>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Assessing and quantifying the risk</a:t>
            </a:r>
          </a:p>
        </p:txBody>
      </p:sp>
      <p:sp>
        <p:nvSpPr>
          <p:cNvPr id="3" name="Content Placeholder 2">
            <a:extLst>
              <a:ext uri="{FF2B5EF4-FFF2-40B4-BE49-F238E27FC236}">
                <a16:creationId xmlns:a16="http://schemas.microsoft.com/office/drawing/2014/main" id="{99A5ADCF-BF96-CBBC-1480-101E5F689A5A}"/>
              </a:ext>
            </a:extLst>
          </p:cNvPr>
          <p:cNvSpPr>
            <a:spLocks noGrp="1"/>
          </p:cNvSpPr>
          <p:nvPr>
            <p:ph idx="1"/>
          </p:nvPr>
        </p:nvSpPr>
        <p:spPr>
          <a:xfrm>
            <a:off x="2152650" y="2846904"/>
            <a:ext cx="7886700" cy="2931597"/>
          </a:xfrm>
        </p:spPr>
        <p:txBody>
          <a:bodyPr>
            <a:normAutofit fontScale="92500"/>
          </a:bodyPr>
          <a:lstStyle/>
          <a:p>
            <a:pPr algn="l">
              <a:buFont typeface="Arial" panose="020B0604020202020204" pitchFamily="34" charset="0"/>
              <a:buChar char="•"/>
            </a:pPr>
            <a:r>
              <a:rPr lang="en-GB" sz="2700" dirty="0">
                <a:solidFill>
                  <a:srgbClr val="57595D"/>
                </a:solidFill>
                <a:latin typeface="Open Sans" panose="020B0606030504020204" pitchFamily="34" charset="0"/>
              </a:rPr>
              <a:t>Analysing the current financial situation</a:t>
            </a:r>
          </a:p>
          <a:p>
            <a:pPr algn="l">
              <a:buFont typeface="Arial" panose="020B0604020202020204" pitchFamily="34" charset="0"/>
              <a:buChar char="•"/>
            </a:pPr>
            <a:r>
              <a:rPr lang="en-GB" sz="2700" dirty="0">
                <a:solidFill>
                  <a:srgbClr val="57595D"/>
                </a:solidFill>
                <a:latin typeface="Open Sans" panose="020B0606030504020204" pitchFamily="34" charset="0"/>
              </a:rPr>
              <a:t>Brainstorming financial risks in a workshop setting</a:t>
            </a:r>
          </a:p>
          <a:p>
            <a:pPr algn="l">
              <a:buFont typeface="Arial" panose="020B0604020202020204" pitchFamily="34" charset="0"/>
              <a:buChar char="•"/>
            </a:pPr>
            <a:r>
              <a:rPr lang="en-GB" sz="2700" dirty="0">
                <a:solidFill>
                  <a:srgbClr val="57595D"/>
                </a:solidFill>
                <a:latin typeface="Open Sans" panose="020B0606030504020204" pitchFamily="34" charset="0"/>
              </a:rPr>
              <a:t>Using previous financial stress events as reference</a:t>
            </a:r>
          </a:p>
          <a:p>
            <a:pPr algn="l">
              <a:buFont typeface="Arial" panose="020B0604020202020204" pitchFamily="34" charset="0"/>
              <a:buChar char="•"/>
            </a:pPr>
            <a:r>
              <a:rPr lang="en-GB" sz="2700" dirty="0">
                <a:solidFill>
                  <a:srgbClr val="57595D"/>
                </a:solidFill>
                <a:latin typeface="Open Sans" panose="020B0606030504020204" pitchFamily="34" charset="0"/>
              </a:rPr>
              <a:t>Interviewing internal and external parties and experts</a:t>
            </a:r>
          </a:p>
          <a:p>
            <a:pPr algn="l">
              <a:buFont typeface="Arial" panose="020B0604020202020204" pitchFamily="34" charset="0"/>
              <a:buChar char="•"/>
            </a:pPr>
            <a:r>
              <a:rPr lang="en-GB" sz="2700" dirty="0">
                <a:solidFill>
                  <a:srgbClr val="57595D"/>
                </a:solidFill>
                <a:latin typeface="Open Sans" panose="020B0606030504020204" pitchFamily="34" charset="0"/>
              </a:rPr>
              <a:t>Using pre-determined financial risk checklists</a:t>
            </a:r>
          </a:p>
          <a:p>
            <a:endParaRPr lang="en-GB" dirty="0"/>
          </a:p>
        </p:txBody>
      </p:sp>
      <p:grpSp>
        <p:nvGrpSpPr>
          <p:cNvPr id="4" name="Group 3">
            <a:extLst>
              <a:ext uri="{FF2B5EF4-FFF2-40B4-BE49-F238E27FC236}">
                <a16:creationId xmlns:a16="http://schemas.microsoft.com/office/drawing/2014/main" id="{00CE69F5-26AB-E17E-B0DE-B86BB9881EB4}"/>
              </a:ext>
            </a:extLst>
          </p:cNvPr>
          <p:cNvGrpSpPr/>
          <p:nvPr/>
        </p:nvGrpSpPr>
        <p:grpSpPr>
          <a:xfrm>
            <a:off x="3580158" y="1278300"/>
            <a:ext cx="1374084" cy="1374084"/>
            <a:chOff x="3765688" y="1084"/>
            <a:chExt cx="1374084" cy="1374084"/>
          </a:xfrm>
        </p:grpSpPr>
        <p:sp>
          <p:nvSpPr>
            <p:cNvPr id="5" name="Oval 4">
              <a:extLst>
                <a:ext uri="{FF2B5EF4-FFF2-40B4-BE49-F238E27FC236}">
                  <a16:creationId xmlns:a16="http://schemas.microsoft.com/office/drawing/2014/main" id="{B44C2FC1-2697-3A1F-F862-72E76C318EA8}"/>
                </a:ext>
              </a:extLst>
            </p:cNvPr>
            <p:cNvSpPr/>
            <p:nvPr/>
          </p:nvSpPr>
          <p:spPr>
            <a:xfrm>
              <a:off x="3765688" y="1084"/>
              <a:ext cx="1374084" cy="1374084"/>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2BBA277E-C508-1694-B342-2A1B5AB04B52}"/>
                </a:ext>
              </a:extLst>
            </p:cNvPr>
            <p:cNvSpPr txBox="1"/>
            <p:nvPr/>
          </p:nvSpPr>
          <p:spPr>
            <a:xfrm>
              <a:off x="3966918" y="202314"/>
              <a:ext cx="971624" cy="9716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320" tIns="20320" rIns="20320" bIns="20320" numCol="1" spcCol="1270" anchor="ctr" anchorCtr="0">
              <a:noAutofit/>
            </a:bodyPr>
            <a:lstStyle/>
            <a:p>
              <a:pPr algn="ctr" defTabSz="711200">
                <a:lnSpc>
                  <a:spcPct val="90000"/>
                </a:lnSpc>
                <a:spcBef>
                  <a:spcPct val="0"/>
                </a:spcBef>
                <a:spcAft>
                  <a:spcPct val="35000"/>
                </a:spcAft>
              </a:pPr>
              <a:r>
                <a:rPr lang="en-GB" sz="1600" dirty="0"/>
                <a:t>Identifying the risk</a:t>
              </a:r>
            </a:p>
          </p:txBody>
        </p:sp>
      </p:grpSp>
      <p:grpSp>
        <p:nvGrpSpPr>
          <p:cNvPr id="7" name="Group 6">
            <a:extLst>
              <a:ext uri="{FF2B5EF4-FFF2-40B4-BE49-F238E27FC236}">
                <a16:creationId xmlns:a16="http://schemas.microsoft.com/office/drawing/2014/main" id="{1B8A1C13-9D48-C615-67C2-DF20CE73E668}"/>
              </a:ext>
            </a:extLst>
          </p:cNvPr>
          <p:cNvGrpSpPr/>
          <p:nvPr/>
        </p:nvGrpSpPr>
        <p:grpSpPr>
          <a:xfrm>
            <a:off x="6381750" y="1278300"/>
            <a:ext cx="1374084" cy="1374084"/>
            <a:chOff x="5435341" y="1214158"/>
            <a:chExt cx="1374084" cy="1374084"/>
          </a:xfrm>
        </p:grpSpPr>
        <p:sp>
          <p:nvSpPr>
            <p:cNvPr id="8" name="Oval 7">
              <a:extLst>
                <a:ext uri="{FF2B5EF4-FFF2-40B4-BE49-F238E27FC236}">
                  <a16:creationId xmlns:a16="http://schemas.microsoft.com/office/drawing/2014/main" id="{627AE520-C017-E595-905D-AABF126407FB}"/>
                </a:ext>
              </a:extLst>
            </p:cNvPr>
            <p:cNvSpPr/>
            <p:nvPr/>
          </p:nvSpPr>
          <p:spPr>
            <a:xfrm>
              <a:off x="5435341" y="1214158"/>
              <a:ext cx="1374084" cy="1374084"/>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Oval 4">
              <a:extLst>
                <a:ext uri="{FF2B5EF4-FFF2-40B4-BE49-F238E27FC236}">
                  <a16:creationId xmlns:a16="http://schemas.microsoft.com/office/drawing/2014/main" id="{9B03A13E-FBA1-81A7-F6C8-EC81BA7070B5}"/>
                </a:ext>
              </a:extLst>
            </p:cNvPr>
            <p:cNvSpPr txBox="1"/>
            <p:nvPr/>
          </p:nvSpPr>
          <p:spPr>
            <a:xfrm>
              <a:off x="5636571" y="1415388"/>
              <a:ext cx="971624" cy="9716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780" tIns="17780" rIns="17780" bIns="17780" numCol="1" spcCol="1270" anchor="ctr" anchorCtr="0">
              <a:noAutofit/>
            </a:bodyPr>
            <a:lstStyle/>
            <a:p>
              <a:pPr algn="ctr" defTabSz="622300">
                <a:lnSpc>
                  <a:spcPct val="90000"/>
                </a:lnSpc>
                <a:spcBef>
                  <a:spcPct val="0"/>
                </a:spcBef>
                <a:spcAft>
                  <a:spcPct val="35000"/>
                </a:spcAft>
              </a:pPr>
              <a:r>
                <a:rPr lang="en-GB" sz="1400" dirty="0"/>
                <a:t>Assessing and quantifying the risk</a:t>
              </a:r>
            </a:p>
          </p:txBody>
        </p:sp>
      </p:grpSp>
    </p:spTree>
    <p:extLst>
      <p:ext uri="{BB962C8B-B14F-4D97-AF65-F5344CB8AC3E}">
        <p14:creationId xmlns:p14="http://schemas.microsoft.com/office/powerpoint/2010/main" val="2144410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A0B16-6C37-B566-69A3-F7982A1610F9}"/>
              </a:ext>
            </a:extLst>
          </p:cNvPr>
          <p:cNvSpPr>
            <a:spLocks noGrp="1"/>
          </p:cNvSpPr>
          <p:nvPr>
            <p:ph type="title"/>
          </p:nvPr>
        </p:nvSpPr>
        <p:spPr>
          <a:xfrm>
            <a:off x="2152650" y="22227"/>
            <a:ext cx="5843402" cy="1120774"/>
          </a:xfrm>
        </p:spPr>
        <p:txBody>
          <a:bodyPr/>
          <a:lstStyle/>
          <a:p>
            <a:pPr algn="l"/>
            <a:r>
              <a:rPr lang="en-GB" b="1" i="0" dirty="0">
                <a:solidFill>
                  <a:srgbClr val="132E57"/>
                </a:solidFill>
                <a:effectLst/>
                <a:latin typeface="Open Sans" panose="020B0606030504020204" pitchFamily="34" charset="0"/>
              </a:rPr>
              <a:t>Defining strategies to manage the risk</a:t>
            </a:r>
          </a:p>
        </p:txBody>
      </p:sp>
      <p:sp>
        <p:nvSpPr>
          <p:cNvPr id="3" name="Content Placeholder 2">
            <a:extLst>
              <a:ext uri="{FF2B5EF4-FFF2-40B4-BE49-F238E27FC236}">
                <a16:creationId xmlns:a16="http://schemas.microsoft.com/office/drawing/2014/main" id="{16F8F405-333A-E211-8A31-3630C5C833E0}"/>
              </a:ext>
            </a:extLst>
          </p:cNvPr>
          <p:cNvSpPr>
            <a:spLocks noGrp="1"/>
          </p:cNvSpPr>
          <p:nvPr>
            <p:ph idx="1"/>
          </p:nvPr>
        </p:nvSpPr>
        <p:spPr>
          <a:xfrm>
            <a:off x="2152650" y="1500078"/>
            <a:ext cx="7886700" cy="4351338"/>
          </a:xfrm>
        </p:spPr>
        <p:txBody>
          <a:bodyPr/>
          <a:lstStyle/>
          <a:p>
            <a:pPr algn="l">
              <a:buFont typeface="Arial" panose="020B0604020202020204" pitchFamily="34" charset="0"/>
              <a:buChar char="•"/>
            </a:pPr>
            <a:r>
              <a:rPr lang="en-GB" sz="2400" b="1" dirty="0">
                <a:solidFill>
                  <a:srgbClr val="57595D"/>
                </a:solidFill>
                <a:latin typeface="Open Sans" panose="020B0606030504020204" pitchFamily="34" charset="0"/>
              </a:rPr>
              <a:t>Risk avoidance</a:t>
            </a:r>
            <a:r>
              <a:rPr lang="en-GB" sz="2400" dirty="0">
                <a:solidFill>
                  <a:srgbClr val="57595D"/>
                </a:solidFill>
                <a:latin typeface="Open Sans" panose="020B0606030504020204" pitchFamily="34" charset="0"/>
              </a:rPr>
              <a:t>: includes the elimination of activities which may expose the party to risk.</a:t>
            </a:r>
          </a:p>
          <a:p>
            <a:pPr marL="0" indent="0">
              <a:buNone/>
            </a:pPr>
            <a:endParaRPr lang="en-GB" sz="2400" dirty="0">
              <a:solidFill>
                <a:srgbClr val="57595D"/>
              </a:solidFill>
              <a:latin typeface="Open Sans" panose="020B0606030504020204" pitchFamily="34" charset="0"/>
            </a:endParaRPr>
          </a:p>
          <a:p>
            <a:pPr algn="l">
              <a:buFont typeface="Arial" panose="020B0604020202020204" pitchFamily="34" charset="0"/>
              <a:buChar char="•"/>
            </a:pPr>
            <a:r>
              <a:rPr lang="en-GB" sz="2400" b="1" dirty="0">
                <a:solidFill>
                  <a:srgbClr val="57595D"/>
                </a:solidFill>
                <a:latin typeface="Open Sans" panose="020B0606030504020204" pitchFamily="34" charset="0"/>
              </a:rPr>
              <a:t>Risk reduction</a:t>
            </a:r>
            <a:r>
              <a:rPr lang="en-GB" sz="2400" dirty="0">
                <a:solidFill>
                  <a:srgbClr val="57595D"/>
                </a:solidFill>
                <a:latin typeface="Open Sans" panose="020B0606030504020204" pitchFamily="34" charset="0"/>
              </a:rPr>
              <a:t>: includes mitigating potential losses or the severity of losses.</a:t>
            </a:r>
          </a:p>
          <a:p>
            <a:pPr marL="0" indent="0">
              <a:buNone/>
            </a:pPr>
            <a:endParaRPr lang="en-GB" sz="2400" dirty="0">
              <a:solidFill>
                <a:srgbClr val="57595D"/>
              </a:solidFill>
              <a:latin typeface="Open Sans" panose="020B0606030504020204" pitchFamily="34" charset="0"/>
            </a:endParaRPr>
          </a:p>
          <a:p>
            <a:pPr algn="l">
              <a:buFont typeface="Arial" panose="020B0604020202020204" pitchFamily="34" charset="0"/>
              <a:buChar char="•"/>
            </a:pPr>
            <a:r>
              <a:rPr lang="en-GB" sz="2400" b="1" dirty="0">
                <a:solidFill>
                  <a:srgbClr val="57595D"/>
                </a:solidFill>
                <a:latin typeface="Open Sans" panose="020B0606030504020204" pitchFamily="34" charset="0"/>
              </a:rPr>
              <a:t>Risk transfer</a:t>
            </a:r>
            <a:r>
              <a:rPr lang="en-GB" sz="2400" dirty="0">
                <a:solidFill>
                  <a:srgbClr val="57595D"/>
                </a:solidFill>
                <a:latin typeface="Open Sans" panose="020B0606030504020204" pitchFamily="34" charset="0"/>
              </a:rPr>
              <a:t>: includes transferring risk to a third party.</a:t>
            </a:r>
          </a:p>
          <a:p>
            <a:pPr marL="0" indent="0">
              <a:buNone/>
            </a:pPr>
            <a:endParaRPr lang="en-GB" sz="2400" dirty="0">
              <a:solidFill>
                <a:srgbClr val="57595D"/>
              </a:solidFill>
              <a:latin typeface="Open Sans" panose="020B0606030504020204" pitchFamily="34" charset="0"/>
            </a:endParaRPr>
          </a:p>
          <a:p>
            <a:pPr algn="l">
              <a:buFont typeface="Arial" panose="020B0604020202020204" pitchFamily="34" charset="0"/>
              <a:buChar char="•"/>
            </a:pPr>
            <a:r>
              <a:rPr lang="en-GB" sz="2400" b="1" dirty="0">
                <a:solidFill>
                  <a:srgbClr val="57595D"/>
                </a:solidFill>
                <a:latin typeface="Open Sans" panose="020B0606030504020204" pitchFamily="34" charset="0"/>
              </a:rPr>
              <a:t>Risk retention</a:t>
            </a:r>
            <a:r>
              <a:rPr lang="en-GB" sz="2400" dirty="0">
                <a:solidFill>
                  <a:srgbClr val="57595D"/>
                </a:solidFill>
                <a:latin typeface="Open Sans" panose="020B0606030504020204" pitchFamily="34" charset="0"/>
              </a:rPr>
              <a:t>: includes accepting responsibility for a given risk.</a:t>
            </a:r>
          </a:p>
          <a:p>
            <a:endParaRPr lang="en-GB" dirty="0"/>
          </a:p>
        </p:txBody>
      </p:sp>
      <p:grpSp>
        <p:nvGrpSpPr>
          <p:cNvPr id="4" name="Group 3">
            <a:extLst>
              <a:ext uri="{FF2B5EF4-FFF2-40B4-BE49-F238E27FC236}">
                <a16:creationId xmlns:a16="http://schemas.microsoft.com/office/drawing/2014/main" id="{CDADEB41-1A23-83C0-E1D7-17BE1AA6C59B}"/>
              </a:ext>
            </a:extLst>
          </p:cNvPr>
          <p:cNvGrpSpPr/>
          <p:nvPr/>
        </p:nvGrpSpPr>
        <p:grpSpPr>
          <a:xfrm>
            <a:off x="8220606" y="115375"/>
            <a:ext cx="1374084" cy="1374084"/>
            <a:chOff x="4797590" y="3176952"/>
            <a:chExt cx="1374084" cy="1374084"/>
          </a:xfrm>
        </p:grpSpPr>
        <p:sp>
          <p:nvSpPr>
            <p:cNvPr id="5" name="Oval 4">
              <a:extLst>
                <a:ext uri="{FF2B5EF4-FFF2-40B4-BE49-F238E27FC236}">
                  <a16:creationId xmlns:a16="http://schemas.microsoft.com/office/drawing/2014/main" id="{F3946CED-AAE1-6C94-06ED-B047A206E8B9}"/>
                </a:ext>
              </a:extLst>
            </p:cNvPr>
            <p:cNvSpPr/>
            <p:nvPr/>
          </p:nvSpPr>
          <p:spPr>
            <a:xfrm>
              <a:off x="4797590" y="3176952"/>
              <a:ext cx="1374084" cy="1374084"/>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DD62B4A7-6FEE-C3D6-BE0E-5EE44AA4F726}"/>
                </a:ext>
              </a:extLst>
            </p:cNvPr>
            <p:cNvSpPr txBox="1"/>
            <p:nvPr/>
          </p:nvSpPr>
          <p:spPr>
            <a:xfrm>
              <a:off x="4998820" y="3378182"/>
              <a:ext cx="971624" cy="9716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320" tIns="20320" rIns="20320" bIns="20320" numCol="1" spcCol="1270" anchor="ctr" anchorCtr="0">
              <a:noAutofit/>
            </a:bodyPr>
            <a:lstStyle/>
            <a:p>
              <a:pPr algn="ctr" defTabSz="711200">
                <a:lnSpc>
                  <a:spcPct val="90000"/>
                </a:lnSpc>
                <a:spcBef>
                  <a:spcPct val="0"/>
                </a:spcBef>
                <a:spcAft>
                  <a:spcPct val="35000"/>
                </a:spcAft>
              </a:pPr>
              <a:r>
                <a:rPr lang="en-GB" sz="1600" dirty="0"/>
                <a:t>Defining strategies to manage the risk</a:t>
              </a:r>
            </a:p>
          </p:txBody>
        </p:sp>
      </p:grpSp>
    </p:spTree>
    <p:extLst>
      <p:ext uri="{BB962C8B-B14F-4D97-AF65-F5344CB8AC3E}">
        <p14:creationId xmlns:p14="http://schemas.microsoft.com/office/powerpoint/2010/main" val="2329529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29E89-05CE-56F6-606C-2739CC2F66A6}"/>
              </a:ext>
            </a:extLst>
          </p:cNvPr>
          <p:cNvSpPr>
            <a:spLocks noGrp="1"/>
          </p:cNvSpPr>
          <p:nvPr>
            <p:ph type="title"/>
          </p:nvPr>
        </p:nvSpPr>
        <p:spPr>
          <a:xfrm>
            <a:off x="2152650" y="365127"/>
            <a:ext cx="8301594" cy="1325563"/>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Implementing &amp; Monitoring a Strategy</a:t>
            </a:r>
          </a:p>
        </p:txBody>
      </p:sp>
      <p:sp>
        <p:nvSpPr>
          <p:cNvPr id="3" name="Content Placeholder 2">
            <a:extLst>
              <a:ext uri="{FF2B5EF4-FFF2-40B4-BE49-F238E27FC236}">
                <a16:creationId xmlns:a16="http://schemas.microsoft.com/office/drawing/2014/main" id="{70C9CDE8-94D4-5073-D2D1-7E4796CD54C4}"/>
              </a:ext>
            </a:extLst>
          </p:cNvPr>
          <p:cNvSpPr>
            <a:spLocks noGrp="1"/>
          </p:cNvSpPr>
          <p:nvPr>
            <p:ph idx="1"/>
          </p:nvPr>
        </p:nvSpPr>
        <p:spPr>
          <a:xfrm>
            <a:off x="4166591" y="1582966"/>
            <a:ext cx="5868788" cy="1511049"/>
          </a:xfrm>
        </p:spPr>
        <p:txBody>
          <a:bodyPr/>
          <a:lstStyle/>
          <a:p>
            <a:r>
              <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Reflect the nature of the risk</a:t>
            </a:r>
          </a:p>
          <a:p>
            <a:r>
              <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An understanding of the current situation</a:t>
            </a:r>
          </a:p>
          <a:p>
            <a:r>
              <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The risk should be fully understood</a:t>
            </a:r>
          </a:p>
        </p:txBody>
      </p:sp>
      <p:grpSp>
        <p:nvGrpSpPr>
          <p:cNvPr id="4" name="Group 3">
            <a:extLst>
              <a:ext uri="{FF2B5EF4-FFF2-40B4-BE49-F238E27FC236}">
                <a16:creationId xmlns:a16="http://schemas.microsoft.com/office/drawing/2014/main" id="{5E83F6B8-2650-A912-B84E-C60979C50E79}"/>
              </a:ext>
            </a:extLst>
          </p:cNvPr>
          <p:cNvGrpSpPr/>
          <p:nvPr/>
        </p:nvGrpSpPr>
        <p:grpSpPr>
          <a:xfrm>
            <a:off x="1955391" y="1582965"/>
            <a:ext cx="1374084" cy="1374084"/>
            <a:chOff x="2733785" y="3176952"/>
            <a:chExt cx="1374084" cy="1374084"/>
          </a:xfrm>
        </p:grpSpPr>
        <p:sp>
          <p:nvSpPr>
            <p:cNvPr id="5" name="Oval 4">
              <a:extLst>
                <a:ext uri="{FF2B5EF4-FFF2-40B4-BE49-F238E27FC236}">
                  <a16:creationId xmlns:a16="http://schemas.microsoft.com/office/drawing/2014/main" id="{6061DFBE-AF43-877C-AC0A-87037AA41B72}"/>
                </a:ext>
              </a:extLst>
            </p:cNvPr>
            <p:cNvSpPr/>
            <p:nvPr/>
          </p:nvSpPr>
          <p:spPr>
            <a:xfrm>
              <a:off x="2733785" y="3176952"/>
              <a:ext cx="1374084" cy="1374084"/>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 name="Oval 4">
              <a:extLst>
                <a:ext uri="{FF2B5EF4-FFF2-40B4-BE49-F238E27FC236}">
                  <a16:creationId xmlns:a16="http://schemas.microsoft.com/office/drawing/2014/main" id="{F04E0D19-BA74-C6EB-3291-BEC37D5CB5ED}"/>
                </a:ext>
              </a:extLst>
            </p:cNvPr>
            <p:cNvSpPr txBox="1"/>
            <p:nvPr/>
          </p:nvSpPr>
          <p:spPr>
            <a:xfrm>
              <a:off x="2935015" y="3378182"/>
              <a:ext cx="971624" cy="9716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algn="ctr" defTabSz="533400">
                <a:lnSpc>
                  <a:spcPct val="90000"/>
                </a:lnSpc>
                <a:spcBef>
                  <a:spcPct val="0"/>
                </a:spcBef>
                <a:spcAft>
                  <a:spcPct val="35000"/>
                </a:spcAft>
              </a:pPr>
              <a:r>
                <a:rPr lang="en-GB" sz="1200" dirty="0"/>
                <a:t>Implementing a strategy to manage the risk</a:t>
              </a:r>
            </a:p>
          </p:txBody>
        </p:sp>
      </p:grpSp>
      <p:grpSp>
        <p:nvGrpSpPr>
          <p:cNvPr id="7" name="Group 6">
            <a:extLst>
              <a:ext uri="{FF2B5EF4-FFF2-40B4-BE49-F238E27FC236}">
                <a16:creationId xmlns:a16="http://schemas.microsoft.com/office/drawing/2014/main" id="{4A93EC1B-37D6-3175-61B8-A356BFCE3C6E}"/>
              </a:ext>
            </a:extLst>
          </p:cNvPr>
          <p:cNvGrpSpPr/>
          <p:nvPr/>
        </p:nvGrpSpPr>
        <p:grpSpPr>
          <a:xfrm>
            <a:off x="1955391" y="3744706"/>
            <a:ext cx="1374084" cy="1374084"/>
            <a:chOff x="2096035" y="1214158"/>
            <a:chExt cx="1374084" cy="1374084"/>
          </a:xfrm>
        </p:grpSpPr>
        <p:sp>
          <p:nvSpPr>
            <p:cNvPr id="8" name="Oval 7">
              <a:extLst>
                <a:ext uri="{FF2B5EF4-FFF2-40B4-BE49-F238E27FC236}">
                  <a16:creationId xmlns:a16="http://schemas.microsoft.com/office/drawing/2014/main" id="{4863B755-6B71-7849-89DA-AFBD1FB6D462}"/>
                </a:ext>
              </a:extLst>
            </p:cNvPr>
            <p:cNvSpPr/>
            <p:nvPr/>
          </p:nvSpPr>
          <p:spPr>
            <a:xfrm>
              <a:off x="2096035" y="1214158"/>
              <a:ext cx="1374084" cy="1374084"/>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Oval 4">
              <a:extLst>
                <a:ext uri="{FF2B5EF4-FFF2-40B4-BE49-F238E27FC236}">
                  <a16:creationId xmlns:a16="http://schemas.microsoft.com/office/drawing/2014/main" id="{5FAAFE49-8D4F-9CEA-91D5-0F7FC62525E3}"/>
                </a:ext>
              </a:extLst>
            </p:cNvPr>
            <p:cNvSpPr txBox="1"/>
            <p:nvPr/>
          </p:nvSpPr>
          <p:spPr>
            <a:xfrm>
              <a:off x="2297265" y="1415388"/>
              <a:ext cx="971624" cy="9716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p>
              <a:pPr algn="ctr" defTabSz="533400">
                <a:lnSpc>
                  <a:spcPct val="90000"/>
                </a:lnSpc>
                <a:spcBef>
                  <a:spcPct val="0"/>
                </a:spcBef>
                <a:spcAft>
                  <a:spcPct val="35000"/>
                </a:spcAft>
              </a:pPr>
              <a:r>
                <a:rPr lang="en-GB" sz="1200" dirty="0"/>
                <a:t>Monitoring the effectiveness of the strategy in managing the risk</a:t>
              </a:r>
            </a:p>
          </p:txBody>
        </p:sp>
      </p:grpSp>
      <p:sp>
        <p:nvSpPr>
          <p:cNvPr id="11" name="TextBox 10">
            <a:extLst>
              <a:ext uri="{FF2B5EF4-FFF2-40B4-BE49-F238E27FC236}">
                <a16:creationId xmlns:a16="http://schemas.microsoft.com/office/drawing/2014/main" id="{57087B85-AC0E-AA58-F7E5-BA109FF447AE}"/>
              </a:ext>
            </a:extLst>
          </p:cNvPr>
          <p:cNvSpPr txBox="1"/>
          <p:nvPr/>
        </p:nvSpPr>
        <p:spPr>
          <a:xfrm>
            <a:off x="4166591" y="3744707"/>
            <a:ext cx="6070018" cy="1661993"/>
          </a:xfrm>
          <a:prstGeom prst="rect">
            <a:avLst/>
          </a:prstGeom>
          <a:noFill/>
        </p:spPr>
        <p:txBody>
          <a:bodyPr wrap="square" rtlCol="0">
            <a:spAutoFit/>
          </a:bodyPr>
          <a:lstStyle/>
          <a:p>
            <a:pPr marL="285750" indent="-285750">
              <a:buFont typeface="Arial" panose="020B0604020202020204" pitchFamily="34" charset="0"/>
              <a:buChar char="•"/>
            </a:pPr>
            <a:r>
              <a:rPr lang="en-GB" sz="21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Continuous monitoring as current risks may change</a:t>
            </a:r>
          </a:p>
          <a:p>
            <a:pPr marL="285750" indent="-285750">
              <a:buFont typeface="Arial" panose="020B0604020202020204" pitchFamily="34" charset="0"/>
              <a:buChar char="•"/>
            </a:pPr>
            <a:r>
              <a:rPr lang="en-GB" sz="21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Effective reporting, ensuring risk is being managed appropriately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726434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Types of Financial Risks in Hotels</a:t>
            </a:r>
          </a:p>
        </p:txBody>
      </p:sp>
      <p:sp>
        <p:nvSpPr>
          <p:cNvPr id="3" name="Content Placeholder 2"/>
          <p:cNvSpPr>
            <a:spLocks noGrp="1"/>
          </p:cNvSpPr>
          <p:nvPr>
            <p:ph idx="1"/>
          </p:nvPr>
        </p:nvSpPr>
        <p:spPr/>
        <p:txBody>
          <a:bodyPr/>
          <a:lstStyle/>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Market Risks.</a:t>
            </a:r>
          </a:p>
          <a:p>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Operational Risks.</a:t>
            </a:r>
          </a:p>
          <a:p>
            <a:endPar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Financial Risks.</a:t>
            </a:r>
          </a:p>
          <a:p>
            <a:endPar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Regulatory &amp; Compliance Risks.</a:t>
            </a:r>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60711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Types of Financial Risks in Hotels</a:t>
            </a:r>
          </a:p>
        </p:txBody>
      </p:sp>
      <p:sp>
        <p:nvSpPr>
          <p:cNvPr id="3" name="Content Placeholder 2"/>
          <p:cNvSpPr>
            <a:spLocks noGrp="1"/>
          </p:cNvSpPr>
          <p:nvPr>
            <p:ph idx="1"/>
          </p:nvPr>
        </p:nvSpPr>
        <p:spPr/>
        <p:txBody>
          <a:bodyPr/>
          <a:lstStyle/>
          <a:p>
            <a:pPr marL="0" indent="0">
              <a:buNone/>
            </a:pPr>
            <a:r>
              <a:rPr lang="en-GB" sz="24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Market Risks: </a:t>
            </a: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associated with changes in market conditions that can affect a hotel's revenue and profitability.</a:t>
            </a:r>
          </a:p>
          <a:p>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Example:</a:t>
            </a:r>
          </a:p>
          <a:p>
            <a:pPr algn="just"/>
            <a:r>
              <a:rPr lang="en-GB" sz="2400" dirty="0">
                <a:solidFill>
                  <a:srgbClr val="FF0000"/>
                </a:solidFill>
                <a:highlight>
                  <a:srgbClr val="FFFF00"/>
                </a:highlight>
                <a:latin typeface="Söhne"/>
              </a:rPr>
              <a:t>Seasonal variations in tourism can lead to fluctuations in room occupancy rates</a:t>
            </a:r>
            <a:r>
              <a:rPr lang="en-GB" sz="2400" dirty="0">
                <a:solidFill>
                  <a:srgbClr val="374151"/>
                </a:solidFill>
                <a:latin typeface="Söhne"/>
              </a:rPr>
              <a:t>. </a:t>
            </a:r>
            <a:r>
              <a:rPr lang="en-GB" sz="2400" b="1" dirty="0">
                <a:solidFill>
                  <a:srgbClr val="00B050"/>
                </a:solidFill>
                <a:latin typeface="Söhne"/>
              </a:rPr>
              <a:t>A ski resort hotel might experience lower occupancy during the summer months, leading to decreased revenue</a:t>
            </a:r>
            <a:r>
              <a:rPr lang="en-GB" sz="2400" dirty="0">
                <a:solidFill>
                  <a:srgbClr val="374151"/>
                </a:solidFill>
                <a:latin typeface="Söhne"/>
              </a:rPr>
              <a:t>. </a:t>
            </a:r>
            <a:r>
              <a:rPr lang="en-GB" sz="2400" dirty="0">
                <a:solidFill>
                  <a:srgbClr val="374151"/>
                </a:solidFill>
                <a:highlight>
                  <a:srgbClr val="FF00FF"/>
                </a:highlight>
                <a:latin typeface="Söhne"/>
              </a:rPr>
              <a:t>Market risk management involves strategies to </a:t>
            </a:r>
            <a:r>
              <a:rPr lang="en-GB" sz="2400" dirty="0">
                <a:solidFill>
                  <a:srgbClr val="374151"/>
                </a:solidFill>
                <a:latin typeface="Söhne"/>
              </a:rPr>
              <a:t>mitigate the impact of these seasonal changes, such as </a:t>
            </a:r>
            <a:r>
              <a:rPr lang="en-GB" sz="2400" dirty="0">
                <a:solidFill>
                  <a:srgbClr val="374151"/>
                </a:solidFill>
                <a:highlight>
                  <a:srgbClr val="FF00FF"/>
                </a:highlight>
                <a:latin typeface="Söhne"/>
              </a:rPr>
              <a:t>offering package deals for summer guests</a:t>
            </a:r>
            <a:r>
              <a:rPr lang="en-GB" sz="2400" dirty="0">
                <a:solidFill>
                  <a:srgbClr val="374151"/>
                </a:solidFill>
                <a:latin typeface="Söhne"/>
              </a:rPr>
              <a:t>.</a:t>
            </a:r>
          </a:p>
          <a:p>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42391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Types of Financial Risks in Hotels</a:t>
            </a:r>
          </a:p>
        </p:txBody>
      </p:sp>
      <p:sp>
        <p:nvSpPr>
          <p:cNvPr id="3" name="Content Placeholder 2"/>
          <p:cNvSpPr>
            <a:spLocks noGrp="1"/>
          </p:cNvSpPr>
          <p:nvPr>
            <p:ph idx="1"/>
          </p:nvPr>
        </p:nvSpPr>
        <p:spPr/>
        <p:txBody>
          <a:bodyPr>
            <a:normAutofit/>
          </a:bodyPr>
          <a:lstStyle/>
          <a:p>
            <a:pPr marL="0" indent="0" algn="just">
              <a:buNone/>
            </a:pPr>
            <a:r>
              <a:rPr lang="en-GB" sz="24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Operational Risks: </a:t>
            </a: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arising from internal processes, turnover rates,  systems, or human error that can disrupt hotel operations and financial stability.</a:t>
            </a:r>
          </a:p>
          <a:p>
            <a:pPr marL="0" indent="0" algn="just">
              <a:buNone/>
            </a:pPr>
            <a:endPar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lgn="just">
              <a:buNone/>
            </a:pP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Example</a:t>
            </a:r>
          </a:p>
          <a:p>
            <a:pPr algn="just"/>
            <a:r>
              <a:rPr lang="en-GB" sz="2400" dirty="0">
                <a:solidFill>
                  <a:srgbClr val="FF0000"/>
                </a:solidFill>
                <a:latin typeface="Söhne"/>
              </a:rPr>
              <a:t>Staffing issues, such as high turnover rates or inadequate training</a:t>
            </a:r>
            <a:r>
              <a:rPr lang="en-GB" sz="2400" dirty="0">
                <a:solidFill>
                  <a:srgbClr val="374151"/>
                </a:solidFill>
                <a:latin typeface="Söhne"/>
              </a:rPr>
              <a:t>, </a:t>
            </a:r>
            <a:r>
              <a:rPr lang="en-GB" sz="2400" dirty="0">
                <a:solidFill>
                  <a:srgbClr val="374151"/>
                </a:solidFill>
                <a:highlight>
                  <a:srgbClr val="FFFF00"/>
                </a:highlight>
                <a:latin typeface="Söhne"/>
              </a:rPr>
              <a:t>can lead to service quality issues and negatively affect the hotel's reputation</a:t>
            </a:r>
            <a:r>
              <a:rPr lang="en-GB" sz="2400" dirty="0">
                <a:solidFill>
                  <a:srgbClr val="374151"/>
                </a:solidFill>
                <a:latin typeface="Söhne"/>
              </a:rPr>
              <a:t>. Operational risk management includes strategies like employee retention programs and comprehensive training to minimize these risks.</a:t>
            </a:r>
          </a:p>
          <a:p>
            <a:pPr marL="0" indent="0" algn="just">
              <a:buNone/>
            </a:pPr>
            <a:endPar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lgn="just">
              <a:buNone/>
            </a:pPr>
            <a:endPar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573528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2227"/>
            <a:ext cx="7886700" cy="1069974"/>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Types of Financial Risks in Hotels</a:t>
            </a:r>
          </a:p>
        </p:txBody>
      </p:sp>
      <p:sp>
        <p:nvSpPr>
          <p:cNvPr id="3" name="Content Placeholder 2"/>
          <p:cNvSpPr>
            <a:spLocks noGrp="1"/>
          </p:cNvSpPr>
          <p:nvPr>
            <p:ph idx="1"/>
          </p:nvPr>
        </p:nvSpPr>
        <p:spPr>
          <a:xfrm>
            <a:off x="2152650" y="1092201"/>
            <a:ext cx="7886700" cy="4351338"/>
          </a:xfrm>
        </p:spPr>
        <p:txBody>
          <a:bodyPr>
            <a:normAutofit lnSpcReduction="10000"/>
          </a:bodyPr>
          <a:lstStyle/>
          <a:p>
            <a:r>
              <a:rPr lang="en-GB" sz="24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Financial Risks: </a:t>
            </a: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associated with the hotel's financial structure and debt obligations.</a:t>
            </a:r>
          </a:p>
          <a:p>
            <a:endPar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Example:</a:t>
            </a:r>
          </a:p>
          <a:p>
            <a:pPr algn="just"/>
            <a:r>
              <a:rPr lang="en-GB" sz="2400" dirty="0">
                <a:solidFill>
                  <a:srgbClr val="FF0000"/>
                </a:solidFill>
                <a:latin typeface="Söhne"/>
              </a:rPr>
              <a:t>If a hotel has taken on a substantial amount of debt to finance expansion, it may face financial risk if it cannot meet its debt repayment obligations during periods of low revenue</a:t>
            </a:r>
            <a:r>
              <a:rPr lang="en-GB" sz="2400" dirty="0">
                <a:solidFill>
                  <a:srgbClr val="374151"/>
                </a:solidFill>
                <a:latin typeface="Söhne"/>
              </a:rPr>
              <a:t>. </a:t>
            </a:r>
            <a:r>
              <a:rPr lang="en-GB" sz="2400" dirty="0">
                <a:solidFill>
                  <a:srgbClr val="374151"/>
                </a:solidFill>
                <a:highlight>
                  <a:srgbClr val="FFFF00"/>
                </a:highlight>
                <a:latin typeface="Söhne"/>
              </a:rPr>
              <a:t>Financial risk management involves strategies like debt refinancing, establishing a financial contingency fund to cover debt payments during lean periods and interim financing </a:t>
            </a:r>
            <a:r>
              <a:rPr lang="en-GB" sz="2400" dirty="0">
                <a:solidFill>
                  <a:srgbClr val="374151"/>
                </a:solidFill>
                <a:latin typeface="Söhne"/>
              </a:rPr>
              <a:t>(short-term loans to cover interrupted operations, resulting in interrupted finances due to lack of revenue generation).</a:t>
            </a:r>
          </a:p>
          <a:p>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448086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8256"/>
            <a:ext cx="7886700" cy="1035845"/>
          </a:xfrm>
        </p:spPr>
        <p:txBody>
          <a:bodyPr/>
          <a:lstStyle/>
          <a:p>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Types of Financial Risks in Hotels</a:t>
            </a:r>
          </a:p>
        </p:txBody>
      </p:sp>
      <p:sp>
        <p:nvSpPr>
          <p:cNvPr id="3" name="Content Placeholder 2"/>
          <p:cNvSpPr>
            <a:spLocks noGrp="1"/>
          </p:cNvSpPr>
          <p:nvPr>
            <p:ph idx="1"/>
          </p:nvPr>
        </p:nvSpPr>
        <p:spPr>
          <a:xfrm>
            <a:off x="2152650" y="936625"/>
            <a:ext cx="7886700" cy="4351338"/>
          </a:xfrm>
        </p:spPr>
        <p:txBody>
          <a:bodyPr>
            <a:normAutofit lnSpcReduction="10000"/>
          </a:bodyPr>
          <a:lstStyle/>
          <a:p>
            <a:pPr algn="just"/>
            <a:endParaRPr lang="en-GB" sz="24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algn="just"/>
            <a:r>
              <a:rPr lang="en-GB" sz="24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Regulatory &amp; Compliance Risks: </a:t>
            </a: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related to the hotel's adherence to local, national, and international regulations and standards.</a:t>
            </a:r>
          </a:p>
          <a:p>
            <a:pPr algn="just"/>
            <a:endPar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lgn="just">
              <a:buNone/>
            </a:pPr>
            <a:r>
              <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Example: </a:t>
            </a:r>
          </a:p>
          <a:p>
            <a:pPr algn="just"/>
            <a:r>
              <a:rPr lang="en-GB" sz="2400" dirty="0">
                <a:solidFill>
                  <a:srgbClr val="FF0000"/>
                </a:solidFill>
                <a:latin typeface="Söhne"/>
              </a:rPr>
              <a:t>A hotel may face regulatory risk if it fails to comply with health and safety standards, resulting in fines or temporary closure</a:t>
            </a:r>
            <a:r>
              <a:rPr lang="en-GB" sz="2400" dirty="0">
                <a:solidFill>
                  <a:srgbClr val="374151"/>
                </a:solidFill>
                <a:latin typeface="Söhne"/>
              </a:rPr>
              <a:t>. Risk management in this context involves implementing rigorous compliance measures, conducting regular inspections, and staying updated on relevant regulations.</a:t>
            </a:r>
            <a:endParaRPr lang="en-GB" sz="24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071267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13FA5B2-1AD3-5C75-5128-3AF5CF9206A2}"/>
              </a:ext>
            </a:extLst>
          </p:cNvPr>
          <p:cNvPicPr>
            <a:picLocks noChangeAspect="1"/>
          </p:cNvPicPr>
          <p:nvPr/>
        </p:nvPicPr>
        <p:blipFill>
          <a:blip r:embed="rId3"/>
          <a:stretch>
            <a:fillRect/>
          </a:stretch>
        </p:blipFill>
        <p:spPr>
          <a:xfrm>
            <a:off x="2378957" y="1116523"/>
            <a:ext cx="7434086" cy="3661565"/>
          </a:xfrm>
          <a:prstGeom prst="rect">
            <a:avLst/>
          </a:prstGeom>
        </p:spPr>
      </p:pic>
      <p:pic>
        <p:nvPicPr>
          <p:cNvPr id="4" name="Picture 3" descr="A red and blue clock with white numbers&#10;&#10;Description automatically generated">
            <a:extLst>
              <a:ext uri="{FF2B5EF4-FFF2-40B4-BE49-F238E27FC236}">
                <a16:creationId xmlns:a16="http://schemas.microsoft.com/office/drawing/2014/main" id="{3C3E31E5-C594-2815-E64D-996CFD3979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49349" y="3429001"/>
            <a:ext cx="1993385" cy="1349087"/>
          </a:xfrm>
          <a:prstGeom prst="rect">
            <a:avLst/>
          </a:prstGeom>
        </p:spPr>
      </p:pic>
    </p:spTree>
    <p:extLst>
      <p:ext uri="{BB962C8B-B14F-4D97-AF65-F5344CB8AC3E}">
        <p14:creationId xmlns:p14="http://schemas.microsoft.com/office/powerpoint/2010/main" val="1110891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36192-4F49-2F80-BA71-101A52633BEB}"/>
              </a:ext>
            </a:extLst>
          </p:cNvPr>
          <p:cNvSpPr>
            <a:spLocks noGrp="1"/>
          </p:cNvSpPr>
          <p:nvPr>
            <p:ph type="title"/>
          </p:nvPr>
        </p:nvSpPr>
        <p:spPr>
          <a:xfrm>
            <a:off x="2152650" y="22227"/>
            <a:ext cx="7886700" cy="854074"/>
          </a:xfrm>
        </p:spPr>
        <p:txBody>
          <a:bodyPr/>
          <a:lstStyle/>
          <a:p>
            <a:r>
              <a:rPr lang="en-GB" b="1" i="0" dirty="0">
                <a:solidFill>
                  <a:schemeClr val="accent1">
                    <a:lumMod val="50000"/>
                  </a:schemeClr>
                </a:solidFill>
                <a:effectLst/>
                <a:latin typeface="Open Sans" panose="020B0606030504020204" pitchFamily="34" charset="0"/>
                <a:ea typeface="Open Sans" panose="020B0606030504020204" pitchFamily="34" charset="0"/>
                <a:cs typeface="Open Sans" panose="020B0606030504020204" pitchFamily="34" charset="0"/>
              </a:rPr>
              <a:t>Strategies to Mitigate Financial Risks</a:t>
            </a:r>
            <a:endPar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Content Placeholder 2">
            <a:extLst>
              <a:ext uri="{FF2B5EF4-FFF2-40B4-BE49-F238E27FC236}">
                <a16:creationId xmlns:a16="http://schemas.microsoft.com/office/drawing/2014/main" id="{6E556567-C362-F68D-CD82-4AB5BD58B8A7}"/>
              </a:ext>
            </a:extLst>
          </p:cNvPr>
          <p:cNvSpPr>
            <a:spLocks noGrp="1"/>
          </p:cNvSpPr>
          <p:nvPr>
            <p:ph idx="1"/>
          </p:nvPr>
        </p:nvSpPr>
        <p:spPr>
          <a:xfrm>
            <a:off x="1854200" y="876301"/>
            <a:ext cx="8534400" cy="4838699"/>
          </a:xfrm>
        </p:spPr>
        <p:txBody>
          <a:bodyPr>
            <a:normAutofit/>
          </a:bodyPr>
          <a:lstStyle/>
          <a:p>
            <a:pPr marL="0" indent="0">
              <a:buNone/>
            </a:pPr>
            <a:r>
              <a:rPr lang="en-GB" sz="32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1. Group Discussion</a:t>
            </a:r>
          </a:p>
          <a:p>
            <a:pPr marL="0" indent="0">
              <a:buNone/>
            </a:pPr>
            <a:endPar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r>
              <a:rPr lang="en-GB" sz="2800" dirty="0"/>
              <a:t>Discuss and present any three (3) strategies to mitigate financial risks in a hotel.</a:t>
            </a:r>
          </a:p>
          <a:p>
            <a:pPr marL="0" indent="0">
              <a:buNone/>
            </a:pPr>
            <a:endParaRPr lang="en-GB" sz="28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r>
              <a:rPr lang="en-GB" sz="28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2. Individual Task</a:t>
            </a:r>
          </a:p>
          <a:p>
            <a:pPr marL="0" indent="0">
              <a:buNone/>
            </a:pPr>
            <a:r>
              <a:rPr lang="en-GB" sz="2800" dirty="0"/>
              <a:t>Read the case study (refer to the document I have given you) and answer the questions that follow.</a:t>
            </a:r>
          </a:p>
          <a:p>
            <a:pPr marL="0" indent="0">
              <a:buNone/>
            </a:pPr>
            <a:endParaRPr lang="en-GB" sz="2800"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endParaRPr lang="en-GB" sz="28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948158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36192-4F49-2F80-BA71-101A52633BEB}"/>
              </a:ext>
            </a:extLst>
          </p:cNvPr>
          <p:cNvSpPr>
            <a:spLocks noGrp="1"/>
          </p:cNvSpPr>
          <p:nvPr>
            <p:ph type="title"/>
          </p:nvPr>
        </p:nvSpPr>
        <p:spPr>
          <a:xfrm>
            <a:off x="2152650" y="22227"/>
            <a:ext cx="7886700" cy="854074"/>
          </a:xfrm>
        </p:spPr>
        <p:txBody>
          <a:bodyPr/>
          <a:lstStyle/>
          <a:p>
            <a:r>
              <a:rPr lang="en-GB" b="1" i="0" dirty="0">
                <a:solidFill>
                  <a:schemeClr val="accent1">
                    <a:lumMod val="50000"/>
                  </a:schemeClr>
                </a:solidFill>
                <a:effectLst/>
                <a:latin typeface="Open Sans" panose="020B0606030504020204" pitchFamily="34" charset="0"/>
                <a:ea typeface="Open Sans" panose="020B0606030504020204" pitchFamily="34" charset="0"/>
                <a:cs typeface="Open Sans" panose="020B0606030504020204" pitchFamily="34" charset="0"/>
              </a:rPr>
              <a:t>Strategies to Mitigate Financial Risks</a:t>
            </a:r>
            <a:endPar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Content Placeholder 2">
            <a:extLst>
              <a:ext uri="{FF2B5EF4-FFF2-40B4-BE49-F238E27FC236}">
                <a16:creationId xmlns:a16="http://schemas.microsoft.com/office/drawing/2014/main" id="{6E556567-C362-F68D-CD82-4AB5BD58B8A7}"/>
              </a:ext>
            </a:extLst>
          </p:cNvPr>
          <p:cNvSpPr>
            <a:spLocks noGrp="1"/>
          </p:cNvSpPr>
          <p:nvPr>
            <p:ph idx="1"/>
          </p:nvPr>
        </p:nvSpPr>
        <p:spPr>
          <a:xfrm>
            <a:off x="1854200" y="876301"/>
            <a:ext cx="8534400" cy="4838699"/>
          </a:xfrm>
        </p:spPr>
        <p:txBody>
          <a:bodyPr>
            <a:normAutofit/>
          </a:bodyPr>
          <a:lstStyle/>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Insurance: </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transferring the financial risk of certain events or losses to an insurance company in exchange for premium payments (</a:t>
            </a:r>
            <a:r>
              <a:rPr lang="en-GB" b="0" i="0" dirty="0">
                <a:solidFill>
                  <a:srgbClr val="FF0000"/>
                </a:solidFill>
                <a:effectLst/>
                <a:latin typeface="Söhne"/>
              </a:rPr>
              <a:t>to protect against damages from natural disasters</a:t>
            </a:r>
            <a:r>
              <a:rPr lang="en-GB" b="0" i="0" dirty="0">
                <a:solidFill>
                  <a:srgbClr val="374151"/>
                </a:solidFill>
                <a:effectLst/>
                <a:latin typeface="Söhne"/>
              </a:rPr>
              <a:t>)</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a:t>
            </a:r>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Diversification: </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the practice of spreading revenue sources across multiple streams to reduce reliance on a single source of income (</a:t>
            </a:r>
            <a:r>
              <a:rPr lang="en-GB" b="0" i="0" dirty="0">
                <a:solidFill>
                  <a:srgbClr val="374151"/>
                </a:solidFill>
                <a:effectLst/>
                <a:highlight>
                  <a:srgbClr val="FFFF00"/>
                </a:highlight>
                <a:latin typeface="Söhne"/>
              </a:rPr>
              <a:t>offering additional services like hosting events, operating restaurants, or providing spa services</a:t>
            </a:r>
            <a:r>
              <a:rPr lang="en-GB" b="0" i="0" dirty="0">
                <a:solidFill>
                  <a:srgbClr val="374151"/>
                </a:solidFill>
                <a:effectLst/>
                <a:latin typeface="Söhne"/>
              </a:rPr>
              <a:t>)</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a:t>
            </a:r>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Financial Planning: </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involves creating a comprehensive financial strategy that includes budgeting, forecasting, and risk mitigation plans (</a:t>
            </a:r>
            <a:r>
              <a:rPr lang="en-GB" b="0" i="0" dirty="0">
                <a:solidFill>
                  <a:schemeClr val="accent1"/>
                </a:solidFill>
                <a:effectLst/>
                <a:latin typeface="Söhne"/>
              </a:rPr>
              <a:t>to set aside a portion of its revenue for unexpected expenses or revenue shortfalls</a:t>
            </a:r>
            <a:r>
              <a:rPr lang="en-GB" b="0" i="0" dirty="0">
                <a:solidFill>
                  <a:srgbClr val="374151"/>
                </a:solidFill>
                <a:effectLst/>
                <a:latin typeface="Söhne"/>
              </a:rPr>
              <a:t>)</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a:t>
            </a:r>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b="1"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Operational Controls: </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procedures and protocols put in place to minimize operational risks and financial losses (</a:t>
            </a:r>
            <a:r>
              <a:rPr lang="en-GB" b="0" i="0" dirty="0">
                <a:solidFill>
                  <a:schemeClr val="accent2"/>
                </a:solidFill>
                <a:effectLst/>
                <a:latin typeface="Söhne"/>
              </a:rPr>
              <a:t>Implementing regular maintenance and safety checks for hotel facilities helps reduce the risk of unexpected breakdowns or accidents</a:t>
            </a:r>
            <a:r>
              <a:rPr lang="en-GB" b="0" i="0" dirty="0">
                <a:solidFill>
                  <a:srgbClr val="374151"/>
                </a:solidFill>
                <a:effectLst/>
                <a:latin typeface="Söhne"/>
              </a:rPr>
              <a:t>)</a:t>
            </a:r>
            <a:r>
              <a:rPr lang="en-GB" b="0" i="0" dirty="0">
                <a:solidFill>
                  <a:schemeClr val="tx1">
                    <a:lumMod val="65000"/>
                    <a:lumOff val="35000"/>
                  </a:schemeClr>
                </a:solidFill>
                <a:effectLst/>
                <a:latin typeface="Open Sans" panose="020B0606030504020204" pitchFamily="34" charset="0"/>
                <a:ea typeface="Open Sans" panose="020B0606030504020204" pitchFamily="34" charset="0"/>
                <a:cs typeface="Open Sans" panose="020B0606030504020204" pitchFamily="34" charset="0"/>
              </a:rPr>
              <a:t>.</a:t>
            </a:r>
            <a:endParaRPr lang="en-GB"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304289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DCD59-C283-450A-B9B8-9ABCD39EAA75}"/>
              </a:ext>
            </a:extLst>
          </p:cNvPr>
          <p:cNvSpPr>
            <a:spLocks noGrp="1"/>
          </p:cNvSpPr>
          <p:nvPr>
            <p:ph type="title"/>
          </p:nvPr>
        </p:nvSpPr>
        <p:spPr/>
        <p:txBody>
          <a:bodyPr/>
          <a:lstStyle/>
          <a:p>
            <a:pPr algn="ctr"/>
            <a:r>
              <a:rPr lang="en-GB" dirty="0"/>
              <a:t>Assignment One Support</a:t>
            </a:r>
          </a:p>
        </p:txBody>
      </p:sp>
      <p:sp>
        <p:nvSpPr>
          <p:cNvPr id="3" name="Content Placeholder 2">
            <a:extLst>
              <a:ext uri="{FF2B5EF4-FFF2-40B4-BE49-F238E27FC236}">
                <a16:creationId xmlns:a16="http://schemas.microsoft.com/office/drawing/2014/main" id="{2597D6EE-ECDC-AA85-4B58-5F808394E863}"/>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2800" dirty="0"/>
              <a:t>Any questions?</a:t>
            </a:r>
          </a:p>
        </p:txBody>
      </p:sp>
    </p:spTree>
    <p:extLst>
      <p:ext uri="{BB962C8B-B14F-4D97-AF65-F5344CB8AC3E}">
        <p14:creationId xmlns:p14="http://schemas.microsoft.com/office/powerpoint/2010/main" val="41087497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6F32-CD39-8F17-42F2-ADCDABA9460D}"/>
              </a:ext>
            </a:extLst>
          </p:cNvPr>
          <p:cNvSpPr>
            <a:spLocks noGrp="1"/>
          </p:cNvSpPr>
          <p:nvPr>
            <p:ph type="title"/>
          </p:nvPr>
        </p:nvSpPr>
        <p:spPr/>
        <p:txBody>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Essential!!!!</a:t>
            </a:r>
          </a:p>
        </p:txBody>
      </p:sp>
      <p:sp>
        <p:nvSpPr>
          <p:cNvPr id="3" name="Content Placeholder 2">
            <a:extLst>
              <a:ext uri="{FF2B5EF4-FFF2-40B4-BE49-F238E27FC236}">
                <a16:creationId xmlns:a16="http://schemas.microsoft.com/office/drawing/2014/main" id="{0C0AACA0-F332-6F96-F160-62CF43E5BD8B}"/>
              </a:ext>
            </a:extLst>
          </p:cNvPr>
          <p:cNvSpPr>
            <a:spLocks noGrp="1"/>
          </p:cNvSpPr>
          <p:nvPr>
            <p:ph idx="1"/>
          </p:nvPr>
        </p:nvSpPr>
        <p:spPr/>
        <p:txBody>
          <a:bodyPr/>
          <a:lstStyle/>
          <a:p>
            <a:pPr marL="0" indent="0">
              <a:buNone/>
            </a:pPr>
            <a:r>
              <a:rPr lang="en-GB" sz="2400"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Financial Analysis Ratios</a:t>
            </a:r>
            <a:endPar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endParaRPr lang="en-GB"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Current Ratio</a:t>
            </a:r>
          </a:p>
          <a:p>
            <a:r>
              <a:rPr lang="en-GB"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Quick Ratio</a:t>
            </a:r>
          </a:p>
          <a:p>
            <a:r>
              <a:rPr lang="en-GB"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Debt-to-Equity Ratio</a:t>
            </a:r>
          </a:p>
          <a:p>
            <a:r>
              <a:rPr lang="en-GB"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Return on Assets</a:t>
            </a:r>
          </a:p>
          <a:p>
            <a:r>
              <a:rPr lang="en-GB"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Return on Equity</a:t>
            </a:r>
          </a:p>
        </p:txBody>
      </p:sp>
    </p:spTree>
    <p:extLst>
      <p:ext uri="{BB962C8B-B14F-4D97-AF65-F5344CB8AC3E}">
        <p14:creationId xmlns:p14="http://schemas.microsoft.com/office/powerpoint/2010/main" val="23340485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3FD253-9174-D0F1-72E8-AC6F3C371C29}"/>
              </a:ext>
            </a:extLst>
          </p:cNvPr>
          <p:cNvSpPr txBox="1">
            <a:spLocks/>
          </p:cNvSpPr>
          <p:nvPr/>
        </p:nvSpPr>
        <p:spPr>
          <a:xfrm>
            <a:off x="1964465" y="383681"/>
            <a:ext cx="8546651" cy="1458124"/>
          </a:xfrm>
          <a:prstGeom prst="rect">
            <a:avLst/>
          </a:prstGeom>
        </p:spPr>
        <p:txBody>
          <a:bodyPr vert="horz" lIns="91440" tIns="45720" rIns="91440" bIns="45720" rtlCol="0" anchor="b">
            <a:normAutofit fontScale="97500"/>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r" fontAlgn="t">
              <a:lnSpc>
                <a:spcPct val="115000"/>
              </a:lnSpc>
              <a:spcBef>
                <a:spcPts val="600"/>
              </a:spcBef>
              <a:spcAft>
                <a:spcPts val="600"/>
              </a:spcAft>
            </a:pPr>
            <a:r>
              <a:rPr lang="en-GB" sz="3200" b="1" u="sng" dirty="0"/>
              <a:t>Assessment 2</a:t>
            </a:r>
            <a:br>
              <a:rPr lang="en-GB" sz="3200" b="1" u="sng" dirty="0"/>
            </a:br>
            <a:r>
              <a:rPr lang="en-GB" sz="2400" b="1" dirty="0"/>
              <a:t>DEADLINE: Friday 16</a:t>
            </a:r>
            <a:r>
              <a:rPr lang="en-GB" sz="2400" b="1" baseline="30000" dirty="0"/>
              <a:t>th</a:t>
            </a:r>
            <a:r>
              <a:rPr lang="en-GB" sz="2400" b="1" dirty="0"/>
              <a:t> January 2026, 23.59</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2000 words Report </a:t>
            </a:r>
            <a:endParaRPr lang="en-GB" sz="1400" dirty="0"/>
          </a:p>
        </p:txBody>
      </p:sp>
      <p:sp>
        <p:nvSpPr>
          <p:cNvPr id="5" name="TextBox 4">
            <a:extLst>
              <a:ext uri="{FF2B5EF4-FFF2-40B4-BE49-F238E27FC236}">
                <a16:creationId xmlns:a16="http://schemas.microsoft.com/office/drawing/2014/main" id="{2D2C5D3D-8237-F3C2-25EB-2901309627B1}"/>
              </a:ext>
            </a:extLst>
          </p:cNvPr>
          <p:cNvSpPr txBox="1"/>
          <p:nvPr/>
        </p:nvSpPr>
        <p:spPr>
          <a:xfrm>
            <a:off x="1881896" y="1841805"/>
            <a:ext cx="8428208" cy="3930115"/>
          </a:xfrm>
          <a:prstGeom prst="rect">
            <a:avLst/>
          </a:prstGeom>
          <a:noFill/>
        </p:spPr>
        <p:txBody>
          <a:bodyPr wrap="square">
            <a:spAutoFit/>
          </a:bodyPr>
          <a:lstStyle/>
          <a:p>
            <a:pPr>
              <a:lnSpc>
                <a:spcPct val="115000"/>
              </a:lnSpc>
              <a:spcAft>
                <a:spcPts val="1000"/>
              </a:spcAft>
            </a:pPr>
            <a:r>
              <a:rPr lang="en-GB" b="1" dirty="0">
                <a:latin typeface="Arial" panose="020B0604020202020204" pitchFamily="34" charset="0"/>
                <a:ea typeface="Calibri" panose="020F0502020204030204" pitchFamily="34" charset="0"/>
              </a:rPr>
              <a:t>Written Business Report – 2000 words (+/- 10%) </a:t>
            </a:r>
            <a:endParaRPr lang="en-GB" dirty="0">
              <a:latin typeface="Calibri" panose="020F0502020204030204" pitchFamily="34" charset="0"/>
              <a:ea typeface="Calibri" panose="020F0502020204030204" pitchFamily="34" charset="0"/>
            </a:endParaRPr>
          </a:p>
          <a:p>
            <a:r>
              <a:rPr lang="en-GB" b="1" dirty="0"/>
              <a:t>Case Study: Coastal Horizon Hotel </a:t>
            </a:r>
            <a:endParaRPr lang="en-GB" dirty="0"/>
          </a:p>
          <a:p>
            <a:r>
              <a:rPr lang="en-GB" b="1" dirty="0"/>
              <a:t> </a:t>
            </a:r>
            <a:endParaRPr lang="en-GB" dirty="0"/>
          </a:p>
          <a:p>
            <a:pPr algn="just">
              <a:lnSpc>
                <a:spcPct val="115000"/>
              </a:lnSpc>
              <a:spcAft>
                <a:spcPts val="1000"/>
              </a:spcAft>
            </a:pPr>
            <a:r>
              <a:rPr lang="en-GB" b="1" dirty="0">
                <a:latin typeface="Arial" panose="020B0604020202020204" pitchFamily="34" charset="0"/>
                <a:ea typeface="Calibri" panose="020F0502020204030204" pitchFamily="34" charset="0"/>
              </a:rPr>
              <a:t> </a:t>
            </a:r>
            <a:endParaRPr lang="en-GB" dirty="0">
              <a:latin typeface="Calibri" panose="020F0502020204030204" pitchFamily="34" charset="0"/>
              <a:ea typeface="Calibri" panose="020F0502020204030204" pitchFamily="34" charset="0"/>
            </a:endParaRPr>
          </a:p>
          <a:p>
            <a:pPr algn="just"/>
            <a:r>
              <a:rPr lang="en-GB" b="1" dirty="0"/>
              <a:t>Introduction: </a:t>
            </a:r>
            <a:r>
              <a:rPr lang="en-GB" dirty="0"/>
              <a:t>The Coastal Horizon Hotel with restaurant, bar and event facilities located in the coast, was once a thriving destination for vacationers seeking relaxation and luxury. However, in recent years, the hotel has experienced a decline in revenue, occupancy rates, and customer satisfaction. The owner, is concerned about the future viability of the business and has enlisted your expertise to assess if the business can be salvaged through a turnaround strategy. </a:t>
            </a:r>
          </a:p>
          <a:p>
            <a:pPr>
              <a:lnSpc>
                <a:spcPct val="115000"/>
              </a:lnSpc>
              <a:spcAft>
                <a:spcPts val="1000"/>
              </a:spcAft>
            </a:pPr>
            <a:r>
              <a:rPr lang="en-GB" dirty="0">
                <a:latin typeface="Arial" panose="020B0604020202020204" pitchFamily="34" charset="0"/>
                <a:ea typeface="Calibri" panose="020F0502020204030204" pitchFamily="34" charset="0"/>
              </a:rPr>
              <a:t> </a:t>
            </a:r>
            <a:endParaRPr lang="en-GB" dirty="0">
              <a:latin typeface="Calibri" panose="020F0502020204030204" pitchFamily="34" charset="0"/>
              <a:ea typeface="Calibri" panose="020F0502020204030204" pitchFamily="34" charset="0"/>
            </a:endParaRPr>
          </a:p>
          <a:p>
            <a:pPr marR="490220" algn="just">
              <a:lnSpc>
                <a:spcPct val="150000"/>
              </a:lnSpc>
              <a:spcBef>
                <a:spcPts val="460"/>
              </a:spcBef>
            </a:pPr>
            <a:endParaRPr lang="en-GB" sz="1050"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457633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2C5D3D-8237-F3C2-25EB-2901309627B1}"/>
              </a:ext>
            </a:extLst>
          </p:cNvPr>
          <p:cNvSpPr txBox="1"/>
          <p:nvPr/>
        </p:nvSpPr>
        <p:spPr>
          <a:xfrm>
            <a:off x="1786333" y="1221572"/>
            <a:ext cx="8428208" cy="5082738"/>
          </a:xfrm>
          <a:prstGeom prst="rect">
            <a:avLst/>
          </a:prstGeom>
          <a:noFill/>
        </p:spPr>
        <p:txBody>
          <a:bodyPr wrap="square">
            <a:spAutoFit/>
          </a:bodyPr>
          <a:lstStyle/>
          <a:p>
            <a:r>
              <a:rPr lang="en-GB" b="1" dirty="0"/>
              <a:t>Market Analysis: </a:t>
            </a:r>
            <a:endParaRPr lang="en-GB" dirty="0"/>
          </a:p>
          <a:p>
            <a:pPr lvl="0"/>
            <a:r>
              <a:rPr lang="en-GB" dirty="0"/>
              <a:t>The coastal market is highly competitive, with several newer, more modern resorts in the vicinity.</a:t>
            </a:r>
          </a:p>
          <a:p>
            <a:pPr lvl="0"/>
            <a:r>
              <a:rPr lang="en-GB" dirty="0"/>
              <a:t>Customer preferences have shifted.</a:t>
            </a:r>
          </a:p>
          <a:p>
            <a:pPr lvl="0"/>
            <a:r>
              <a:rPr lang="en-GB" dirty="0"/>
              <a:t>The Coastal Horizon Hotel’s customer reviews indicate declining service quality and outdated amenities.</a:t>
            </a:r>
          </a:p>
          <a:p>
            <a:r>
              <a:rPr lang="en-GB" b="1" dirty="0"/>
              <a:t> </a:t>
            </a:r>
            <a:endParaRPr lang="en-GB" dirty="0"/>
          </a:p>
          <a:p>
            <a:r>
              <a:rPr lang="en-GB" b="1" dirty="0"/>
              <a:t>Scope and Objectives: The primary objectives of this assessment are to:</a:t>
            </a:r>
            <a:endParaRPr lang="en-GB" dirty="0"/>
          </a:p>
          <a:p>
            <a:pPr lvl="0"/>
            <a:r>
              <a:rPr lang="en-GB" dirty="0"/>
              <a:t>Analyse the Coastal Horizon Hotel’s financial performance over the past three years. </a:t>
            </a:r>
          </a:p>
          <a:p>
            <a:pPr lvl="0"/>
            <a:r>
              <a:rPr lang="en-GB" dirty="0"/>
              <a:t>Identify the key reasons behind the decline in profitability, taking into consideration, real-world events and the current economy. </a:t>
            </a:r>
          </a:p>
          <a:p>
            <a:pPr lvl="0"/>
            <a:r>
              <a:rPr lang="en-GB" dirty="0"/>
              <a:t>Create a comprehensive turnaround strategy to revitalise the hotel's financial health and restore its reputation as a premier vacation destination or most viable financial outcomes. </a:t>
            </a:r>
          </a:p>
          <a:p>
            <a:pPr lvl="0"/>
            <a:endParaRPr lang="en-GB" dirty="0"/>
          </a:p>
          <a:p>
            <a:pPr lvl="0"/>
            <a:endParaRPr lang="en-GB" dirty="0"/>
          </a:p>
          <a:p>
            <a:pPr lvl="0"/>
            <a:r>
              <a:rPr lang="en-GB" b="1" dirty="0"/>
              <a:t>Refer to the Moodle Handbook for details.</a:t>
            </a:r>
          </a:p>
          <a:p>
            <a:pPr marR="490220" algn="just">
              <a:lnSpc>
                <a:spcPct val="150000"/>
              </a:lnSpc>
              <a:spcBef>
                <a:spcPts val="460"/>
              </a:spcBef>
            </a:pPr>
            <a:endParaRPr lang="en-GB" sz="1050"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58017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704474" y="192505"/>
            <a:ext cx="8334876" cy="5984458"/>
          </a:xfrm>
        </p:spPr>
        <p:txBody>
          <a:bodyPr/>
          <a:lstStyle/>
          <a:p>
            <a:pPr marL="0" indent="0">
              <a:buNone/>
            </a:pPr>
            <a:r>
              <a:rPr lang="en-GB" dirty="0">
                <a:latin typeface="Open Sans" panose="020B0606030504020204" pitchFamily="34" charset="0"/>
                <a:ea typeface="Open Sans" panose="020B0606030504020204" pitchFamily="34" charset="0"/>
                <a:cs typeface="Open Sans" panose="020B0606030504020204" pitchFamily="34" charset="0"/>
              </a:rPr>
              <a:t>Assessment 2                                                       </a:t>
            </a:r>
            <a:r>
              <a:rPr lang="en-GB" sz="28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t>Assessment 2</a:t>
            </a:r>
            <a:br>
              <a:rPr lang="en-GB" sz="28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1600" b="1" dirty="0">
                <a:solidFill>
                  <a:srgbClr val="FF0000"/>
                </a:solidFill>
                <a:latin typeface="Open Sans" panose="020B0606030504020204" pitchFamily="34" charset="0"/>
                <a:ea typeface="Open Sans" panose="020B0606030504020204" pitchFamily="34" charset="0"/>
                <a:cs typeface="Open Sans" panose="020B0606030504020204" pitchFamily="34" charset="0"/>
              </a:rPr>
              <a:t>DEADLINE: Friday 16</a:t>
            </a:r>
            <a:r>
              <a:rPr lang="en-GB" sz="1600" b="1" baseline="30000" dirty="0">
                <a:solidFill>
                  <a:srgbClr val="FF0000"/>
                </a:solidFill>
                <a:latin typeface="Open Sans" panose="020B0606030504020204" pitchFamily="34" charset="0"/>
                <a:ea typeface="Open Sans" panose="020B0606030504020204" pitchFamily="34" charset="0"/>
                <a:cs typeface="Open Sans" panose="020B0606030504020204" pitchFamily="34" charset="0"/>
              </a:rPr>
              <a:t>th</a:t>
            </a:r>
            <a:r>
              <a:rPr lang="en-GB" sz="1600" b="1" dirty="0">
                <a:solidFill>
                  <a:srgbClr val="FF0000"/>
                </a:solidFill>
                <a:latin typeface="Open Sans" panose="020B0606030504020204" pitchFamily="34" charset="0"/>
                <a:ea typeface="Open Sans" panose="020B0606030504020204" pitchFamily="34" charset="0"/>
                <a:cs typeface="Open Sans" panose="020B0606030504020204" pitchFamily="34" charset="0"/>
              </a:rPr>
              <a:t> January 2026 by 23: 59</a:t>
            </a:r>
            <a:br>
              <a:rPr lang="en-GB" sz="1400" b="1" dirty="0">
                <a:latin typeface="Open Sans" panose="020B0606030504020204" pitchFamily="34" charset="0"/>
                <a:ea typeface="Open Sans" panose="020B0606030504020204" pitchFamily="34" charset="0"/>
                <a:cs typeface="Open Sans" panose="020B0606030504020204" pitchFamily="34" charset="0"/>
              </a:rPr>
            </a:br>
            <a:r>
              <a:rPr lang="en-GB" sz="1400" b="1" dirty="0">
                <a:latin typeface="Open Sans" panose="020B0606030504020204" pitchFamily="34" charset="0"/>
                <a:ea typeface="Open Sans" panose="020B0606030504020204" pitchFamily="34" charset="0"/>
                <a:cs typeface="Open Sans" panose="020B0606030504020204" pitchFamily="34" charset="0"/>
              </a:rPr>
              <a:t>2000 words Report </a:t>
            </a:r>
            <a:endParaRPr lang="en-GB" sz="1400" dirty="0">
              <a:latin typeface="Open Sans" panose="020B0606030504020204" pitchFamily="34" charset="0"/>
              <a:ea typeface="Open Sans" panose="020B0606030504020204" pitchFamily="34" charset="0"/>
              <a:cs typeface="Open Sans" panose="020B0606030504020204" pitchFamily="34" charset="0"/>
            </a:endParaRPr>
          </a:p>
          <a:p>
            <a:pPr marL="0" indent="0">
              <a:buNone/>
            </a:pPr>
            <a:endParaRPr lang="en-GB" dirty="0"/>
          </a:p>
          <a:p>
            <a:pPr marL="0" indent="0">
              <a:buNone/>
            </a:pPr>
            <a:r>
              <a:rPr lang="en-GB" dirty="0"/>
              <a:t>Report structure:</a:t>
            </a:r>
          </a:p>
          <a:p>
            <a:pPr>
              <a:buFont typeface="Wingdings" panose="05000000000000000000" pitchFamily="2" charset="2"/>
              <a:buChar char="ü"/>
            </a:pPr>
            <a:r>
              <a:rPr lang="en-GB" dirty="0"/>
              <a:t>Title/Cover page</a:t>
            </a:r>
          </a:p>
          <a:p>
            <a:pPr>
              <a:buFont typeface="Wingdings" panose="05000000000000000000" pitchFamily="2" charset="2"/>
              <a:buChar char="ü"/>
            </a:pPr>
            <a:r>
              <a:rPr lang="en-GB" dirty="0"/>
              <a:t>Acknowledgement of Generative AI use</a:t>
            </a:r>
          </a:p>
          <a:p>
            <a:pPr>
              <a:buFont typeface="Wingdings" panose="05000000000000000000" pitchFamily="2" charset="2"/>
              <a:buChar char="ü"/>
            </a:pPr>
            <a:r>
              <a:rPr lang="en-GB" dirty="0"/>
              <a:t>Executive Summary</a:t>
            </a:r>
          </a:p>
          <a:p>
            <a:pPr>
              <a:buFont typeface="Wingdings" panose="05000000000000000000" pitchFamily="2" charset="2"/>
              <a:buChar char="ü"/>
            </a:pPr>
            <a:r>
              <a:rPr lang="en-GB" dirty="0"/>
              <a:t>Table of contents</a:t>
            </a:r>
          </a:p>
          <a:p>
            <a:pPr>
              <a:buFont typeface="Wingdings" panose="05000000000000000000" pitchFamily="2" charset="2"/>
              <a:buChar char="ü"/>
            </a:pPr>
            <a:r>
              <a:rPr lang="en-GB" dirty="0"/>
              <a:t>Introduction</a:t>
            </a:r>
          </a:p>
          <a:p>
            <a:pPr>
              <a:buFont typeface="Wingdings" panose="05000000000000000000" pitchFamily="2" charset="2"/>
              <a:buChar char="ü"/>
            </a:pPr>
            <a:r>
              <a:rPr lang="en-GB" dirty="0"/>
              <a:t>Main body (with all the individual subheadings)</a:t>
            </a:r>
          </a:p>
          <a:p>
            <a:pPr>
              <a:buFont typeface="Wingdings" panose="05000000000000000000" pitchFamily="2" charset="2"/>
              <a:buChar char="ü"/>
            </a:pPr>
            <a:r>
              <a:rPr lang="en-GB" dirty="0"/>
              <a:t>Conclusion</a:t>
            </a:r>
          </a:p>
          <a:p>
            <a:pPr>
              <a:buFont typeface="Wingdings" panose="05000000000000000000" pitchFamily="2" charset="2"/>
              <a:buChar char="ü"/>
            </a:pPr>
            <a:r>
              <a:rPr lang="en-GB" dirty="0"/>
              <a:t>Recommendations</a:t>
            </a:r>
          </a:p>
          <a:p>
            <a:pPr>
              <a:buFont typeface="Wingdings" panose="05000000000000000000" pitchFamily="2" charset="2"/>
              <a:buChar char="ü"/>
            </a:pPr>
            <a:r>
              <a:rPr lang="en-GB" dirty="0"/>
              <a:t>Reference list</a:t>
            </a:r>
          </a:p>
          <a:p>
            <a:pPr marL="0" indent="0">
              <a:buNone/>
            </a:pPr>
            <a:endParaRPr lang="en-GB" dirty="0"/>
          </a:p>
        </p:txBody>
      </p:sp>
    </p:spTree>
    <p:extLst>
      <p:ext uri="{BB962C8B-B14F-4D97-AF65-F5344CB8AC3E}">
        <p14:creationId xmlns:p14="http://schemas.microsoft.com/office/powerpoint/2010/main" val="24379031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2ABA99-F524-33B6-9074-C1B1B92BB087}"/>
              </a:ext>
            </a:extLst>
          </p:cNvPr>
          <p:cNvSpPr txBox="1"/>
          <p:nvPr/>
        </p:nvSpPr>
        <p:spPr>
          <a:xfrm>
            <a:off x="3831020" y="2135834"/>
            <a:ext cx="5846380" cy="830997"/>
          </a:xfrm>
          <a:prstGeom prst="rect">
            <a:avLst/>
          </a:prstGeom>
          <a:noFill/>
        </p:spPr>
        <p:txBody>
          <a:bodyPr wrap="square" rtlCol="0">
            <a:spAutoFit/>
          </a:bodyPr>
          <a:lstStyle/>
          <a:p>
            <a:pPr defTabSz="685800">
              <a:defRPr/>
            </a:pPr>
            <a:r>
              <a:rPr lang="en-GB" sz="4800" dirty="0">
                <a:solidFill>
                  <a:prstClr val="white"/>
                </a:solidFill>
                <a:latin typeface="Calibri Light" panose="020F0302020204030204"/>
              </a:rPr>
              <a:t>Any questions………?</a:t>
            </a:r>
          </a:p>
        </p:txBody>
      </p:sp>
    </p:spTree>
    <p:extLst>
      <p:ext uri="{BB962C8B-B14F-4D97-AF65-F5344CB8AC3E}">
        <p14:creationId xmlns:p14="http://schemas.microsoft.com/office/powerpoint/2010/main" val="11480819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DBFC-4819-2D04-5CD5-70C216F540C2}"/>
              </a:ext>
            </a:extLst>
          </p:cNvPr>
          <p:cNvSpPr txBox="1">
            <a:spLocks/>
          </p:cNvSpPr>
          <p:nvPr/>
        </p:nvSpPr>
        <p:spPr>
          <a:xfrm>
            <a:off x="1775619" y="1588374"/>
            <a:ext cx="4320382" cy="2421981"/>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defTabSz="685800">
              <a:defRPr/>
            </a:pPr>
            <a:r>
              <a:rPr lang="en-GB" sz="1800" b="1" dirty="0">
                <a:solidFill>
                  <a:prstClr val="white"/>
                </a:solidFill>
                <a:latin typeface="Calibri Light" panose="020F0302020204030204"/>
              </a:rPr>
              <a:t>I look forward to seeing you next week.</a:t>
            </a:r>
            <a:br>
              <a:rPr lang="en-GB" sz="1800" b="1" dirty="0">
                <a:solidFill>
                  <a:prstClr val="white"/>
                </a:solidFill>
                <a:latin typeface="Calibri Light" panose="020F0302020204030204"/>
              </a:rPr>
            </a:br>
            <a:br>
              <a:rPr lang="en-GB" sz="1800" b="1" dirty="0">
                <a:solidFill>
                  <a:prstClr val="white"/>
                </a:solidFill>
                <a:latin typeface="Calibri Light" panose="020F0302020204030204"/>
              </a:rPr>
            </a:br>
            <a:r>
              <a:rPr lang="en-GB" sz="1800" b="1" dirty="0">
                <a:solidFill>
                  <a:prstClr val="white"/>
                </a:solidFill>
                <a:latin typeface="Calibri Light" panose="020F0302020204030204"/>
              </a:rPr>
              <a:t>If you have any questions in the meantime, please send an email from your </a:t>
            </a:r>
            <a:r>
              <a:rPr lang="en-GB" sz="1800" b="1" i="1" u="sng" dirty="0">
                <a:solidFill>
                  <a:prstClr val="white"/>
                </a:solidFill>
                <a:latin typeface="Calibri Light" panose="020F0302020204030204"/>
              </a:rPr>
              <a:t>student account</a:t>
            </a:r>
            <a:br>
              <a:rPr lang="en-GB" sz="1800" b="1" i="1" u="sng" dirty="0">
                <a:solidFill>
                  <a:prstClr val="white"/>
                </a:solidFill>
                <a:latin typeface="Calibri Light" panose="020F0302020204030204"/>
              </a:rPr>
            </a:br>
            <a:br>
              <a:rPr lang="en-GB" sz="1800" b="1" i="1" u="sng" dirty="0">
                <a:solidFill>
                  <a:prstClr val="white"/>
                </a:solidFill>
                <a:latin typeface="Calibri Light" panose="020F0302020204030204"/>
              </a:rPr>
            </a:br>
            <a:r>
              <a:rPr lang="en-GB" sz="1800" b="1" i="1" u="sng" dirty="0" err="1">
                <a:solidFill>
                  <a:prstClr val="white"/>
                </a:solidFill>
                <a:latin typeface="Calibri Light" panose="020F0302020204030204"/>
              </a:rPr>
              <a:t>e.wavei</a:t>
            </a:r>
            <a:r>
              <a:rPr lang="en-GB" sz="1800" b="1" i="1" u="sng" dirty="0">
                <a:solidFill>
                  <a:prstClr val="white"/>
                </a:solidFill>
                <a:latin typeface="Calibri Light" panose="020F0302020204030204"/>
              </a:rPr>
              <a:t>@uwtsd.ac.uk</a:t>
            </a:r>
            <a:endParaRPr lang="en-GB" sz="5400" u="sng" dirty="0">
              <a:solidFill>
                <a:prstClr val="white"/>
              </a:solidFill>
              <a:latin typeface="Calibri Light" panose="020F0302020204030204"/>
            </a:endParaRPr>
          </a:p>
        </p:txBody>
      </p:sp>
      <p:sp>
        <p:nvSpPr>
          <p:cNvPr id="3" name="TextBox 2">
            <a:extLst>
              <a:ext uri="{FF2B5EF4-FFF2-40B4-BE49-F238E27FC236}">
                <a16:creationId xmlns:a16="http://schemas.microsoft.com/office/drawing/2014/main" id="{2F2ABA99-F524-33B6-9074-C1B1B92BB087}"/>
              </a:ext>
            </a:extLst>
          </p:cNvPr>
          <p:cNvSpPr txBox="1"/>
          <p:nvPr/>
        </p:nvSpPr>
        <p:spPr>
          <a:xfrm>
            <a:off x="6805450" y="2181554"/>
            <a:ext cx="3767959" cy="2031325"/>
          </a:xfrm>
          <a:prstGeom prst="rect">
            <a:avLst/>
          </a:prstGeom>
          <a:noFill/>
        </p:spPr>
        <p:txBody>
          <a:bodyPr wrap="square" rtlCol="0">
            <a:spAutoFit/>
          </a:bodyPr>
          <a:lstStyle/>
          <a:p>
            <a:pPr defTabSz="685800">
              <a:defRPr/>
            </a:pPr>
            <a:r>
              <a:rPr lang="en-GB" dirty="0">
                <a:solidFill>
                  <a:prstClr val="white"/>
                </a:solidFill>
                <a:latin typeface="Calibri Light" panose="020F0302020204030204"/>
              </a:rPr>
              <a:t>Next week…………….</a:t>
            </a:r>
          </a:p>
          <a:p>
            <a:pPr defTabSz="685800">
              <a:defRPr/>
            </a:pPr>
            <a:endParaRPr lang="en-GB" dirty="0">
              <a:solidFill>
                <a:prstClr val="white"/>
              </a:solidFill>
              <a:latin typeface="Calibri Light" panose="020F0302020204030204"/>
            </a:endParaRPr>
          </a:p>
          <a:p>
            <a:pPr defTabSz="685800">
              <a:defRPr/>
            </a:pPr>
            <a:r>
              <a:rPr lang="en-GB" dirty="0">
                <a:solidFill>
                  <a:prstClr val="white"/>
                </a:solidFill>
                <a:latin typeface="Calibri Light" panose="020F0302020204030204"/>
              </a:rPr>
              <a:t>Revenue Management</a:t>
            </a:r>
          </a:p>
          <a:p>
            <a:pPr defTabSz="685800">
              <a:defRPr/>
            </a:pPr>
            <a:endParaRPr lang="en-GB" dirty="0">
              <a:solidFill>
                <a:prstClr val="white"/>
              </a:solidFill>
              <a:latin typeface="Calibri Light" panose="020F0302020204030204"/>
            </a:endParaRPr>
          </a:p>
          <a:p>
            <a:pPr defTabSz="685800">
              <a:defRPr/>
            </a:pPr>
            <a:r>
              <a:rPr lang="en-GB" dirty="0">
                <a:solidFill>
                  <a:prstClr val="white"/>
                </a:solidFill>
                <a:latin typeface="Calibri Light" panose="020F0302020204030204"/>
              </a:rPr>
              <a:t>Please have a look at the material on Moodle, which will be made available this Friday.</a:t>
            </a:r>
          </a:p>
        </p:txBody>
      </p:sp>
    </p:spTree>
    <p:extLst>
      <p:ext uri="{BB962C8B-B14F-4D97-AF65-F5344CB8AC3E}">
        <p14:creationId xmlns:p14="http://schemas.microsoft.com/office/powerpoint/2010/main" val="330364911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HATM Them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Theme Template" id="{90FC4587-7AF0-4E78-8023-DFF368814361}" vid="{068DFAAC-0DCB-4844-84A9-E4D137B91683}"/>
    </a:ext>
  </a:extLst>
</a:theme>
</file>

<file path=ppt/theme/theme18.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6" ma:contentTypeDescription="Create a new document." ma:contentTypeScope="" ma:versionID="d7aa11ca7ba87e24592be95ebd44150f">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a9b70b14771f4d33441e368e47fbb4ff"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24C8FD0-8405-4250-9110-CFBE7C7788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purl.org/dc/terms/"/>
    <ds:schemaRef ds:uri="e2529e2e-246e-4beb-bcc0-0746cc8768ab"/>
    <ds:schemaRef ds:uri="http://schemas.microsoft.com/office/infopath/2007/PartnerControls"/>
    <ds:schemaRef ds:uri="http://www.w3.org/XML/1998/namespace"/>
    <ds:schemaRef ds:uri="f4749491-4d80-4c02-8964-7cff4f7a4456"/>
    <ds:schemaRef ds:uri="http://purl.org/dc/elements/1.1/"/>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3494</Words>
  <Application>Microsoft Office PowerPoint</Application>
  <PresentationFormat>Widescreen</PresentationFormat>
  <Paragraphs>287</Paragraphs>
  <Slides>32</Slides>
  <Notes>28</Notes>
  <HiddenSlides>0</HiddenSlides>
  <MMClips>0</MMClips>
  <ScaleCrop>false</ScaleCrop>
  <HeadingPairs>
    <vt:vector size="6" baseType="variant">
      <vt:variant>
        <vt:lpstr>Fonts Used</vt:lpstr>
      </vt:variant>
      <vt:variant>
        <vt:i4>9</vt:i4>
      </vt:variant>
      <vt:variant>
        <vt:lpstr>Theme</vt:lpstr>
      </vt:variant>
      <vt:variant>
        <vt:i4>18</vt:i4>
      </vt:variant>
      <vt:variant>
        <vt:lpstr>Slide Titles</vt:lpstr>
      </vt:variant>
      <vt:variant>
        <vt:i4>32</vt:i4>
      </vt:variant>
    </vt:vector>
  </HeadingPairs>
  <TitlesOfParts>
    <vt:vector size="59" baseType="lpstr">
      <vt:lpstr>Aptos</vt:lpstr>
      <vt:lpstr>Open Sans</vt:lpstr>
      <vt:lpstr>Wingdings</vt:lpstr>
      <vt:lpstr>Times New Roman</vt:lpstr>
      <vt:lpstr>Calibri</vt:lpstr>
      <vt:lpstr>Arial</vt:lpstr>
      <vt:lpstr>Söhne</vt:lpstr>
      <vt:lpstr>Raleway</vt:lpstr>
      <vt:lpstr>Calibri Light</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1_Text 1</vt:lpstr>
      <vt:lpstr>HATM Theme Template</vt:lpstr>
      <vt:lpstr>Office 2013 - 2022 Theme</vt:lpstr>
      <vt:lpstr>PowerPoint Presentation</vt:lpstr>
      <vt:lpstr>PowerPoint Presentation</vt:lpstr>
      <vt:lpstr>          Where Are We Now?</vt:lpstr>
      <vt:lpstr>PowerPoint Presentation</vt:lpstr>
      <vt:lpstr>Budgeting</vt:lpstr>
      <vt:lpstr>Budgeting Activity …</vt:lpstr>
      <vt:lpstr>Today’s Objectives </vt:lpstr>
      <vt:lpstr>Introduction to Risk Management</vt:lpstr>
      <vt:lpstr>Introduction to Risk Management</vt:lpstr>
      <vt:lpstr>What is Risk Management?</vt:lpstr>
      <vt:lpstr>Risk Management in hotel</vt:lpstr>
      <vt:lpstr>Introduction to Risk Management</vt:lpstr>
      <vt:lpstr>Introduction to Risk Management</vt:lpstr>
      <vt:lpstr>The Risk Management Sequence</vt:lpstr>
      <vt:lpstr>Assessing and quantifying the risk</vt:lpstr>
      <vt:lpstr>Defining strategies to manage the risk</vt:lpstr>
      <vt:lpstr>Implementing &amp; Monitoring a Strategy</vt:lpstr>
      <vt:lpstr>Types of Financial Risks in Hotels</vt:lpstr>
      <vt:lpstr>Types of Financial Risks in Hotels</vt:lpstr>
      <vt:lpstr>Types of Financial Risks in Hotels</vt:lpstr>
      <vt:lpstr>Types of Financial Risks in Hotels</vt:lpstr>
      <vt:lpstr>Types of Financial Risks in Hotels</vt:lpstr>
      <vt:lpstr>PowerPoint Presentation</vt:lpstr>
      <vt:lpstr>Strategies to Mitigate Financial Risks</vt:lpstr>
      <vt:lpstr>Strategies to Mitigate Financial Risks</vt:lpstr>
      <vt:lpstr>Assignment One Support</vt:lpstr>
      <vt:lpstr>Essential!!!!</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Ernest Wavei</cp:lastModifiedBy>
  <cp:revision>78</cp:revision>
  <dcterms:created xsi:type="dcterms:W3CDTF">2021-03-10T12:10:47Z</dcterms:created>
  <dcterms:modified xsi:type="dcterms:W3CDTF">2025-11-11T10:01:03Z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