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83" d="100"/>
          <a:sy n="83" d="100"/>
        </p:scale>
        <p:origin x="45" y="5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F96AD-6496-D137-A31D-988B69FABBF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68B226B-37FF-0705-16DD-1A7D4288EFB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2E5B009-04F3-BAF2-2FE0-DE9A75D24F83}"/>
              </a:ext>
            </a:extLst>
          </p:cNvPr>
          <p:cNvSpPr>
            <a:spLocks noGrp="1"/>
          </p:cNvSpPr>
          <p:nvPr>
            <p:ph type="dt" sz="half" idx="10"/>
          </p:nvPr>
        </p:nvSpPr>
        <p:spPr/>
        <p:txBody>
          <a:bodyPr/>
          <a:lstStyle/>
          <a:p>
            <a:fld id="{451A8B0B-0FF4-4835-8F1C-71FCD18D4C0D}" type="datetimeFigureOut">
              <a:rPr lang="en-GB" smtClean="0"/>
              <a:t>02/05/2023</a:t>
            </a:fld>
            <a:endParaRPr lang="en-GB"/>
          </a:p>
        </p:txBody>
      </p:sp>
      <p:sp>
        <p:nvSpPr>
          <p:cNvPr id="5" name="Footer Placeholder 4">
            <a:extLst>
              <a:ext uri="{FF2B5EF4-FFF2-40B4-BE49-F238E27FC236}">
                <a16:creationId xmlns:a16="http://schemas.microsoft.com/office/drawing/2014/main" id="{785A2417-DDB8-C691-360A-3BAA21AA5E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13F8E1-BFEF-5E3E-0BD4-B22F99E3EB13}"/>
              </a:ext>
            </a:extLst>
          </p:cNvPr>
          <p:cNvSpPr>
            <a:spLocks noGrp="1"/>
          </p:cNvSpPr>
          <p:nvPr>
            <p:ph type="sldNum" sz="quarter" idx="12"/>
          </p:nvPr>
        </p:nvSpPr>
        <p:spPr/>
        <p:txBody>
          <a:bodyPr/>
          <a:lstStyle/>
          <a:p>
            <a:fld id="{CF0251F8-AA78-4C2D-A114-5E3A715B8294}" type="slidenum">
              <a:rPr lang="en-GB" smtClean="0"/>
              <a:t>‹#›</a:t>
            </a:fld>
            <a:endParaRPr lang="en-GB"/>
          </a:p>
        </p:txBody>
      </p:sp>
    </p:spTree>
    <p:extLst>
      <p:ext uri="{BB962C8B-B14F-4D97-AF65-F5344CB8AC3E}">
        <p14:creationId xmlns:p14="http://schemas.microsoft.com/office/powerpoint/2010/main" val="3056617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6B553-C2A7-B1B5-0334-84DBD7BFE62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EE95FCD-7902-BAB4-E344-AA98F65E37B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C5433C-79B4-F4EA-DB89-B70A891370BA}"/>
              </a:ext>
            </a:extLst>
          </p:cNvPr>
          <p:cNvSpPr>
            <a:spLocks noGrp="1"/>
          </p:cNvSpPr>
          <p:nvPr>
            <p:ph type="dt" sz="half" idx="10"/>
          </p:nvPr>
        </p:nvSpPr>
        <p:spPr/>
        <p:txBody>
          <a:bodyPr/>
          <a:lstStyle/>
          <a:p>
            <a:fld id="{451A8B0B-0FF4-4835-8F1C-71FCD18D4C0D}" type="datetimeFigureOut">
              <a:rPr lang="en-GB" smtClean="0"/>
              <a:t>02/05/2023</a:t>
            </a:fld>
            <a:endParaRPr lang="en-GB"/>
          </a:p>
        </p:txBody>
      </p:sp>
      <p:sp>
        <p:nvSpPr>
          <p:cNvPr id="5" name="Footer Placeholder 4">
            <a:extLst>
              <a:ext uri="{FF2B5EF4-FFF2-40B4-BE49-F238E27FC236}">
                <a16:creationId xmlns:a16="http://schemas.microsoft.com/office/drawing/2014/main" id="{69ABC3BE-0B6A-ED32-49F5-E7CBD0DBE7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1F280A-38C3-3D00-8B6E-2BFD28D84B9E}"/>
              </a:ext>
            </a:extLst>
          </p:cNvPr>
          <p:cNvSpPr>
            <a:spLocks noGrp="1"/>
          </p:cNvSpPr>
          <p:nvPr>
            <p:ph type="sldNum" sz="quarter" idx="12"/>
          </p:nvPr>
        </p:nvSpPr>
        <p:spPr/>
        <p:txBody>
          <a:bodyPr/>
          <a:lstStyle/>
          <a:p>
            <a:fld id="{CF0251F8-AA78-4C2D-A114-5E3A715B8294}" type="slidenum">
              <a:rPr lang="en-GB" smtClean="0"/>
              <a:t>‹#›</a:t>
            </a:fld>
            <a:endParaRPr lang="en-GB"/>
          </a:p>
        </p:txBody>
      </p:sp>
    </p:spTree>
    <p:extLst>
      <p:ext uri="{BB962C8B-B14F-4D97-AF65-F5344CB8AC3E}">
        <p14:creationId xmlns:p14="http://schemas.microsoft.com/office/powerpoint/2010/main" val="2002733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57E5E-6085-36A3-E809-DF9320D8BC5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531DA27-8CD3-B8ED-2725-198499ED742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EDFD7E1-97CD-1FB1-9A07-B220A0B27252}"/>
              </a:ext>
            </a:extLst>
          </p:cNvPr>
          <p:cNvSpPr>
            <a:spLocks noGrp="1"/>
          </p:cNvSpPr>
          <p:nvPr>
            <p:ph type="dt" sz="half" idx="10"/>
          </p:nvPr>
        </p:nvSpPr>
        <p:spPr/>
        <p:txBody>
          <a:bodyPr/>
          <a:lstStyle/>
          <a:p>
            <a:fld id="{451A8B0B-0FF4-4835-8F1C-71FCD18D4C0D}" type="datetimeFigureOut">
              <a:rPr lang="en-GB" smtClean="0"/>
              <a:t>02/05/2023</a:t>
            </a:fld>
            <a:endParaRPr lang="en-GB"/>
          </a:p>
        </p:txBody>
      </p:sp>
      <p:sp>
        <p:nvSpPr>
          <p:cNvPr id="5" name="Footer Placeholder 4">
            <a:extLst>
              <a:ext uri="{FF2B5EF4-FFF2-40B4-BE49-F238E27FC236}">
                <a16:creationId xmlns:a16="http://schemas.microsoft.com/office/drawing/2014/main" id="{B363ABFD-D75E-539C-2BCE-F98A4BA2BA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D8A827-8AF7-6B03-6803-963A60ADA693}"/>
              </a:ext>
            </a:extLst>
          </p:cNvPr>
          <p:cNvSpPr>
            <a:spLocks noGrp="1"/>
          </p:cNvSpPr>
          <p:nvPr>
            <p:ph type="sldNum" sz="quarter" idx="12"/>
          </p:nvPr>
        </p:nvSpPr>
        <p:spPr/>
        <p:txBody>
          <a:bodyPr/>
          <a:lstStyle/>
          <a:p>
            <a:fld id="{CF0251F8-AA78-4C2D-A114-5E3A715B8294}" type="slidenum">
              <a:rPr lang="en-GB" smtClean="0"/>
              <a:t>‹#›</a:t>
            </a:fld>
            <a:endParaRPr lang="en-GB"/>
          </a:p>
        </p:txBody>
      </p:sp>
    </p:spTree>
    <p:extLst>
      <p:ext uri="{BB962C8B-B14F-4D97-AF65-F5344CB8AC3E}">
        <p14:creationId xmlns:p14="http://schemas.microsoft.com/office/powerpoint/2010/main" val="15955994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03B82-7579-0537-0FFD-C996F8DCCD8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FDF73C2-1BF8-962B-8795-53C740BF587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AD3F322-8C7F-35C8-3FBF-7AE098401BC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6DF4EE7-4F5C-E4A6-BED3-D0E28D0EFB82}"/>
              </a:ext>
            </a:extLst>
          </p:cNvPr>
          <p:cNvSpPr>
            <a:spLocks noGrp="1"/>
          </p:cNvSpPr>
          <p:nvPr>
            <p:ph type="dt" sz="half" idx="10"/>
          </p:nvPr>
        </p:nvSpPr>
        <p:spPr/>
        <p:txBody>
          <a:bodyPr/>
          <a:lstStyle/>
          <a:p>
            <a:fld id="{451A8B0B-0FF4-4835-8F1C-71FCD18D4C0D}" type="datetimeFigureOut">
              <a:rPr lang="en-GB" smtClean="0"/>
              <a:t>02/05/2023</a:t>
            </a:fld>
            <a:endParaRPr lang="en-GB"/>
          </a:p>
        </p:txBody>
      </p:sp>
      <p:sp>
        <p:nvSpPr>
          <p:cNvPr id="6" name="Footer Placeholder 5">
            <a:extLst>
              <a:ext uri="{FF2B5EF4-FFF2-40B4-BE49-F238E27FC236}">
                <a16:creationId xmlns:a16="http://schemas.microsoft.com/office/drawing/2014/main" id="{021A56C9-AB9F-9395-95F2-D8D0A3B90B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597745-8BA8-946B-416A-150EDF5494D2}"/>
              </a:ext>
            </a:extLst>
          </p:cNvPr>
          <p:cNvSpPr>
            <a:spLocks noGrp="1"/>
          </p:cNvSpPr>
          <p:nvPr>
            <p:ph type="sldNum" sz="quarter" idx="12"/>
          </p:nvPr>
        </p:nvSpPr>
        <p:spPr/>
        <p:txBody>
          <a:bodyPr/>
          <a:lstStyle/>
          <a:p>
            <a:fld id="{CF0251F8-AA78-4C2D-A114-5E3A715B8294}" type="slidenum">
              <a:rPr lang="en-GB" smtClean="0"/>
              <a:t>‹#›</a:t>
            </a:fld>
            <a:endParaRPr lang="en-GB"/>
          </a:p>
        </p:txBody>
      </p:sp>
    </p:spTree>
    <p:extLst>
      <p:ext uri="{BB962C8B-B14F-4D97-AF65-F5344CB8AC3E}">
        <p14:creationId xmlns:p14="http://schemas.microsoft.com/office/powerpoint/2010/main" val="3509627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960BF-D98C-9A2F-F684-F00A2236C7B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40A87D-E55F-3BB4-1512-C80BE04BF77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6223A9E-B437-597F-DF5F-E231972BD4A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DB0A564-4A10-2396-F75E-DF81A6A6584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3C06042-F3F6-C72C-161C-7FE421369B5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5728A62-635A-2624-0997-9520ECA49BBE}"/>
              </a:ext>
            </a:extLst>
          </p:cNvPr>
          <p:cNvSpPr>
            <a:spLocks noGrp="1"/>
          </p:cNvSpPr>
          <p:nvPr>
            <p:ph type="dt" sz="half" idx="10"/>
          </p:nvPr>
        </p:nvSpPr>
        <p:spPr/>
        <p:txBody>
          <a:bodyPr/>
          <a:lstStyle/>
          <a:p>
            <a:fld id="{451A8B0B-0FF4-4835-8F1C-71FCD18D4C0D}" type="datetimeFigureOut">
              <a:rPr lang="en-GB" smtClean="0"/>
              <a:t>02/05/2023</a:t>
            </a:fld>
            <a:endParaRPr lang="en-GB"/>
          </a:p>
        </p:txBody>
      </p:sp>
      <p:sp>
        <p:nvSpPr>
          <p:cNvPr id="8" name="Footer Placeholder 7">
            <a:extLst>
              <a:ext uri="{FF2B5EF4-FFF2-40B4-BE49-F238E27FC236}">
                <a16:creationId xmlns:a16="http://schemas.microsoft.com/office/drawing/2014/main" id="{7B282A28-333A-0858-7244-6FD547D2B40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4FC3371-7421-987A-8DE3-103628BEF22F}"/>
              </a:ext>
            </a:extLst>
          </p:cNvPr>
          <p:cNvSpPr>
            <a:spLocks noGrp="1"/>
          </p:cNvSpPr>
          <p:nvPr>
            <p:ph type="sldNum" sz="quarter" idx="12"/>
          </p:nvPr>
        </p:nvSpPr>
        <p:spPr/>
        <p:txBody>
          <a:bodyPr/>
          <a:lstStyle/>
          <a:p>
            <a:fld id="{CF0251F8-AA78-4C2D-A114-5E3A715B8294}" type="slidenum">
              <a:rPr lang="en-GB" smtClean="0"/>
              <a:t>‹#›</a:t>
            </a:fld>
            <a:endParaRPr lang="en-GB"/>
          </a:p>
        </p:txBody>
      </p:sp>
    </p:spTree>
    <p:extLst>
      <p:ext uri="{BB962C8B-B14F-4D97-AF65-F5344CB8AC3E}">
        <p14:creationId xmlns:p14="http://schemas.microsoft.com/office/powerpoint/2010/main" val="5039394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77721-3EAE-F774-D8BB-71382A3BF74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9CB49C3-7A48-1C57-870E-8A4C074A6F5C}"/>
              </a:ext>
            </a:extLst>
          </p:cNvPr>
          <p:cNvSpPr>
            <a:spLocks noGrp="1"/>
          </p:cNvSpPr>
          <p:nvPr>
            <p:ph type="dt" sz="half" idx="10"/>
          </p:nvPr>
        </p:nvSpPr>
        <p:spPr/>
        <p:txBody>
          <a:bodyPr/>
          <a:lstStyle/>
          <a:p>
            <a:fld id="{451A8B0B-0FF4-4835-8F1C-71FCD18D4C0D}" type="datetimeFigureOut">
              <a:rPr lang="en-GB" smtClean="0"/>
              <a:t>02/05/2023</a:t>
            </a:fld>
            <a:endParaRPr lang="en-GB"/>
          </a:p>
        </p:txBody>
      </p:sp>
      <p:sp>
        <p:nvSpPr>
          <p:cNvPr id="4" name="Footer Placeholder 3">
            <a:extLst>
              <a:ext uri="{FF2B5EF4-FFF2-40B4-BE49-F238E27FC236}">
                <a16:creationId xmlns:a16="http://schemas.microsoft.com/office/drawing/2014/main" id="{B609E17A-64CC-B200-6414-73A249D6547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CF1A6C7-A05A-014A-01DB-FA7D7C7DFA90}"/>
              </a:ext>
            </a:extLst>
          </p:cNvPr>
          <p:cNvSpPr>
            <a:spLocks noGrp="1"/>
          </p:cNvSpPr>
          <p:nvPr>
            <p:ph type="sldNum" sz="quarter" idx="12"/>
          </p:nvPr>
        </p:nvSpPr>
        <p:spPr/>
        <p:txBody>
          <a:bodyPr/>
          <a:lstStyle/>
          <a:p>
            <a:fld id="{CF0251F8-AA78-4C2D-A114-5E3A715B8294}" type="slidenum">
              <a:rPr lang="en-GB" smtClean="0"/>
              <a:t>‹#›</a:t>
            </a:fld>
            <a:endParaRPr lang="en-GB"/>
          </a:p>
        </p:txBody>
      </p:sp>
    </p:spTree>
    <p:extLst>
      <p:ext uri="{BB962C8B-B14F-4D97-AF65-F5344CB8AC3E}">
        <p14:creationId xmlns:p14="http://schemas.microsoft.com/office/powerpoint/2010/main" val="1068068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01770A1-5776-909E-A9F8-2BE57B259F08}"/>
              </a:ext>
            </a:extLst>
          </p:cNvPr>
          <p:cNvSpPr>
            <a:spLocks noGrp="1"/>
          </p:cNvSpPr>
          <p:nvPr>
            <p:ph type="dt" sz="half" idx="10"/>
          </p:nvPr>
        </p:nvSpPr>
        <p:spPr/>
        <p:txBody>
          <a:bodyPr/>
          <a:lstStyle/>
          <a:p>
            <a:fld id="{451A8B0B-0FF4-4835-8F1C-71FCD18D4C0D}" type="datetimeFigureOut">
              <a:rPr lang="en-GB" smtClean="0"/>
              <a:t>02/05/2023</a:t>
            </a:fld>
            <a:endParaRPr lang="en-GB"/>
          </a:p>
        </p:txBody>
      </p:sp>
      <p:sp>
        <p:nvSpPr>
          <p:cNvPr id="3" name="Footer Placeholder 2">
            <a:extLst>
              <a:ext uri="{FF2B5EF4-FFF2-40B4-BE49-F238E27FC236}">
                <a16:creationId xmlns:a16="http://schemas.microsoft.com/office/drawing/2014/main" id="{986C6C2E-A76F-CCDF-2F3E-F1EBBF6CC2A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D748BFF-2566-BDB1-F2C3-F6EB4C7DE8D1}"/>
              </a:ext>
            </a:extLst>
          </p:cNvPr>
          <p:cNvSpPr>
            <a:spLocks noGrp="1"/>
          </p:cNvSpPr>
          <p:nvPr>
            <p:ph type="sldNum" sz="quarter" idx="12"/>
          </p:nvPr>
        </p:nvSpPr>
        <p:spPr/>
        <p:txBody>
          <a:bodyPr/>
          <a:lstStyle/>
          <a:p>
            <a:fld id="{CF0251F8-AA78-4C2D-A114-5E3A715B8294}" type="slidenum">
              <a:rPr lang="en-GB" smtClean="0"/>
              <a:t>‹#›</a:t>
            </a:fld>
            <a:endParaRPr lang="en-GB"/>
          </a:p>
        </p:txBody>
      </p:sp>
    </p:spTree>
    <p:extLst>
      <p:ext uri="{BB962C8B-B14F-4D97-AF65-F5344CB8AC3E}">
        <p14:creationId xmlns:p14="http://schemas.microsoft.com/office/powerpoint/2010/main" val="1564535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36BD3-39D6-4811-531B-32FDE3AC6FC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94F8D58-BE37-EB23-DDA5-D7DBCA9FB34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A4F3227-31B3-4AA9-1DA4-24F9185BAA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6DB309-3594-327D-BC49-0E7A1F523653}"/>
              </a:ext>
            </a:extLst>
          </p:cNvPr>
          <p:cNvSpPr>
            <a:spLocks noGrp="1"/>
          </p:cNvSpPr>
          <p:nvPr>
            <p:ph type="dt" sz="half" idx="10"/>
          </p:nvPr>
        </p:nvSpPr>
        <p:spPr/>
        <p:txBody>
          <a:bodyPr/>
          <a:lstStyle/>
          <a:p>
            <a:fld id="{451A8B0B-0FF4-4835-8F1C-71FCD18D4C0D}" type="datetimeFigureOut">
              <a:rPr lang="en-GB" smtClean="0"/>
              <a:t>02/05/2023</a:t>
            </a:fld>
            <a:endParaRPr lang="en-GB"/>
          </a:p>
        </p:txBody>
      </p:sp>
      <p:sp>
        <p:nvSpPr>
          <p:cNvPr id="6" name="Footer Placeholder 5">
            <a:extLst>
              <a:ext uri="{FF2B5EF4-FFF2-40B4-BE49-F238E27FC236}">
                <a16:creationId xmlns:a16="http://schemas.microsoft.com/office/drawing/2014/main" id="{FBD9FEC0-4CBC-CCC3-B9EA-12E9C47765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F4C474E-EE5C-5DEA-3497-A5559E7C1572}"/>
              </a:ext>
            </a:extLst>
          </p:cNvPr>
          <p:cNvSpPr>
            <a:spLocks noGrp="1"/>
          </p:cNvSpPr>
          <p:nvPr>
            <p:ph type="sldNum" sz="quarter" idx="12"/>
          </p:nvPr>
        </p:nvSpPr>
        <p:spPr/>
        <p:txBody>
          <a:bodyPr/>
          <a:lstStyle/>
          <a:p>
            <a:fld id="{CF0251F8-AA78-4C2D-A114-5E3A715B8294}" type="slidenum">
              <a:rPr lang="en-GB" smtClean="0"/>
              <a:t>‹#›</a:t>
            </a:fld>
            <a:endParaRPr lang="en-GB"/>
          </a:p>
        </p:txBody>
      </p:sp>
    </p:spTree>
    <p:extLst>
      <p:ext uri="{BB962C8B-B14F-4D97-AF65-F5344CB8AC3E}">
        <p14:creationId xmlns:p14="http://schemas.microsoft.com/office/powerpoint/2010/main" val="15480453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87757-931D-8187-DFE8-C0448063909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F4337A8-3E21-8047-1687-42BF46FE7BA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3ABCD12-7042-6724-C183-004B2BC2D4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E720D09-4744-9D6E-83C1-1B13BDA29264}"/>
              </a:ext>
            </a:extLst>
          </p:cNvPr>
          <p:cNvSpPr>
            <a:spLocks noGrp="1"/>
          </p:cNvSpPr>
          <p:nvPr>
            <p:ph type="dt" sz="half" idx="10"/>
          </p:nvPr>
        </p:nvSpPr>
        <p:spPr/>
        <p:txBody>
          <a:bodyPr/>
          <a:lstStyle/>
          <a:p>
            <a:fld id="{451A8B0B-0FF4-4835-8F1C-71FCD18D4C0D}" type="datetimeFigureOut">
              <a:rPr lang="en-GB" smtClean="0"/>
              <a:t>02/05/2023</a:t>
            </a:fld>
            <a:endParaRPr lang="en-GB"/>
          </a:p>
        </p:txBody>
      </p:sp>
      <p:sp>
        <p:nvSpPr>
          <p:cNvPr id="6" name="Footer Placeholder 5">
            <a:extLst>
              <a:ext uri="{FF2B5EF4-FFF2-40B4-BE49-F238E27FC236}">
                <a16:creationId xmlns:a16="http://schemas.microsoft.com/office/drawing/2014/main" id="{34828411-898E-3AD5-4B89-47C38B87AC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93770C-62FF-307F-2E5D-4E9B67F8587A}"/>
              </a:ext>
            </a:extLst>
          </p:cNvPr>
          <p:cNvSpPr>
            <a:spLocks noGrp="1"/>
          </p:cNvSpPr>
          <p:nvPr>
            <p:ph type="sldNum" sz="quarter" idx="12"/>
          </p:nvPr>
        </p:nvSpPr>
        <p:spPr/>
        <p:txBody>
          <a:bodyPr/>
          <a:lstStyle/>
          <a:p>
            <a:fld id="{CF0251F8-AA78-4C2D-A114-5E3A715B8294}" type="slidenum">
              <a:rPr lang="en-GB" smtClean="0"/>
              <a:t>‹#›</a:t>
            </a:fld>
            <a:endParaRPr lang="en-GB"/>
          </a:p>
        </p:txBody>
      </p:sp>
    </p:spTree>
    <p:extLst>
      <p:ext uri="{BB962C8B-B14F-4D97-AF65-F5344CB8AC3E}">
        <p14:creationId xmlns:p14="http://schemas.microsoft.com/office/powerpoint/2010/main" val="6027649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91305-CC7A-76BE-8ACF-BCEEEC144B5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3C9B1CB-2C42-384A-CEA1-771566C0526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58DD65-0465-A68F-4D40-AAB9066FBEC8}"/>
              </a:ext>
            </a:extLst>
          </p:cNvPr>
          <p:cNvSpPr>
            <a:spLocks noGrp="1"/>
          </p:cNvSpPr>
          <p:nvPr>
            <p:ph type="dt" sz="half" idx="10"/>
          </p:nvPr>
        </p:nvSpPr>
        <p:spPr/>
        <p:txBody>
          <a:bodyPr/>
          <a:lstStyle/>
          <a:p>
            <a:fld id="{451A8B0B-0FF4-4835-8F1C-71FCD18D4C0D}" type="datetimeFigureOut">
              <a:rPr lang="en-GB" smtClean="0"/>
              <a:t>02/05/2023</a:t>
            </a:fld>
            <a:endParaRPr lang="en-GB"/>
          </a:p>
        </p:txBody>
      </p:sp>
      <p:sp>
        <p:nvSpPr>
          <p:cNvPr id="5" name="Footer Placeholder 4">
            <a:extLst>
              <a:ext uri="{FF2B5EF4-FFF2-40B4-BE49-F238E27FC236}">
                <a16:creationId xmlns:a16="http://schemas.microsoft.com/office/drawing/2014/main" id="{7DC2CECA-72E6-1C42-7AFC-A5FCEE8A61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36DDDE-37A8-059B-64E5-ABEB548BB429}"/>
              </a:ext>
            </a:extLst>
          </p:cNvPr>
          <p:cNvSpPr>
            <a:spLocks noGrp="1"/>
          </p:cNvSpPr>
          <p:nvPr>
            <p:ph type="sldNum" sz="quarter" idx="12"/>
          </p:nvPr>
        </p:nvSpPr>
        <p:spPr/>
        <p:txBody>
          <a:bodyPr/>
          <a:lstStyle/>
          <a:p>
            <a:fld id="{CF0251F8-AA78-4C2D-A114-5E3A715B8294}" type="slidenum">
              <a:rPr lang="en-GB" smtClean="0"/>
              <a:t>‹#›</a:t>
            </a:fld>
            <a:endParaRPr lang="en-GB"/>
          </a:p>
        </p:txBody>
      </p:sp>
    </p:spTree>
    <p:extLst>
      <p:ext uri="{BB962C8B-B14F-4D97-AF65-F5344CB8AC3E}">
        <p14:creationId xmlns:p14="http://schemas.microsoft.com/office/powerpoint/2010/main" val="35387758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712DB94-3D3B-D385-965B-21CDAD3508C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5D7E64D-A621-8491-6B65-F3916544D15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CD8EE2-B7C3-F4A9-6E2C-E856DD1DE6B9}"/>
              </a:ext>
            </a:extLst>
          </p:cNvPr>
          <p:cNvSpPr>
            <a:spLocks noGrp="1"/>
          </p:cNvSpPr>
          <p:nvPr>
            <p:ph type="dt" sz="half" idx="10"/>
          </p:nvPr>
        </p:nvSpPr>
        <p:spPr/>
        <p:txBody>
          <a:bodyPr/>
          <a:lstStyle/>
          <a:p>
            <a:fld id="{451A8B0B-0FF4-4835-8F1C-71FCD18D4C0D}" type="datetimeFigureOut">
              <a:rPr lang="en-GB" smtClean="0"/>
              <a:t>02/05/2023</a:t>
            </a:fld>
            <a:endParaRPr lang="en-GB"/>
          </a:p>
        </p:txBody>
      </p:sp>
      <p:sp>
        <p:nvSpPr>
          <p:cNvPr id="5" name="Footer Placeholder 4">
            <a:extLst>
              <a:ext uri="{FF2B5EF4-FFF2-40B4-BE49-F238E27FC236}">
                <a16:creationId xmlns:a16="http://schemas.microsoft.com/office/drawing/2014/main" id="{0B0514F0-14F0-34BB-D425-7E28DD2967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1D00F3-8DA5-A8E7-0138-10BDE908755C}"/>
              </a:ext>
            </a:extLst>
          </p:cNvPr>
          <p:cNvSpPr>
            <a:spLocks noGrp="1"/>
          </p:cNvSpPr>
          <p:nvPr>
            <p:ph type="sldNum" sz="quarter" idx="12"/>
          </p:nvPr>
        </p:nvSpPr>
        <p:spPr/>
        <p:txBody>
          <a:bodyPr/>
          <a:lstStyle/>
          <a:p>
            <a:fld id="{CF0251F8-AA78-4C2D-A114-5E3A715B8294}" type="slidenum">
              <a:rPr lang="en-GB" smtClean="0"/>
              <a:t>‹#›</a:t>
            </a:fld>
            <a:endParaRPr lang="en-GB"/>
          </a:p>
        </p:txBody>
      </p:sp>
    </p:spTree>
    <p:extLst>
      <p:ext uri="{BB962C8B-B14F-4D97-AF65-F5344CB8AC3E}">
        <p14:creationId xmlns:p14="http://schemas.microsoft.com/office/powerpoint/2010/main" val="30038567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EC9E731-2156-68C7-37F2-E5FC8329087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E35B28B-0297-1C5D-50CB-DD9EAEB7EEB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E615BA-5D50-72BC-6E79-4400C4AD00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1A8B0B-0FF4-4835-8F1C-71FCD18D4C0D}" type="datetimeFigureOut">
              <a:rPr lang="en-GB" smtClean="0"/>
              <a:t>02/05/2023</a:t>
            </a:fld>
            <a:endParaRPr lang="en-GB"/>
          </a:p>
        </p:txBody>
      </p:sp>
      <p:sp>
        <p:nvSpPr>
          <p:cNvPr id="5" name="Footer Placeholder 4">
            <a:extLst>
              <a:ext uri="{FF2B5EF4-FFF2-40B4-BE49-F238E27FC236}">
                <a16:creationId xmlns:a16="http://schemas.microsoft.com/office/drawing/2014/main" id="{F1E4DC25-F236-875F-41F3-76B484C086B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3568355-6658-102D-F2AB-34331F8D3D2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F0251F8-AA78-4C2D-A114-5E3A715B8294}" type="slidenum">
              <a:rPr lang="en-GB" smtClean="0"/>
              <a:t>‹#›</a:t>
            </a:fld>
            <a:endParaRPr lang="en-GB"/>
          </a:p>
        </p:txBody>
      </p:sp>
    </p:spTree>
    <p:extLst>
      <p:ext uri="{BB962C8B-B14F-4D97-AF65-F5344CB8AC3E}">
        <p14:creationId xmlns:p14="http://schemas.microsoft.com/office/powerpoint/2010/main" val="22543957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F064F-8713-B189-5CD4-3B62B78638F1}"/>
              </a:ext>
            </a:extLst>
          </p:cNvPr>
          <p:cNvSpPr>
            <a:spLocks noGrp="1"/>
          </p:cNvSpPr>
          <p:nvPr>
            <p:ph type="ctrTitle"/>
          </p:nvPr>
        </p:nvSpPr>
        <p:spPr/>
        <p:txBody>
          <a:bodyPr/>
          <a:lstStyle/>
          <a:p>
            <a:r>
              <a:rPr lang="en-GB" dirty="0"/>
              <a:t>Guidance Notes for 1</a:t>
            </a:r>
            <a:r>
              <a:rPr lang="en-GB" baseline="30000" dirty="0"/>
              <a:t>st</a:t>
            </a:r>
            <a:r>
              <a:rPr lang="en-GB" dirty="0"/>
              <a:t> Blog</a:t>
            </a:r>
          </a:p>
        </p:txBody>
      </p:sp>
      <p:sp>
        <p:nvSpPr>
          <p:cNvPr id="3" name="Subtitle 2">
            <a:extLst>
              <a:ext uri="{FF2B5EF4-FFF2-40B4-BE49-F238E27FC236}">
                <a16:creationId xmlns:a16="http://schemas.microsoft.com/office/drawing/2014/main" id="{A93F0522-2A30-94D9-B58D-C2B017F8DAEA}"/>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3704883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8980D-DF75-720C-32EB-59980CAF3CC8}"/>
              </a:ext>
            </a:extLst>
          </p:cNvPr>
          <p:cNvSpPr>
            <a:spLocks noGrp="1"/>
          </p:cNvSpPr>
          <p:nvPr>
            <p:ph type="title"/>
          </p:nvPr>
        </p:nvSpPr>
        <p:spPr/>
        <p:txBody>
          <a:bodyPr/>
          <a:lstStyle/>
          <a:p>
            <a:r>
              <a:rPr lang="en-GB" dirty="0"/>
              <a:t>Include the following:</a:t>
            </a:r>
          </a:p>
        </p:txBody>
      </p:sp>
      <p:sp>
        <p:nvSpPr>
          <p:cNvPr id="3" name="Content Placeholder 2">
            <a:extLst>
              <a:ext uri="{FF2B5EF4-FFF2-40B4-BE49-F238E27FC236}">
                <a16:creationId xmlns:a16="http://schemas.microsoft.com/office/drawing/2014/main" id="{B36067F2-E61E-FC38-F09D-B726C9D90911}"/>
              </a:ext>
            </a:extLst>
          </p:cNvPr>
          <p:cNvSpPr>
            <a:spLocks noGrp="1"/>
          </p:cNvSpPr>
          <p:nvPr>
            <p:ph idx="1"/>
          </p:nvPr>
        </p:nvSpPr>
        <p:spPr/>
        <p:txBody>
          <a:bodyPr>
            <a:normAutofit fontScale="92500" lnSpcReduction="10000"/>
          </a:bodyPr>
          <a:lstStyle/>
          <a:p>
            <a:r>
              <a:rPr lang="en-GB" dirty="0"/>
              <a:t>Put a picture  of yourself into the blog.</a:t>
            </a:r>
          </a:p>
          <a:p>
            <a:r>
              <a:rPr lang="en-GB" dirty="0"/>
              <a:t>State which project you are working on- Name of your project and who you are doing the project for- your sponsor’s name</a:t>
            </a:r>
          </a:p>
          <a:p>
            <a:r>
              <a:rPr lang="en-GB" dirty="0"/>
              <a:t>Briefly outline the idea of your project.</a:t>
            </a:r>
          </a:p>
          <a:p>
            <a:r>
              <a:rPr lang="en-GB" dirty="0"/>
              <a:t>Based on the information from your Skills Matrix and Belbin questionnaire discuss what skills you can contribute to the project and did you interact with your team in the role identified in the Belbin questionnaire or did you take on a different role- why?</a:t>
            </a:r>
          </a:p>
          <a:p>
            <a:r>
              <a:rPr lang="en-GB" dirty="0"/>
              <a:t>To support this put in a critical quote of why Belbin does not always work in team analysis.</a:t>
            </a:r>
          </a:p>
          <a:p>
            <a:r>
              <a:rPr lang="en-GB" dirty="0"/>
              <a:t>Put a reference list at the end of the blog.</a:t>
            </a:r>
          </a:p>
          <a:p>
            <a:endParaRPr lang="en-GB" dirty="0"/>
          </a:p>
        </p:txBody>
      </p:sp>
    </p:spTree>
    <p:extLst>
      <p:ext uri="{BB962C8B-B14F-4D97-AF65-F5344CB8AC3E}">
        <p14:creationId xmlns:p14="http://schemas.microsoft.com/office/powerpoint/2010/main" val="16203512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63A15-0781-08E6-D338-E82BAADDB607}"/>
              </a:ext>
            </a:extLst>
          </p:cNvPr>
          <p:cNvSpPr>
            <a:spLocks noGrp="1"/>
          </p:cNvSpPr>
          <p:nvPr>
            <p:ph type="title"/>
          </p:nvPr>
        </p:nvSpPr>
        <p:spPr/>
        <p:txBody>
          <a:bodyPr/>
          <a:lstStyle/>
          <a:p>
            <a:r>
              <a:rPr lang="en-GB" dirty="0"/>
              <a:t>Guidance for Blogs in General</a:t>
            </a:r>
          </a:p>
        </p:txBody>
      </p:sp>
      <p:sp>
        <p:nvSpPr>
          <p:cNvPr id="3" name="Content Placeholder 2">
            <a:extLst>
              <a:ext uri="{FF2B5EF4-FFF2-40B4-BE49-F238E27FC236}">
                <a16:creationId xmlns:a16="http://schemas.microsoft.com/office/drawing/2014/main" id="{167B9FFD-C629-AD98-7A23-28B0060D47BC}"/>
              </a:ext>
            </a:extLst>
          </p:cNvPr>
          <p:cNvSpPr>
            <a:spLocks noGrp="1"/>
          </p:cNvSpPr>
          <p:nvPr>
            <p:ph idx="1"/>
          </p:nvPr>
        </p:nvSpPr>
        <p:spPr/>
        <p:txBody>
          <a:bodyPr>
            <a:normAutofit fontScale="85000" lnSpcReduction="20000"/>
          </a:bodyPr>
          <a:lstStyle/>
          <a:p>
            <a:r>
              <a:rPr lang="en-GB" dirty="0"/>
              <a:t>Please view the information I have placed on </a:t>
            </a:r>
            <a:r>
              <a:rPr lang="en-GB" dirty="0" err="1"/>
              <a:t>moodle</a:t>
            </a:r>
            <a:r>
              <a:rPr lang="en-GB" dirty="0"/>
              <a:t> regarding ‘blogging’.  Please upload your blog on to the site on Moodle.</a:t>
            </a:r>
          </a:p>
          <a:p>
            <a:endParaRPr lang="en-GB" dirty="0"/>
          </a:p>
          <a:p>
            <a:r>
              <a:rPr lang="en-GB" dirty="0"/>
              <a:t>Remember you can use around 200 words for each blog but you may want to use 250 in some and others 150.  You have a total of 1000 words for the 5 blogs.</a:t>
            </a:r>
          </a:p>
          <a:p>
            <a:endParaRPr lang="en-GB" dirty="0"/>
          </a:p>
          <a:p>
            <a:r>
              <a:rPr lang="en-GB" dirty="0"/>
              <a:t>Try and make your blogs informative, supported by organisation or academic literature- remember to try and also be critical in your blogs.</a:t>
            </a:r>
          </a:p>
          <a:p>
            <a:r>
              <a:rPr lang="en-GB" dirty="0"/>
              <a:t>Make your blogs interesting by not only including words but pictures- of your team working together maybe holding a brain storming session when planning your activities or putting together a leaflet publicising your project, drawing up a questionnaire, Looking at charts you have compiled based on your questionnaire results.</a:t>
            </a:r>
          </a:p>
        </p:txBody>
      </p:sp>
    </p:spTree>
    <p:extLst>
      <p:ext uri="{BB962C8B-B14F-4D97-AF65-F5344CB8AC3E}">
        <p14:creationId xmlns:p14="http://schemas.microsoft.com/office/powerpoint/2010/main" val="7725790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9B189-5D6A-A1F6-5980-A17A299DBB8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9306E02-9756-F613-BA86-652FC62F5018}"/>
              </a:ext>
            </a:extLst>
          </p:cNvPr>
          <p:cNvSpPr>
            <a:spLocks noGrp="1"/>
          </p:cNvSpPr>
          <p:nvPr>
            <p:ph idx="1"/>
          </p:nvPr>
        </p:nvSpPr>
        <p:spPr/>
        <p:txBody>
          <a:bodyPr/>
          <a:lstStyle/>
          <a:p>
            <a:r>
              <a:rPr lang="en-GB" dirty="0"/>
              <a:t>You could think about including some animation on your blogs, video clips.</a:t>
            </a:r>
          </a:p>
          <a:p>
            <a:r>
              <a:rPr lang="en-GB" dirty="0"/>
              <a:t>Remember the saying ‘A picture paints a thousand words’.  So use your words wisely and use pictures etc to enhance your project story.</a:t>
            </a:r>
          </a:p>
          <a:p>
            <a:r>
              <a:rPr lang="en-GB" dirty="0"/>
              <a:t>You will need at </a:t>
            </a:r>
            <a:r>
              <a:rPr lang="en-GB" b="1" dirty="0"/>
              <a:t>least </a:t>
            </a:r>
            <a:r>
              <a:rPr lang="en-GB" dirty="0"/>
              <a:t>5 references to support your 1000 word blogs.</a:t>
            </a:r>
          </a:p>
          <a:p>
            <a:r>
              <a:rPr lang="en-GB" dirty="0"/>
              <a:t>It is your choice to decide on the content of blog 2,3 and 4 but they should follow the different stages of the project.  Guidance will be given on the required content </a:t>
            </a:r>
            <a:r>
              <a:rPr lang="en-GB"/>
              <a:t>for the 5</a:t>
            </a:r>
            <a:r>
              <a:rPr lang="en-GB" baseline="30000"/>
              <a:t>th</a:t>
            </a:r>
            <a:r>
              <a:rPr lang="en-GB"/>
              <a:t> blog. </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13545053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TotalTime>
  <Words>355</Words>
  <Application>Microsoft Office PowerPoint</Application>
  <PresentationFormat>Widescreen</PresentationFormat>
  <Paragraphs>20</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Calibri Light</vt:lpstr>
      <vt:lpstr>Office Theme</vt:lpstr>
      <vt:lpstr>Guidance Notes for 1st Blog</vt:lpstr>
      <vt:lpstr>Include the following:</vt:lpstr>
      <vt:lpstr>Guidance for Blogs in General</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Guidance Notes for 1st Blog</dc:title>
  <dc:creator>Maria Heffernan</dc:creator>
  <cp:lastModifiedBy>Maria Heffernan</cp:lastModifiedBy>
  <cp:revision>1</cp:revision>
  <dcterms:created xsi:type="dcterms:W3CDTF">2023-05-02T12:22:27Z</dcterms:created>
  <dcterms:modified xsi:type="dcterms:W3CDTF">2023-05-02T13:05:46Z</dcterms:modified>
</cp:coreProperties>
</file>