
<file path=[Content_Types].xml><?xml version="1.0" encoding="utf-8"?>
<Types xmlns="http://schemas.openxmlformats.org/package/2006/content-types">
  <Default Extension="png" ContentType="image/png"/>
  <Default Extension="mp3" ContentType="audio/mpe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63"/>
  </p:notesMasterIdLst>
  <p:sldIdLst>
    <p:sldId id="432" r:id="rId2"/>
    <p:sldId id="425" r:id="rId3"/>
    <p:sldId id="364" r:id="rId4"/>
    <p:sldId id="408" r:id="rId5"/>
    <p:sldId id="419" r:id="rId6"/>
    <p:sldId id="401" r:id="rId7"/>
    <p:sldId id="327" r:id="rId8"/>
    <p:sldId id="403" r:id="rId9"/>
    <p:sldId id="406" r:id="rId10"/>
    <p:sldId id="407" r:id="rId11"/>
    <p:sldId id="409" r:id="rId12"/>
    <p:sldId id="410" r:id="rId13"/>
    <p:sldId id="413" r:id="rId14"/>
    <p:sldId id="414" r:id="rId15"/>
    <p:sldId id="420" r:id="rId16"/>
    <p:sldId id="424" r:id="rId17"/>
    <p:sldId id="421" r:id="rId18"/>
    <p:sldId id="422" r:id="rId19"/>
    <p:sldId id="416" r:id="rId20"/>
    <p:sldId id="418" r:id="rId21"/>
    <p:sldId id="380" r:id="rId22"/>
    <p:sldId id="412" r:id="rId23"/>
    <p:sldId id="381" r:id="rId24"/>
    <p:sldId id="382" r:id="rId25"/>
    <p:sldId id="383" r:id="rId26"/>
    <p:sldId id="384" r:id="rId27"/>
    <p:sldId id="385" r:id="rId28"/>
    <p:sldId id="386" r:id="rId29"/>
    <p:sldId id="387" r:id="rId30"/>
    <p:sldId id="411" r:id="rId31"/>
    <p:sldId id="427" r:id="rId32"/>
    <p:sldId id="429" r:id="rId33"/>
    <p:sldId id="430" r:id="rId34"/>
    <p:sldId id="391" r:id="rId35"/>
    <p:sldId id="392" r:id="rId36"/>
    <p:sldId id="393" r:id="rId37"/>
    <p:sldId id="394" r:id="rId38"/>
    <p:sldId id="395" r:id="rId39"/>
    <p:sldId id="396" r:id="rId40"/>
    <p:sldId id="397" r:id="rId41"/>
    <p:sldId id="398" r:id="rId42"/>
    <p:sldId id="365" r:id="rId43"/>
    <p:sldId id="366" r:id="rId44"/>
    <p:sldId id="367" r:id="rId45"/>
    <p:sldId id="368" r:id="rId46"/>
    <p:sldId id="369" r:id="rId47"/>
    <p:sldId id="378" r:id="rId48"/>
    <p:sldId id="379" r:id="rId49"/>
    <p:sldId id="370" r:id="rId50"/>
    <p:sldId id="372" r:id="rId51"/>
    <p:sldId id="373" r:id="rId52"/>
    <p:sldId id="341" r:id="rId53"/>
    <p:sldId id="342" r:id="rId54"/>
    <p:sldId id="343" r:id="rId55"/>
    <p:sldId id="344" r:id="rId56"/>
    <p:sldId id="362" r:id="rId57"/>
    <p:sldId id="363" r:id="rId58"/>
    <p:sldId id="322" r:id="rId59"/>
    <p:sldId id="323" r:id="rId60"/>
    <p:sldId id="326" r:id="rId61"/>
    <p:sldId id="299" r:id="rId62"/>
  </p:sldIdLst>
  <p:sldSz cx="9144000" cy="5143500" type="screen16x9"/>
  <p:notesSz cx="6858000" cy="9144000"/>
  <p:custDataLst>
    <p:tags r:id="rId64"/>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65"/>
  </p:normalViewPr>
  <p:slideViewPr>
    <p:cSldViewPr>
      <p:cViewPr varScale="1">
        <p:scale>
          <a:sx n="86" d="100"/>
          <a:sy n="86" d="100"/>
        </p:scale>
        <p:origin x="720" y="5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gs" Target="tags/tag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CE5FA7D-0552-4453-8F34-47EF63E5AB30}" type="datetimeFigureOut">
              <a:rPr lang="zh-CN" altLang="en-US" smtClean="0"/>
              <a:t>2019/2/18</a:t>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23C9A5B-FA63-4F5D-A288-565E44565800}" type="slidenum">
              <a:rPr lang="zh-CN" altLang="en-US" smtClean="0"/>
              <a:t>‹#›</a:t>
            </a:fld>
            <a:endParaRPr lang="zh-CN" altLang="en-US"/>
          </a:p>
        </p:txBody>
      </p:sp>
    </p:spTree>
    <p:extLst>
      <p:ext uri="{BB962C8B-B14F-4D97-AF65-F5344CB8AC3E}">
        <p14:creationId xmlns:p14="http://schemas.microsoft.com/office/powerpoint/2010/main" val="1424474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23C9A5B-FA63-4F5D-A288-565E44565800}" type="slidenum">
              <a:rPr lang="zh-CN" altLang="en-US" smtClean="0"/>
              <a:t>2</a:t>
            </a:fld>
            <a:endParaRPr lang="zh-CN" altLang="en-US"/>
          </a:p>
        </p:txBody>
      </p:sp>
    </p:spTree>
    <p:extLst>
      <p:ext uri="{BB962C8B-B14F-4D97-AF65-F5344CB8AC3E}">
        <p14:creationId xmlns:p14="http://schemas.microsoft.com/office/powerpoint/2010/main" val="19189145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23C9A5B-FA63-4F5D-A288-565E44565800}" type="slidenum">
              <a:rPr lang="zh-CN" altLang="en-US" smtClean="0"/>
              <a:t>61</a:t>
            </a:fld>
            <a:endParaRPr lang="zh-CN" altLang="en-US"/>
          </a:p>
        </p:txBody>
      </p:sp>
    </p:spTree>
    <p:extLst>
      <p:ext uri="{BB962C8B-B14F-4D97-AF65-F5344CB8AC3E}">
        <p14:creationId xmlns:p14="http://schemas.microsoft.com/office/powerpoint/2010/main" val="10343118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296AA53-2C50-4A48-BAD7-DCB50DE8D4B2}" type="datetimeFigureOut">
              <a:rPr lang="zh-CN" altLang="en-US" smtClean="0"/>
              <a:t>2019/2/18</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27989CA-7233-45BC-815C-EF73CAD10F4A}" type="slidenum">
              <a:rPr lang="zh-CN" altLang="en-US" smtClean="0"/>
              <a:t>‹#›</a:t>
            </a:fld>
            <a:endParaRPr lang="zh-CN" altLang="en-US"/>
          </a:p>
        </p:txBody>
      </p:sp>
    </p:spTree>
    <p:extLst>
      <p:ext uri="{BB962C8B-B14F-4D97-AF65-F5344CB8AC3E}">
        <p14:creationId xmlns:p14="http://schemas.microsoft.com/office/powerpoint/2010/main" val="35820732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7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296AA53-2C50-4A48-BAD7-DCB50DE8D4B2}" type="datetimeFigureOut">
              <a:rPr lang="zh-CN" altLang="en-US" smtClean="0"/>
              <a:t>2019/2/18</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27989CA-7233-45BC-815C-EF73CAD10F4A}" type="slidenum">
              <a:rPr lang="zh-CN" altLang="en-US" smtClean="0"/>
              <a:t>‹#›</a:t>
            </a:fld>
            <a:endParaRPr lang="zh-CN" altLang="en-US"/>
          </a:p>
        </p:txBody>
      </p:sp>
    </p:spTree>
    <p:extLst>
      <p:ext uri="{BB962C8B-B14F-4D97-AF65-F5344CB8AC3E}">
        <p14:creationId xmlns:p14="http://schemas.microsoft.com/office/powerpoint/2010/main" val="2593205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296AA53-2C50-4A48-BAD7-DCB50DE8D4B2}" type="datetimeFigureOut">
              <a:rPr lang="zh-CN" altLang="en-US" smtClean="0"/>
              <a:t>2019/2/18</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27989CA-7233-45BC-815C-EF73CAD10F4A}" type="slidenum">
              <a:rPr lang="zh-CN" altLang="en-US" smtClean="0"/>
              <a:t>‹#›</a:t>
            </a:fld>
            <a:endParaRPr lang="zh-CN" altLang="en-US"/>
          </a:p>
        </p:txBody>
      </p:sp>
    </p:spTree>
    <p:extLst>
      <p:ext uri="{BB962C8B-B14F-4D97-AF65-F5344CB8AC3E}">
        <p14:creationId xmlns:p14="http://schemas.microsoft.com/office/powerpoint/2010/main" val="77795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508001" y="1620442"/>
            <a:ext cx="3138026" cy="291057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17477" y="1620442"/>
            <a:ext cx="3138026" cy="291058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296AA53-2C50-4A48-BAD7-DCB50DE8D4B2}" type="datetimeFigureOut">
              <a:rPr lang="zh-CN" altLang="en-US" smtClean="0"/>
              <a:t>2019/2/18</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27989CA-7233-45BC-815C-EF73CAD10F4A}" type="slidenum">
              <a:rPr lang="zh-CN" altLang="en-US" smtClean="0"/>
              <a:t>‹#›</a:t>
            </a:fld>
            <a:endParaRPr lang="zh-CN" altLang="en-US"/>
          </a:p>
        </p:txBody>
      </p:sp>
    </p:spTree>
    <p:extLst>
      <p:ext uri="{BB962C8B-B14F-4D97-AF65-F5344CB8AC3E}">
        <p14:creationId xmlns:p14="http://schemas.microsoft.com/office/powerpoint/2010/main" val="822288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296AA53-2C50-4A48-BAD7-DCB50DE8D4B2}" type="datetimeFigureOut">
              <a:rPr lang="zh-CN" altLang="en-US" smtClean="0"/>
              <a:t>2019/2/18</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D27989CA-7233-45BC-815C-EF73CAD10F4A}" type="slidenum">
              <a:rPr lang="zh-CN" altLang="en-US" smtClean="0"/>
              <a:t>‹#›</a:t>
            </a:fld>
            <a:endParaRPr lang="zh-CN" altLang="en-US"/>
          </a:p>
        </p:txBody>
      </p:sp>
    </p:spTree>
    <p:extLst>
      <p:ext uri="{BB962C8B-B14F-4D97-AF65-F5344CB8AC3E}">
        <p14:creationId xmlns:p14="http://schemas.microsoft.com/office/powerpoint/2010/main" val="17388007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296AA53-2C50-4A48-BAD7-DCB50DE8D4B2}" type="datetimeFigureOut">
              <a:rPr lang="zh-CN" altLang="en-US" smtClean="0"/>
              <a:t>2019/2/18</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D27989CA-7233-45BC-815C-EF73CAD10F4A}" type="slidenum">
              <a:rPr lang="zh-CN" altLang="en-US" smtClean="0"/>
              <a:t>‹#›</a:t>
            </a:fld>
            <a:endParaRPr lang="zh-CN" altLang="en-US"/>
          </a:p>
        </p:txBody>
      </p:sp>
    </p:spTree>
    <p:extLst>
      <p:ext uri="{BB962C8B-B14F-4D97-AF65-F5344CB8AC3E}">
        <p14:creationId xmlns:p14="http://schemas.microsoft.com/office/powerpoint/2010/main" val="3994563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96AA53-2C50-4A48-BAD7-DCB50DE8D4B2}" type="datetimeFigureOut">
              <a:rPr lang="zh-CN" altLang="en-US" smtClean="0"/>
              <a:t>2019/2/18</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D27989CA-7233-45BC-815C-EF73CAD10F4A}" type="slidenum">
              <a:rPr lang="zh-CN" altLang="en-US" smtClean="0"/>
              <a:t>‹#›</a:t>
            </a:fld>
            <a:endParaRPr lang="zh-CN" altLang="en-US"/>
          </a:p>
        </p:txBody>
      </p:sp>
    </p:spTree>
    <p:extLst>
      <p:ext uri="{BB962C8B-B14F-4D97-AF65-F5344CB8AC3E}">
        <p14:creationId xmlns:p14="http://schemas.microsoft.com/office/powerpoint/2010/main" val="9058856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US" smtClean="0"/>
              <a:t>Click to edit Master title style</a:t>
            </a:r>
            <a:endParaRPr lang="en-US" dirty="0"/>
          </a:p>
        </p:txBody>
      </p:sp>
      <p:sp>
        <p:nvSpPr>
          <p:cNvPr id="3" name="Content Placeholder 2"/>
          <p:cNvSpPr>
            <a:spLocks noGrp="1"/>
          </p:cNvSpPr>
          <p:nvPr>
            <p:ph idx="1"/>
          </p:nvPr>
        </p:nvSpPr>
        <p:spPr>
          <a:xfrm>
            <a:off x="3570346" y="386193"/>
            <a:ext cx="3385156" cy="41448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B296AA53-2C50-4A48-BAD7-DCB50DE8D4B2}" type="datetimeFigureOut">
              <a:rPr lang="zh-CN" altLang="en-US" smtClean="0"/>
              <a:t>2019/2/18</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27989CA-7233-45BC-815C-EF73CAD10F4A}" type="slidenum">
              <a:rPr lang="zh-CN" altLang="en-US" smtClean="0"/>
              <a:t>‹#›</a:t>
            </a:fld>
            <a:endParaRPr lang="zh-CN" altLang="en-US"/>
          </a:p>
        </p:txBody>
      </p:sp>
    </p:spTree>
    <p:extLst>
      <p:ext uri="{BB962C8B-B14F-4D97-AF65-F5344CB8AC3E}">
        <p14:creationId xmlns:p14="http://schemas.microsoft.com/office/powerpoint/2010/main" val="3888314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smtClean="0"/>
              <a:t>Click icon to add picture</a:t>
            </a:r>
            <a:endParaRPr lang="en-US" dirty="0"/>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Edit Master text styles</a:t>
            </a:r>
          </a:p>
        </p:txBody>
      </p:sp>
      <p:sp>
        <p:nvSpPr>
          <p:cNvPr id="5" name="Date Placeholder 4"/>
          <p:cNvSpPr>
            <a:spLocks noGrp="1"/>
          </p:cNvSpPr>
          <p:nvPr>
            <p:ph type="dt" sz="half" idx="10"/>
          </p:nvPr>
        </p:nvSpPr>
        <p:spPr/>
        <p:txBody>
          <a:bodyPr/>
          <a:lstStyle/>
          <a:p>
            <a:fld id="{B296AA53-2C50-4A48-BAD7-DCB50DE8D4B2}" type="datetimeFigureOut">
              <a:rPr lang="zh-CN" altLang="en-US" smtClean="0"/>
              <a:t>2019/2/18</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27989CA-7233-45BC-815C-EF73CAD10F4A}" type="slidenum">
              <a:rPr lang="zh-CN" altLang="en-US" smtClean="0"/>
              <a:t>‹#›</a:t>
            </a:fld>
            <a:endParaRPr lang="zh-CN" altLang="en-US"/>
          </a:p>
        </p:txBody>
      </p:sp>
    </p:spTree>
    <p:extLst>
      <p:ext uri="{BB962C8B-B14F-4D97-AF65-F5344CB8AC3E}">
        <p14:creationId xmlns:p14="http://schemas.microsoft.com/office/powerpoint/2010/main" val="3972722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296AA53-2C50-4A48-BAD7-DCB50DE8D4B2}" type="datetimeFigureOut">
              <a:rPr lang="zh-CN" altLang="en-US" smtClean="0"/>
              <a:t>2019/2/18</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27989CA-7233-45BC-815C-EF73CAD10F4A}" type="slidenum">
              <a:rPr lang="zh-CN" altLang="en-US" smtClean="0"/>
              <a:t>‹#›</a:t>
            </a:fld>
            <a:endParaRPr lang="zh-CN" altLang="en-US"/>
          </a:p>
        </p:txBody>
      </p:sp>
    </p:spTree>
    <p:extLst>
      <p:ext uri="{BB962C8B-B14F-4D97-AF65-F5344CB8AC3E}">
        <p14:creationId xmlns:p14="http://schemas.microsoft.com/office/powerpoint/2010/main" val="26471902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smtClean="0"/>
              <a:t>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296AA53-2C50-4A48-BAD7-DCB50DE8D4B2}" type="datetimeFigureOut">
              <a:rPr lang="zh-CN" altLang="en-US" smtClean="0"/>
              <a:t>2019/2/18</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27989CA-7233-45BC-815C-EF73CAD10F4A}" type="slidenum">
              <a:rPr lang="zh-CN" altLang="en-US" smtClean="0"/>
              <a:t>‹#›</a:t>
            </a:fld>
            <a:endParaRPr lang="zh-CN" altLang="en-US"/>
          </a:p>
        </p:txBody>
      </p:sp>
      <p:sp>
        <p:nvSpPr>
          <p:cNvPr id="20" name="TextBox 19"/>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latin typeface="Arial"/>
              </a:rPr>
              <a:t>”</a:t>
            </a:r>
            <a:endParaRPr lang="en-US" sz="1350" dirty="0">
              <a:solidFill>
                <a:schemeClr val="accent1">
                  <a:lumMod val="60000"/>
                  <a:lumOff val="40000"/>
                </a:schemeClr>
              </a:solidFill>
              <a:latin typeface="Arial"/>
            </a:endParaRPr>
          </a:p>
        </p:txBody>
      </p:sp>
    </p:spTree>
    <p:extLst>
      <p:ext uri="{BB962C8B-B14F-4D97-AF65-F5344CB8AC3E}">
        <p14:creationId xmlns:p14="http://schemas.microsoft.com/office/powerpoint/2010/main" val="19755092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296AA53-2C50-4A48-BAD7-DCB50DE8D4B2}" type="datetimeFigureOut">
              <a:rPr lang="zh-CN" altLang="en-US" smtClean="0"/>
              <a:t>2019/2/18</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27989CA-7233-45BC-815C-EF73CAD10F4A}" type="slidenum">
              <a:rPr lang="zh-CN" altLang="en-US" smtClean="0"/>
              <a:t>‹#›</a:t>
            </a:fld>
            <a:endParaRPr lang="zh-CN" altLang="en-US"/>
          </a:p>
        </p:txBody>
      </p:sp>
    </p:spTree>
    <p:extLst>
      <p:ext uri="{BB962C8B-B14F-4D97-AF65-F5344CB8AC3E}">
        <p14:creationId xmlns:p14="http://schemas.microsoft.com/office/powerpoint/2010/main" val="36431821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smtClean="0"/>
              <a:t>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296AA53-2C50-4A48-BAD7-DCB50DE8D4B2}" type="datetimeFigureOut">
              <a:rPr lang="zh-CN" altLang="en-US" smtClean="0"/>
              <a:t>2019/2/18</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27989CA-7233-45BC-815C-EF73CAD10F4A}" type="slidenum">
              <a:rPr lang="zh-CN" altLang="en-US" smtClean="0"/>
              <a:t>‹#›</a:t>
            </a:fld>
            <a:endParaRPr lang="zh-CN" altLang="en-US"/>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353552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smtClean="0"/>
              <a:t>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296AA53-2C50-4A48-BAD7-DCB50DE8D4B2}" type="datetimeFigureOut">
              <a:rPr lang="zh-CN" altLang="en-US" smtClean="0"/>
              <a:t>2019/2/18</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27989CA-7233-45BC-815C-EF73CAD10F4A}" type="slidenum">
              <a:rPr lang="zh-CN" altLang="en-US" smtClean="0"/>
              <a:t>‹#›</a:t>
            </a:fld>
            <a:endParaRPr lang="zh-CN" altLang="en-US"/>
          </a:p>
        </p:txBody>
      </p:sp>
    </p:spTree>
    <p:extLst>
      <p:ext uri="{BB962C8B-B14F-4D97-AF65-F5344CB8AC3E}">
        <p14:creationId xmlns:p14="http://schemas.microsoft.com/office/powerpoint/2010/main" val="38635946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296AA53-2C50-4A48-BAD7-DCB50DE8D4B2}" type="datetimeFigureOut">
              <a:rPr lang="zh-CN" altLang="en-US" smtClean="0"/>
              <a:t>2019/2/18</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27989CA-7233-45BC-815C-EF73CAD10F4A}" type="slidenum">
              <a:rPr lang="zh-CN" altLang="en-US" smtClean="0"/>
              <a:t>‹#›</a:t>
            </a:fld>
            <a:endParaRPr lang="zh-CN" altLang="en-US"/>
          </a:p>
        </p:txBody>
      </p:sp>
    </p:spTree>
    <p:extLst>
      <p:ext uri="{BB962C8B-B14F-4D97-AF65-F5344CB8AC3E}">
        <p14:creationId xmlns:p14="http://schemas.microsoft.com/office/powerpoint/2010/main" val="34752412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296AA53-2C50-4A48-BAD7-DCB50DE8D4B2}" type="datetimeFigureOut">
              <a:rPr lang="zh-CN" altLang="en-US" smtClean="0"/>
              <a:t>2019/2/18</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27989CA-7233-45BC-815C-EF73CAD10F4A}" type="slidenum">
              <a:rPr lang="zh-CN" altLang="en-US" smtClean="0"/>
              <a:t>‹#›</a:t>
            </a:fld>
            <a:endParaRPr lang="zh-CN" altLang="en-US"/>
          </a:p>
        </p:txBody>
      </p:sp>
    </p:spTree>
    <p:extLst>
      <p:ext uri="{BB962C8B-B14F-4D97-AF65-F5344CB8AC3E}">
        <p14:creationId xmlns:p14="http://schemas.microsoft.com/office/powerpoint/2010/main" val="21270297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457200" y="205979"/>
            <a:ext cx="8229600" cy="857250"/>
          </a:xfrm>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lvl1pPr>
              <a:defRPr/>
            </a:lvl1pPr>
          </a:lstStyle>
          <a:p>
            <a:pPr>
              <a:defRPr/>
            </a:pPr>
            <a:endParaRPr lang="zh-CN" altLang="zh-CN"/>
          </a:p>
        </p:txBody>
      </p:sp>
      <p:sp>
        <p:nvSpPr>
          <p:cNvPr id="4" name="页脚占位符 3"/>
          <p:cNvSpPr>
            <a:spLocks noGrp="1"/>
          </p:cNvSpPr>
          <p:nvPr>
            <p:ph type="ftr" sz="quarter" idx="11"/>
          </p:nvPr>
        </p:nvSpPr>
        <p:spPr/>
        <p:txBody>
          <a:bodyPr/>
          <a:lstStyle>
            <a:lvl1pPr>
              <a:defRPr/>
            </a:lvl1pPr>
          </a:lstStyle>
          <a:p>
            <a:pPr>
              <a:defRPr/>
            </a:pPr>
            <a:endParaRPr lang="zh-CN" altLang="zh-CN"/>
          </a:p>
        </p:txBody>
      </p:sp>
      <p:sp>
        <p:nvSpPr>
          <p:cNvPr id="5" name="灯片编号占位符 4"/>
          <p:cNvSpPr>
            <a:spLocks noGrp="1"/>
          </p:cNvSpPr>
          <p:nvPr>
            <p:ph type="sldNum" sz="quarter" idx="12"/>
          </p:nvPr>
        </p:nvSpPr>
        <p:spPr/>
        <p:txBody>
          <a:bodyPr/>
          <a:lstStyle>
            <a:lvl1pPr>
              <a:defRPr smtClean="0"/>
            </a:lvl1pPr>
          </a:lstStyle>
          <a:p>
            <a:pPr>
              <a:defRPr/>
            </a:pPr>
            <a:fld id="{7F9D9932-9C4B-204E-8592-7FBC97FD694B}" type="slidenum">
              <a:rPr lang="zh-CN" altLang="en-US"/>
              <a:pPr>
                <a:defRPr/>
              </a:pPr>
              <a:t>‹#›</a:t>
            </a:fld>
            <a:endParaRPr lang="en-US" altLang="zh-CN" sz="1350"/>
          </a:p>
        </p:txBody>
      </p:sp>
    </p:spTree>
    <p:extLst>
      <p:ext uri="{BB962C8B-B14F-4D97-AF65-F5344CB8AC3E}">
        <p14:creationId xmlns:p14="http://schemas.microsoft.com/office/powerpoint/2010/main" val="3051521794"/>
      </p:ext>
    </p:extLst>
  </p:cSld>
  <p:clrMapOvr>
    <a:masterClrMapping/>
  </p:clrMapOvr>
  <p:transition>
    <p:fade thruBlk="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B296AA53-2C50-4A48-BAD7-DCB50DE8D4B2}" type="datetimeFigureOut">
              <a:rPr lang="zh-CN" altLang="en-US" smtClean="0"/>
              <a:t>2019/2/18</a:t>
            </a:fld>
            <a:endParaRPr lang="zh-CN" altLang="en-US"/>
          </a:p>
        </p:txBody>
      </p:sp>
      <p:sp>
        <p:nvSpPr>
          <p:cNvPr id="5" name="Footer Placeholder 4"/>
          <p:cNvSpPr>
            <a:spLocks noGrp="1"/>
          </p:cNvSpPr>
          <p:nvPr>
            <p:ph type="ftr" sz="quarter" idx="3"/>
          </p:nvPr>
        </p:nvSpPr>
        <p:spPr>
          <a:xfrm>
            <a:off x="508001"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solidFill>
              </a:defRPr>
            </a:lvl1pPr>
          </a:lstStyle>
          <a:p>
            <a:fld id="{D27989CA-7233-45BC-815C-EF73CAD10F4A}" type="slidenum">
              <a:rPr lang="zh-CN" altLang="en-US" smtClean="0"/>
              <a:t>‹#›</a:t>
            </a:fld>
            <a:endParaRPr lang="zh-CN" altLang="en-US"/>
          </a:p>
        </p:txBody>
      </p:sp>
    </p:spTree>
    <p:extLst>
      <p:ext uri="{BB962C8B-B14F-4D97-AF65-F5344CB8AC3E}">
        <p14:creationId xmlns:p14="http://schemas.microsoft.com/office/powerpoint/2010/main" val="2632204730"/>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Lst>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ags" Target="../tags/tag3.xml"/><Relationship Id="rId5" Type="http://schemas.openxmlformats.org/officeDocument/2006/relationships/hyperlink" Target="https://youtu.be/YsG3oMm0tTY" TargetMode="Externa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hyperlink" Target="https://youtu.be/ldRJuuHfFaA" TargetMode="Externa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tags" Target="../tags/tag5.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slideLayout" Target="../slideLayouts/slideLayout2.xml"/><Relationship Id="rId1" Type="http://schemas.openxmlformats.org/officeDocument/2006/relationships/tags" Target="../tags/tag6.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2.xml"/><Relationship Id="rId4" Type="http://schemas.openxmlformats.org/officeDocument/2006/relationships/image" Target="../media/image23.jp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slideLayout" Target="../slideLayouts/slideLayout2.xml"/><Relationship Id="rId1" Type="http://schemas.openxmlformats.org/officeDocument/2006/relationships/tags" Target="../tags/tag7.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slideLayout" Target="../slideLayouts/slideLayout2.xml"/><Relationship Id="rId1" Type="http://schemas.openxmlformats.org/officeDocument/2006/relationships/tags" Target="../tags/tag9.xml"/><Relationship Id="rId4" Type="http://schemas.openxmlformats.org/officeDocument/2006/relationships/hyperlink" Target="https://www.youtube.com/watch?v=cOrL5CnOAV8"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youtu.be/ukJmB4rLNKA" TargetMode="External"/><Relationship Id="rId3" Type="http://schemas.openxmlformats.org/officeDocument/2006/relationships/image" Target="../media/image31.jpeg"/><Relationship Id="rId7" Type="http://schemas.openxmlformats.org/officeDocument/2006/relationships/image" Target="../media/image35.jpeg"/><Relationship Id="rId2" Type="http://schemas.openxmlformats.org/officeDocument/2006/relationships/image" Target="../media/image30.jpeg"/><Relationship Id="rId1" Type="http://schemas.openxmlformats.org/officeDocument/2006/relationships/slideLayout" Target="../slideLayouts/slideLayout17.xml"/><Relationship Id="rId6" Type="http://schemas.openxmlformats.org/officeDocument/2006/relationships/image" Target="../media/image34.jpeg"/><Relationship Id="rId5" Type="http://schemas.openxmlformats.org/officeDocument/2006/relationships/image" Target="../media/image33.jpeg"/><Relationship Id="rId4" Type="http://schemas.openxmlformats.org/officeDocument/2006/relationships/image" Target="../media/image32.jpeg"/></Relationships>
</file>

<file path=ppt/slides/_rels/slide1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slideLayout" Target="../slideLayouts/slideLayout2.xml"/><Relationship Id="rId1" Type="http://schemas.openxmlformats.org/officeDocument/2006/relationships/tags" Target="../tags/tag10.xml"/><Relationship Id="rId4" Type="http://schemas.openxmlformats.org/officeDocument/2006/relationships/image" Target="../media/image37.png"/></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slideLayout" Target="../slideLayouts/slideLayout2.xml"/><Relationship Id="rId1" Type="http://schemas.openxmlformats.org/officeDocument/2006/relationships/tags" Target="../tags/tag11.xml"/><Relationship Id="rId4" Type="http://schemas.openxmlformats.org/officeDocument/2006/relationships/image" Target="../media/image39.jpeg"/></Relationships>
</file>

<file path=ppt/slides/_rels/slide1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slideLayout" Target="../slideLayouts/slideLayout2.xml"/><Relationship Id="rId1" Type="http://schemas.openxmlformats.org/officeDocument/2006/relationships/tags" Target="../tags/tag12.xml"/><Relationship Id="rId4" Type="http://schemas.openxmlformats.org/officeDocument/2006/relationships/image" Target="../media/image41.png"/></Relationships>
</file>

<file path=ppt/slides/_rels/slide2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slideLayout" Target="../slideLayouts/slideLayout2.xml"/><Relationship Id="rId1" Type="http://schemas.openxmlformats.org/officeDocument/2006/relationships/tags" Target="../tags/tag13.xml"/><Relationship Id="rId4" Type="http://schemas.openxmlformats.org/officeDocument/2006/relationships/image" Target="../media/image43.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6.xml"/><Relationship Id="rId4" Type="http://schemas.openxmlformats.org/officeDocument/2006/relationships/image" Target="../media/image46.jpeg"/></Relationships>
</file>

<file path=ppt/slides/_rels/slide24.xml.rels><?xml version="1.0" encoding="UTF-8" standalone="yes"?>
<Relationships xmlns="http://schemas.openxmlformats.org/package/2006/relationships"><Relationship Id="rId3" Type="http://schemas.openxmlformats.org/officeDocument/2006/relationships/image" Target="../media/image48.png"/><Relationship Id="rId7" Type="http://schemas.openxmlformats.org/officeDocument/2006/relationships/image" Target="../media/image50.gif"/><Relationship Id="rId2" Type="http://schemas.openxmlformats.org/officeDocument/2006/relationships/image" Target="../media/image47.jpeg"/><Relationship Id="rId1" Type="http://schemas.openxmlformats.org/officeDocument/2006/relationships/slideLayout" Target="../slideLayouts/slideLayout6.xml"/><Relationship Id="rId6" Type="http://schemas.openxmlformats.org/officeDocument/2006/relationships/hyperlink" Target="&#25968;&#25968;&#27468;.mp3" TargetMode="External"/><Relationship Id="rId5" Type="http://schemas.openxmlformats.org/officeDocument/2006/relationships/image" Target="../media/image49.jpeg"/><Relationship Id="rId4" Type="http://schemas.openxmlformats.org/officeDocument/2006/relationships/slide" Target="slide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hyperlink" Target="&#25968;&#25968;&#27468;.mp3"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3.jpg"/><Relationship Id="rId7" Type="http://schemas.openxmlformats.org/officeDocument/2006/relationships/image" Target="../media/image57.jpg"/><Relationship Id="rId2" Type="http://schemas.openxmlformats.org/officeDocument/2006/relationships/image" Target="../media/image52.jpg"/><Relationship Id="rId1" Type="http://schemas.openxmlformats.org/officeDocument/2006/relationships/slideLayout" Target="../slideLayouts/slideLayout7.xml"/><Relationship Id="rId6" Type="http://schemas.openxmlformats.org/officeDocument/2006/relationships/image" Target="../media/image56.jpg"/><Relationship Id="rId5" Type="http://schemas.openxmlformats.org/officeDocument/2006/relationships/image" Target="../media/image55.jpg"/><Relationship Id="rId4" Type="http://schemas.openxmlformats.org/officeDocument/2006/relationships/image" Target="../media/image54.jpg"/></Relationships>
</file>

<file path=ppt/slides/_rels/slide29.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image" Target="../media/image58.jpg"/><Relationship Id="rId1" Type="http://schemas.openxmlformats.org/officeDocument/2006/relationships/slideLayout" Target="../slideLayouts/slideLayout7.xml"/><Relationship Id="rId6" Type="http://schemas.openxmlformats.org/officeDocument/2006/relationships/image" Target="../media/image62.jpg"/><Relationship Id="rId5" Type="http://schemas.openxmlformats.org/officeDocument/2006/relationships/image" Target="../media/image61.jpg"/><Relationship Id="rId4" Type="http://schemas.openxmlformats.org/officeDocument/2006/relationships/image" Target="../media/image60.jp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slideLayout" Target="../slideLayouts/slideLayout2.xml"/><Relationship Id="rId1" Type="http://schemas.openxmlformats.org/officeDocument/2006/relationships/tags" Target="../tags/tag14.xml"/><Relationship Id="rId4" Type="http://schemas.openxmlformats.org/officeDocument/2006/relationships/image" Target="../media/image70.png"/></Relationships>
</file>

<file path=ppt/slides/_rels/slide4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slideLayout" Target="../slideLayouts/slideLayout2.xml"/><Relationship Id="rId1" Type="http://schemas.openxmlformats.org/officeDocument/2006/relationships/tags" Target="../tags/tag15.xml"/><Relationship Id="rId4" Type="http://schemas.openxmlformats.org/officeDocument/2006/relationships/image" Target="../media/image72.png"/></Relationships>
</file>

<file path=ppt/slides/_rels/slide49.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jpeg"/><Relationship Id="rId1" Type="http://schemas.openxmlformats.org/officeDocument/2006/relationships/slideLayout" Target="../slideLayouts/slideLayout2.xml"/><Relationship Id="rId4" Type="http://schemas.openxmlformats.org/officeDocument/2006/relationships/image" Target="../media/image75.jpeg"/></Relationships>
</file>

<file path=ppt/slides/_rels/slide50.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Layout" Target="../slideLayouts/slideLayout1.xml"/><Relationship Id="rId5" Type="http://schemas.openxmlformats.org/officeDocument/2006/relationships/image" Target="../media/image68.jpeg"/><Relationship Id="rId4" Type="http://schemas.openxmlformats.org/officeDocument/2006/relationships/image" Target="../media/image65.jpeg"/></Relationships>
</file>

<file path=ppt/slides/_rels/slide51.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1.xml"/><Relationship Id="rId5" Type="http://schemas.openxmlformats.org/officeDocument/2006/relationships/image" Target="../media/image66.jpeg"/><Relationship Id="rId4" Type="http://schemas.openxmlformats.org/officeDocument/2006/relationships/image" Target="../media/image67.jpeg"/></Relationships>
</file>

<file path=ppt/slides/_rels/slide5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53.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slideLayout" Target="../slideLayouts/slideLayout2.xml"/><Relationship Id="rId1" Type="http://schemas.openxmlformats.org/officeDocument/2006/relationships/tags" Target="../tags/tag17.xml"/><Relationship Id="rId5" Type="http://schemas.openxmlformats.org/officeDocument/2006/relationships/image" Target="../media/image78.png"/><Relationship Id="rId4" Type="http://schemas.openxmlformats.org/officeDocument/2006/relationships/image" Target="../media/image77.png"/></Relationships>
</file>

<file path=ppt/slides/_rels/slide54.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slideLayout" Target="../slideLayouts/slideLayout2.xml"/><Relationship Id="rId1" Type="http://schemas.openxmlformats.org/officeDocument/2006/relationships/tags" Target="../tags/tag18.xml"/><Relationship Id="rId5" Type="http://schemas.openxmlformats.org/officeDocument/2006/relationships/image" Target="../media/image81.png"/><Relationship Id="rId4" Type="http://schemas.openxmlformats.org/officeDocument/2006/relationships/image" Target="../media/image80.png"/></Relationships>
</file>

<file path=ppt/slides/_rels/slide55.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5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5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84.png"/><Relationship Id="rId7" Type="http://schemas.openxmlformats.org/officeDocument/2006/relationships/image" Target="../media/image88.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87.png"/><Relationship Id="rId5" Type="http://schemas.openxmlformats.org/officeDocument/2006/relationships/image" Target="../media/image86.png"/><Relationship Id="rId4" Type="http://schemas.openxmlformats.org/officeDocument/2006/relationships/image" Target="../media/image8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3191" y="626781"/>
            <a:ext cx="4614168" cy="1478434"/>
          </a:xfrm>
        </p:spPr>
        <p:txBody>
          <a:bodyPr>
            <a:normAutofit/>
          </a:bodyPr>
          <a:lstStyle/>
          <a:p>
            <a:pPr algn="l"/>
            <a:r>
              <a:rPr lang="zh-CN" altLang="en-US" sz="3600" b="1" dirty="0">
                <a:latin typeface="+mn-lt"/>
              </a:rPr>
              <a:t>生存汉语</a:t>
            </a:r>
            <a:r>
              <a:rPr lang="en-US" altLang="zh-CN" dirty="0" smtClean="0"/>
              <a:t/>
            </a:r>
            <a:br>
              <a:rPr lang="en-US" altLang="zh-CN" dirty="0" smtClean="0"/>
            </a:br>
            <a:r>
              <a:rPr lang="en-US" altLang="zh-CN" sz="4500" dirty="0"/>
              <a:t>Survival Chinese</a:t>
            </a:r>
            <a:endParaRPr lang="en-GB" sz="4500" dirty="0"/>
          </a:p>
        </p:txBody>
      </p:sp>
      <p:pic>
        <p:nvPicPr>
          <p:cNvPr id="5" name="图片 3"/>
          <p:cNvPicPr>
            <a:picLocks noChangeAspect="1"/>
          </p:cNvPicPr>
          <p:nvPr/>
        </p:nvPicPr>
        <p:blipFill rotWithShape="1">
          <a:blip r:embed="rId2" cstate="print">
            <a:extLst>
              <a:ext uri="{28A0092B-C50C-407E-A947-70E740481C1C}">
                <a14:useLocalDpi xmlns:a14="http://schemas.microsoft.com/office/drawing/2010/main" val="0"/>
              </a:ext>
            </a:extLst>
          </a:blip>
          <a:srcRect b="8562"/>
          <a:stretch/>
        </p:blipFill>
        <p:spPr>
          <a:xfrm>
            <a:off x="5257359" y="1070084"/>
            <a:ext cx="3601472" cy="2469844"/>
          </a:xfrm>
          <a:prstGeom prst="ellipse">
            <a:avLst/>
          </a:prstGeom>
          <a:ln>
            <a:noFill/>
          </a:ln>
          <a:effectLst>
            <a:softEdge rad="112500"/>
          </a:effectLst>
        </p:spPr>
      </p:pic>
      <p:grpSp>
        <p:nvGrpSpPr>
          <p:cNvPr id="9" name="Group 8"/>
          <p:cNvGrpSpPr/>
          <p:nvPr/>
        </p:nvGrpSpPr>
        <p:grpSpPr>
          <a:xfrm>
            <a:off x="219218" y="3757537"/>
            <a:ext cx="6216033" cy="921584"/>
            <a:chOff x="564853" y="4845634"/>
            <a:chExt cx="8288044" cy="1228778"/>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55682" y="4880366"/>
              <a:ext cx="1188692" cy="1194046"/>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64853" y="4845634"/>
              <a:ext cx="1228778" cy="1228778"/>
            </a:xfrm>
            <a:prstGeom prst="rect">
              <a:avLst/>
            </a:prstGeom>
          </p:spPr>
        </p:pic>
        <p:pic>
          <p:nvPicPr>
            <p:cNvPr id="7" name="Picture 6"/>
            <p:cNvPicPr>
              <a:picLocks noChangeAspect="1"/>
            </p:cNvPicPr>
            <p:nvPr/>
          </p:nvPicPr>
          <p:blipFill>
            <a:blip r:embed="rId5"/>
            <a:stretch>
              <a:fillRect/>
            </a:stretch>
          </p:blipFill>
          <p:spPr>
            <a:xfrm>
              <a:off x="1829710" y="4845634"/>
              <a:ext cx="2701991" cy="1228778"/>
            </a:xfrm>
            <a:prstGeom prst="rect">
              <a:avLst/>
            </a:prstGeom>
          </p:spPr>
        </p:pic>
        <p:pic>
          <p:nvPicPr>
            <p:cNvPr id="8" name="Picture 7"/>
            <p:cNvPicPr>
              <a:picLocks noChangeAspect="1"/>
            </p:cNvPicPr>
            <p:nvPr/>
          </p:nvPicPr>
          <p:blipFill>
            <a:blip r:embed="rId6"/>
            <a:stretch>
              <a:fillRect/>
            </a:stretch>
          </p:blipFill>
          <p:spPr>
            <a:xfrm>
              <a:off x="6192251" y="4845634"/>
              <a:ext cx="2660646" cy="1194046"/>
            </a:xfrm>
            <a:prstGeom prst="rect">
              <a:avLst/>
            </a:prstGeom>
          </p:spPr>
        </p:pic>
      </p:grpSp>
      <p:sp>
        <p:nvSpPr>
          <p:cNvPr id="10" name="Title 1"/>
          <p:cNvSpPr txBox="1">
            <a:spLocks/>
          </p:cNvSpPr>
          <p:nvPr/>
        </p:nvSpPr>
        <p:spPr>
          <a:xfrm>
            <a:off x="643191" y="2519824"/>
            <a:ext cx="4614168" cy="605495"/>
          </a:xfrm>
          <a:prstGeom prst="rect">
            <a:avLst/>
          </a:prstGeom>
        </p:spPr>
        <p:txBody>
          <a:bodyPr vert="horz" lIns="68580" tIns="34290" rIns="68580" bIns="34290" rtlCol="0" anchor="b">
            <a:normAutofit lnSpcReduction="10000"/>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US" altLang="zh-CN" sz="3600" b="1" dirty="0">
                <a:latin typeface="+mn-lt"/>
              </a:rPr>
              <a:t>Lesson 2  Shopping</a:t>
            </a:r>
            <a:endParaRPr lang="en-GB" sz="4500" dirty="0"/>
          </a:p>
        </p:txBody>
      </p:sp>
    </p:spTree>
    <p:extLst>
      <p:ext uri="{BB962C8B-B14F-4D97-AF65-F5344CB8AC3E}">
        <p14:creationId xmlns:p14="http://schemas.microsoft.com/office/powerpoint/2010/main" val="1764862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刘珂矣 - 渡风">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343122" y="-915641"/>
            <a:ext cx="609600" cy="609600"/>
          </a:xfrm>
          <a:prstGeom prst="rect">
            <a:avLst/>
          </a:prstGeom>
        </p:spPr>
      </p:pic>
      <p:pic>
        <p:nvPicPr>
          <p:cNvPr id="13" name="图片 1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882" y="0"/>
            <a:ext cx="9135089" cy="5157990"/>
          </a:xfrm>
          <a:prstGeom prst="rect">
            <a:avLst/>
          </a:prstGeom>
        </p:spPr>
      </p:pic>
      <p:sp>
        <p:nvSpPr>
          <p:cNvPr id="16" name="矩形 15"/>
          <p:cNvSpPr/>
          <p:nvPr/>
        </p:nvSpPr>
        <p:spPr>
          <a:xfrm>
            <a:off x="6588224" y="1637609"/>
            <a:ext cx="2784737" cy="923330"/>
          </a:xfrm>
          <a:prstGeom prst="rect">
            <a:avLst/>
          </a:prstGeom>
          <a:noFill/>
        </p:spPr>
        <p:txBody>
          <a:bodyPr wrap="none" lIns="91440" tIns="45720" rIns="91440" bIns="45720">
            <a:spAutoFit/>
          </a:bodyPr>
          <a:lstStyle/>
          <a:p>
            <a:pPr algn="ctr"/>
            <a:r>
              <a:rPr kumimoji="1" lang="en-US" altLang="zh-CN" sz="4800" b="1" cap="none" spc="50" dirty="0" smtClean="0">
                <a:ln w="9525" cmpd="sng">
                  <a:solidFill>
                    <a:schemeClr val="accent1"/>
                  </a:solidFill>
                  <a:prstDash val="solid"/>
                </a:ln>
                <a:effectLst>
                  <a:glow rad="38100">
                    <a:schemeClr val="accent1">
                      <a:alpha val="40000"/>
                    </a:schemeClr>
                  </a:glow>
                </a:effectLst>
              </a:rPr>
              <a:t>Shopping</a:t>
            </a:r>
            <a:r>
              <a:rPr kumimoji="1" lang="en-US" altLang="zh-CN" sz="5400" b="1" cap="none" spc="50" dirty="0" smtClean="0">
                <a:ln w="9525" cmpd="sng">
                  <a:solidFill>
                    <a:schemeClr val="accent1"/>
                  </a:solidFill>
                  <a:prstDash val="solid"/>
                </a:ln>
                <a:effectLst>
                  <a:glow rad="38100">
                    <a:schemeClr val="accent1">
                      <a:alpha val="40000"/>
                    </a:schemeClr>
                  </a:glow>
                </a:effectLst>
              </a:rPr>
              <a:t> </a:t>
            </a:r>
            <a:endParaRPr lang="zh-CN" altLang="en-US" sz="5400" b="1" cap="none" spc="50" dirty="0">
              <a:ln w="9525" cmpd="sng">
                <a:solidFill>
                  <a:schemeClr val="accent1"/>
                </a:solidFill>
                <a:prstDash val="solid"/>
              </a:ln>
              <a:effectLst>
                <a:glow rad="38100">
                  <a:schemeClr val="accent1">
                    <a:alpha val="40000"/>
                  </a:schemeClr>
                </a:glow>
              </a:effectLst>
            </a:endParaRPr>
          </a:p>
        </p:txBody>
      </p:sp>
      <p:sp>
        <p:nvSpPr>
          <p:cNvPr id="17" name="文本框 16"/>
          <p:cNvSpPr txBox="1"/>
          <p:nvPr/>
        </p:nvSpPr>
        <p:spPr>
          <a:xfrm>
            <a:off x="0" y="1419622"/>
            <a:ext cx="2016224" cy="1692771"/>
          </a:xfrm>
          <a:prstGeom prst="rect">
            <a:avLst/>
          </a:prstGeom>
          <a:noFill/>
        </p:spPr>
        <p:txBody>
          <a:bodyPr wrap="square" rtlCol="0">
            <a:spAutoFit/>
          </a:bodyPr>
          <a:lstStyle/>
          <a:p>
            <a:r>
              <a:rPr kumimoji="1" lang="en-US" altLang="zh-CN" sz="4400" dirty="0" err="1" smtClean="0">
                <a:latin typeface="Arial" charset="0"/>
                <a:ea typeface="Arial" charset="0"/>
                <a:cs typeface="Arial" charset="0"/>
              </a:rPr>
              <a:t>gòuwù</a:t>
            </a:r>
            <a:endParaRPr kumimoji="1" lang="en-US" altLang="zh-CN" sz="4400" dirty="0" smtClean="0">
              <a:latin typeface="Arial" charset="0"/>
              <a:ea typeface="Arial" charset="0"/>
              <a:cs typeface="Arial" charset="0"/>
            </a:endParaRPr>
          </a:p>
          <a:p>
            <a:r>
              <a:rPr kumimoji="1" lang="zh-CN" altLang="en-US" sz="6000" dirty="0" smtClean="0"/>
              <a:t>购物</a:t>
            </a:r>
            <a:endParaRPr kumimoji="1" lang="zh-CN" altLang="en-US" sz="6000" dirty="0"/>
          </a:p>
        </p:txBody>
      </p:sp>
      <p:sp>
        <p:nvSpPr>
          <p:cNvPr id="20" name="矩形 19"/>
          <p:cNvSpPr/>
          <p:nvPr/>
        </p:nvSpPr>
        <p:spPr>
          <a:xfrm>
            <a:off x="834916" y="4240090"/>
            <a:ext cx="7457491" cy="923330"/>
          </a:xfrm>
          <a:prstGeom prst="rect">
            <a:avLst/>
          </a:prstGeom>
          <a:noFill/>
        </p:spPr>
        <p:txBody>
          <a:bodyPr wrap="none" lIns="91440" tIns="45720" rIns="91440" bIns="45720">
            <a:spAutoFit/>
          </a:bodyPr>
          <a:lstStyle/>
          <a:p>
            <a:pPr algn="ctr"/>
            <a:r>
              <a:rPr kumimoji="1" lang="en-US" altLang="zh-CN" sz="5400" b="1" cap="none" spc="0"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Shopping in Beijing China</a:t>
            </a:r>
            <a:endParaRPr lang="zh-CN" alt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Tree>
    <p:extLst>
      <p:ext uri="{BB962C8B-B14F-4D97-AF65-F5344CB8AC3E}">
        <p14:creationId xmlns:p14="http://schemas.microsoft.com/office/powerpoint/2010/main" val="1446761990"/>
      </p:ext>
    </p:extLst>
  </p:cSld>
  <p:clrMapOvr>
    <a:masterClrMapping/>
  </p:clrMapOvr>
  <mc:AlternateContent xmlns:mc="http://schemas.openxmlformats.org/markup-compatibility/2006" xmlns:p14="http://schemas.microsoft.com/office/powerpoint/2010/main">
    <mc:Choice Requires="p14">
      <p:transition spd="slow" p14:dur="4000" advClick="0" advTm="0">
        <p14:vortex dir="r"/>
      </p:transition>
    </mc:Choice>
    <mc:Fallback xmlns="">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p:cTn id="7" repeatCount="indefinite"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en-US" altLang="zh-CN" dirty="0" smtClean="0"/>
              <a:t>Shopping Malls in Beijing </a:t>
            </a:r>
            <a:endParaRPr kumimoji="1" lang="zh-CN" altLang="en-US" dirty="0"/>
          </a:p>
        </p:txBody>
      </p:sp>
      <p:sp>
        <p:nvSpPr>
          <p:cNvPr id="3" name="内容占位符 2"/>
          <p:cNvSpPr>
            <a:spLocks noGrp="1"/>
          </p:cNvSpPr>
          <p:nvPr>
            <p:ph idx="1"/>
          </p:nvPr>
        </p:nvSpPr>
        <p:spPr/>
        <p:txBody>
          <a:bodyPr/>
          <a:lstStyle/>
          <a:p>
            <a:r>
              <a:rPr kumimoji="1" lang="en-US" altLang="zh-CN" dirty="0" smtClean="0"/>
              <a:t>As a famous modern city, Beijing has  no shortage of mega shopping malls. </a:t>
            </a:r>
          </a:p>
          <a:p>
            <a:r>
              <a:rPr kumimoji="1" lang="en-US" altLang="zh-CN" dirty="0" smtClean="0"/>
              <a:t> </a:t>
            </a:r>
            <a:r>
              <a:rPr kumimoji="1" lang="en-US" altLang="zh-CN" dirty="0" err="1" smtClean="0"/>
              <a:t>Wangfujing</a:t>
            </a:r>
            <a:r>
              <a:rPr kumimoji="1" lang="en-US" altLang="zh-CN" dirty="0" smtClean="0"/>
              <a:t> Street, </a:t>
            </a:r>
            <a:r>
              <a:rPr kumimoji="1" lang="en-US" altLang="zh-CN" dirty="0" err="1" smtClean="0"/>
              <a:t>Sanlitun</a:t>
            </a:r>
            <a:r>
              <a:rPr kumimoji="1" lang="en-US" altLang="zh-CN" dirty="0" smtClean="0"/>
              <a:t> Bar Street(</a:t>
            </a:r>
            <a:r>
              <a:rPr kumimoji="1" lang="en-US" altLang="zh-CN" dirty="0" err="1" smtClean="0"/>
              <a:t>Taikoo</a:t>
            </a:r>
            <a:r>
              <a:rPr kumimoji="1" lang="en-US" altLang="zh-CN" dirty="0" smtClean="0"/>
              <a:t> Li), </a:t>
            </a:r>
            <a:r>
              <a:rPr kumimoji="1" lang="en-US" altLang="zh-CN" dirty="0" err="1" smtClean="0"/>
              <a:t>Qianmen</a:t>
            </a:r>
            <a:r>
              <a:rPr kumimoji="1" lang="en-US" altLang="zh-CN" dirty="0" smtClean="0"/>
              <a:t> Street and the </a:t>
            </a:r>
            <a:r>
              <a:rPr kumimoji="1" lang="en-US" altLang="zh-CN" dirty="0"/>
              <a:t>Place </a:t>
            </a:r>
            <a:r>
              <a:rPr kumimoji="1" lang="en-US" altLang="zh-CN" dirty="0" smtClean="0"/>
              <a:t>Shopping Centre are all popular shopping areas in Beijing.</a:t>
            </a:r>
          </a:p>
        </p:txBody>
      </p:sp>
    </p:spTree>
    <p:extLst>
      <p:ext uri="{BB962C8B-B14F-4D97-AF65-F5344CB8AC3E}">
        <p14:creationId xmlns:p14="http://schemas.microsoft.com/office/powerpoint/2010/main" val="7254628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2"/>
          <a:stretch>
            <a:fillRect/>
          </a:stretch>
        </p:blipFill>
        <p:spPr>
          <a:xfrm>
            <a:off x="389382" y="2089278"/>
            <a:ext cx="3929390" cy="2960431"/>
          </a:xfrm>
          <a:prstGeom prst="rect">
            <a:avLst/>
          </a:prstGeom>
        </p:spPr>
      </p:pic>
      <p:pic>
        <p:nvPicPr>
          <p:cNvPr id="4" name="内容占位符 8"/>
          <p:cNvPicPr>
            <a:picLocks noChangeAspect="1"/>
          </p:cNvPicPr>
          <p:nvPr/>
        </p:nvPicPr>
        <p:blipFill>
          <a:blip r:embed="rId3"/>
          <a:stretch>
            <a:fillRect/>
          </a:stretch>
        </p:blipFill>
        <p:spPr>
          <a:xfrm>
            <a:off x="4612958" y="0"/>
            <a:ext cx="4551045" cy="3569494"/>
          </a:xfrm>
          <a:prstGeom prst="rect">
            <a:avLst/>
          </a:prstGeom>
        </p:spPr>
      </p:pic>
      <p:sp>
        <p:nvSpPr>
          <p:cNvPr id="5" name="文本框 4"/>
          <p:cNvSpPr txBox="1"/>
          <p:nvPr/>
        </p:nvSpPr>
        <p:spPr>
          <a:xfrm>
            <a:off x="140085" y="28412"/>
            <a:ext cx="4427984" cy="1938992"/>
          </a:xfrm>
          <a:prstGeom prst="rect">
            <a:avLst/>
          </a:prstGeom>
          <a:noFill/>
        </p:spPr>
        <p:txBody>
          <a:bodyPr wrap="square" rtlCol="0">
            <a:spAutoFit/>
          </a:bodyPr>
          <a:lstStyle/>
          <a:p>
            <a:pPr algn="ctr"/>
            <a:r>
              <a:rPr lang="it-IT" altLang="zh-CN" sz="3200" dirty="0" err="1" smtClean="0">
                <a:solidFill>
                  <a:schemeClr val="tx2"/>
                </a:solidFill>
                <a:latin typeface="Arial" charset="0"/>
                <a:ea typeface="Arial" charset="0"/>
                <a:cs typeface="Arial" charset="0"/>
              </a:rPr>
              <a:t>W</a:t>
            </a:r>
            <a:r>
              <a:rPr lang="it-IT" altLang="zh-CN" sz="3200" dirty="0" err="1" smtClean="0">
                <a:solidFill>
                  <a:srgbClr val="FF0000"/>
                </a:solidFill>
                <a:latin typeface="Arial" charset="0"/>
                <a:ea typeface="Arial" charset="0"/>
                <a:cs typeface="Arial" charset="0"/>
              </a:rPr>
              <a:t>áng</a:t>
            </a:r>
            <a:r>
              <a:rPr lang="it-IT" altLang="zh-CN" sz="3200" dirty="0" err="1" smtClean="0">
                <a:solidFill>
                  <a:schemeClr val="tx2"/>
                </a:solidFill>
                <a:latin typeface="Arial" charset="0"/>
                <a:ea typeface="Arial" charset="0"/>
                <a:cs typeface="Arial" charset="0"/>
              </a:rPr>
              <a:t>f</a:t>
            </a:r>
            <a:r>
              <a:rPr lang="it-IT" altLang="zh-CN" sz="3200" dirty="0" err="1" smtClean="0">
                <a:solidFill>
                  <a:srgbClr val="FF0000"/>
                </a:solidFill>
                <a:latin typeface="Arial" charset="0"/>
                <a:ea typeface="Arial" charset="0"/>
                <a:cs typeface="Arial" charset="0"/>
              </a:rPr>
              <a:t>ǔ</a:t>
            </a:r>
            <a:r>
              <a:rPr lang="it-IT" altLang="zh-CN" sz="3200" dirty="0" err="1" smtClean="0">
                <a:solidFill>
                  <a:schemeClr val="tx2"/>
                </a:solidFill>
                <a:latin typeface="Arial" charset="0"/>
                <a:ea typeface="Arial" charset="0"/>
                <a:cs typeface="Arial" charset="0"/>
              </a:rPr>
              <a:t>j</a:t>
            </a:r>
            <a:r>
              <a:rPr lang="it-IT" altLang="zh-CN" sz="3200" dirty="0" err="1" smtClean="0">
                <a:solidFill>
                  <a:srgbClr val="FF0000"/>
                </a:solidFill>
                <a:latin typeface="Arial" charset="0"/>
                <a:ea typeface="Arial" charset="0"/>
                <a:cs typeface="Arial" charset="0"/>
              </a:rPr>
              <a:t>ǐng</a:t>
            </a:r>
            <a:r>
              <a:rPr lang="it-IT" altLang="zh-CN" sz="3200" dirty="0" smtClean="0">
                <a:latin typeface="Arial" charset="0"/>
                <a:ea typeface="Arial" charset="0"/>
                <a:cs typeface="Arial" charset="0"/>
              </a:rPr>
              <a:t> </a:t>
            </a:r>
            <a:endParaRPr lang="zh-CN" altLang="en-US" sz="3200" dirty="0">
              <a:latin typeface="Arial" charset="0"/>
              <a:ea typeface="Arial" charset="0"/>
              <a:cs typeface="Arial" charset="0"/>
            </a:endParaRPr>
          </a:p>
          <a:p>
            <a:pPr algn="ctr"/>
            <a:r>
              <a:rPr kumimoji="1" lang="zh-CN" altLang="en-US" sz="6000" dirty="0" smtClean="0"/>
              <a:t>王府井</a:t>
            </a:r>
          </a:p>
          <a:p>
            <a:r>
              <a:rPr lang="en-US" altLang="zh-CN" sz="2800" dirty="0" err="1" smtClean="0"/>
              <a:t>Wangfujing</a:t>
            </a:r>
            <a:r>
              <a:rPr lang="en-US" altLang="zh-CN" sz="2800" dirty="0" smtClean="0"/>
              <a:t> Shopping Street</a:t>
            </a:r>
            <a:endParaRPr kumimoji="1" lang="zh-CN" altLang="en-US" sz="2800" dirty="0"/>
          </a:p>
        </p:txBody>
      </p:sp>
    </p:spTree>
    <p:extLst>
      <p:ext uri="{BB962C8B-B14F-4D97-AF65-F5344CB8AC3E}">
        <p14:creationId xmlns:p14="http://schemas.microsoft.com/office/powerpoint/2010/main" val="29239253"/>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p:txBody>
          <a:bodyPr>
            <a:normAutofit/>
          </a:bodyPr>
          <a:lstStyle/>
          <a:p>
            <a:pPr marL="0" indent="0">
              <a:buNone/>
            </a:pPr>
            <a:r>
              <a:rPr lang="zh-CN" altLang="en-US" dirty="0"/>
              <a:t> </a:t>
            </a:r>
            <a:endParaRPr lang="en-US" altLang="zh-CN" dirty="0"/>
          </a:p>
          <a:p>
            <a:r>
              <a:rPr lang="en-US" altLang="zh-CN" dirty="0"/>
              <a:t> </a:t>
            </a:r>
            <a:r>
              <a:rPr lang="zh-CN" altLang="en-US" dirty="0">
                <a:sym typeface="+mn-ea"/>
              </a:rPr>
              <a:t>Since the middle of the Ming Dynasty there have been commercial activities in this place. In the Qing Dynasty, ten aristocratic estates and princess residence were built here, soon after when a well full of sweet water was discovered, thereby giving the street its name "Wang Fu" (princely residence), "Jing" (well). Many exotic foods are served on Wangfujing snack street.</a:t>
            </a:r>
            <a:endParaRPr lang="zh-CN" altLang="en-US" dirty="0"/>
          </a:p>
          <a:p>
            <a:endParaRPr lang="en-US" altLang="zh-CN" dirty="0"/>
          </a:p>
        </p:txBody>
      </p:sp>
      <p:sp>
        <p:nvSpPr>
          <p:cNvPr id="5" name="矩形 4"/>
          <p:cNvSpPr/>
          <p:nvPr/>
        </p:nvSpPr>
        <p:spPr>
          <a:xfrm>
            <a:off x="1835696" y="215266"/>
            <a:ext cx="4572000" cy="1446550"/>
          </a:xfrm>
          <a:prstGeom prst="rect">
            <a:avLst/>
          </a:prstGeom>
        </p:spPr>
        <p:txBody>
          <a:bodyPr>
            <a:spAutoFit/>
          </a:bodyPr>
          <a:lstStyle/>
          <a:p>
            <a:pPr algn="ctr"/>
            <a:r>
              <a:rPr lang="it-IT" altLang="zh-CN" sz="2800" dirty="0" err="1">
                <a:solidFill>
                  <a:schemeClr val="tx2"/>
                </a:solidFill>
                <a:latin typeface="Arial" charset="0"/>
                <a:ea typeface="Arial" charset="0"/>
                <a:cs typeface="Arial" charset="0"/>
              </a:rPr>
              <a:t>W</a:t>
            </a:r>
            <a:r>
              <a:rPr lang="it-IT" altLang="zh-CN" sz="2800" dirty="0" err="1">
                <a:solidFill>
                  <a:srgbClr val="FF0000"/>
                </a:solidFill>
                <a:latin typeface="Arial" charset="0"/>
                <a:ea typeface="Arial" charset="0"/>
                <a:cs typeface="Arial" charset="0"/>
              </a:rPr>
              <a:t>áng</a:t>
            </a:r>
            <a:r>
              <a:rPr lang="it-IT" altLang="zh-CN" sz="2800" dirty="0" err="1">
                <a:solidFill>
                  <a:schemeClr val="tx2"/>
                </a:solidFill>
                <a:latin typeface="Arial" charset="0"/>
                <a:ea typeface="Arial" charset="0"/>
                <a:cs typeface="Arial" charset="0"/>
              </a:rPr>
              <a:t>f</a:t>
            </a:r>
            <a:r>
              <a:rPr lang="it-IT" altLang="zh-CN" sz="2800" dirty="0" err="1">
                <a:solidFill>
                  <a:srgbClr val="FF0000"/>
                </a:solidFill>
                <a:latin typeface="Arial" charset="0"/>
                <a:ea typeface="Arial" charset="0"/>
                <a:cs typeface="Arial" charset="0"/>
              </a:rPr>
              <a:t>ǔ</a:t>
            </a:r>
            <a:r>
              <a:rPr lang="it-IT" altLang="zh-CN" sz="2800" dirty="0" err="1">
                <a:solidFill>
                  <a:schemeClr val="tx2"/>
                </a:solidFill>
                <a:latin typeface="Arial" charset="0"/>
                <a:ea typeface="Arial" charset="0"/>
                <a:cs typeface="Arial" charset="0"/>
              </a:rPr>
              <a:t>j</a:t>
            </a:r>
            <a:r>
              <a:rPr lang="it-IT" altLang="zh-CN" sz="2800" dirty="0" err="1">
                <a:solidFill>
                  <a:srgbClr val="FF0000"/>
                </a:solidFill>
                <a:latin typeface="Arial" charset="0"/>
                <a:ea typeface="Arial" charset="0"/>
                <a:cs typeface="Arial" charset="0"/>
              </a:rPr>
              <a:t>ǐng</a:t>
            </a:r>
            <a:r>
              <a:rPr lang="it-IT" altLang="zh-CN" sz="2800" dirty="0">
                <a:latin typeface="Arial" charset="0"/>
                <a:ea typeface="Arial" charset="0"/>
                <a:cs typeface="Arial" charset="0"/>
              </a:rPr>
              <a:t> </a:t>
            </a:r>
            <a:endParaRPr lang="zh-CN" altLang="en-US" sz="2800" dirty="0">
              <a:latin typeface="Arial" charset="0"/>
              <a:ea typeface="Arial" charset="0"/>
              <a:cs typeface="Arial" charset="0"/>
            </a:endParaRPr>
          </a:p>
          <a:p>
            <a:pPr algn="ctr"/>
            <a:r>
              <a:rPr kumimoji="1" lang="zh-CN" altLang="en-US" sz="6000" dirty="0"/>
              <a:t>王府井</a:t>
            </a:r>
          </a:p>
        </p:txBody>
      </p:sp>
    </p:spTree>
    <p:custDataLst>
      <p:tags r:id="rId1"/>
    </p:custDataLst>
    <p:extLst>
      <p:ext uri="{BB962C8B-B14F-4D97-AF65-F5344CB8AC3E}">
        <p14:creationId xmlns:p14="http://schemas.microsoft.com/office/powerpoint/2010/main" val="186360142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nvPicPr>
        <p:blipFill>
          <a:blip r:embed="rId3"/>
          <a:stretch>
            <a:fillRect/>
          </a:stretch>
        </p:blipFill>
        <p:spPr>
          <a:xfrm>
            <a:off x="24336" y="1230815"/>
            <a:ext cx="4609148" cy="3756184"/>
          </a:xfrm>
          <a:prstGeom prst="rect">
            <a:avLst/>
          </a:prstGeom>
        </p:spPr>
      </p:pic>
      <p:pic>
        <p:nvPicPr>
          <p:cNvPr id="6" name="内容占位符 3"/>
          <p:cNvPicPr>
            <a:picLocks noGrp="1" noChangeAspect="1"/>
          </p:cNvPicPr>
          <p:nvPr>
            <p:ph idx="1"/>
          </p:nvPr>
        </p:nvPicPr>
        <p:blipFill>
          <a:blip r:embed="rId4"/>
          <a:stretch>
            <a:fillRect/>
          </a:stretch>
        </p:blipFill>
        <p:spPr>
          <a:xfrm>
            <a:off x="4633484" y="0"/>
            <a:ext cx="4558590" cy="3600926"/>
          </a:xfrm>
          <a:prstGeom prst="rect">
            <a:avLst/>
          </a:prstGeom>
        </p:spPr>
      </p:pic>
      <p:sp>
        <p:nvSpPr>
          <p:cNvPr id="3" name="矩形 2"/>
          <p:cNvSpPr/>
          <p:nvPr/>
        </p:nvSpPr>
        <p:spPr>
          <a:xfrm>
            <a:off x="251520" y="230803"/>
            <a:ext cx="4572000" cy="584775"/>
          </a:xfrm>
          <a:prstGeom prst="rect">
            <a:avLst/>
          </a:prstGeom>
        </p:spPr>
        <p:txBody>
          <a:bodyPr>
            <a:spAutoFit/>
          </a:bodyPr>
          <a:lstStyle/>
          <a:p>
            <a:r>
              <a:rPr lang="zh-CN" altLang="en-US" sz="3200" dirty="0">
                <a:sym typeface="+mn-ea"/>
              </a:rPr>
              <a:t>Wangfujing snack </a:t>
            </a:r>
            <a:r>
              <a:rPr lang="zh-CN" altLang="en-US" sz="3200" dirty="0" smtClean="0">
                <a:sym typeface="+mn-ea"/>
              </a:rPr>
              <a:t>street</a:t>
            </a:r>
            <a:endParaRPr lang="zh-CN" altLang="en-US" sz="3200" dirty="0"/>
          </a:p>
        </p:txBody>
      </p:sp>
      <p:sp>
        <p:nvSpPr>
          <p:cNvPr id="2" name="矩形 1"/>
          <p:cNvSpPr/>
          <p:nvPr/>
        </p:nvSpPr>
        <p:spPr>
          <a:xfrm>
            <a:off x="5076056" y="4076049"/>
            <a:ext cx="3210302" cy="369332"/>
          </a:xfrm>
          <a:prstGeom prst="rect">
            <a:avLst/>
          </a:prstGeom>
        </p:spPr>
        <p:txBody>
          <a:bodyPr wrap="none">
            <a:spAutoFit/>
          </a:bodyPr>
          <a:lstStyle/>
          <a:p>
            <a:r>
              <a:rPr lang="zh-CN" altLang="en-US" dirty="0">
                <a:hlinkClick r:id="rId5"/>
              </a:rPr>
              <a:t>https://youtu.be/YsG3oMm0tTY</a:t>
            </a:r>
            <a:endParaRPr lang="zh-CN" altLang="en-US" dirty="0"/>
          </a:p>
        </p:txBody>
      </p:sp>
    </p:spTree>
    <p:custDataLst>
      <p:tags r:id="rId1"/>
    </p:custDataLst>
    <p:extLst>
      <p:ext uri="{BB962C8B-B14F-4D97-AF65-F5344CB8AC3E}">
        <p14:creationId xmlns:p14="http://schemas.microsoft.com/office/powerpoint/2010/main" val="20383458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492811" y="915566"/>
            <a:ext cx="4096762" cy="2000548"/>
          </a:xfrm>
          <a:prstGeom prst="rect">
            <a:avLst/>
          </a:prstGeom>
          <a:noFill/>
        </p:spPr>
        <p:txBody>
          <a:bodyPr wrap="square" rtlCol="0">
            <a:spAutoFit/>
          </a:bodyPr>
          <a:lstStyle/>
          <a:p>
            <a:pPr algn="ctr"/>
            <a:r>
              <a:rPr lang="it-IT" altLang="zh-CN" sz="3600" dirty="0" err="1">
                <a:solidFill>
                  <a:schemeClr val="tx2"/>
                </a:solidFill>
                <a:latin typeface="Arial" charset="0"/>
                <a:ea typeface="Arial" charset="0"/>
                <a:cs typeface="Arial" charset="0"/>
              </a:rPr>
              <a:t>Sh</a:t>
            </a:r>
            <a:r>
              <a:rPr lang="it-IT" altLang="zh-CN" sz="3600" dirty="0" err="1">
                <a:solidFill>
                  <a:srgbClr val="FF0000"/>
                </a:solidFill>
                <a:latin typeface="Arial" charset="0"/>
                <a:ea typeface="Arial" charset="0"/>
                <a:cs typeface="Arial" charset="0"/>
              </a:rPr>
              <a:t>ì</a:t>
            </a:r>
            <a:r>
              <a:rPr lang="it-IT" altLang="zh-CN" sz="3600" dirty="0" err="1">
                <a:solidFill>
                  <a:schemeClr val="tx2"/>
                </a:solidFill>
                <a:latin typeface="Arial" charset="0"/>
                <a:ea typeface="Arial" charset="0"/>
                <a:cs typeface="Arial" charset="0"/>
              </a:rPr>
              <a:t>m</a:t>
            </a:r>
            <a:r>
              <a:rPr lang="it-IT" altLang="zh-CN" sz="3600" dirty="0" err="1">
                <a:solidFill>
                  <a:srgbClr val="FF0000"/>
                </a:solidFill>
                <a:latin typeface="Arial" charset="0"/>
                <a:ea typeface="Arial" charset="0"/>
                <a:cs typeface="Arial" charset="0"/>
              </a:rPr>
              <a:t>ào</a:t>
            </a:r>
            <a:r>
              <a:rPr lang="it-IT" altLang="zh-CN" sz="3600" dirty="0">
                <a:latin typeface="Arial" charset="0"/>
                <a:ea typeface="Arial" charset="0"/>
                <a:cs typeface="Arial" charset="0"/>
              </a:rPr>
              <a:t> </a:t>
            </a:r>
            <a:r>
              <a:rPr lang="it-IT" altLang="zh-CN" sz="3600" dirty="0" err="1">
                <a:solidFill>
                  <a:schemeClr val="tx2"/>
                </a:solidFill>
                <a:latin typeface="Arial" charset="0"/>
                <a:ea typeface="Arial" charset="0"/>
                <a:cs typeface="Arial" charset="0"/>
              </a:rPr>
              <a:t>t</a:t>
            </a:r>
            <a:r>
              <a:rPr lang="it-IT" altLang="zh-CN" sz="3600" dirty="0" err="1">
                <a:solidFill>
                  <a:srgbClr val="FF0000"/>
                </a:solidFill>
                <a:latin typeface="Arial" charset="0"/>
                <a:ea typeface="Arial" charset="0"/>
                <a:cs typeface="Arial" charset="0"/>
              </a:rPr>
              <a:t>iān</a:t>
            </a:r>
            <a:r>
              <a:rPr lang="it-IT" altLang="zh-CN" sz="3600" dirty="0">
                <a:latin typeface="Arial" charset="0"/>
                <a:ea typeface="Arial" charset="0"/>
                <a:cs typeface="Arial" charset="0"/>
              </a:rPr>
              <a:t> </a:t>
            </a:r>
            <a:r>
              <a:rPr lang="it-IT" altLang="zh-CN" sz="3600" dirty="0" err="1">
                <a:solidFill>
                  <a:schemeClr val="tx2"/>
                </a:solidFill>
                <a:latin typeface="Arial" charset="0"/>
                <a:ea typeface="Arial" charset="0"/>
                <a:cs typeface="Arial" charset="0"/>
              </a:rPr>
              <a:t>j</a:t>
            </a:r>
            <a:r>
              <a:rPr lang="it-IT" altLang="zh-CN" sz="3600" dirty="0" err="1">
                <a:solidFill>
                  <a:srgbClr val="FF0000"/>
                </a:solidFill>
                <a:latin typeface="Arial" charset="0"/>
                <a:ea typeface="Arial" charset="0"/>
                <a:cs typeface="Arial" charset="0"/>
              </a:rPr>
              <a:t>iē</a:t>
            </a:r>
            <a:endParaRPr lang="zh-CN" altLang="en-US" sz="3600" dirty="0">
              <a:solidFill>
                <a:srgbClr val="FF0000"/>
              </a:solidFill>
              <a:latin typeface="Arial" charset="0"/>
              <a:ea typeface="Arial" charset="0"/>
              <a:cs typeface="Arial" charset="0"/>
            </a:endParaRPr>
          </a:p>
          <a:p>
            <a:pPr algn="ctr"/>
            <a:r>
              <a:rPr kumimoji="1" lang="zh-CN" altLang="en-US" sz="6000" dirty="0"/>
              <a:t>世贸天阶 </a:t>
            </a:r>
            <a:endParaRPr kumimoji="1" lang="en-US" altLang="zh-CN" sz="6000" dirty="0" smtClean="0"/>
          </a:p>
          <a:p>
            <a:r>
              <a:rPr kumimoji="1" lang="en-US" altLang="zh-CN" sz="2800" dirty="0" smtClean="0"/>
              <a:t>The </a:t>
            </a:r>
            <a:r>
              <a:rPr kumimoji="1" lang="en-US" altLang="zh-CN" sz="2800" dirty="0"/>
              <a:t>Place </a:t>
            </a:r>
            <a:r>
              <a:rPr kumimoji="1" lang="en-US" altLang="zh-CN" sz="2800" dirty="0" smtClean="0"/>
              <a:t>Shopping Centre</a:t>
            </a:r>
            <a:endParaRPr kumimoji="1" lang="zh-CN" altLang="en-US" sz="2800" dirty="0"/>
          </a:p>
        </p:txBody>
      </p:sp>
      <p:sp>
        <p:nvSpPr>
          <p:cNvPr id="2" name="矩形 1"/>
          <p:cNvSpPr/>
          <p:nvPr/>
        </p:nvSpPr>
        <p:spPr>
          <a:xfrm>
            <a:off x="1035171" y="3485195"/>
            <a:ext cx="3012043" cy="369332"/>
          </a:xfrm>
          <a:prstGeom prst="rect">
            <a:avLst/>
          </a:prstGeom>
        </p:spPr>
        <p:txBody>
          <a:bodyPr wrap="none">
            <a:spAutoFit/>
          </a:bodyPr>
          <a:lstStyle/>
          <a:p>
            <a:r>
              <a:rPr lang="zh-CN" altLang="en-US" dirty="0">
                <a:hlinkClick r:id="rId2"/>
              </a:rPr>
              <a:t>https://youtu.be/ldRJuuHfFaA</a:t>
            </a:r>
            <a:endParaRPr lang="zh-CN" altLang="en-US" dirty="0"/>
          </a:p>
        </p:txBody>
      </p:sp>
      <p:pic>
        <p:nvPicPr>
          <p:cNvPr id="7" name="图片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95854" y="0"/>
            <a:ext cx="4548146" cy="5143500"/>
          </a:xfrm>
          <a:prstGeom prst="rect">
            <a:avLst/>
          </a:prstGeom>
        </p:spPr>
      </p:pic>
    </p:spTree>
    <p:extLst>
      <p:ext uri="{BB962C8B-B14F-4D97-AF65-F5344CB8AC3E}">
        <p14:creationId xmlns:p14="http://schemas.microsoft.com/office/powerpoint/2010/main" val="1970269601"/>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57200" y="205978"/>
            <a:ext cx="8229600" cy="1335167"/>
          </a:xfrm>
        </p:spPr>
        <p:txBody>
          <a:bodyPr>
            <a:normAutofit fontScale="90000"/>
          </a:bodyPr>
          <a:lstStyle/>
          <a:p>
            <a:r>
              <a:rPr lang="is-IS" altLang="zh-CN" dirty="0" smtClean="0">
                <a:solidFill>
                  <a:schemeClr val="accent1"/>
                </a:solidFill>
                <a:latin typeface="Arial" charset="0"/>
                <a:ea typeface="Arial" charset="0"/>
                <a:cs typeface="Arial" charset="0"/>
              </a:rPr>
              <a:t>N</a:t>
            </a:r>
            <a:r>
              <a:rPr lang="is-IS" altLang="zh-CN" dirty="0" smtClean="0">
                <a:solidFill>
                  <a:srgbClr val="FF0000"/>
                </a:solidFill>
                <a:latin typeface="Arial" charset="0"/>
                <a:ea typeface="Arial" charset="0"/>
                <a:cs typeface="Arial" charset="0"/>
              </a:rPr>
              <a:t>án</a:t>
            </a:r>
            <a:r>
              <a:rPr lang="is-IS" altLang="zh-CN" dirty="0" smtClean="0">
                <a:solidFill>
                  <a:schemeClr val="accent1"/>
                </a:solidFill>
                <a:latin typeface="Arial" charset="0"/>
                <a:ea typeface="Arial" charset="0"/>
                <a:cs typeface="Arial" charset="0"/>
              </a:rPr>
              <a:t>l</a:t>
            </a:r>
            <a:r>
              <a:rPr lang="is-IS" altLang="zh-CN" dirty="0" smtClean="0">
                <a:solidFill>
                  <a:srgbClr val="FF0000"/>
                </a:solidFill>
                <a:latin typeface="Arial" charset="0"/>
                <a:ea typeface="Arial" charset="0"/>
                <a:cs typeface="Arial" charset="0"/>
              </a:rPr>
              <a:t>uó</a:t>
            </a:r>
            <a:r>
              <a:rPr lang="is-IS" altLang="zh-CN" dirty="0" smtClean="0">
                <a:solidFill>
                  <a:schemeClr val="accent1"/>
                </a:solidFill>
                <a:latin typeface="Arial" charset="0"/>
                <a:ea typeface="Arial" charset="0"/>
                <a:cs typeface="Arial" charset="0"/>
              </a:rPr>
              <a:t>g</a:t>
            </a:r>
            <a:r>
              <a:rPr lang="is-IS" altLang="zh-CN" dirty="0" smtClean="0">
                <a:solidFill>
                  <a:srgbClr val="FF0000"/>
                </a:solidFill>
                <a:latin typeface="Arial" charset="0"/>
                <a:ea typeface="Arial" charset="0"/>
                <a:cs typeface="Arial" charset="0"/>
              </a:rPr>
              <a:t>ǔ</a:t>
            </a:r>
            <a:r>
              <a:rPr lang="is-IS" altLang="zh-CN" dirty="0" smtClean="0">
                <a:latin typeface="Arial" charset="0"/>
                <a:ea typeface="Arial" charset="0"/>
                <a:cs typeface="Arial" charset="0"/>
              </a:rPr>
              <a:t> </a:t>
            </a:r>
            <a:r>
              <a:rPr lang="is-IS" altLang="zh-CN" dirty="0" smtClean="0">
                <a:solidFill>
                  <a:schemeClr val="accent1"/>
                </a:solidFill>
                <a:latin typeface="Arial" charset="0"/>
                <a:ea typeface="Arial" charset="0"/>
                <a:cs typeface="Arial" charset="0"/>
              </a:rPr>
              <a:t>x</a:t>
            </a:r>
            <a:r>
              <a:rPr lang="is-IS" altLang="zh-CN" dirty="0" smtClean="0">
                <a:solidFill>
                  <a:srgbClr val="FF0000"/>
                </a:solidFill>
                <a:latin typeface="Arial" charset="0"/>
                <a:ea typeface="Arial" charset="0"/>
                <a:cs typeface="Arial" charset="0"/>
              </a:rPr>
              <a:t>iàng</a:t>
            </a:r>
            <a:r>
              <a:rPr lang="zh-CN" altLang="en-US" dirty="0" smtClean="0">
                <a:latin typeface="Arial" charset="0"/>
                <a:ea typeface="Arial" charset="0"/>
                <a:cs typeface="Arial" charset="0"/>
              </a:rPr>
              <a:t/>
            </a:r>
            <a:br>
              <a:rPr lang="zh-CN" altLang="en-US" dirty="0" smtClean="0">
                <a:latin typeface="Arial" charset="0"/>
                <a:ea typeface="Arial" charset="0"/>
                <a:cs typeface="Arial" charset="0"/>
              </a:rPr>
            </a:br>
            <a:r>
              <a:rPr lang="zh-CN" altLang="en-US" sz="6700" dirty="0" smtClean="0"/>
              <a:t>南锣鼓巷</a:t>
            </a:r>
            <a:endParaRPr lang="zh-CN" altLang="en-US" sz="6700" dirty="0">
              <a:latin typeface="宋体" panose="02010600030101010101" pitchFamily="2" charset="-122"/>
              <a:ea typeface="宋体" panose="02010600030101010101" pitchFamily="2" charset="-122"/>
              <a:cs typeface="Chinese Pinyin" charset="0"/>
            </a:endParaRPr>
          </a:p>
        </p:txBody>
      </p:sp>
      <p:pic>
        <p:nvPicPr>
          <p:cNvPr id="5" name="图片 4"/>
          <p:cNvPicPr>
            <a:picLocks noChangeAspect="1"/>
          </p:cNvPicPr>
          <p:nvPr/>
        </p:nvPicPr>
        <p:blipFill>
          <a:blip r:embed="rId3"/>
          <a:stretch>
            <a:fillRect/>
          </a:stretch>
        </p:blipFill>
        <p:spPr>
          <a:xfrm>
            <a:off x="4788024" y="1690687"/>
            <a:ext cx="4220528" cy="3452813"/>
          </a:xfrm>
          <a:prstGeom prst="rect">
            <a:avLst/>
          </a:prstGeom>
        </p:spPr>
      </p:pic>
      <p:pic>
        <p:nvPicPr>
          <p:cNvPr id="6" name="图片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7525" y="1690687"/>
            <a:ext cx="4293464" cy="3452813"/>
          </a:xfrm>
          <a:prstGeom prst="rect">
            <a:avLst/>
          </a:prstGeom>
        </p:spPr>
      </p:pic>
    </p:spTree>
    <p:custDataLst>
      <p:tags r:id="rId1"/>
    </p:custDataLst>
    <p:extLst>
      <p:ext uri="{BB962C8B-B14F-4D97-AF65-F5344CB8AC3E}">
        <p14:creationId xmlns:p14="http://schemas.microsoft.com/office/powerpoint/2010/main" val="135743390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76213" y="0"/>
            <a:ext cx="5763939" cy="3147814"/>
          </a:xfrm>
        </p:spPr>
        <p:txBody>
          <a:bodyPr>
            <a:normAutofit fontScale="90000"/>
          </a:bodyPr>
          <a:lstStyle/>
          <a:p>
            <a:pPr algn="l"/>
            <a:r>
              <a:rPr lang="zh-CN" altLang="en-US" dirty="0"/>
              <a:t>三里屯 （</a:t>
            </a:r>
            <a:r>
              <a:rPr lang="en-US" altLang="zh-CN" dirty="0" err="1" smtClean="0">
                <a:solidFill>
                  <a:schemeClr val="accent1"/>
                </a:solidFill>
              </a:rPr>
              <a:t>S</a:t>
            </a:r>
            <a:r>
              <a:rPr lang="en-US" altLang="zh-CN" dirty="0" err="1" smtClean="0">
                <a:solidFill>
                  <a:srgbClr val="FF0000"/>
                </a:solidFill>
                <a:latin typeface="宋体" panose="02010600030101010101" pitchFamily="2" charset="-122"/>
                <a:ea typeface="宋体" panose="02010600030101010101" pitchFamily="2" charset="-122"/>
              </a:rPr>
              <a:t>ān</a:t>
            </a:r>
            <a:r>
              <a:rPr lang="en-US" altLang="zh-CN" dirty="0" err="1" smtClean="0">
                <a:solidFill>
                  <a:schemeClr val="accent1"/>
                </a:solidFill>
                <a:latin typeface="宋体" panose="02010600030101010101" pitchFamily="2" charset="-122"/>
                <a:ea typeface="宋体" panose="02010600030101010101" pitchFamily="2" charset="-122"/>
              </a:rPr>
              <a:t>l</a:t>
            </a:r>
            <a:r>
              <a:rPr lang="en-US" altLang="zh-CN" dirty="0" err="1" smtClean="0">
                <a:solidFill>
                  <a:srgbClr val="FF0000"/>
                </a:solidFill>
                <a:latin typeface="宋体" panose="02010600030101010101" pitchFamily="2" charset="-122"/>
                <a:ea typeface="宋体" panose="02010600030101010101" pitchFamily="2" charset="-122"/>
              </a:rPr>
              <a:t>ǐ</a:t>
            </a:r>
            <a:r>
              <a:rPr lang="en-US" altLang="zh-CN" dirty="0" err="1" smtClean="0">
                <a:solidFill>
                  <a:schemeClr val="accent1"/>
                </a:solidFill>
                <a:latin typeface="宋体" panose="02010600030101010101" pitchFamily="2" charset="-122"/>
                <a:ea typeface="宋体" panose="02010600030101010101" pitchFamily="2" charset="-122"/>
              </a:rPr>
              <a:t>t</a:t>
            </a:r>
            <a:r>
              <a:rPr lang="en-US" altLang="zh-CN" dirty="0" err="1" smtClean="0">
                <a:solidFill>
                  <a:srgbClr val="FF0000"/>
                </a:solidFill>
                <a:latin typeface="宋体" panose="02010600030101010101" pitchFamily="2" charset="-122"/>
                <a:ea typeface="宋体" panose="02010600030101010101" pitchFamily="2" charset="-122"/>
              </a:rPr>
              <a:t>ún</a:t>
            </a:r>
            <a:r>
              <a:rPr lang="en-US" altLang="zh-CN" dirty="0">
                <a:latin typeface="宋体" panose="02010600030101010101" pitchFamily="2" charset="-122"/>
                <a:ea typeface="宋体" panose="02010600030101010101" pitchFamily="2" charset="-122"/>
              </a:rPr>
              <a:t>)</a:t>
            </a:r>
            <a:r>
              <a:rPr lang="zh-CN" altLang="en-US" dirty="0"/>
              <a:t/>
            </a:r>
            <a:br>
              <a:rPr lang="zh-CN" altLang="en-US" dirty="0"/>
            </a:br>
            <a:r>
              <a:rPr lang="zh-CN" altLang="en-US" sz="2200" dirty="0">
                <a:latin typeface="+mn-lt"/>
              </a:rPr>
              <a:t>It currently houses many bars and clubs popular with both locals and foreigners as well as international brand-name stores such as Uniqlo, American Apparel, Apple Inc. and Adidas. It is notable for housing the largest Adidas store in the world. In recent years, the Taikoo Li Sanlitun (三里屯太古里) shopping mall has become a popular destination for locals and foreigners alike.</a:t>
            </a:r>
            <a:br>
              <a:rPr lang="zh-CN" altLang="en-US" sz="2200" dirty="0">
                <a:latin typeface="+mn-lt"/>
              </a:rPr>
            </a:br>
            <a:endParaRPr lang="zh-CN" altLang="en-US" sz="2200" dirty="0">
              <a:latin typeface="+mn-lt"/>
            </a:endParaRPr>
          </a:p>
        </p:txBody>
      </p:sp>
      <p:pic>
        <p:nvPicPr>
          <p:cNvPr id="4" name="内容占位符 3"/>
          <p:cNvPicPr>
            <a:picLocks noGrp="1" noChangeAspect="1"/>
          </p:cNvPicPr>
          <p:nvPr>
            <p:ph idx="1"/>
          </p:nvPr>
        </p:nvPicPr>
        <p:blipFill>
          <a:blip r:embed="rId3"/>
          <a:stretch>
            <a:fillRect/>
          </a:stretch>
        </p:blipFill>
        <p:spPr>
          <a:xfrm>
            <a:off x="2123728" y="2633903"/>
            <a:ext cx="3798285" cy="2519525"/>
          </a:xfrm>
          <a:prstGeom prst="rect">
            <a:avLst/>
          </a:prstGeom>
        </p:spPr>
      </p:pic>
      <p:pic>
        <p:nvPicPr>
          <p:cNvPr id="7" name="图片 6"/>
          <p:cNvPicPr>
            <a:picLocks noChangeAspect="1"/>
          </p:cNvPicPr>
          <p:nvPr/>
        </p:nvPicPr>
        <p:blipFill>
          <a:blip r:embed="rId4"/>
          <a:stretch>
            <a:fillRect/>
          </a:stretch>
        </p:blipFill>
        <p:spPr>
          <a:xfrm>
            <a:off x="5949297" y="0"/>
            <a:ext cx="3194703" cy="5143500"/>
          </a:xfrm>
          <a:prstGeom prst="rect">
            <a:avLst/>
          </a:prstGeom>
        </p:spPr>
      </p:pic>
    </p:spTree>
    <p:custDataLst>
      <p:tags r:id="rId1"/>
    </p:custDataLst>
    <p:extLst>
      <p:ext uri="{BB962C8B-B14F-4D97-AF65-F5344CB8AC3E}">
        <p14:creationId xmlns:p14="http://schemas.microsoft.com/office/powerpoint/2010/main" val="141132146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nvPicPr>
        <p:blipFill>
          <a:blip r:embed="rId3"/>
          <a:stretch>
            <a:fillRect/>
          </a:stretch>
        </p:blipFill>
        <p:spPr>
          <a:xfrm>
            <a:off x="-8572" y="41910"/>
            <a:ext cx="4452920" cy="2961888"/>
          </a:xfrm>
          <a:prstGeom prst="rect">
            <a:avLst/>
          </a:prstGeom>
        </p:spPr>
      </p:pic>
      <p:pic>
        <p:nvPicPr>
          <p:cNvPr id="8" name="图片 7"/>
          <p:cNvPicPr>
            <a:picLocks noChangeAspect="1"/>
          </p:cNvPicPr>
          <p:nvPr/>
        </p:nvPicPr>
        <p:blipFill>
          <a:blip r:embed="rId4"/>
          <a:stretch>
            <a:fillRect/>
          </a:stretch>
        </p:blipFill>
        <p:spPr>
          <a:xfrm>
            <a:off x="4444349" y="2111104"/>
            <a:ext cx="4567730" cy="3011917"/>
          </a:xfrm>
          <a:prstGeom prst="rect">
            <a:avLst/>
          </a:prstGeom>
        </p:spPr>
      </p:pic>
    </p:spTree>
    <p:custDataLst>
      <p:tags r:id="rId1"/>
    </p:custDataLst>
    <p:extLst>
      <p:ext uri="{BB962C8B-B14F-4D97-AF65-F5344CB8AC3E}">
        <p14:creationId xmlns:p14="http://schemas.microsoft.com/office/powerpoint/2010/main" val="112294752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31698" y="14692"/>
            <a:ext cx="8229600" cy="857250"/>
          </a:xfrm>
        </p:spPr>
        <p:txBody>
          <a:bodyPr/>
          <a:lstStyle/>
          <a:p>
            <a:r>
              <a:rPr kumimoji="1" lang="en-US" altLang="zh-CN" dirty="0" smtClean="0"/>
              <a:t>Online Shopping</a:t>
            </a:r>
            <a:endParaRPr kumimoji="1" lang="zh-CN" altLang="en-US" dirty="0"/>
          </a:p>
        </p:txBody>
      </p:sp>
      <p:pic>
        <p:nvPicPr>
          <p:cNvPr id="5" name="内容占位符 3"/>
          <p:cNvPicPr>
            <a:picLocks noGrp="1" noChangeAspect="1"/>
          </p:cNvPicPr>
          <p:nvPr>
            <p:ph idx="1"/>
          </p:nvPr>
        </p:nvPicPr>
        <p:blipFill>
          <a:blip r:embed="rId2"/>
          <a:stretch>
            <a:fillRect/>
          </a:stretch>
        </p:blipFill>
        <p:spPr>
          <a:xfrm>
            <a:off x="179512" y="843492"/>
            <a:ext cx="4743450" cy="1714500"/>
          </a:xfrm>
          <a:prstGeom prst="rect">
            <a:avLst/>
          </a:prstGeom>
        </p:spPr>
      </p:pic>
      <p:sp>
        <p:nvSpPr>
          <p:cNvPr id="4" name="标题 1"/>
          <p:cNvSpPr txBox="1">
            <a:spLocks/>
          </p:cNvSpPr>
          <p:nvPr/>
        </p:nvSpPr>
        <p:spPr>
          <a:xfrm>
            <a:off x="5148064" y="1254195"/>
            <a:ext cx="2787491" cy="99441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ltLang="zh-CN" sz="2400" b="1" smtClean="0"/>
              <a:t>Everything </a:t>
            </a:r>
            <a:br>
              <a:rPr lang="en-US" altLang="zh-CN" sz="2400" b="1" smtClean="0"/>
            </a:br>
            <a:r>
              <a:rPr lang="en-US" altLang="zh-CN" sz="2400" b="1" smtClean="0"/>
              <a:t>   3-5 Days</a:t>
            </a:r>
            <a:endParaRPr lang="en-US" altLang="zh-CN" sz="2400" b="1"/>
          </a:p>
        </p:txBody>
      </p:sp>
      <p:pic>
        <p:nvPicPr>
          <p:cNvPr id="6" name="图片 5"/>
          <p:cNvPicPr>
            <a:picLocks noChangeAspect="1"/>
          </p:cNvPicPr>
          <p:nvPr/>
        </p:nvPicPr>
        <p:blipFill>
          <a:blip r:embed="rId3"/>
          <a:stretch>
            <a:fillRect/>
          </a:stretch>
        </p:blipFill>
        <p:spPr>
          <a:xfrm>
            <a:off x="755576" y="2923699"/>
            <a:ext cx="2709386" cy="2219801"/>
          </a:xfrm>
          <a:prstGeom prst="rect">
            <a:avLst/>
          </a:prstGeom>
        </p:spPr>
      </p:pic>
      <p:sp>
        <p:nvSpPr>
          <p:cNvPr id="7" name="文本框 6"/>
          <p:cNvSpPr txBox="1"/>
          <p:nvPr/>
        </p:nvSpPr>
        <p:spPr>
          <a:xfrm>
            <a:off x="4283968" y="3433434"/>
            <a:ext cx="2515240" cy="1200329"/>
          </a:xfrm>
          <a:prstGeom prst="rect">
            <a:avLst/>
          </a:prstGeom>
          <a:noFill/>
        </p:spPr>
        <p:txBody>
          <a:bodyPr wrap="none" rtlCol="0">
            <a:spAutoFit/>
          </a:bodyPr>
          <a:lstStyle/>
          <a:p>
            <a:r>
              <a:rPr lang="en-US" altLang="zh-CN" sz="2400" b="1" dirty="0"/>
              <a:t>Almost Everything</a:t>
            </a:r>
          </a:p>
          <a:p>
            <a:endParaRPr lang="en-US" altLang="zh-CN" sz="2400" b="1" dirty="0"/>
          </a:p>
          <a:p>
            <a:r>
              <a:rPr lang="en-US" altLang="zh-CN" sz="2400" b="1" dirty="0"/>
              <a:t>   1-3 Days</a:t>
            </a:r>
          </a:p>
        </p:txBody>
      </p:sp>
    </p:spTree>
    <p:extLst>
      <p:ext uri="{BB962C8B-B14F-4D97-AF65-F5344CB8AC3E}">
        <p14:creationId xmlns:p14="http://schemas.microsoft.com/office/powerpoint/2010/main" val="85422608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0" y="0"/>
            <a:ext cx="8229600" cy="857250"/>
          </a:xfrm>
        </p:spPr>
        <p:txBody>
          <a:bodyPr/>
          <a:lstStyle/>
          <a:p>
            <a:r>
              <a:rPr kumimoji="1" lang="en-US" altLang="zh-CN" dirty="0" smtClean="0"/>
              <a:t>Mobile Payment</a:t>
            </a:r>
            <a:endParaRPr kumimoji="1" lang="zh-CN" altLang="en-US" dirty="0"/>
          </a:p>
        </p:txBody>
      </p:sp>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7824" y="857250"/>
            <a:ext cx="6156176" cy="4286250"/>
          </a:xfrm>
          <a:prstGeom prst="rect">
            <a:avLst/>
          </a:prstGeom>
        </p:spPr>
      </p:pic>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000375"/>
            <a:ext cx="3126955" cy="2186682"/>
          </a:xfrm>
          <a:prstGeom prst="rect">
            <a:avLst/>
          </a:prstGeom>
        </p:spPr>
      </p:pic>
      <p:pic>
        <p:nvPicPr>
          <p:cNvPr id="6" name="图片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8301" y="857250"/>
            <a:ext cx="2799523" cy="1857946"/>
          </a:xfrm>
          <a:prstGeom prst="rect">
            <a:avLst/>
          </a:prstGeom>
        </p:spPr>
      </p:pic>
    </p:spTree>
    <p:extLst>
      <p:ext uri="{BB962C8B-B14F-4D97-AF65-F5344CB8AC3E}">
        <p14:creationId xmlns:p14="http://schemas.microsoft.com/office/powerpoint/2010/main" val="945803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17634" y="177642"/>
            <a:ext cx="4166334" cy="994172"/>
          </a:xfrm>
        </p:spPr>
        <p:txBody>
          <a:bodyPr>
            <a:normAutofit/>
          </a:bodyPr>
          <a:lstStyle/>
          <a:p>
            <a:pPr algn="l"/>
            <a:r>
              <a:rPr lang="it-IT" altLang="zh-CN" dirty="0" err="1" smtClean="0">
                <a:solidFill>
                  <a:schemeClr val="accent1"/>
                </a:solidFill>
              </a:rPr>
              <a:t>Zh</a:t>
            </a:r>
            <a:r>
              <a:rPr lang="it-IT" altLang="zh-CN" dirty="0" err="1" smtClean="0">
                <a:solidFill>
                  <a:srgbClr val="FF0000"/>
                </a:solidFill>
              </a:rPr>
              <a:t>ī</a:t>
            </a:r>
            <a:r>
              <a:rPr lang="it-IT" altLang="zh-CN" dirty="0" err="1" smtClean="0">
                <a:solidFill>
                  <a:schemeClr val="accent1"/>
                </a:solidFill>
              </a:rPr>
              <a:t>f</a:t>
            </a:r>
            <a:r>
              <a:rPr lang="it-IT" altLang="zh-CN" dirty="0" err="1" smtClean="0">
                <a:solidFill>
                  <a:srgbClr val="FF0000"/>
                </a:solidFill>
              </a:rPr>
              <a:t>ù</a:t>
            </a:r>
            <a:r>
              <a:rPr lang="it-IT" altLang="zh-CN" dirty="0" err="1" smtClean="0">
                <a:solidFill>
                  <a:schemeClr val="accent1"/>
                </a:solidFill>
              </a:rPr>
              <a:t>b</a:t>
            </a:r>
            <a:r>
              <a:rPr lang="it-IT" altLang="zh-CN" dirty="0" err="1" smtClean="0">
                <a:solidFill>
                  <a:srgbClr val="FF0000"/>
                </a:solidFill>
              </a:rPr>
              <a:t>ǎo</a:t>
            </a:r>
            <a:r>
              <a:rPr lang="it-IT" altLang="zh-CN" dirty="0" smtClean="0"/>
              <a:t/>
            </a:r>
            <a:br>
              <a:rPr lang="it-IT" altLang="zh-CN" dirty="0" smtClean="0"/>
            </a:br>
            <a:r>
              <a:rPr lang="zh-CN" altLang="en-US" dirty="0" smtClean="0">
                <a:latin typeface="黑体" panose="02010609060101010101" pitchFamily="49" charset="-122"/>
                <a:ea typeface="黑体" panose="02010609060101010101" pitchFamily="49" charset="-122"/>
              </a:rPr>
              <a:t>支付</a:t>
            </a:r>
            <a:r>
              <a:rPr lang="zh-CN" altLang="en-US" dirty="0">
                <a:latin typeface="黑体" panose="02010609060101010101" pitchFamily="49" charset="-122"/>
                <a:ea typeface="黑体" panose="02010609060101010101" pitchFamily="49" charset="-122"/>
              </a:rPr>
              <a:t>宝 </a:t>
            </a:r>
            <a:r>
              <a:rPr lang="en-US" altLang="zh-CN" dirty="0" err="1">
                <a:latin typeface="黑体" panose="02010609060101010101" pitchFamily="49" charset="-122"/>
                <a:ea typeface="黑体" panose="02010609060101010101" pitchFamily="49" charset="-122"/>
              </a:rPr>
              <a:t>Alipay</a:t>
            </a:r>
            <a:endParaRPr lang="en-US" altLang="zh-CN" dirty="0">
              <a:latin typeface="黑体" panose="02010609060101010101" pitchFamily="49" charset="-122"/>
              <a:ea typeface="黑体" panose="02010609060101010101" pitchFamily="49" charset="-122"/>
            </a:endParaRPr>
          </a:p>
        </p:txBody>
      </p:sp>
      <p:pic>
        <p:nvPicPr>
          <p:cNvPr id="6" name="内容占位符 5"/>
          <p:cNvPicPr>
            <a:picLocks noGrp="1" noChangeAspect="1"/>
          </p:cNvPicPr>
          <p:nvPr>
            <p:ph idx="1"/>
          </p:nvPr>
        </p:nvPicPr>
        <p:blipFill>
          <a:blip r:embed="rId3"/>
          <a:stretch>
            <a:fillRect/>
          </a:stretch>
        </p:blipFill>
        <p:spPr>
          <a:xfrm>
            <a:off x="200989" y="2117884"/>
            <a:ext cx="1524476" cy="1322070"/>
          </a:xfrm>
          <a:prstGeom prst="rect">
            <a:avLst/>
          </a:prstGeom>
        </p:spPr>
      </p:pic>
      <p:pic>
        <p:nvPicPr>
          <p:cNvPr id="7" name="图片 6"/>
          <p:cNvPicPr>
            <a:picLocks noChangeAspect="1"/>
          </p:cNvPicPr>
          <p:nvPr/>
        </p:nvPicPr>
        <p:blipFill>
          <a:blip r:embed="rId4"/>
          <a:stretch>
            <a:fillRect/>
          </a:stretch>
        </p:blipFill>
        <p:spPr>
          <a:xfrm>
            <a:off x="5188744" y="500539"/>
            <a:ext cx="2575560" cy="1920240"/>
          </a:xfrm>
          <a:prstGeom prst="rect">
            <a:avLst/>
          </a:prstGeom>
        </p:spPr>
      </p:pic>
      <p:pic>
        <p:nvPicPr>
          <p:cNvPr id="8" name="图片 7"/>
          <p:cNvPicPr>
            <a:picLocks noChangeAspect="1"/>
          </p:cNvPicPr>
          <p:nvPr/>
        </p:nvPicPr>
        <p:blipFill>
          <a:blip r:embed="rId5"/>
          <a:srcRect l="406" t="-7645" r="2103" b="23683"/>
          <a:stretch>
            <a:fillRect/>
          </a:stretch>
        </p:blipFill>
        <p:spPr>
          <a:xfrm>
            <a:off x="2041056" y="1149430"/>
            <a:ext cx="2516505" cy="3854768"/>
          </a:xfrm>
          <a:prstGeom prst="rect">
            <a:avLst/>
          </a:prstGeom>
        </p:spPr>
      </p:pic>
      <p:sp>
        <p:nvSpPr>
          <p:cNvPr id="11" name="文本框 10"/>
          <p:cNvSpPr txBox="1"/>
          <p:nvPr/>
        </p:nvSpPr>
        <p:spPr>
          <a:xfrm>
            <a:off x="5460206" y="191929"/>
            <a:ext cx="2822760" cy="300082"/>
          </a:xfrm>
          <a:prstGeom prst="rect">
            <a:avLst/>
          </a:prstGeom>
          <a:noFill/>
        </p:spPr>
        <p:txBody>
          <a:bodyPr wrap="none" rtlCol="0">
            <a:spAutoFit/>
          </a:bodyPr>
          <a:lstStyle/>
          <a:p>
            <a:r>
              <a:rPr lang="en-US" altLang="zh-CN" sz="1350" dirty="0"/>
              <a:t>1.The shop owner scan your QR code.</a:t>
            </a:r>
            <a:endParaRPr lang="zh-CN" altLang="en-US" sz="1350" dirty="0"/>
          </a:p>
        </p:txBody>
      </p:sp>
      <p:pic>
        <p:nvPicPr>
          <p:cNvPr id="12" name="图片 11"/>
          <p:cNvPicPr>
            <a:picLocks noChangeAspect="1"/>
          </p:cNvPicPr>
          <p:nvPr/>
        </p:nvPicPr>
        <p:blipFill>
          <a:blip r:embed="rId6"/>
          <a:stretch>
            <a:fillRect/>
          </a:stretch>
        </p:blipFill>
        <p:spPr>
          <a:xfrm>
            <a:off x="5268754" y="3166586"/>
            <a:ext cx="2561273" cy="1976914"/>
          </a:xfrm>
          <a:prstGeom prst="rect">
            <a:avLst/>
          </a:prstGeom>
        </p:spPr>
      </p:pic>
      <p:cxnSp>
        <p:nvCxnSpPr>
          <p:cNvPr id="17" name="曲线连接符 16"/>
          <p:cNvCxnSpPr/>
          <p:nvPr/>
        </p:nvCxnSpPr>
        <p:spPr>
          <a:xfrm>
            <a:off x="2471125" y="2336244"/>
            <a:ext cx="2672239" cy="1660684"/>
          </a:xfrm>
          <a:prstGeom prst="curvedConnector3">
            <a:avLst>
              <a:gd name="adj1" fmla="val 50009"/>
            </a:avLst>
          </a:prstGeom>
          <a:ln w="76200">
            <a:solidFill>
              <a:srgbClr val="C00000"/>
            </a:solidFill>
            <a:tailEnd type="arrow" w="med" len="med"/>
          </a:ln>
        </p:spPr>
        <p:style>
          <a:lnRef idx="3">
            <a:schemeClr val="accent4"/>
          </a:lnRef>
          <a:fillRef idx="0">
            <a:schemeClr val="accent4"/>
          </a:fillRef>
          <a:effectRef idx="2">
            <a:schemeClr val="accent4"/>
          </a:effectRef>
          <a:fontRef idx="minor">
            <a:schemeClr val="tx1"/>
          </a:fontRef>
        </p:style>
      </p:cxnSp>
      <p:sp>
        <p:nvSpPr>
          <p:cNvPr id="18" name="文本框 17"/>
          <p:cNvSpPr txBox="1"/>
          <p:nvPr/>
        </p:nvSpPr>
        <p:spPr>
          <a:xfrm>
            <a:off x="5545456" y="2778919"/>
            <a:ext cx="3296543" cy="300082"/>
          </a:xfrm>
          <a:prstGeom prst="rect">
            <a:avLst/>
          </a:prstGeom>
          <a:noFill/>
        </p:spPr>
        <p:txBody>
          <a:bodyPr wrap="none" rtlCol="0">
            <a:spAutoFit/>
          </a:bodyPr>
          <a:lstStyle/>
          <a:p>
            <a:r>
              <a:rPr lang="en-US" altLang="zh-CN" sz="1350"/>
              <a:t>2. You scan their codes to enter the amount.</a:t>
            </a:r>
            <a:endParaRPr lang="zh-CN" altLang="en-US" sz="1350"/>
          </a:p>
        </p:txBody>
      </p:sp>
      <p:cxnSp>
        <p:nvCxnSpPr>
          <p:cNvPr id="19" name="曲线连接符 18"/>
          <p:cNvCxnSpPr/>
          <p:nvPr/>
        </p:nvCxnSpPr>
        <p:spPr>
          <a:xfrm flipV="1">
            <a:off x="3009421" y="1149430"/>
            <a:ext cx="2639854" cy="1138714"/>
          </a:xfrm>
          <a:prstGeom prst="curvedConnector3">
            <a:avLst>
              <a:gd name="adj1" fmla="val 50009"/>
            </a:avLst>
          </a:prstGeom>
          <a:ln w="76200">
            <a:solidFill>
              <a:srgbClr val="C00000"/>
            </a:solidFill>
            <a:tailEnd type="arrow"/>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1844313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ppt_x"/>
                                          </p:val>
                                        </p:tav>
                                        <p:tav tm="100000">
                                          <p:val>
                                            <p:strVal val="#ppt_x"/>
                                          </p:val>
                                        </p:tav>
                                      </p:tavLst>
                                    </p:anim>
                                    <p:anim calcmode="lin" valueType="num">
                                      <p:cBhvr additive="base">
                                        <p:cTn id="14" dur="500" fill="hold"/>
                                        <p:tgtEl>
                                          <p:spTgt spid="19"/>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anim calcmode="lin" valueType="num">
                                      <p:cBhvr additive="base">
                                        <p:cTn id="21" dur="500" fill="hold"/>
                                        <p:tgtEl>
                                          <p:spTgt spid="11"/>
                                        </p:tgtEl>
                                        <p:attrNameLst>
                                          <p:attrName>ppt_x</p:attrName>
                                        </p:attrNameLst>
                                      </p:cBhvr>
                                      <p:tavLst>
                                        <p:tav tm="0">
                                          <p:val>
                                            <p:strVal val="#ppt_x"/>
                                          </p:val>
                                        </p:tav>
                                        <p:tav tm="100000">
                                          <p:val>
                                            <p:strVal val="#ppt_x"/>
                                          </p:val>
                                        </p:tav>
                                      </p:tavLst>
                                    </p:anim>
                                    <p:anim calcmode="lin" valueType="num">
                                      <p:cBhvr additive="base">
                                        <p:cTn id="2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17"/>
                                        </p:tgtEl>
                                        <p:attrNameLst>
                                          <p:attrName>style.visibility</p:attrName>
                                        </p:attrNameLst>
                                      </p:cBhvr>
                                      <p:to>
                                        <p:strVal val="visible"/>
                                      </p:to>
                                    </p:set>
                                    <p:anim calcmode="lin" valueType="num">
                                      <p:cBhvr additive="base">
                                        <p:cTn id="27" dur="500" fill="hold"/>
                                        <p:tgtEl>
                                          <p:spTgt spid="17"/>
                                        </p:tgtEl>
                                        <p:attrNameLst>
                                          <p:attrName>ppt_x</p:attrName>
                                        </p:attrNameLst>
                                      </p:cBhvr>
                                      <p:tavLst>
                                        <p:tav tm="0">
                                          <p:val>
                                            <p:strVal val="#ppt_x"/>
                                          </p:val>
                                        </p:tav>
                                        <p:tav tm="100000">
                                          <p:val>
                                            <p:strVal val="#ppt_x"/>
                                          </p:val>
                                        </p:tav>
                                      </p:tavLst>
                                    </p:anim>
                                    <p:anim calcmode="lin" valueType="num">
                                      <p:cBhvr additive="base">
                                        <p:cTn id="28" dur="500" fill="hold"/>
                                        <p:tgtEl>
                                          <p:spTgt spid="17"/>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18"/>
                                        </p:tgtEl>
                                        <p:attrNameLst>
                                          <p:attrName>style.visibility</p:attrName>
                                        </p:attrNameLst>
                                      </p:cBhvr>
                                      <p:to>
                                        <p:strVal val="visible"/>
                                      </p:to>
                                    </p:set>
                                    <p:anim calcmode="lin" valueType="num">
                                      <p:cBhvr additive="base">
                                        <p:cTn id="35" dur="500" fill="hold"/>
                                        <p:tgtEl>
                                          <p:spTgt spid="18"/>
                                        </p:tgtEl>
                                        <p:attrNameLst>
                                          <p:attrName>ppt_x</p:attrName>
                                        </p:attrNameLst>
                                      </p:cBhvr>
                                      <p:tavLst>
                                        <p:tav tm="0">
                                          <p:val>
                                            <p:strVal val="#ppt_x"/>
                                          </p:val>
                                        </p:tav>
                                        <p:tav tm="100000">
                                          <p:val>
                                            <p:strVal val="#ppt_x"/>
                                          </p:val>
                                        </p:tav>
                                      </p:tavLst>
                                    </p:anim>
                                    <p:anim calcmode="lin" valueType="num">
                                      <p:cBhvr additive="base">
                                        <p:cTn id="3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a:t>How widely used</a:t>
            </a:r>
          </a:p>
        </p:txBody>
      </p:sp>
      <p:sp>
        <p:nvSpPr>
          <p:cNvPr id="6" name="文本框 5"/>
          <p:cNvSpPr txBox="1"/>
          <p:nvPr/>
        </p:nvSpPr>
        <p:spPr>
          <a:xfrm>
            <a:off x="485567" y="843558"/>
            <a:ext cx="1384610" cy="3831818"/>
          </a:xfrm>
          <a:prstGeom prst="rect">
            <a:avLst/>
          </a:prstGeom>
          <a:noFill/>
        </p:spPr>
        <p:txBody>
          <a:bodyPr wrap="none" rtlCol="0">
            <a:spAutoFit/>
          </a:bodyPr>
          <a:lstStyle/>
          <a:p>
            <a:r>
              <a:rPr lang="en-US" altLang="zh-CN" sz="1350" dirty="0"/>
              <a:t>Hotel </a:t>
            </a:r>
          </a:p>
          <a:p>
            <a:r>
              <a:rPr lang="en-US" altLang="zh-CN" sz="1350" dirty="0"/>
              <a:t>super market</a:t>
            </a:r>
          </a:p>
          <a:p>
            <a:r>
              <a:rPr lang="en-US" altLang="zh-CN" sz="1350" dirty="0"/>
              <a:t>vendor machine</a:t>
            </a:r>
          </a:p>
          <a:p>
            <a:r>
              <a:rPr lang="en-US" altLang="zh-CN" sz="1350" dirty="0"/>
              <a:t>hospital</a:t>
            </a:r>
          </a:p>
          <a:p>
            <a:r>
              <a:rPr lang="en-US" altLang="zh-CN" sz="1350" dirty="0"/>
              <a:t>all kinds of shops</a:t>
            </a:r>
          </a:p>
          <a:p>
            <a:r>
              <a:rPr lang="en-US" altLang="zh-CN" sz="1350" dirty="0"/>
              <a:t>petrol station</a:t>
            </a:r>
          </a:p>
          <a:p>
            <a:r>
              <a:rPr lang="en-US" altLang="zh-CN" sz="1350" dirty="0"/>
              <a:t>restaurant</a:t>
            </a:r>
          </a:p>
          <a:p>
            <a:r>
              <a:rPr lang="en-US" altLang="zh-CN" sz="1350" dirty="0"/>
              <a:t>road </a:t>
            </a:r>
            <a:r>
              <a:rPr lang="en-US" altLang="zh-CN" sz="1350" dirty="0" smtClean="0"/>
              <a:t>market</a:t>
            </a:r>
            <a:endParaRPr lang="en-US" altLang="zh-CN" sz="1350" dirty="0"/>
          </a:p>
          <a:p>
            <a:r>
              <a:rPr lang="en-US" altLang="zh-CN" sz="1350" dirty="0"/>
              <a:t>........</a:t>
            </a:r>
          </a:p>
          <a:p>
            <a:endParaRPr lang="en-US" altLang="zh-CN" sz="1350" dirty="0"/>
          </a:p>
          <a:p>
            <a:r>
              <a:rPr lang="en-US" altLang="zh-CN" sz="1350" dirty="0"/>
              <a:t>and even</a:t>
            </a:r>
          </a:p>
          <a:p>
            <a:r>
              <a:rPr lang="en-US" altLang="zh-CN" sz="1350" dirty="0">
                <a:solidFill>
                  <a:srgbClr val="FF0000"/>
                </a:solidFill>
              </a:rPr>
              <a:t>(partial cities)</a:t>
            </a:r>
          </a:p>
          <a:p>
            <a:r>
              <a:rPr lang="en-US" altLang="zh-CN" sz="1350" dirty="0"/>
              <a:t>Bus</a:t>
            </a:r>
          </a:p>
          <a:p>
            <a:r>
              <a:rPr lang="en-US" altLang="zh-CN" sz="1350" dirty="0"/>
              <a:t>Metro</a:t>
            </a:r>
          </a:p>
          <a:p>
            <a:endParaRPr lang="en-US" altLang="zh-CN" sz="1350" dirty="0"/>
          </a:p>
          <a:p>
            <a:r>
              <a:rPr lang="en-US" altLang="zh-CN" sz="1350" dirty="0"/>
              <a:t>and even </a:t>
            </a:r>
          </a:p>
          <a:p>
            <a:endParaRPr lang="en-US" altLang="zh-CN" sz="1350" dirty="0"/>
          </a:p>
          <a:p>
            <a:endParaRPr lang="en-US" altLang="zh-CN" sz="1350" dirty="0"/>
          </a:p>
        </p:txBody>
      </p:sp>
      <p:cxnSp>
        <p:nvCxnSpPr>
          <p:cNvPr id="7" name="曲线连接符 6"/>
          <p:cNvCxnSpPr/>
          <p:nvPr/>
        </p:nvCxnSpPr>
        <p:spPr>
          <a:xfrm flipV="1">
            <a:off x="1412019" y="3363838"/>
            <a:ext cx="2871949" cy="833116"/>
          </a:xfrm>
          <a:prstGeom prst="curvedConnector3">
            <a:avLst>
              <a:gd name="adj1" fmla="val 50000"/>
            </a:avLst>
          </a:prstGeom>
          <a:ln>
            <a:tailEnd type="arrow"/>
          </a:ln>
        </p:spPr>
        <p:style>
          <a:lnRef idx="1">
            <a:schemeClr val="accent1"/>
          </a:lnRef>
          <a:fillRef idx="0">
            <a:schemeClr val="accent1"/>
          </a:fillRef>
          <a:effectRef idx="0">
            <a:schemeClr val="accent1"/>
          </a:effectRef>
          <a:fontRef idx="minor">
            <a:schemeClr val="tx1"/>
          </a:fontRef>
        </p:style>
      </p:cxnSp>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43633" y="1275607"/>
            <a:ext cx="3916799" cy="3607518"/>
          </a:xfrm>
          <a:prstGeom prst="rect">
            <a:avLst/>
          </a:prstGeom>
        </p:spPr>
      </p:pic>
    </p:spTree>
    <p:custDataLst>
      <p:tags r:id="rId1"/>
    </p:custDataLst>
    <p:extLst>
      <p:ext uri="{BB962C8B-B14F-4D97-AF65-F5344CB8AC3E}">
        <p14:creationId xmlns:p14="http://schemas.microsoft.com/office/powerpoint/2010/main" val="594268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0954" y="28576"/>
            <a:ext cx="7886700" cy="994172"/>
          </a:xfrm>
        </p:spPr>
        <p:txBody>
          <a:bodyPr>
            <a:normAutofit/>
          </a:bodyPr>
          <a:lstStyle/>
          <a:p>
            <a:r>
              <a:rPr lang="en-US" altLang="zh-CN" dirty="0" err="1" smtClean="0">
                <a:solidFill>
                  <a:schemeClr val="accent1"/>
                </a:solidFill>
              </a:rPr>
              <a:t>W</a:t>
            </a:r>
            <a:r>
              <a:rPr lang="en-US" altLang="zh-CN" dirty="0" err="1" smtClean="0">
                <a:solidFill>
                  <a:srgbClr val="FF0000"/>
                </a:solidFill>
              </a:rPr>
              <a:t>ēi</a:t>
            </a:r>
            <a:r>
              <a:rPr lang="en-US" altLang="zh-CN" dirty="0" err="1" smtClean="0">
                <a:solidFill>
                  <a:schemeClr val="accent1"/>
                </a:solidFill>
              </a:rPr>
              <a:t>x</a:t>
            </a:r>
            <a:r>
              <a:rPr lang="en-US" altLang="zh-CN" dirty="0" err="1" smtClean="0">
                <a:solidFill>
                  <a:srgbClr val="FF0000"/>
                </a:solidFill>
              </a:rPr>
              <a:t>ìn</a:t>
            </a:r>
            <a:r>
              <a:rPr lang="zh-CN" altLang="en-US" dirty="0" smtClean="0"/>
              <a:t>微信       </a:t>
            </a:r>
            <a:r>
              <a:rPr lang="en-US" altLang="zh-CN" dirty="0" smtClean="0">
                <a:sym typeface="+mn-ea"/>
              </a:rPr>
              <a:t> </a:t>
            </a:r>
            <a:r>
              <a:rPr lang="en-US" altLang="zh-CN" dirty="0" err="1"/>
              <a:t>Wechat</a:t>
            </a:r>
            <a:r>
              <a:rPr lang="en-US" altLang="zh-CN" dirty="0" smtClean="0">
                <a:sym typeface="+mn-ea"/>
              </a:rPr>
              <a:t> </a:t>
            </a:r>
            <a:r>
              <a:rPr lang="en-US" altLang="zh-CN" dirty="0">
                <a:sym typeface="+mn-ea"/>
              </a:rPr>
              <a:t>Functions  </a:t>
            </a:r>
            <a:endParaRPr lang="zh-CN" altLang="en-US" dirty="0"/>
          </a:p>
        </p:txBody>
      </p:sp>
      <p:pic>
        <p:nvPicPr>
          <p:cNvPr id="4" name="内容占位符 3"/>
          <p:cNvPicPr>
            <a:picLocks noGrp="1" noChangeAspect="1"/>
          </p:cNvPicPr>
          <p:nvPr>
            <p:ph idx="1"/>
          </p:nvPr>
        </p:nvPicPr>
        <p:blipFill>
          <a:blip r:embed="rId3"/>
          <a:srcRect l="22632" t="20489" r="10852" b="8089"/>
          <a:stretch>
            <a:fillRect/>
          </a:stretch>
        </p:blipFill>
        <p:spPr>
          <a:xfrm>
            <a:off x="116205" y="832009"/>
            <a:ext cx="1468279" cy="1530668"/>
          </a:xfrm>
          <a:prstGeom prst="rect">
            <a:avLst/>
          </a:prstGeom>
        </p:spPr>
      </p:pic>
      <p:sp>
        <p:nvSpPr>
          <p:cNvPr id="5" name="文本框 4"/>
          <p:cNvSpPr txBox="1"/>
          <p:nvPr/>
        </p:nvSpPr>
        <p:spPr>
          <a:xfrm>
            <a:off x="3749040" y="1118711"/>
            <a:ext cx="1101090" cy="300082"/>
          </a:xfrm>
          <a:prstGeom prst="rect">
            <a:avLst/>
          </a:prstGeom>
          <a:noFill/>
        </p:spPr>
        <p:txBody>
          <a:bodyPr wrap="square" rtlCol="0">
            <a:spAutoFit/>
          </a:bodyPr>
          <a:lstStyle/>
          <a:p>
            <a:endParaRPr lang="en-US" altLang="zh-CN" sz="1350"/>
          </a:p>
        </p:txBody>
      </p:sp>
      <p:sp>
        <p:nvSpPr>
          <p:cNvPr id="6" name="文本框 5"/>
          <p:cNvSpPr txBox="1"/>
          <p:nvPr/>
        </p:nvSpPr>
        <p:spPr>
          <a:xfrm>
            <a:off x="657315" y="1826181"/>
            <a:ext cx="8385629" cy="3162404"/>
          </a:xfrm>
          <a:prstGeom prst="rect">
            <a:avLst/>
          </a:prstGeom>
          <a:noFill/>
        </p:spPr>
        <p:txBody>
          <a:bodyPr wrap="none" rtlCol="0">
            <a:spAutoFit/>
          </a:bodyPr>
          <a:lstStyle/>
          <a:p>
            <a:pPr algn="l"/>
            <a:r>
              <a:rPr lang="en-US" altLang="zh-CN" sz="2700" dirty="0"/>
              <a:t>               </a:t>
            </a:r>
            <a:r>
              <a:rPr lang="en-US" altLang="zh-CN" sz="2100" dirty="0"/>
              <a:t>1.sending messages</a:t>
            </a:r>
            <a:r>
              <a:rPr lang="zh-CN" altLang="en-US" sz="2100" dirty="0"/>
              <a:t>，</a:t>
            </a:r>
            <a:r>
              <a:rPr lang="en-US" altLang="zh-CN" sz="2100" dirty="0"/>
              <a:t>stickers</a:t>
            </a:r>
            <a:r>
              <a:rPr lang="zh-CN" altLang="en-US" sz="2100" dirty="0"/>
              <a:t>，</a:t>
            </a:r>
            <a:r>
              <a:rPr lang="en-US" altLang="zh-CN" sz="2100" dirty="0"/>
              <a:t>voices</a:t>
            </a:r>
            <a:r>
              <a:rPr lang="zh-CN" altLang="en-US" sz="2100" dirty="0"/>
              <a:t>，</a:t>
            </a:r>
            <a:r>
              <a:rPr lang="en-US" altLang="zh-CN" sz="2100" dirty="0"/>
              <a:t>videos </a:t>
            </a:r>
            <a:r>
              <a:rPr lang="en-US" altLang="zh-CN" sz="2100" dirty="0" smtClean="0"/>
              <a:t>to friends</a:t>
            </a:r>
            <a:endParaRPr lang="en-US" altLang="zh-CN" sz="2100" dirty="0"/>
          </a:p>
          <a:p>
            <a:pPr algn="l"/>
            <a:r>
              <a:rPr lang="en-US" altLang="zh-CN" sz="2100" dirty="0"/>
              <a:t>                   2.Voice call or video chat with friends</a:t>
            </a:r>
          </a:p>
          <a:p>
            <a:pPr algn="l"/>
            <a:r>
              <a:rPr lang="en-US" altLang="zh-CN" sz="2100" dirty="0"/>
              <a:t>                   3.</a:t>
            </a:r>
            <a:r>
              <a:rPr lang="en-US" altLang="zh-CN" sz="2100" dirty="0">
                <a:sym typeface="+mn-ea"/>
              </a:rPr>
              <a:t>transfer money /</a:t>
            </a:r>
            <a:r>
              <a:rPr lang="en-US" altLang="zh-CN" sz="2100" dirty="0"/>
              <a:t>send red packet to friends</a:t>
            </a:r>
          </a:p>
          <a:p>
            <a:pPr algn="l"/>
            <a:r>
              <a:rPr lang="en-US" altLang="zh-CN" sz="2100" dirty="0"/>
              <a:t>                   4.payment (same as </a:t>
            </a:r>
            <a:r>
              <a:rPr lang="en-US" altLang="zh-CN" sz="2100" dirty="0" err="1"/>
              <a:t>alipay</a:t>
            </a:r>
            <a:r>
              <a:rPr lang="zh-CN" altLang="en-US" sz="2100" dirty="0"/>
              <a:t>）</a:t>
            </a:r>
          </a:p>
          <a:p>
            <a:pPr algn="l"/>
            <a:r>
              <a:rPr lang="en-US" altLang="zh-CN" sz="2100" dirty="0"/>
              <a:t>                   5.share moments on your friend circle</a:t>
            </a:r>
            <a:r>
              <a:rPr lang="zh-CN" altLang="en-US" sz="2100" dirty="0"/>
              <a:t>（</a:t>
            </a:r>
            <a:r>
              <a:rPr lang="en-US" altLang="zh-CN" sz="2100" dirty="0"/>
              <a:t>text</a:t>
            </a:r>
            <a:r>
              <a:rPr lang="zh-CN" altLang="en-US" sz="2100" dirty="0"/>
              <a:t>，</a:t>
            </a:r>
            <a:r>
              <a:rPr lang="en-US" altLang="zh-CN" sz="2100" dirty="0"/>
              <a:t>video</a:t>
            </a:r>
            <a:r>
              <a:rPr lang="zh-CN" altLang="en-US" sz="2100" dirty="0"/>
              <a:t>，</a:t>
            </a:r>
            <a:r>
              <a:rPr lang="en-US" altLang="zh-CN" sz="2100" dirty="0"/>
              <a:t>picture</a:t>
            </a:r>
            <a:r>
              <a:rPr lang="zh-CN" altLang="en-US" sz="2100" dirty="0"/>
              <a:t>）</a:t>
            </a:r>
          </a:p>
          <a:p>
            <a:pPr algn="l"/>
            <a:r>
              <a:rPr lang="en-US" altLang="zh-CN" sz="2100" dirty="0"/>
              <a:t>                   6.establish discussion groups</a:t>
            </a:r>
            <a:endParaRPr lang="en-US" altLang="zh-CN" sz="1350" dirty="0"/>
          </a:p>
          <a:p>
            <a:pPr algn="l"/>
            <a:r>
              <a:rPr lang="en-US" altLang="zh-CN" sz="1350" dirty="0"/>
              <a:t>              </a:t>
            </a:r>
          </a:p>
          <a:p>
            <a:pPr algn="l"/>
            <a:r>
              <a:rPr lang="zh-CN" altLang="en-US" sz="1350" dirty="0"/>
              <a:t>                   </a:t>
            </a:r>
            <a:r>
              <a:rPr lang="en-US" altLang="zh-CN" sz="1350" dirty="0"/>
              <a:t>.......</a:t>
            </a:r>
          </a:p>
          <a:p>
            <a:pPr algn="l"/>
            <a:r>
              <a:rPr lang="en-US" altLang="zh-CN" sz="1350" dirty="0"/>
              <a:t>It is widely used in China not only among friends but also among colleagues</a:t>
            </a:r>
            <a:r>
              <a:rPr lang="zh-CN" altLang="en-US" sz="1350" dirty="0"/>
              <a:t>，</a:t>
            </a:r>
          </a:p>
          <a:p>
            <a:pPr algn="l"/>
            <a:r>
              <a:rPr lang="en-US" altLang="zh-CN" sz="1350" dirty="0"/>
              <a:t>so it is normal that you will be asked for your </a:t>
            </a:r>
            <a:r>
              <a:rPr lang="en-US" altLang="zh-CN" sz="1350" dirty="0" err="1"/>
              <a:t>wechat</a:t>
            </a:r>
            <a:r>
              <a:rPr lang="en-US" altLang="zh-CN" sz="1350" dirty="0"/>
              <a:t> when you make friends with someone or</a:t>
            </a:r>
          </a:p>
          <a:p>
            <a:pPr algn="l"/>
            <a:r>
              <a:rPr lang="en-US" altLang="zh-CN" sz="1350" dirty="0"/>
              <a:t>recruited in a company.</a:t>
            </a:r>
          </a:p>
        </p:txBody>
      </p:sp>
      <p:sp>
        <p:nvSpPr>
          <p:cNvPr id="3" name="矩形 2"/>
          <p:cNvSpPr/>
          <p:nvPr/>
        </p:nvSpPr>
        <p:spPr>
          <a:xfrm>
            <a:off x="2564128" y="1160822"/>
            <a:ext cx="5333525" cy="646331"/>
          </a:xfrm>
          <a:prstGeom prst="rect">
            <a:avLst/>
          </a:prstGeom>
        </p:spPr>
        <p:txBody>
          <a:bodyPr wrap="square">
            <a:spAutoFit/>
          </a:bodyPr>
          <a:lstStyle/>
          <a:p>
            <a:r>
              <a:rPr lang="en-US" altLang="zh-CN" u="sng" dirty="0">
                <a:hlinkClick r:id="rId4"/>
              </a:rPr>
              <a:t>https://www.youtube.com/watch?v=cOrL5CnOAV8</a:t>
            </a:r>
            <a:r>
              <a:rPr lang="en-US" altLang="zh-CN" dirty="0"/>
              <a:t/>
            </a:r>
            <a:br>
              <a:rPr lang="en-US" altLang="zh-CN" dirty="0"/>
            </a:br>
            <a:endParaRPr lang="zh-CN" altLang="en-US" dirty="0"/>
          </a:p>
        </p:txBody>
      </p:sp>
    </p:spTree>
    <p:custDataLst>
      <p:tags r:id="rId1"/>
    </p:custDataLst>
    <p:extLst>
      <p:ext uri="{BB962C8B-B14F-4D97-AF65-F5344CB8AC3E}">
        <p14:creationId xmlns:p14="http://schemas.microsoft.com/office/powerpoint/2010/main" val="1148670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zh-CN" dirty="0" err="1">
                <a:solidFill>
                  <a:schemeClr val="accent1"/>
                </a:solidFill>
                <a:latin typeface="Arial" charset="0"/>
                <a:ea typeface="Arial" charset="0"/>
                <a:cs typeface="Arial" charset="0"/>
              </a:rPr>
              <a:t>b</a:t>
            </a:r>
            <a:r>
              <a:rPr lang="en-US" altLang="zh-CN" dirty="0" err="1">
                <a:solidFill>
                  <a:srgbClr val="FF0000"/>
                </a:solidFill>
                <a:latin typeface="Arial" charset="0"/>
                <a:ea typeface="Arial" charset="0"/>
                <a:cs typeface="Arial" charset="0"/>
              </a:rPr>
              <a:t>iǎo</a:t>
            </a:r>
            <a:r>
              <a:rPr lang="en-US" altLang="zh-CN" dirty="0" err="1">
                <a:solidFill>
                  <a:schemeClr val="accent1"/>
                </a:solidFill>
                <a:latin typeface="Arial" charset="0"/>
                <a:ea typeface="Arial" charset="0"/>
                <a:cs typeface="Arial" charset="0"/>
              </a:rPr>
              <a:t>q</a:t>
            </a:r>
            <a:r>
              <a:rPr lang="en-US" altLang="zh-CN" dirty="0" err="1">
                <a:solidFill>
                  <a:srgbClr val="FF0000"/>
                </a:solidFill>
                <a:latin typeface="Arial" charset="0"/>
                <a:ea typeface="Arial" charset="0"/>
                <a:cs typeface="Arial" charset="0"/>
              </a:rPr>
              <a:t>íng</a:t>
            </a:r>
            <a:r>
              <a:rPr lang="en-US" altLang="zh-CN" dirty="0">
                <a:latin typeface="Arial" charset="0"/>
                <a:ea typeface="Arial" charset="0"/>
                <a:cs typeface="Arial" charset="0"/>
              </a:rPr>
              <a:t> </a:t>
            </a:r>
            <a:r>
              <a:rPr lang="en-US" altLang="zh-CN" dirty="0" err="1">
                <a:solidFill>
                  <a:schemeClr val="accent1"/>
                </a:solidFill>
                <a:latin typeface="Arial" charset="0"/>
                <a:ea typeface="Arial" charset="0"/>
                <a:cs typeface="Arial" charset="0"/>
              </a:rPr>
              <a:t>b</a:t>
            </a:r>
            <a:r>
              <a:rPr lang="en-US" altLang="zh-CN" dirty="0" err="1">
                <a:solidFill>
                  <a:srgbClr val="FF0000"/>
                </a:solidFill>
                <a:latin typeface="Arial" charset="0"/>
                <a:ea typeface="Arial" charset="0"/>
                <a:cs typeface="Arial" charset="0"/>
              </a:rPr>
              <a:t>āo</a:t>
            </a:r>
            <a:r>
              <a:rPr lang="zh-CN" altLang="en-US" dirty="0"/>
              <a:t>表情包</a:t>
            </a:r>
            <a:r>
              <a:rPr lang="en-US" altLang="zh-CN" dirty="0"/>
              <a:t/>
            </a:r>
            <a:br>
              <a:rPr lang="en-US" altLang="zh-CN" dirty="0"/>
            </a:br>
            <a:r>
              <a:rPr lang="en-US" altLang="zh-CN" dirty="0"/>
              <a:t>Expression pack/emoji pack</a:t>
            </a:r>
          </a:p>
        </p:txBody>
      </p:sp>
      <p:sp>
        <p:nvSpPr>
          <p:cNvPr id="4" name="TextBox 3"/>
          <p:cNvSpPr txBox="1">
            <a:spLocks noChangeArrowheads="1"/>
          </p:cNvSpPr>
          <p:nvPr/>
        </p:nvSpPr>
        <p:spPr bwMode="auto">
          <a:xfrm>
            <a:off x="4999434" y="2993484"/>
            <a:ext cx="3460998"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charset="0"/>
              <a:buChar char="•"/>
              <a:defRPr sz="3200">
                <a:solidFill>
                  <a:schemeClr val="tx1"/>
                </a:solidFill>
                <a:latin typeface="Arial" charset="0"/>
                <a:ea typeface="宋体" charset="0"/>
                <a:sym typeface="Arial" charset="0"/>
              </a:defRPr>
            </a:lvl1pPr>
            <a:lvl2pPr marL="742950" indent="-285750">
              <a:spcBef>
                <a:spcPct val="20000"/>
              </a:spcBef>
              <a:buFont typeface="Arial" charset="0"/>
              <a:buChar char="–"/>
              <a:defRPr sz="2800">
                <a:solidFill>
                  <a:schemeClr val="tx1"/>
                </a:solidFill>
                <a:latin typeface="Arial" charset="0"/>
                <a:ea typeface="宋体" charset="0"/>
                <a:sym typeface="Arial" charset="0"/>
              </a:defRPr>
            </a:lvl2pPr>
            <a:lvl3pPr marL="1143000" indent="-228600">
              <a:spcBef>
                <a:spcPct val="20000"/>
              </a:spcBef>
              <a:buFont typeface="Arial" charset="0"/>
              <a:buChar char="•"/>
              <a:defRPr sz="2400">
                <a:solidFill>
                  <a:schemeClr val="tx1"/>
                </a:solidFill>
                <a:latin typeface="Arial" charset="0"/>
                <a:ea typeface="宋体" charset="0"/>
                <a:sym typeface="Arial" charset="0"/>
              </a:defRPr>
            </a:lvl3pPr>
            <a:lvl4pPr marL="1600200" indent="-228600">
              <a:spcBef>
                <a:spcPct val="20000"/>
              </a:spcBef>
              <a:buFont typeface="Arial" charset="0"/>
              <a:buChar char="–"/>
              <a:defRPr sz="2000">
                <a:solidFill>
                  <a:schemeClr val="tx1"/>
                </a:solidFill>
                <a:latin typeface="Arial" charset="0"/>
                <a:ea typeface="宋体" charset="0"/>
                <a:sym typeface="Arial" charset="0"/>
              </a:defRPr>
            </a:lvl4pPr>
            <a:lvl5pPr marL="2057400" indent="-228600">
              <a:spcBef>
                <a:spcPct val="20000"/>
              </a:spcBef>
              <a:buFont typeface="Arial" charset="0"/>
              <a:buChar char="»"/>
              <a:defRPr sz="2000">
                <a:solidFill>
                  <a:schemeClr val="tx1"/>
                </a:solidFill>
                <a:latin typeface="Arial" charset="0"/>
                <a:ea typeface="宋体" charset="0"/>
                <a:sym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宋体" charset="0"/>
                <a:sym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宋体" charset="0"/>
                <a:sym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宋体" charset="0"/>
                <a:sym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宋体" charset="0"/>
                <a:sym typeface="Arial" charset="0"/>
              </a:defRPr>
            </a:lvl9pPr>
          </a:lstStyle>
          <a:p>
            <a:pPr>
              <a:spcBef>
                <a:spcPct val="0"/>
              </a:spcBef>
              <a:buFontTx/>
              <a:buNone/>
            </a:pPr>
            <a:r>
              <a:rPr lang="en-US" altLang="zh-CN" sz="2800" dirty="0" err="1">
                <a:solidFill>
                  <a:schemeClr val="accent1"/>
                </a:solidFill>
              </a:rPr>
              <a:t>d</a:t>
            </a:r>
            <a:r>
              <a:rPr lang="en-US" altLang="zh-CN" sz="2800" dirty="0" err="1">
                <a:solidFill>
                  <a:srgbClr val="FF0000"/>
                </a:solidFill>
              </a:rPr>
              <a:t>òu</a:t>
            </a:r>
            <a:r>
              <a:rPr lang="en-US" altLang="zh-CN" sz="2800" dirty="0"/>
              <a:t> </a:t>
            </a:r>
            <a:r>
              <a:rPr lang="en-US" altLang="zh-CN" sz="2800" dirty="0" err="1" smtClean="0">
                <a:solidFill>
                  <a:schemeClr val="accent1"/>
                </a:solidFill>
              </a:rPr>
              <a:t>t</a:t>
            </a:r>
            <a:r>
              <a:rPr lang="en-US" altLang="zh-CN" sz="2800" dirty="0" err="1" smtClean="0">
                <a:solidFill>
                  <a:srgbClr val="FF0000"/>
                </a:solidFill>
              </a:rPr>
              <a:t>ú</a:t>
            </a:r>
            <a:endParaRPr lang="en-US" altLang="zh-CN" sz="2800" dirty="0" smtClean="0">
              <a:solidFill>
                <a:srgbClr val="FF0000"/>
              </a:solidFill>
            </a:endParaRPr>
          </a:p>
          <a:p>
            <a:pPr>
              <a:spcBef>
                <a:spcPct val="0"/>
              </a:spcBef>
              <a:buFontTx/>
              <a:buNone/>
            </a:pPr>
            <a:r>
              <a:rPr lang="zh-CN" altLang="en-US" sz="4000" dirty="0" smtClean="0"/>
              <a:t>斗图</a:t>
            </a:r>
            <a:r>
              <a:rPr lang="zh-CN" altLang="en-US" sz="6000" dirty="0" smtClean="0"/>
              <a:t> </a:t>
            </a:r>
            <a:endParaRPr lang="en-US" altLang="zh-CN" sz="6000" dirty="0" smtClean="0"/>
          </a:p>
          <a:p>
            <a:pPr>
              <a:spcBef>
                <a:spcPct val="0"/>
              </a:spcBef>
              <a:buFontTx/>
              <a:buNone/>
            </a:pPr>
            <a:r>
              <a:rPr lang="en-US" altLang="zh-CN" sz="2400" dirty="0" smtClean="0"/>
              <a:t>picture</a:t>
            </a:r>
            <a:r>
              <a:rPr lang="en-US" altLang="zh-CN" sz="2400" dirty="0"/>
              <a:t>/ emoji fighting </a:t>
            </a:r>
          </a:p>
        </p:txBody>
      </p:sp>
      <p:pic>
        <p:nvPicPr>
          <p:cNvPr id="47112" name="Picture 8" descr="C:\Users\llu\Pictures\download (2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2956" y="1334199"/>
            <a:ext cx="1607344" cy="1187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13" name="Picture 9" descr="C:\Users\llu\Pictures\download (2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2952" y="1202607"/>
            <a:ext cx="1607344" cy="1607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15" name="Picture 11" descr="C:\Users\llu\Pictures\images (58).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75124" y="2993484"/>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16" name="Picture 12" descr="C:\Users\llu\Pictures\images (59).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57551" y="3605212"/>
            <a:ext cx="1607344" cy="1538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17" name="Picture 13" descr="C:\Users\llu\Pictures\images (60).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56384" y="1306219"/>
            <a:ext cx="1543050" cy="1243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图片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65511" y="3238500"/>
            <a:ext cx="1905000" cy="1905000"/>
          </a:xfrm>
          <a:prstGeom prst="rect">
            <a:avLst/>
          </a:prstGeom>
        </p:spPr>
      </p:pic>
      <p:sp>
        <p:nvSpPr>
          <p:cNvPr id="3" name="矩形 2"/>
          <p:cNvSpPr/>
          <p:nvPr/>
        </p:nvSpPr>
        <p:spPr>
          <a:xfrm>
            <a:off x="2436618" y="2809951"/>
            <a:ext cx="2403030" cy="300082"/>
          </a:xfrm>
          <a:prstGeom prst="rect">
            <a:avLst/>
          </a:prstGeom>
        </p:spPr>
        <p:txBody>
          <a:bodyPr wrap="none">
            <a:spAutoFit/>
          </a:bodyPr>
          <a:lstStyle/>
          <a:p>
            <a:r>
              <a:rPr lang="zh-CN" altLang="en-US" sz="1350" dirty="0">
                <a:hlinkClick r:id="rId8"/>
              </a:rPr>
              <a:t>https://youtu.be/ukJmB4rLNKA</a:t>
            </a:r>
            <a:endParaRPr lang="zh-CN" altLang="en-US" sz="1350" dirty="0"/>
          </a:p>
        </p:txBody>
      </p:sp>
    </p:spTree>
    <p:extLst>
      <p:ext uri="{BB962C8B-B14F-4D97-AF65-F5344CB8AC3E}">
        <p14:creationId xmlns:p14="http://schemas.microsoft.com/office/powerpoint/2010/main" val="909740393"/>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14" presetClass="entr" presetSubtype="10" fill="hold" nodeType="clickEffect">
                                  <p:stCondLst>
                                    <p:cond delay="0"/>
                                  </p:stCondLst>
                                  <p:childTnLst>
                                    <p:set>
                                      <p:cBhvr>
                                        <p:cTn id="13" dur="1" fill="hold">
                                          <p:stCondLst>
                                            <p:cond delay="0"/>
                                          </p:stCondLst>
                                        </p:cTn>
                                        <p:tgtEl>
                                          <p:spTgt spid="47112"/>
                                        </p:tgtEl>
                                        <p:attrNameLst>
                                          <p:attrName>style.visibility</p:attrName>
                                        </p:attrNameLst>
                                      </p:cBhvr>
                                      <p:to>
                                        <p:strVal val="visible"/>
                                      </p:to>
                                    </p:set>
                                    <p:animEffect transition="in" filter="randombar(horizontal)">
                                      <p:cBhvr>
                                        <p:cTn id="14" dur="500"/>
                                        <p:tgtEl>
                                          <p:spTgt spid="47112"/>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4" presetClass="entr" presetSubtype="10" fill="hold" nodeType="clickEffect">
                                  <p:stCondLst>
                                    <p:cond delay="0"/>
                                  </p:stCondLst>
                                  <p:childTnLst>
                                    <p:set>
                                      <p:cBhvr>
                                        <p:cTn id="18" dur="1" fill="hold">
                                          <p:stCondLst>
                                            <p:cond delay="0"/>
                                          </p:stCondLst>
                                        </p:cTn>
                                        <p:tgtEl>
                                          <p:spTgt spid="47117"/>
                                        </p:tgtEl>
                                        <p:attrNameLst>
                                          <p:attrName>style.visibility</p:attrName>
                                        </p:attrNameLst>
                                      </p:cBhvr>
                                      <p:to>
                                        <p:strVal val="visible"/>
                                      </p:to>
                                    </p:set>
                                    <p:animEffect transition="in" filter="randombar(horizontal)">
                                      <p:cBhvr>
                                        <p:cTn id="19" dur="500"/>
                                        <p:tgtEl>
                                          <p:spTgt spid="47117"/>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21" presetClass="entr" presetSubtype="1" fill="hold" nodeType="clickEffect">
                                  <p:stCondLst>
                                    <p:cond delay="0"/>
                                  </p:stCondLst>
                                  <p:childTnLst>
                                    <p:set>
                                      <p:cBhvr>
                                        <p:cTn id="23" dur="1" fill="hold">
                                          <p:stCondLst>
                                            <p:cond delay="0"/>
                                          </p:stCondLst>
                                        </p:cTn>
                                        <p:tgtEl>
                                          <p:spTgt spid="47113"/>
                                        </p:tgtEl>
                                        <p:attrNameLst>
                                          <p:attrName>style.visibility</p:attrName>
                                        </p:attrNameLst>
                                      </p:cBhvr>
                                      <p:to>
                                        <p:strVal val="visible"/>
                                      </p:to>
                                    </p:set>
                                    <p:animEffect transition="in" filter="wheel(1)">
                                      <p:cBhvr>
                                        <p:cTn id="24" dur="2000"/>
                                        <p:tgtEl>
                                          <p:spTgt spid="47113"/>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6" presetClass="entr" presetSubtype="16" fill="hold" nodeType="clickEffect">
                                  <p:stCondLst>
                                    <p:cond delay="0"/>
                                  </p:stCondLst>
                                  <p:childTnLst>
                                    <p:set>
                                      <p:cBhvr>
                                        <p:cTn id="28" dur="1" fill="hold">
                                          <p:stCondLst>
                                            <p:cond delay="0"/>
                                          </p:stCondLst>
                                        </p:cTn>
                                        <p:tgtEl>
                                          <p:spTgt spid="47115"/>
                                        </p:tgtEl>
                                        <p:attrNameLst>
                                          <p:attrName>style.visibility</p:attrName>
                                        </p:attrNameLst>
                                      </p:cBhvr>
                                      <p:to>
                                        <p:strVal val="visible"/>
                                      </p:to>
                                    </p:set>
                                    <p:animEffect transition="in" filter="circle(in)">
                                      <p:cBhvr>
                                        <p:cTn id="29" dur="2000"/>
                                        <p:tgtEl>
                                          <p:spTgt spid="47115"/>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2" presetClass="entr" presetSubtype="4" fill="hold" nodeType="clickEffect">
                                  <p:stCondLst>
                                    <p:cond delay="0"/>
                                  </p:stCondLst>
                                  <p:childTnLst>
                                    <p:set>
                                      <p:cBhvr>
                                        <p:cTn id="33" dur="1" fill="hold">
                                          <p:stCondLst>
                                            <p:cond delay="0"/>
                                          </p:stCondLst>
                                        </p:cTn>
                                        <p:tgtEl>
                                          <p:spTgt spid="47116"/>
                                        </p:tgtEl>
                                        <p:attrNameLst>
                                          <p:attrName>style.visibility</p:attrName>
                                        </p:attrNameLst>
                                      </p:cBhvr>
                                      <p:to>
                                        <p:strVal val="visible"/>
                                      </p:to>
                                    </p:set>
                                    <p:anim calcmode="lin" valueType="num">
                                      <p:cBhvr additive="base">
                                        <p:cTn id="34" dur="500" fill="hold"/>
                                        <p:tgtEl>
                                          <p:spTgt spid="47116"/>
                                        </p:tgtEl>
                                        <p:attrNameLst>
                                          <p:attrName>ppt_x</p:attrName>
                                        </p:attrNameLst>
                                      </p:cBhvr>
                                      <p:tavLst>
                                        <p:tav tm="0">
                                          <p:val>
                                            <p:strVal val="#ppt_x"/>
                                          </p:val>
                                        </p:tav>
                                        <p:tav tm="100000">
                                          <p:val>
                                            <p:strVal val="#ppt_x"/>
                                          </p:val>
                                        </p:tav>
                                      </p:tavLst>
                                    </p:anim>
                                    <p:anim calcmode="lin" valueType="num">
                                      <p:cBhvr additive="base">
                                        <p:cTn id="35" dur="500" fill="hold"/>
                                        <p:tgtEl>
                                          <p:spTgt spid="47116"/>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5"/>
                                        </p:tgtEl>
                                        <p:attrNameLst>
                                          <p:attrName>style.visibility</p:attrName>
                                        </p:attrNameLst>
                                      </p:cBhvr>
                                      <p:to>
                                        <p:strVal val="visible"/>
                                      </p:to>
                                    </p:set>
                                    <p:anim calcmode="lin" valueType="num">
                                      <p:cBhvr additive="base">
                                        <p:cTn id="40" dur="500" fill="hold"/>
                                        <p:tgtEl>
                                          <p:spTgt spid="5"/>
                                        </p:tgtEl>
                                        <p:attrNameLst>
                                          <p:attrName>ppt_x</p:attrName>
                                        </p:attrNameLst>
                                      </p:cBhvr>
                                      <p:tavLst>
                                        <p:tav tm="0">
                                          <p:val>
                                            <p:strVal val="#ppt_x"/>
                                          </p:val>
                                        </p:tav>
                                        <p:tav tm="100000">
                                          <p:val>
                                            <p:strVal val="#ppt_x"/>
                                          </p:val>
                                        </p:tav>
                                      </p:tavLst>
                                    </p:anim>
                                    <p:anim calcmode="lin" valueType="num">
                                      <p:cBhvr additive="base">
                                        <p:cTn id="41"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grpId="0" nodeType="clickEffect">
                                  <p:stCondLst>
                                    <p:cond delay="0"/>
                                  </p:stCondLst>
                                  <p:childTnLst>
                                    <p:set>
                                      <p:cBhvr>
                                        <p:cTn id="45" dur="1" fill="hold">
                                          <p:stCondLst>
                                            <p:cond delay="0"/>
                                          </p:stCondLst>
                                        </p:cTn>
                                        <p:tgtEl>
                                          <p:spTgt spid="3"/>
                                        </p:tgtEl>
                                        <p:attrNameLst>
                                          <p:attrName>style.visibility</p:attrName>
                                        </p:attrNameLst>
                                      </p:cBhvr>
                                      <p:to>
                                        <p:strVal val="visible"/>
                                      </p:to>
                                    </p:set>
                                    <p:anim calcmode="lin" valueType="num">
                                      <p:cBhvr additive="base">
                                        <p:cTn id="46" dur="500" fill="hold"/>
                                        <p:tgtEl>
                                          <p:spTgt spid="3"/>
                                        </p:tgtEl>
                                        <p:attrNameLst>
                                          <p:attrName>ppt_x</p:attrName>
                                        </p:attrNameLst>
                                      </p:cBhvr>
                                      <p:tavLst>
                                        <p:tav tm="0">
                                          <p:val>
                                            <p:strVal val="#ppt_x"/>
                                          </p:val>
                                        </p:tav>
                                        <p:tav tm="100000">
                                          <p:val>
                                            <p:strVal val="#ppt_x"/>
                                          </p:val>
                                        </p:tav>
                                      </p:tavLst>
                                    </p:anim>
                                    <p:anim calcmode="lin" valueType="num">
                                      <p:cBhvr additive="base">
                                        <p:cTn id="47"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grpId="0" nodeType="clickEffect">
                                  <p:stCondLst>
                                    <p:cond delay="0"/>
                                  </p:stCondLst>
                                  <p:childTnLst>
                                    <p:set>
                                      <p:cBhvr>
                                        <p:cTn id="51" dur="1" fill="hold">
                                          <p:stCondLst>
                                            <p:cond delay="0"/>
                                          </p:stCondLst>
                                        </p:cTn>
                                        <p:tgtEl>
                                          <p:spTgt spid="4"/>
                                        </p:tgtEl>
                                        <p:attrNameLst>
                                          <p:attrName>style.visibility</p:attrName>
                                        </p:attrNameLst>
                                      </p:cBhvr>
                                      <p:to>
                                        <p:strVal val="visible"/>
                                      </p:to>
                                    </p:set>
                                    <p:anim calcmode="lin" valueType="num">
                                      <p:cBhvr additive="base">
                                        <p:cTn id="52" dur="500" fill="hold"/>
                                        <p:tgtEl>
                                          <p:spTgt spid="4"/>
                                        </p:tgtEl>
                                        <p:attrNameLst>
                                          <p:attrName>ppt_x</p:attrName>
                                        </p:attrNameLst>
                                      </p:cBhvr>
                                      <p:tavLst>
                                        <p:tav tm="0">
                                          <p:val>
                                            <p:strVal val="#ppt_x"/>
                                          </p:val>
                                        </p:tav>
                                        <p:tav tm="100000">
                                          <p:val>
                                            <p:strVal val="#ppt_x"/>
                                          </p:val>
                                        </p:tav>
                                      </p:tavLst>
                                    </p:anim>
                                    <p:anim calcmode="lin" valueType="num">
                                      <p:cBhvr additive="base">
                                        <p:cTn id="5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a:t>App store-----Weixin----download</a:t>
            </a:r>
          </a:p>
        </p:txBody>
      </p:sp>
      <p:pic>
        <p:nvPicPr>
          <p:cNvPr id="10" name="内容占位符 9"/>
          <p:cNvPicPr>
            <a:picLocks noGrp="1" noChangeAspect="1"/>
          </p:cNvPicPr>
          <p:nvPr>
            <p:ph idx="1"/>
          </p:nvPr>
        </p:nvPicPr>
        <p:blipFill>
          <a:blip r:embed="rId3"/>
          <a:stretch>
            <a:fillRect/>
          </a:stretch>
        </p:blipFill>
        <p:spPr>
          <a:xfrm>
            <a:off x="387192" y="1268254"/>
            <a:ext cx="1917859" cy="2106454"/>
          </a:xfrm>
          <a:prstGeom prst="rect">
            <a:avLst/>
          </a:prstGeom>
        </p:spPr>
      </p:pic>
      <p:cxnSp>
        <p:nvCxnSpPr>
          <p:cNvPr id="11" name="直接箭头连接符 10"/>
          <p:cNvCxnSpPr/>
          <p:nvPr/>
        </p:nvCxnSpPr>
        <p:spPr>
          <a:xfrm flipH="1">
            <a:off x="1947387" y="3076575"/>
            <a:ext cx="21431" cy="91535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2" name="文本框 11"/>
          <p:cNvSpPr txBox="1"/>
          <p:nvPr/>
        </p:nvSpPr>
        <p:spPr>
          <a:xfrm>
            <a:off x="1074420" y="3896678"/>
            <a:ext cx="2262158" cy="715581"/>
          </a:xfrm>
          <a:prstGeom prst="rect">
            <a:avLst/>
          </a:prstGeom>
          <a:noFill/>
        </p:spPr>
        <p:txBody>
          <a:bodyPr wrap="none" rtlCol="0">
            <a:spAutoFit/>
          </a:bodyPr>
          <a:lstStyle/>
          <a:p>
            <a:r>
              <a:rPr lang="en-US" altLang="zh-CN" sz="4050">
                <a:solidFill>
                  <a:srgbClr val="FF0000"/>
                </a:solidFill>
                <a:latin typeface="黑体" panose="02010609060101010101" pitchFamily="49" charset="-122"/>
                <a:ea typeface="黑体" panose="02010609060101010101" pitchFamily="49" charset="-122"/>
              </a:rPr>
              <a:t>register</a:t>
            </a:r>
          </a:p>
        </p:txBody>
      </p:sp>
      <p:pic>
        <p:nvPicPr>
          <p:cNvPr id="14" name="图片 13"/>
          <p:cNvPicPr>
            <a:picLocks noChangeAspect="1"/>
          </p:cNvPicPr>
          <p:nvPr/>
        </p:nvPicPr>
        <p:blipFill>
          <a:blip r:embed="rId4"/>
          <a:stretch>
            <a:fillRect/>
          </a:stretch>
        </p:blipFill>
        <p:spPr>
          <a:xfrm>
            <a:off x="3540919" y="1087755"/>
            <a:ext cx="2871311" cy="3349943"/>
          </a:xfrm>
          <a:prstGeom prst="rect">
            <a:avLst/>
          </a:prstGeom>
        </p:spPr>
      </p:pic>
      <p:sp>
        <p:nvSpPr>
          <p:cNvPr id="15" name="文本框 14"/>
          <p:cNvSpPr txBox="1"/>
          <p:nvPr/>
        </p:nvSpPr>
        <p:spPr>
          <a:xfrm>
            <a:off x="4161949" y="1607820"/>
            <a:ext cx="1111202" cy="369332"/>
          </a:xfrm>
          <a:prstGeom prst="rect">
            <a:avLst/>
          </a:prstGeom>
          <a:noFill/>
        </p:spPr>
        <p:txBody>
          <a:bodyPr wrap="none" rtlCol="0">
            <a:spAutoFit/>
          </a:bodyPr>
          <a:lstStyle/>
          <a:p>
            <a:r>
              <a:rPr lang="en-US" altLang="zh-CN" b="1">
                <a:solidFill>
                  <a:srgbClr val="FF0000"/>
                </a:solidFill>
              </a:rPr>
              <a:t>nickname</a:t>
            </a:r>
          </a:p>
        </p:txBody>
      </p:sp>
      <p:sp>
        <p:nvSpPr>
          <p:cNvPr id="16" name="文本框 15"/>
          <p:cNvSpPr txBox="1"/>
          <p:nvPr/>
        </p:nvSpPr>
        <p:spPr>
          <a:xfrm>
            <a:off x="4470082" y="2433638"/>
            <a:ext cx="692818" cy="323165"/>
          </a:xfrm>
          <a:prstGeom prst="rect">
            <a:avLst/>
          </a:prstGeom>
          <a:noFill/>
        </p:spPr>
        <p:txBody>
          <a:bodyPr wrap="none" rtlCol="0">
            <a:spAutoFit/>
          </a:bodyPr>
          <a:lstStyle/>
          <a:p>
            <a:r>
              <a:rPr lang="en-US" altLang="zh-CN" sz="1500" b="1">
                <a:solidFill>
                  <a:srgbClr val="FF0000"/>
                </a:solidFill>
              </a:rPr>
              <a:t>phone</a:t>
            </a:r>
          </a:p>
        </p:txBody>
      </p:sp>
      <p:sp>
        <p:nvSpPr>
          <p:cNvPr id="18" name="文本框 17"/>
          <p:cNvSpPr txBox="1"/>
          <p:nvPr/>
        </p:nvSpPr>
        <p:spPr>
          <a:xfrm>
            <a:off x="4593432" y="2055019"/>
            <a:ext cx="789703" cy="323165"/>
          </a:xfrm>
          <a:prstGeom prst="rect">
            <a:avLst/>
          </a:prstGeom>
          <a:noFill/>
        </p:spPr>
        <p:txBody>
          <a:bodyPr wrap="none" rtlCol="0">
            <a:spAutoFit/>
          </a:bodyPr>
          <a:lstStyle/>
          <a:p>
            <a:r>
              <a:rPr lang="en-US" altLang="zh-CN" sz="1500" b="1">
                <a:solidFill>
                  <a:srgbClr val="FF0000"/>
                </a:solidFill>
              </a:rPr>
              <a:t>countr</a:t>
            </a:r>
            <a:r>
              <a:rPr lang="en-US" altLang="zh-CN" sz="1350" b="1">
                <a:solidFill>
                  <a:srgbClr val="FF0000"/>
                </a:solidFill>
              </a:rPr>
              <a:t>y</a:t>
            </a:r>
          </a:p>
        </p:txBody>
      </p:sp>
      <p:sp>
        <p:nvSpPr>
          <p:cNvPr id="19" name="文本框 18"/>
          <p:cNvSpPr txBox="1"/>
          <p:nvPr/>
        </p:nvSpPr>
        <p:spPr>
          <a:xfrm>
            <a:off x="4374357" y="2853214"/>
            <a:ext cx="1099275" cy="369332"/>
          </a:xfrm>
          <a:prstGeom prst="rect">
            <a:avLst/>
          </a:prstGeom>
          <a:noFill/>
        </p:spPr>
        <p:txBody>
          <a:bodyPr wrap="none" rtlCol="0">
            <a:spAutoFit/>
          </a:bodyPr>
          <a:lstStyle/>
          <a:p>
            <a:r>
              <a:rPr lang="en-US" altLang="zh-CN" b="1">
                <a:solidFill>
                  <a:srgbClr val="FF0000"/>
                </a:solidFill>
              </a:rPr>
              <a:t>password</a:t>
            </a:r>
          </a:p>
        </p:txBody>
      </p:sp>
      <p:sp>
        <p:nvSpPr>
          <p:cNvPr id="20" name="文本框 19"/>
          <p:cNvSpPr txBox="1"/>
          <p:nvPr/>
        </p:nvSpPr>
        <p:spPr>
          <a:xfrm>
            <a:off x="5098733" y="4247674"/>
            <a:ext cx="1172565" cy="461665"/>
          </a:xfrm>
          <a:prstGeom prst="rect">
            <a:avLst/>
          </a:prstGeom>
          <a:noFill/>
        </p:spPr>
        <p:txBody>
          <a:bodyPr wrap="none" rtlCol="0">
            <a:spAutoFit/>
          </a:bodyPr>
          <a:lstStyle/>
          <a:p>
            <a:r>
              <a:rPr lang="en-US" altLang="zh-CN" sz="2400" b="1">
                <a:solidFill>
                  <a:srgbClr val="FF0000"/>
                </a:solidFill>
              </a:rPr>
              <a:t>confirm</a:t>
            </a:r>
          </a:p>
        </p:txBody>
      </p:sp>
      <p:sp>
        <p:nvSpPr>
          <p:cNvPr id="22" name="下箭头 21"/>
          <p:cNvSpPr/>
          <p:nvPr/>
        </p:nvSpPr>
        <p:spPr>
          <a:xfrm flipV="1">
            <a:off x="1688306" y="3312319"/>
            <a:ext cx="540068" cy="67960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23" name="下箭头 22"/>
          <p:cNvSpPr/>
          <p:nvPr/>
        </p:nvSpPr>
        <p:spPr>
          <a:xfrm flipV="1">
            <a:off x="5098732" y="3568065"/>
            <a:ext cx="540068" cy="67960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Tree>
    <p:custDataLst>
      <p:tags r:id="rId1"/>
    </p:custDataLst>
    <p:extLst>
      <p:ext uri="{BB962C8B-B14F-4D97-AF65-F5344CB8AC3E}">
        <p14:creationId xmlns:p14="http://schemas.microsoft.com/office/powerpoint/2010/main" val="197870833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内容占位符 3"/>
          <p:cNvPicPr>
            <a:picLocks noGrp="1" noChangeAspect="1"/>
          </p:cNvPicPr>
          <p:nvPr>
            <p:ph idx="1"/>
          </p:nvPr>
        </p:nvPicPr>
        <p:blipFill>
          <a:blip r:embed="rId3"/>
          <a:stretch>
            <a:fillRect/>
          </a:stretch>
        </p:blipFill>
        <p:spPr>
          <a:xfrm>
            <a:off x="25242" y="103108"/>
            <a:ext cx="2866549" cy="5099685"/>
          </a:xfrm>
          <a:prstGeom prst="rect">
            <a:avLst/>
          </a:prstGeom>
        </p:spPr>
      </p:pic>
      <p:sp>
        <p:nvSpPr>
          <p:cNvPr id="7" name="椭圆 6"/>
          <p:cNvSpPr/>
          <p:nvPr/>
        </p:nvSpPr>
        <p:spPr>
          <a:xfrm>
            <a:off x="1660684" y="273844"/>
            <a:ext cx="2149316" cy="2045494"/>
          </a:xfrm>
          <a:prstGeom prst="ellipse">
            <a:avLst/>
          </a:prstGeom>
          <a:noFill/>
          <a:ln w="76200">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cxnSp>
        <p:nvCxnSpPr>
          <p:cNvPr id="8" name="直接箭头连接符 7"/>
          <p:cNvCxnSpPr/>
          <p:nvPr/>
        </p:nvCxnSpPr>
        <p:spPr>
          <a:xfrm>
            <a:off x="2665928" y="1563638"/>
            <a:ext cx="1532573" cy="42386"/>
          </a:xfrm>
          <a:prstGeom prst="straightConnector1">
            <a:avLst/>
          </a:prstGeom>
          <a:ln>
            <a:solidFill>
              <a:srgbClr val="C00000"/>
            </a:solidFill>
            <a:tailEnd type="arrow"/>
          </a:ln>
        </p:spPr>
        <p:style>
          <a:lnRef idx="1">
            <a:schemeClr val="accent1"/>
          </a:lnRef>
          <a:fillRef idx="0">
            <a:schemeClr val="accent1"/>
          </a:fillRef>
          <a:effectRef idx="0">
            <a:schemeClr val="accent1"/>
          </a:effectRef>
          <a:fontRef idx="minor">
            <a:schemeClr val="tx1"/>
          </a:fontRef>
        </p:style>
      </p:cxnSp>
      <p:pic>
        <p:nvPicPr>
          <p:cNvPr id="2" name="图片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32764" y="-849"/>
            <a:ext cx="3850616" cy="5143500"/>
          </a:xfrm>
          <a:prstGeom prst="rect">
            <a:avLst/>
          </a:prstGeom>
        </p:spPr>
      </p:pic>
    </p:spTree>
    <p:custDataLst>
      <p:tags r:id="rId1"/>
    </p:custDataLst>
    <p:extLst>
      <p:ext uri="{BB962C8B-B14F-4D97-AF65-F5344CB8AC3E}">
        <p14:creationId xmlns:p14="http://schemas.microsoft.com/office/powerpoint/2010/main" val="21917848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628651" y="273844"/>
            <a:ext cx="8632031" cy="994410"/>
          </a:xfrm>
        </p:spPr>
        <p:txBody>
          <a:bodyPr>
            <a:normAutofit/>
          </a:bodyPr>
          <a:lstStyle/>
          <a:p>
            <a:r>
              <a:rPr lang="en-US" altLang="zh-CN"/>
              <a:t>How to find---An amazing app or meituan.com </a:t>
            </a:r>
            <a:br>
              <a:rPr lang="en-US" altLang="zh-CN"/>
            </a:br>
            <a:endParaRPr lang="en-US" altLang="zh-CN"/>
          </a:p>
        </p:txBody>
      </p:sp>
      <p:pic>
        <p:nvPicPr>
          <p:cNvPr id="4" name="内容占位符 3"/>
          <p:cNvPicPr>
            <a:picLocks noGrp="1" noChangeAspect="1"/>
          </p:cNvPicPr>
          <p:nvPr>
            <p:ph idx="1"/>
          </p:nvPr>
        </p:nvPicPr>
        <p:blipFill>
          <a:blip r:embed="rId3"/>
          <a:stretch>
            <a:fillRect/>
          </a:stretch>
        </p:blipFill>
        <p:spPr>
          <a:xfrm>
            <a:off x="0" y="494317"/>
            <a:ext cx="1821656" cy="1821656"/>
          </a:xfrm>
          <a:prstGeom prst="rect">
            <a:avLst/>
          </a:prstGeom>
        </p:spPr>
      </p:pic>
      <p:pic>
        <p:nvPicPr>
          <p:cNvPr id="5" name="图片 4"/>
          <p:cNvPicPr>
            <a:picLocks noChangeAspect="1"/>
          </p:cNvPicPr>
          <p:nvPr/>
        </p:nvPicPr>
        <p:blipFill>
          <a:blip r:embed="rId4"/>
          <a:srcRect t="4222" r="1445" b="35403"/>
          <a:stretch>
            <a:fillRect/>
          </a:stretch>
        </p:blipFill>
        <p:spPr>
          <a:xfrm>
            <a:off x="1821656" y="1059582"/>
            <a:ext cx="6330228" cy="4083918"/>
          </a:xfrm>
          <a:prstGeom prst="rect">
            <a:avLst/>
          </a:prstGeom>
        </p:spPr>
      </p:pic>
      <p:sp>
        <p:nvSpPr>
          <p:cNvPr id="6" name="文本框 5"/>
          <p:cNvSpPr txBox="1"/>
          <p:nvPr/>
        </p:nvSpPr>
        <p:spPr>
          <a:xfrm>
            <a:off x="2617946" y="1268254"/>
            <a:ext cx="1146724" cy="300082"/>
          </a:xfrm>
          <a:prstGeom prst="rect">
            <a:avLst/>
          </a:prstGeom>
          <a:noFill/>
        </p:spPr>
        <p:txBody>
          <a:bodyPr wrap="none" rtlCol="0">
            <a:spAutoFit/>
          </a:bodyPr>
          <a:lstStyle/>
          <a:p>
            <a:r>
              <a:rPr lang="en-US" altLang="zh-CN" sz="1350">
                <a:solidFill>
                  <a:srgbClr val="FF0000"/>
                </a:solidFill>
              </a:rPr>
              <a:t>Location :GPS</a:t>
            </a:r>
          </a:p>
        </p:txBody>
      </p:sp>
      <p:sp>
        <p:nvSpPr>
          <p:cNvPr id="7" name="文本框 6"/>
          <p:cNvSpPr txBox="1"/>
          <p:nvPr/>
        </p:nvSpPr>
        <p:spPr>
          <a:xfrm>
            <a:off x="1821656" y="2315973"/>
            <a:ext cx="1426673" cy="300082"/>
          </a:xfrm>
          <a:prstGeom prst="rect">
            <a:avLst/>
          </a:prstGeom>
          <a:noFill/>
        </p:spPr>
        <p:txBody>
          <a:bodyPr wrap="none" rtlCol="0">
            <a:spAutoFit/>
          </a:bodyPr>
          <a:lstStyle/>
          <a:p>
            <a:r>
              <a:rPr lang="en-US" altLang="zh-CN" sz="1350" b="1" dirty="0"/>
              <a:t>Food(Restaurant</a:t>
            </a:r>
            <a:r>
              <a:rPr lang="en-US" altLang="zh-CN" sz="1350" dirty="0"/>
              <a:t>)</a:t>
            </a:r>
          </a:p>
        </p:txBody>
      </p:sp>
      <p:sp>
        <p:nvSpPr>
          <p:cNvPr id="8" name="文本框 7"/>
          <p:cNvSpPr txBox="1"/>
          <p:nvPr/>
        </p:nvSpPr>
        <p:spPr>
          <a:xfrm>
            <a:off x="3325504" y="2314332"/>
            <a:ext cx="1091774" cy="300082"/>
          </a:xfrm>
          <a:prstGeom prst="rect">
            <a:avLst/>
          </a:prstGeom>
          <a:noFill/>
        </p:spPr>
        <p:txBody>
          <a:bodyPr wrap="none" rtlCol="0">
            <a:spAutoFit/>
          </a:bodyPr>
          <a:lstStyle/>
          <a:p>
            <a:r>
              <a:rPr lang="en-US" altLang="zh-CN" sz="1350" b="1"/>
              <a:t>Movie/show</a:t>
            </a:r>
          </a:p>
        </p:txBody>
      </p:sp>
      <p:sp>
        <p:nvSpPr>
          <p:cNvPr id="9" name="文本框 8"/>
          <p:cNvSpPr txBox="1"/>
          <p:nvPr/>
        </p:nvSpPr>
        <p:spPr>
          <a:xfrm>
            <a:off x="4707189" y="2297668"/>
            <a:ext cx="639616" cy="300082"/>
          </a:xfrm>
          <a:prstGeom prst="rect">
            <a:avLst/>
          </a:prstGeom>
          <a:noFill/>
        </p:spPr>
        <p:txBody>
          <a:bodyPr wrap="square" rtlCol="0">
            <a:spAutoFit/>
          </a:bodyPr>
          <a:lstStyle/>
          <a:p>
            <a:r>
              <a:rPr lang="en-US" altLang="zh-CN" sz="1350" b="1"/>
              <a:t>Hote</a:t>
            </a:r>
            <a:r>
              <a:rPr lang="en-US" altLang="zh-CN" sz="1350"/>
              <a:t>l</a:t>
            </a:r>
          </a:p>
        </p:txBody>
      </p:sp>
      <p:sp>
        <p:nvSpPr>
          <p:cNvPr id="10" name="文本框 9"/>
          <p:cNvSpPr txBox="1"/>
          <p:nvPr/>
        </p:nvSpPr>
        <p:spPr>
          <a:xfrm>
            <a:off x="5791244" y="2322865"/>
            <a:ext cx="1223092" cy="300082"/>
          </a:xfrm>
          <a:prstGeom prst="rect">
            <a:avLst/>
          </a:prstGeom>
          <a:noFill/>
        </p:spPr>
        <p:txBody>
          <a:bodyPr wrap="none" rtlCol="0">
            <a:spAutoFit/>
          </a:bodyPr>
          <a:lstStyle/>
          <a:p>
            <a:r>
              <a:rPr lang="en-US" altLang="zh-CN" sz="1350" b="1"/>
              <a:t>Entertainmen</a:t>
            </a:r>
            <a:r>
              <a:rPr lang="en-US" altLang="zh-CN" sz="1350"/>
              <a:t>t</a:t>
            </a:r>
          </a:p>
        </p:txBody>
      </p:sp>
      <p:sp>
        <p:nvSpPr>
          <p:cNvPr id="11" name="文本框 10"/>
          <p:cNvSpPr txBox="1"/>
          <p:nvPr/>
        </p:nvSpPr>
        <p:spPr>
          <a:xfrm>
            <a:off x="7181328" y="2242141"/>
            <a:ext cx="804964" cy="300082"/>
          </a:xfrm>
          <a:prstGeom prst="rect">
            <a:avLst/>
          </a:prstGeom>
          <a:noFill/>
        </p:spPr>
        <p:txBody>
          <a:bodyPr wrap="none" rtlCol="0">
            <a:spAutoFit/>
          </a:bodyPr>
          <a:lstStyle/>
          <a:p>
            <a:r>
              <a:rPr lang="en-US" altLang="zh-CN" sz="1350" b="1"/>
              <a:t>Take-out</a:t>
            </a:r>
          </a:p>
        </p:txBody>
      </p:sp>
      <p:sp>
        <p:nvSpPr>
          <p:cNvPr id="12" name="文本框 11"/>
          <p:cNvSpPr txBox="1"/>
          <p:nvPr/>
        </p:nvSpPr>
        <p:spPr>
          <a:xfrm>
            <a:off x="2844593" y="3416029"/>
            <a:ext cx="936218" cy="461665"/>
          </a:xfrm>
          <a:prstGeom prst="rect">
            <a:avLst/>
          </a:prstGeom>
          <a:noFill/>
        </p:spPr>
        <p:txBody>
          <a:bodyPr wrap="none" rtlCol="0">
            <a:spAutoFit/>
          </a:bodyPr>
          <a:lstStyle/>
          <a:p>
            <a:r>
              <a:rPr lang="en-US" altLang="zh-CN" sz="1200" b="1"/>
              <a:t>Plane/</a:t>
            </a:r>
          </a:p>
          <a:p>
            <a:r>
              <a:rPr lang="en-US" altLang="zh-CN" sz="1200" b="1" dirty="0"/>
              <a:t>train tickets</a:t>
            </a:r>
          </a:p>
        </p:txBody>
      </p:sp>
      <p:sp>
        <p:nvSpPr>
          <p:cNvPr id="13" name="文本框 12"/>
          <p:cNvSpPr txBox="1"/>
          <p:nvPr/>
        </p:nvSpPr>
        <p:spPr>
          <a:xfrm>
            <a:off x="4377313" y="3254000"/>
            <a:ext cx="976293" cy="461665"/>
          </a:xfrm>
          <a:prstGeom prst="rect">
            <a:avLst/>
          </a:prstGeom>
          <a:noFill/>
        </p:spPr>
        <p:txBody>
          <a:bodyPr wrap="none" rtlCol="0">
            <a:spAutoFit/>
          </a:bodyPr>
          <a:lstStyle/>
          <a:p>
            <a:r>
              <a:rPr lang="en-US" altLang="zh-CN" sz="1200" b="1"/>
              <a:t>Surrounding</a:t>
            </a:r>
          </a:p>
          <a:p>
            <a:r>
              <a:rPr lang="en-US" altLang="zh-CN" sz="1200" b="1" dirty="0"/>
              <a:t>tourism</a:t>
            </a:r>
          </a:p>
        </p:txBody>
      </p:sp>
      <p:sp>
        <p:nvSpPr>
          <p:cNvPr id="14" name="文本框 13"/>
          <p:cNvSpPr txBox="1"/>
          <p:nvPr/>
        </p:nvSpPr>
        <p:spPr>
          <a:xfrm>
            <a:off x="5931640" y="3346780"/>
            <a:ext cx="688009" cy="300082"/>
          </a:xfrm>
          <a:prstGeom prst="rect">
            <a:avLst/>
          </a:prstGeom>
          <a:noFill/>
        </p:spPr>
        <p:txBody>
          <a:bodyPr wrap="none" rtlCol="0">
            <a:spAutoFit/>
          </a:bodyPr>
          <a:lstStyle/>
          <a:p>
            <a:r>
              <a:rPr lang="en-US" altLang="zh-CN" sz="1350" b="1"/>
              <a:t>Beauty</a:t>
            </a:r>
          </a:p>
        </p:txBody>
      </p:sp>
      <p:sp>
        <p:nvSpPr>
          <p:cNvPr id="15" name="文本框 14"/>
          <p:cNvSpPr txBox="1"/>
          <p:nvPr/>
        </p:nvSpPr>
        <p:spPr>
          <a:xfrm>
            <a:off x="7046879" y="3366069"/>
            <a:ext cx="920657" cy="300082"/>
          </a:xfrm>
          <a:prstGeom prst="rect">
            <a:avLst/>
          </a:prstGeom>
          <a:noFill/>
        </p:spPr>
        <p:txBody>
          <a:bodyPr wrap="square" rtlCol="0">
            <a:spAutoFit/>
          </a:bodyPr>
          <a:lstStyle/>
          <a:p>
            <a:r>
              <a:rPr lang="en-US" altLang="zh-CN" sz="1350" b="1"/>
              <a:t>Homestay</a:t>
            </a:r>
          </a:p>
        </p:txBody>
      </p:sp>
      <p:sp>
        <p:nvSpPr>
          <p:cNvPr id="16" name="文本框 15"/>
          <p:cNvSpPr txBox="1"/>
          <p:nvPr/>
        </p:nvSpPr>
        <p:spPr>
          <a:xfrm>
            <a:off x="2266343" y="4069784"/>
            <a:ext cx="703206" cy="507831"/>
          </a:xfrm>
          <a:prstGeom prst="rect">
            <a:avLst/>
          </a:prstGeom>
          <a:noFill/>
        </p:spPr>
        <p:txBody>
          <a:bodyPr wrap="none" rtlCol="0">
            <a:spAutoFit/>
          </a:bodyPr>
          <a:lstStyle/>
          <a:p>
            <a:r>
              <a:rPr lang="en-US" altLang="zh-CN" sz="1350" b="1"/>
              <a:t>Haircu</a:t>
            </a:r>
            <a:r>
              <a:rPr lang="en-US" altLang="zh-CN" sz="1350"/>
              <a:t>t</a:t>
            </a:r>
          </a:p>
          <a:p>
            <a:endParaRPr lang="en-US" altLang="zh-CN" sz="1350" dirty="0"/>
          </a:p>
        </p:txBody>
      </p:sp>
      <p:sp>
        <p:nvSpPr>
          <p:cNvPr id="17" name="文本框 16"/>
          <p:cNvSpPr txBox="1"/>
          <p:nvPr/>
        </p:nvSpPr>
        <p:spPr>
          <a:xfrm>
            <a:off x="3318778" y="4087160"/>
            <a:ext cx="891783" cy="276999"/>
          </a:xfrm>
          <a:prstGeom prst="rect">
            <a:avLst/>
          </a:prstGeom>
          <a:noFill/>
        </p:spPr>
        <p:txBody>
          <a:bodyPr wrap="none" rtlCol="0">
            <a:spAutoFit/>
          </a:bodyPr>
          <a:lstStyle/>
          <a:p>
            <a:r>
              <a:rPr lang="en-US" altLang="zh-CN" sz="1200" b="1"/>
              <a:t>Life service</a:t>
            </a:r>
          </a:p>
        </p:txBody>
      </p:sp>
      <p:sp>
        <p:nvSpPr>
          <p:cNvPr id="18" name="文本框 17"/>
          <p:cNvSpPr txBox="1"/>
          <p:nvPr/>
        </p:nvSpPr>
        <p:spPr>
          <a:xfrm>
            <a:off x="4808878" y="4023617"/>
            <a:ext cx="650929" cy="300082"/>
          </a:xfrm>
          <a:prstGeom prst="rect">
            <a:avLst/>
          </a:prstGeom>
          <a:noFill/>
        </p:spPr>
        <p:txBody>
          <a:bodyPr wrap="square" rtlCol="0">
            <a:spAutoFit/>
          </a:bodyPr>
          <a:lstStyle/>
          <a:p>
            <a:r>
              <a:rPr lang="en-US" altLang="zh-CN" sz="1350" b="1"/>
              <a:t>Pets</a:t>
            </a:r>
          </a:p>
        </p:txBody>
      </p:sp>
      <p:sp>
        <p:nvSpPr>
          <p:cNvPr id="19" name="文本框 18"/>
          <p:cNvSpPr txBox="1"/>
          <p:nvPr/>
        </p:nvSpPr>
        <p:spPr>
          <a:xfrm>
            <a:off x="5853893" y="3971743"/>
            <a:ext cx="856325" cy="300082"/>
          </a:xfrm>
          <a:prstGeom prst="rect">
            <a:avLst/>
          </a:prstGeom>
          <a:noFill/>
        </p:spPr>
        <p:txBody>
          <a:bodyPr wrap="none" rtlCol="0">
            <a:spAutoFit/>
          </a:bodyPr>
          <a:lstStyle/>
          <a:p>
            <a:r>
              <a:rPr lang="en-US" altLang="zh-CN" sz="1350" b="1" dirty="0" smtClean="0"/>
              <a:t>Shopping</a:t>
            </a:r>
            <a:endParaRPr lang="en-US" altLang="zh-CN" sz="1350" b="1" dirty="0"/>
          </a:p>
        </p:txBody>
      </p:sp>
    </p:spTree>
    <p:custDataLst>
      <p:tags r:id="rId1"/>
    </p:custDataLst>
    <p:extLst>
      <p:ext uri="{BB962C8B-B14F-4D97-AF65-F5344CB8AC3E}">
        <p14:creationId xmlns:p14="http://schemas.microsoft.com/office/powerpoint/2010/main" val="30184437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内容占位符 3"/>
          <p:cNvPicPr>
            <a:picLocks noGrp="1" noChangeAspect="1"/>
          </p:cNvPicPr>
          <p:nvPr>
            <p:ph idx="1"/>
          </p:nvPr>
        </p:nvPicPr>
        <p:blipFill>
          <a:blip r:embed="rId3"/>
          <a:stretch>
            <a:fillRect/>
          </a:stretch>
        </p:blipFill>
        <p:spPr>
          <a:xfrm>
            <a:off x="299086" y="124777"/>
            <a:ext cx="1993106" cy="1785938"/>
          </a:xfrm>
          <a:prstGeom prst="rect">
            <a:avLst/>
          </a:prstGeom>
        </p:spPr>
      </p:pic>
      <p:pic>
        <p:nvPicPr>
          <p:cNvPr id="5" name="图片 4"/>
          <p:cNvPicPr>
            <a:picLocks noChangeAspect="1"/>
          </p:cNvPicPr>
          <p:nvPr/>
        </p:nvPicPr>
        <p:blipFill>
          <a:blip r:embed="rId4"/>
          <a:stretch>
            <a:fillRect/>
          </a:stretch>
        </p:blipFill>
        <p:spPr>
          <a:xfrm>
            <a:off x="5234940" y="273844"/>
            <a:ext cx="2542699" cy="4522946"/>
          </a:xfrm>
          <a:prstGeom prst="rect">
            <a:avLst/>
          </a:prstGeom>
        </p:spPr>
      </p:pic>
      <p:sp>
        <p:nvSpPr>
          <p:cNvPr id="6" name="文本框 5"/>
          <p:cNvSpPr txBox="1"/>
          <p:nvPr/>
        </p:nvSpPr>
        <p:spPr>
          <a:xfrm>
            <a:off x="563880" y="2799874"/>
            <a:ext cx="3041217" cy="1615827"/>
          </a:xfrm>
          <a:prstGeom prst="rect">
            <a:avLst/>
          </a:prstGeom>
          <a:noFill/>
        </p:spPr>
        <p:txBody>
          <a:bodyPr wrap="none" rtlCol="0">
            <a:spAutoFit/>
          </a:bodyPr>
          <a:lstStyle/>
          <a:p>
            <a:r>
              <a:rPr lang="en-US" altLang="zh-CN" sz="4950" dirty="0" err="1" smtClean="0">
                <a:solidFill>
                  <a:schemeClr val="accent1"/>
                </a:solidFill>
                <a:latin typeface="Arial" charset="0"/>
                <a:ea typeface="Arial" charset="0"/>
                <a:cs typeface="Arial" charset="0"/>
              </a:rPr>
              <a:t>B</a:t>
            </a:r>
            <a:r>
              <a:rPr lang="en-US" altLang="zh-CN" sz="4950" dirty="0" err="1" smtClean="0">
                <a:solidFill>
                  <a:srgbClr val="FF0000"/>
                </a:solidFill>
                <a:latin typeface="Arial" charset="0"/>
                <a:ea typeface="Arial" charset="0"/>
                <a:cs typeface="Arial" charset="0"/>
              </a:rPr>
              <a:t>ǎi</a:t>
            </a:r>
            <a:r>
              <a:rPr lang="en-US" altLang="zh-CN" sz="4950" dirty="0" err="1" smtClean="0">
                <a:solidFill>
                  <a:schemeClr val="accent1"/>
                </a:solidFill>
                <a:latin typeface="Arial" charset="0"/>
                <a:ea typeface="Arial" charset="0"/>
                <a:cs typeface="Arial" charset="0"/>
              </a:rPr>
              <a:t>d</a:t>
            </a:r>
            <a:r>
              <a:rPr lang="en-US" altLang="zh-CN" sz="4950" dirty="0" err="1" smtClean="0">
                <a:solidFill>
                  <a:srgbClr val="FF0000"/>
                </a:solidFill>
                <a:latin typeface="Arial" charset="0"/>
                <a:ea typeface="Arial" charset="0"/>
                <a:cs typeface="Arial" charset="0"/>
              </a:rPr>
              <a:t>ù</a:t>
            </a:r>
            <a:r>
              <a:rPr lang="en-US" altLang="zh-CN" sz="4950" dirty="0" smtClean="0">
                <a:latin typeface="Arial" charset="0"/>
                <a:ea typeface="Arial" charset="0"/>
                <a:cs typeface="Arial" charset="0"/>
              </a:rPr>
              <a:t> </a:t>
            </a:r>
            <a:r>
              <a:rPr lang="en-US" altLang="zh-CN" sz="4950" dirty="0" err="1" smtClean="0">
                <a:solidFill>
                  <a:schemeClr val="accent1"/>
                </a:solidFill>
                <a:latin typeface="Arial" charset="0"/>
                <a:ea typeface="Arial" charset="0"/>
                <a:cs typeface="Arial" charset="0"/>
              </a:rPr>
              <a:t>d</a:t>
            </a:r>
            <a:r>
              <a:rPr lang="en-US" altLang="zh-CN" sz="4950" dirty="0" err="1" smtClean="0">
                <a:solidFill>
                  <a:srgbClr val="FF0000"/>
                </a:solidFill>
                <a:latin typeface="Arial" charset="0"/>
                <a:ea typeface="Arial" charset="0"/>
                <a:cs typeface="Arial" charset="0"/>
              </a:rPr>
              <a:t>ì</a:t>
            </a:r>
            <a:r>
              <a:rPr lang="en-US" altLang="zh-CN" sz="4950" dirty="0" err="1" smtClean="0">
                <a:solidFill>
                  <a:schemeClr val="accent1"/>
                </a:solidFill>
                <a:latin typeface="Arial" charset="0"/>
                <a:ea typeface="Arial" charset="0"/>
                <a:cs typeface="Arial" charset="0"/>
              </a:rPr>
              <a:t>t</a:t>
            </a:r>
            <a:r>
              <a:rPr lang="en-US" altLang="zh-CN" sz="4950" dirty="0" err="1" smtClean="0">
                <a:solidFill>
                  <a:srgbClr val="FF0000"/>
                </a:solidFill>
                <a:latin typeface="Arial" charset="0"/>
                <a:ea typeface="Arial" charset="0"/>
                <a:cs typeface="Arial" charset="0"/>
              </a:rPr>
              <a:t>ú</a:t>
            </a:r>
            <a:endParaRPr lang="en-US" altLang="zh-CN" sz="4950" dirty="0" smtClean="0">
              <a:solidFill>
                <a:srgbClr val="FF0000"/>
              </a:solidFill>
              <a:latin typeface="Arial" charset="0"/>
              <a:ea typeface="Arial" charset="0"/>
              <a:cs typeface="Arial" charset="0"/>
            </a:endParaRPr>
          </a:p>
          <a:p>
            <a:r>
              <a:rPr lang="zh-CN" altLang="en-US" sz="4950" dirty="0" smtClean="0">
                <a:latin typeface="宋体" panose="02010600030101010101" pitchFamily="2" charset="-122"/>
                <a:ea typeface="宋体" panose="02010600030101010101" pitchFamily="2" charset="-122"/>
              </a:rPr>
              <a:t>百度地图</a:t>
            </a:r>
            <a:endParaRPr lang="en-US" altLang="zh-CN" sz="4950" dirty="0">
              <a:latin typeface="宋体" panose="02010600030101010101" pitchFamily="2" charset="-122"/>
              <a:ea typeface="宋体" panose="02010600030101010101" pitchFamily="2" charset="-122"/>
            </a:endParaRPr>
          </a:p>
        </p:txBody>
      </p:sp>
    </p:spTree>
    <p:custDataLst>
      <p:tags r:id="rId1"/>
    </p:custDataLst>
    <p:extLst>
      <p:ext uri="{BB962C8B-B14F-4D97-AF65-F5344CB8AC3E}">
        <p14:creationId xmlns:p14="http://schemas.microsoft.com/office/powerpoint/2010/main" val="209832254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副标题 2"/>
          <p:cNvSpPr>
            <a:spLocks noGrp="1"/>
          </p:cNvSpPr>
          <p:nvPr>
            <p:ph type="subTitle" idx="1"/>
          </p:nvPr>
        </p:nvSpPr>
        <p:spPr>
          <a:xfrm>
            <a:off x="2519772" y="3111811"/>
            <a:ext cx="4227758" cy="661589"/>
          </a:xfrm>
        </p:spPr>
        <p:txBody>
          <a:bodyPr>
            <a:noAutofit/>
          </a:bodyPr>
          <a:lstStyle/>
          <a:p>
            <a:pPr algn="ctr"/>
            <a:r>
              <a:rPr lang="en-US" altLang="zh-CN" sz="4050" dirty="0"/>
              <a:t>numbers</a:t>
            </a:r>
            <a:endParaRPr lang="zh-CN" altLang="en-US" sz="4050" dirty="0"/>
          </a:p>
        </p:txBody>
      </p:sp>
      <p:sp>
        <p:nvSpPr>
          <p:cNvPr id="5" name="TextBox 4"/>
          <p:cNvSpPr txBox="1"/>
          <p:nvPr/>
        </p:nvSpPr>
        <p:spPr>
          <a:xfrm>
            <a:off x="2249742" y="897564"/>
            <a:ext cx="4698522" cy="1754326"/>
          </a:xfrm>
          <a:prstGeom prst="rect">
            <a:avLst/>
          </a:prstGeom>
          <a:noFill/>
        </p:spPr>
        <p:txBody>
          <a:bodyPr wrap="square" rtlCol="0">
            <a:spAutoFit/>
          </a:bodyPr>
          <a:lstStyle/>
          <a:p>
            <a:pPr algn="ctr"/>
            <a:r>
              <a:rPr lang="en-US" altLang="zh-CN" sz="5400" dirty="0" err="1">
                <a:solidFill>
                  <a:schemeClr val="accent1"/>
                </a:solidFill>
                <a:latin typeface="黑体" pitchFamily="49" charset="-122"/>
                <a:ea typeface="黑体" pitchFamily="49" charset="-122"/>
              </a:rPr>
              <a:t>sh</a:t>
            </a:r>
            <a:r>
              <a:rPr lang="en-US" altLang="zh-CN" sz="5400" dirty="0" err="1">
                <a:solidFill>
                  <a:srgbClr val="FF0000"/>
                </a:solidFill>
                <a:latin typeface="黑体" pitchFamily="49" charset="-122"/>
                <a:ea typeface="黑体" pitchFamily="49" charset="-122"/>
              </a:rPr>
              <a:t>ù</a:t>
            </a:r>
            <a:r>
              <a:rPr lang="en-US" altLang="zh-CN" sz="5400" dirty="0">
                <a:latin typeface="黑体" pitchFamily="49" charset="-122"/>
                <a:ea typeface="黑体" pitchFamily="49" charset="-122"/>
              </a:rPr>
              <a:t> </a:t>
            </a:r>
            <a:r>
              <a:rPr lang="en-US" altLang="zh-CN" sz="5400" dirty="0" err="1">
                <a:solidFill>
                  <a:schemeClr val="accent1"/>
                </a:solidFill>
                <a:latin typeface="黑体" pitchFamily="49" charset="-122"/>
                <a:ea typeface="黑体" pitchFamily="49" charset="-122"/>
              </a:rPr>
              <a:t>z</a:t>
            </a:r>
            <a:r>
              <a:rPr lang="en-US" altLang="zh-CN" sz="5400" dirty="0" err="1">
                <a:solidFill>
                  <a:srgbClr val="FF0000"/>
                </a:solidFill>
                <a:latin typeface="黑体" pitchFamily="49" charset="-122"/>
                <a:ea typeface="黑体" pitchFamily="49" charset="-122"/>
              </a:rPr>
              <a:t>ì</a:t>
            </a:r>
            <a:endParaRPr lang="en-US" altLang="zh-CN" sz="5400" dirty="0">
              <a:solidFill>
                <a:srgbClr val="FF0000"/>
              </a:solidFill>
              <a:latin typeface="黑体" pitchFamily="49" charset="-122"/>
              <a:ea typeface="黑体" pitchFamily="49" charset="-122"/>
            </a:endParaRPr>
          </a:p>
          <a:p>
            <a:pPr algn="ctr"/>
            <a:r>
              <a:rPr lang="zh-CN" altLang="en-US" sz="5400" dirty="0">
                <a:latin typeface="黑体" pitchFamily="49" charset="-122"/>
                <a:ea typeface="黑体" pitchFamily="49" charset="-122"/>
              </a:rPr>
              <a:t>数字</a:t>
            </a:r>
          </a:p>
        </p:txBody>
      </p:sp>
    </p:spTree>
    <p:extLst>
      <p:ext uri="{BB962C8B-B14F-4D97-AF65-F5344CB8AC3E}">
        <p14:creationId xmlns:p14="http://schemas.microsoft.com/office/powerpoint/2010/main" val="6353576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644008" y="699542"/>
            <a:ext cx="2169184" cy="3046988"/>
          </a:xfrm>
          <a:prstGeom prst="rect">
            <a:avLst/>
          </a:prstGeom>
          <a:noFill/>
        </p:spPr>
        <p:txBody>
          <a:bodyPr wrap="none" rtlCol="0">
            <a:spAutoFit/>
          </a:bodyPr>
          <a:lstStyle/>
          <a:p>
            <a:r>
              <a:rPr lang="en-US" altLang="zh-CN" sz="9600" dirty="0" err="1">
                <a:solidFill>
                  <a:schemeClr val="accent1"/>
                </a:solidFill>
                <a:latin typeface="Arial" panose="020B0604020202020204" pitchFamily="34" charset="0"/>
                <a:ea typeface="KaiTi" panose="02010609060101010101" pitchFamily="49" charset="-122"/>
                <a:cs typeface="Arial" panose="020B0604020202020204" pitchFamily="34" charset="0"/>
              </a:rPr>
              <a:t>l</a:t>
            </a:r>
            <a:r>
              <a:rPr lang="en-US" altLang="zh-CN" sz="9600" dirty="0" err="1">
                <a:solidFill>
                  <a:srgbClr val="FF0000"/>
                </a:solidFill>
                <a:latin typeface="Arial" panose="020B0604020202020204" pitchFamily="34" charset="0"/>
                <a:ea typeface="KaiTi" panose="02010609060101010101" pitchFamily="49" charset="-122"/>
                <a:cs typeface="Arial" panose="020B0604020202020204" pitchFamily="34" charset="0"/>
              </a:rPr>
              <a:t>íng</a:t>
            </a:r>
            <a:endParaRPr lang="en-US" altLang="zh-CN" sz="9600" dirty="0">
              <a:solidFill>
                <a:srgbClr val="FF0000"/>
              </a:solidFill>
              <a:latin typeface="Arial" panose="020B0604020202020204" pitchFamily="34" charset="0"/>
              <a:ea typeface="KaiTi" panose="02010609060101010101" pitchFamily="49" charset="-122"/>
              <a:cs typeface="Arial" panose="020B0604020202020204" pitchFamily="34" charset="0"/>
            </a:endParaRPr>
          </a:p>
          <a:p>
            <a:r>
              <a:rPr lang="zh-CN" altLang="en-US" sz="9600" dirty="0" smtClean="0">
                <a:latin typeface="Kaiti SC" charset="-122"/>
                <a:ea typeface="Kaiti SC" charset="-122"/>
                <a:cs typeface="Kaiti SC" charset="-122"/>
              </a:rPr>
              <a:t>零</a:t>
            </a:r>
            <a:endParaRPr lang="en-US" sz="3600" dirty="0">
              <a:latin typeface="Kaiti SC" charset="-122"/>
              <a:ea typeface="Kaiti SC" charset="-122"/>
              <a:cs typeface="Kaiti SC" charset="-122"/>
            </a:endParaRPr>
          </a:p>
        </p:txBody>
      </p:sp>
      <p:sp>
        <p:nvSpPr>
          <p:cNvPr id="6" name="矩形 5"/>
          <p:cNvSpPr/>
          <p:nvPr/>
        </p:nvSpPr>
        <p:spPr>
          <a:xfrm>
            <a:off x="1475656" y="1419622"/>
            <a:ext cx="3168352" cy="1938992"/>
          </a:xfrm>
          <a:prstGeom prst="rect">
            <a:avLst/>
          </a:prstGeom>
          <a:noFill/>
        </p:spPr>
        <p:txBody>
          <a:bodyPr wrap="square" lIns="91440" tIns="45720" rIns="91440" bIns="45720">
            <a:spAutoFit/>
          </a:bodyPr>
          <a:lstStyle/>
          <a:p>
            <a:pPr algn="ctr"/>
            <a:r>
              <a:rPr lang="en-US" sz="12000" b="1" cap="none" spc="0" dirty="0">
                <a:ln w="22225">
                  <a:solidFill>
                    <a:schemeClr val="accent2"/>
                  </a:solidFill>
                  <a:prstDash val="solid"/>
                </a:ln>
                <a:solidFill>
                  <a:schemeClr val="accent2">
                    <a:lumMod val="40000"/>
                    <a:lumOff val="60000"/>
                  </a:schemeClr>
                </a:solidFill>
                <a:effectLst/>
              </a:rPr>
              <a:t>0</a:t>
            </a:r>
            <a:endParaRPr lang="zh-CN" altLang="en-US" sz="120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2094416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9" descr="429"/>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431979" y="1009804"/>
            <a:ext cx="2571750" cy="100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9" name="Picture 15" descr="344"/>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431979" y="2355726"/>
            <a:ext cx="2571750" cy="108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0" name="Picture 17" descr="488"/>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431979" y="3829051"/>
            <a:ext cx="2571750" cy="10501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p:cNvGrpSpPr>
            <a:grpSpLocks/>
          </p:cNvGrpSpPr>
          <p:nvPr/>
        </p:nvGrpSpPr>
        <p:grpSpPr bwMode="auto">
          <a:xfrm>
            <a:off x="4737650" y="1233641"/>
            <a:ext cx="1885950" cy="685800"/>
            <a:chOff x="4724400" y="1860550"/>
            <a:chExt cx="2514600" cy="914400"/>
          </a:xfrm>
        </p:grpSpPr>
        <p:sp>
          <p:nvSpPr>
            <p:cNvPr id="4109" name="AutoShape 25"/>
            <p:cNvSpPr>
              <a:spLocks noChangeArrowheads="1"/>
            </p:cNvSpPr>
            <p:nvPr/>
          </p:nvSpPr>
          <p:spPr bwMode="auto">
            <a:xfrm>
              <a:off x="6324600" y="1860550"/>
              <a:ext cx="914400" cy="914400"/>
            </a:xfrm>
            <a:prstGeom prst="roundRect">
              <a:avLst>
                <a:gd name="adj" fmla="val 16667"/>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algn="ctr" eaLnBrk="1" hangingPunct="1"/>
              <a:r>
                <a:rPr lang="zh-CN" altLang="en-US" sz="3600" b="1" dirty="0">
                  <a:latin typeface="Adobe Kaiti Std R" pitchFamily="18" charset="-128"/>
                  <a:ea typeface="Adobe Kaiti Std R" pitchFamily="18" charset="-128"/>
                </a:rPr>
                <a:t>一</a:t>
              </a:r>
            </a:p>
          </p:txBody>
        </p:sp>
        <p:sp>
          <p:nvSpPr>
            <p:cNvPr id="4110" name="Text Box 28"/>
            <p:cNvSpPr txBox="1">
              <a:spLocks noChangeArrowheads="1"/>
            </p:cNvSpPr>
            <p:nvPr/>
          </p:nvSpPr>
          <p:spPr bwMode="auto">
            <a:xfrm>
              <a:off x="4724400" y="1997075"/>
              <a:ext cx="615981"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r>
                <a:rPr lang="en-US" altLang="zh-CN" sz="2700" dirty="0" err="1">
                  <a:solidFill>
                    <a:schemeClr val="accent1"/>
                  </a:solidFill>
                  <a:latin typeface="Comic Sans MS" pitchFamily="66" charset="0"/>
                  <a:ea typeface="幼圆" pitchFamily="49" charset="-122"/>
                </a:rPr>
                <a:t>y</a:t>
              </a:r>
              <a:r>
                <a:rPr lang="en-US" altLang="zh-CN" sz="2700" dirty="0" err="1">
                  <a:solidFill>
                    <a:srgbClr val="FF0000"/>
                  </a:solidFill>
                  <a:latin typeface="Comic Sans MS" pitchFamily="66" charset="0"/>
                  <a:ea typeface="幼圆" pitchFamily="49" charset="-122"/>
                </a:rPr>
                <a:t>ī</a:t>
              </a:r>
              <a:endParaRPr lang="en-US" altLang="zh-CN" sz="2700" dirty="0">
                <a:solidFill>
                  <a:srgbClr val="FF0000"/>
                </a:solidFill>
                <a:latin typeface="Comic Sans MS" pitchFamily="66" charset="0"/>
                <a:ea typeface="幼圆" pitchFamily="49" charset="-122"/>
              </a:endParaRPr>
            </a:p>
          </p:txBody>
        </p:sp>
      </p:grpSp>
      <p:grpSp>
        <p:nvGrpSpPr>
          <p:cNvPr id="3" name="Group 2"/>
          <p:cNvGrpSpPr>
            <a:grpSpLocks/>
          </p:cNvGrpSpPr>
          <p:nvPr/>
        </p:nvGrpSpPr>
        <p:grpSpPr bwMode="auto">
          <a:xfrm>
            <a:off x="4737650" y="2624807"/>
            <a:ext cx="1943100" cy="685800"/>
            <a:chOff x="4724400" y="3911600"/>
            <a:chExt cx="2590800" cy="914400"/>
          </a:xfrm>
        </p:grpSpPr>
        <p:sp>
          <p:nvSpPr>
            <p:cNvPr id="4107" name="AutoShape 26"/>
            <p:cNvSpPr>
              <a:spLocks noChangeArrowheads="1"/>
            </p:cNvSpPr>
            <p:nvPr/>
          </p:nvSpPr>
          <p:spPr bwMode="auto">
            <a:xfrm>
              <a:off x="6400800" y="3911600"/>
              <a:ext cx="914400" cy="914400"/>
            </a:xfrm>
            <a:prstGeom prst="roundRect">
              <a:avLst>
                <a:gd name="adj" fmla="val 16667"/>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algn="ctr" eaLnBrk="1" hangingPunct="1"/>
              <a:r>
                <a:rPr lang="zh-CN" altLang="en-US" sz="3600" b="1">
                  <a:latin typeface="Adobe Kaiti Std R" pitchFamily="18" charset="-128"/>
                  <a:ea typeface="Adobe Kaiti Std R" pitchFamily="18" charset="-128"/>
                </a:rPr>
                <a:t>二</a:t>
              </a:r>
            </a:p>
          </p:txBody>
        </p:sp>
        <p:sp>
          <p:nvSpPr>
            <p:cNvPr id="4108" name="Text Box 29"/>
            <p:cNvSpPr txBox="1">
              <a:spLocks noChangeArrowheads="1"/>
            </p:cNvSpPr>
            <p:nvPr/>
          </p:nvSpPr>
          <p:spPr bwMode="auto">
            <a:xfrm>
              <a:off x="4724400" y="4048125"/>
              <a:ext cx="720711"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r>
                <a:rPr lang="en-US" altLang="zh-CN" sz="2700" dirty="0" err="1">
                  <a:solidFill>
                    <a:srgbClr val="FF0000"/>
                  </a:solidFill>
                  <a:latin typeface="Comic Sans MS" pitchFamily="66" charset="0"/>
                  <a:ea typeface="幼圆" pitchFamily="49" charset="-122"/>
                </a:rPr>
                <a:t>èr</a:t>
              </a:r>
              <a:endParaRPr lang="en-US" altLang="zh-CN" sz="2700" dirty="0">
                <a:solidFill>
                  <a:srgbClr val="FF0000"/>
                </a:solidFill>
                <a:latin typeface="Comic Sans MS" pitchFamily="66" charset="0"/>
                <a:ea typeface="幼圆" pitchFamily="49" charset="-122"/>
              </a:endParaRPr>
            </a:p>
          </p:txBody>
        </p:sp>
      </p:grpSp>
      <p:grpSp>
        <p:nvGrpSpPr>
          <p:cNvPr id="4" name="Group 3"/>
          <p:cNvGrpSpPr>
            <a:grpSpLocks/>
          </p:cNvGrpSpPr>
          <p:nvPr/>
        </p:nvGrpSpPr>
        <p:grpSpPr bwMode="auto">
          <a:xfrm>
            <a:off x="4670724" y="4011215"/>
            <a:ext cx="2000250" cy="685800"/>
            <a:chOff x="4648200" y="5472112"/>
            <a:chExt cx="2667000" cy="914400"/>
          </a:xfrm>
        </p:grpSpPr>
        <p:sp>
          <p:nvSpPr>
            <p:cNvPr id="4105" name="AutoShape 27"/>
            <p:cNvSpPr>
              <a:spLocks noChangeArrowheads="1"/>
            </p:cNvSpPr>
            <p:nvPr/>
          </p:nvSpPr>
          <p:spPr bwMode="auto">
            <a:xfrm>
              <a:off x="6400800" y="5472112"/>
              <a:ext cx="914400" cy="914400"/>
            </a:xfrm>
            <a:prstGeom prst="roundRect">
              <a:avLst>
                <a:gd name="adj" fmla="val 16667"/>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algn="ctr" eaLnBrk="1" hangingPunct="1"/>
              <a:r>
                <a:rPr lang="zh-CN" altLang="en-US" sz="3600" b="1" dirty="0">
                  <a:latin typeface="Adobe Kaiti Std R" pitchFamily="18" charset="-128"/>
                  <a:ea typeface="Adobe Kaiti Std R" pitchFamily="18" charset="-128"/>
                </a:rPr>
                <a:t>三</a:t>
              </a:r>
            </a:p>
          </p:txBody>
        </p:sp>
        <p:sp>
          <p:nvSpPr>
            <p:cNvPr id="4106" name="Text Box 30"/>
            <p:cNvSpPr txBox="1">
              <a:spLocks noChangeArrowheads="1"/>
            </p:cNvSpPr>
            <p:nvPr/>
          </p:nvSpPr>
          <p:spPr bwMode="auto">
            <a:xfrm>
              <a:off x="4648200" y="5578475"/>
              <a:ext cx="949405"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r>
                <a:rPr lang="en-US" altLang="zh-CN" sz="2700" dirty="0" err="1">
                  <a:latin typeface="Comic Sans MS" pitchFamily="66" charset="0"/>
                  <a:ea typeface="幼圆" pitchFamily="49" charset="-122"/>
                </a:rPr>
                <a:t>s</a:t>
              </a:r>
              <a:r>
                <a:rPr lang="en-US" altLang="zh-CN" sz="2700" dirty="0" err="1">
                  <a:solidFill>
                    <a:srgbClr val="FF0000"/>
                  </a:solidFill>
                  <a:latin typeface="Comic Sans MS" pitchFamily="66" charset="0"/>
                  <a:ea typeface="幼圆" pitchFamily="49" charset="-122"/>
                </a:rPr>
                <a:t>ān</a:t>
              </a:r>
              <a:endParaRPr lang="en-US" altLang="zh-CN" sz="2700" dirty="0">
                <a:solidFill>
                  <a:srgbClr val="FF0000"/>
                </a:solidFill>
                <a:latin typeface="Comic Sans MS" pitchFamily="66" charset="0"/>
                <a:ea typeface="幼圆" pitchFamily="49" charset="-122"/>
              </a:endParaRPr>
            </a:p>
          </p:txBody>
        </p:sp>
      </p:grpSp>
    </p:spTree>
    <p:extLst>
      <p:ext uri="{BB962C8B-B14F-4D97-AF65-F5344CB8AC3E}">
        <p14:creationId xmlns:p14="http://schemas.microsoft.com/office/powerpoint/2010/main" val="54624660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4" descr="624"/>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543050" y="2057400"/>
            <a:ext cx="2571750" cy="1100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3" name="Picture 5" descr="319"/>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485900" y="628650"/>
            <a:ext cx="2571750"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4" name="Picture 6" descr="254">
            <a:hlinkClick r:id="rId4" action="ppaction://hlinksldjump"/>
          </p:cNvPr>
          <p:cNvPicPr>
            <a:picLocks noChangeAspect="1" noChangeArrowheads="1"/>
          </p:cNvPicPr>
          <p:nvPr/>
        </p:nvPicPr>
        <p:blipFill>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143000" y="3200400"/>
            <a:ext cx="1276350"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5" name="Rectangle 7"/>
          <p:cNvSpPr>
            <a:spLocks noChangeArrowheads="1"/>
          </p:cNvSpPr>
          <p:nvPr/>
        </p:nvSpPr>
        <p:spPr bwMode="auto">
          <a:xfrm>
            <a:off x="2400300" y="3943350"/>
            <a:ext cx="1714500" cy="742950"/>
          </a:xfrm>
          <a:prstGeom prst="rect">
            <a:avLst/>
          </a:prstGeom>
          <a:solidFill>
            <a:schemeClr val="accent1"/>
          </a:solidFill>
          <a:ln w="9525">
            <a:solidFill>
              <a:schemeClr val="bg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algn="ctr" eaLnBrk="1" hangingPunct="1"/>
            <a:r>
              <a:rPr lang="en-US" altLang="zh-CN" sz="6000">
                <a:latin typeface="Times New Roman" pitchFamily="18" charset="0"/>
              </a:rPr>
              <a:t>Six</a:t>
            </a:r>
          </a:p>
        </p:txBody>
      </p:sp>
      <p:grpSp>
        <p:nvGrpSpPr>
          <p:cNvPr id="2" name="Group 1"/>
          <p:cNvGrpSpPr>
            <a:grpSpLocks/>
          </p:cNvGrpSpPr>
          <p:nvPr/>
        </p:nvGrpSpPr>
        <p:grpSpPr bwMode="auto">
          <a:xfrm>
            <a:off x="4800600" y="1040607"/>
            <a:ext cx="2343150" cy="731044"/>
            <a:chOff x="4876800" y="1387475"/>
            <a:chExt cx="3124200" cy="974725"/>
          </a:xfrm>
        </p:grpSpPr>
        <p:sp>
          <p:nvSpPr>
            <p:cNvPr id="5135" name="AutoShape 8"/>
            <p:cNvSpPr>
              <a:spLocks noChangeArrowheads="1"/>
            </p:cNvSpPr>
            <p:nvPr/>
          </p:nvSpPr>
          <p:spPr bwMode="auto">
            <a:xfrm>
              <a:off x="7086600" y="1447800"/>
              <a:ext cx="914400" cy="914400"/>
            </a:xfrm>
            <a:prstGeom prst="roundRect">
              <a:avLst>
                <a:gd name="adj" fmla="val 16667"/>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algn="ctr" eaLnBrk="1" hangingPunct="1"/>
              <a:r>
                <a:rPr lang="zh-CN" altLang="en-US" sz="4500" b="1" dirty="0">
                  <a:latin typeface="Adobe Kaiti Std R" pitchFamily="18" charset="-128"/>
                  <a:ea typeface="Adobe Kaiti Std R" pitchFamily="18" charset="-128"/>
                </a:rPr>
                <a:t>四</a:t>
              </a:r>
            </a:p>
          </p:txBody>
        </p:sp>
        <p:sp>
          <p:nvSpPr>
            <p:cNvPr id="5136" name="Text Box 11"/>
            <p:cNvSpPr txBox="1">
              <a:spLocks noChangeArrowheads="1"/>
            </p:cNvSpPr>
            <p:nvPr/>
          </p:nvSpPr>
          <p:spPr bwMode="auto">
            <a:xfrm>
              <a:off x="4876800" y="1387475"/>
              <a:ext cx="601019"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r>
                <a:rPr lang="en-US" altLang="zh-CN" sz="2700" dirty="0" err="1">
                  <a:latin typeface="Comic Sans MS" pitchFamily="66" charset="0"/>
                  <a:ea typeface="幼圆" pitchFamily="49" charset="-122"/>
                </a:rPr>
                <a:t>s</a:t>
              </a:r>
              <a:r>
                <a:rPr lang="en-US" altLang="zh-CN" sz="2700" dirty="0" err="1">
                  <a:solidFill>
                    <a:srgbClr val="FF0000"/>
                  </a:solidFill>
                  <a:latin typeface="Comic Sans MS" pitchFamily="66" charset="0"/>
                  <a:ea typeface="幼圆" pitchFamily="49" charset="-122"/>
                </a:rPr>
                <a:t>ì</a:t>
              </a:r>
              <a:endParaRPr lang="en-US" altLang="zh-CN" sz="2700" dirty="0">
                <a:solidFill>
                  <a:srgbClr val="FF0000"/>
                </a:solidFill>
                <a:latin typeface="Comic Sans MS" pitchFamily="66" charset="0"/>
                <a:ea typeface="幼圆" pitchFamily="49" charset="-122"/>
              </a:endParaRPr>
            </a:p>
          </p:txBody>
        </p:sp>
      </p:grpSp>
      <p:grpSp>
        <p:nvGrpSpPr>
          <p:cNvPr id="3" name="Group 2"/>
          <p:cNvGrpSpPr>
            <a:grpSpLocks/>
          </p:cNvGrpSpPr>
          <p:nvPr/>
        </p:nvGrpSpPr>
        <p:grpSpPr bwMode="auto">
          <a:xfrm>
            <a:off x="4800600" y="2400300"/>
            <a:ext cx="2343150" cy="685800"/>
            <a:chOff x="4876800" y="3200400"/>
            <a:chExt cx="3124200" cy="914400"/>
          </a:xfrm>
        </p:grpSpPr>
        <p:sp>
          <p:nvSpPr>
            <p:cNvPr id="5133" name="AutoShape 9"/>
            <p:cNvSpPr>
              <a:spLocks noChangeArrowheads="1"/>
            </p:cNvSpPr>
            <p:nvPr/>
          </p:nvSpPr>
          <p:spPr bwMode="auto">
            <a:xfrm>
              <a:off x="7086600" y="3200400"/>
              <a:ext cx="914400" cy="914400"/>
            </a:xfrm>
            <a:prstGeom prst="roundRect">
              <a:avLst>
                <a:gd name="adj" fmla="val 16667"/>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algn="ctr" eaLnBrk="1" hangingPunct="1"/>
              <a:r>
                <a:rPr lang="zh-CN" altLang="en-US" sz="4500" b="1" dirty="0">
                  <a:latin typeface="Adobe Kaiti Std R" pitchFamily="18" charset="-128"/>
                  <a:ea typeface="Adobe Kaiti Std R" pitchFamily="18" charset="-128"/>
                </a:rPr>
                <a:t>五</a:t>
              </a:r>
            </a:p>
          </p:txBody>
        </p:sp>
        <p:sp>
          <p:nvSpPr>
            <p:cNvPr id="5134" name="Text Box 12"/>
            <p:cNvSpPr txBox="1">
              <a:spLocks noChangeArrowheads="1"/>
            </p:cNvSpPr>
            <p:nvPr/>
          </p:nvSpPr>
          <p:spPr bwMode="auto">
            <a:xfrm>
              <a:off x="4876800" y="3362325"/>
              <a:ext cx="804067"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r>
                <a:rPr lang="en-US" altLang="zh-CN" sz="2700" dirty="0" err="1">
                  <a:latin typeface="Comic Sans MS" pitchFamily="66" charset="0"/>
                  <a:ea typeface="幼圆" pitchFamily="49" charset="-122"/>
                </a:rPr>
                <a:t>w</a:t>
              </a:r>
              <a:r>
                <a:rPr lang="en-US" altLang="zh-CN" sz="2700" dirty="0" err="1">
                  <a:solidFill>
                    <a:srgbClr val="FF0000"/>
                  </a:solidFill>
                  <a:latin typeface="Comic Sans MS" pitchFamily="66" charset="0"/>
                  <a:ea typeface="幼圆" pitchFamily="49" charset="-122"/>
                </a:rPr>
                <a:t>ǔ</a:t>
              </a:r>
              <a:endParaRPr lang="en-US" altLang="zh-CN" sz="2700" dirty="0">
                <a:solidFill>
                  <a:srgbClr val="FF0000"/>
                </a:solidFill>
                <a:latin typeface="Comic Sans MS" pitchFamily="66" charset="0"/>
                <a:ea typeface="幼圆" pitchFamily="49" charset="-122"/>
              </a:endParaRPr>
            </a:p>
          </p:txBody>
        </p:sp>
      </p:grpSp>
      <p:grpSp>
        <p:nvGrpSpPr>
          <p:cNvPr id="4" name="Group 3"/>
          <p:cNvGrpSpPr>
            <a:grpSpLocks/>
          </p:cNvGrpSpPr>
          <p:nvPr/>
        </p:nvGrpSpPr>
        <p:grpSpPr bwMode="auto">
          <a:xfrm>
            <a:off x="4857750" y="3829050"/>
            <a:ext cx="2343150" cy="685800"/>
            <a:chOff x="4953000" y="5105400"/>
            <a:chExt cx="3124200" cy="914400"/>
          </a:xfrm>
        </p:grpSpPr>
        <p:sp>
          <p:nvSpPr>
            <p:cNvPr id="5131" name="AutoShape 10"/>
            <p:cNvSpPr>
              <a:spLocks noChangeArrowheads="1"/>
            </p:cNvSpPr>
            <p:nvPr/>
          </p:nvSpPr>
          <p:spPr bwMode="auto">
            <a:xfrm>
              <a:off x="7162800" y="5105400"/>
              <a:ext cx="914400" cy="914400"/>
            </a:xfrm>
            <a:prstGeom prst="roundRect">
              <a:avLst>
                <a:gd name="adj" fmla="val 16667"/>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algn="ctr" eaLnBrk="1" hangingPunct="1"/>
              <a:r>
                <a:rPr lang="zh-CN" altLang="en-US" sz="4500" b="1" dirty="0">
                  <a:latin typeface="Adobe Kaiti Std R" pitchFamily="18" charset="-128"/>
                  <a:ea typeface="Adobe Kaiti Std R" pitchFamily="18" charset="-128"/>
                </a:rPr>
                <a:t>六</a:t>
              </a:r>
            </a:p>
          </p:txBody>
        </p:sp>
        <p:sp>
          <p:nvSpPr>
            <p:cNvPr id="5132" name="Text Box 13"/>
            <p:cNvSpPr txBox="1">
              <a:spLocks noChangeArrowheads="1"/>
            </p:cNvSpPr>
            <p:nvPr/>
          </p:nvSpPr>
          <p:spPr bwMode="auto">
            <a:xfrm>
              <a:off x="4953000" y="5273675"/>
              <a:ext cx="742084"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r>
                <a:rPr lang="en-US" altLang="zh-CN" sz="2700" dirty="0" err="1">
                  <a:latin typeface="Comic Sans MS" pitchFamily="66" charset="0"/>
                  <a:ea typeface="幼圆" pitchFamily="49" charset="-122"/>
                </a:rPr>
                <a:t>l</a:t>
              </a:r>
              <a:r>
                <a:rPr lang="en-US" altLang="zh-CN" sz="2700" dirty="0" err="1">
                  <a:solidFill>
                    <a:srgbClr val="FF0000"/>
                  </a:solidFill>
                  <a:latin typeface="Comic Sans MS" pitchFamily="66" charset="0"/>
                  <a:ea typeface="幼圆" pitchFamily="49" charset="-122"/>
                </a:rPr>
                <a:t>iù</a:t>
              </a:r>
              <a:endParaRPr lang="en-US" altLang="zh-CN" sz="2700" dirty="0">
                <a:solidFill>
                  <a:srgbClr val="FF0000"/>
                </a:solidFill>
                <a:latin typeface="Comic Sans MS" pitchFamily="66" charset="0"/>
                <a:ea typeface="幼圆" pitchFamily="49" charset="-122"/>
              </a:endParaRPr>
            </a:p>
          </p:txBody>
        </p:sp>
      </p:grpSp>
      <p:sp>
        <p:nvSpPr>
          <p:cNvPr id="5129" name="Rectangle 14"/>
          <p:cNvSpPr>
            <a:spLocks noGrp="1" noChangeArrowheads="1"/>
          </p:cNvSpPr>
          <p:nvPr>
            <p:ph type="title"/>
          </p:nvPr>
        </p:nvSpPr>
        <p:spPr>
          <a:xfrm>
            <a:off x="1485900" y="114300"/>
            <a:ext cx="2628900" cy="228600"/>
          </a:xfrm>
        </p:spPr>
        <p:txBody>
          <a:bodyPr>
            <a:normAutofit fontScale="90000"/>
          </a:bodyPr>
          <a:lstStyle/>
          <a:p>
            <a:pPr eaLnBrk="1" hangingPunct="1"/>
            <a:r>
              <a:rPr lang="zh-CN" altLang="en-US" sz="2400" dirty="0">
                <a:ea typeface="幼圆" pitchFamily="49" charset="-122"/>
              </a:rPr>
              <a:t>生词 </a:t>
            </a:r>
            <a:r>
              <a:rPr lang="en-US" altLang="zh-CN" sz="2400" dirty="0">
                <a:ea typeface="幼圆" pitchFamily="49" charset="-122"/>
              </a:rPr>
              <a:t>new words</a:t>
            </a:r>
          </a:p>
        </p:txBody>
      </p:sp>
      <p:pic>
        <p:nvPicPr>
          <p:cNvPr id="5130" name="Picture 15" descr="2011021123203896_432_o">
            <a:hlinkClick r:id="rId6" action="ppaction://hlinkfile"/>
          </p:cNvPr>
          <p:cNvPicPr>
            <a:picLocks noChangeAspect="1" noChangeArrowheads="1" noCrop="1"/>
          </p:cNvPicPr>
          <p:nvPr/>
        </p:nvPicPr>
        <p:blipFill>
          <a:blip r:embed="rId7">
            <a:extLst>
              <a:ext uri="{28A0092B-C50C-407E-A947-70E740481C1C}">
                <a14:useLocalDpi xmlns:a14="http://schemas.microsoft.com/office/drawing/2010/main" val="0"/>
              </a:ext>
            </a:extLst>
          </a:blip>
          <a:srcRect/>
          <a:stretch>
            <a:fillRect/>
          </a:stretch>
        </p:blipFill>
        <p:spPr bwMode="auto">
          <a:xfrm>
            <a:off x="7029450" y="342900"/>
            <a:ext cx="571500" cy="320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4065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83" name="AutoShape 15"/>
          <p:cNvSpPr>
            <a:spLocks noChangeArrowheads="1"/>
          </p:cNvSpPr>
          <p:nvPr/>
        </p:nvSpPr>
        <p:spPr bwMode="auto">
          <a:xfrm>
            <a:off x="2914650" y="1200150"/>
            <a:ext cx="685800" cy="685800"/>
          </a:xfrm>
          <a:prstGeom prst="smileyFace">
            <a:avLst>
              <a:gd name="adj" fmla="val 4653"/>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endParaRPr lang="en-US" altLang="en-US" sz="1350"/>
          </a:p>
        </p:txBody>
      </p:sp>
      <p:sp>
        <p:nvSpPr>
          <p:cNvPr id="109584" name="AutoShape 16"/>
          <p:cNvSpPr>
            <a:spLocks noChangeArrowheads="1"/>
          </p:cNvSpPr>
          <p:nvPr/>
        </p:nvSpPr>
        <p:spPr bwMode="auto">
          <a:xfrm>
            <a:off x="2228850" y="1200150"/>
            <a:ext cx="685800" cy="685800"/>
          </a:xfrm>
          <a:prstGeom prst="smileyFace">
            <a:avLst>
              <a:gd name="adj" fmla="val 4653"/>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endParaRPr lang="en-US" altLang="en-US" sz="1350"/>
          </a:p>
        </p:txBody>
      </p:sp>
      <p:sp>
        <p:nvSpPr>
          <p:cNvPr id="109585" name="AutoShape 17"/>
          <p:cNvSpPr>
            <a:spLocks noChangeArrowheads="1"/>
          </p:cNvSpPr>
          <p:nvPr/>
        </p:nvSpPr>
        <p:spPr bwMode="auto">
          <a:xfrm>
            <a:off x="1543050" y="1200150"/>
            <a:ext cx="685800" cy="685800"/>
          </a:xfrm>
          <a:prstGeom prst="smileyFace">
            <a:avLst>
              <a:gd name="adj" fmla="val 4653"/>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endParaRPr lang="en-US" altLang="en-US" sz="1350"/>
          </a:p>
        </p:txBody>
      </p:sp>
      <p:sp>
        <p:nvSpPr>
          <p:cNvPr id="109586" name="AutoShape 18"/>
          <p:cNvSpPr>
            <a:spLocks noChangeArrowheads="1"/>
          </p:cNvSpPr>
          <p:nvPr/>
        </p:nvSpPr>
        <p:spPr bwMode="auto">
          <a:xfrm>
            <a:off x="3600450" y="514350"/>
            <a:ext cx="685800" cy="685800"/>
          </a:xfrm>
          <a:prstGeom prst="smileyFace">
            <a:avLst>
              <a:gd name="adj" fmla="val 4653"/>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endParaRPr lang="en-US" altLang="en-US" sz="1350"/>
          </a:p>
        </p:txBody>
      </p:sp>
      <p:sp>
        <p:nvSpPr>
          <p:cNvPr id="109587" name="AutoShape 19"/>
          <p:cNvSpPr>
            <a:spLocks noChangeArrowheads="1"/>
          </p:cNvSpPr>
          <p:nvPr/>
        </p:nvSpPr>
        <p:spPr bwMode="auto">
          <a:xfrm>
            <a:off x="2914650" y="514350"/>
            <a:ext cx="685800" cy="685800"/>
          </a:xfrm>
          <a:prstGeom prst="smileyFace">
            <a:avLst>
              <a:gd name="adj" fmla="val 4653"/>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endParaRPr lang="en-US" altLang="en-US" sz="1350"/>
          </a:p>
        </p:txBody>
      </p:sp>
      <p:sp>
        <p:nvSpPr>
          <p:cNvPr id="109588" name="AutoShape 20"/>
          <p:cNvSpPr>
            <a:spLocks noChangeArrowheads="1"/>
          </p:cNvSpPr>
          <p:nvPr/>
        </p:nvSpPr>
        <p:spPr bwMode="auto">
          <a:xfrm>
            <a:off x="2228850" y="514350"/>
            <a:ext cx="685800" cy="685800"/>
          </a:xfrm>
          <a:prstGeom prst="smileyFace">
            <a:avLst>
              <a:gd name="adj" fmla="val 4653"/>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endParaRPr lang="en-US" altLang="en-US" sz="1350"/>
          </a:p>
        </p:txBody>
      </p:sp>
      <p:sp>
        <p:nvSpPr>
          <p:cNvPr id="109589" name="AutoShape 21"/>
          <p:cNvSpPr>
            <a:spLocks noChangeArrowheads="1"/>
          </p:cNvSpPr>
          <p:nvPr/>
        </p:nvSpPr>
        <p:spPr bwMode="auto">
          <a:xfrm>
            <a:off x="1543050" y="514350"/>
            <a:ext cx="685800" cy="685800"/>
          </a:xfrm>
          <a:prstGeom prst="smileyFace">
            <a:avLst>
              <a:gd name="adj" fmla="val 4653"/>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endParaRPr lang="en-US" altLang="en-US" sz="1350"/>
          </a:p>
        </p:txBody>
      </p:sp>
      <p:sp>
        <p:nvSpPr>
          <p:cNvPr id="109593" name="AutoShape 25"/>
          <p:cNvSpPr>
            <a:spLocks noChangeArrowheads="1"/>
          </p:cNvSpPr>
          <p:nvPr/>
        </p:nvSpPr>
        <p:spPr bwMode="auto">
          <a:xfrm>
            <a:off x="1943100" y="3028950"/>
            <a:ext cx="785813" cy="685800"/>
          </a:xfrm>
          <a:custGeom>
            <a:avLst/>
            <a:gdLst>
              <a:gd name="T0" fmla="*/ 25552731 w 21600"/>
              <a:gd name="T1" fmla="*/ 3919347 h 21600"/>
              <a:gd name="T2" fmla="*/ 6889344 w 21600"/>
              <a:gd name="T3" fmla="*/ 19354800 h 21600"/>
              <a:gd name="T4" fmla="*/ 25552731 w 21600"/>
              <a:gd name="T5" fmla="*/ 38709600 h 21600"/>
              <a:gd name="T6" fmla="*/ 43933807 w 21600"/>
              <a:gd name="T7" fmla="*/ 19354800 h 21600"/>
              <a:gd name="T8" fmla="*/ 17694720 60000 65536"/>
              <a:gd name="T9" fmla="*/ 11796480 60000 65536"/>
              <a:gd name="T10" fmla="*/ 5898240 60000 65536"/>
              <a:gd name="T11" fmla="*/ 0 60000 65536"/>
              <a:gd name="T12" fmla="*/ 5037 w 21600"/>
              <a:gd name="T13" fmla="*/ 2277 h 21600"/>
              <a:gd name="T14" fmla="*/ 16557 w 21600"/>
              <a:gd name="T15" fmla="*/ 13677 h 21600"/>
            </a:gdLst>
            <a:ahLst/>
            <a:cxnLst>
              <a:cxn ang="T8">
                <a:pos x="T0" y="T1"/>
              </a:cxn>
              <a:cxn ang="T9">
                <a:pos x="T2" y="T3"/>
              </a:cxn>
              <a:cxn ang="T10">
                <a:pos x="T4" y="T5"/>
              </a:cxn>
              <a:cxn ang="T11">
                <a:pos x="T6" y="T7"/>
              </a:cxn>
            </a:cxnLst>
            <a:rect l="T12" t="T13" r="T14" b="T15"/>
            <a:pathLst>
              <a:path w="21600" h="21600">
                <a:moveTo>
                  <a:pt x="10860" y="2187"/>
                </a:moveTo>
                <a:cubicBezTo>
                  <a:pt x="10451" y="1746"/>
                  <a:pt x="9529" y="1018"/>
                  <a:pt x="9015" y="730"/>
                </a:cubicBezTo>
                <a:cubicBezTo>
                  <a:pt x="7865" y="152"/>
                  <a:pt x="6685" y="0"/>
                  <a:pt x="5415" y="0"/>
                </a:cubicBezTo>
                <a:cubicBezTo>
                  <a:pt x="4175" y="152"/>
                  <a:pt x="2995" y="575"/>
                  <a:pt x="1967" y="1305"/>
                </a:cubicBezTo>
                <a:cubicBezTo>
                  <a:pt x="1150" y="2187"/>
                  <a:pt x="575" y="3222"/>
                  <a:pt x="242" y="4220"/>
                </a:cubicBezTo>
                <a:cubicBezTo>
                  <a:pt x="0" y="5410"/>
                  <a:pt x="242" y="6560"/>
                  <a:pt x="575" y="7597"/>
                </a:cubicBezTo>
                <a:lnTo>
                  <a:pt x="10860" y="21600"/>
                </a:lnTo>
                <a:lnTo>
                  <a:pt x="20995" y="7597"/>
                </a:lnTo>
                <a:cubicBezTo>
                  <a:pt x="21480" y="6560"/>
                  <a:pt x="21600" y="5410"/>
                  <a:pt x="21480" y="4220"/>
                </a:cubicBezTo>
                <a:cubicBezTo>
                  <a:pt x="21115" y="3222"/>
                  <a:pt x="20420" y="2187"/>
                  <a:pt x="19632" y="1305"/>
                </a:cubicBezTo>
                <a:cubicBezTo>
                  <a:pt x="18575" y="575"/>
                  <a:pt x="17425" y="152"/>
                  <a:pt x="16275" y="0"/>
                </a:cubicBezTo>
                <a:cubicBezTo>
                  <a:pt x="15005" y="0"/>
                  <a:pt x="13735" y="152"/>
                  <a:pt x="12705" y="730"/>
                </a:cubicBezTo>
                <a:cubicBezTo>
                  <a:pt x="12176" y="1018"/>
                  <a:pt x="11254" y="1746"/>
                  <a:pt x="10860" y="2187"/>
                </a:cubicBezTo>
                <a:close/>
              </a:path>
            </a:pathLst>
          </a:custGeom>
          <a:solidFill>
            <a:srgbClr val="CC99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a:p>
        </p:txBody>
      </p:sp>
      <p:sp>
        <p:nvSpPr>
          <p:cNvPr id="109594" name="AutoShape 26"/>
          <p:cNvSpPr>
            <a:spLocks noChangeArrowheads="1"/>
          </p:cNvSpPr>
          <p:nvPr/>
        </p:nvSpPr>
        <p:spPr bwMode="auto">
          <a:xfrm>
            <a:off x="3543300" y="2971800"/>
            <a:ext cx="785813" cy="685800"/>
          </a:xfrm>
          <a:custGeom>
            <a:avLst/>
            <a:gdLst>
              <a:gd name="T0" fmla="*/ 25552731 w 21600"/>
              <a:gd name="T1" fmla="*/ 3919347 h 21600"/>
              <a:gd name="T2" fmla="*/ 6889344 w 21600"/>
              <a:gd name="T3" fmla="*/ 19354800 h 21600"/>
              <a:gd name="T4" fmla="*/ 25552731 w 21600"/>
              <a:gd name="T5" fmla="*/ 38709600 h 21600"/>
              <a:gd name="T6" fmla="*/ 43933807 w 21600"/>
              <a:gd name="T7" fmla="*/ 19354800 h 21600"/>
              <a:gd name="T8" fmla="*/ 17694720 60000 65536"/>
              <a:gd name="T9" fmla="*/ 11796480 60000 65536"/>
              <a:gd name="T10" fmla="*/ 5898240 60000 65536"/>
              <a:gd name="T11" fmla="*/ 0 60000 65536"/>
              <a:gd name="T12" fmla="*/ 5037 w 21600"/>
              <a:gd name="T13" fmla="*/ 2277 h 21600"/>
              <a:gd name="T14" fmla="*/ 16557 w 21600"/>
              <a:gd name="T15" fmla="*/ 13677 h 21600"/>
            </a:gdLst>
            <a:ahLst/>
            <a:cxnLst>
              <a:cxn ang="T8">
                <a:pos x="T0" y="T1"/>
              </a:cxn>
              <a:cxn ang="T9">
                <a:pos x="T2" y="T3"/>
              </a:cxn>
              <a:cxn ang="T10">
                <a:pos x="T4" y="T5"/>
              </a:cxn>
              <a:cxn ang="T11">
                <a:pos x="T6" y="T7"/>
              </a:cxn>
            </a:cxnLst>
            <a:rect l="T12" t="T13" r="T14" b="T15"/>
            <a:pathLst>
              <a:path w="21600" h="21600">
                <a:moveTo>
                  <a:pt x="10860" y="2187"/>
                </a:moveTo>
                <a:cubicBezTo>
                  <a:pt x="10451" y="1746"/>
                  <a:pt x="9529" y="1018"/>
                  <a:pt x="9015" y="730"/>
                </a:cubicBezTo>
                <a:cubicBezTo>
                  <a:pt x="7865" y="152"/>
                  <a:pt x="6685" y="0"/>
                  <a:pt x="5415" y="0"/>
                </a:cubicBezTo>
                <a:cubicBezTo>
                  <a:pt x="4175" y="152"/>
                  <a:pt x="2995" y="575"/>
                  <a:pt x="1967" y="1305"/>
                </a:cubicBezTo>
                <a:cubicBezTo>
                  <a:pt x="1150" y="2187"/>
                  <a:pt x="575" y="3222"/>
                  <a:pt x="242" y="4220"/>
                </a:cubicBezTo>
                <a:cubicBezTo>
                  <a:pt x="0" y="5410"/>
                  <a:pt x="242" y="6560"/>
                  <a:pt x="575" y="7597"/>
                </a:cubicBezTo>
                <a:lnTo>
                  <a:pt x="10860" y="21600"/>
                </a:lnTo>
                <a:lnTo>
                  <a:pt x="20995" y="7597"/>
                </a:lnTo>
                <a:cubicBezTo>
                  <a:pt x="21480" y="6560"/>
                  <a:pt x="21600" y="5410"/>
                  <a:pt x="21480" y="4220"/>
                </a:cubicBezTo>
                <a:cubicBezTo>
                  <a:pt x="21115" y="3222"/>
                  <a:pt x="20420" y="2187"/>
                  <a:pt x="19632" y="1305"/>
                </a:cubicBezTo>
                <a:cubicBezTo>
                  <a:pt x="18575" y="575"/>
                  <a:pt x="17425" y="152"/>
                  <a:pt x="16275" y="0"/>
                </a:cubicBezTo>
                <a:cubicBezTo>
                  <a:pt x="15005" y="0"/>
                  <a:pt x="13735" y="152"/>
                  <a:pt x="12705" y="730"/>
                </a:cubicBezTo>
                <a:cubicBezTo>
                  <a:pt x="12176" y="1018"/>
                  <a:pt x="11254" y="1746"/>
                  <a:pt x="10860" y="2187"/>
                </a:cubicBezTo>
                <a:close/>
              </a:path>
            </a:pathLst>
          </a:custGeom>
          <a:solidFill>
            <a:srgbClr val="CC99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a:p>
        </p:txBody>
      </p:sp>
      <p:sp>
        <p:nvSpPr>
          <p:cNvPr id="109595" name="AutoShape 27"/>
          <p:cNvSpPr>
            <a:spLocks noChangeArrowheads="1"/>
          </p:cNvSpPr>
          <p:nvPr/>
        </p:nvSpPr>
        <p:spPr bwMode="auto">
          <a:xfrm>
            <a:off x="1143000" y="3028950"/>
            <a:ext cx="785813" cy="685800"/>
          </a:xfrm>
          <a:custGeom>
            <a:avLst/>
            <a:gdLst>
              <a:gd name="T0" fmla="*/ 25552731 w 21600"/>
              <a:gd name="T1" fmla="*/ 3919347 h 21600"/>
              <a:gd name="T2" fmla="*/ 6889344 w 21600"/>
              <a:gd name="T3" fmla="*/ 19354800 h 21600"/>
              <a:gd name="T4" fmla="*/ 25552731 w 21600"/>
              <a:gd name="T5" fmla="*/ 38709600 h 21600"/>
              <a:gd name="T6" fmla="*/ 43933807 w 21600"/>
              <a:gd name="T7" fmla="*/ 19354800 h 21600"/>
              <a:gd name="T8" fmla="*/ 17694720 60000 65536"/>
              <a:gd name="T9" fmla="*/ 11796480 60000 65536"/>
              <a:gd name="T10" fmla="*/ 5898240 60000 65536"/>
              <a:gd name="T11" fmla="*/ 0 60000 65536"/>
              <a:gd name="T12" fmla="*/ 5037 w 21600"/>
              <a:gd name="T13" fmla="*/ 2277 h 21600"/>
              <a:gd name="T14" fmla="*/ 16557 w 21600"/>
              <a:gd name="T15" fmla="*/ 13677 h 21600"/>
            </a:gdLst>
            <a:ahLst/>
            <a:cxnLst>
              <a:cxn ang="T8">
                <a:pos x="T0" y="T1"/>
              </a:cxn>
              <a:cxn ang="T9">
                <a:pos x="T2" y="T3"/>
              </a:cxn>
              <a:cxn ang="T10">
                <a:pos x="T4" y="T5"/>
              </a:cxn>
              <a:cxn ang="T11">
                <a:pos x="T6" y="T7"/>
              </a:cxn>
            </a:cxnLst>
            <a:rect l="T12" t="T13" r="T14" b="T15"/>
            <a:pathLst>
              <a:path w="21600" h="21600">
                <a:moveTo>
                  <a:pt x="10860" y="2187"/>
                </a:moveTo>
                <a:cubicBezTo>
                  <a:pt x="10451" y="1746"/>
                  <a:pt x="9529" y="1018"/>
                  <a:pt x="9015" y="730"/>
                </a:cubicBezTo>
                <a:cubicBezTo>
                  <a:pt x="7865" y="152"/>
                  <a:pt x="6685" y="0"/>
                  <a:pt x="5415" y="0"/>
                </a:cubicBezTo>
                <a:cubicBezTo>
                  <a:pt x="4175" y="152"/>
                  <a:pt x="2995" y="575"/>
                  <a:pt x="1967" y="1305"/>
                </a:cubicBezTo>
                <a:cubicBezTo>
                  <a:pt x="1150" y="2187"/>
                  <a:pt x="575" y="3222"/>
                  <a:pt x="242" y="4220"/>
                </a:cubicBezTo>
                <a:cubicBezTo>
                  <a:pt x="0" y="5410"/>
                  <a:pt x="242" y="6560"/>
                  <a:pt x="575" y="7597"/>
                </a:cubicBezTo>
                <a:lnTo>
                  <a:pt x="10860" y="21600"/>
                </a:lnTo>
                <a:lnTo>
                  <a:pt x="20995" y="7597"/>
                </a:lnTo>
                <a:cubicBezTo>
                  <a:pt x="21480" y="6560"/>
                  <a:pt x="21600" y="5410"/>
                  <a:pt x="21480" y="4220"/>
                </a:cubicBezTo>
                <a:cubicBezTo>
                  <a:pt x="21115" y="3222"/>
                  <a:pt x="20420" y="2187"/>
                  <a:pt x="19632" y="1305"/>
                </a:cubicBezTo>
                <a:cubicBezTo>
                  <a:pt x="18575" y="575"/>
                  <a:pt x="17425" y="152"/>
                  <a:pt x="16275" y="0"/>
                </a:cubicBezTo>
                <a:cubicBezTo>
                  <a:pt x="15005" y="0"/>
                  <a:pt x="13735" y="152"/>
                  <a:pt x="12705" y="730"/>
                </a:cubicBezTo>
                <a:cubicBezTo>
                  <a:pt x="12176" y="1018"/>
                  <a:pt x="11254" y="1746"/>
                  <a:pt x="10860" y="2187"/>
                </a:cubicBezTo>
                <a:close/>
              </a:path>
            </a:pathLst>
          </a:custGeom>
          <a:solidFill>
            <a:srgbClr val="CC99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a:p>
        </p:txBody>
      </p:sp>
      <p:sp>
        <p:nvSpPr>
          <p:cNvPr id="109596" name="AutoShape 28"/>
          <p:cNvSpPr>
            <a:spLocks noChangeArrowheads="1"/>
          </p:cNvSpPr>
          <p:nvPr/>
        </p:nvSpPr>
        <p:spPr bwMode="auto">
          <a:xfrm>
            <a:off x="1143000" y="2343150"/>
            <a:ext cx="785813" cy="685800"/>
          </a:xfrm>
          <a:custGeom>
            <a:avLst/>
            <a:gdLst>
              <a:gd name="T0" fmla="*/ 25552731 w 21600"/>
              <a:gd name="T1" fmla="*/ 3919347 h 21600"/>
              <a:gd name="T2" fmla="*/ 6889344 w 21600"/>
              <a:gd name="T3" fmla="*/ 19354800 h 21600"/>
              <a:gd name="T4" fmla="*/ 25552731 w 21600"/>
              <a:gd name="T5" fmla="*/ 38709600 h 21600"/>
              <a:gd name="T6" fmla="*/ 43933807 w 21600"/>
              <a:gd name="T7" fmla="*/ 19354800 h 21600"/>
              <a:gd name="T8" fmla="*/ 17694720 60000 65536"/>
              <a:gd name="T9" fmla="*/ 11796480 60000 65536"/>
              <a:gd name="T10" fmla="*/ 5898240 60000 65536"/>
              <a:gd name="T11" fmla="*/ 0 60000 65536"/>
              <a:gd name="T12" fmla="*/ 5037 w 21600"/>
              <a:gd name="T13" fmla="*/ 2277 h 21600"/>
              <a:gd name="T14" fmla="*/ 16557 w 21600"/>
              <a:gd name="T15" fmla="*/ 13677 h 21600"/>
            </a:gdLst>
            <a:ahLst/>
            <a:cxnLst>
              <a:cxn ang="T8">
                <a:pos x="T0" y="T1"/>
              </a:cxn>
              <a:cxn ang="T9">
                <a:pos x="T2" y="T3"/>
              </a:cxn>
              <a:cxn ang="T10">
                <a:pos x="T4" y="T5"/>
              </a:cxn>
              <a:cxn ang="T11">
                <a:pos x="T6" y="T7"/>
              </a:cxn>
            </a:cxnLst>
            <a:rect l="T12" t="T13" r="T14" b="T15"/>
            <a:pathLst>
              <a:path w="21600" h="21600">
                <a:moveTo>
                  <a:pt x="10860" y="2187"/>
                </a:moveTo>
                <a:cubicBezTo>
                  <a:pt x="10451" y="1746"/>
                  <a:pt x="9529" y="1018"/>
                  <a:pt x="9015" y="730"/>
                </a:cubicBezTo>
                <a:cubicBezTo>
                  <a:pt x="7865" y="152"/>
                  <a:pt x="6685" y="0"/>
                  <a:pt x="5415" y="0"/>
                </a:cubicBezTo>
                <a:cubicBezTo>
                  <a:pt x="4175" y="152"/>
                  <a:pt x="2995" y="575"/>
                  <a:pt x="1967" y="1305"/>
                </a:cubicBezTo>
                <a:cubicBezTo>
                  <a:pt x="1150" y="2187"/>
                  <a:pt x="575" y="3222"/>
                  <a:pt x="242" y="4220"/>
                </a:cubicBezTo>
                <a:cubicBezTo>
                  <a:pt x="0" y="5410"/>
                  <a:pt x="242" y="6560"/>
                  <a:pt x="575" y="7597"/>
                </a:cubicBezTo>
                <a:lnTo>
                  <a:pt x="10860" y="21600"/>
                </a:lnTo>
                <a:lnTo>
                  <a:pt x="20995" y="7597"/>
                </a:lnTo>
                <a:cubicBezTo>
                  <a:pt x="21480" y="6560"/>
                  <a:pt x="21600" y="5410"/>
                  <a:pt x="21480" y="4220"/>
                </a:cubicBezTo>
                <a:cubicBezTo>
                  <a:pt x="21115" y="3222"/>
                  <a:pt x="20420" y="2187"/>
                  <a:pt x="19632" y="1305"/>
                </a:cubicBezTo>
                <a:cubicBezTo>
                  <a:pt x="18575" y="575"/>
                  <a:pt x="17425" y="152"/>
                  <a:pt x="16275" y="0"/>
                </a:cubicBezTo>
                <a:cubicBezTo>
                  <a:pt x="15005" y="0"/>
                  <a:pt x="13735" y="152"/>
                  <a:pt x="12705" y="730"/>
                </a:cubicBezTo>
                <a:cubicBezTo>
                  <a:pt x="12176" y="1018"/>
                  <a:pt x="11254" y="1746"/>
                  <a:pt x="10860" y="2187"/>
                </a:cubicBezTo>
                <a:close/>
              </a:path>
            </a:pathLst>
          </a:custGeom>
          <a:solidFill>
            <a:srgbClr val="CC99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a:p>
        </p:txBody>
      </p:sp>
      <p:sp>
        <p:nvSpPr>
          <p:cNvPr id="109597" name="AutoShape 29"/>
          <p:cNvSpPr>
            <a:spLocks noChangeArrowheads="1"/>
          </p:cNvSpPr>
          <p:nvPr/>
        </p:nvSpPr>
        <p:spPr bwMode="auto">
          <a:xfrm>
            <a:off x="2743200" y="3028950"/>
            <a:ext cx="785813" cy="685800"/>
          </a:xfrm>
          <a:custGeom>
            <a:avLst/>
            <a:gdLst>
              <a:gd name="T0" fmla="*/ 25552731 w 21600"/>
              <a:gd name="T1" fmla="*/ 3919347 h 21600"/>
              <a:gd name="T2" fmla="*/ 6889344 w 21600"/>
              <a:gd name="T3" fmla="*/ 19354800 h 21600"/>
              <a:gd name="T4" fmla="*/ 25552731 w 21600"/>
              <a:gd name="T5" fmla="*/ 38709600 h 21600"/>
              <a:gd name="T6" fmla="*/ 43933807 w 21600"/>
              <a:gd name="T7" fmla="*/ 19354800 h 21600"/>
              <a:gd name="T8" fmla="*/ 17694720 60000 65536"/>
              <a:gd name="T9" fmla="*/ 11796480 60000 65536"/>
              <a:gd name="T10" fmla="*/ 5898240 60000 65536"/>
              <a:gd name="T11" fmla="*/ 0 60000 65536"/>
              <a:gd name="T12" fmla="*/ 5037 w 21600"/>
              <a:gd name="T13" fmla="*/ 2277 h 21600"/>
              <a:gd name="T14" fmla="*/ 16557 w 21600"/>
              <a:gd name="T15" fmla="*/ 13677 h 21600"/>
            </a:gdLst>
            <a:ahLst/>
            <a:cxnLst>
              <a:cxn ang="T8">
                <a:pos x="T0" y="T1"/>
              </a:cxn>
              <a:cxn ang="T9">
                <a:pos x="T2" y="T3"/>
              </a:cxn>
              <a:cxn ang="T10">
                <a:pos x="T4" y="T5"/>
              </a:cxn>
              <a:cxn ang="T11">
                <a:pos x="T6" y="T7"/>
              </a:cxn>
            </a:cxnLst>
            <a:rect l="T12" t="T13" r="T14" b="T15"/>
            <a:pathLst>
              <a:path w="21600" h="21600">
                <a:moveTo>
                  <a:pt x="10860" y="2187"/>
                </a:moveTo>
                <a:cubicBezTo>
                  <a:pt x="10451" y="1746"/>
                  <a:pt x="9529" y="1018"/>
                  <a:pt x="9015" y="730"/>
                </a:cubicBezTo>
                <a:cubicBezTo>
                  <a:pt x="7865" y="152"/>
                  <a:pt x="6685" y="0"/>
                  <a:pt x="5415" y="0"/>
                </a:cubicBezTo>
                <a:cubicBezTo>
                  <a:pt x="4175" y="152"/>
                  <a:pt x="2995" y="575"/>
                  <a:pt x="1967" y="1305"/>
                </a:cubicBezTo>
                <a:cubicBezTo>
                  <a:pt x="1150" y="2187"/>
                  <a:pt x="575" y="3222"/>
                  <a:pt x="242" y="4220"/>
                </a:cubicBezTo>
                <a:cubicBezTo>
                  <a:pt x="0" y="5410"/>
                  <a:pt x="242" y="6560"/>
                  <a:pt x="575" y="7597"/>
                </a:cubicBezTo>
                <a:lnTo>
                  <a:pt x="10860" y="21600"/>
                </a:lnTo>
                <a:lnTo>
                  <a:pt x="20995" y="7597"/>
                </a:lnTo>
                <a:cubicBezTo>
                  <a:pt x="21480" y="6560"/>
                  <a:pt x="21600" y="5410"/>
                  <a:pt x="21480" y="4220"/>
                </a:cubicBezTo>
                <a:cubicBezTo>
                  <a:pt x="21115" y="3222"/>
                  <a:pt x="20420" y="2187"/>
                  <a:pt x="19632" y="1305"/>
                </a:cubicBezTo>
                <a:cubicBezTo>
                  <a:pt x="18575" y="575"/>
                  <a:pt x="17425" y="152"/>
                  <a:pt x="16275" y="0"/>
                </a:cubicBezTo>
                <a:cubicBezTo>
                  <a:pt x="15005" y="0"/>
                  <a:pt x="13735" y="152"/>
                  <a:pt x="12705" y="730"/>
                </a:cubicBezTo>
                <a:cubicBezTo>
                  <a:pt x="12176" y="1018"/>
                  <a:pt x="11254" y="1746"/>
                  <a:pt x="10860" y="2187"/>
                </a:cubicBezTo>
                <a:close/>
              </a:path>
            </a:pathLst>
          </a:custGeom>
          <a:solidFill>
            <a:srgbClr val="CC99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a:p>
        </p:txBody>
      </p:sp>
      <p:sp>
        <p:nvSpPr>
          <p:cNvPr id="109598" name="AutoShape 30"/>
          <p:cNvSpPr>
            <a:spLocks noChangeArrowheads="1"/>
          </p:cNvSpPr>
          <p:nvPr/>
        </p:nvSpPr>
        <p:spPr bwMode="auto">
          <a:xfrm>
            <a:off x="1943100" y="2343150"/>
            <a:ext cx="785813" cy="685800"/>
          </a:xfrm>
          <a:custGeom>
            <a:avLst/>
            <a:gdLst>
              <a:gd name="T0" fmla="*/ 25552731 w 21600"/>
              <a:gd name="T1" fmla="*/ 3919347 h 21600"/>
              <a:gd name="T2" fmla="*/ 6889344 w 21600"/>
              <a:gd name="T3" fmla="*/ 19354800 h 21600"/>
              <a:gd name="T4" fmla="*/ 25552731 w 21600"/>
              <a:gd name="T5" fmla="*/ 38709600 h 21600"/>
              <a:gd name="T6" fmla="*/ 43933807 w 21600"/>
              <a:gd name="T7" fmla="*/ 19354800 h 21600"/>
              <a:gd name="T8" fmla="*/ 17694720 60000 65536"/>
              <a:gd name="T9" fmla="*/ 11796480 60000 65536"/>
              <a:gd name="T10" fmla="*/ 5898240 60000 65536"/>
              <a:gd name="T11" fmla="*/ 0 60000 65536"/>
              <a:gd name="T12" fmla="*/ 5037 w 21600"/>
              <a:gd name="T13" fmla="*/ 2277 h 21600"/>
              <a:gd name="T14" fmla="*/ 16557 w 21600"/>
              <a:gd name="T15" fmla="*/ 13677 h 21600"/>
            </a:gdLst>
            <a:ahLst/>
            <a:cxnLst>
              <a:cxn ang="T8">
                <a:pos x="T0" y="T1"/>
              </a:cxn>
              <a:cxn ang="T9">
                <a:pos x="T2" y="T3"/>
              </a:cxn>
              <a:cxn ang="T10">
                <a:pos x="T4" y="T5"/>
              </a:cxn>
              <a:cxn ang="T11">
                <a:pos x="T6" y="T7"/>
              </a:cxn>
            </a:cxnLst>
            <a:rect l="T12" t="T13" r="T14" b="T15"/>
            <a:pathLst>
              <a:path w="21600" h="21600">
                <a:moveTo>
                  <a:pt x="10860" y="2187"/>
                </a:moveTo>
                <a:cubicBezTo>
                  <a:pt x="10451" y="1746"/>
                  <a:pt x="9529" y="1018"/>
                  <a:pt x="9015" y="730"/>
                </a:cubicBezTo>
                <a:cubicBezTo>
                  <a:pt x="7865" y="152"/>
                  <a:pt x="6685" y="0"/>
                  <a:pt x="5415" y="0"/>
                </a:cubicBezTo>
                <a:cubicBezTo>
                  <a:pt x="4175" y="152"/>
                  <a:pt x="2995" y="575"/>
                  <a:pt x="1967" y="1305"/>
                </a:cubicBezTo>
                <a:cubicBezTo>
                  <a:pt x="1150" y="2187"/>
                  <a:pt x="575" y="3222"/>
                  <a:pt x="242" y="4220"/>
                </a:cubicBezTo>
                <a:cubicBezTo>
                  <a:pt x="0" y="5410"/>
                  <a:pt x="242" y="6560"/>
                  <a:pt x="575" y="7597"/>
                </a:cubicBezTo>
                <a:lnTo>
                  <a:pt x="10860" y="21600"/>
                </a:lnTo>
                <a:lnTo>
                  <a:pt x="20995" y="7597"/>
                </a:lnTo>
                <a:cubicBezTo>
                  <a:pt x="21480" y="6560"/>
                  <a:pt x="21600" y="5410"/>
                  <a:pt x="21480" y="4220"/>
                </a:cubicBezTo>
                <a:cubicBezTo>
                  <a:pt x="21115" y="3222"/>
                  <a:pt x="20420" y="2187"/>
                  <a:pt x="19632" y="1305"/>
                </a:cubicBezTo>
                <a:cubicBezTo>
                  <a:pt x="18575" y="575"/>
                  <a:pt x="17425" y="152"/>
                  <a:pt x="16275" y="0"/>
                </a:cubicBezTo>
                <a:cubicBezTo>
                  <a:pt x="15005" y="0"/>
                  <a:pt x="13735" y="152"/>
                  <a:pt x="12705" y="730"/>
                </a:cubicBezTo>
                <a:cubicBezTo>
                  <a:pt x="12176" y="1018"/>
                  <a:pt x="11254" y="1746"/>
                  <a:pt x="10860" y="2187"/>
                </a:cubicBezTo>
                <a:close/>
              </a:path>
            </a:pathLst>
          </a:custGeom>
          <a:solidFill>
            <a:srgbClr val="CC99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a:p>
        </p:txBody>
      </p:sp>
      <p:sp>
        <p:nvSpPr>
          <p:cNvPr id="109599" name="AutoShape 31"/>
          <p:cNvSpPr>
            <a:spLocks noChangeArrowheads="1"/>
          </p:cNvSpPr>
          <p:nvPr/>
        </p:nvSpPr>
        <p:spPr bwMode="auto">
          <a:xfrm>
            <a:off x="2743200" y="2343150"/>
            <a:ext cx="785813" cy="685800"/>
          </a:xfrm>
          <a:custGeom>
            <a:avLst/>
            <a:gdLst>
              <a:gd name="T0" fmla="*/ 25552731 w 21600"/>
              <a:gd name="T1" fmla="*/ 3919347 h 21600"/>
              <a:gd name="T2" fmla="*/ 6889344 w 21600"/>
              <a:gd name="T3" fmla="*/ 19354800 h 21600"/>
              <a:gd name="T4" fmla="*/ 25552731 w 21600"/>
              <a:gd name="T5" fmla="*/ 38709600 h 21600"/>
              <a:gd name="T6" fmla="*/ 43933807 w 21600"/>
              <a:gd name="T7" fmla="*/ 19354800 h 21600"/>
              <a:gd name="T8" fmla="*/ 17694720 60000 65536"/>
              <a:gd name="T9" fmla="*/ 11796480 60000 65536"/>
              <a:gd name="T10" fmla="*/ 5898240 60000 65536"/>
              <a:gd name="T11" fmla="*/ 0 60000 65536"/>
              <a:gd name="T12" fmla="*/ 5037 w 21600"/>
              <a:gd name="T13" fmla="*/ 2277 h 21600"/>
              <a:gd name="T14" fmla="*/ 16557 w 21600"/>
              <a:gd name="T15" fmla="*/ 13677 h 21600"/>
            </a:gdLst>
            <a:ahLst/>
            <a:cxnLst>
              <a:cxn ang="T8">
                <a:pos x="T0" y="T1"/>
              </a:cxn>
              <a:cxn ang="T9">
                <a:pos x="T2" y="T3"/>
              </a:cxn>
              <a:cxn ang="T10">
                <a:pos x="T4" y="T5"/>
              </a:cxn>
              <a:cxn ang="T11">
                <a:pos x="T6" y="T7"/>
              </a:cxn>
            </a:cxnLst>
            <a:rect l="T12" t="T13" r="T14" b="T15"/>
            <a:pathLst>
              <a:path w="21600" h="21600">
                <a:moveTo>
                  <a:pt x="10860" y="2187"/>
                </a:moveTo>
                <a:cubicBezTo>
                  <a:pt x="10451" y="1746"/>
                  <a:pt x="9529" y="1018"/>
                  <a:pt x="9015" y="730"/>
                </a:cubicBezTo>
                <a:cubicBezTo>
                  <a:pt x="7865" y="152"/>
                  <a:pt x="6685" y="0"/>
                  <a:pt x="5415" y="0"/>
                </a:cubicBezTo>
                <a:cubicBezTo>
                  <a:pt x="4175" y="152"/>
                  <a:pt x="2995" y="575"/>
                  <a:pt x="1967" y="1305"/>
                </a:cubicBezTo>
                <a:cubicBezTo>
                  <a:pt x="1150" y="2187"/>
                  <a:pt x="575" y="3222"/>
                  <a:pt x="242" y="4220"/>
                </a:cubicBezTo>
                <a:cubicBezTo>
                  <a:pt x="0" y="5410"/>
                  <a:pt x="242" y="6560"/>
                  <a:pt x="575" y="7597"/>
                </a:cubicBezTo>
                <a:lnTo>
                  <a:pt x="10860" y="21600"/>
                </a:lnTo>
                <a:lnTo>
                  <a:pt x="20995" y="7597"/>
                </a:lnTo>
                <a:cubicBezTo>
                  <a:pt x="21480" y="6560"/>
                  <a:pt x="21600" y="5410"/>
                  <a:pt x="21480" y="4220"/>
                </a:cubicBezTo>
                <a:cubicBezTo>
                  <a:pt x="21115" y="3222"/>
                  <a:pt x="20420" y="2187"/>
                  <a:pt x="19632" y="1305"/>
                </a:cubicBezTo>
                <a:cubicBezTo>
                  <a:pt x="18575" y="575"/>
                  <a:pt x="17425" y="152"/>
                  <a:pt x="16275" y="0"/>
                </a:cubicBezTo>
                <a:cubicBezTo>
                  <a:pt x="15005" y="0"/>
                  <a:pt x="13735" y="152"/>
                  <a:pt x="12705" y="730"/>
                </a:cubicBezTo>
                <a:cubicBezTo>
                  <a:pt x="12176" y="1018"/>
                  <a:pt x="11254" y="1746"/>
                  <a:pt x="10860" y="2187"/>
                </a:cubicBezTo>
                <a:close/>
              </a:path>
            </a:pathLst>
          </a:custGeom>
          <a:solidFill>
            <a:srgbClr val="CC99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a:p>
        </p:txBody>
      </p:sp>
      <p:sp>
        <p:nvSpPr>
          <p:cNvPr id="109600" name="AutoShape 32"/>
          <p:cNvSpPr>
            <a:spLocks noChangeArrowheads="1"/>
          </p:cNvSpPr>
          <p:nvPr/>
        </p:nvSpPr>
        <p:spPr bwMode="auto">
          <a:xfrm>
            <a:off x="3543300" y="2286000"/>
            <a:ext cx="785813" cy="685800"/>
          </a:xfrm>
          <a:custGeom>
            <a:avLst/>
            <a:gdLst>
              <a:gd name="T0" fmla="*/ 25552731 w 21600"/>
              <a:gd name="T1" fmla="*/ 3919347 h 21600"/>
              <a:gd name="T2" fmla="*/ 6889344 w 21600"/>
              <a:gd name="T3" fmla="*/ 19354800 h 21600"/>
              <a:gd name="T4" fmla="*/ 25552731 w 21600"/>
              <a:gd name="T5" fmla="*/ 38709600 h 21600"/>
              <a:gd name="T6" fmla="*/ 43933807 w 21600"/>
              <a:gd name="T7" fmla="*/ 19354800 h 21600"/>
              <a:gd name="T8" fmla="*/ 17694720 60000 65536"/>
              <a:gd name="T9" fmla="*/ 11796480 60000 65536"/>
              <a:gd name="T10" fmla="*/ 5898240 60000 65536"/>
              <a:gd name="T11" fmla="*/ 0 60000 65536"/>
              <a:gd name="T12" fmla="*/ 5037 w 21600"/>
              <a:gd name="T13" fmla="*/ 2277 h 21600"/>
              <a:gd name="T14" fmla="*/ 16557 w 21600"/>
              <a:gd name="T15" fmla="*/ 13677 h 21600"/>
            </a:gdLst>
            <a:ahLst/>
            <a:cxnLst>
              <a:cxn ang="T8">
                <a:pos x="T0" y="T1"/>
              </a:cxn>
              <a:cxn ang="T9">
                <a:pos x="T2" y="T3"/>
              </a:cxn>
              <a:cxn ang="T10">
                <a:pos x="T4" y="T5"/>
              </a:cxn>
              <a:cxn ang="T11">
                <a:pos x="T6" y="T7"/>
              </a:cxn>
            </a:cxnLst>
            <a:rect l="T12" t="T13" r="T14" b="T15"/>
            <a:pathLst>
              <a:path w="21600" h="21600">
                <a:moveTo>
                  <a:pt x="10860" y="2187"/>
                </a:moveTo>
                <a:cubicBezTo>
                  <a:pt x="10451" y="1746"/>
                  <a:pt x="9529" y="1018"/>
                  <a:pt x="9015" y="730"/>
                </a:cubicBezTo>
                <a:cubicBezTo>
                  <a:pt x="7865" y="152"/>
                  <a:pt x="6685" y="0"/>
                  <a:pt x="5415" y="0"/>
                </a:cubicBezTo>
                <a:cubicBezTo>
                  <a:pt x="4175" y="152"/>
                  <a:pt x="2995" y="575"/>
                  <a:pt x="1967" y="1305"/>
                </a:cubicBezTo>
                <a:cubicBezTo>
                  <a:pt x="1150" y="2187"/>
                  <a:pt x="575" y="3222"/>
                  <a:pt x="242" y="4220"/>
                </a:cubicBezTo>
                <a:cubicBezTo>
                  <a:pt x="0" y="5410"/>
                  <a:pt x="242" y="6560"/>
                  <a:pt x="575" y="7597"/>
                </a:cubicBezTo>
                <a:lnTo>
                  <a:pt x="10860" y="21600"/>
                </a:lnTo>
                <a:lnTo>
                  <a:pt x="20995" y="7597"/>
                </a:lnTo>
                <a:cubicBezTo>
                  <a:pt x="21480" y="6560"/>
                  <a:pt x="21600" y="5410"/>
                  <a:pt x="21480" y="4220"/>
                </a:cubicBezTo>
                <a:cubicBezTo>
                  <a:pt x="21115" y="3222"/>
                  <a:pt x="20420" y="2187"/>
                  <a:pt x="19632" y="1305"/>
                </a:cubicBezTo>
                <a:cubicBezTo>
                  <a:pt x="18575" y="575"/>
                  <a:pt x="17425" y="152"/>
                  <a:pt x="16275" y="0"/>
                </a:cubicBezTo>
                <a:cubicBezTo>
                  <a:pt x="15005" y="0"/>
                  <a:pt x="13735" y="152"/>
                  <a:pt x="12705" y="730"/>
                </a:cubicBezTo>
                <a:cubicBezTo>
                  <a:pt x="12176" y="1018"/>
                  <a:pt x="11254" y="1746"/>
                  <a:pt x="10860" y="2187"/>
                </a:cubicBezTo>
                <a:close/>
              </a:path>
            </a:pathLst>
          </a:custGeom>
          <a:solidFill>
            <a:srgbClr val="CC99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a:p>
        </p:txBody>
      </p:sp>
      <p:sp>
        <p:nvSpPr>
          <p:cNvPr id="109602" name="AutoShape 34"/>
          <p:cNvSpPr>
            <a:spLocks noChangeArrowheads="1"/>
          </p:cNvSpPr>
          <p:nvPr/>
        </p:nvSpPr>
        <p:spPr bwMode="auto">
          <a:xfrm>
            <a:off x="1143001" y="3829050"/>
            <a:ext cx="721519" cy="685800"/>
          </a:xfrm>
          <a:prstGeom prst="star5">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sz="1350">
              <a:latin typeface="Arial" charset="0"/>
            </a:endParaRPr>
          </a:p>
        </p:txBody>
      </p:sp>
      <p:sp>
        <p:nvSpPr>
          <p:cNvPr id="109604" name="AutoShape 36"/>
          <p:cNvSpPr>
            <a:spLocks noChangeArrowheads="1"/>
          </p:cNvSpPr>
          <p:nvPr/>
        </p:nvSpPr>
        <p:spPr bwMode="auto">
          <a:xfrm>
            <a:off x="1828801" y="3829050"/>
            <a:ext cx="721519" cy="685800"/>
          </a:xfrm>
          <a:prstGeom prst="star5">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sz="1350">
              <a:latin typeface="Arial" charset="0"/>
            </a:endParaRPr>
          </a:p>
        </p:txBody>
      </p:sp>
      <p:sp>
        <p:nvSpPr>
          <p:cNvPr id="109605" name="AutoShape 37"/>
          <p:cNvSpPr>
            <a:spLocks noChangeArrowheads="1"/>
          </p:cNvSpPr>
          <p:nvPr/>
        </p:nvSpPr>
        <p:spPr bwMode="auto">
          <a:xfrm>
            <a:off x="3314701" y="4457700"/>
            <a:ext cx="721519" cy="685800"/>
          </a:xfrm>
          <a:prstGeom prst="star5">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sz="1350">
              <a:latin typeface="Arial" charset="0"/>
            </a:endParaRPr>
          </a:p>
        </p:txBody>
      </p:sp>
      <p:sp>
        <p:nvSpPr>
          <p:cNvPr id="109606" name="AutoShape 38"/>
          <p:cNvSpPr>
            <a:spLocks noChangeArrowheads="1"/>
          </p:cNvSpPr>
          <p:nvPr/>
        </p:nvSpPr>
        <p:spPr bwMode="auto">
          <a:xfrm>
            <a:off x="1885951" y="4457700"/>
            <a:ext cx="721519" cy="685800"/>
          </a:xfrm>
          <a:prstGeom prst="star5">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sz="1350">
              <a:latin typeface="Arial" charset="0"/>
            </a:endParaRPr>
          </a:p>
        </p:txBody>
      </p:sp>
      <p:sp>
        <p:nvSpPr>
          <p:cNvPr id="109607" name="AutoShape 39"/>
          <p:cNvSpPr>
            <a:spLocks noChangeArrowheads="1"/>
          </p:cNvSpPr>
          <p:nvPr/>
        </p:nvSpPr>
        <p:spPr bwMode="auto">
          <a:xfrm>
            <a:off x="1143001" y="4457700"/>
            <a:ext cx="721519" cy="685800"/>
          </a:xfrm>
          <a:prstGeom prst="star5">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sz="1350">
              <a:latin typeface="Arial" charset="0"/>
            </a:endParaRPr>
          </a:p>
        </p:txBody>
      </p:sp>
      <p:sp>
        <p:nvSpPr>
          <p:cNvPr id="109608" name="AutoShape 40"/>
          <p:cNvSpPr>
            <a:spLocks noChangeArrowheads="1"/>
          </p:cNvSpPr>
          <p:nvPr/>
        </p:nvSpPr>
        <p:spPr bwMode="auto">
          <a:xfrm>
            <a:off x="4114801" y="3829050"/>
            <a:ext cx="721519" cy="685800"/>
          </a:xfrm>
          <a:prstGeom prst="star5">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sz="1350">
              <a:latin typeface="Arial" charset="0"/>
            </a:endParaRPr>
          </a:p>
        </p:txBody>
      </p:sp>
      <p:sp>
        <p:nvSpPr>
          <p:cNvPr id="109609" name="AutoShape 41"/>
          <p:cNvSpPr>
            <a:spLocks noChangeArrowheads="1"/>
          </p:cNvSpPr>
          <p:nvPr/>
        </p:nvSpPr>
        <p:spPr bwMode="auto">
          <a:xfrm>
            <a:off x="3371851" y="3829050"/>
            <a:ext cx="721519" cy="685800"/>
          </a:xfrm>
          <a:prstGeom prst="star5">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sz="1350">
              <a:latin typeface="Arial" charset="0"/>
            </a:endParaRPr>
          </a:p>
        </p:txBody>
      </p:sp>
      <p:sp>
        <p:nvSpPr>
          <p:cNvPr id="109610" name="AutoShape 42"/>
          <p:cNvSpPr>
            <a:spLocks noChangeArrowheads="1"/>
          </p:cNvSpPr>
          <p:nvPr/>
        </p:nvSpPr>
        <p:spPr bwMode="auto">
          <a:xfrm>
            <a:off x="2628901" y="3829050"/>
            <a:ext cx="721519" cy="685800"/>
          </a:xfrm>
          <a:prstGeom prst="star5">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sz="1350">
              <a:latin typeface="Arial" charset="0"/>
            </a:endParaRPr>
          </a:p>
        </p:txBody>
      </p:sp>
      <p:sp>
        <p:nvSpPr>
          <p:cNvPr id="109611" name="AutoShape 43"/>
          <p:cNvSpPr>
            <a:spLocks noChangeArrowheads="1"/>
          </p:cNvSpPr>
          <p:nvPr/>
        </p:nvSpPr>
        <p:spPr bwMode="auto">
          <a:xfrm>
            <a:off x="2628901" y="4457700"/>
            <a:ext cx="721519" cy="685800"/>
          </a:xfrm>
          <a:prstGeom prst="star5">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sz="1350">
              <a:latin typeface="Arial" charset="0"/>
            </a:endParaRPr>
          </a:p>
        </p:txBody>
      </p:sp>
      <p:grpSp>
        <p:nvGrpSpPr>
          <p:cNvPr id="109616" name="Group 48"/>
          <p:cNvGrpSpPr>
            <a:grpSpLocks/>
          </p:cNvGrpSpPr>
          <p:nvPr/>
        </p:nvGrpSpPr>
        <p:grpSpPr bwMode="auto">
          <a:xfrm>
            <a:off x="5372100" y="1028700"/>
            <a:ext cx="1771650" cy="685800"/>
            <a:chOff x="3552" y="864"/>
            <a:chExt cx="1488" cy="576"/>
          </a:xfrm>
        </p:grpSpPr>
        <p:sp>
          <p:nvSpPr>
            <p:cNvPr id="6177" name="Text Box 23"/>
            <p:cNvSpPr txBox="1">
              <a:spLocks noChangeArrowheads="1"/>
            </p:cNvSpPr>
            <p:nvPr/>
          </p:nvSpPr>
          <p:spPr bwMode="auto">
            <a:xfrm>
              <a:off x="3552" y="870"/>
              <a:ext cx="388" cy="4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r>
                <a:rPr lang="en-US" altLang="zh-CN" sz="2700" dirty="0" err="1">
                  <a:solidFill>
                    <a:schemeClr val="tx2"/>
                  </a:solidFill>
                  <a:latin typeface="Comic Sans MS" pitchFamily="66" charset="0"/>
                  <a:ea typeface="Adobe Kaiti Std R" pitchFamily="18" charset="-128"/>
                </a:rPr>
                <a:t>q</a:t>
              </a:r>
              <a:r>
                <a:rPr lang="en-US" altLang="zh-CN" sz="2700" dirty="0" err="1">
                  <a:solidFill>
                    <a:srgbClr val="FF0000"/>
                  </a:solidFill>
                  <a:latin typeface="Comic Sans MS" pitchFamily="66" charset="0"/>
                  <a:ea typeface="Adobe Kaiti Std R" pitchFamily="18" charset="-128"/>
                </a:rPr>
                <a:t>ī</a:t>
              </a:r>
              <a:endParaRPr lang="en-US" altLang="zh-CN" sz="2700" dirty="0">
                <a:solidFill>
                  <a:srgbClr val="FF0000"/>
                </a:solidFill>
                <a:latin typeface="Comic Sans MS" pitchFamily="66" charset="0"/>
                <a:ea typeface="Adobe Kaiti Std R" pitchFamily="18" charset="-128"/>
              </a:endParaRPr>
            </a:p>
          </p:txBody>
        </p:sp>
        <p:sp>
          <p:nvSpPr>
            <p:cNvPr id="6178" name="AutoShape 45"/>
            <p:cNvSpPr>
              <a:spLocks noChangeArrowheads="1"/>
            </p:cNvSpPr>
            <p:nvPr/>
          </p:nvSpPr>
          <p:spPr bwMode="auto">
            <a:xfrm>
              <a:off x="4464" y="864"/>
              <a:ext cx="576" cy="576"/>
            </a:xfrm>
            <a:prstGeom prst="roundRect">
              <a:avLst>
                <a:gd name="adj" fmla="val 16667"/>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algn="ctr" eaLnBrk="1" hangingPunct="1"/>
              <a:r>
                <a:rPr lang="zh-CN" altLang="en-US" sz="2700" b="1">
                  <a:latin typeface="Adobe Kaiti Std R" pitchFamily="18" charset="-128"/>
                  <a:ea typeface="Adobe Kaiti Std R" pitchFamily="18" charset="-128"/>
                </a:rPr>
                <a:t>七</a:t>
              </a:r>
            </a:p>
          </p:txBody>
        </p:sp>
      </p:grpSp>
      <p:grpSp>
        <p:nvGrpSpPr>
          <p:cNvPr id="109617" name="Group 49"/>
          <p:cNvGrpSpPr>
            <a:grpSpLocks/>
          </p:cNvGrpSpPr>
          <p:nvPr/>
        </p:nvGrpSpPr>
        <p:grpSpPr bwMode="auto">
          <a:xfrm>
            <a:off x="5372100" y="2571750"/>
            <a:ext cx="1771650" cy="685800"/>
            <a:chOff x="3552" y="2160"/>
            <a:chExt cx="1488" cy="576"/>
          </a:xfrm>
        </p:grpSpPr>
        <p:sp>
          <p:nvSpPr>
            <p:cNvPr id="6175" name="Text Box 33"/>
            <p:cNvSpPr txBox="1">
              <a:spLocks noChangeArrowheads="1"/>
            </p:cNvSpPr>
            <p:nvPr/>
          </p:nvSpPr>
          <p:spPr bwMode="auto">
            <a:xfrm>
              <a:off x="3552" y="2214"/>
              <a:ext cx="477" cy="4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r>
                <a:rPr lang="en-US" altLang="zh-CN" sz="2700" dirty="0" err="1">
                  <a:solidFill>
                    <a:schemeClr val="tx2"/>
                  </a:solidFill>
                  <a:latin typeface="Comic Sans MS" pitchFamily="66" charset="0"/>
                  <a:ea typeface="Adobe Kaiti Std R" pitchFamily="18" charset="-128"/>
                </a:rPr>
                <a:t>b</a:t>
              </a:r>
              <a:r>
                <a:rPr lang="en-US" altLang="zh-CN" sz="2700" dirty="0" err="1">
                  <a:solidFill>
                    <a:srgbClr val="FF0000"/>
                  </a:solidFill>
                  <a:latin typeface="Comic Sans MS" pitchFamily="66" charset="0"/>
                  <a:ea typeface="Adobe Kaiti Std R" pitchFamily="18" charset="-128"/>
                </a:rPr>
                <a:t>ā</a:t>
              </a:r>
              <a:endParaRPr lang="en-US" altLang="zh-CN" sz="2700" dirty="0">
                <a:solidFill>
                  <a:srgbClr val="FF0000"/>
                </a:solidFill>
                <a:latin typeface="Comic Sans MS" pitchFamily="66" charset="0"/>
                <a:ea typeface="Adobe Kaiti Std R" pitchFamily="18" charset="-128"/>
              </a:endParaRPr>
            </a:p>
          </p:txBody>
        </p:sp>
        <p:sp>
          <p:nvSpPr>
            <p:cNvPr id="6176" name="AutoShape 46"/>
            <p:cNvSpPr>
              <a:spLocks noChangeArrowheads="1"/>
            </p:cNvSpPr>
            <p:nvPr/>
          </p:nvSpPr>
          <p:spPr bwMode="auto">
            <a:xfrm>
              <a:off x="4464" y="2160"/>
              <a:ext cx="576" cy="576"/>
            </a:xfrm>
            <a:prstGeom prst="roundRect">
              <a:avLst>
                <a:gd name="adj" fmla="val 16667"/>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algn="ctr" eaLnBrk="1" hangingPunct="1"/>
              <a:r>
                <a:rPr lang="zh-CN" altLang="en-US" sz="2700" b="1">
                  <a:latin typeface="Adobe Kaiti Std R" pitchFamily="18" charset="-128"/>
                  <a:ea typeface="Adobe Kaiti Std R" pitchFamily="18" charset="-128"/>
                </a:rPr>
                <a:t>八</a:t>
              </a:r>
            </a:p>
          </p:txBody>
        </p:sp>
      </p:grpSp>
      <p:grpSp>
        <p:nvGrpSpPr>
          <p:cNvPr id="109618" name="Group 50"/>
          <p:cNvGrpSpPr>
            <a:grpSpLocks/>
          </p:cNvGrpSpPr>
          <p:nvPr/>
        </p:nvGrpSpPr>
        <p:grpSpPr bwMode="auto">
          <a:xfrm>
            <a:off x="5372100" y="3943352"/>
            <a:ext cx="1771650" cy="686991"/>
            <a:chOff x="3552" y="3312"/>
            <a:chExt cx="1488" cy="577"/>
          </a:xfrm>
        </p:grpSpPr>
        <p:sp>
          <p:nvSpPr>
            <p:cNvPr id="6173" name="Text Box 44"/>
            <p:cNvSpPr txBox="1">
              <a:spLocks noChangeArrowheads="1"/>
            </p:cNvSpPr>
            <p:nvPr/>
          </p:nvSpPr>
          <p:spPr bwMode="auto">
            <a:xfrm>
              <a:off x="3552" y="3462"/>
              <a:ext cx="506" cy="4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r>
                <a:rPr lang="en-US" altLang="zh-CN" sz="2700" dirty="0" err="1">
                  <a:solidFill>
                    <a:schemeClr val="tx2"/>
                  </a:solidFill>
                  <a:latin typeface="Comic Sans MS" pitchFamily="66" charset="0"/>
                  <a:ea typeface="Adobe Kaiti Std R" pitchFamily="18" charset="-128"/>
                </a:rPr>
                <a:t>j</a:t>
              </a:r>
              <a:r>
                <a:rPr lang="en-US" altLang="zh-CN" sz="2700" dirty="0" err="1">
                  <a:solidFill>
                    <a:srgbClr val="FF0000"/>
                  </a:solidFill>
                  <a:latin typeface="Comic Sans MS" pitchFamily="66" charset="0"/>
                  <a:ea typeface="Adobe Kaiti Std R" pitchFamily="18" charset="-128"/>
                </a:rPr>
                <a:t>iǔ</a:t>
              </a:r>
              <a:endParaRPr lang="en-US" altLang="zh-CN" sz="2700" dirty="0">
                <a:solidFill>
                  <a:srgbClr val="FF0000"/>
                </a:solidFill>
                <a:latin typeface="Comic Sans MS" pitchFamily="66" charset="0"/>
                <a:ea typeface="Adobe Kaiti Std R" pitchFamily="18" charset="-128"/>
              </a:endParaRPr>
            </a:p>
          </p:txBody>
        </p:sp>
        <p:sp>
          <p:nvSpPr>
            <p:cNvPr id="6174" name="AutoShape 47"/>
            <p:cNvSpPr>
              <a:spLocks noChangeArrowheads="1"/>
            </p:cNvSpPr>
            <p:nvPr/>
          </p:nvSpPr>
          <p:spPr bwMode="auto">
            <a:xfrm>
              <a:off x="4464" y="3312"/>
              <a:ext cx="576" cy="576"/>
            </a:xfrm>
            <a:prstGeom prst="roundRect">
              <a:avLst>
                <a:gd name="adj" fmla="val 16667"/>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algn="ctr" eaLnBrk="1" hangingPunct="1"/>
              <a:r>
                <a:rPr lang="zh-CN" altLang="en-US" sz="2700" b="1" dirty="0">
                  <a:latin typeface="Adobe Kaiti Std R" pitchFamily="18" charset="-128"/>
                  <a:ea typeface="Adobe Kaiti Std R" pitchFamily="18" charset="-128"/>
                </a:rPr>
                <a:t>九</a:t>
              </a:r>
            </a:p>
          </p:txBody>
        </p:sp>
      </p:grpSp>
    </p:spTree>
    <p:extLst>
      <p:ext uri="{BB962C8B-B14F-4D97-AF65-F5344CB8AC3E}">
        <p14:creationId xmlns:p14="http://schemas.microsoft.com/office/powerpoint/2010/main" val="201721350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958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958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958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9584"/>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9583"/>
                                        </p:tgtEl>
                                        <p:attrNameLst>
                                          <p:attrName>style.visibility</p:attrName>
                                        </p:attrNameLst>
                                      </p:cBhvr>
                                      <p:to>
                                        <p:strVal val="visible"/>
                                      </p:to>
                                    </p:set>
                                  </p:childTnLst>
                                </p:cTn>
                              </p:par>
                              <p:par>
                                <p:cTn id="23" presetID="2" presetClass="entr" presetSubtype="4" fill="hold" nodeType="withEffect">
                                  <p:stCondLst>
                                    <p:cond delay="0"/>
                                  </p:stCondLst>
                                  <p:childTnLst>
                                    <p:set>
                                      <p:cBhvr>
                                        <p:cTn id="24" dur="1" fill="hold">
                                          <p:stCondLst>
                                            <p:cond delay="0"/>
                                          </p:stCondLst>
                                        </p:cTn>
                                        <p:tgtEl>
                                          <p:spTgt spid="109616"/>
                                        </p:tgtEl>
                                        <p:attrNameLst>
                                          <p:attrName>style.visibility</p:attrName>
                                        </p:attrNameLst>
                                      </p:cBhvr>
                                      <p:to>
                                        <p:strVal val="visible"/>
                                      </p:to>
                                    </p:set>
                                    <p:anim calcmode="lin" valueType="num">
                                      <p:cBhvr additive="base">
                                        <p:cTn id="25" dur="500" fill="hold"/>
                                        <p:tgtEl>
                                          <p:spTgt spid="109616"/>
                                        </p:tgtEl>
                                        <p:attrNameLst>
                                          <p:attrName>ppt_x</p:attrName>
                                        </p:attrNameLst>
                                      </p:cBhvr>
                                      <p:tavLst>
                                        <p:tav tm="0">
                                          <p:val>
                                            <p:strVal val="#ppt_x"/>
                                          </p:val>
                                        </p:tav>
                                        <p:tav tm="100000">
                                          <p:val>
                                            <p:strVal val="#ppt_x"/>
                                          </p:val>
                                        </p:tav>
                                      </p:tavLst>
                                    </p:anim>
                                    <p:anim calcmode="lin" valueType="num">
                                      <p:cBhvr additive="base">
                                        <p:cTn id="26" dur="500" fill="hold"/>
                                        <p:tgtEl>
                                          <p:spTgt spid="109616"/>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9596"/>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9598"/>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9599"/>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09600"/>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09595"/>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09593"/>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09597"/>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09594"/>
                                        </p:tgtEl>
                                        <p:attrNameLst>
                                          <p:attrName>style.visibility</p:attrName>
                                        </p:attrNameLst>
                                      </p:cBhvr>
                                      <p:to>
                                        <p:strVal val="visible"/>
                                      </p:to>
                                    </p:set>
                                  </p:childTnLst>
                                </p:cTn>
                              </p:par>
                              <p:par>
                                <p:cTn id="59" presetID="5" presetClass="entr" presetSubtype="10" fill="hold" nodeType="withEffect">
                                  <p:stCondLst>
                                    <p:cond delay="0"/>
                                  </p:stCondLst>
                                  <p:childTnLst>
                                    <p:set>
                                      <p:cBhvr>
                                        <p:cTn id="60" dur="1" fill="hold">
                                          <p:stCondLst>
                                            <p:cond delay="0"/>
                                          </p:stCondLst>
                                        </p:cTn>
                                        <p:tgtEl>
                                          <p:spTgt spid="109617"/>
                                        </p:tgtEl>
                                        <p:attrNameLst>
                                          <p:attrName>style.visibility</p:attrName>
                                        </p:attrNameLst>
                                      </p:cBhvr>
                                      <p:to>
                                        <p:strVal val="visible"/>
                                      </p:to>
                                    </p:set>
                                    <p:animEffect transition="in" filter="checkerboard(across)">
                                      <p:cBhvr>
                                        <p:cTn id="61" dur="500"/>
                                        <p:tgtEl>
                                          <p:spTgt spid="109617"/>
                                        </p:tgtEl>
                                      </p:cBhvr>
                                    </p:animEffect>
                                  </p:childTnLst>
                                </p:cTn>
                              </p:par>
                            </p:childTnLst>
                          </p:cTn>
                        </p:par>
                      </p:childTnLst>
                    </p:cTn>
                  </p:par>
                  <p:par>
                    <p:cTn id="62" fill="hold" nodeType="clickPar">
                      <p:stCondLst>
                        <p:cond delay="indefinite"/>
                      </p:stCondLst>
                      <p:childTnLst>
                        <p:par>
                          <p:cTn id="63" fill="hold" nodeType="withGroup">
                            <p:stCondLst>
                              <p:cond delay="0"/>
                            </p:stCondLst>
                            <p:childTnLst>
                              <p:par>
                                <p:cTn id="64" presetID="1" presetClass="entr" presetSubtype="0" fill="hold" nodeType="clickEffect">
                                  <p:stCondLst>
                                    <p:cond delay="0"/>
                                  </p:stCondLst>
                                  <p:childTnLst>
                                    <p:set>
                                      <p:cBhvr>
                                        <p:cTn id="65" dur="1" fill="hold">
                                          <p:stCondLst>
                                            <p:cond delay="0"/>
                                          </p:stCondLst>
                                        </p:cTn>
                                        <p:tgtEl>
                                          <p:spTgt spid="109602"/>
                                        </p:tgtEl>
                                        <p:attrNameLst>
                                          <p:attrName>style.visibility</p:attrName>
                                        </p:attrNameLst>
                                      </p:cBhvr>
                                      <p:to>
                                        <p:strVal val="visible"/>
                                      </p:to>
                                    </p:set>
                                  </p:childTnLst>
                                </p:cTn>
                              </p:par>
                            </p:childTnLst>
                          </p:cTn>
                        </p:par>
                      </p:childTnLst>
                    </p:cTn>
                  </p:par>
                  <p:par>
                    <p:cTn id="66" fill="hold" nodeType="clickPar">
                      <p:stCondLst>
                        <p:cond delay="indefinite"/>
                      </p:stCondLst>
                      <p:childTnLst>
                        <p:par>
                          <p:cTn id="67" fill="hold" nodeType="withGroup">
                            <p:stCondLst>
                              <p:cond delay="0"/>
                            </p:stCondLst>
                            <p:childTnLst>
                              <p:par>
                                <p:cTn id="68" presetID="1" presetClass="entr" presetSubtype="0" fill="hold" nodeType="clickEffect">
                                  <p:stCondLst>
                                    <p:cond delay="0"/>
                                  </p:stCondLst>
                                  <p:childTnLst>
                                    <p:set>
                                      <p:cBhvr>
                                        <p:cTn id="69" dur="1" fill="hold">
                                          <p:stCondLst>
                                            <p:cond delay="0"/>
                                          </p:stCondLst>
                                        </p:cTn>
                                        <p:tgtEl>
                                          <p:spTgt spid="109604"/>
                                        </p:tgtEl>
                                        <p:attrNameLst>
                                          <p:attrName>style.visibility</p:attrName>
                                        </p:attrNameLst>
                                      </p:cBhvr>
                                      <p:to>
                                        <p:strVal val="visible"/>
                                      </p:to>
                                    </p:set>
                                  </p:childTnLst>
                                </p:cTn>
                              </p:par>
                            </p:childTnLst>
                          </p:cTn>
                        </p:par>
                      </p:childTnLst>
                    </p:cTn>
                  </p:par>
                  <p:par>
                    <p:cTn id="70" fill="hold" nodeType="clickPar">
                      <p:stCondLst>
                        <p:cond delay="indefinite"/>
                      </p:stCondLst>
                      <p:childTnLst>
                        <p:par>
                          <p:cTn id="71" fill="hold" nodeType="withGroup">
                            <p:stCondLst>
                              <p:cond delay="0"/>
                            </p:stCondLst>
                            <p:childTnLst>
                              <p:par>
                                <p:cTn id="72" presetID="1" presetClass="entr" presetSubtype="0" fill="hold" nodeType="clickEffect">
                                  <p:stCondLst>
                                    <p:cond delay="0"/>
                                  </p:stCondLst>
                                  <p:childTnLst>
                                    <p:set>
                                      <p:cBhvr>
                                        <p:cTn id="73" dur="1" fill="hold">
                                          <p:stCondLst>
                                            <p:cond delay="0"/>
                                          </p:stCondLst>
                                        </p:cTn>
                                        <p:tgtEl>
                                          <p:spTgt spid="109610"/>
                                        </p:tgtEl>
                                        <p:attrNameLst>
                                          <p:attrName>style.visibility</p:attrName>
                                        </p:attrNameLst>
                                      </p:cBhvr>
                                      <p:to>
                                        <p:strVal val="visible"/>
                                      </p:to>
                                    </p:set>
                                  </p:childTnLst>
                                </p:cTn>
                              </p:par>
                            </p:childTnLst>
                          </p:cTn>
                        </p:par>
                      </p:childTnLst>
                    </p:cTn>
                  </p:par>
                  <p:par>
                    <p:cTn id="74" fill="hold" nodeType="clickPar">
                      <p:stCondLst>
                        <p:cond delay="indefinite"/>
                      </p:stCondLst>
                      <p:childTnLst>
                        <p:par>
                          <p:cTn id="75" fill="hold" nodeType="withGroup">
                            <p:stCondLst>
                              <p:cond delay="0"/>
                            </p:stCondLst>
                            <p:childTnLst>
                              <p:par>
                                <p:cTn id="76" presetID="1" presetClass="entr" presetSubtype="0" fill="hold" nodeType="clickEffect">
                                  <p:stCondLst>
                                    <p:cond delay="0"/>
                                  </p:stCondLst>
                                  <p:childTnLst>
                                    <p:set>
                                      <p:cBhvr>
                                        <p:cTn id="77" dur="1" fill="hold">
                                          <p:stCondLst>
                                            <p:cond delay="0"/>
                                          </p:stCondLst>
                                        </p:cTn>
                                        <p:tgtEl>
                                          <p:spTgt spid="109609"/>
                                        </p:tgtEl>
                                        <p:attrNameLst>
                                          <p:attrName>style.visibility</p:attrName>
                                        </p:attrNameLst>
                                      </p:cBhvr>
                                      <p:to>
                                        <p:strVal val="visible"/>
                                      </p:to>
                                    </p:set>
                                  </p:childTnLst>
                                </p:cTn>
                              </p:par>
                            </p:childTnLst>
                          </p:cTn>
                        </p:par>
                      </p:childTnLst>
                    </p:cTn>
                  </p:par>
                  <p:par>
                    <p:cTn id="78" fill="hold" nodeType="clickPar">
                      <p:stCondLst>
                        <p:cond delay="indefinite"/>
                      </p:stCondLst>
                      <p:childTnLst>
                        <p:par>
                          <p:cTn id="79" fill="hold" nodeType="withGroup">
                            <p:stCondLst>
                              <p:cond delay="0"/>
                            </p:stCondLst>
                            <p:childTnLst>
                              <p:par>
                                <p:cTn id="80" presetID="1" presetClass="entr" presetSubtype="0" fill="hold" nodeType="clickEffect">
                                  <p:stCondLst>
                                    <p:cond delay="0"/>
                                  </p:stCondLst>
                                  <p:childTnLst>
                                    <p:set>
                                      <p:cBhvr>
                                        <p:cTn id="81" dur="1" fill="hold">
                                          <p:stCondLst>
                                            <p:cond delay="0"/>
                                          </p:stCondLst>
                                        </p:cTn>
                                        <p:tgtEl>
                                          <p:spTgt spid="109608"/>
                                        </p:tgtEl>
                                        <p:attrNameLst>
                                          <p:attrName>style.visibility</p:attrName>
                                        </p:attrNameLst>
                                      </p:cBhvr>
                                      <p:to>
                                        <p:strVal val="visible"/>
                                      </p:to>
                                    </p:set>
                                  </p:childTnLst>
                                </p:cTn>
                              </p:par>
                            </p:childTnLst>
                          </p:cTn>
                        </p:par>
                      </p:childTnLst>
                    </p:cTn>
                  </p:par>
                  <p:par>
                    <p:cTn id="82" fill="hold" nodeType="clickPar">
                      <p:stCondLst>
                        <p:cond delay="indefinite"/>
                      </p:stCondLst>
                      <p:childTnLst>
                        <p:par>
                          <p:cTn id="83" fill="hold" nodeType="withGroup">
                            <p:stCondLst>
                              <p:cond delay="0"/>
                            </p:stCondLst>
                            <p:childTnLst>
                              <p:par>
                                <p:cTn id="84" presetID="1" presetClass="entr" presetSubtype="0" fill="hold" nodeType="clickEffect">
                                  <p:stCondLst>
                                    <p:cond delay="0"/>
                                  </p:stCondLst>
                                  <p:childTnLst>
                                    <p:set>
                                      <p:cBhvr>
                                        <p:cTn id="85" dur="1" fill="hold">
                                          <p:stCondLst>
                                            <p:cond delay="0"/>
                                          </p:stCondLst>
                                        </p:cTn>
                                        <p:tgtEl>
                                          <p:spTgt spid="109607"/>
                                        </p:tgtEl>
                                        <p:attrNameLst>
                                          <p:attrName>style.visibility</p:attrName>
                                        </p:attrNameLst>
                                      </p:cBhvr>
                                      <p:to>
                                        <p:strVal val="visible"/>
                                      </p:to>
                                    </p:set>
                                  </p:childTnLst>
                                </p:cTn>
                              </p:par>
                            </p:childTnLst>
                          </p:cTn>
                        </p:par>
                      </p:childTnLst>
                    </p:cTn>
                  </p:par>
                  <p:par>
                    <p:cTn id="86" fill="hold" nodeType="clickPar">
                      <p:stCondLst>
                        <p:cond delay="indefinite"/>
                      </p:stCondLst>
                      <p:childTnLst>
                        <p:par>
                          <p:cTn id="87" fill="hold" nodeType="withGroup">
                            <p:stCondLst>
                              <p:cond delay="0"/>
                            </p:stCondLst>
                            <p:childTnLst>
                              <p:par>
                                <p:cTn id="88" presetID="1" presetClass="entr" presetSubtype="0" fill="hold" nodeType="clickEffect">
                                  <p:stCondLst>
                                    <p:cond delay="0"/>
                                  </p:stCondLst>
                                  <p:childTnLst>
                                    <p:set>
                                      <p:cBhvr>
                                        <p:cTn id="89" dur="1" fill="hold">
                                          <p:stCondLst>
                                            <p:cond delay="0"/>
                                          </p:stCondLst>
                                        </p:cTn>
                                        <p:tgtEl>
                                          <p:spTgt spid="109606"/>
                                        </p:tgtEl>
                                        <p:attrNameLst>
                                          <p:attrName>style.visibility</p:attrName>
                                        </p:attrNameLst>
                                      </p:cBhvr>
                                      <p:to>
                                        <p:strVal val="visible"/>
                                      </p:to>
                                    </p:set>
                                  </p:childTnLst>
                                </p:cTn>
                              </p:par>
                            </p:childTnLst>
                          </p:cTn>
                        </p:par>
                      </p:childTnLst>
                    </p:cTn>
                  </p:par>
                  <p:par>
                    <p:cTn id="90" fill="hold" nodeType="clickPar">
                      <p:stCondLst>
                        <p:cond delay="indefinite"/>
                      </p:stCondLst>
                      <p:childTnLst>
                        <p:par>
                          <p:cTn id="91" fill="hold" nodeType="withGroup">
                            <p:stCondLst>
                              <p:cond delay="0"/>
                            </p:stCondLst>
                            <p:childTnLst>
                              <p:par>
                                <p:cTn id="92" presetID="1" presetClass="entr" presetSubtype="0" fill="hold" nodeType="clickEffect">
                                  <p:stCondLst>
                                    <p:cond delay="0"/>
                                  </p:stCondLst>
                                  <p:childTnLst>
                                    <p:set>
                                      <p:cBhvr>
                                        <p:cTn id="93" dur="1" fill="hold">
                                          <p:stCondLst>
                                            <p:cond delay="0"/>
                                          </p:stCondLst>
                                        </p:cTn>
                                        <p:tgtEl>
                                          <p:spTgt spid="109611"/>
                                        </p:tgtEl>
                                        <p:attrNameLst>
                                          <p:attrName>style.visibility</p:attrName>
                                        </p:attrNameLst>
                                      </p:cBhvr>
                                      <p:to>
                                        <p:strVal val="visible"/>
                                      </p:to>
                                    </p:set>
                                  </p:childTnLst>
                                </p:cTn>
                              </p:par>
                            </p:childTnLst>
                          </p:cTn>
                        </p:par>
                      </p:childTnLst>
                    </p:cTn>
                  </p:par>
                  <p:par>
                    <p:cTn id="94" fill="hold" nodeType="clickPar">
                      <p:stCondLst>
                        <p:cond delay="indefinite"/>
                      </p:stCondLst>
                      <p:childTnLst>
                        <p:par>
                          <p:cTn id="95" fill="hold" nodeType="withGroup">
                            <p:stCondLst>
                              <p:cond delay="0"/>
                            </p:stCondLst>
                            <p:childTnLst>
                              <p:par>
                                <p:cTn id="96" presetID="1" presetClass="entr" presetSubtype="0" fill="hold" nodeType="clickEffect">
                                  <p:stCondLst>
                                    <p:cond delay="0"/>
                                  </p:stCondLst>
                                  <p:childTnLst>
                                    <p:set>
                                      <p:cBhvr>
                                        <p:cTn id="97" dur="1" fill="hold">
                                          <p:stCondLst>
                                            <p:cond delay="0"/>
                                          </p:stCondLst>
                                        </p:cTn>
                                        <p:tgtEl>
                                          <p:spTgt spid="109605"/>
                                        </p:tgtEl>
                                        <p:attrNameLst>
                                          <p:attrName>style.visibility</p:attrName>
                                        </p:attrNameLst>
                                      </p:cBhvr>
                                      <p:to>
                                        <p:strVal val="visible"/>
                                      </p:to>
                                    </p:set>
                                  </p:childTnLst>
                                </p:cTn>
                              </p:par>
                              <p:par>
                                <p:cTn id="98" presetID="13" presetClass="entr" presetSubtype="16" fill="hold" nodeType="withEffect">
                                  <p:stCondLst>
                                    <p:cond delay="0"/>
                                  </p:stCondLst>
                                  <p:childTnLst>
                                    <p:set>
                                      <p:cBhvr>
                                        <p:cTn id="99" dur="1" fill="hold">
                                          <p:stCondLst>
                                            <p:cond delay="0"/>
                                          </p:stCondLst>
                                        </p:cTn>
                                        <p:tgtEl>
                                          <p:spTgt spid="109618"/>
                                        </p:tgtEl>
                                        <p:attrNameLst>
                                          <p:attrName>style.visibility</p:attrName>
                                        </p:attrNameLst>
                                      </p:cBhvr>
                                      <p:to>
                                        <p:strVal val="visible"/>
                                      </p:to>
                                    </p:set>
                                    <p:animEffect transition="in" filter="plus(in)">
                                      <p:cBhvr>
                                        <p:cTn id="100" dur="2000"/>
                                        <p:tgtEl>
                                          <p:spTgt spid="1096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583" grpId="0" animBg="1"/>
      <p:bldP spid="109584" grpId="0" animBg="1"/>
      <p:bldP spid="109585" grpId="0" animBg="1"/>
      <p:bldP spid="109586" grpId="0" animBg="1"/>
      <p:bldP spid="109587" grpId="0" animBg="1"/>
      <p:bldP spid="109593" grpId="0" animBg="1"/>
      <p:bldP spid="109594" grpId="0" animBg="1"/>
      <p:bldP spid="109595" grpId="0" animBg="1"/>
      <p:bldP spid="109596" grpId="0" animBg="1"/>
      <p:bldP spid="109597" grpId="0" animBg="1"/>
      <p:bldP spid="109598" grpId="0" animBg="1"/>
      <p:bldP spid="109599" grpId="0" animBg="1"/>
      <p:bldP spid="109600"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607" name="AutoShape 15"/>
          <p:cNvSpPr>
            <a:spLocks noChangeArrowheads="1"/>
          </p:cNvSpPr>
          <p:nvPr/>
        </p:nvSpPr>
        <p:spPr bwMode="auto">
          <a:xfrm>
            <a:off x="1371600" y="685800"/>
            <a:ext cx="685800" cy="685800"/>
          </a:xfrm>
          <a:custGeom>
            <a:avLst/>
            <a:gdLst>
              <a:gd name="T0" fmla="*/ 19354800 w 21600"/>
              <a:gd name="T1" fmla="*/ 0 h 21600"/>
              <a:gd name="T2" fmla="*/ 5668433 w 21600"/>
              <a:gd name="T3" fmla="*/ 5668433 h 21600"/>
              <a:gd name="T4" fmla="*/ 0 w 21600"/>
              <a:gd name="T5" fmla="*/ 19354800 h 21600"/>
              <a:gd name="T6" fmla="*/ 5668433 w 21600"/>
              <a:gd name="T7" fmla="*/ 33041167 h 21600"/>
              <a:gd name="T8" fmla="*/ 19354800 w 21600"/>
              <a:gd name="T9" fmla="*/ 38709600 h 21600"/>
              <a:gd name="T10" fmla="*/ 33041167 w 21600"/>
              <a:gd name="T11" fmla="*/ 33041167 h 21600"/>
              <a:gd name="T12" fmla="*/ 38709600 w 21600"/>
              <a:gd name="T13" fmla="*/ 19354800 h 21600"/>
              <a:gd name="T14" fmla="*/ 33041167 w 21600"/>
              <a:gd name="T15" fmla="*/ 5668433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33CC33"/>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a:p>
        </p:txBody>
      </p:sp>
      <p:sp>
        <p:nvSpPr>
          <p:cNvPr id="110608" name="AutoShape 16"/>
          <p:cNvSpPr>
            <a:spLocks noChangeArrowheads="1"/>
          </p:cNvSpPr>
          <p:nvPr/>
        </p:nvSpPr>
        <p:spPr bwMode="auto">
          <a:xfrm>
            <a:off x="2114550" y="685800"/>
            <a:ext cx="685800" cy="685800"/>
          </a:xfrm>
          <a:custGeom>
            <a:avLst/>
            <a:gdLst>
              <a:gd name="T0" fmla="*/ 19354800 w 21600"/>
              <a:gd name="T1" fmla="*/ 0 h 21600"/>
              <a:gd name="T2" fmla="*/ 5668433 w 21600"/>
              <a:gd name="T3" fmla="*/ 5668433 h 21600"/>
              <a:gd name="T4" fmla="*/ 0 w 21600"/>
              <a:gd name="T5" fmla="*/ 19354800 h 21600"/>
              <a:gd name="T6" fmla="*/ 5668433 w 21600"/>
              <a:gd name="T7" fmla="*/ 33041167 h 21600"/>
              <a:gd name="T8" fmla="*/ 19354800 w 21600"/>
              <a:gd name="T9" fmla="*/ 38709600 h 21600"/>
              <a:gd name="T10" fmla="*/ 33041167 w 21600"/>
              <a:gd name="T11" fmla="*/ 33041167 h 21600"/>
              <a:gd name="T12" fmla="*/ 38709600 w 21600"/>
              <a:gd name="T13" fmla="*/ 19354800 h 21600"/>
              <a:gd name="T14" fmla="*/ 33041167 w 21600"/>
              <a:gd name="T15" fmla="*/ 5668433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33CC33"/>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a:p>
        </p:txBody>
      </p:sp>
      <p:sp>
        <p:nvSpPr>
          <p:cNvPr id="110609" name="AutoShape 17"/>
          <p:cNvSpPr>
            <a:spLocks noChangeArrowheads="1"/>
          </p:cNvSpPr>
          <p:nvPr/>
        </p:nvSpPr>
        <p:spPr bwMode="auto">
          <a:xfrm>
            <a:off x="2857500" y="685800"/>
            <a:ext cx="685800" cy="685800"/>
          </a:xfrm>
          <a:custGeom>
            <a:avLst/>
            <a:gdLst>
              <a:gd name="T0" fmla="*/ 19354800 w 21600"/>
              <a:gd name="T1" fmla="*/ 0 h 21600"/>
              <a:gd name="T2" fmla="*/ 5668433 w 21600"/>
              <a:gd name="T3" fmla="*/ 5668433 h 21600"/>
              <a:gd name="T4" fmla="*/ 0 w 21600"/>
              <a:gd name="T5" fmla="*/ 19354800 h 21600"/>
              <a:gd name="T6" fmla="*/ 5668433 w 21600"/>
              <a:gd name="T7" fmla="*/ 33041167 h 21600"/>
              <a:gd name="T8" fmla="*/ 19354800 w 21600"/>
              <a:gd name="T9" fmla="*/ 38709600 h 21600"/>
              <a:gd name="T10" fmla="*/ 33041167 w 21600"/>
              <a:gd name="T11" fmla="*/ 33041167 h 21600"/>
              <a:gd name="T12" fmla="*/ 38709600 w 21600"/>
              <a:gd name="T13" fmla="*/ 19354800 h 21600"/>
              <a:gd name="T14" fmla="*/ 33041167 w 21600"/>
              <a:gd name="T15" fmla="*/ 5668433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33CC33"/>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a:p>
        </p:txBody>
      </p:sp>
      <p:sp>
        <p:nvSpPr>
          <p:cNvPr id="110610" name="AutoShape 18"/>
          <p:cNvSpPr>
            <a:spLocks noChangeArrowheads="1"/>
          </p:cNvSpPr>
          <p:nvPr/>
        </p:nvSpPr>
        <p:spPr bwMode="auto">
          <a:xfrm>
            <a:off x="4400550" y="685800"/>
            <a:ext cx="685800" cy="685800"/>
          </a:xfrm>
          <a:custGeom>
            <a:avLst/>
            <a:gdLst>
              <a:gd name="T0" fmla="*/ 19354800 w 21600"/>
              <a:gd name="T1" fmla="*/ 0 h 21600"/>
              <a:gd name="T2" fmla="*/ 5668433 w 21600"/>
              <a:gd name="T3" fmla="*/ 5668433 h 21600"/>
              <a:gd name="T4" fmla="*/ 0 w 21600"/>
              <a:gd name="T5" fmla="*/ 19354800 h 21600"/>
              <a:gd name="T6" fmla="*/ 5668433 w 21600"/>
              <a:gd name="T7" fmla="*/ 33041167 h 21600"/>
              <a:gd name="T8" fmla="*/ 19354800 w 21600"/>
              <a:gd name="T9" fmla="*/ 38709600 h 21600"/>
              <a:gd name="T10" fmla="*/ 33041167 w 21600"/>
              <a:gd name="T11" fmla="*/ 33041167 h 21600"/>
              <a:gd name="T12" fmla="*/ 38709600 w 21600"/>
              <a:gd name="T13" fmla="*/ 19354800 h 21600"/>
              <a:gd name="T14" fmla="*/ 33041167 w 21600"/>
              <a:gd name="T15" fmla="*/ 5668433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33CC33"/>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a:p>
        </p:txBody>
      </p:sp>
      <p:sp>
        <p:nvSpPr>
          <p:cNvPr id="110611" name="AutoShape 19"/>
          <p:cNvSpPr>
            <a:spLocks noChangeArrowheads="1"/>
          </p:cNvSpPr>
          <p:nvPr/>
        </p:nvSpPr>
        <p:spPr bwMode="auto">
          <a:xfrm>
            <a:off x="3600450" y="685800"/>
            <a:ext cx="685800" cy="685800"/>
          </a:xfrm>
          <a:custGeom>
            <a:avLst/>
            <a:gdLst>
              <a:gd name="T0" fmla="*/ 19354800 w 21600"/>
              <a:gd name="T1" fmla="*/ 0 h 21600"/>
              <a:gd name="T2" fmla="*/ 5668433 w 21600"/>
              <a:gd name="T3" fmla="*/ 5668433 h 21600"/>
              <a:gd name="T4" fmla="*/ 0 w 21600"/>
              <a:gd name="T5" fmla="*/ 19354800 h 21600"/>
              <a:gd name="T6" fmla="*/ 5668433 w 21600"/>
              <a:gd name="T7" fmla="*/ 33041167 h 21600"/>
              <a:gd name="T8" fmla="*/ 19354800 w 21600"/>
              <a:gd name="T9" fmla="*/ 38709600 h 21600"/>
              <a:gd name="T10" fmla="*/ 33041167 w 21600"/>
              <a:gd name="T11" fmla="*/ 33041167 h 21600"/>
              <a:gd name="T12" fmla="*/ 38709600 w 21600"/>
              <a:gd name="T13" fmla="*/ 19354800 h 21600"/>
              <a:gd name="T14" fmla="*/ 33041167 w 21600"/>
              <a:gd name="T15" fmla="*/ 5668433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33CC33"/>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a:p>
        </p:txBody>
      </p:sp>
      <p:sp>
        <p:nvSpPr>
          <p:cNvPr id="110612" name="AutoShape 20"/>
          <p:cNvSpPr>
            <a:spLocks noChangeArrowheads="1"/>
          </p:cNvSpPr>
          <p:nvPr/>
        </p:nvSpPr>
        <p:spPr bwMode="auto">
          <a:xfrm>
            <a:off x="2114550" y="1485900"/>
            <a:ext cx="685800" cy="685800"/>
          </a:xfrm>
          <a:custGeom>
            <a:avLst/>
            <a:gdLst>
              <a:gd name="T0" fmla="*/ 19354800 w 21600"/>
              <a:gd name="T1" fmla="*/ 0 h 21600"/>
              <a:gd name="T2" fmla="*/ 5668433 w 21600"/>
              <a:gd name="T3" fmla="*/ 5668433 h 21600"/>
              <a:gd name="T4" fmla="*/ 0 w 21600"/>
              <a:gd name="T5" fmla="*/ 19354800 h 21600"/>
              <a:gd name="T6" fmla="*/ 5668433 w 21600"/>
              <a:gd name="T7" fmla="*/ 33041167 h 21600"/>
              <a:gd name="T8" fmla="*/ 19354800 w 21600"/>
              <a:gd name="T9" fmla="*/ 38709600 h 21600"/>
              <a:gd name="T10" fmla="*/ 33041167 w 21600"/>
              <a:gd name="T11" fmla="*/ 33041167 h 21600"/>
              <a:gd name="T12" fmla="*/ 38709600 w 21600"/>
              <a:gd name="T13" fmla="*/ 19354800 h 21600"/>
              <a:gd name="T14" fmla="*/ 33041167 w 21600"/>
              <a:gd name="T15" fmla="*/ 5668433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33CC33"/>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a:p>
        </p:txBody>
      </p:sp>
      <p:sp>
        <p:nvSpPr>
          <p:cNvPr id="110613" name="AutoShape 21"/>
          <p:cNvSpPr>
            <a:spLocks noChangeArrowheads="1"/>
          </p:cNvSpPr>
          <p:nvPr/>
        </p:nvSpPr>
        <p:spPr bwMode="auto">
          <a:xfrm>
            <a:off x="1371600" y="1485900"/>
            <a:ext cx="685800" cy="685800"/>
          </a:xfrm>
          <a:custGeom>
            <a:avLst/>
            <a:gdLst>
              <a:gd name="T0" fmla="*/ 19354800 w 21600"/>
              <a:gd name="T1" fmla="*/ 0 h 21600"/>
              <a:gd name="T2" fmla="*/ 5668433 w 21600"/>
              <a:gd name="T3" fmla="*/ 5668433 h 21600"/>
              <a:gd name="T4" fmla="*/ 0 w 21600"/>
              <a:gd name="T5" fmla="*/ 19354800 h 21600"/>
              <a:gd name="T6" fmla="*/ 5668433 w 21600"/>
              <a:gd name="T7" fmla="*/ 33041167 h 21600"/>
              <a:gd name="T8" fmla="*/ 19354800 w 21600"/>
              <a:gd name="T9" fmla="*/ 38709600 h 21600"/>
              <a:gd name="T10" fmla="*/ 33041167 w 21600"/>
              <a:gd name="T11" fmla="*/ 33041167 h 21600"/>
              <a:gd name="T12" fmla="*/ 38709600 w 21600"/>
              <a:gd name="T13" fmla="*/ 19354800 h 21600"/>
              <a:gd name="T14" fmla="*/ 33041167 w 21600"/>
              <a:gd name="T15" fmla="*/ 5668433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33CC33"/>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a:p>
        </p:txBody>
      </p:sp>
      <p:sp>
        <p:nvSpPr>
          <p:cNvPr id="110614" name="AutoShape 22"/>
          <p:cNvSpPr>
            <a:spLocks noChangeArrowheads="1"/>
          </p:cNvSpPr>
          <p:nvPr/>
        </p:nvSpPr>
        <p:spPr bwMode="auto">
          <a:xfrm>
            <a:off x="2914650" y="1485900"/>
            <a:ext cx="685800" cy="685800"/>
          </a:xfrm>
          <a:custGeom>
            <a:avLst/>
            <a:gdLst>
              <a:gd name="T0" fmla="*/ 19354800 w 21600"/>
              <a:gd name="T1" fmla="*/ 0 h 21600"/>
              <a:gd name="T2" fmla="*/ 5668433 w 21600"/>
              <a:gd name="T3" fmla="*/ 5668433 h 21600"/>
              <a:gd name="T4" fmla="*/ 0 w 21600"/>
              <a:gd name="T5" fmla="*/ 19354800 h 21600"/>
              <a:gd name="T6" fmla="*/ 5668433 w 21600"/>
              <a:gd name="T7" fmla="*/ 33041167 h 21600"/>
              <a:gd name="T8" fmla="*/ 19354800 w 21600"/>
              <a:gd name="T9" fmla="*/ 38709600 h 21600"/>
              <a:gd name="T10" fmla="*/ 33041167 w 21600"/>
              <a:gd name="T11" fmla="*/ 33041167 h 21600"/>
              <a:gd name="T12" fmla="*/ 38709600 w 21600"/>
              <a:gd name="T13" fmla="*/ 19354800 h 21600"/>
              <a:gd name="T14" fmla="*/ 33041167 w 21600"/>
              <a:gd name="T15" fmla="*/ 5668433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33CC33"/>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a:p>
        </p:txBody>
      </p:sp>
      <p:sp>
        <p:nvSpPr>
          <p:cNvPr id="110615" name="AutoShape 23"/>
          <p:cNvSpPr>
            <a:spLocks noChangeArrowheads="1"/>
          </p:cNvSpPr>
          <p:nvPr/>
        </p:nvSpPr>
        <p:spPr bwMode="auto">
          <a:xfrm>
            <a:off x="3657600" y="1485900"/>
            <a:ext cx="685800" cy="685800"/>
          </a:xfrm>
          <a:custGeom>
            <a:avLst/>
            <a:gdLst>
              <a:gd name="T0" fmla="*/ 19354800 w 21600"/>
              <a:gd name="T1" fmla="*/ 0 h 21600"/>
              <a:gd name="T2" fmla="*/ 5668433 w 21600"/>
              <a:gd name="T3" fmla="*/ 5668433 h 21600"/>
              <a:gd name="T4" fmla="*/ 0 w 21600"/>
              <a:gd name="T5" fmla="*/ 19354800 h 21600"/>
              <a:gd name="T6" fmla="*/ 5668433 w 21600"/>
              <a:gd name="T7" fmla="*/ 33041167 h 21600"/>
              <a:gd name="T8" fmla="*/ 19354800 w 21600"/>
              <a:gd name="T9" fmla="*/ 38709600 h 21600"/>
              <a:gd name="T10" fmla="*/ 33041167 w 21600"/>
              <a:gd name="T11" fmla="*/ 33041167 h 21600"/>
              <a:gd name="T12" fmla="*/ 38709600 w 21600"/>
              <a:gd name="T13" fmla="*/ 19354800 h 21600"/>
              <a:gd name="T14" fmla="*/ 33041167 w 21600"/>
              <a:gd name="T15" fmla="*/ 5668433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33CC33"/>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a:p>
        </p:txBody>
      </p:sp>
      <p:sp>
        <p:nvSpPr>
          <p:cNvPr id="110616" name="AutoShape 24"/>
          <p:cNvSpPr>
            <a:spLocks noChangeArrowheads="1"/>
          </p:cNvSpPr>
          <p:nvPr/>
        </p:nvSpPr>
        <p:spPr bwMode="auto">
          <a:xfrm>
            <a:off x="4400550" y="1485900"/>
            <a:ext cx="685800" cy="685800"/>
          </a:xfrm>
          <a:custGeom>
            <a:avLst/>
            <a:gdLst>
              <a:gd name="T0" fmla="*/ 19354800 w 21600"/>
              <a:gd name="T1" fmla="*/ 0 h 21600"/>
              <a:gd name="T2" fmla="*/ 5668433 w 21600"/>
              <a:gd name="T3" fmla="*/ 5668433 h 21600"/>
              <a:gd name="T4" fmla="*/ 0 w 21600"/>
              <a:gd name="T5" fmla="*/ 19354800 h 21600"/>
              <a:gd name="T6" fmla="*/ 5668433 w 21600"/>
              <a:gd name="T7" fmla="*/ 33041167 h 21600"/>
              <a:gd name="T8" fmla="*/ 19354800 w 21600"/>
              <a:gd name="T9" fmla="*/ 38709600 h 21600"/>
              <a:gd name="T10" fmla="*/ 33041167 w 21600"/>
              <a:gd name="T11" fmla="*/ 33041167 h 21600"/>
              <a:gd name="T12" fmla="*/ 38709600 w 21600"/>
              <a:gd name="T13" fmla="*/ 19354800 h 21600"/>
              <a:gd name="T14" fmla="*/ 33041167 w 21600"/>
              <a:gd name="T15" fmla="*/ 5668433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33CC33"/>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350"/>
          </a:p>
        </p:txBody>
      </p:sp>
      <p:grpSp>
        <p:nvGrpSpPr>
          <p:cNvPr id="110619" name="Group 27"/>
          <p:cNvGrpSpPr>
            <a:grpSpLocks/>
          </p:cNvGrpSpPr>
          <p:nvPr/>
        </p:nvGrpSpPr>
        <p:grpSpPr bwMode="auto">
          <a:xfrm>
            <a:off x="5486400" y="1035845"/>
            <a:ext cx="1657350" cy="735806"/>
            <a:chOff x="3648" y="870"/>
            <a:chExt cx="1392" cy="618"/>
          </a:xfrm>
        </p:grpSpPr>
        <p:sp>
          <p:nvSpPr>
            <p:cNvPr id="7181" name="Text Box 25"/>
            <p:cNvSpPr txBox="1">
              <a:spLocks noChangeArrowheads="1"/>
            </p:cNvSpPr>
            <p:nvPr/>
          </p:nvSpPr>
          <p:spPr bwMode="auto">
            <a:xfrm>
              <a:off x="3648" y="870"/>
              <a:ext cx="547" cy="4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r>
                <a:rPr lang="en-US" altLang="zh-CN" sz="2700" dirty="0" err="1">
                  <a:solidFill>
                    <a:schemeClr val="tx2"/>
                  </a:solidFill>
                  <a:latin typeface="Comic Sans MS" pitchFamily="66" charset="0"/>
                  <a:ea typeface="幼圆" pitchFamily="49" charset="-122"/>
                </a:rPr>
                <a:t>sh</a:t>
              </a:r>
              <a:r>
                <a:rPr lang="en-US" altLang="zh-CN" sz="2700" dirty="0" err="1">
                  <a:solidFill>
                    <a:srgbClr val="FF0000"/>
                  </a:solidFill>
                  <a:latin typeface="Comic Sans MS" pitchFamily="66" charset="0"/>
                  <a:ea typeface="幼圆" pitchFamily="49" charset="-122"/>
                </a:rPr>
                <a:t>í</a:t>
              </a:r>
              <a:endParaRPr lang="en-US" altLang="zh-CN" sz="2700" dirty="0">
                <a:solidFill>
                  <a:srgbClr val="FF0000"/>
                </a:solidFill>
                <a:latin typeface="Comic Sans MS" pitchFamily="66" charset="0"/>
                <a:ea typeface="幼圆" pitchFamily="49" charset="-122"/>
              </a:endParaRPr>
            </a:p>
          </p:txBody>
        </p:sp>
        <p:sp>
          <p:nvSpPr>
            <p:cNvPr id="7182" name="AutoShape 26"/>
            <p:cNvSpPr>
              <a:spLocks noChangeArrowheads="1"/>
            </p:cNvSpPr>
            <p:nvPr/>
          </p:nvSpPr>
          <p:spPr bwMode="auto">
            <a:xfrm>
              <a:off x="4464" y="912"/>
              <a:ext cx="576" cy="576"/>
            </a:xfrm>
            <a:prstGeom prst="roundRect">
              <a:avLst>
                <a:gd name="adj" fmla="val 16667"/>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algn="ctr" eaLnBrk="1" hangingPunct="1"/>
              <a:r>
                <a:rPr lang="zh-CN" altLang="en-US" sz="3600" b="1">
                  <a:latin typeface="Adobe Kaiti Std R" pitchFamily="18" charset="-128"/>
                  <a:ea typeface="Adobe Kaiti Std R" pitchFamily="18" charset="-128"/>
                </a:rPr>
                <a:t>十</a:t>
              </a:r>
            </a:p>
          </p:txBody>
        </p:sp>
      </p:grpSp>
    </p:spTree>
    <p:extLst>
      <p:ext uri="{BB962C8B-B14F-4D97-AF65-F5344CB8AC3E}">
        <p14:creationId xmlns:p14="http://schemas.microsoft.com/office/powerpoint/2010/main" val="9830265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060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061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061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0613"/>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0612"/>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0614"/>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0615"/>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0616"/>
                                        </p:tgtEl>
                                        <p:attrNameLst>
                                          <p:attrName>style.visibility</p:attrName>
                                        </p:attrNameLst>
                                      </p:cBhvr>
                                      <p:to>
                                        <p:strVal val="visible"/>
                                      </p:to>
                                    </p:set>
                                  </p:childTnLst>
                                </p:cTn>
                              </p:par>
                              <p:par>
                                <p:cTn id="35" presetID="21" presetClass="entr" presetSubtype="4" fill="hold" nodeType="withEffect">
                                  <p:stCondLst>
                                    <p:cond delay="0"/>
                                  </p:stCondLst>
                                  <p:childTnLst>
                                    <p:set>
                                      <p:cBhvr>
                                        <p:cTn id="36" dur="1" fill="hold">
                                          <p:stCondLst>
                                            <p:cond delay="0"/>
                                          </p:stCondLst>
                                        </p:cTn>
                                        <p:tgtEl>
                                          <p:spTgt spid="110619"/>
                                        </p:tgtEl>
                                        <p:attrNameLst>
                                          <p:attrName>style.visibility</p:attrName>
                                        </p:attrNameLst>
                                      </p:cBhvr>
                                      <p:to>
                                        <p:strVal val="visible"/>
                                      </p:to>
                                    </p:set>
                                    <p:animEffect transition="in" filter="wheel(4)">
                                      <p:cBhvr>
                                        <p:cTn id="37" dur="2000"/>
                                        <p:tgtEl>
                                          <p:spTgt spid="1106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0609" grpId="0" animBg="1"/>
      <p:bldP spid="110610" grpId="0" animBg="1"/>
      <p:bldP spid="110611" grpId="0" animBg="1"/>
      <p:bldP spid="110612" grpId="0" animBg="1"/>
      <p:bldP spid="110613" grpId="0" animBg="1"/>
      <p:bldP spid="110614" grpId="0" animBg="1"/>
      <p:bldP spid="110615" grpId="0" animBg="1"/>
      <p:bldP spid="110616"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485900" y="342900"/>
            <a:ext cx="6172200" cy="514350"/>
          </a:xfrm>
        </p:spPr>
        <p:txBody>
          <a:bodyPr/>
          <a:lstStyle/>
          <a:p>
            <a:pPr eaLnBrk="1" hangingPunct="1"/>
            <a:r>
              <a:rPr lang="zh-CN" altLang="en-US" sz="2100">
                <a:latin typeface="Adobe Kaiti Std R" pitchFamily="18" charset="-128"/>
                <a:ea typeface="Adobe Kaiti Std R" pitchFamily="18" charset="-128"/>
              </a:rPr>
              <a:t>总结 </a:t>
            </a:r>
            <a:r>
              <a:rPr lang="en-US" altLang="zh-CN" sz="2100">
                <a:latin typeface="Comic Sans MS" pitchFamily="66" charset="0"/>
                <a:ea typeface="幼圆" pitchFamily="49" charset="-122"/>
              </a:rPr>
              <a:t>summary</a:t>
            </a:r>
          </a:p>
        </p:txBody>
      </p:sp>
      <p:sp>
        <p:nvSpPr>
          <p:cNvPr id="76805" name="AutoShape 5"/>
          <p:cNvSpPr>
            <a:spLocks noChangeArrowheads="1"/>
          </p:cNvSpPr>
          <p:nvPr/>
        </p:nvSpPr>
        <p:spPr bwMode="auto">
          <a:xfrm>
            <a:off x="1273969" y="2457450"/>
            <a:ext cx="400050" cy="400050"/>
          </a:xfrm>
          <a:prstGeom prst="smileyFace">
            <a:avLst>
              <a:gd name="adj" fmla="val 4653"/>
            </a:avLst>
          </a:pr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endParaRPr lang="en-US" altLang="en-US" sz="1350"/>
          </a:p>
        </p:txBody>
      </p:sp>
      <p:pic>
        <p:nvPicPr>
          <p:cNvPr id="8196" name="Picture 7" descr="b_3B9AB6DD31C8CFDC">
            <a:hlinkClick r:id="rId2" action="ppaction://hlinkfile"/>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43100" y="971550"/>
            <a:ext cx="4629150" cy="34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7" name="Text Box 8"/>
          <p:cNvSpPr txBox="1">
            <a:spLocks noChangeArrowheads="1"/>
          </p:cNvSpPr>
          <p:nvPr/>
        </p:nvSpPr>
        <p:spPr bwMode="auto">
          <a:xfrm>
            <a:off x="1473994" y="1559719"/>
            <a:ext cx="184731" cy="3000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endParaRPr lang="en-US" altLang="en-US" sz="1350"/>
          </a:p>
        </p:txBody>
      </p:sp>
      <p:sp>
        <p:nvSpPr>
          <p:cNvPr id="76809" name="Text Box 9"/>
          <p:cNvSpPr txBox="1">
            <a:spLocks noChangeArrowheads="1"/>
          </p:cNvSpPr>
          <p:nvPr/>
        </p:nvSpPr>
        <p:spPr bwMode="auto">
          <a:xfrm>
            <a:off x="1771650" y="1863330"/>
            <a:ext cx="5657850" cy="16158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spcBef>
                <a:spcPct val="20000"/>
              </a:spcBef>
              <a:buClr>
                <a:schemeClr val="bg2"/>
              </a:buClr>
              <a:buSzPct val="75000"/>
              <a:buFont typeface="Wingdings" pitchFamily="2" charset="2"/>
              <a:buNone/>
            </a:pPr>
            <a:r>
              <a:rPr lang="zh-CN" altLang="en-US" sz="4500" b="1">
                <a:solidFill>
                  <a:srgbClr val="FF0000"/>
                </a:solidFill>
                <a:latin typeface="Adobe Kaiti Std R" pitchFamily="18" charset="-128"/>
                <a:ea typeface="Adobe Kaiti Std R" pitchFamily="18" charset="-128"/>
              </a:rPr>
              <a:t>一、二、三、四、五、</a:t>
            </a:r>
          </a:p>
          <a:p>
            <a:pPr eaLnBrk="1" hangingPunct="1">
              <a:spcBef>
                <a:spcPct val="20000"/>
              </a:spcBef>
              <a:buClr>
                <a:schemeClr val="bg2"/>
              </a:buClr>
              <a:buSzPct val="75000"/>
              <a:buFont typeface="Wingdings" pitchFamily="2" charset="2"/>
              <a:buNone/>
            </a:pPr>
            <a:r>
              <a:rPr lang="zh-CN" altLang="en-US" sz="4500" b="1">
                <a:solidFill>
                  <a:srgbClr val="FF0000"/>
                </a:solidFill>
                <a:latin typeface="Adobe Kaiti Std R" pitchFamily="18" charset="-128"/>
                <a:ea typeface="Adobe Kaiti Std R" pitchFamily="18" charset="-128"/>
              </a:rPr>
              <a:t>六、七、八、九、十</a:t>
            </a:r>
          </a:p>
        </p:txBody>
      </p:sp>
    </p:spTree>
    <p:extLst>
      <p:ext uri="{BB962C8B-B14F-4D97-AF65-F5344CB8AC3E}">
        <p14:creationId xmlns:p14="http://schemas.microsoft.com/office/powerpoint/2010/main" val="11353446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6805"/>
                                        </p:tgtEl>
                                        <p:attrNameLst>
                                          <p:attrName>style.visibility</p:attrName>
                                        </p:attrNameLst>
                                      </p:cBhvr>
                                      <p:to>
                                        <p:strVal val="visible"/>
                                      </p:to>
                                    </p:set>
                                    <p:anim calcmode="lin" valueType="num">
                                      <p:cBhvr additive="base">
                                        <p:cTn id="7" dur="500" fill="hold"/>
                                        <p:tgtEl>
                                          <p:spTgt spid="76805"/>
                                        </p:tgtEl>
                                        <p:attrNameLst>
                                          <p:attrName>ppt_x</p:attrName>
                                        </p:attrNameLst>
                                      </p:cBhvr>
                                      <p:tavLst>
                                        <p:tav tm="0">
                                          <p:val>
                                            <p:strVal val="#ppt_x"/>
                                          </p:val>
                                        </p:tav>
                                        <p:tav tm="100000">
                                          <p:val>
                                            <p:strVal val="#ppt_x"/>
                                          </p:val>
                                        </p:tav>
                                      </p:tavLst>
                                    </p:anim>
                                    <p:anim calcmode="lin" valueType="num">
                                      <p:cBhvr additive="base">
                                        <p:cTn id="8" dur="500" fill="hold"/>
                                        <p:tgtEl>
                                          <p:spTgt spid="76805"/>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680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5" grpId="0" animBg="1"/>
      <p:bldP spid="76809"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47741" y="649171"/>
            <a:ext cx="2063043" cy="1887215"/>
          </a:xfrm>
          <a:prstGeom prst="rect">
            <a:avLst/>
          </a:prstGeom>
        </p:spPr>
      </p:pic>
      <p:pic>
        <p:nvPicPr>
          <p:cNvPr id="3" name="图片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9000" y="649170"/>
            <a:ext cx="1899084" cy="1887215"/>
          </a:xfrm>
          <a:prstGeom prst="rect">
            <a:avLst/>
          </a:prstGeom>
        </p:spPr>
      </p:pic>
      <p:pic>
        <p:nvPicPr>
          <p:cNvPr id="4" name="图片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90102" y="505149"/>
            <a:ext cx="2031236" cy="2031236"/>
          </a:xfrm>
          <a:prstGeom prst="rect">
            <a:avLst/>
          </a:prstGeom>
        </p:spPr>
      </p:pic>
      <p:pic>
        <p:nvPicPr>
          <p:cNvPr id="5" name="图片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31640" y="2679762"/>
            <a:ext cx="1944216" cy="1944216"/>
          </a:xfrm>
          <a:prstGeom prst="rect">
            <a:avLst/>
          </a:prstGeom>
        </p:spPr>
      </p:pic>
      <p:pic>
        <p:nvPicPr>
          <p:cNvPr id="6" name="图片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429000" y="2679762"/>
            <a:ext cx="1998222" cy="1998222"/>
          </a:xfrm>
          <a:prstGeom prst="rect">
            <a:avLst/>
          </a:prstGeom>
        </p:spPr>
      </p:pic>
      <p:pic>
        <p:nvPicPr>
          <p:cNvPr id="7" name="图片 6"/>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490102" y="2679762"/>
            <a:ext cx="1998222" cy="1998222"/>
          </a:xfrm>
          <a:prstGeom prst="rect">
            <a:avLst/>
          </a:prstGeom>
        </p:spPr>
      </p:pic>
      <p:sp>
        <p:nvSpPr>
          <p:cNvPr id="8" name="TextBox 7"/>
          <p:cNvSpPr txBox="1"/>
          <p:nvPr/>
        </p:nvSpPr>
        <p:spPr>
          <a:xfrm>
            <a:off x="1347741" y="201279"/>
            <a:ext cx="2522181" cy="415498"/>
          </a:xfrm>
          <a:prstGeom prst="rect">
            <a:avLst/>
          </a:prstGeom>
          <a:noFill/>
        </p:spPr>
        <p:txBody>
          <a:bodyPr wrap="square" rtlCol="0">
            <a:spAutoFit/>
          </a:bodyPr>
          <a:lstStyle/>
          <a:p>
            <a:r>
              <a:rPr lang="en-US" altLang="zh-CN" sz="2100" dirty="0">
                <a:latin typeface="Times New Roman" pitchFamily="18" charset="0"/>
                <a:cs typeface="Times New Roman" pitchFamily="18" charset="0"/>
              </a:rPr>
              <a:t>Numbers in Chinese</a:t>
            </a:r>
            <a:endParaRPr lang="zh-CN" altLang="en-US" sz="2100" dirty="0">
              <a:latin typeface="Times New Roman" pitchFamily="18" charset="0"/>
              <a:cs typeface="Times New Roman" pitchFamily="18" charset="0"/>
            </a:endParaRPr>
          </a:p>
        </p:txBody>
      </p:sp>
      <p:sp>
        <p:nvSpPr>
          <p:cNvPr id="9" name="TextBox 8"/>
          <p:cNvSpPr txBox="1"/>
          <p:nvPr/>
        </p:nvSpPr>
        <p:spPr>
          <a:xfrm>
            <a:off x="6581359" y="4226743"/>
            <a:ext cx="530915" cy="507831"/>
          </a:xfrm>
          <a:prstGeom prst="rect">
            <a:avLst/>
          </a:prstGeom>
          <a:solidFill>
            <a:schemeClr val="bg1"/>
          </a:solidFill>
        </p:spPr>
        <p:txBody>
          <a:bodyPr wrap="none" rtlCol="0">
            <a:spAutoFit/>
          </a:bodyPr>
          <a:lstStyle/>
          <a:p>
            <a:r>
              <a:rPr lang="en-US" sz="2700" dirty="0" err="1">
                <a:latin typeface="Arial" panose="020B0604020202020204" pitchFamily="34" charset="0"/>
                <a:cs typeface="Arial" panose="020B0604020202020204" pitchFamily="34" charset="0"/>
              </a:rPr>
              <a:t>li</a:t>
            </a:r>
            <a:r>
              <a:rPr lang="en-US" altLang="zh-CN" sz="2700" dirty="0" err="1">
                <a:latin typeface="Arial" panose="020B0604020202020204" pitchFamily="34" charset="0"/>
                <a:cs typeface="Arial" panose="020B0604020202020204" pitchFamily="34" charset="0"/>
              </a:rPr>
              <a:t>ù</a:t>
            </a:r>
            <a:endParaRPr lang="en-US" sz="2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4522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par>
                                <p:cTn id="38" presetID="42" presetClass="entr" presetSubtype="0" fill="hold" grpId="0" nodeType="withEffect">
                                  <p:stCondLst>
                                    <p:cond delay="0"/>
                                  </p:stCondLst>
                                  <p:childTnLst>
                                    <p:set>
                                      <p:cBhvr>
                                        <p:cTn id="39" dur="1" fill="hold">
                                          <p:stCondLst>
                                            <p:cond delay="0"/>
                                          </p:stCondLst>
                                        </p:cTn>
                                        <p:tgtEl>
                                          <p:spTgt spid="9"/>
                                        </p:tgtEl>
                                        <p:attrNameLst>
                                          <p:attrName>style.visibility</p:attrName>
                                        </p:attrNameLst>
                                      </p:cBhvr>
                                      <p:to>
                                        <p:strVal val="visible"/>
                                      </p:to>
                                    </p:set>
                                    <p:animEffect transition="in" filter="fade">
                                      <p:cBhvr>
                                        <p:cTn id="40" dur="1000"/>
                                        <p:tgtEl>
                                          <p:spTgt spid="9"/>
                                        </p:tgtEl>
                                      </p:cBhvr>
                                    </p:animEffect>
                                    <p:anim calcmode="lin" valueType="num">
                                      <p:cBhvr>
                                        <p:cTn id="41" dur="1000" fill="hold"/>
                                        <p:tgtEl>
                                          <p:spTgt spid="9"/>
                                        </p:tgtEl>
                                        <p:attrNameLst>
                                          <p:attrName>ppt_x</p:attrName>
                                        </p:attrNameLst>
                                      </p:cBhvr>
                                      <p:tavLst>
                                        <p:tav tm="0">
                                          <p:val>
                                            <p:strVal val="#ppt_x"/>
                                          </p:val>
                                        </p:tav>
                                        <p:tav tm="100000">
                                          <p:val>
                                            <p:strVal val="#ppt_x"/>
                                          </p:val>
                                        </p:tav>
                                      </p:tavLst>
                                    </p:anim>
                                    <p:anim calcmode="lin" valueType="num">
                                      <p:cBhvr>
                                        <p:cTn id="42"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25706" y="125645"/>
            <a:ext cx="2214246" cy="2381073"/>
          </a:xfrm>
          <a:prstGeom prst="rect">
            <a:avLst/>
          </a:prstGeom>
        </p:spPr>
      </p:pic>
      <p:pic>
        <p:nvPicPr>
          <p:cNvPr id="3" name="图片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85144" y="133709"/>
            <a:ext cx="2100947" cy="2381073"/>
          </a:xfrm>
          <a:prstGeom prst="rect">
            <a:avLst/>
          </a:prstGeom>
        </p:spPr>
      </p:pic>
      <p:pic>
        <p:nvPicPr>
          <p:cNvPr id="4" name="图片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56978" y="2576560"/>
            <a:ext cx="2052228" cy="2357879"/>
          </a:xfrm>
          <a:prstGeom prst="rect">
            <a:avLst/>
          </a:prstGeom>
        </p:spPr>
      </p:pic>
      <p:pic>
        <p:nvPicPr>
          <p:cNvPr id="5" name="图片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53898" y="2576559"/>
            <a:ext cx="2100947" cy="2263601"/>
          </a:xfrm>
          <a:prstGeom prst="rect">
            <a:avLst/>
          </a:prstGeom>
        </p:spPr>
      </p:pic>
      <p:pic>
        <p:nvPicPr>
          <p:cNvPr id="6" name="图片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754845" y="2576559"/>
            <a:ext cx="2223655" cy="2263601"/>
          </a:xfrm>
          <a:prstGeom prst="rect">
            <a:avLst/>
          </a:prstGeom>
        </p:spPr>
      </p:pic>
      <p:sp>
        <p:nvSpPr>
          <p:cNvPr id="7" name="TextBox 6"/>
          <p:cNvSpPr txBox="1"/>
          <p:nvPr/>
        </p:nvSpPr>
        <p:spPr>
          <a:xfrm>
            <a:off x="2627785" y="4403524"/>
            <a:ext cx="567784" cy="553998"/>
          </a:xfrm>
          <a:prstGeom prst="rect">
            <a:avLst/>
          </a:prstGeom>
          <a:solidFill>
            <a:schemeClr val="bg1"/>
          </a:solidFill>
        </p:spPr>
        <p:txBody>
          <a:bodyPr wrap="none" rtlCol="0">
            <a:spAutoFit/>
          </a:bodyPr>
          <a:lstStyle/>
          <a:p>
            <a:r>
              <a:rPr lang="en-US" sz="3000" dirty="0" err="1">
                <a:latin typeface="Arial" panose="020B0604020202020204" pitchFamily="34" charset="0"/>
                <a:cs typeface="Arial" panose="020B0604020202020204" pitchFamily="34" charset="0"/>
              </a:rPr>
              <a:t>ji</a:t>
            </a:r>
            <a:r>
              <a:rPr lang="en-US" altLang="zh-CN" sz="3000" dirty="0" err="1">
                <a:latin typeface="Arial" panose="020B0604020202020204" pitchFamily="34" charset="0"/>
                <a:cs typeface="Arial" panose="020B0604020202020204" pitchFamily="34" charset="0"/>
              </a:rPr>
              <a:t>ǔ</a:t>
            </a:r>
            <a:endParaRPr lang="en-US" sz="3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2000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1000"/>
                                        <p:tgtEl>
                                          <p:spTgt spid="5"/>
                                        </p:tgtEl>
                                      </p:cBhvr>
                                    </p:animEffect>
                                    <p:anim calcmode="lin" valueType="num">
                                      <p:cBhvr>
                                        <p:cTn id="27" dur="1000" fill="hold"/>
                                        <p:tgtEl>
                                          <p:spTgt spid="5"/>
                                        </p:tgtEl>
                                        <p:attrNameLst>
                                          <p:attrName>ppt_x</p:attrName>
                                        </p:attrNameLst>
                                      </p:cBhvr>
                                      <p:tavLst>
                                        <p:tav tm="0">
                                          <p:val>
                                            <p:strVal val="#ppt_x"/>
                                          </p:val>
                                        </p:tav>
                                        <p:tav tm="100000">
                                          <p:val>
                                            <p:strVal val="#ppt_x"/>
                                          </p:val>
                                        </p:tav>
                                      </p:tavLst>
                                    </p:anim>
                                    <p:anim calcmode="lin" valueType="num">
                                      <p:cBhvr>
                                        <p:cTn id="2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1000"/>
                                        <p:tgtEl>
                                          <p:spTgt spid="6"/>
                                        </p:tgtEl>
                                      </p:cBhvr>
                                    </p:animEffect>
                                    <p:anim calcmode="lin" valueType="num">
                                      <p:cBhvr>
                                        <p:cTn id="34" dur="1000" fill="hold"/>
                                        <p:tgtEl>
                                          <p:spTgt spid="6"/>
                                        </p:tgtEl>
                                        <p:attrNameLst>
                                          <p:attrName>ppt_x</p:attrName>
                                        </p:attrNameLst>
                                      </p:cBhvr>
                                      <p:tavLst>
                                        <p:tav tm="0">
                                          <p:val>
                                            <p:strVal val="#ppt_x"/>
                                          </p:val>
                                        </p:tav>
                                        <p:tav tm="100000">
                                          <p:val>
                                            <p:strVal val="#ppt_x"/>
                                          </p:val>
                                        </p:tav>
                                      </p:tavLst>
                                    </p:anim>
                                    <p:anim calcmode="lin" valueType="num">
                                      <p:cBhvr>
                                        <p:cTn id="3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表格 3"/>
          <p:cNvGraphicFramePr>
            <a:graphicFrameLocks noGrp="1"/>
          </p:cNvGraphicFramePr>
          <p:nvPr>
            <p:extLst>
              <p:ext uri="{D42A27DB-BD31-4B8C-83A1-F6EECF244321}">
                <p14:modId xmlns:p14="http://schemas.microsoft.com/office/powerpoint/2010/main" val="495927577"/>
              </p:ext>
            </p:extLst>
          </p:nvPr>
        </p:nvGraphicFramePr>
        <p:xfrm>
          <a:off x="0" y="1"/>
          <a:ext cx="9143999" cy="5291023"/>
        </p:xfrm>
        <a:graphic>
          <a:graphicData uri="http://schemas.openxmlformats.org/drawingml/2006/table">
            <a:tbl>
              <a:tblPr firstRow="1" bandRow="1">
                <a:tableStyleId>{5C22544A-7EE6-4342-B048-85BDC9FD1C3A}</a:tableStyleId>
              </a:tblPr>
              <a:tblGrid>
                <a:gridCol w="1015999">
                  <a:extLst>
                    <a:ext uri="{9D8B030D-6E8A-4147-A177-3AD203B41FA5}">
                      <a16:colId xmlns:a16="http://schemas.microsoft.com/office/drawing/2014/main" val="20000"/>
                    </a:ext>
                  </a:extLst>
                </a:gridCol>
                <a:gridCol w="1015999">
                  <a:extLst>
                    <a:ext uri="{9D8B030D-6E8A-4147-A177-3AD203B41FA5}">
                      <a16:colId xmlns:a16="http://schemas.microsoft.com/office/drawing/2014/main" val="20001"/>
                    </a:ext>
                  </a:extLst>
                </a:gridCol>
                <a:gridCol w="1015999">
                  <a:extLst>
                    <a:ext uri="{9D8B030D-6E8A-4147-A177-3AD203B41FA5}">
                      <a16:colId xmlns:a16="http://schemas.microsoft.com/office/drawing/2014/main" val="20002"/>
                    </a:ext>
                  </a:extLst>
                </a:gridCol>
                <a:gridCol w="998574">
                  <a:extLst>
                    <a:ext uri="{9D8B030D-6E8A-4147-A177-3AD203B41FA5}">
                      <a16:colId xmlns:a16="http://schemas.microsoft.com/office/drawing/2014/main" val="20003"/>
                    </a:ext>
                  </a:extLst>
                </a:gridCol>
                <a:gridCol w="1137609">
                  <a:extLst>
                    <a:ext uri="{9D8B030D-6E8A-4147-A177-3AD203B41FA5}">
                      <a16:colId xmlns:a16="http://schemas.microsoft.com/office/drawing/2014/main" val="20004"/>
                    </a:ext>
                  </a:extLst>
                </a:gridCol>
                <a:gridCol w="911818">
                  <a:extLst>
                    <a:ext uri="{9D8B030D-6E8A-4147-A177-3AD203B41FA5}">
                      <a16:colId xmlns:a16="http://schemas.microsoft.com/office/drawing/2014/main" val="20005"/>
                    </a:ext>
                  </a:extLst>
                </a:gridCol>
                <a:gridCol w="1015999">
                  <a:extLst>
                    <a:ext uri="{9D8B030D-6E8A-4147-A177-3AD203B41FA5}">
                      <a16:colId xmlns:a16="http://schemas.microsoft.com/office/drawing/2014/main" val="20006"/>
                    </a:ext>
                  </a:extLst>
                </a:gridCol>
                <a:gridCol w="1134976">
                  <a:extLst>
                    <a:ext uri="{9D8B030D-6E8A-4147-A177-3AD203B41FA5}">
                      <a16:colId xmlns:a16="http://schemas.microsoft.com/office/drawing/2014/main" val="20007"/>
                    </a:ext>
                  </a:extLst>
                </a:gridCol>
                <a:gridCol w="897026">
                  <a:extLst>
                    <a:ext uri="{9D8B030D-6E8A-4147-A177-3AD203B41FA5}">
                      <a16:colId xmlns:a16="http://schemas.microsoft.com/office/drawing/2014/main" val="20008"/>
                    </a:ext>
                  </a:extLst>
                </a:gridCol>
              </a:tblGrid>
              <a:tr h="549023">
                <a:tc>
                  <a:txBody>
                    <a:bodyPr/>
                    <a:lstStyle/>
                    <a:p>
                      <a:endParaRPr lang="zh-CN" altLang="en-US" dirty="0">
                        <a:solidFill>
                          <a:schemeClr val="bg1"/>
                        </a:solidFill>
                      </a:endParaRPr>
                    </a:p>
                  </a:txBody>
                  <a:tcPr/>
                </a:tc>
                <a:tc>
                  <a:txBody>
                    <a:bodyPr/>
                    <a:lstStyle/>
                    <a:p>
                      <a:pPr algn="ctr"/>
                      <a:r>
                        <a:rPr lang="en-US" altLang="zh-CN" sz="3600" dirty="0" err="1" smtClean="0">
                          <a:solidFill>
                            <a:schemeClr val="bg1"/>
                          </a:solidFill>
                          <a:latin typeface="Arial" charset="0"/>
                          <a:ea typeface="Arial" charset="0"/>
                          <a:cs typeface="Arial" charset="0"/>
                        </a:rPr>
                        <a:t>sh</a:t>
                      </a:r>
                      <a:endParaRPr lang="zh-CN" altLang="en-US" sz="3600" dirty="0">
                        <a:solidFill>
                          <a:schemeClr val="bg1"/>
                        </a:solidFill>
                        <a:latin typeface="Arial" charset="0"/>
                        <a:ea typeface="Arial" charset="0"/>
                        <a:cs typeface="Arial" charset="0"/>
                      </a:endParaRPr>
                    </a:p>
                  </a:txBody>
                  <a:tcPr/>
                </a:tc>
                <a:tc>
                  <a:txBody>
                    <a:bodyPr/>
                    <a:lstStyle/>
                    <a:p>
                      <a:pPr algn="ctr"/>
                      <a:r>
                        <a:rPr lang="en-US" altLang="zh-CN" sz="3600" dirty="0" smtClean="0">
                          <a:solidFill>
                            <a:schemeClr val="bg1"/>
                          </a:solidFill>
                          <a:latin typeface="Arial" charset="0"/>
                          <a:ea typeface="Arial" charset="0"/>
                          <a:cs typeface="Arial" charset="0"/>
                        </a:rPr>
                        <a:t>y</a:t>
                      </a:r>
                      <a:endParaRPr lang="zh-CN" altLang="en-US" sz="3600" dirty="0">
                        <a:solidFill>
                          <a:schemeClr val="bg1"/>
                        </a:solidFill>
                        <a:latin typeface="Arial" charset="0"/>
                        <a:ea typeface="Arial" charset="0"/>
                        <a:cs typeface="Arial" charset="0"/>
                      </a:endParaRPr>
                    </a:p>
                  </a:txBody>
                  <a:tcPr/>
                </a:tc>
                <a:tc>
                  <a:txBody>
                    <a:bodyPr/>
                    <a:lstStyle/>
                    <a:p>
                      <a:pPr algn="ctr"/>
                      <a:r>
                        <a:rPr lang="en-US" altLang="zh-CN" sz="3600" dirty="0" smtClean="0">
                          <a:solidFill>
                            <a:schemeClr val="bg1"/>
                          </a:solidFill>
                          <a:latin typeface="Arial" charset="0"/>
                          <a:ea typeface="Arial" charset="0"/>
                          <a:cs typeface="Arial" charset="0"/>
                        </a:rPr>
                        <a:t>s</a:t>
                      </a:r>
                      <a:endParaRPr lang="zh-CN" altLang="en-US" sz="3600" dirty="0">
                        <a:solidFill>
                          <a:schemeClr val="bg1"/>
                        </a:solidFill>
                        <a:latin typeface="Arial" charset="0"/>
                        <a:ea typeface="Arial" charset="0"/>
                        <a:cs typeface="Arial" charset="0"/>
                      </a:endParaRPr>
                    </a:p>
                  </a:txBody>
                  <a:tcPr/>
                </a:tc>
                <a:tc>
                  <a:txBody>
                    <a:bodyPr/>
                    <a:lstStyle/>
                    <a:p>
                      <a:pPr algn="ctr"/>
                      <a:r>
                        <a:rPr lang="en-US" altLang="zh-CN" sz="3600" dirty="0" smtClean="0">
                          <a:solidFill>
                            <a:schemeClr val="bg1"/>
                          </a:solidFill>
                          <a:latin typeface="Arial" charset="0"/>
                          <a:ea typeface="Arial" charset="0"/>
                          <a:cs typeface="Arial" charset="0"/>
                        </a:rPr>
                        <a:t>w</a:t>
                      </a:r>
                      <a:endParaRPr lang="zh-CN" altLang="en-US" sz="3600" dirty="0">
                        <a:solidFill>
                          <a:schemeClr val="bg1"/>
                        </a:solidFill>
                        <a:latin typeface="Arial" charset="0"/>
                        <a:ea typeface="Arial" charset="0"/>
                        <a:cs typeface="Arial" charset="0"/>
                      </a:endParaRPr>
                    </a:p>
                  </a:txBody>
                  <a:tcPr/>
                </a:tc>
                <a:tc>
                  <a:txBody>
                    <a:bodyPr/>
                    <a:lstStyle/>
                    <a:p>
                      <a:pPr algn="ctr"/>
                      <a:r>
                        <a:rPr lang="en-US" altLang="zh-CN" sz="3600" dirty="0" smtClean="0">
                          <a:solidFill>
                            <a:schemeClr val="bg1"/>
                          </a:solidFill>
                          <a:latin typeface="Arial" charset="0"/>
                          <a:ea typeface="Arial" charset="0"/>
                          <a:cs typeface="Arial" charset="0"/>
                        </a:rPr>
                        <a:t>l</a:t>
                      </a:r>
                      <a:endParaRPr lang="zh-CN" altLang="en-US" sz="3600" dirty="0">
                        <a:solidFill>
                          <a:schemeClr val="bg1"/>
                        </a:solidFill>
                        <a:latin typeface="Arial" charset="0"/>
                        <a:ea typeface="Arial" charset="0"/>
                        <a:cs typeface="Arial" charset="0"/>
                      </a:endParaRPr>
                    </a:p>
                  </a:txBody>
                  <a:tcPr/>
                </a:tc>
                <a:tc>
                  <a:txBody>
                    <a:bodyPr/>
                    <a:lstStyle/>
                    <a:p>
                      <a:pPr algn="ctr"/>
                      <a:r>
                        <a:rPr lang="en-US" altLang="zh-CN" sz="3600" dirty="0" smtClean="0">
                          <a:solidFill>
                            <a:schemeClr val="bg1"/>
                          </a:solidFill>
                        </a:rPr>
                        <a:t>q</a:t>
                      </a:r>
                      <a:endParaRPr lang="zh-CN" altLang="en-US" sz="3600" dirty="0">
                        <a:solidFill>
                          <a:schemeClr val="bg1"/>
                        </a:solidFill>
                      </a:endParaRPr>
                    </a:p>
                  </a:txBody>
                  <a:tcPr/>
                </a:tc>
                <a:tc>
                  <a:txBody>
                    <a:bodyPr/>
                    <a:lstStyle/>
                    <a:p>
                      <a:pPr algn="ctr"/>
                      <a:r>
                        <a:rPr lang="en-US" altLang="zh-CN" sz="3600" dirty="0" smtClean="0">
                          <a:solidFill>
                            <a:schemeClr val="bg1"/>
                          </a:solidFill>
                        </a:rPr>
                        <a:t>b</a:t>
                      </a:r>
                      <a:endParaRPr lang="zh-CN" altLang="en-US" sz="3600" dirty="0">
                        <a:solidFill>
                          <a:schemeClr val="bg1"/>
                        </a:solidFill>
                      </a:endParaRPr>
                    </a:p>
                  </a:txBody>
                  <a:tcPr/>
                </a:tc>
                <a:tc>
                  <a:txBody>
                    <a:bodyPr/>
                    <a:lstStyle/>
                    <a:p>
                      <a:pPr algn="ctr"/>
                      <a:r>
                        <a:rPr lang="en-US" altLang="zh-CN" sz="3600" dirty="0" smtClean="0">
                          <a:solidFill>
                            <a:schemeClr val="bg1"/>
                          </a:solidFill>
                        </a:rPr>
                        <a:t>j</a:t>
                      </a:r>
                      <a:endParaRPr lang="zh-CN" altLang="en-US" sz="3600" dirty="0">
                        <a:solidFill>
                          <a:schemeClr val="bg1"/>
                        </a:solidFill>
                      </a:endParaRPr>
                    </a:p>
                  </a:txBody>
                  <a:tcPr/>
                </a:tc>
                <a:extLst>
                  <a:ext uri="{0D108BD9-81ED-4DB2-BD59-A6C34878D82A}">
                    <a16:rowId xmlns:a16="http://schemas.microsoft.com/office/drawing/2014/main" val="10000"/>
                  </a:ext>
                </a:extLst>
              </a:tr>
              <a:tr h="549023">
                <a:tc>
                  <a:txBody>
                    <a:bodyPr/>
                    <a:lstStyle/>
                    <a:p>
                      <a:pPr algn="ctr"/>
                      <a:r>
                        <a:rPr lang="en-US" altLang="zh-CN" sz="3600" dirty="0" smtClean="0">
                          <a:solidFill>
                            <a:srgbClr val="FF0000"/>
                          </a:solidFill>
                          <a:latin typeface="Arial" charset="0"/>
                          <a:ea typeface="Arial" charset="0"/>
                          <a:cs typeface="Arial" charset="0"/>
                        </a:rPr>
                        <a:t>u</a:t>
                      </a:r>
                      <a:endParaRPr lang="zh-CN" altLang="en-US" sz="3600" dirty="0">
                        <a:solidFill>
                          <a:srgbClr val="FF0000"/>
                        </a:solidFill>
                        <a:latin typeface="Arial" charset="0"/>
                        <a:ea typeface="Arial" charset="0"/>
                        <a:cs typeface="Arial" charset="0"/>
                      </a:endParaRPr>
                    </a:p>
                  </a:txBody>
                  <a:tcPr/>
                </a:tc>
                <a:tc>
                  <a:txBody>
                    <a:bodyPr/>
                    <a:lstStyle/>
                    <a:p>
                      <a:pPr algn="ctr"/>
                      <a:r>
                        <a:rPr lang="en-US" altLang="zh-CN" sz="2800" dirty="0" err="1" smtClean="0">
                          <a:solidFill>
                            <a:schemeClr val="accent1"/>
                          </a:solidFill>
                          <a:latin typeface="Arial" charset="0"/>
                          <a:ea typeface="Arial" charset="0"/>
                          <a:cs typeface="Arial" charset="0"/>
                        </a:rPr>
                        <a:t>sh</a:t>
                      </a:r>
                      <a:r>
                        <a:rPr lang="en-US" altLang="zh-CN" sz="2800" dirty="0" err="1" smtClean="0">
                          <a:solidFill>
                            <a:srgbClr val="FF0000"/>
                          </a:solidFill>
                          <a:latin typeface="Arial" charset="0"/>
                          <a:ea typeface="Arial" charset="0"/>
                          <a:cs typeface="Arial" charset="0"/>
                        </a:rPr>
                        <a:t>u</a:t>
                      </a:r>
                      <a:endParaRPr lang="zh-CN" altLang="en-US" sz="2800" dirty="0">
                        <a:solidFill>
                          <a:srgbClr val="FF0000"/>
                        </a:solidFill>
                        <a:latin typeface="Arial" charset="0"/>
                        <a:ea typeface="Arial" charset="0"/>
                        <a:cs typeface="Arial" charset="0"/>
                      </a:endParaRPr>
                    </a:p>
                  </a:txBody>
                  <a:tcPr/>
                </a:tc>
                <a:tc>
                  <a:txBody>
                    <a:bodyPr/>
                    <a:lstStyle/>
                    <a:p>
                      <a:pPr algn="ctr"/>
                      <a:endParaRPr lang="zh-CN" altLang="en-US" dirty="0"/>
                    </a:p>
                  </a:txBody>
                  <a:tcPr/>
                </a:tc>
                <a:tc>
                  <a:txBody>
                    <a:bodyPr/>
                    <a:lstStyle/>
                    <a:p>
                      <a:pPr algn="ctr"/>
                      <a:r>
                        <a:rPr lang="en-US" altLang="zh-CN" sz="2800" dirty="0" err="1" smtClean="0">
                          <a:solidFill>
                            <a:schemeClr val="accent1"/>
                          </a:solidFill>
                          <a:latin typeface="Arial" charset="0"/>
                          <a:ea typeface="Arial" charset="0"/>
                          <a:cs typeface="Arial" charset="0"/>
                        </a:rPr>
                        <a:t>s</a:t>
                      </a:r>
                      <a:r>
                        <a:rPr lang="en-US" altLang="zh-CN" sz="2800" dirty="0" err="1" smtClean="0">
                          <a:solidFill>
                            <a:srgbClr val="FF0000"/>
                          </a:solidFill>
                          <a:latin typeface="Arial" charset="0"/>
                          <a:ea typeface="Arial" charset="0"/>
                          <a:cs typeface="Arial" charset="0"/>
                        </a:rPr>
                        <a:t>u</a:t>
                      </a:r>
                      <a:endParaRPr lang="zh-CN" altLang="en-US" sz="2800" dirty="0">
                        <a:solidFill>
                          <a:srgbClr val="FF0000"/>
                        </a:solidFill>
                        <a:latin typeface="Arial" charset="0"/>
                        <a:ea typeface="Arial" charset="0"/>
                        <a:cs typeface="Arial" charset="0"/>
                      </a:endParaRPr>
                    </a:p>
                  </a:txBody>
                  <a:tcPr/>
                </a:tc>
                <a:tc>
                  <a:txBody>
                    <a:bodyPr/>
                    <a:lstStyle/>
                    <a:p>
                      <a:pPr algn="ctr"/>
                      <a:r>
                        <a:rPr lang="en-US" altLang="zh-CN" sz="2800" dirty="0" err="1" smtClean="0">
                          <a:solidFill>
                            <a:schemeClr val="accent1"/>
                          </a:solidFill>
                          <a:latin typeface="Arial" charset="0"/>
                          <a:ea typeface="Arial" charset="0"/>
                          <a:cs typeface="Arial" charset="0"/>
                        </a:rPr>
                        <a:t>w</a:t>
                      </a:r>
                      <a:r>
                        <a:rPr lang="en-US" altLang="zh-CN" sz="2800" dirty="0" err="1" smtClean="0">
                          <a:solidFill>
                            <a:srgbClr val="FF0000"/>
                          </a:solidFill>
                          <a:latin typeface="Arial" charset="0"/>
                          <a:ea typeface="Arial" charset="0"/>
                          <a:cs typeface="Arial" charset="0"/>
                        </a:rPr>
                        <a:t>u</a:t>
                      </a:r>
                      <a:endParaRPr lang="zh-CN" altLang="en-US" sz="2800" dirty="0">
                        <a:solidFill>
                          <a:srgbClr val="FF0000"/>
                        </a:solidFill>
                        <a:latin typeface="Arial" charset="0"/>
                        <a:ea typeface="Arial" charset="0"/>
                        <a:cs typeface="Arial" charset="0"/>
                      </a:endParaRPr>
                    </a:p>
                  </a:txBody>
                  <a:tcPr/>
                </a:tc>
                <a:tc>
                  <a:txBody>
                    <a:bodyPr/>
                    <a:lstStyle/>
                    <a:p>
                      <a:pPr algn="ctr"/>
                      <a:r>
                        <a:rPr lang="en-US" altLang="zh-CN" sz="2800" dirty="0" err="1" smtClean="0">
                          <a:solidFill>
                            <a:schemeClr val="accent1"/>
                          </a:solidFill>
                          <a:latin typeface="Arial" charset="0"/>
                          <a:ea typeface="Arial" charset="0"/>
                          <a:cs typeface="Arial" charset="0"/>
                        </a:rPr>
                        <a:t>l</a:t>
                      </a:r>
                      <a:r>
                        <a:rPr lang="en-US" altLang="zh-CN" sz="2800" dirty="0" err="1" smtClean="0">
                          <a:solidFill>
                            <a:srgbClr val="FF0000"/>
                          </a:solidFill>
                          <a:latin typeface="Arial" charset="0"/>
                          <a:ea typeface="Arial" charset="0"/>
                          <a:cs typeface="Arial" charset="0"/>
                        </a:rPr>
                        <a:t>u</a:t>
                      </a:r>
                      <a:endParaRPr lang="zh-CN" altLang="en-US" sz="2800" dirty="0">
                        <a:solidFill>
                          <a:srgbClr val="FF0000"/>
                        </a:solidFill>
                        <a:latin typeface="Arial" charset="0"/>
                        <a:ea typeface="Arial" charset="0"/>
                        <a:cs typeface="Arial" charset="0"/>
                      </a:endParaRPr>
                    </a:p>
                  </a:txBody>
                  <a:tcPr/>
                </a:tc>
                <a:tc>
                  <a:txBody>
                    <a:bodyPr/>
                    <a:lstStyle/>
                    <a:p>
                      <a:pPr algn="ctr"/>
                      <a:endParaRPr lang="zh-CN" altLang="en-US" sz="2800" dirty="0">
                        <a:latin typeface="Arial" charset="0"/>
                        <a:ea typeface="Arial" charset="0"/>
                        <a:cs typeface="Arial" charset="0"/>
                      </a:endParaRPr>
                    </a:p>
                  </a:txBody>
                  <a:tcPr/>
                </a:tc>
                <a:tc>
                  <a:txBody>
                    <a:bodyPr/>
                    <a:lstStyle/>
                    <a:p>
                      <a:pPr algn="ctr"/>
                      <a:r>
                        <a:rPr lang="en-US" altLang="zh-CN" sz="2800" dirty="0" err="1" smtClean="0">
                          <a:solidFill>
                            <a:schemeClr val="accent1"/>
                          </a:solidFill>
                          <a:latin typeface="Arial" charset="0"/>
                          <a:ea typeface="Arial" charset="0"/>
                          <a:cs typeface="Arial" charset="0"/>
                        </a:rPr>
                        <a:t>b</a:t>
                      </a:r>
                      <a:r>
                        <a:rPr lang="en-US" altLang="zh-CN" sz="2800" dirty="0" err="1" smtClean="0">
                          <a:solidFill>
                            <a:srgbClr val="FF0000"/>
                          </a:solidFill>
                          <a:latin typeface="Arial" charset="0"/>
                          <a:ea typeface="Arial" charset="0"/>
                          <a:cs typeface="Arial" charset="0"/>
                        </a:rPr>
                        <a:t>u</a:t>
                      </a:r>
                      <a:endParaRPr lang="zh-CN" altLang="en-US" sz="2800" dirty="0">
                        <a:solidFill>
                          <a:srgbClr val="FF0000"/>
                        </a:solidFill>
                        <a:latin typeface="Arial" charset="0"/>
                        <a:ea typeface="Arial" charset="0"/>
                        <a:cs typeface="Arial" charset="0"/>
                      </a:endParaRPr>
                    </a:p>
                  </a:txBody>
                  <a:tcPr/>
                </a:tc>
                <a:tc>
                  <a:txBody>
                    <a:bodyPr/>
                    <a:lstStyle/>
                    <a:p>
                      <a:pPr algn="ctr"/>
                      <a:endParaRPr lang="zh-CN" altLang="en-US" sz="2800" dirty="0">
                        <a:latin typeface="Arial" charset="0"/>
                        <a:ea typeface="Arial" charset="0"/>
                        <a:cs typeface="Arial" charset="0"/>
                      </a:endParaRPr>
                    </a:p>
                  </a:txBody>
                  <a:tcPr/>
                </a:tc>
                <a:extLst>
                  <a:ext uri="{0D108BD9-81ED-4DB2-BD59-A6C34878D82A}">
                    <a16:rowId xmlns:a16="http://schemas.microsoft.com/office/drawing/2014/main" val="10001"/>
                  </a:ext>
                </a:extLst>
              </a:tr>
              <a:tr h="549023">
                <a:tc>
                  <a:txBody>
                    <a:bodyPr/>
                    <a:lstStyle/>
                    <a:p>
                      <a:pPr algn="ctr"/>
                      <a:r>
                        <a:rPr lang="en-US" altLang="zh-CN" sz="3600" dirty="0" err="1" smtClean="0">
                          <a:solidFill>
                            <a:srgbClr val="FF0000"/>
                          </a:solidFill>
                          <a:latin typeface="Arial" charset="0"/>
                          <a:ea typeface="Arial" charset="0"/>
                          <a:cs typeface="Arial" charset="0"/>
                        </a:rPr>
                        <a:t>i</a:t>
                      </a:r>
                      <a:endParaRPr lang="zh-CN" altLang="en-US" sz="3600" dirty="0">
                        <a:solidFill>
                          <a:srgbClr val="FF0000"/>
                        </a:solidFill>
                        <a:latin typeface="Arial" charset="0"/>
                        <a:ea typeface="Arial" charset="0"/>
                        <a:cs typeface="Arial" charset="0"/>
                      </a:endParaRPr>
                    </a:p>
                  </a:txBody>
                  <a:tcPr/>
                </a:tc>
                <a:tc>
                  <a:txBody>
                    <a:bodyPr/>
                    <a:lstStyle/>
                    <a:p>
                      <a:pPr algn="ctr"/>
                      <a:r>
                        <a:rPr lang="en-US" altLang="zh-CN" sz="2800" dirty="0" err="1" smtClean="0">
                          <a:solidFill>
                            <a:schemeClr val="accent1"/>
                          </a:solidFill>
                          <a:latin typeface="Arial" charset="0"/>
                          <a:ea typeface="Arial" charset="0"/>
                          <a:cs typeface="Arial" charset="0"/>
                        </a:rPr>
                        <a:t>sh</a:t>
                      </a:r>
                      <a:r>
                        <a:rPr lang="en-US" altLang="zh-CN" sz="2800" dirty="0" err="1" smtClean="0">
                          <a:solidFill>
                            <a:srgbClr val="FF0000"/>
                          </a:solidFill>
                          <a:latin typeface="Arial" charset="0"/>
                          <a:ea typeface="Arial" charset="0"/>
                          <a:cs typeface="Arial" charset="0"/>
                        </a:rPr>
                        <a:t>i</a:t>
                      </a:r>
                      <a:endParaRPr lang="zh-CN" altLang="en-US" sz="2800" dirty="0">
                        <a:solidFill>
                          <a:srgbClr val="FF0000"/>
                        </a:solidFill>
                        <a:latin typeface="Arial" charset="0"/>
                        <a:ea typeface="Arial" charset="0"/>
                        <a:cs typeface="Arial" charset="0"/>
                      </a:endParaRPr>
                    </a:p>
                  </a:txBody>
                  <a:tcPr/>
                </a:tc>
                <a:tc>
                  <a:txBody>
                    <a:bodyPr/>
                    <a:lstStyle/>
                    <a:p>
                      <a:pPr algn="ctr"/>
                      <a:r>
                        <a:rPr lang="en-US" altLang="zh-CN" sz="2800" dirty="0" err="1" smtClean="0">
                          <a:solidFill>
                            <a:schemeClr val="accent1"/>
                          </a:solidFill>
                          <a:latin typeface="Arial" charset="0"/>
                          <a:ea typeface="Arial" charset="0"/>
                          <a:cs typeface="Arial" charset="0"/>
                        </a:rPr>
                        <a:t>y</a:t>
                      </a:r>
                      <a:r>
                        <a:rPr lang="en-US" altLang="zh-CN" sz="2800" dirty="0" err="1" smtClean="0">
                          <a:solidFill>
                            <a:srgbClr val="FF0000"/>
                          </a:solidFill>
                          <a:latin typeface="Arial" charset="0"/>
                          <a:ea typeface="Arial" charset="0"/>
                          <a:cs typeface="Arial" charset="0"/>
                        </a:rPr>
                        <a:t>i</a:t>
                      </a:r>
                      <a:endParaRPr lang="zh-CN" altLang="en-US" sz="2800" dirty="0">
                        <a:solidFill>
                          <a:srgbClr val="FF0000"/>
                        </a:solidFill>
                        <a:latin typeface="Arial" charset="0"/>
                        <a:ea typeface="Arial" charset="0"/>
                        <a:cs typeface="Arial" charset="0"/>
                      </a:endParaRPr>
                    </a:p>
                  </a:txBody>
                  <a:tcPr/>
                </a:tc>
                <a:tc>
                  <a:txBody>
                    <a:bodyPr/>
                    <a:lstStyle/>
                    <a:p>
                      <a:pPr algn="ctr"/>
                      <a:r>
                        <a:rPr lang="en-US" altLang="zh-CN" sz="2800" dirty="0" err="1" smtClean="0">
                          <a:solidFill>
                            <a:schemeClr val="accent1"/>
                          </a:solidFill>
                          <a:latin typeface="Arial" charset="0"/>
                          <a:ea typeface="Arial" charset="0"/>
                          <a:cs typeface="Arial" charset="0"/>
                        </a:rPr>
                        <a:t>s</a:t>
                      </a:r>
                      <a:r>
                        <a:rPr lang="en-US" altLang="zh-CN" sz="2800" dirty="0" err="1" smtClean="0">
                          <a:solidFill>
                            <a:srgbClr val="FF0000"/>
                          </a:solidFill>
                          <a:latin typeface="Arial" charset="0"/>
                          <a:ea typeface="Arial" charset="0"/>
                          <a:cs typeface="Arial" charset="0"/>
                        </a:rPr>
                        <a:t>i</a:t>
                      </a:r>
                      <a:endParaRPr lang="zh-CN" altLang="en-US" sz="2800" dirty="0">
                        <a:solidFill>
                          <a:srgbClr val="FF0000"/>
                        </a:solidFill>
                        <a:latin typeface="Arial" charset="0"/>
                        <a:ea typeface="Arial" charset="0"/>
                        <a:cs typeface="Arial" charset="0"/>
                      </a:endParaRPr>
                    </a:p>
                  </a:txBody>
                  <a:tcPr/>
                </a:tc>
                <a:tc>
                  <a:txBody>
                    <a:bodyPr/>
                    <a:lstStyle/>
                    <a:p>
                      <a:pPr algn="ctr"/>
                      <a:endParaRPr lang="zh-CN" altLang="en-US" sz="2800" dirty="0">
                        <a:latin typeface="Arial" charset="0"/>
                        <a:ea typeface="Arial" charset="0"/>
                        <a:cs typeface="Arial" charset="0"/>
                      </a:endParaRPr>
                    </a:p>
                  </a:txBody>
                  <a:tcPr/>
                </a:tc>
                <a:tc>
                  <a:txBody>
                    <a:bodyPr/>
                    <a:lstStyle/>
                    <a:p>
                      <a:pPr algn="ctr"/>
                      <a:r>
                        <a:rPr lang="en-US" altLang="zh-CN" sz="2800" dirty="0" smtClean="0">
                          <a:solidFill>
                            <a:schemeClr val="accent1"/>
                          </a:solidFill>
                          <a:latin typeface="Arial" charset="0"/>
                          <a:ea typeface="Arial" charset="0"/>
                          <a:cs typeface="Arial" charset="0"/>
                        </a:rPr>
                        <a:t>l</a:t>
                      </a:r>
                      <a:r>
                        <a:rPr lang="en-US" altLang="zh-CN" sz="2800" dirty="0" smtClean="0">
                          <a:solidFill>
                            <a:srgbClr val="FF0000"/>
                          </a:solidFill>
                          <a:latin typeface="Arial" charset="0"/>
                          <a:ea typeface="Arial" charset="0"/>
                          <a:cs typeface="Arial" charset="0"/>
                        </a:rPr>
                        <a:t>i</a:t>
                      </a:r>
                      <a:endParaRPr lang="zh-CN" altLang="en-US" sz="2800" dirty="0">
                        <a:solidFill>
                          <a:srgbClr val="FF0000"/>
                        </a:solidFill>
                        <a:latin typeface="Arial" charset="0"/>
                        <a:ea typeface="Arial" charset="0"/>
                        <a:cs typeface="Arial" charset="0"/>
                      </a:endParaRPr>
                    </a:p>
                  </a:txBody>
                  <a:tcPr/>
                </a:tc>
                <a:tc>
                  <a:txBody>
                    <a:bodyPr/>
                    <a:lstStyle/>
                    <a:p>
                      <a:pPr algn="ctr"/>
                      <a:r>
                        <a:rPr lang="en-US" altLang="zh-CN" sz="2800" dirty="0" smtClean="0">
                          <a:solidFill>
                            <a:schemeClr val="accent1"/>
                          </a:solidFill>
                          <a:latin typeface="Arial" charset="0"/>
                          <a:ea typeface="Arial" charset="0"/>
                          <a:cs typeface="Arial" charset="0"/>
                        </a:rPr>
                        <a:t>q</a:t>
                      </a:r>
                      <a:r>
                        <a:rPr lang="en-US" altLang="zh-CN" sz="2800" dirty="0" smtClean="0">
                          <a:solidFill>
                            <a:srgbClr val="FF0000"/>
                          </a:solidFill>
                          <a:latin typeface="Arial" charset="0"/>
                          <a:ea typeface="Arial" charset="0"/>
                          <a:cs typeface="Arial" charset="0"/>
                        </a:rPr>
                        <a:t>i</a:t>
                      </a:r>
                      <a:endParaRPr lang="zh-CN" altLang="en-US" sz="2800" dirty="0">
                        <a:solidFill>
                          <a:srgbClr val="FF0000"/>
                        </a:solidFill>
                        <a:latin typeface="Arial" charset="0"/>
                        <a:ea typeface="Arial" charset="0"/>
                        <a:cs typeface="Arial" charset="0"/>
                      </a:endParaRPr>
                    </a:p>
                  </a:txBody>
                  <a:tcPr/>
                </a:tc>
                <a:tc>
                  <a:txBody>
                    <a:bodyPr/>
                    <a:lstStyle/>
                    <a:p>
                      <a:pPr algn="ctr"/>
                      <a:r>
                        <a:rPr lang="en-US" altLang="zh-CN" sz="2800" dirty="0" smtClean="0">
                          <a:solidFill>
                            <a:schemeClr val="accent1"/>
                          </a:solidFill>
                          <a:latin typeface="Arial" charset="0"/>
                          <a:ea typeface="Arial" charset="0"/>
                          <a:cs typeface="Arial" charset="0"/>
                        </a:rPr>
                        <a:t>b</a:t>
                      </a:r>
                      <a:r>
                        <a:rPr lang="en-US" altLang="zh-CN" sz="2800" dirty="0" smtClean="0">
                          <a:solidFill>
                            <a:srgbClr val="FF0000"/>
                          </a:solidFill>
                          <a:latin typeface="Arial" charset="0"/>
                          <a:ea typeface="Arial" charset="0"/>
                          <a:cs typeface="Arial" charset="0"/>
                        </a:rPr>
                        <a:t>i</a:t>
                      </a:r>
                      <a:endParaRPr lang="zh-CN" altLang="en-US" sz="2800" dirty="0">
                        <a:solidFill>
                          <a:srgbClr val="FF0000"/>
                        </a:solidFill>
                        <a:latin typeface="Arial" charset="0"/>
                        <a:ea typeface="Arial" charset="0"/>
                        <a:cs typeface="Arial" charset="0"/>
                      </a:endParaRPr>
                    </a:p>
                  </a:txBody>
                  <a:tcPr/>
                </a:tc>
                <a:tc>
                  <a:txBody>
                    <a:bodyPr/>
                    <a:lstStyle/>
                    <a:p>
                      <a:pPr algn="ctr"/>
                      <a:r>
                        <a:rPr lang="en-US" altLang="zh-CN" sz="2800" dirty="0" err="1" smtClean="0">
                          <a:solidFill>
                            <a:schemeClr val="accent1"/>
                          </a:solidFill>
                          <a:latin typeface="Arial" charset="0"/>
                          <a:ea typeface="Arial" charset="0"/>
                          <a:cs typeface="Arial" charset="0"/>
                        </a:rPr>
                        <a:t>j</a:t>
                      </a:r>
                      <a:r>
                        <a:rPr lang="en-US" altLang="zh-CN" sz="2800" dirty="0" err="1" smtClean="0">
                          <a:solidFill>
                            <a:srgbClr val="FF0000"/>
                          </a:solidFill>
                          <a:latin typeface="Arial" charset="0"/>
                          <a:ea typeface="Arial" charset="0"/>
                          <a:cs typeface="Arial" charset="0"/>
                        </a:rPr>
                        <a:t>i</a:t>
                      </a:r>
                      <a:endParaRPr lang="zh-CN" altLang="en-US" sz="2800" dirty="0">
                        <a:solidFill>
                          <a:srgbClr val="FF0000"/>
                        </a:solidFill>
                        <a:latin typeface="Arial" charset="0"/>
                        <a:ea typeface="Arial" charset="0"/>
                        <a:cs typeface="Arial" charset="0"/>
                      </a:endParaRPr>
                    </a:p>
                  </a:txBody>
                  <a:tcPr/>
                </a:tc>
                <a:extLst>
                  <a:ext uri="{0D108BD9-81ED-4DB2-BD59-A6C34878D82A}">
                    <a16:rowId xmlns:a16="http://schemas.microsoft.com/office/drawing/2014/main" val="10002"/>
                  </a:ext>
                </a:extLst>
              </a:tr>
              <a:tr h="549023">
                <a:tc>
                  <a:txBody>
                    <a:bodyPr/>
                    <a:lstStyle/>
                    <a:p>
                      <a:pPr algn="ctr"/>
                      <a:r>
                        <a:rPr lang="en-US" altLang="zh-CN" sz="3600" dirty="0" err="1" smtClean="0">
                          <a:solidFill>
                            <a:srgbClr val="FF0000"/>
                          </a:solidFill>
                          <a:latin typeface="Arial" charset="0"/>
                          <a:ea typeface="Arial" charset="0"/>
                          <a:cs typeface="Arial" charset="0"/>
                        </a:rPr>
                        <a:t>er</a:t>
                      </a:r>
                      <a:endParaRPr lang="zh-CN" altLang="en-US" sz="3600" dirty="0">
                        <a:solidFill>
                          <a:srgbClr val="FF0000"/>
                        </a:solidFill>
                        <a:latin typeface="Arial" charset="0"/>
                        <a:ea typeface="Arial" charset="0"/>
                        <a:cs typeface="Arial" charset="0"/>
                      </a:endParaRPr>
                    </a:p>
                  </a:txBody>
                  <a:tcPr/>
                </a:tc>
                <a:tc>
                  <a:txBody>
                    <a:bodyPr/>
                    <a:lstStyle/>
                    <a:p>
                      <a:pPr algn="ctr"/>
                      <a:endParaRPr lang="zh-CN" altLang="en-US" sz="2800" dirty="0">
                        <a:latin typeface="Arial" charset="0"/>
                        <a:ea typeface="Arial" charset="0"/>
                        <a:cs typeface="Arial" charset="0"/>
                      </a:endParaRPr>
                    </a:p>
                  </a:txBody>
                  <a:tcPr/>
                </a:tc>
                <a:tc>
                  <a:txBody>
                    <a:bodyPr/>
                    <a:lstStyle/>
                    <a:p>
                      <a:pPr algn="ctr"/>
                      <a:endParaRPr lang="zh-CN" altLang="en-US" sz="2800" dirty="0">
                        <a:latin typeface="Arial" charset="0"/>
                        <a:ea typeface="Arial" charset="0"/>
                        <a:cs typeface="Arial" charset="0"/>
                      </a:endParaRPr>
                    </a:p>
                  </a:txBody>
                  <a:tcPr/>
                </a:tc>
                <a:tc>
                  <a:txBody>
                    <a:bodyPr/>
                    <a:lstStyle/>
                    <a:p>
                      <a:pPr algn="ctr"/>
                      <a:endParaRPr lang="zh-CN" altLang="en-US" sz="2800" dirty="0">
                        <a:latin typeface="Arial" charset="0"/>
                        <a:ea typeface="Arial" charset="0"/>
                        <a:cs typeface="Arial" charset="0"/>
                      </a:endParaRPr>
                    </a:p>
                  </a:txBody>
                  <a:tcPr/>
                </a:tc>
                <a:tc>
                  <a:txBody>
                    <a:bodyPr/>
                    <a:lstStyle/>
                    <a:p>
                      <a:pPr algn="ctr"/>
                      <a:endParaRPr lang="zh-CN" altLang="en-US" sz="2800" dirty="0">
                        <a:latin typeface="Arial" charset="0"/>
                        <a:ea typeface="Arial" charset="0"/>
                        <a:cs typeface="Arial" charset="0"/>
                      </a:endParaRPr>
                    </a:p>
                  </a:txBody>
                  <a:tcPr/>
                </a:tc>
                <a:tc>
                  <a:txBody>
                    <a:bodyPr/>
                    <a:lstStyle/>
                    <a:p>
                      <a:pPr algn="ctr"/>
                      <a:endParaRPr lang="zh-CN" altLang="en-US" sz="2800">
                        <a:latin typeface="Arial" charset="0"/>
                        <a:ea typeface="Arial" charset="0"/>
                        <a:cs typeface="Arial" charset="0"/>
                      </a:endParaRPr>
                    </a:p>
                  </a:txBody>
                  <a:tcPr/>
                </a:tc>
                <a:tc>
                  <a:txBody>
                    <a:bodyPr/>
                    <a:lstStyle/>
                    <a:p>
                      <a:pPr algn="ctr"/>
                      <a:endParaRPr lang="zh-CN" altLang="en-US" sz="2800">
                        <a:latin typeface="Arial" charset="0"/>
                        <a:ea typeface="Arial" charset="0"/>
                        <a:cs typeface="Arial" charset="0"/>
                      </a:endParaRPr>
                    </a:p>
                  </a:txBody>
                  <a:tcPr/>
                </a:tc>
                <a:tc>
                  <a:txBody>
                    <a:bodyPr/>
                    <a:lstStyle/>
                    <a:p>
                      <a:pPr algn="ctr"/>
                      <a:endParaRPr lang="zh-CN" altLang="en-US" sz="2800">
                        <a:latin typeface="Arial" charset="0"/>
                        <a:ea typeface="Arial" charset="0"/>
                        <a:cs typeface="Arial" charset="0"/>
                      </a:endParaRPr>
                    </a:p>
                  </a:txBody>
                  <a:tcPr/>
                </a:tc>
                <a:tc>
                  <a:txBody>
                    <a:bodyPr/>
                    <a:lstStyle/>
                    <a:p>
                      <a:pPr algn="ctr"/>
                      <a:endParaRPr lang="zh-CN" altLang="en-US" sz="2800">
                        <a:latin typeface="Arial" charset="0"/>
                        <a:ea typeface="Arial" charset="0"/>
                        <a:cs typeface="Arial" charset="0"/>
                      </a:endParaRPr>
                    </a:p>
                  </a:txBody>
                  <a:tcPr/>
                </a:tc>
                <a:extLst>
                  <a:ext uri="{0D108BD9-81ED-4DB2-BD59-A6C34878D82A}">
                    <a16:rowId xmlns:a16="http://schemas.microsoft.com/office/drawing/2014/main" val="10003"/>
                  </a:ext>
                </a:extLst>
              </a:tr>
              <a:tr h="810463">
                <a:tc>
                  <a:txBody>
                    <a:bodyPr/>
                    <a:lstStyle/>
                    <a:p>
                      <a:pPr algn="ctr"/>
                      <a:r>
                        <a:rPr lang="en-US" altLang="zh-CN" sz="3600" dirty="0" smtClean="0">
                          <a:solidFill>
                            <a:srgbClr val="FF0000"/>
                          </a:solidFill>
                          <a:latin typeface="Arial" charset="0"/>
                          <a:ea typeface="Arial" charset="0"/>
                          <a:cs typeface="Arial" charset="0"/>
                        </a:rPr>
                        <a:t>an</a:t>
                      </a:r>
                      <a:endParaRPr lang="zh-CN" altLang="en-US" sz="3600" dirty="0">
                        <a:solidFill>
                          <a:srgbClr val="FF0000"/>
                        </a:solidFill>
                        <a:latin typeface="Arial" charset="0"/>
                        <a:ea typeface="Arial" charset="0"/>
                        <a:cs typeface="Arial" charset="0"/>
                      </a:endParaRPr>
                    </a:p>
                  </a:txBody>
                  <a:tcPr/>
                </a:tc>
                <a:tc>
                  <a:txBody>
                    <a:bodyPr/>
                    <a:lstStyle/>
                    <a:p>
                      <a:pPr algn="ctr"/>
                      <a:r>
                        <a:rPr lang="en-US" altLang="zh-CN" sz="2800" dirty="0" err="1" smtClean="0">
                          <a:solidFill>
                            <a:schemeClr val="accent1"/>
                          </a:solidFill>
                          <a:latin typeface="Arial" charset="0"/>
                          <a:ea typeface="Arial" charset="0"/>
                          <a:cs typeface="Arial" charset="0"/>
                        </a:rPr>
                        <a:t>sh</a:t>
                      </a:r>
                      <a:r>
                        <a:rPr lang="en-US" altLang="zh-CN" sz="2800" dirty="0" err="1" smtClean="0">
                          <a:solidFill>
                            <a:srgbClr val="FF0000"/>
                          </a:solidFill>
                          <a:latin typeface="Arial" charset="0"/>
                          <a:ea typeface="Arial" charset="0"/>
                          <a:cs typeface="Arial" charset="0"/>
                        </a:rPr>
                        <a:t>an</a:t>
                      </a:r>
                      <a:endParaRPr lang="zh-CN" altLang="en-US" sz="2800" dirty="0">
                        <a:solidFill>
                          <a:srgbClr val="FF0000"/>
                        </a:solidFill>
                        <a:latin typeface="Arial" charset="0"/>
                        <a:ea typeface="Arial" charset="0"/>
                        <a:cs typeface="Arial" charset="0"/>
                      </a:endParaRPr>
                    </a:p>
                  </a:txBody>
                  <a:tcPr/>
                </a:tc>
                <a:tc>
                  <a:txBody>
                    <a:bodyPr/>
                    <a:lstStyle/>
                    <a:p>
                      <a:pPr algn="ctr"/>
                      <a:r>
                        <a:rPr lang="en-US" altLang="zh-CN" sz="2800" dirty="0" err="1" smtClean="0">
                          <a:solidFill>
                            <a:schemeClr val="accent1"/>
                          </a:solidFill>
                          <a:latin typeface="Arial" charset="0"/>
                          <a:ea typeface="Arial" charset="0"/>
                          <a:cs typeface="Arial" charset="0"/>
                        </a:rPr>
                        <a:t>y</a:t>
                      </a:r>
                      <a:r>
                        <a:rPr lang="en-US" altLang="zh-CN" sz="2800" dirty="0" err="1" smtClean="0">
                          <a:solidFill>
                            <a:srgbClr val="FF0000"/>
                          </a:solidFill>
                          <a:latin typeface="Arial" charset="0"/>
                          <a:ea typeface="Arial" charset="0"/>
                          <a:cs typeface="Arial" charset="0"/>
                        </a:rPr>
                        <a:t>an</a:t>
                      </a:r>
                      <a:endParaRPr lang="zh-CN" altLang="en-US" sz="2800" dirty="0">
                        <a:solidFill>
                          <a:srgbClr val="FF0000"/>
                        </a:solidFill>
                        <a:latin typeface="Arial" charset="0"/>
                        <a:ea typeface="Arial" charset="0"/>
                        <a:cs typeface="Arial" charset="0"/>
                      </a:endParaRPr>
                    </a:p>
                  </a:txBody>
                  <a:tcPr/>
                </a:tc>
                <a:tc>
                  <a:txBody>
                    <a:bodyPr/>
                    <a:lstStyle/>
                    <a:p>
                      <a:pPr algn="ctr"/>
                      <a:r>
                        <a:rPr lang="en-US" altLang="zh-CN" sz="2800" dirty="0" smtClean="0">
                          <a:solidFill>
                            <a:schemeClr val="accent1"/>
                          </a:solidFill>
                          <a:latin typeface="Arial" charset="0"/>
                          <a:ea typeface="Arial" charset="0"/>
                          <a:cs typeface="Arial" charset="0"/>
                        </a:rPr>
                        <a:t>s</a:t>
                      </a:r>
                      <a:r>
                        <a:rPr lang="en-US" altLang="zh-CN" sz="2800" dirty="0" smtClean="0">
                          <a:solidFill>
                            <a:srgbClr val="FF0000"/>
                          </a:solidFill>
                          <a:latin typeface="Arial" charset="0"/>
                          <a:ea typeface="Arial" charset="0"/>
                          <a:cs typeface="Arial" charset="0"/>
                        </a:rPr>
                        <a:t>an</a:t>
                      </a:r>
                      <a:endParaRPr lang="zh-CN" altLang="en-US" sz="2800" dirty="0">
                        <a:solidFill>
                          <a:srgbClr val="FF0000"/>
                        </a:solidFill>
                        <a:latin typeface="Arial" charset="0"/>
                        <a:ea typeface="Arial" charset="0"/>
                        <a:cs typeface="Arial" charset="0"/>
                      </a:endParaRPr>
                    </a:p>
                  </a:txBody>
                  <a:tcPr/>
                </a:tc>
                <a:tc>
                  <a:txBody>
                    <a:bodyPr/>
                    <a:lstStyle/>
                    <a:p>
                      <a:pPr algn="ctr"/>
                      <a:r>
                        <a:rPr lang="en-US" altLang="zh-CN" sz="2800" dirty="0" smtClean="0">
                          <a:solidFill>
                            <a:schemeClr val="accent1"/>
                          </a:solidFill>
                          <a:latin typeface="Arial" charset="0"/>
                          <a:ea typeface="Arial" charset="0"/>
                          <a:cs typeface="Arial" charset="0"/>
                        </a:rPr>
                        <a:t>w</a:t>
                      </a:r>
                      <a:r>
                        <a:rPr lang="en-US" altLang="zh-CN" sz="2800" dirty="0" smtClean="0">
                          <a:solidFill>
                            <a:srgbClr val="FF0000"/>
                          </a:solidFill>
                          <a:latin typeface="Arial" charset="0"/>
                          <a:ea typeface="Arial" charset="0"/>
                          <a:cs typeface="Arial" charset="0"/>
                        </a:rPr>
                        <a:t>an</a:t>
                      </a:r>
                      <a:endParaRPr lang="zh-CN" altLang="en-US" sz="2800" dirty="0">
                        <a:solidFill>
                          <a:srgbClr val="FF0000"/>
                        </a:solidFill>
                        <a:latin typeface="Arial" charset="0"/>
                        <a:ea typeface="Arial" charset="0"/>
                        <a:cs typeface="Arial" charset="0"/>
                      </a:endParaRPr>
                    </a:p>
                  </a:txBody>
                  <a:tcPr/>
                </a:tc>
                <a:tc>
                  <a:txBody>
                    <a:bodyPr/>
                    <a:lstStyle/>
                    <a:p>
                      <a:pPr algn="ctr"/>
                      <a:r>
                        <a:rPr lang="en-US" altLang="zh-CN" sz="2800" dirty="0" err="1" smtClean="0">
                          <a:solidFill>
                            <a:schemeClr val="accent1"/>
                          </a:solidFill>
                          <a:latin typeface="Arial" charset="0"/>
                          <a:ea typeface="Arial" charset="0"/>
                          <a:cs typeface="Arial" charset="0"/>
                        </a:rPr>
                        <a:t>l</a:t>
                      </a:r>
                      <a:r>
                        <a:rPr lang="en-US" altLang="zh-CN" sz="2800" dirty="0" err="1" smtClean="0">
                          <a:solidFill>
                            <a:srgbClr val="FF0000"/>
                          </a:solidFill>
                          <a:latin typeface="Arial" charset="0"/>
                          <a:ea typeface="Arial" charset="0"/>
                          <a:cs typeface="Arial" charset="0"/>
                        </a:rPr>
                        <a:t>an</a:t>
                      </a:r>
                      <a:endParaRPr lang="zh-CN" altLang="en-US" sz="2800" dirty="0">
                        <a:solidFill>
                          <a:srgbClr val="FF0000"/>
                        </a:solidFill>
                        <a:latin typeface="Arial" charset="0"/>
                        <a:ea typeface="Arial" charset="0"/>
                        <a:cs typeface="Arial" charset="0"/>
                      </a:endParaRPr>
                    </a:p>
                  </a:txBody>
                  <a:tcPr/>
                </a:tc>
                <a:tc>
                  <a:txBody>
                    <a:bodyPr/>
                    <a:lstStyle/>
                    <a:p>
                      <a:pPr algn="ctr"/>
                      <a:endParaRPr lang="zh-CN" altLang="en-US" sz="2800" dirty="0">
                        <a:latin typeface="Arial" charset="0"/>
                        <a:ea typeface="Arial" charset="0"/>
                        <a:cs typeface="Arial" charset="0"/>
                      </a:endParaRPr>
                    </a:p>
                  </a:txBody>
                  <a:tcPr/>
                </a:tc>
                <a:tc>
                  <a:txBody>
                    <a:bodyPr/>
                    <a:lstStyle/>
                    <a:p>
                      <a:pPr algn="ctr"/>
                      <a:r>
                        <a:rPr lang="en-US" altLang="zh-CN" sz="2800" dirty="0" smtClean="0">
                          <a:solidFill>
                            <a:schemeClr val="accent1"/>
                          </a:solidFill>
                          <a:latin typeface="Arial" charset="0"/>
                          <a:ea typeface="Arial" charset="0"/>
                          <a:cs typeface="Arial" charset="0"/>
                        </a:rPr>
                        <a:t>b</a:t>
                      </a:r>
                      <a:r>
                        <a:rPr lang="en-US" altLang="zh-CN" sz="2800" dirty="0" smtClean="0">
                          <a:solidFill>
                            <a:srgbClr val="FF0000"/>
                          </a:solidFill>
                          <a:latin typeface="Arial" charset="0"/>
                          <a:ea typeface="Arial" charset="0"/>
                          <a:cs typeface="Arial" charset="0"/>
                        </a:rPr>
                        <a:t>an</a:t>
                      </a:r>
                      <a:endParaRPr lang="zh-CN" altLang="en-US" sz="2800" dirty="0">
                        <a:solidFill>
                          <a:srgbClr val="FF0000"/>
                        </a:solidFill>
                        <a:latin typeface="Arial" charset="0"/>
                        <a:ea typeface="Arial" charset="0"/>
                        <a:cs typeface="Arial" charset="0"/>
                      </a:endParaRPr>
                    </a:p>
                  </a:txBody>
                  <a:tcPr/>
                </a:tc>
                <a:tc>
                  <a:txBody>
                    <a:bodyPr/>
                    <a:lstStyle/>
                    <a:p>
                      <a:pPr algn="ctr"/>
                      <a:endParaRPr lang="zh-CN" altLang="en-US" sz="2800" dirty="0">
                        <a:latin typeface="Arial" charset="0"/>
                        <a:ea typeface="Arial" charset="0"/>
                        <a:cs typeface="Arial" charset="0"/>
                      </a:endParaRPr>
                    </a:p>
                  </a:txBody>
                  <a:tcPr/>
                </a:tc>
                <a:extLst>
                  <a:ext uri="{0D108BD9-81ED-4DB2-BD59-A6C34878D82A}">
                    <a16:rowId xmlns:a16="http://schemas.microsoft.com/office/drawing/2014/main" val="10004"/>
                  </a:ext>
                </a:extLst>
              </a:tr>
              <a:tr h="549023">
                <a:tc>
                  <a:txBody>
                    <a:bodyPr/>
                    <a:lstStyle/>
                    <a:p>
                      <a:pPr algn="ctr"/>
                      <a:r>
                        <a:rPr lang="en-US" altLang="zh-CN" sz="3600" dirty="0" err="1" smtClean="0">
                          <a:solidFill>
                            <a:srgbClr val="FF0000"/>
                          </a:solidFill>
                          <a:latin typeface="Arial" charset="0"/>
                          <a:ea typeface="Arial" charset="0"/>
                          <a:cs typeface="Arial" charset="0"/>
                        </a:rPr>
                        <a:t>iu</a:t>
                      </a:r>
                      <a:endParaRPr lang="zh-CN" altLang="en-US" sz="3600" dirty="0">
                        <a:solidFill>
                          <a:srgbClr val="FF0000"/>
                        </a:solidFill>
                        <a:latin typeface="Arial" charset="0"/>
                        <a:ea typeface="Arial" charset="0"/>
                        <a:cs typeface="Arial" charset="0"/>
                      </a:endParaRPr>
                    </a:p>
                  </a:txBody>
                  <a:tcPr/>
                </a:tc>
                <a:tc>
                  <a:txBody>
                    <a:bodyPr/>
                    <a:lstStyle/>
                    <a:p>
                      <a:pPr algn="ctr"/>
                      <a:endParaRPr lang="zh-CN" altLang="en-US" sz="2800" dirty="0">
                        <a:latin typeface="Arial" charset="0"/>
                        <a:ea typeface="Arial" charset="0"/>
                        <a:cs typeface="Arial" charset="0"/>
                      </a:endParaRPr>
                    </a:p>
                  </a:txBody>
                  <a:tcPr/>
                </a:tc>
                <a:tc>
                  <a:txBody>
                    <a:bodyPr/>
                    <a:lstStyle/>
                    <a:p>
                      <a:pPr algn="ctr"/>
                      <a:endParaRPr lang="zh-CN" altLang="en-US" sz="2800" dirty="0">
                        <a:latin typeface="Arial" charset="0"/>
                        <a:ea typeface="Arial" charset="0"/>
                        <a:cs typeface="Arial" charset="0"/>
                      </a:endParaRPr>
                    </a:p>
                  </a:txBody>
                  <a:tcPr/>
                </a:tc>
                <a:tc>
                  <a:txBody>
                    <a:bodyPr/>
                    <a:lstStyle/>
                    <a:p>
                      <a:pPr algn="ctr"/>
                      <a:endParaRPr lang="zh-CN" altLang="en-US" sz="2800" dirty="0">
                        <a:latin typeface="Arial" charset="0"/>
                        <a:ea typeface="Arial" charset="0"/>
                        <a:cs typeface="Arial" charset="0"/>
                      </a:endParaRPr>
                    </a:p>
                  </a:txBody>
                  <a:tcPr/>
                </a:tc>
                <a:tc>
                  <a:txBody>
                    <a:bodyPr/>
                    <a:lstStyle/>
                    <a:p>
                      <a:pPr algn="ctr"/>
                      <a:endParaRPr lang="zh-CN" altLang="en-US" sz="2800" dirty="0">
                        <a:latin typeface="Arial" charset="0"/>
                        <a:ea typeface="Arial" charset="0"/>
                        <a:cs typeface="Arial" charset="0"/>
                      </a:endParaRPr>
                    </a:p>
                  </a:txBody>
                  <a:tcPr/>
                </a:tc>
                <a:tc>
                  <a:txBody>
                    <a:bodyPr/>
                    <a:lstStyle/>
                    <a:p>
                      <a:pPr algn="ctr"/>
                      <a:r>
                        <a:rPr lang="en-US" altLang="zh-CN" sz="2800" dirty="0" err="1" smtClean="0">
                          <a:solidFill>
                            <a:schemeClr val="accent1"/>
                          </a:solidFill>
                          <a:latin typeface="Arial" charset="0"/>
                          <a:ea typeface="Arial" charset="0"/>
                          <a:cs typeface="Arial" charset="0"/>
                        </a:rPr>
                        <a:t>l</a:t>
                      </a:r>
                      <a:r>
                        <a:rPr lang="en-US" altLang="zh-CN" sz="2800" dirty="0" err="1" smtClean="0">
                          <a:solidFill>
                            <a:srgbClr val="FF0000"/>
                          </a:solidFill>
                          <a:latin typeface="Arial" charset="0"/>
                          <a:ea typeface="Arial" charset="0"/>
                          <a:cs typeface="Arial" charset="0"/>
                        </a:rPr>
                        <a:t>iu</a:t>
                      </a:r>
                      <a:endParaRPr lang="zh-CN" altLang="en-US" sz="2800" dirty="0">
                        <a:solidFill>
                          <a:srgbClr val="FF0000"/>
                        </a:solidFill>
                        <a:latin typeface="Arial" charset="0"/>
                        <a:ea typeface="Arial" charset="0"/>
                        <a:cs typeface="Arial" charset="0"/>
                      </a:endParaRPr>
                    </a:p>
                  </a:txBody>
                  <a:tcPr/>
                </a:tc>
                <a:tc>
                  <a:txBody>
                    <a:bodyPr/>
                    <a:lstStyle/>
                    <a:p>
                      <a:pPr algn="ctr"/>
                      <a:r>
                        <a:rPr lang="en-US" altLang="zh-CN" sz="2800" dirty="0" err="1" smtClean="0">
                          <a:solidFill>
                            <a:schemeClr val="accent1"/>
                          </a:solidFill>
                          <a:latin typeface="Arial" charset="0"/>
                          <a:ea typeface="Arial" charset="0"/>
                          <a:cs typeface="Arial" charset="0"/>
                        </a:rPr>
                        <a:t>q</a:t>
                      </a:r>
                      <a:r>
                        <a:rPr lang="en-US" altLang="zh-CN" sz="2800" dirty="0" err="1" smtClean="0">
                          <a:solidFill>
                            <a:srgbClr val="FF0000"/>
                          </a:solidFill>
                          <a:latin typeface="Arial" charset="0"/>
                          <a:ea typeface="Arial" charset="0"/>
                          <a:cs typeface="Arial" charset="0"/>
                        </a:rPr>
                        <a:t>iu</a:t>
                      </a:r>
                      <a:endParaRPr lang="zh-CN" altLang="en-US" sz="2800" dirty="0">
                        <a:solidFill>
                          <a:srgbClr val="FF0000"/>
                        </a:solidFill>
                        <a:latin typeface="Arial" charset="0"/>
                        <a:ea typeface="Arial" charset="0"/>
                        <a:cs typeface="Arial" charset="0"/>
                      </a:endParaRPr>
                    </a:p>
                  </a:txBody>
                  <a:tcPr/>
                </a:tc>
                <a:tc>
                  <a:txBody>
                    <a:bodyPr/>
                    <a:lstStyle/>
                    <a:p>
                      <a:pPr algn="ctr"/>
                      <a:endParaRPr lang="zh-CN" altLang="en-US" sz="2800" dirty="0">
                        <a:latin typeface="Arial" charset="0"/>
                        <a:ea typeface="Arial" charset="0"/>
                        <a:cs typeface="Arial" charset="0"/>
                      </a:endParaRPr>
                    </a:p>
                  </a:txBody>
                  <a:tcPr/>
                </a:tc>
                <a:tc>
                  <a:txBody>
                    <a:bodyPr/>
                    <a:lstStyle/>
                    <a:p>
                      <a:pPr algn="ctr"/>
                      <a:r>
                        <a:rPr lang="en-US" altLang="zh-CN" sz="2800" dirty="0" err="1" smtClean="0">
                          <a:solidFill>
                            <a:schemeClr val="accent1"/>
                          </a:solidFill>
                          <a:latin typeface="Arial" charset="0"/>
                          <a:ea typeface="Arial" charset="0"/>
                          <a:cs typeface="Arial" charset="0"/>
                        </a:rPr>
                        <a:t>j</a:t>
                      </a:r>
                      <a:r>
                        <a:rPr lang="en-US" altLang="zh-CN" sz="2800" dirty="0" err="1" smtClean="0">
                          <a:solidFill>
                            <a:srgbClr val="FF0000"/>
                          </a:solidFill>
                          <a:latin typeface="Arial" charset="0"/>
                          <a:ea typeface="Arial" charset="0"/>
                          <a:cs typeface="Arial" charset="0"/>
                        </a:rPr>
                        <a:t>iu</a:t>
                      </a:r>
                      <a:endParaRPr lang="zh-CN" altLang="en-US" sz="2800" dirty="0">
                        <a:solidFill>
                          <a:srgbClr val="FF0000"/>
                        </a:solidFill>
                        <a:latin typeface="Arial" charset="0"/>
                        <a:ea typeface="Arial" charset="0"/>
                        <a:cs typeface="Arial" charset="0"/>
                      </a:endParaRPr>
                    </a:p>
                  </a:txBody>
                  <a:tcPr/>
                </a:tc>
                <a:extLst>
                  <a:ext uri="{0D108BD9-81ED-4DB2-BD59-A6C34878D82A}">
                    <a16:rowId xmlns:a16="http://schemas.microsoft.com/office/drawing/2014/main" val="10005"/>
                  </a:ext>
                </a:extLst>
              </a:tr>
              <a:tr h="549023">
                <a:tc>
                  <a:txBody>
                    <a:bodyPr/>
                    <a:lstStyle/>
                    <a:p>
                      <a:pPr algn="ctr"/>
                      <a:r>
                        <a:rPr lang="en-US" altLang="zh-CN" sz="3600" dirty="0" smtClean="0">
                          <a:solidFill>
                            <a:srgbClr val="FF0000"/>
                          </a:solidFill>
                          <a:latin typeface="Arial" charset="0"/>
                          <a:ea typeface="Arial" charset="0"/>
                          <a:cs typeface="Arial" charset="0"/>
                        </a:rPr>
                        <a:t>a</a:t>
                      </a:r>
                      <a:endParaRPr lang="zh-CN" altLang="en-US" sz="3600" dirty="0">
                        <a:solidFill>
                          <a:srgbClr val="FF0000"/>
                        </a:solidFill>
                        <a:latin typeface="Arial" charset="0"/>
                        <a:ea typeface="Arial" charset="0"/>
                        <a:cs typeface="Arial" charset="0"/>
                      </a:endParaRPr>
                    </a:p>
                  </a:txBody>
                  <a:tcPr/>
                </a:tc>
                <a:tc>
                  <a:txBody>
                    <a:bodyPr/>
                    <a:lstStyle/>
                    <a:p>
                      <a:pPr algn="ctr"/>
                      <a:r>
                        <a:rPr lang="en-US" altLang="zh-CN" sz="2800" dirty="0" err="1" smtClean="0">
                          <a:solidFill>
                            <a:schemeClr val="accent1"/>
                          </a:solidFill>
                          <a:latin typeface="Arial" charset="0"/>
                          <a:ea typeface="Arial" charset="0"/>
                          <a:cs typeface="Arial" charset="0"/>
                        </a:rPr>
                        <a:t>sh</a:t>
                      </a:r>
                      <a:r>
                        <a:rPr lang="en-US" altLang="zh-CN" sz="2800" dirty="0" err="1" smtClean="0">
                          <a:solidFill>
                            <a:srgbClr val="FF0000"/>
                          </a:solidFill>
                          <a:latin typeface="Arial" charset="0"/>
                          <a:ea typeface="Arial" charset="0"/>
                          <a:cs typeface="Arial" charset="0"/>
                        </a:rPr>
                        <a:t>a</a:t>
                      </a:r>
                      <a:endParaRPr lang="zh-CN" altLang="en-US" sz="2800" dirty="0">
                        <a:solidFill>
                          <a:srgbClr val="FF0000"/>
                        </a:solidFill>
                        <a:latin typeface="Arial" charset="0"/>
                        <a:ea typeface="Arial" charset="0"/>
                        <a:cs typeface="Arial" charset="0"/>
                      </a:endParaRPr>
                    </a:p>
                  </a:txBody>
                  <a:tcPr/>
                </a:tc>
                <a:tc>
                  <a:txBody>
                    <a:bodyPr/>
                    <a:lstStyle/>
                    <a:p>
                      <a:pPr algn="ctr"/>
                      <a:r>
                        <a:rPr lang="en-US" altLang="zh-CN" sz="2800" dirty="0" err="1" smtClean="0">
                          <a:solidFill>
                            <a:schemeClr val="accent1"/>
                          </a:solidFill>
                          <a:latin typeface="Arial" charset="0"/>
                          <a:ea typeface="Arial" charset="0"/>
                          <a:cs typeface="Arial" charset="0"/>
                        </a:rPr>
                        <a:t>y</a:t>
                      </a:r>
                      <a:r>
                        <a:rPr lang="en-US" altLang="zh-CN" sz="2800" dirty="0" err="1" smtClean="0">
                          <a:solidFill>
                            <a:srgbClr val="FF0000"/>
                          </a:solidFill>
                          <a:latin typeface="Arial" charset="0"/>
                          <a:ea typeface="Arial" charset="0"/>
                          <a:cs typeface="Arial" charset="0"/>
                        </a:rPr>
                        <a:t>a</a:t>
                      </a:r>
                      <a:endParaRPr lang="zh-CN" altLang="en-US" sz="2800" dirty="0">
                        <a:solidFill>
                          <a:srgbClr val="FF0000"/>
                        </a:solidFill>
                        <a:latin typeface="Arial" charset="0"/>
                        <a:ea typeface="Arial" charset="0"/>
                        <a:cs typeface="Arial" charset="0"/>
                      </a:endParaRPr>
                    </a:p>
                  </a:txBody>
                  <a:tcPr/>
                </a:tc>
                <a:tc>
                  <a:txBody>
                    <a:bodyPr/>
                    <a:lstStyle/>
                    <a:p>
                      <a:pPr algn="ctr"/>
                      <a:r>
                        <a:rPr lang="en-US" altLang="zh-CN" sz="2800" dirty="0" err="1" smtClean="0">
                          <a:solidFill>
                            <a:schemeClr val="accent1"/>
                          </a:solidFill>
                          <a:latin typeface="Arial" charset="0"/>
                          <a:ea typeface="Arial" charset="0"/>
                          <a:cs typeface="Arial" charset="0"/>
                        </a:rPr>
                        <a:t>s</a:t>
                      </a:r>
                      <a:r>
                        <a:rPr lang="en-US" altLang="zh-CN" sz="2800" dirty="0" err="1" smtClean="0">
                          <a:solidFill>
                            <a:srgbClr val="FF0000"/>
                          </a:solidFill>
                          <a:latin typeface="Arial" charset="0"/>
                          <a:ea typeface="Arial" charset="0"/>
                          <a:cs typeface="Arial" charset="0"/>
                        </a:rPr>
                        <a:t>a</a:t>
                      </a:r>
                      <a:endParaRPr lang="zh-CN" altLang="en-US" sz="2800" dirty="0">
                        <a:solidFill>
                          <a:srgbClr val="FF0000"/>
                        </a:solidFill>
                        <a:latin typeface="Arial" charset="0"/>
                        <a:ea typeface="Arial" charset="0"/>
                        <a:cs typeface="Arial" charset="0"/>
                      </a:endParaRPr>
                    </a:p>
                  </a:txBody>
                  <a:tcPr/>
                </a:tc>
                <a:tc>
                  <a:txBody>
                    <a:bodyPr/>
                    <a:lstStyle/>
                    <a:p>
                      <a:pPr algn="ctr"/>
                      <a:r>
                        <a:rPr lang="en-US" altLang="zh-CN" sz="2800" dirty="0" err="1" smtClean="0">
                          <a:solidFill>
                            <a:schemeClr val="accent1"/>
                          </a:solidFill>
                          <a:latin typeface="Arial" charset="0"/>
                          <a:ea typeface="Arial" charset="0"/>
                          <a:cs typeface="Arial" charset="0"/>
                        </a:rPr>
                        <a:t>w</a:t>
                      </a:r>
                      <a:r>
                        <a:rPr lang="en-US" altLang="zh-CN" sz="2800" dirty="0" err="1" smtClean="0">
                          <a:solidFill>
                            <a:srgbClr val="FF0000"/>
                          </a:solidFill>
                          <a:latin typeface="Arial" charset="0"/>
                          <a:ea typeface="Arial" charset="0"/>
                          <a:cs typeface="Arial" charset="0"/>
                        </a:rPr>
                        <a:t>a</a:t>
                      </a:r>
                      <a:endParaRPr lang="zh-CN" altLang="en-US" sz="2800" dirty="0">
                        <a:solidFill>
                          <a:srgbClr val="FF0000"/>
                        </a:solidFill>
                        <a:latin typeface="Arial" charset="0"/>
                        <a:ea typeface="Arial" charset="0"/>
                        <a:cs typeface="Arial" charset="0"/>
                      </a:endParaRPr>
                    </a:p>
                  </a:txBody>
                  <a:tcPr/>
                </a:tc>
                <a:tc>
                  <a:txBody>
                    <a:bodyPr/>
                    <a:lstStyle/>
                    <a:p>
                      <a:pPr algn="ctr"/>
                      <a:r>
                        <a:rPr lang="en-US" altLang="zh-CN" sz="2800" dirty="0" smtClean="0">
                          <a:solidFill>
                            <a:schemeClr val="accent1"/>
                          </a:solidFill>
                          <a:latin typeface="Arial" charset="0"/>
                          <a:ea typeface="Arial" charset="0"/>
                          <a:cs typeface="Arial" charset="0"/>
                        </a:rPr>
                        <a:t>l</a:t>
                      </a:r>
                      <a:r>
                        <a:rPr lang="en-US" altLang="zh-CN" sz="2800" dirty="0" smtClean="0">
                          <a:solidFill>
                            <a:srgbClr val="FF0000"/>
                          </a:solidFill>
                          <a:latin typeface="Arial" charset="0"/>
                          <a:ea typeface="Arial" charset="0"/>
                          <a:cs typeface="Arial" charset="0"/>
                        </a:rPr>
                        <a:t>a</a:t>
                      </a:r>
                      <a:endParaRPr lang="zh-CN" altLang="en-US" sz="2800" dirty="0">
                        <a:solidFill>
                          <a:srgbClr val="FF0000"/>
                        </a:solidFill>
                        <a:latin typeface="Arial" charset="0"/>
                        <a:ea typeface="Arial" charset="0"/>
                        <a:cs typeface="Arial" charset="0"/>
                      </a:endParaRPr>
                    </a:p>
                  </a:txBody>
                  <a:tcPr/>
                </a:tc>
                <a:tc>
                  <a:txBody>
                    <a:bodyPr/>
                    <a:lstStyle/>
                    <a:p>
                      <a:pPr algn="ctr"/>
                      <a:endParaRPr lang="zh-CN" altLang="en-US" sz="2800" dirty="0">
                        <a:latin typeface="Arial" charset="0"/>
                        <a:ea typeface="Arial" charset="0"/>
                        <a:cs typeface="Arial" charset="0"/>
                      </a:endParaRPr>
                    </a:p>
                  </a:txBody>
                  <a:tcPr/>
                </a:tc>
                <a:tc>
                  <a:txBody>
                    <a:bodyPr/>
                    <a:lstStyle/>
                    <a:p>
                      <a:pPr algn="ctr"/>
                      <a:r>
                        <a:rPr lang="en-US" altLang="zh-CN" sz="2800" dirty="0" err="1" smtClean="0">
                          <a:solidFill>
                            <a:schemeClr val="accent1"/>
                          </a:solidFill>
                          <a:latin typeface="Arial" charset="0"/>
                          <a:ea typeface="Arial" charset="0"/>
                          <a:cs typeface="Arial" charset="0"/>
                        </a:rPr>
                        <a:t>b</a:t>
                      </a:r>
                      <a:r>
                        <a:rPr lang="en-US" altLang="zh-CN" sz="2800" dirty="0" err="1" smtClean="0">
                          <a:solidFill>
                            <a:srgbClr val="FF0000"/>
                          </a:solidFill>
                          <a:latin typeface="Arial" charset="0"/>
                          <a:ea typeface="Arial" charset="0"/>
                          <a:cs typeface="Arial" charset="0"/>
                        </a:rPr>
                        <a:t>a</a:t>
                      </a:r>
                      <a:endParaRPr lang="zh-CN" altLang="en-US" sz="2800" dirty="0">
                        <a:solidFill>
                          <a:srgbClr val="FF0000"/>
                        </a:solidFill>
                        <a:latin typeface="Arial" charset="0"/>
                        <a:ea typeface="Arial" charset="0"/>
                        <a:cs typeface="Arial" charset="0"/>
                      </a:endParaRPr>
                    </a:p>
                  </a:txBody>
                  <a:tcPr/>
                </a:tc>
                <a:tc>
                  <a:txBody>
                    <a:bodyPr/>
                    <a:lstStyle/>
                    <a:p>
                      <a:pPr algn="ctr"/>
                      <a:endParaRPr lang="zh-CN" altLang="en-US" sz="2800" dirty="0">
                        <a:latin typeface="Arial" charset="0"/>
                        <a:ea typeface="Arial" charset="0"/>
                        <a:cs typeface="Arial" charset="0"/>
                      </a:endParaRPr>
                    </a:p>
                  </a:txBody>
                  <a:tcPr/>
                </a:tc>
                <a:extLst>
                  <a:ext uri="{0D108BD9-81ED-4DB2-BD59-A6C34878D82A}">
                    <a16:rowId xmlns:a16="http://schemas.microsoft.com/office/drawing/2014/main" val="10006"/>
                  </a:ext>
                </a:extLst>
              </a:tr>
              <a:tr h="555380">
                <a:tc>
                  <a:txBody>
                    <a:bodyPr/>
                    <a:lstStyle/>
                    <a:p>
                      <a:pPr algn="ctr"/>
                      <a:r>
                        <a:rPr lang="en-US" altLang="zh-CN" sz="3600" dirty="0" err="1" smtClean="0">
                          <a:solidFill>
                            <a:srgbClr val="FF0000"/>
                          </a:solidFill>
                          <a:latin typeface="Arial" charset="0"/>
                          <a:ea typeface="Arial" charset="0"/>
                          <a:cs typeface="Arial" charset="0"/>
                        </a:rPr>
                        <a:t>ing</a:t>
                      </a:r>
                      <a:endParaRPr lang="zh-CN" altLang="en-US" sz="3600" dirty="0">
                        <a:solidFill>
                          <a:srgbClr val="FF0000"/>
                        </a:solidFill>
                        <a:latin typeface="Arial" charset="0"/>
                        <a:ea typeface="Arial" charset="0"/>
                        <a:cs typeface="Arial" charset="0"/>
                      </a:endParaRPr>
                    </a:p>
                  </a:txBody>
                  <a:tcPr/>
                </a:tc>
                <a:tc>
                  <a:txBody>
                    <a:bodyPr/>
                    <a:lstStyle/>
                    <a:p>
                      <a:pPr algn="ctr"/>
                      <a:endParaRPr lang="zh-CN" altLang="en-US" dirty="0"/>
                    </a:p>
                  </a:txBody>
                  <a:tcPr/>
                </a:tc>
                <a:tc>
                  <a:txBody>
                    <a:bodyPr/>
                    <a:lstStyle/>
                    <a:p>
                      <a:pPr algn="ctr"/>
                      <a:r>
                        <a:rPr lang="en-US" altLang="zh-CN" sz="2800" dirty="0" err="1" smtClean="0">
                          <a:solidFill>
                            <a:schemeClr val="accent1"/>
                          </a:solidFill>
                          <a:latin typeface="Arial" charset="0"/>
                          <a:ea typeface="Arial" charset="0"/>
                          <a:cs typeface="Arial" charset="0"/>
                        </a:rPr>
                        <a:t>y</a:t>
                      </a:r>
                      <a:r>
                        <a:rPr lang="en-US" altLang="zh-CN" sz="2800" dirty="0" err="1" smtClean="0">
                          <a:solidFill>
                            <a:srgbClr val="FF0000"/>
                          </a:solidFill>
                          <a:latin typeface="Arial" charset="0"/>
                          <a:ea typeface="Arial" charset="0"/>
                          <a:cs typeface="Arial" charset="0"/>
                        </a:rPr>
                        <a:t>ing</a:t>
                      </a:r>
                      <a:endParaRPr lang="zh-CN" altLang="en-US" sz="2800" dirty="0">
                        <a:solidFill>
                          <a:srgbClr val="FF0000"/>
                        </a:solidFill>
                        <a:latin typeface="Arial" charset="0"/>
                        <a:ea typeface="Arial" charset="0"/>
                        <a:cs typeface="Arial" charset="0"/>
                      </a:endParaRPr>
                    </a:p>
                  </a:txBody>
                  <a:tcPr/>
                </a:tc>
                <a:tc>
                  <a:txBody>
                    <a:bodyPr/>
                    <a:lstStyle/>
                    <a:p>
                      <a:pPr algn="ctr"/>
                      <a:endParaRPr lang="zh-CN" altLang="en-US" dirty="0"/>
                    </a:p>
                  </a:txBody>
                  <a:tcPr/>
                </a:tc>
                <a:tc>
                  <a:txBody>
                    <a:bodyPr/>
                    <a:lstStyle/>
                    <a:p>
                      <a:pPr algn="ctr"/>
                      <a:endParaRPr lang="zh-CN" altLang="en-US" sz="2800" dirty="0">
                        <a:latin typeface="Arial" charset="0"/>
                        <a:ea typeface="Arial" charset="0"/>
                        <a:cs typeface="Arial" charset="0"/>
                      </a:endParaRPr>
                    </a:p>
                  </a:txBody>
                  <a:tcPr/>
                </a:tc>
                <a:tc>
                  <a:txBody>
                    <a:bodyPr/>
                    <a:lstStyle/>
                    <a:p>
                      <a:pPr algn="ctr"/>
                      <a:r>
                        <a:rPr lang="en-US" altLang="zh-CN" sz="2800" dirty="0" smtClean="0">
                          <a:solidFill>
                            <a:schemeClr val="accent1"/>
                          </a:solidFill>
                          <a:latin typeface="Arial" charset="0"/>
                          <a:ea typeface="Arial" charset="0"/>
                          <a:cs typeface="Arial" charset="0"/>
                        </a:rPr>
                        <a:t>l</a:t>
                      </a:r>
                      <a:r>
                        <a:rPr lang="en-US" altLang="zh-CN" sz="2800" dirty="0" smtClean="0">
                          <a:solidFill>
                            <a:srgbClr val="FF0000"/>
                          </a:solidFill>
                          <a:latin typeface="Arial" charset="0"/>
                          <a:ea typeface="Arial" charset="0"/>
                          <a:cs typeface="Arial" charset="0"/>
                        </a:rPr>
                        <a:t>ing</a:t>
                      </a:r>
                      <a:endParaRPr lang="zh-CN" altLang="en-US" sz="2800" dirty="0">
                        <a:solidFill>
                          <a:srgbClr val="FF0000"/>
                        </a:solidFill>
                        <a:latin typeface="Arial" charset="0"/>
                        <a:ea typeface="Arial" charset="0"/>
                        <a:cs typeface="Arial" charset="0"/>
                      </a:endParaRPr>
                    </a:p>
                  </a:txBody>
                  <a:tcPr/>
                </a:tc>
                <a:tc>
                  <a:txBody>
                    <a:bodyPr/>
                    <a:lstStyle/>
                    <a:p>
                      <a:pPr algn="ctr"/>
                      <a:r>
                        <a:rPr lang="en-US" altLang="zh-CN" sz="2800" dirty="0" err="1" smtClean="0">
                          <a:solidFill>
                            <a:schemeClr val="accent1"/>
                          </a:solidFill>
                          <a:latin typeface="Arial" charset="0"/>
                          <a:ea typeface="Arial" charset="0"/>
                          <a:cs typeface="Arial" charset="0"/>
                        </a:rPr>
                        <a:t>q</a:t>
                      </a:r>
                      <a:r>
                        <a:rPr lang="en-US" altLang="zh-CN" sz="2800" dirty="0" err="1" smtClean="0">
                          <a:solidFill>
                            <a:srgbClr val="FF0000"/>
                          </a:solidFill>
                          <a:latin typeface="Arial" charset="0"/>
                          <a:ea typeface="Arial" charset="0"/>
                          <a:cs typeface="Arial" charset="0"/>
                        </a:rPr>
                        <a:t>ing</a:t>
                      </a:r>
                      <a:endParaRPr lang="zh-CN" altLang="en-US" sz="2800" dirty="0">
                        <a:solidFill>
                          <a:srgbClr val="FF0000"/>
                        </a:solidFill>
                        <a:latin typeface="Arial" charset="0"/>
                        <a:ea typeface="Arial" charset="0"/>
                        <a:cs typeface="Arial" charset="0"/>
                      </a:endParaRPr>
                    </a:p>
                  </a:txBody>
                  <a:tcPr/>
                </a:tc>
                <a:tc>
                  <a:txBody>
                    <a:bodyPr/>
                    <a:lstStyle/>
                    <a:p>
                      <a:pPr algn="ctr"/>
                      <a:r>
                        <a:rPr lang="en-US" altLang="zh-CN" sz="2800" dirty="0" err="1" smtClean="0">
                          <a:solidFill>
                            <a:schemeClr val="accent1"/>
                          </a:solidFill>
                          <a:latin typeface="Arial" charset="0"/>
                          <a:ea typeface="Arial" charset="0"/>
                          <a:cs typeface="Arial" charset="0"/>
                        </a:rPr>
                        <a:t>b</a:t>
                      </a:r>
                      <a:r>
                        <a:rPr lang="en-US" altLang="zh-CN" sz="2800" dirty="0" err="1" smtClean="0">
                          <a:solidFill>
                            <a:srgbClr val="FF0000"/>
                          </a:solidFill>
                          <a:latin typeface="Arial" charset="0"/>
                          <a:ea typeface="Arial" charset="0"/>
                          <a:cs typeface="Arial" charset="0"/>
                        </a:rPr>
                        <a:t>ing</a:t>
                      </a:r>
                      <a:endParaRPr lang="zh-CN" altLang="en-US" sz="2800" dirty="0">
                        <a:solidFill>
                          <a:srgbClr val="FF0000"/>
                        </a:solidFill>
                        <a:latin typeface="Arial" charset="0"/>
                        <a:ea typeface="Arial" charset="0"/>
                        <a:cs typeface="Arial" charset="0"/>
                      </a:endParaRPr>
                    </a:p>
                  </a:txBody>
                  <a:tcPr/>
                </a:tc>
                <a:tc>
                  <a:txBody>
                    <a:bodyPr/>
                    <a:lstStyle/>
                    <a:p>
                      <a:pPr algn="ctr"/>
                      <a:r>
                        <a:rPr lang="en-US" altLang="zh-CN" sz="2800" dirty="0" err="1" smtClean="0">
                          <a:solidFill>
                            <a:schemeClr val="accent1"/>
                          </a:solidFill>
                          <a:latin typeface="Arial" charset="0"/>
                          <a:ea typeface="Arial" charset="0"/>
                          <a:cs typeface="Arial" charset="0"/>
                        </a:rPr>
                        <a:t>j</a:t>
                      </a:r>
                      <a:r>
                        <a:rPr lang="en-US" altLang="zh-CN" sz="2800" dirty="0" err="1" smtClean="0">
                          <a:solidFill>
                            <a:srgbClr val="FF0000"/>
                          </a:solidFill>
                          <a:latin typeface="Arial" charset="0"/>
                          <a:ea typeface="Arial" charset="0"/>
                          <a:cs typeface="Arial" charset="0"/>
                        </a:rPr>
                        <a:t>ing</a:t>
                      </a:r>
                      <a:endParaRPr lang="zh-CN" altLang="en-US" sz="2800" dirty="0">
                        <a:solidFill>
                          <a:srgbClr val="FF0000"/>
                        </a:solidFill>
                        <a:latin typeface="Arial" charset="0"/>
                        <a:ea typeface="Arial" charset="0"/>
                        <a:cs typeface="Arial" charset="0"/>
                      </a:endParaRPr>
                    </a:p>
                  </a:txBody>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204103844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470059" y="396716"/>
            <a:ext cx="2765501" cy="854080"/>
          </a:xfrm>
          <a:prstGeom prst="rect">
            <a:avLst/>
          </a:prstGeom>
          <a:noFill/>
        </p:spPr>
        <p:txBody>
          <a:bodyPr wrap="none" rtlCol="0">
            <a:spAutoFit/>
          </a:bodyPr>
          <a:lstStyle/>
          <a:p>
            <a:r>
              <a:rPr lang="en-US" altLang="zh-CN" sz="4950" dirty="0" smtClean="0">
                <a:solidFill>
                  <a:srgbClr val="0070C0"/>
                </a:solidFill>
              </a:rPr>
              <a:t>Initials</a:t>
            </a:r>
            <a:r>
              <a:rPr lang="zh-CN" altLang="en-US" sz="4950" dirty="0" smtClean="0">
                <a:solidFill>
                  <a:srgbClr val="0070C0"/>
                </a:solidFill>
              </a:rPr>
              <a:t>：</a:t>
            </a:r>
            <a:r>
              <a:rPr lang="en-US" altLang="zh-CN" sz="4950" dirty="0" smtClean="0">
                <a:solidFill>
                  <a:srgbClr val="0070C0"/>
                </a:solidFill>
              </a:rPr>
              <a:t>s</a:t>
            </a:r>
            <a:endParaRPr lang="en-US" altLang="zh-CN" sz="4950" dirty="0">
              <a:solidFill>
                <a:srgbClr val="0070C0"/>
              </a:solidFill>
            </a:endParaRPr>
          </a:p>
        </p:txBody>
      </p:sp>
      <p:sp>
        <p:nvSpPr>
          <p:cNvPr id="3" name="文本框 2"/>
          <p:cNvSpPr txBox="1"/>
          <p:nvPr/>
        </p:nvSpPr>
        <p:spPr>
          <a:xfrm>
            <a:off x="279559" y="1983582"/>
            <a:ext cx="545342" cy="1200329"/>
          </a:xfrm>
          <a:prstGeom prst="rect">
            <a:avLst/>
          </a:prstGeom>
          <a:noFill/>
        </p:spPr>
        <p:txBody>
          <a:bodyPr wrap="none" rtlCol="0">
            <a:spAutoFit/>
          </a:bodyPr>
          <a:lstStyle/>
          <a:p>
            <a:r>
              <a:rPr lang="en-US" altLang="zh-CN" sz="7200" dirty="0">
                <a:solidFill>
                  <a:srgbClr val="0070C0"/>
                </a:solidFill>
              </a:rPr>
              <a:t>s</a:t>
            </a:r>
          </a:p>
        </p:txBody>
      </p:sp>
      <p:cxnSp>
        <p:nvCxnSpPr>
          <p:cNvPr id="4" name="直接箭头连接符 3"/>
          <p:cNvCxnSpPr/>
          <p:nvPr/>
        </p:nvCxnSpPr>
        <p:spPr>
          <a:xfrm flipV="1">
            <a:off x="719138" y="1983581"/>
            <a:ext cx="1493044" cy="67151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5" name="文本框 4"/>
          <p:cNvSpPr txBox="1"/>
          <p:nvPr/>
        </p:nvSpPr>
        <p:spPr>
          <a:xfrm>
            <a:off x="2187893" y="1114425"/>
            <a:ext cx="1112805" cy="1200329"/>
          </a:xfrm>
          <a:prstGeom prst="rect">
            <a:avLst/>
          </a:prstGeom>
          <a:noFill/>
        </p:spPr>
        <p:txBody>
          <a:bodyPr wrap="none" rtlCol="0">
            <a:spAutoFit/>
          </a:bodyPr>
          <a:lstStyle/>
          <a:p>
            <a:r>
              <a:rPr lang="en-US" altLang="zh-CN" sz="7200" dirty="0" smtClean="0">
                <a:solidFill>
                  <a:srgbClr val="FF0000"/>
                </a:solidFill>
              </a:rPr>
              <a:t>an</a:t>
            </a:r>
            <a:endParaRPr lang="en-US" altLang="zh-CN" sz="7200" dirty="0">
              <a:solidFill>
                <a:srgbClr val="FF0000"/>
              </a:solidFill>
            </a:endParaRPr>
          </a:p>
        </p:txBody>
      </p:sp>
      <p:cxnSp>
        <p:nvCxnSpPr>
          <p:cNvPr id="6" name="直接箭头连接符 5"/>
          <p:cNvCxnSpPr/>
          <p:nvPr/>
        </p:nvCxnSpPr>
        <p:spPr>
          <a:xfrm flipV="1">
            <a:off x="3078957" y="1693069"/>
            <a:ext cx="1231106" cy="1952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4310063" y="1017270"/>
            <a:ext cx="1569660" cy="1892826"/>
          </a:xfrm>
          <a:prstGeom prst="rect">
            <a:avLst/>
          </a:prstGeom>
          <a:noFill/>
        </p:spPr>
        <p:txBody>
          <a:bodyPr wrap="none" rtlCol="0" anchor="t">
            <a:spAutoFit/>
          </a:bodyPr>
          <a:lstStyle/>
          <a:p>
            <a:r>
              <a:rPr lang="en-US" altLang="zh-CN" sz="7200" dirty="0" err="1" smtClean="0">
                <a:solidFill>
                  <a:schemeClr val="accent1">
                    <a:lumMod val="75000"/>
                  </a:schemeClr>
                </a:solidFill>
                <a:latin typeface="宋体" panose="02010600030101010101" pitchFamily="2" charset="-122"/>
                <a:ea typeface="宋体" panose="02010600030101010101" pitchFamily="2" charset="-122"/>
                <a:sym typeface="+mn-ea"/>
              </a:rPr>
              <a:t>s</a:t>
            </a:r>
            <a:r>
              <a:rPr lang="en-US" altLang="zh-CN" sz="7200" dirty="0" err="1" smtClean="0">
                <a:solidFill>
                  <a:srgbClr val="FF0000"/>
                </a:solidFill>
                <a:latin typeface="宋体" panose="02010600030101010101" pitchFamily="2" charset="-122"/>
                <a:ea typeface="宋体" panose="02010600030101010101" pitchFamily="2" charset="-122"/>
                <a:sym typeface="+mn-ea"/>
              </a:rPr>
              <a:t>ān</a:t>
            </a:r>
            <a:endParaRPr lang="en-US" altLang="zh-CN" sz="7200" dirty="0">
              <a:solidFill>
                <a:srgbClr val="FF0000"/>
              </a:solidFill>
              <a:latin typeface="宋体" panose="02010600030101010101" pitchFamily="2" charset="-122"/>
              <a:ea typeface="宋体" panose="02010600030101010101" pitchFamily="2" charset="-122"/>
              <a:sym typeface="+mn-ea"/>
            </a:endParaRPr>
          </a:p>
          <a:p>
            <a:r>
              <a:rPr lang="zh-CN" altLang="en-US" sz="4500" dirty="0">
                <a:latin typeface="宋体" panose="02010600030101010101" pitchFamily="2" charset="-122"/>
                <a:ea typeface="宋体" panose="02010600030101010101" pitchFamily="2" charset="-122"/>
                <a:sym typeface="+mn-ea"/>
              </a:rPr>
              <a:t> </a:t>
            </a:r>
            <a:r>
              <a:rPr lang="zh-CN" altLang="en-US" sz="4500" dirty="0" smtClean="0">
                <a:latin typeface="宋体" panose="02010600030101010101" pitchFamily="2" charset="-122"/>
                <a:ea typeface="宋体" panose="02010600030101010101" pitchFamily="2" charset="-122"/>
                <a:sym typeface="+mn-ea"/>
              </a:rPr>
              <a:t>三</a:t>
            </a:r>
            <a:endParaRPr lang="zh-CN" altLang="en-US" sz="4500" dirty="0">
              <a:latin typeface="宋体" panose="02010600030101010101" pitchFamily="2" charset="-122"/>
              <a:ea typeface="宋体" panose="02010600030101010101" pitchFamily="2" charset="-122"/>
              <a:sym typeface="+mn-ea"/>
            </a:endParaRPr>
          </a:p>
        </p:txBody>
      </p:sp>
      <p:cxnSp>
        <p:nvCxnSpPr>
          <p:cNvPr id="8" name="直接箭头连接符 7"/>
          <p:cNvCxnSpPr/>
          <p:nvPr/>
        </p:nvCxnSpPr>
        <p:spPr>
          <a:xfrm>
            <a:off x="864394" y="2825592"/>
            <a:ext cx="1398746" cy="114442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2263140" y="3499962"/>
            <a:ext cx="360996" cy="1015663"/>
          </a:xfrm>
          <a:prstGeom prst="rect">
            <a:avLst/>
          </a:prstGeom>
          <a:noFill/>
        </p:spPr>
        <p:txBody>
          <a:bodyPr wrap="none" rtlCol="0">
            <a:spAutoFit/>
          </a:bodyPr>
          <a:lstStyle/>
          <a:p>
            <a:r>
              <a:rPr lang="en-US" altLang="zh-CN" sz="6000" dirty="0" err="1">
                <a:solidFill>
                  <a:srgbClr val="FF0000"/>
                </a:solidFill>
              </a:rPr>
              <a:t>i</a:t>
            </a:r>
            <a:endParaRPr lang="en-US" altLang="zh-CN" sz="6000" dirty="0">
              <a:solidFill>
                <a:srgbClr val="FF0000"/>
              </a:solidFill>
            </a:endParaRPr>
          </a:p>
        </p:txBody>
      </p:sp>
      <p:cxnSp>
        <p:nvCxnSpPr>
          <p:cNvPr id="10" name="直接箭头连接符 9"/>
          <p:cNvCxnSpPr/>
          <p:nvPr/>
        </p:nvCxnSpPr>
        <p:spPr>
          <a:xfrm flipV="1">
            <a:off x="2970848" y="3986213"/>
            <a:ext cx="1231106" cy="1952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1" name="文本框 10"/>
          <p:cNvSpPr txBox="1"/>
          <p:nvPr/>
        </p:nvSpPr>
        <p:spPr>
          <a:xfrm>
            <a:off x="4310063" y="3499961"/>
            <a:ext cx="906017" cy="1708160"/>
          </a:xfrm>
          <a:prstGeom prst="rect">
            <a:avLst/>
          </a:prstGeom>
          <a:noFill/>
        </p:spPr>
        <p:txBody>
          <a:bodyPr wrap="none" rtlCol="0" anchor="t">
            <a:spAutoFit/>
          </a:bodyPr>
          <a:lstStyle/>
          <a:p>
            <a:r>
              <a:rPr lang="en-US" altLang="zh-CN" sz="6000" dirty="0" err="1" smtClean="0">
                <a:solidFill>
                  <a:srgbClr val="0070C0"/>
                </a:solidFill>
                <a:latin typeface="宋体" panose="02010600030101010101" pitchFamily="2" charset="-122"/>
                <a:ea typeface="宋体" panose="02010600030101010101" pitchFamily="2" charset="-122"/>
                <a:sym typeface="+mn-ea"/>
              </a:rPr>
              <a:t>s</a:t>
            </a:r>
            <a:r>
              <a:rPr lang="en-US" altLang="zh-CN" sz="6000" dirty="0" err="1" smtClean="0">
                <a:solidFill>
                  <a:srgbClr val="FF0000"/>
                </a:solidFill>
                <a:latin typeface="Chinese Pinyin" charset="0"/>
                <a:ea typeface="宋体" panose="02010600030101010101" pitchFamily="2" charset="-122"/>
                <a:sym typeface="+mn-ea"/>
              </a:rPr>
              <a:t>ì</a:t>
            </a:r>
            <a:endParaRPr lang="en-US" altLang="zh-CN" sz="6000" dirty="0">
              <a:solidFill>
                <a:srgbClr val="FF0000"/>
              </a:solidFill>
              <a:latin typeface="Chinese Pinyin" charset="0"/>
              <a:ea typeface="宋体" panose="02010600030101010101" pitchFamily="2" charset="-122"/>
              <a:sym typeface="+mn-ea"/>
            </a:endParaRPr>
          </a:p>
          <a:p>
            <a:r>
              <a:rPr lang="zh-CN" altLang="en-US" sz="4500" dirty="0">
                <a:solidFill>
                  <a:schemeClr val="tx1">
                    <a:lumMod val="95000"/>
                    <a:lumOff val="5000"/>
                  </a:schemeClr>
                </a:solidFill>
                <a:latin typeface="Chinese Pinyin" charset="0"/>
                <a:ea typeface="宋体" panose="02010600030101010101" pitchFamily="2" charset="-122"/>
                <a:sym typeface="+mn-ea"/>
              </a:rPr>
              <a:t> </a:t>
            </a:r>
            <a:r>
              <a:rPr lang="zh-CN" altLang="en-US" sz="4500" dirty="0" smtClean="0">
                <a:solidFill>
                  <a:schemeClr val="tx1">
                    <a:lumMod val="95000"/>
                    <a:lumOff val="5000"/>
                  </a:schemeClr>
                </a:solidFill>
                <a:latin typeface="Chinese Pinyin" charset="0"/>
                <a:ea typeface="宋体" panose="02010600030101010101" pitchFamily="2" charset="-122"/>
                <a:sym typeface="+mn-ea"/>
              </a:rPr>
              <a:t>四</a:t>
            </a:r>
            <a:endParaRPr lang="zh-CN" altLang="en-US" sz="4500" dirty="0">
              <a:solidFill>
                <a:schemeClr val="tx1">
                  <a:lumMod val="95000"/>
                  <a:lumOff val="5000"/>
                </a:schemeClr>
              </a:solidFill>
              <a:latin typeface="Chinese Pinyin" charset="0"/>
              <a:ea typeface="宋体" panose="02010600030101010101" pitchFamily="2" charset="-122"/>
              <a:sym typeface="+mn-ea"/>
            </a:endParaRPr>
          </a:p>
        </p:txBody>
      </p:sp>
      <p:sp>
        <p:nvSpPr>
          <p:cNvPr id="12" name="文本框 11"/>
          <p:cNvSpPr txBox="1"/>
          <p:nvPr/>
        </p:nvSpPr>
        <p:spPr>
          <a:xfrm>
            <a:off x="5742623" y="723901"/>
            <a:ext cx="3341846" cy="646331"/>
          </a:xfrm>
          <a:prstGeom prst="rect">
            <a:avLst/>
          </a:prstGeom>
          <a:noFill/>
        </p:spPr>
        <p:txBody>
          <a:bodyPr wrap="square" rtlCol="0" anchor="t">
            <a:spAutoFit/>
          </a:bodyPr>
          <a:lstStyle/>
          <a:p>
            <a:r>
              <a:rPr lang="en-US" altLang="zh-CN" sz="3600" dirty="0" err="1"/>
              <a:t>s</a:t>
            </a:r>
            <a:r>
              <a:rPr lang="en-US" altLang="zh-CN" sz="3600" dirty="0" err="1" smtClean="0"/>
              <a:t>ān</a:t>
            </a:r>
            <a:r>
              <a:rPr lang="zh-CN" altLang="en-US" sz="3600" dirty="0" smtClean="0"/>
              <a:t> </a:t>
            </a:r>
            <a:r>
              <a:rPr lang="en-US" altLang="zh-CN" sz="3600" dirty="0" smtClean="0"/>
              <a:t>s</a:t>
            </a:r>
            <a:r>
              <a:rPr lang="zh-CN" altLang="en-US" sz="3600" dirty="0" smtClean="0"/>
              <a:t>á</a:t>
            </a:r>
            <a:r>
              <a:rPr lang="en-US" altLang="zh-CN" sz="3600" dirty="0" smtClean="0"/>
              <a:t>n</a:t>
            </a:r>
            <a:r>
              <a:rPr lang="zh-CN" altLang="en-US" sz="3600" dirty="0" smtClean="0"/>
              <a:t> </a:t>
            </a:r>
            <a:r>
              <a:rPr lang="en-US" altLang="zh-CN" sz="3600" dirty="0"/>
              <a:t>s</a:t>
            </a:r>
            <a:r>
              <a:rPr lang="zh-CN" altLang="en-US" sz="3600" dirty="0" smtClean="0"/>
              <a:t>ǎ</a:t>
            </a:r>
            <a:r>
              <a:rPr lang="en-US" altLang="zh-CN" sz="3600" dirty="0" smtClean="0"/>
              <a:t>n</a:t>
            </a:r>
            <a:r>
              <a:rPr lang="zh-CN" altLang="en-US" sz="3600" dirty="0" smtClean="0"/>
              <a:t> </a:t>
            </a:r>
            <a:r>
              <a:rPr lang="en-US" altLang="zh-CN" sz="3600" dirty="0"/>
              <a:t>s</a:t>
            </a:r>
            <a:r>
              <a:rPr lang="zh-CN" altLang="en-US" sz="3600" dirty="0" smtClean="0"/>
              <a:t>à</a:t>
            </a:r>
            <a:r>
              <a:rPr lang="en-US" altLang="zh-CN" sz="3600" dirty="0" smtClean="0"/>
              <a:t>n</a:t>
            </a:r>
            <a:endParaRPr lang="zh-CN" altLang="en-US" sz="3600" dirty="0"/>
          </a:p>
        </p:txBody>
      </p:sp>
      <p:sp>
        <p:nvSpPr>
          <p:cNvPr id="13" name="文本框 12"/>
          <p:cNvSpPr txBox="1"/>
          <p:nvPr/>
        </p:nvSpPr>
        <p:spPr>
          <a:xfrm>
            <a:off x="6248877" y="3397806"/>
            <a:ext cx="1938351" cy="646331"/>
          </a:xfrm>
          <a:prstGeom prst="rect">
            <a:avLst/>
          </a:prstGeom>
          <a:noFill/>
        </p:spPr>
        <p:txBody>
          <a:bodyPr wrap="none" rtlCol="0">
            <a:spAutoFit/>
          </a:bodyPr>
          <a:lstStyle/>
          <a:p>
            <a:r>
              <a:rPr lang="en-US" altLang="zh-CN" sz="3600" dirty="0" err="1">
                <a:latin typeface="Chinese Pinyin New" charset="0"/>
                <a:cs typeface="Chinese Pinyin New" charset="0"/>
              </a:rPr>
              <a:t>s</a:t>
            </a:r>
            <a:r>
              <a:rPr lang="en-US" altLang="zh-CN" sz="3600" dirty="0" err="1" smtClean="0">
                <a:latin typeface="Chinese Pinyin New" charset="0"/>
                <a:cs typeface="Chinese Pinyin New" charset="0"/>
              </a:rPr>
              <a:t>ī</a:t>
            </a:r>
            <a:r>
              <a:rPr lang="en-US" altLang="zh-CN" sz="3600" dirty="0" smtClean="0">
                <a:latin typeface="Chinese Pinyin New" charset="0"/>
                <a:cs typeface="Chinese Pinyin New" charset="0"/>
              </a:rPr>
              <a:t>  </a:t>
            </a:r>
            <a:r>
              <a:rPr lang="en-US" altLang="zh-CN" sz="3600" dirty="0" err="1" smtClean="0">
                <a:latin typeface="Chinese Pinyin New" charset="0"/>
                <a:cs typeface="Chinese Pinyin New" charset="0"/>
              </a:rPr>
              <a:t>sí</a:t>
            </a:r>
            <a:r>
              <a:rPr lang="en-US" altLang="zh-CN" sz="3600" dirty="0" smtClean="0">
                <a:latin typeface="Chinese Pinyin New" charset="0"/>
                <a:cs typeface="Chinese Pinyin New" charset="0"/>
              </a:rPr>
              <a:t> s</a:t>
            </a:r>
            <a:r>
              <a:rPr lang="zh-CN" altLang="en-US" sz="3600" dirty="0" smtClean="0">
                <a:sym typeface="+mn-ea"/>
              </a:rPr>
              <a:t>ǐ</a:t>
            </a:r>
            <a:r>
              <a:rPr lang="en-US" altLang="zh-CN" sz="3600" dirty="0" smtClean="0">
                <a:sym typeface="+mn-ea"/>
              </a:rPr>
              <a:t> </a:t>
            </a:r>
            <a:r>
              <a:rPr lang="en-US" altLang="zh-CN" sz="3600" dirty="0" err="1" smtClean="0">
                <a:sym typeface="+mn-ea"/>
              </a:rPr>
              <a:t>sì</a:t>
            </a:r>
            <a:r>
              <a:rPr lang="en-US" altLang="zh-CN" sz="3600" dirty="0" smtClean="0">
                <a:latin typeface="Chinese Pinyin New" charset="0"/>
                <a:cs typeface="Chinese Pinyin New" charset="0"/>
              </a:rPr>
              <a:t> </a:t>
            </a:r>
            <a:endParaRPr lang="en-US" altLang="zh-CN" sz="3600" dirty="0">
              <a:latin typeface="Chinese Pinyin New" charset="0"/>
              <a:cs typeface="Chinese Pinyin New" charset="0"/>
            </a:endParaRPr>
          </a:p>
        </p:txBody>
      </p:sp>
    </p:spTree>
    <p:extLst>
      <p:ext uri="{BB962C8B-B14F-4D97-AF65-F5344CB8AC3E}">
        <p14:creationId xmlns:p14="http://schemas.microsoft.com/office/powerpoint/2010/main" val="5160398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410528" y="-16193"/>
            <a:ext cx="2887329" cy="923330"/>
          </a:xfrm>
          <a:prstGeom prst="rect">
            <a:avLst/>
          </a:prstGeom>
          <a:noFill/>
        </p:spPr>
        <p:txBody>
          <a:bodyPr wrap="none" rtlCol="0">
            <a:spAutoFit/>
          </a:bodyPr>
          <a:lstStyle/>
          <a:p>
            <a:r>
              <a:rPr lang="en-US" altLang="zh-CN" sz="5400" dirty="0">
                <a:solidFill>
                  <a:srgbClr val="FF0000"/>
                </a:solidFill>
              </a:rPr>
              <a:t>Final</a:t>
            </a:r>
            <a:r>
              <a:rPr lang="zh-CN" altLang="en-US" sz="5400" dirty="0">
                <a:solidFill>
                  <a:srgbClr val="FF0000"/>
                </a:solidFill>
              </a:rPr>
              <a:t>： </a:t>
            </a:r>
            <a:r>
              <a:rPr lang="en-US" altLang="zh-CN" sz="5400" dirty="0" err="1" smtClean="0">
                <a:solidFill>
                  <a:srgbClr val="FF0000"/>
                </a:solidFill>
              </a:rPr>
              <a:t>iu</a:t>
            </a:r>
            <a:endParaRPr lang="en-US" altLang="zh-CN" sz="5400" dirty="0">
              <a:solidFill>
                <a:srgbClr val="FF0000"/>
              </a:solidFill>
            </a:endParaRPr>
          </a:p>
        </p:txBody>
      </p:sp>
      <p:sp>
        <p:nvSpPr>
          <p:cNvPr id="4" name="文本框 3"/>
          <p:cNvSpPr txBox="1"/>
          <p:nvPr/>
        </p:nvSpPr>
        <p:spPr>
          <a:xfrm>
            <a:off x="2644616" y="1348264"/>
            <a:ext cx="1390124" cy="2008242"/>
          </a:xfrm>
          <a:prstGeom prst="rect">
            <a:avLst/>
          </a:prstGeom>
          <a:noFill/>
        </p:spPr>
        <p:txBody>
          <a:bodyPr wrap="none" rtlCol="0">
            <a:spAutoFit/>
          </a:bodyPr>
          <a:lstStyle/>
          <a:p>
            <a:r>
              <a:rPr lang="en-US" altLang="zh-CN" sz="12450" dirty="0" err="1" smtClean="0">
                <a:solidFill>
                  <a:srgbClr val="FF0000"/>
                </a:solidFill>
              </a:rPr>
              <a:t>iu</a:t>
            </a:r>
            <a:endParaRPr lang="en-US" altLang="zh-CN" sz="12450" dirty="0">
              <a:solidFill>
                <a:srgbClr val="FF0000"/>
              </a:solidFill>
            </a:endParaRPr>
          </a:p>
        </p:txBody>
      </p:sp>
      <p:cxnSp>
        <p:nvCxnSpPr>
          <p:cNvPr id="5" name="直接箭头连接符 4"/>
          <p:cNvCxnSpPr/>
          <p:nvPr/>
        </p:nvCxnSpPr>
        <p:spPr>
          <a:xfrm flipH="1" flipV="1">
            <a:off x="1283494" y="1348264"/>
            <a:ext cx="1361123" cy="77962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6" name="文本框 5"/>
          <p:cNvSpPr txBox="1"/>
          <p:nvPr/>
        </p:nvSpPr>
        <p:spPr>
          <a:xfrm>
            <a:off x="786127" y="653855"/>
            <a:ext cx="437940" cy="1419619"/>
          </a:xfrm>
          <a:prstGeom prst="rect">
            <a:avLst/>
          </a:prstGeom>
          <a:noFill/>
        </p:spPr>
        <p:txBody>
          <a:bodyPr wrap="none" rtlCol="0">
            <a:spAutoFit/>
          </a:bodyPr>
          <a:lstStyle/>
          <a:p>
            <a:r>
              <a:rPr lang="en-US" altLang="zh-CN" sz="8625" dirty="0">
                <a:solidFill>
                  <a:srgbClr val="0070C0"/>
                </a:solidFill>
              </a:rPr>
              <a:t>l</a:t>
            </a:r>
          </a:p>
        </p:txBody>
      </p:sp>
      <p:cxnSp>
        <p:nvCxnSpPr>
          <p:cNvPr id="7" name="直接箭头连接符 6"/>
          <p:cNvCxnSpPr/>
          <p:nvPr/>
        </p:nvCxnSpPr>
        <p:spPr>
          <a:xfrm flipV="1">
            <a:off x="4539615" y="2609374"/>
            <a:ext cx="12859" cy="1285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0" name="文本框 9"/>
          <p:cNvSpPr txBox="1"/>
          <p:nvPr/>
        </p:nvSpPr>
        <p:spPr>
          <a:xfrm>
            <a:off x="4552474" y="70961"/>
            <a:ext cx="4340006" cy="2596865"/>
          </a:xfrm>
          <a:prstGeom prst="rect">
            <a:avLst/>
          </a:prstGeom>
          <a:noFill/>
        </p:spPr>
        <p:txBody>
          <a:bodyPr wrap="square" rtlCol="0" anchor="t">
            <a:spAutoFit/>
          </a:bodyPr>
          <a:lstStyle/>
          <a:p>
            <a:r>
              <a:rPr lang="en-US" altLang="zh-CN" sz="8625" dirty="0">
                <a:solidFill>
                  <a:srgbClr val="0070C0"/>
                </a:solidFill>
                <a:sym typeface="+mn-ea"/>
              </a:rPr>
              <a:t> </a:t>
            </a:r>
            <a:r>
              <a:rPr lang="en-US" altLang="zh-CN" sz="7200" dirty="0" err="1" smtClean="0">
                <a:solidFill>
                  <a:srgbClr val="0070C0"/>
                </a:solidFill>
                <a:sym typeface="+mn-ea"/>
              </a:rPr>
              <a:t>l</a:t>
            </a:r>
            <a:r>
              <a:rPr lang="en-US" altLang="zh-CN" sz="7200" dirty="0" err="1" smtClean="0">
                <a:solidFill>
                  <a:srgbClr val="FF0000"/>
                </a:solidFill>
                <a:sym typeface="+mn-ea"/>
              </a:rPr>
              <a:t>iù</a:t>
            </a:r>
            <a:r>
              <a:rPr lang="en-US" altLang="zh-CN" sz="8625" dirty="0" smtClean="0">
                <a:solidFill>
                  <a:srgbClr val="FF0000"/>
                </a:solidFill>
                <a:sym typeface="+mn-ea"/>
              </a:rPr>
              <a:t>  </a:t>
            </a:r>
            <a:r>
              <a:rPr lang="en-US" altLang="zh-CN" sz="4000" dirty="0" err="1" smtClean="0">
                <a:sym typeface="+mn-ea"/>
              </a:rPr>
              <a:t>liū</a:t>
            </a:r>
            <a:r>
              <a:rPr lang="en-US" altLang="zh-CN" sz="4000" dirty="0" smtClean="0">
                <a:sym typeface="+mn-ea"/>
              </a:rPr>
              <a:t> </a:t>
            </a:r>
            <a:r>
              <a:rPr lang="en-US" altLang="zh-CN" sz="4000" dirty="0" err="1" smtClean="0">
                <a:sym typeface="+mn-ea"/>
              </a:rPr>
              <a:t>liú</a:t>
            </a:r>
            <a:r>
              <a:rPr lang="en-US" altLang="zh-CN" sz="4000" dirty="0" smtClean="0">
                <a:sym typeface="+mn-ea"/>
              </a:rPr>
              <a:t> </a:t>
            </a:r>
            <a:r>
              <a:rPr lang="en-US" altLang="zh-CN" sz="4000" dirty="0" err="1" smtClean="0">
                <a:sym typeface="+mn-ea"/>
              </a:rPr>
              <a:t>l</a:t>
            </a:r>
            <a:r>
              <a:rPr lang="en-US" altLang="zh-CN" sz="4000" dirty="0" err="1" smtClean="0"/>
              <a:t>iǔ</a:t>
            </a:r>
            <a:r>
              <a:rPr lang="en-US" altLang="zh-CN" sz="4000" dirty="0" smtClean="0">
                <a:solidFill>
                  <a:srgbClr val="FF0000"/>
                </a:solidFill>
              </a:rPr>
              <a:t> </a:t>
            </a:r>
            <a:r>
              <a:rPr lang="en-US" altLang="zh-CN" sz="4000" dirty="0" err="1" smtClean="0">
                <a:sym typeface="+mn-ea"/>
              </a:rPr>
              <a:t>liù</a:t>
            </a:r>
            <a:endParaRPr lang="en-US" altLang="zh-CN" sz="4000" dirty="0">
              <a:solidFill>
                <a:srgbClr val="FF0000"/>
              </a:solidFill>
              <a:sym typeface="+mn-ea"/>
            </a:endParaRPr>
          </a:p>
          <a:p>
            <a:r>
              <a:rPr lang="zh-CN" altLang="en-US" sz="4950" dirty="0">
                <a:sym typeface="+mn-ea"/>
              </a:rPr>
              <a:t>  </a:t>
            </a:r>
            <a:r>
              <a:rPr lang="zh-CN" altLang="en-US" sz="4950" dirty="0" smtClean="0">
                <a:sym typeface="+mn-ea"/>
              </a:rPr>
              <a:t>六</a:t>
            </a:r>
            <a:endParaRPr lang="en-US" altLang="zh-CN" sz="4950" dirty="0">
              <a:sym typeface="+mn-ea"/>
            </a:endParaRPr>
          </a:p>
          <a:p>
            <a:r>
              <a:rPr lang="zh-CN" altLang="en-US" sz="2700" dirty="0">
                <a:solidFill>
                  <a:srgbClr val="FF0000"/>
                </a:solidFill>
                <a:latin typeface="宋体" panose="02010600030101010101" pitchFamily="2" charset="-122"/>
                <a:ea typeface="宋体" panose="02010600030101010101" pitchFamily="2" charset="-122"/>
                <a:sym typeface="+mn-ea"/>
              </a:rPr>
              <a:t> </a:t>
            </a:r>
          </a:p>
        </p:txBody>
      </p:sp>
      <p:cxnSp>
        <p:nvCxnSpPr>
          <p:cNvPr id="13" name="直接连接符 12"/>
          <p:cNvCxnSpPr/>
          <p:nvPr/>
        </p:nvCxnSpPr>
        <p:spPr>
          <a:xfrm flipH="1">
            <a:off x="4034740" y="1026795"/>
            <a:ext cx="797293" cy="1047691"/>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直接箭头连接符 15"/>
          <p:cNvCxnSpPr/>
          <p:nvPr/>
        </p:nvCxnSpPr>
        <p:spPr>
          <a:xfrm flipH="1">
            <a:off x="1648038" y="2908935"/>
            <a:ext cx="1225656" cy="119818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7" name="文本框 16"/>
          <p:cNvSpPr txBox="1"/>
          <p:nvPr/>
        </p:nvSpPr>
        <p:spPr>
          <a:xfrm>
            <a:off x="980973" y="3438682"/>
            <a:ext cx="449162" cy="1419619"/>
          </a:xfrm>
          <a:prstGeom prst="rect">
            <a:avLst/>
          </a:prstGeom>
          <a:noFill/>
        </p:spPr>
        <p:txBody>
          <a:bodyPr wrap="none" rtlCol="0">
            <a:spAutoFit/>
          </a:bodyPr>
          <a:lstStyle/>
          <a:p>
            <a:r>
              <a:rPr lang="en-US" altLang="zh-CN" sz="8625" dirty="0">
                <a:solidFill>
                  <a:srgbClr val="0070C0"/>
                </a:solidFill>
              </a:rPr>
              <a:t>j</a:t>
            </a:r>
            <a:endParaRPr lang="en-US" altLang="zh-CN" sz="14925" dirty="0">
              <a:solidFill>
                <a:srgbClr val="0070C0"/>
              </a:solidFill>
            </a:endParaRPr>
          </a:p>
        </p:txBody>
      </p:sp>
      <p:sp>
        <p:nvSpPr>
          <p:cNvPr id="18" name="文本框 17"/>
          <p:cNvSpPr txBox="1"/>
          <p:nvPr/>
        </p:nvSpPr>
        <p:spPr>
          <a:xfrm>
            <a:off x="4832509" y="2908935"/>
            <a:ext cx="1368486" cy="2069797"/>
          </a:xfrm>
          <a:prstGeom prst="rect">
            <a:avLst/>
          </a:prstGeom>
          <a:noFill/>
        </p:spPr>
        <p:txBody>
          <a:bodyPr wrap="square" rtlCol="0">
            <a:spAutoFit/>
          </a:bodyPr>
          <a:lstStyle/>
          <a:p>
            <a:r>
              <a:rPr lang="en-US" altLang="zh-CN" sz="8625" dirty="0" err="1" smtClean="0">
                <a:solidFill>
                  <a:schemeClr val="accent1"/>
                </a:solidFill>
              </a:rPr>
              <a:t>J</a:t>
            </a:r>
            <a:r>
              <a:rPr lang="en-US" altLang="zh-CN" sz="7200" dirty="0" err="1" smtClean="0">
                <a:solidFill>
                  <a:srgbClr val="FF0000"/>
                </a:solidFill>
              </a:rPr>
              <a:t>iǔ</a:t>
            </a:r>
            <a:endParaRPr lang="en-US" altLang="zh-CN" sz="7200" dirty="0">
              <a:solidFill>
                <a:srgbClr val="FF0000"/>
              </a:solidFill>
            </a:endParaRPr>
          </a:p>
          <a:p>
            <a:r>
              <a:rPr lang="zh-CN" altLang="en-US" sz="4050" dirty="0" smtClean="0"/>
              <a:t>九</a:t>
            </a:r>
            <a:endParaRPr lang="zh-CN" altLang="en-US" sz="4050" dirty="0"/>
          </a:p>
        </p:txBody>
      </p:sp>
      <p:cxnSp>
        <p:nvCxnSpPr>
          <p:cNvPr id="19" name="直接连接符 18"/>
          <p:cNvCxnSpPr/>
          <p:nvPr/>
        </p:nvCxnSpPr>
        <p:spPr>
          <a:xfrm>
            <a:off x="3630017" y="2874164"/>
            <a:ext cx="1202016" cy="876878"/>
          </a:xfrm>
          <a:prstGeom prst="line">
            <a:avLst/>
          </a:prstGeom>
        </p:spPr>
        <p:style>
          <a:lnRef idx="1">
            <a:schemeClr val="accent1"/>
          </a:lnRef>
          <a:fillRef idx="0">
            <a:schemeClr val="accent1"/>
          </a:fillRef>
          <a:effectRef idx="0">
            <a:schemeClr val="accent1"/>
          </a:effectRef>
          <a:fontRef idx="minor">
            <a:schemeClr val="tx1"/>
          </a:fontRef>
        </p:style>
      </p:cxnSp>
      <p:sp>
        <p:nvSpPr>
          <p:cNvPr id="20" name="文本框 19"/>
          <p:cNvSpPr txBox="1"/>
          <p:nvPr/>
        </p:nvSpPr>
        <p:spPr>
          <a:xfrm>
            <a:off x="6276068" y="3721451"/>
            <a:ext cx="2569934" cy="707886"/>
          </a:xfrm>
          <a:prstGeom prst="rect">
            <a:avLst/>
          </a:prstGeom>
          <a:noFill/>
        </p:spPr>
        <p:txBody>
          <a:bodyPr wrap="none" rtlCol="0">
            <a:spAutoFit/>
          </a:bodyPr>
          <a:lstStyle/>
          <a:p>
            <a:r>
              <a:rPr lang="en-US" altLang="zh-CN" sz="4000" dirty="0" err="1">
                <a:sym typeface="+mn-ea"/>
              </a:rPr>
              <a:t>j</a:t>
            </a:r>
            <a:r>
              <a:rPr lang="en-US" altLang="zh-CN" sz="4000" dirty="0" err="1" smtClean="0">
                <a:sym typeface="+mn-ea"/>
              </a:rPr>
              <a:t>iū</a:t>
            </a:r>
            <a:r>
              <a:rPr lang="en-US" altLang="zh-CN" sz="4000" dirty="0" smtClean="0">
                <a:sym typeface="+mn-ea"/>
              </a:rPr>
              <a:t> </a:t>
            </a:r>
            <a:r>
              <a:rPr lang="en-US" altLang="zh-CN" sz="4000" dirty="0" err="1" smtClean="0">
                <a:sym typeface="+mn-ea"/>
              </a:rPr>
              <a:t>jiú</a:t>
            </a:r>
            <a:r>
              <a:rPr lang="en-US" altLang="zh-CN" sz="4000" dirty="0" smtClean="0">
                <a:sym typeface="+mn-ea"/>
              </a:rPr>
              <a:t> </a:t>
            </a:r>
            <a:r>
              <a:rPr lang="en-US" altLang="zh-CN" sz="4000" dirty="0" err="1" smtClean="0">
                <a:sym typeface="+mn-ea"/>
              </a:rPr>
              <a:t>j</a:t>
            </a:r>
            <a:r>
              <a:rPr lang="en-US" altLang="zh-CN" sz="4000" dirty="0" err="1" smtClean="0"/>
              <a:t>iǔ</a:t>
            </a:r>
            <a:r>
              <a:rPr lang="en-US" altLang="zh-CN" sz="4000" dirty="0" smtClean="0">
                <a:solidFill>
                  <a:srgbClr val="FF0000"/>
                </a:solidFill>
              </a:rPr>
              <a:t> </a:t>
            </a:r>
            <a:r>
              <a:rPr lang="en-US" altLang="zh-CN" sz="4000" dirty="0" err="1" smtClean="0">
                <a:sym typeface="+mn-ea"/>
              </a:rPr>
              <a:t>jiù</a:t>
            </a:r>
            <a:endParaRPr lang="en-US" altLang="zh-CN" sz="4000" dirty="0">
              <a:solidFill>
                <a:srgbClr val="FF0000"/>
              </a:solidFill>
              <a:sym typeface="+mn-ea"/>
            </a:endParaRPr>
          </a:p>
        </p:txBody>
      </p:sp>
    </p:spTree>
    <p:extLst>
      <p:ext uri="{BB962C8B-B14F-4D97-AF65-F5344CB8AC3E}">
        <p14:creationId xmlns:p14="http://schemas.microsoft.com/office/powerpoint/2010/main" val="19568107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2644616" y="1348264"/>
            <a:ext cx="551754" cy="2008242"/>
          </a:xfrm>
          <a:prstGeom prst="rect">
            <a:avLst/>
          </a:prstGeom>
          <a:noFill/>
        </p:spPr>
        <p:txBody>
          <a:bodyPr wrap="none" rtlCol="0">
            <a:spAutoFit/>
          </a:bodyPr>
          <a:lstStyle/>
          <a:p>
            <a:r>
              <a:rPr lang="en-US" altLang="zh-CN" sz="12450">
                <a:solidFill>
                  <a:srgbClr val="FF0000"/>
                </a:solidFill>
              </a:rPr>
              <a:t>i</a:t>
            </a:r>
          </a:p>
        </p:txBody>
      </p:sp>
      <p:cxnSp>
        <p:nvCxnSpPr>
          <p:cNvPr id="5" name="直接箭头连接符 4"/>
          <p:cNvCxnSpPr/>
          <p:nvPr/>
        </p:nvCxnSpPr>
        <p:spPr>
          <a:xfrm flipH="1" flipV="1">
            <a:off x="1283494" y="1348264"/>
            <a:ext cx="1361123" cy="77962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6" name="文本框 5"/>
          <p:cNvSpPr txBox="1"/>
          <p:nvPr/>
        </p:nvSpPr>
        <p:spPr>
          <a:xfrm>
            <a:off x="673418" y="437674"/>
            <a:ext cx="684803" cy="1419619"/>
          </a:xfrm>
          <a:prstGeom prst="rect">
            <a:avLst/>
          </a:prstGeom>
          <a:noFill/>
        </p:spPr>
        <p:txBody>
          <a:bodyPr wrap="none" rtlCol="0">
            <a:spAutoFit/>
          </a:bodyPr>
          <a:lstStyle/>
          <a:p>
            <a:r>
              <a:rPr lang="en-US" altLang="zh-CN" sz="8625" dirty="0">
                <a:solidFill>
                  <a:srgbClr val="0070C0"/>
                </a:solidFill>
              </a:rPr>
              <a:t>y</a:t>
            </a:r>
          </a:p>
        </p:txBody>
      </p:sp>
      <p:cxnSp>
        <p:nvCxnSpPr>
          <p:cNvPr id="7" name="直接箭头连接符 6"/>
          <p:cNvCxnSpPr/>
          <p:nvPr/>
        </p:nvCxnSpPr>
        <p:spPr>
          <a:xfrm flipV="1">
            <a:off x="4539615" y="2609374"/>
            <a:ext cx="12859" cy="1285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flipH="1" flipV="1">
            <a:off x="3064669" y="2825592"/>
            <a:ext cx="1678781" cy="476"/>
          </a:xfrm>
          <a:prstGeom prst="line">
            <a:avLst/>
          </a:prstGeom>
        </p:spPr>
        <p:style>
          <a:lnRef idx="1">
            <a:schemeClr val="accent1"/>
          </a:lnRef>
          <a:fillRef idx="0">
            <a:schemeClr val="accent1"/>
          </a:fillRef>
          <a:effectRef idx="0">
            <a:schemeClr val="accent1"/>
          </a:effectRef>
          <a:fontRef idx="minor">
            <a:schemeClr val="tx1"/>
          </a:fontRef>
        </p:style>
      </p:cxnSp>
      <p:sp>
        <p:nvSpPr>
          <p:cNvPr id="10" name="文本框 9"/>
          <p:cNvSpPr txBox="1"/>
          <p:nvPr/>
        </p:nvSpPr>
        <p:spPr>
          <a:xfrm>
            <a:off x="4552474" y="70961"/>
            <a:ext cx="4856798" cy="3358612"/>
          </a:xfrm>
          <a:prstGeom prst="rect">
            <a:avLst/>
          </a:prstGeom>
          <a:noFill/>
        </p:spPr>
        <p:txBody>
          <a:bodyPr wrap="square" rtlCol="0" anchor="t">
            <a:spAutoFit/>
          </a:bodyPr>
          <a:lstStyle/>
          <a:p>
            <a:r>
              <a:rPr lang="en-US" altLang="zh-CN" sz="8625" dirty="0">
                <a:solidFill>
                  <a:srgbClr val="0070C0"/>
                </a:solidFill>
                <a:sym typeface="+mn-ea"/>
              </a:rPr>
              <a:t> </a:t>
            </a:r>
            <a:r>
              <a:rPr lang="en-US" altLang="zh-CN" sz="7200" dirty="0" err="1" smtClean="0">
                <a:solidFill>
                  <a:srgbClr val="0070C0"/>
                </a:solidFill>
                <a:sym typeface="+mn-ea"/>
              </a:rPr>
              <a:t>y</a:t>
            </a:r>
            <a:r>
              <a:rPr lang="en-US" altLang="zh-CN" sz="7200" dirty="0" err="1" smtClean="0">
                <a:solidFill>
                  <a:srgbClr val="FF0000"/>
                </a:solidFill>
                <a:sym typeface="+mn-ea"/>
              </a:rPr>
              <a:t>ī</a:t>
            </a:r>
            <a:r>
              <a:rPr lang="en-US" altLang="zh-CN" sz="8625" dirty="0" smtClean="0">
                <a:solidFill>
                  <a:srgbClr val="FF0000"/>
                </a:solidFill>
                <a:sym typeface="+mn-ea"/>
              </a:rPr>
              <a:t>   </a:t>
            </a:r>
            <a:r>
              <a:rPr lang="en-US" altLang="zh-CN" sz="4950" dirty="0" err="1">
                <a:sym typeface="+mn-ea"/>
              </a:rPr>
              <a:t>y</a:t>
            </a:r>
            <a:r>
              <a:rPr lang="en-US" altLang="zh-CN" sz="4950" dirty="0" err="1" smtClean="0">
                <a:sym typeface="+mn-ea"/>
              </a:rPr>
              <a:t>ī</a:t>
            </a:r>
            <a:r>
              <a:rPr lang="en-US" altLang="zh-CN" sz="4950" dirty="0" smtClean="0">
                <a:sym typeface="+mn-ea"/>
              </a:rPr>
              <a:t> </a:t>
            </a:r>
            <a:r>
              <a:rPr lang="en-US" altLang="zh-CN" sz="4950" dirty="0" err="1">
                <a:sym typeface="+mn-ea"/>
              </a:rPr>
              <a:t>y</a:t>
            </a:r>
            <a:r>
              <a:rPr lang="en-US" altLang="zh-CN" sz="4950" dirty="0" err="1" smtClean="0">
                <a:sym typeface="+mn-ea"/>
              </a:rPr>
              <a:t>í</a:t>
            </a:r>
            <a:r>
              <a:rPr lang="en-US" altLang="zh-CN" sz="4950" dirty="0" smtClean="0">
                <a:sym typeface="+mn-ea"/>
              </a:rPr>
              <a:t> </a:t>
            </a:r>
            <a:r>
              <a:rPr lang="en-US" altLang="zh-CN" sz="4950" dirty="0" err="1">
                <a:sym typeface="+mn-ea"/>
              </a:rPr>
              <a:t>y</a:t>
            </a:r>
            <a:r>
              <a:rPr lang="en-US" altLang="zh-CN" sz="4950" dirty="0" err="1" smtClean="0">
                <a:sym typeface="+mn-ea"/>
              </a:rPr>
              <a:t>ǐ</a:t>
            </a:r>
            <a:r>
              <a:rPr lang="en-US" altLang="zh-CN" sz="4950" dirty="0" smtClean="0">
                <a:sym typeface="+mn-ea"/>
              </a:rPr>
              <a:t> </a:t>
            </a:r>
            <a:r>
              <a:rPr lang="en-US" altLang="zh-CN" sz="4950" dirty="0" err="1">
                <a:sym typeface="+mn-ea"/>
              </a:rPr>
              <a:t>y</a:t>
            </a:r>
            <a:r>
              <a:rPr lang="en-US" altLang="zh-CN" sz="4950" dirty="0" err="1" smtClean="0">
                <a:sym typeface="+mn-ea"/>
              </a:rPr>
              <a:t>ì</a:t>
            </a:r>
            <a:r>
              <a:rPr lang="en-US" altLang="zh-CN" sz="4950" dirty="0" smtClean="0">
                <a:solidFill>
                  <a:srgbClr val="FF0000"/>
                </a:solidFill>
                <a:sym typeface="+mn-ea"/>
              </a:rPr>
              <a:t> </a:t>
            </a:r>
            <a:endParaRPr lang="en-US" altLang="zh-CN" sz="8625" dirty="0">
              <a:solidFill>
                <a:srgbClr val="FF0000"/>
              </a:solidFill>
              <a:sym typeface="+mn-ea"/>
            </a:endParaRPr>
          </a:p>
          <a:p>
            <a:r>
              <a:rPr lang="zh-CN" altLang="en-US" sz="4950" dirty="0">
                <a:sym typeface="+mn-ea"/>
              </a:rPr>
              <a:t>  </a:t>
            </a:r>
            <a:r>
              <a:rPr lang="zh-CN" altLang="en-US" sz="4950" dirty="0" smtClean="0">
                <a:sym typeface="+mn-ea"/>
              </a:rPr>
              <a:t>一</a:t>
            </a:r>
            <a:endParaRPr lang="zh-CN" altLang="en-US" sz="4950" dirty="0">
              <a:sym typeface="+mn-ea"/>
            </a:endParaRPr>
          </a:p>
          <a:p>
            <a:endParaRPr lang="en-US" altLang="zh-CN" sz="4950" dirty="0">
              <a:sym typeface="+mn-ea"/>
            </a:endParaRPr>
          </a:p>
          <a:p>
            <a:r>
              <a:rPr lang="zh-CN" altLang="en-US" sz="2700" dirty="0">
                <a:solidFill>
                  <a:srgbClr val="FF0000"/>
                </a:solidFill>
                <a:latin typeface="宋体" panose="02010600030101010101" pitchFamily="2" charset="-122"/>
                <a:ea typeface="宋体" panose="02010600030101010101" pitchFamily="2" charset="-122"/>
                <a:sym typeface="+mn-ea"/>
              </a:rPr>
              <a:t> </a:t>
            </a:r>
          </a:p>
        </p:txBody>
      </p:sp>
      <p:cxnSp>
        <p:nvCxnSpPr>
          <p:cNvPr id="11" name="直接箭头连接符 10"/>
          <p:cNvCxnSpPr/>
          <p:nvPr/>
        </p:nvCxnSpPr>
        <p:spPr>
          <a:xfrm flipH="1" flipV="1">
            <a:off x="1283494" y="2829878"/>
            <a:ext cx="1437323" cy="1000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2" name="文本框 11"/>
          <p:cNvSpPr txBox="1"/>
          <p:nvPr/>
        </p:nvSpPr>
        <p:spPr>
          <a:xfrm>
            <a:off x="672941" y="1936909"/>
            <a:ext cx="712470" cy="1419619"/>
          </a:xfrm>
          <a:prstGeom prst="rect">
            <a:avLst/>
          </a:prstGeom>
          <a:noFill/>
        </p:spPr>
        <p:txBody>
          <a:bodyPr wrap="square" rtlCol="0">
            <a:spAutoFit/>
          </a:bodyPr>
          <a:lstStyle/>
          <a:p>
            <a:r>
              <a:rPr lang="en-US" altLang="zh-CN" sz="8625" dirty="0">
                <a:solidFill>
                  <a:srgbClr val="0070C0"/>
                </a:solidFill>
              </a:rPr>
              <a:t>q</a:t>
            </a:r>
          </a:p>
        </p:txBody>
      </p:sp>
      <p:cxnSp>
        <p:nvCxnSpPr>
          <p:cNvPr id="13" name="直接连接符 12"/>
          <p:cNvCxnSpPr/>
          <p:nvPr/>
        </p:nvCxnSpPr>
        <p:spPr>
          <a:xfrm flipH="1">
            <a:off x="3144679" y="1026795"/>
            <a:ext cx="1687354" cy="1101090"/>
          </a:xfrm>
          <a:prstGeom prst="line">
            <a:avLst/>
          </a:prstGeom>
        </p:spPr>
        <p:style>
          <a:lnRef idx="1">
            <a:schemeClr val="accent1"/>
          </a:lnRef>
          <a:fillRef idx="0">
            <a:schemeClr val="accent1"/>
          </a:fillRef>
          <a:effectRef idx="0">
            <a:schemeClr val="accent1"/>
          </a:effectRef>
          <a:fontRef idx="minor">
            <a:schemeClr val="tx1"/>
          </a:fontRef>
        </p:style>
      </p:cxnSp>
      <p:sp>
        <p:nvSpPr>
          <p:cNvPr id="15" name="文本框 14"/>
          <p:cNvSpPr txBox="1"/>
          <p:nvPr/>
        </p:nvSpPr>
        <p:spPr>
          <a:xfrm>
            <a:off x="4743450" y="1936909"/>
            <a:ext cx="4493895" cy="1823576"/>
          </a:xfrm>
          <a:prstGeom prst="rect">
            <a:avLst/>
          </a:prstGeom>
          <a:noFill/>
        </p:spPr>
        <p:txBody>
          <a:bodyPr wrap="square" rtlCol="0" anchor="t">
            <a:spAutoFit/>
          </a:bodyPr>
          <a:lstStyle/>
          <a:p>
            <a:pPr algn="l"/>
            <a:r>
              <a:rPr lang="en-US" altLang="zh-CN" sz="7200" dirty="0" err="1" smtClean="0">
                <a:solidFill>
                  <a:srgbClr val="0070C0"/>
                </a:solidFill>
                <a:sym typeface="+mn-ea"/>
              </a:rPr>
              <a:t>q</a:t>
            </a:r>
            <a:r>
              <a:rPr lang="en-US" altLang="zh-CN" sz="7200" dirty="0" err="1" smtClean="0">
                <a:solidFill>
                  <a:srgbClr val="FF0000"/>
                </a:solidFill>
                <a:sym typeface="+mn-ea"/>
              </a:rPr>
              <a:t>ī</a:t>
            </a:r>
            <a:r>
              <a:rPr lang="en-US" altLang="zh-CN" sz="7200" dirty="0" smtClean="0">
                <a:solidFill>
                  <a:srgbClr val="FF0000"/>
                </a:solidFill>
                <a:sym typeface="+mn-ea"/>
              </a:rPr>
              <a:t>    </a:t>
            </a:r>
            <a:r>
              <a:rPr lang="en-US" altLang="zh-CN" sz="4950" dirty="0" smtClean="0">
                <a:sym typeface="+mn-ea"/>
              </a:rPr>
              <a:t>q</a:t>
            </a:r>
            <a:r>
              <a:rPr lang="zh-CN" altLang="en-US" sz="4950" dirty="0" smtClean="0">
                <a:sym typeface="+mn-ea"/>
              </a:rPr>
              <a:t>ī </a:t>
            </a:r>
            <a:r>
              <a:rPr lang="en-US" altLang="zh-CN" sz="4950" dirty="0">
                <a:sym typeface="+mn-ea"/>
              </a:rPr>
              <a:t>q</a:t>
            </a:r>
            <a:r>
              <a:rPr lang="zh-CN" altLang="en-US" sz="4950" dirty="0" smtClean="0">
                <a:sym typeface="+mn-ea"/>
              </a:rPr>
              <a:t>í </a:t>
            </a:r>
            <a:r>
              <a:rPr lang="en-US" altLang="zh-CN" sz="4950" dirty="0">
                <a:sym typeface="+mn-ea"/>
              </a:rPr>
              <a:t>q</a:t>
            </a:r>
            <a:r>
              <a:rPr lang="zh-CN" altLang="en-US" sz="4950" dirty="0" smtClean="0">
                <a:sym typeface="+mn-ea"/>
              </a:rPr>
              <a:t>ǐ </a:t>
            </a:r>
            <a:r>
              <a:rPr lang="en-US" altLang="zh-CN" sz="4950" dirty="0">
                <a:sym typeface="+mn-ea"/>
              </a:rPr>
              <a:t>q</a:t>
            </a:r>
            <a:r>
              <a:rPr lang="zh-CN" altLang="en-US" sz="4950" dirty="0" smtClean="0">
                <a:sym typeface="+mn-ea"/>
              </a:rPr>
              <a:t>ì</a:t>
            </a:r>
            <a:endParaRPr lang="zh-CN" altLang="en-US" sz="7200" dirty="0">
              <a:sym typeface="+mn-ea"/>
            </a:endParaRPr>
          </a:p>
          <a:p>
            <a:pPr algn="l"/>
            <a:r>
              <a:rPr lang="zh-CN" altLang="en-US" sz="4050" dirty="0">
                <a:sym typeface="+mn-ea"/>
              </a:rPr>
              <a:t> </a:t>
            </a:r>
            <a:r>
              <a:rPr lang="zh-CN" altLang="en-US" sz="4050" dirty="0" smtClean="0">
                <a:sym typeface="+mn-ea"/>
              </a:rPr>
              <a:t>七</a:t>
            </a:r>
            <a:endParaRPr lang="zh-CN" altLang="en-US" sz="4050" dirty="0">
              <a:solidFill>
                <a:srgbClr val="FF0000"/>
              </a:solidFill>
              <a:sym typeface="+mn-ea"/>
            </a:endParaRPr>
          </a:p>
        </p:txBody>
      </p:sp>
      <p:cxnSp>
        <p:nvCxnSpPr>
          <p:cNvPr id="16" name="直接箭头连接符 15"/>
          <p:cNvCxnSpPr/>
          <p:nvPr/>
        </p:nvCxnSpPr>
        <p:spPr>
          <a:xfrm flipH="1">
            <a:off x="1398270" y="2908935"/>
            <a:ext cx="1475423" cy="163449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7" name="文本框 16"/>
          <p:cNvSpPr txBox="1"/>
          <p:nvPr/>
        </p:nvSpPr>
        <p:spPr>
          <a:xfrm>
            <a:off x="773906" y="3792379"/>
            <a:ext cx="1199367" cy="1419619"/>
          </a:xfrm>
          <a:prstGeom prst="rect">
            <a:avLst/>
          </a:prstGeom>
          <a:noFill/>
        </p:spPr>
        <p:txBody>
          <a:bodyPr wrap="none" rtlCol="0">
            <a:spAutoFit/>
          </a:bodyPr>
          <a:lstStyle/>
          <a:p>
            <a:r>
              <a:rPr lang="en-US" altLang="zh-CN" sz="8625" dirty="0" err="1" smtClean="0">
                <a:solidFill>
                  <a:srgbClr val="0070C0"/>
                </a:solidFill>
              </a:rPr>
              <a:t>sh</a:t>
            </a:r>
            <a:endParaRPr lang="en-US" altLang="zh-CN" sz="14925" dirty="0">
              <a:solidFill>
                <a:srgbClr val="0070C0"/>
              </a:solidFill>
            </a:endParaRPr>
          </a:p>
        </p:txBody>
      </p:sp>
      <p:sp>
        <p:nvSpPr>
          <p:cNvPr id="18" name="文本框 17"/>
          <p:cNvSpPr txBox="1"/>
          <p:nvPr/>
        </p:nvSpPr>
        <p:spPr>
          <a:xfrm>
            <a:off x="4905984" y="3169131"/>
            <a:ext cx="1235437" cy="2042867"/>
          </a:xfrm>
          <a:prstGeom prst="rect">
            <a:avLst/>
          </a:prstGeom>
          <a:noFill/>
        </p:spPr>
        <p:txBody>
          <a:bodyPr wrap="square" rtlCol="0">
            <a:spAutoFit/>
          </a:bodyPr>
          <a:lstStyle/>
          <a:p>
            <a:r>
              <a:rPr lang="en-US" altLang="zh-CN" sz="5400" dirty="0" err="1" smtClean="0">
                <a:solidFill>
                  <a:srgbClr val="0070C0"/>
                </a:solidFill>
              </a:rPr>
              <a:t>sh</a:t>
            </a:r>
            <a:r>
              <a:rPr lang="en-US" altLang="zh-CN" sz="5400" dirty="0" err="1" smtClean="0">
                <a:solidFill>
                  <a:srgbClr val="FF0000"/>
                </a:solidFill>
              </a:rPr>
              <a:t>í</a:t>
            </a:r>
            <a:r>
              <a:rPr lang="en-US" altLang="zh-CN" sz="8625" dirty="0" smtClean="0">
                <a:solidFill>
                  <a:srgbClr val="FF0000"/>
                </a:solidFill>
              </a:rPr>
              <a:t> </a:t>
            </a:r>
            <a:endParaRPr lang="en-US" altLang="zh-CN" sz="8625" dirty="0">
              <a:solidFill>
                <a:srgbClr val="FF0000"/>
              </a:solidFill>
            </a:endParaRPr>
          </a:p>
          <a:p>
            <a:r>
              <a:rPr lang="zh-CN" altLang="en-US" sz="4050" dirty="0" smtClean="0"/>
              <a:t>十</a:t>
            </a:r>
            <a:endParaRPr lang="zh-CN" altLang="en-US" sz="4050" dirty="0"/>
          </a:p>
        </p:txBody>
      </p:sp>
      <p:cxnSp>
        <p:nvCxnSpPr>
          <p:cNvPr id="19" name="直接连接符 18"/>
          <p:cNvCxnSpPr/>
          <p:nvPr/>
        </p:nvCxnSpPr>
        <p:spPr>
          <a:xfrm>
            <a:off x="2924651" y="2845594"/>
            <a:ext cx="1920240" cy="1844040"/>
          </a:xfrm>
          <a:prstGeom prst="line">
            <a:avLst/>
          </a:prstGeom>
        </p:spPr>
        <p:style>
          <a:lnRef idx="1">
            <a:schemeClr val="accent1"/>
          </a:lnRef>
          <a:fillRef idx="0">
            <a:schemeClr val="accent1"/>
          </a:fillRef>
          <a:effectRef idx="0">
            <a:schemeClr val="accent1"/>
          </a:effectRef>
          <a:fontRef idx="minor">
            <a:schemeClr val="tx1"/>
          </a:fontRef>
        </p:style>
      </p:cxnSp>
      <p:sp>
        <p:nvSpPr>
          <p:cNvPr id="20" name="文本框 19"/>
          <p:cNvSpPr txBox="1"/>
          <p:nvPr/>
        </p:nvSpPr>
        <p:spPr>
          <a:xfrm>
            <a:off x="5708815" y="4138627"/>
            <a:ext cx="3528530" cy="854080"/>
          </a:xfrm>
          <a:prstGeom prst="rect">
            <a:avLst/>
          </a:prstGeom>
          <a:noFill/>
        </p:spPr>
        <p:txBody>
          <a:bodyPr wrap="none" rtlCol="0">
            <a:spAutoFit/>
          </a:bodyPr>
          <a:lstStyle/>
          <a:p>
            <a:pPr algn="l"/>
            <a:r>
              <a:rPr lang="en-US" altLang="zh-CN" sz="4950" dirty="0" err="1"/>
              <a:t>s</a:t>
            </a:r>
            <a:r>
              <a:rPr lang="en-US" altLang="zh-CN" sz="4950" smtClean="0"/>
              <a:t>hī</a:t>
            </a:r>
            <a:r>
              <a:rPr lang="en-US" altLang="zh-CN" sz="4950" dirty="0" smtClean="0"/>
              <a:t> </a:t>
            </a:r>
            <a:r>
              <a:rPr lang="en-US" altLang="zh-CN" sz="4950" dirty="0" err="1" smtClean="0"/>
              <a:t>shí</a:t>
            </a:r>
            <a:r>
              <a:rPr lang="en-US" altLang="zh-CN" sz="4950" dirty="0" smtClean="0"/>
              <a:t> </a:t>
            </a:r>
            <a:r>
              <a:rPr lang="en-US" altLang="zh-CN" sz="4950" dirty="0" err="1" smtClean="0"/>
              <a:t>shǐ</a:t>
            </a:r>
            <a:r>
              <a:rPr lang="en-US" altLang="zh-CN" sz="4950" dirty="0" smtClean="0"/>
              <a:t> </a:t>
            </a:r>
            <a:r>
              <a:rPr lang="en-US" altLang="zh-CN" sz="4950" dirty="0" err="1" smtClean="0"/>
              <a:t>shì</a:t>
            </a:r>
            <a:endParaRPr lang="en-US" altLang="zh-CN" sz="4950" dirty="0"/>
          </a:p>
        </p:txBody>
      </p:sp>
      <p:sp>
        <p:nvSpPr>
          <p:cNvPr id="22" name="文本框 21"/>
          <p:cNvSpPr txBox="1"/>
          <p:nvPr/>
        </p:nvSpPr>
        <p:spPr>
          <a:xfrm>
            <a:off x="410528" y="-16193"/>
            <a:ext cx="2523448" cy="923330"/>
          </a:xfrm>
          <a:prstGeom prst="rect">
            <a:avLst/>
          </a:prstGeom>
          <a:noFill/>
        </p:spPr>
        <p:txBody>
          <a:bodyPr wrap="none" rtlCol="0">
            <a:spAutoFit/>
          </a:bodyPr>
          <a:lstStyle/>
          <a:p>
            <a:r>
              <a:rPr lang="en-US" altLang="zh-CN" sz="5400" dirty="0">
                <a:solidFill>
                  <a:srgbClr val="FF0000"/>
                </a:solidFill>
              </a:rPr>
              <a:t>Final</a:t>
            </a:r>
            <a:r>
              <a:rPr lang="zh-CN" altLang="en-US" sz="5400" dirty="0">
                <a:solidFill>
                  <a:srgbClr val="FF0000"/>
                </a:solidFill>
              </a:rPr>
              <a:t>： </a:t>
            </a:r>
            <a:r>
              <a:rPr lang="en-US" altLang="zh-CN" sz="5400" dirty="0" err="1" smtClean="0">
                <a:solidFill>
                  <a:srgbClr val="FF0000"/>
                </a:solidFill>
              </a:rPr>
              <a:t>i</a:t>
            </a:r>
            <a:endParaRPr lang="en-US" altLang="zh-CN" sz="5400" dirty="0">
              <a:solidFill>
                <a:srgbClr val="FF0000"/>
              </a:solidFill>
            </a:endParaRPr>
          </a:p>
        </p:txBody>
      </p:sp>
    </p:spTree>
    <p:extLst>
      <p:ext uri="{BB962C8B-B14F-4D97-AF65-F5344CB8AC3E}">
        <p14:creationId xmlns:p14="http://schemas.microsoft.com/office/powerpoint/2010/main" val="16255844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63688" y="755521"/>
            <a:ext cx="594066" cy="553998"/>
          </a:xfrm>
          <a:prstGeom prst="rect">
            <a:avLst/>
          </a:prstGeom>
          <a:noFill/>
        </p:spPr>
        <p:txBody>
          <a:bodyPr wrap="square" rtlCol="0">
            <a:spAutoFit/>
          </a:bodyPr>
          <a:lstStyle/>
          <a:p>
            <a:r>
              <a:rPr lang="en-US" altLang="zh-CN" sz="3000" dirty="0"/>
              <a:t>11</a:t>
            </a:r>
            <a:endParaRPr lang="zh-CN" altLang="en-US" sz="3000" dirty="0"/>
          </a:p>
        </p:txBody>
      </p:sp>
      <p:sp>
        <p:nvSpPr>
          <p:cNvPr id="3" name="右箭头 2"/>
          <p:cNvSpPr/>
          <p:nvPr/>
        </p:nvSpPr>
        <p:spPr>
          <a:xfrm>
            <a:off x="2357754" y="969259"/>
            <a:ext cx="540060" cy="10343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4" name="TextBox 3"/>
          <p:cNvSpPr txBox="1"/>
          <p:nvPr/>
        </p:nvSpPr>
        <p:spPr>
          <a:xfrm>
            <a:off x="3059832" y="755520"/>
            <a:ext cx="1674186" cy="553998"/>
          </a:xfrm>
          <a:prstGeom prst="rect">
            <a:avLst/>
          </a:prstGeom>
          <a:noFill/>
        </p:spPr>
        <p:txBody>
          <a:bodyPr wrap="square" rtlCol="0">
            <a:spAutoFit/>
          </a:bodyPr>
          <a:lstStyle/>
          <a:p>
            <a:r>
              <a:rPr lang="en-US" altLang="zh-CN" sz="3000" dirty="0"/>
              <a:t>10+1</a:t>
            </a:r>
            <a:endParaRPr lang="zh-CN" altLang="en-US" sz="3000" dirty="0"/>
          </a:p>
        </p:txBody>
      </p:sp>
      <p:sp>
        <p:nvSpPr>
          <p:cNvPr id="5" name="TextBox 4"/>
          <p:cNvSpPr txBox="1"/>
          <p:nvPr/>
        </p:nvSpPr>
        <p:spPr>
          <a:xfrm>
            <a:off x="3059832" y="1351538"/>
            <a:ext cx="660125" cy="553998"/>
          </a:xfrm>
          <a:prstGeom prst="rect">
            <a:avLst/>
          </a:prstGeom>
          <a:noFill/>
        </p:spPr>
        <p:txBody>
          <a:bodyPr wrap="square" rtlCol="0">
            <a:spAutoFit/>
          </a:bodyPr>
          <a:lstStyle/>
          <a:p>
            <a:r>
              <a:rPr lang="zh-CN" altLang="en-US" sz="3000" dirty="0">
                <a:latin typeface="微软雅黑" pitchFamily="34" charset="-122"/>
                <a:ea typeface="微软雅黑" pitchFamily="34" charset="-122"/>
              </a:rPr>
              <a:t>十</a:t>
            </a:r>
          </a:p>
        </p:txBody>
      </p:sp>
      <p:sp>
        <p:nvSpPr>
          <p:cNvPr id="6" name="TextBox 5"/>
          <p:cNvSpPr txBox="1"/>
          <p:nvPr/>
        </p:nvSpPr>
        <p:spPr>
          <a:xfrm>
            <a:off x="3582314" y="1360176"/>
            <a:ext cx="540060" cy="553998"/>
          </a:xfrm>
          <a:prstGeom prst="rect">
            <a:avLst/>
          </a:prstGeom>
          <a:noFill/>
        </p:spPr>
        <p:txBody>
          <a:bodyPr wrap="square" rtlCol="0">
            <a:spAutoFit/>
          </a:bodyPr>
          <a:lstStyle/>
          <a:p>
            <a:r>
              <a:rPr lang="zh-CN" altLang="en-US" sz="3000" dirty="0">
                <a:latin typeface="微软雅黑" pitchFamily="34" charset="-122"/>
                <a:ea typeface="微软雅黑" pitchFamily="34" charset="-122"/>
              </a:rPr>
              <a:t>一</a:t>
            </a:r>
          </a:p>
        </p:txBody>
      </p:sp>
      <p:sp>
        <p:nvSpPr>
          <p:cNvPr id="8" name="直角上箭头 7"/>
          <p:cNvSpPr/>
          <p:nvPr/>
        </p:nvSpPr>
        <p:spPr>
          <a:xfrm rot="5400000">
            <a:off x="2228388" y="1121087"/>
            <a:ext cx="439242" cy="773841"/>
          </a:xfrm>
          <a:prstGeom prst="bentUpArrow">
            <a:avLst>
              <a:gd name="adj1" fmla="val 17670"/>
              <a:gd name="adj2" fmla="val 25000"/>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9" name="TextBox 8"/>
          <p:cNvSpPr txBox="1"/>
          <p:nvPr/>
        </p:nvSpPr>
        <p:spPr>
          <a:xfrm>
            <a:off x="4626006" y="791196"/>
            <a:ext cx="594066" cy="553998"/>
          </a:xfrm>
          <a:prstGeom prst="rect">
            <a:avLst/>
          </a:prstGeom>
          <a:noFill/>
        </p:spPr>
        <p:txBody>
          <a:bodyPr wrap="square" rtlCol="0">
            <a:spAutoFit/>
          </a:bodyPr>
          <a:lstStyle/>
          <a:p>
            <a:r>
              <a:rPr lang="en-US" altLang="zh-CN" sz="3000" dirty="0"/>
              <a:t>12</a:t>
            </a:r>
            <a:endParaRPr lang="zh-CN" altLang="en-US" sz="3000" dirty="0"/>
          </a:p>
        </p:txBody>
      </p:sp>
      <p:sp>
        <p:nvSpPr>
          <p:cNvPr id="10" name="右箭头 9"/>
          <p:cNvSpPr/>
          <p:nvPr/>
        </p:nvSpPr>
        <p:spPr>
          <a:xfrm>
            <a:off x="5220072" y="1004935"/>
            <a:ext cx="540060" cy="10343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11" name="TextBox 10"/>
          <p:cNvSpPr txBox="1"/>
          <p:nvPr/>
        </p:nvSpPr>
        <p:spPr>
          <a:xfrm>
            <a:off x="5922150" y="791195"/>
            <a:ext cx="1674186" cy="553998"/>
          </a:xfrm>
          <a:prstGeom prst="rect">
            <a:avLst/>
          </a:prstGeom>
          <a:noFill/>
        </p:spPr>
        <p:txBody>
          <a:bodyPr wrap="square" rtlCol="0">
            <a:spAutoFit/>
          </a:bodyPr>
          <a:lstStyle/>
          <a:p>
            <a:r>
              <a:rPr lang="en-US" altLang="zh-CN" sz="3000" dirty="0"/>
              <a:t>10+2</a:t>
            </a:r>
            <a:endParaRPr lang="zh-CN" altLang="en-US" sz="3000" dirty="0"/>
          </a:p>
        </p:txBody>
      </p:sp>
      <p:sp>
        <p:nvSpPr>
          <p:cNvPr id="12" name="TextBox 11"/>
          <p:cNvSpPr txBox="1"/>
          <p:nvPr/>
        </p:nvSpPr>
        <p:spPr>
          <a:xfrm>
            <a:off x="5922150" y="1387213"/>
            <a:ext cx="660125" cy="553998"/>
          </a:xfrm>
          <a:prstGeom prst="rect">
            <a:avLst/>
          </a:prstGeom>
          <a:noFill/>
        </p:spPr>
        <p:txBody>
          <a:bodyPr wrap="square" rtlCol="0">
            <a:spAutoFit/>
          </a:bodyPr>
          <a:lstStyle/>
          <a:p>
            <a:r>
              <a:rPr lang="zh-CN" altLang="en-US" sz="3000" dirty="0">
                <a:latin typeface="微软雅黑" pitchFamily="34" charset="-122"/>
                <a:ea typeface="微软雅黑" pitchFamily="34" charset="-122"/>
              </a:rPr>
              <a:t>十</a:t>
            </a:r>
          </a:p>
        </p:txBody>
      </p:sp>
      <p:sp>
        <p:nvSpPr>
          <p:cNvPr id="13" name="TextBox 12"/>
          <p:cNvSpPr txBox="1"/>
          <p:nvPr/>
        </p:nvSpPr>
        <p:spPr>
          <a:xfrm>
            <a:off x="6431014" y="1395851"/>
            <a:ext cx="540060" cy="553998"/>
          </a:xfrm>
          <a:prstGeom prst="rect">
            <a:avLst/>
          </a:prstGeom>
          <a:noFill/>
        </p:spPr>
        <p:txBody>
          <a:bodyPr wrap="square" rtlCol="0">
            <a:spAutoFit/>
          </a:bodyPr>
          <a:lstStyle/>
          <a:p>
            <a:r>
              <a:rPr lang="zh-CN" altLang="en-US" sz="3000" dirty="0">
                <a:latin typeface="微软雅黑" pitchFamily="34" charset="-122"/>
                <a:ea typeface="微软雅黑" pitchFamily="34" charset="-122"/>
              </a:rPr>
              <a:t>二</a:t>
            </a:r>
          </a:p>
        </p:txBody>
      </p:sp>
      <p:sp>
        <p:nvSpPr>
          <p:cNvPr id="14" name="直角上箭头 13"/>
          <p:cNvSpPr/>
          <p:nvPr/>
        </p:nvSpPr>
        <p:spPr>
          <a:xfrm rot="5400000">
            <a:off x="5141906" y="1111635"/>
            <a:ext cx="439242" cy="864096"/>
          </a:xfrm>
          <a:prstGeom prst="bentUpArrow">
            <a:avLst>
              <a:gd name="adj1" fmla="val 17670"/>
              <a:gd name="adj2" fmla="val 25000"/>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15" name="TextBox 14"/>
          <p:cNvSpPr txBox="1"/>
          <p:nvPr/>
        </p:nvSpPr>
        <p:spPr>
          <a:xfrm>
            <a:off x="1763688" y="2815943"/>
            <a:ext cx="594066" cy="553998"/>
          </a:xfrm>
          <a:prstGeom prst="rect">
            <a:avLst/>
          </a:prstGeom>
          <a:noFill/>
        </p:spPr>
        <p:txBody>
          <a:bodyPr wrap="square" rtlCol="0">
            <a:spAutoFit/>
          </a:bodyPr>
          <a:lstStyle/>
          <a:p>
            <a:r>
              <a:rPr lang="en-US" altLang="zh-CN" sz="3000" dirty="0"/>
              <a:t>13</a:t>
            </a:r>
            <a:endParaRPr lang="zh-CN" altLang="en-US" sz="3000" dirty="0"/>
          </a:p>
        </p:txBody>
      </p:sp>
      <p:sp>
        <p:nvSpPr>
          <p:cNvPr id="16" name="右箭头 15"/>
          <p:cNvSpPr/>
          <p:nvPr/>
        </p:nvSpPr>
        <p:spPr>
          <a:xfrm>
            <a:off x="2357754" y="3029682"/>
            <a:ext cx="540060" cy="10343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17" name="TextBox 16"/>
          <p:cNvSpPr txBox="1"/>
          <p:nvPr/>
        </p:nvSpPr>
        <p:spPr>
          <a:xfrm>
            <a:off x="3059832" y="2815942"/>
            <a:ext cx="1674186" cy="553998"/>
          </a:xfrm>
          <a:prstGeom prst="rect">
            <a:avLst/>
          </a:prstGeom>
          <a:noFill/>
        </p:spPr>
        <p:txBody>
          <a:bodyPr wrap="square" rtlCol="0">
            <a:spAutoFit/>
          </a:bodyPr>
          <a:lstStyle/>
          <a:p>
            <a:r>
              <a:rPr lang="en-US" altLang="zh-CN" sz="3000" dirty="0"/>
              <a:t>10+3</a:t>
            </a:r>
            <a:endParaRPr lang="zh-CN" altLang="en-US" sz="3000" dirty="0"/>
          </a:p>
        </p:txBody>
      </p:sp>
      <p:sp>
        <p:nvSpPr>
          <p:cNvPr id="18" name="TextBox 17"/>
          <p:cNvSpPr txBox="1"/>
          <p:nvPr/>
        </p:nvSpPr>
        <p:spPr>
          <a:xfrm>
            <a:off x="3059832" y="3411961"/>
            <a:ext cx="660125" cy="553998"/>
          </a:xfrm>
          <a:prstGeom prst="rect">
            <a:avLst/>
          </a:prstGeom>
          <a:noFill/>
        </p:spPr>
        <p:txBody>
          <a:bodyPr wrap="square" rtlCol="0">
            <a:spAutoFit/>
          </a:bodyPr>
          <a:lstStyle/>
          <a:p>
            <a:r>
              <a:rPr lang="zh-CN" altLang="en-US" sz="3000" dirty="0">
                <a:latin typeface="微软雅黑" pitchFamily="34" charset="-122"/>
                <a:ea typeface="微软雅黑" pitchFamily="34" charset="-122"/>
              </a:rPr>
              <a:t>十</a:t>
            </a:r>
          </a:p>
        </p:txBody>
      </p:sp>
      <p:sp>
        <p:nvSpPr>
          <p:cNvPr id="19" name="TextBox 18"/>
          <p:cNvSpPr txBox="1"/>
          <p:nvPr/>
        </p:nvSpPr>
        <p:spPr>
          <a:xfrm>
            <a:off x="3582314" y="3420598"/>
            <a:ext cx="540060" cy="553998"/>
          </a:xfrm>
          <a:prstGeom prst="rect">
            <a:avLst/>
          </a:prstGeom>
          <a:noFill/>
        </p:spPr>
        <p:txBody>
          <a:bodyPr wrap="square" rtlCol="0">
            <a:spAutoFit/>
          </a:bodyPr>
          <a:lstStyle/>
          <a:p>
            <a:r>
              <a:rPr lang="zh-CN" altLang="en-US" sz="3000" dirty="0">
                <a:latin typeface="微软雅黑" pitchFamily="34" charset="-122"/>
                <a:ea typeface="微软雅黑" pitchFamily="34" charset="-122"/>
              </a:rPr>
              <a:t>三</a:t>
            </a:r>
          </a:p>
        </p:txBody>
      </p:sp>
      <p:sp>
        <p:nvSpPr>
          <p:cNvPr id="20" name="直角上箭头 19"/>
          <p:cNvSpPr/>
          <p:nvPr/>
        </p:nvSpPr>
        <p:spPr>
          <a:xfrm rot="5400000">
            <a:off x="2228388" y="3181510"/>
            <a:ext cx="439242" cy="773841"/>
          </a:xfrm>
          <a:prstGeom prst="bentUpArrow">
            <a:avLst>
              <a:gd name="adj1" fmla="val 17670"/>
              <a:gd name="adj2" fmla="val 25000"/>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21" name="TextBox 20"/>
          <p:cNvSpPr txBox="1"/>
          <p:nvPr/>
        </p:nvSpPr>
        <p:spPr>
          <a:xfrm>
            <a:off x="4626006" y="2851618"/>
            <a:ext cx="594066" cy="553998"/>
          </a:xfrm>
          <a:prstGeom prst="rect">
            <a:avLst/>
          </a:prstGeom>
          <a:noFill/>
        </p:spPr>
        <p:txBody>
          <a:bodyPr wrap="square" rtlCol="0">
            <a:spAutoFit/>
          </a:bodyPr>
          <a:lstStyle/>
          <a:p>
            <a:r>
              <a:rPr lang="en-US" altLang="zh-CN" sz="3000" dirty="0"/>
              <a:t>14</a:t>
            </a:r>
            <a:endParaRPr lang="zh-CN" altLang="en-US" sz="3000" dirty="0"/>
          </a:p>
        </p:txBody>
      </p:sp>
      <p:sp>
        <p:nvSpPr>
          <p:cNvPr id="22" name="右箭头 21"/>
          <p:cNvSpPr/>
          <p:nvPr/>
        </p:nvSpPr>
        <p:spPr>
          <a:xfrm>
            <a:off x="5220072" y="3065357"/>
            <a:ext cx="540060" cy="10343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23" name="TextBox 22"/>
          <p:cNvSpPr txBox="1"/>
          <p:nvPr/>
        </p:nvSpPr>
        <p:spPr>
          <a:xfrm>
            <a:off x="5922150" y="2851618"/>
            <a:ext cx="1674186" cy="553998"/>
          </a:xfrm>
          <a:prstGeom prst="rect">
            <a:avLst/>
          </a:prstGeom>
          <a:noFill/>
        </p:spPr>
        <p:txBody>
          <a:bodyPr wrap="square" rtlCol="0">
            <a:spAutoFit/>
          </a:bodyPr>
          <a:lstStyle/>
          <a:p>
            <a:r>
              <a:rPr lang="en-US" altLang="zh-CN" sz="3000" dirty="0"/>
              <a:t>10+4</a:t>
            </a:r>
            <a:endParaRPr lang="zh-CN" altLang="en-US" sz="3000" dirty="0"/>
          </a:p>
        </p:txBody>
      </p:sp>
      <p:sp>
        <p:nvSpPr>
          <p:cNvPr id="24" name="TextBox 23"/>
          <p:cNvSpPr txBox="1"/>
          <p:nvPr/>
        </p:nvSpPr>
        <p:spPr>
          <a:xfrm>
            <a:off x="5922150" y="3447636"/>
            <a:ext cx="660125" cy="553998"/>
          </a:xfrm>
          <a:prstGeom prst="rect">
            <a:avLst/>
          </a:prstGeom>
          <a:noFill/>
        </p:spPr>
        <p:txBody>
          <a:bodyPr wrap="square" rtlCol="0">
            <a:spAutoFit/>
          </a:bodyPr>
          <a:lstStyle/>
          <a:p>
            <a:r>
              <a:rPr lang="zh-CN" altLang="en-US" sz="3000" dirty="0">
                <a:latin typeface="微软雅黑" pitchFamily="34" charset="-122"/>
                <a:ea typeface="微软雅黑" pitchFamily="34" charset="-122"/>
              </a:rPr>
              <a:t>十</a:t>
            </a:r>
          </a:p>
        </p:txBody>
      </p:sp>
      <p:sp>
        <p:nvSpPr>
          <p:cNvPr id="25" name="TextBox 24"/>
          <p:cNvSpPr txBox="1"/>
          <p:nvPr/>
        </p:nvSpPr>
        <p:spPr>
          <a:xfrm>
            <a:off x="6419953" y="3456274"/>
            <a:ext cx="540060" cy="553998"/>
          </a:xfrm>
          <a:prstGeom prst="rect">
            <a:avLst/>
          </a:prstGeom>
          <a:noFill/>
        </p:spPr>
        <p:txBody>
          <a:bodyPr wrap="square" rtlCol="0">
            <a:spAutoFit/>
          </a:bodyPr>
          <a:lstStyle/>
          <a:p>
            <a:r>
              <a:rPr lang="zh-CN" altLang="en-US" sz="3000" dirty="0">
                <a:latin typeface="微软雅黑" pitchFamily="34" charset="-122"/>
                <a:ea typeface="微软雅黑" pitchFamily="34" charset="-122"/>
              </a:rPr>
              <a:t>四</a:t>
            </a:r>
          </a:p>
        </p:txBody>
      </p:sp>
      <p:sp>
        <p:nvSpPr>
          <p:cNvPr id="26" name="直角上箭头 25"/>
          <p:cNvSpPr/>
          <p:nvPr/>
        </p:nvSpPr>
        <p:spPr>
          <a:xfrm rot="5400000">
            <a:off x="5141906" y="3172058"/>
            <a:ext cx="439242" cy="864096"/>
          </a:xfrm>
          <a:prstGeom prst="bentUpArrow">
            <a:avLst>
              <a:gd name="adj1" fmla="val 17670"/>
              <a:gd name="adj2" fmla="val 25000"/>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Tree>
    <p:extLst>
      <p:ext uri="{BB962C8B-B14F-4D97-AF65-F5344CB8AC3E}">
        <p14:creationId xmlns:p14="http://schemas.microsoft.com/office/powerpoint/2010/main" val="549561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500"/>
                                        <p:tgtEl>
                                          <p:spTgt spid="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1000"/>
                                        <p:tgtEl>
                                          <p:spTgt spid="5"/>
                                        </p:tgtEl>
                                      </p:cBhvr>
                                    </p:animEffect>
                                    <p:anim calcmode="lin" valueType="num">
                                      <p:cBhvr>
                                        <p:cTn id="16" dur="1000" fill="hold"/>
                                        <p:tgtEl>
                                          <p:spTgt spid="5"/>
                                        </p:tgtEl>
                                        <p:attrNameLst>
                                          <p:attrName>ppt_x</p:attrName>
                                        </p:attrNameLst>
                                      </p:cBhvr>
                                      <p:tavLst>
                                        <p:tav tm="0">
                                          <p:val>
                                            <p:strVal val="#ppt_x"/>
                                          </p:val>
                                        </p:tav>
                                        <p:tav tm="100000">
                                          <p:val>
                                            <p:strVal val="#ppt_x"/>
                                          </p:val>
                                        </p:tav>
                                      </p:tavLst>
                                    </p:anim>
                                    <p:anim calcmode="lin" valueType="num">
                                      <p:cBhvr>
                                        <p:cTn id="17" dur="1000" fill="hold"/>
                                        <p:tgtEl>
                                          <p:spTgt spid="5"/>
                                        </p:tgtEl>
                                        <p:attrNameLst>
                                          <p:attrName>ppt_y</p:attrName>
                                        </p:attrNameLst>
                                      </p:cBhvr>
                                      <p:tavLst>
                                        <p:tav tm="0">
                                          <p:val>
                                            <p:strVal val="#ppt_y+.1"/>
                                          </p:val>
                                        </p:tav>
                                        <p:tav tm="100000">
                                          <p:val>
                                            <p:strVal val="#ppt_y"/>
                                          </p:val>
                                        </p:tav>
                                      </p:tavLst>
                                    </p:anim>
                                  </p:childTnLst>
                                </p:cTn>
                              </p:par>
                              <p:par>
                                <p:cTn id="18" presetID="42" presetClass="entr" presetSubtype="0" fill="hold" grpId="0" nodeType="with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1000"/>
                                        <p:tgtEl>
                                          <p:spTgt spid="6"/>
                                        </p:tgtEl>
                                      </p:cBhvr>
                                    </p:animEffect>
                                    <p:anim calcmode="lin" valueType="num">
                                      <p:cBhvr>
                                        <p:cTn id="21" dur="1000" fill="hold"/>
                                        <p:tgtEl>
                                          <p:spTgt spid="6"/>
                                        </p:tgtEl>
                                        <p:attrNameLst>
                                          <p:attrName>ppt_x</p:attrName>
                                        </p:attrNameLst>
                                      </p:cBhvr>
                                      <p:tavLst>
                                        <p:tav tm="0">
                                          <p:val>
                                            <p:strVal val="#ppt_x"/>
                                          </p:val>
                                        </p:tav>
                                        <p:tav tm="100000">
                                          <p:val>
                                            <p:strVal val="#ppt_x"/>
                                          </p:val>
                                        </p:tav>
                                      </p:tavLst>
                                    </p:anim>
                                    <p:anim calcmode="lin" valueType="num">
                                      <p:cBhvr>
                                        <p:cTn id="22" dur="1000" fill="hold"/>
                                        <p:tgtEl>
                                          <p:spTgt spid="6"/>
                                        </p:tgtEl>
                                        <p:attrNameLst>
                                          <p:attrName>ppt_y</p:attrName>
                                        </p:attrNameLst>
                                      </p:cBhvr>
                                      <p:tavLst>
                                        <p:tav tm="0">
                                          <p:val>
                                            <p:strVal val="#ppt_y+.1"/>
                                          </p:val>
                                        </p:tav>
                                        <p:tav tm="100000">
                                          <p:val>
                                            <p:strVal val="#ppt_y"/>
                                          </p:val>
                                        </p:tav>
                                      </p:tavLst>
                                    </p:anim>
                                  </p:childTnLst>
                                </p:cTn>
                              </p:par>
                              <p:par>
                                <p:cTn id="23" presetID="42" presetClass="entr" presetSubtype="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1000"/>
                                        <p:tgtEl>
                                          <p:spTgt spid="8"/>
                                        </p:tgtEl>
                                      </p:cBhvr>
                                    </p:animEffect>
                                    <p:anim calcmode="lin" valueType="num">
                                      <p:cBhvr>
                                        <p:cTn id="26" dur="1000" fill="hold"/>
                                        <p:tgtEl>
                                          <p:spTgt spid="8"/>
                                        </p:tgtEl>
                                        <p:attrNameLst>
                                          <p:attrName>ppt_x</p:attrName>
                                        </p:attrNameLst>
                                      </p:cBhvr>
                                      <p:tavLst>
                                        <p:tav tm="0">
                                          <p:val>
                                            <p:strVal val="#ppt_x"/>
                                          </p:val>
                                        </p:tav>
                                        <p:tav tm="100000">
                                          <p:val>
                                            <p:strVal val="#ppt_x"/>
                                          </p:val>
                                        </p:tav>
                                      </p:tavLst>
                                    </p:anim>
                                    <p:anim calcmode="lin" valueType="num">
                                      <p:cBhvr>
                                        <p:cTn id="2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500"/>
                                        <p:tgtEl>
                                          <p:spTgt spid="10"/>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1"/>
                                        </p:tgtEl>
                                        <p:attrNameLst>
                                          <p:attrName>style.visibility</p:attrName>
                                        </p:attrNameLst>
                                      </p:cBhvr>
                                      <p:to>
                                        <p:strVal val="visible"/>
                                      </p:to>
                                    </p:set>
                                    <p:animEffect transition="in" filter="fade">
                                      <p:cBhvr>
                                        <p:cTn id="40" dur="500"/>
                                        <p:tgtEl>
                                          <p:spTgt spid="11"/>
                                        </p:tgtEl>
                                      </p:cBhvr>
                                    </p:animEffect>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14"/>
                                        </p:tgtEl>
                                        <p:attrNameLst>
                                          <p:attrName>style.visibility</p:attrName>
                                        </p:attrNameLst>
                                      </p:cBhvr>
                                      <p:to>
                                        <p:strVal val="visible"/>
                                      </p:to>
                                    </p:set>
                                    <p:animEffect transition="in" filter="fade">
                                      <p:cBhvr>
                                        <p:cTn id="45" dur="1000"/>
                                        <p:tgtEl>
                                          <p:spTgt spid="14"/>
                                        </p:tgtEl>
                                      </p:cBhvr>
                                    </p:animEffect>
                                    <p:anim calcmode="lin" valueType="num">
                                      <p:cBhvr>
                                        <p:cTn id="46" dur="1000" fill="hold"/>
                                        <p:tgtEl>
                                          <p:spTgt spid="14"/>
                                        </p:tgtEl>
                                        <p:attrNameLst>
                                          <p:attrName>ppt_x</p:attrName>
                                        </p:attrNameLst>
                                      </p:cBhvr>
                                      <p:tavLst>
                                        <p:tav tm="0">
                                          <p:val>
                                            <p:strVal val="#ppt_x"/>
                                          </p:val>
                                        </p:tav>
                                        <p:tav tm="100000">
                                          <p:val>
                                            <p:strVal val="#ppt_x"/>
                                          </p:val>
                                        </p:tav>
                                      </p:tavLst>
                                    </p:anim>
                                    <p:anim calcmode="lin" valueType="num">
                                      <p:cBhvr>
                                        <p:cTn id="47" dur="1000" fill="hold"/>
                                        <p:tgtEl>
                                          <p:spTgt spid="14"/>
                                        </p:tgtEl>
                                        <p:attrNameLst>
                                          <p:attrName>ppt_y</p:attrName>
                                        </p:attrNameLst>
                                      </p:cBhvr>
                                      <p:tavLst>
                                        <p:tav tm="0">
                                          <p:val>
                                            <p:strVal val="#ppt_y+.1"/>
                                          </p:val>
                                        </p:tav>
                                        <p:tav tm="100000">
                                          <p:val>
                                            <p:strVal val="#ppt_y"/>
                                          </p:val>
                                        </p:tav>
                                      </p:tavLst>
                                    </p:anim>
                                  </p:childTnLst>
                                </p:cTn>
                              </p:par>
                              <p:par>
                                <p:cTn id="48" presetID="42" presetClass="entr" presetSubtype="0" fill="hold" grpId="0" nodeType="withEffect">
                                  <p:stCondLst>
                                    <p:cond delay="0"/>
                                  </p:stCondLst>
                                  <p:childTnLst>
                                    <p:set>
                                      <p:cBhvr>
                                        <p:cTn id="49" dur="1" fill="hold">
                                          <p:stCondLst>
                                            <p:cond delay="0"/>
                                          </p:stCondLst>
                                        </p:cTn>
                                        <p:tgtEl>
                                          <p:spTgt spid="12"/>
                                        </p:tgtEl>
                                        <p:attrNameLst>
                                          <p:attrName>style.visibility</p:attrName>
                                        </p:attrNameLst>
                                      </p:cBhvr>
                                      <p:to>
                                        <p:strVal val="visible"/>
                                      </p:to>
                                    </p:set>
                                    <p:animEffect transition="in" filter="fade">
                                      <p:cBhvr>
                                        <p:cTn id="50" dur="1000"/>
                                        <p:tgtEl>
                                          <p:spTgt spid="12"/>
                                        </p:tgtEl>
                                      </p:cBhvr>
                                    </p:animEffect>
                                    <p:anim calcmode="lin" valueType="num">
                                      <p:cBhvr>
                                        <p:cTn id="51" dur="1000" fill="hold"/>
                                        <p:tgtEl>
                                          <p:spTgt spid="12"/>
                                        </p:tgtEl>
                                        <p:attrNameLst>
                                          <p:attrName>ppt_x</p:attrName>
                                        </p:attrNameLst>
                                      </p:cBhvr>
                                      <p:tavLst>
                                        <p:tav tm="0">
                                          <p:val>
                                            <p:strVal val="#ppt_x"/>
                                          </p:val>
                                        </p:tav>
                                        <p:tav tm="100000">
                                          <p:val>
                                            <p:strVal val="#ppt_x"/>
                                          </p:val>
                                        </p:tav>
                                      </p:tavLst>
                                    </p:anim>
                                    <p:anim calcmode="lin" valueType="num">
                                      <p:cBhvr>
                                        <p:cTn id="52" dur="1000" fill="hold"/>
                                        <p:tgtEl>
                                          <p:spTgt spid="12"/>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13"/>
                                        </p:tgtEl>
                                        <p:attrNameLst>
                                          <p:attrName>style.visibility</p:attrName>
                                        </p:attrNameLst>
                                      </p:cBhvr>
                                      <p:to>
                                        <p:strVal val="visible"/>
                                      </p:to>
                                    </p:set>
                                    <p:animEffect transition="in" filter="fade">
                                      <p:cBhvr>
                                        <p:cTn id="55" dur="1000"/>
                                        <p:tgtEl>
                                          <p:spTgt spid="13"/>
                                        </p:tgtEl>
                                      </p:cBhvr>
                                    </p:animEffect>
                                    <p:anim calcmode="lin" valueType="num">
                                      <p:cBhvr>
                                        <p:cTn id="56" dur="1000" fill="hold"/>
                                        <p:tgtEl>
                                          <p:spTgt spid="13"/>
                                        </p:tgtEl>
                                        <p:attrNameLst>
                                          <p:attrName>ppt_x</p:attrName>
                                        </p:attrNameLst>
                                      </p:cBhvr>
                                      <p:tavLst>
                                        <p:tav tm="0">
                                          <p:val>
                                            <p:strVal val="#ppt_x"/>
                                          </p:val>
                                        </p:tav>
                                        <p:tav tm="100000">
                                          <p:val>
                                            <p:strVal val="#ppt_x"/>
                                          </p:val>
                                        </p:tav>
                                      </p:tavLst>
                                    </p:anim>
                                    <p:anim calcmode="lin" valueType="num">
                                      <p:cBhvr>
                                        <p:cTn id="57"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5"/>
                                        </p:tgtEl>
                                        <p:attrNameLst>
                                          <p:attrName>style.visibility</p:attrName>
                                        </p:attrNameLst>
                                      </p:cBhvr>
                                      <p:to>
                                        <p:strVal val="visible"/>
                                      </p:to>
                                    </p:set>
                                    <p:animEffect transition="in" filter="fade">
                                      <p:cBhvr>
                                        <p:cTn id="62" dur="500"/>
                                        <p:tgtEl>
                                          <p:spTgt spid="15"/>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17"/>
                                        </p:tgtEl>
                                        <p:attrNameLst>
                                          <p:attrName>style.visibility</p:attrName>
                                        </p:attrNameLst>
                                      </p:cBhvr>
                                      <p:to>
                                        <p:strVal val="visible"/>
                                      </p:to>
                                    </p:set>
                                    <p:animEffect transition="in" filter="fade">
                                      <p:cBhvr>
                                        <p:cTn id="67" dur="500"/>
                                        <p:tgtEl>
                                          <p:spTgt spid="17"/>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16"/>
                                        </p:tgtEl>
                                        <p:attrNameLst>
                                          <p:attrName>style.visibility</p:attrName>
                                        </p:attrNameLst>
                                      </p:cBhvr>
                                      <p:to>
                                        <p:strVal val="visible"/>
                                      </p:to>
                                    </p:set>
                                    <p:animEffect transition="in" filter="fade">
                                      <p:cBhvr>
                                        <p:cTn id="70" dur="500"/>
                                        <p:tgtEl>
                                          <p:spTgt spid="16"/>
                                        </p:tgtEl>
                                      </p:cBhvr>
                                    </p:animEffect>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20"/>
                                        </p:tgtEl>
                                        <p:attrNameLst>
                                          <p:attrName>style.visibility</p:attrName>
                                        </p:attrNameLst>
                                      </p:cBhvr>
                                      <p:to>
                                        <p:strVal val="visible"/>
                                      </p:to>
                                    </p:set>
                                    <p:animEffect transition="in" filter="fade">
                                      <p:cBhvr>
                                        <p:cTn id="75" dur="1000"/>
                                        <p:tgtEl>
                                          <p:spTgt spid="20"/>
                                        </p:tgtEl>
                                      </p:cBhvr>
                                    </p:animEffect>
                                    <p:anim calcmode="lin" valueType="num">
                                      <p:cBhvr>
                                        <p:cTn id="76" dur="1000" fill="hold"/>
                                        <p:tgtEl>
                                          <p:spTgt spid="20"/>
                                        </p:tgtEl>
                                        <p:attrNameLst>
                                          <p:attrName>ppt_x</p:attrName>
                                        </p:attrNameLst>
                                      </p:cBhvr>
                                      <p:tavLst>
                                        <p:tav tm="0">
                                          <p:val>
                                            <p:strVal val="#ppt_x"/>
                                          </p:val>
                                        </p:tav>
                                        <p:tav tm="100000">
                                          <p:val>
                                            <p:strVal val="#ppt_x"/>
                                          </p:val>
                                        </p:tav>
                                      </p:tavLst>
                                    </p:anim>
                                    <p:anim calcmode="lin" valueType="num">
                                      <p:cBhvr>
                                        <p:cTn id="77" dur="1000" fill="hold"/>
                                        <p:tgtEl>
                                          <p:spTgt spid="20"/>
                                        </p:tgtEl>
                                        <p:attrNameLst>
                                          <p:attrName>ppt_y</p:attrName>
                                        </p:attrNameLst>
                                      </p:cBhvr>
                                      <p:tavLst>
                                        <p:tav tm="0">
                                          <p:val>
                                            <p:strVal val="#ppt_y+.1"/>
                                          </p:val>
                                        </p:tav>
                                        <p:tav tm="100000">
                                          <p:val>
                                            <p:strVal val="#ppt_y"/>
                                          </p:val>
                                        </p:tav>
                                      </p:tavLst>
                                    </p:anim>
                                  </p:childTnLst>
                                </p:cTn>
                              </p:par>
                              <p:par>
                                <p:cTn id="78" presetID="42" presetClass="entr" presetSubtype="0" fill="hold" grpId="0" nodeType="withEffect">
                                  <p:stCondLst>
                                    <p:cond delay="0"/>
                                  </p:stCondLst>
                                  <p:childTnLst>
                                    <p:set>
                                      <p:cBhvr>
                                        <p:cTn id="79" dur="1" fill="hold">
                                          <p:stCondLst>
                                            <p:cond delay="0"/>
                                          </p:stCondLst>
                                        </p:cTn>
                                        <p:tgtEl>
                                          <p:spTgt spid="19"/>
                                        </p:tgtEl>
                                        <p:attrNameLst>
                                          <p:attrName>style.visibility</p:attrName>
                                        </p:attrNameLst>
                                      </p:cBhvr>
                                      <p:to>
                                        <p:strVal val="visible"/>
                                      </p:to>
                                    </p:set>
                                    <p:animEffect transition="in" filter="fade">
                                      <p:cBhvr>
                                        <p:cTn id="80" dur="1000"/>
                                        <p:tgtEl>
                                          <p:spTgt spid="19"/>
                                        </p:tgtEl>
                                      </p:cBhvr>
                                    </p:animEffect>
                                    <p:anim calcmode="lin" valueType="num">
                                      <p:cBhvr>
                                        <p:cTn id="81" dur="1000" fill="hold"/>
                                        <p:tgtEl>
                                          <p:spTgt spid="19"/>
                                        </p:tgtEl>
                                        <p:attrNameLst>
                                          <p:attrName>ppt_x</p:attrName>
                                        </p:attrNameLst>
                                      </p:cBhvr>
                                      <p:tavLst>
                                        <p:tav tm="0">
                                          <p:val>
                                            <p:strVal val="#ppt_x"/>
                                          </p:val>
                                        </p:tav>
                                        <p:tav tm="100000">
                                          <p:val>
                                            <p:strVal val="#ppt_x"/>
                                          </p:val>
                                        </p:tav>
                                      </p:tavLst>
                                    </p:anim>
                                    <p:anim calcmode="lin" valueType="num">
                                      <p:cBhvr>
                                        <p:cTn id="82" dur="1000" fill="hold"/>
                                        <p:tgtEl>
                                          <p:spTgt spid="19"/>
                                        </p:tgtEl>
                                        <p:attrNameLst>
                                          <p:attrName>ppt_y</p:attrName>
                                        </p:attrNameLst>
                                      </p:cBhvr>
                                      <p:tavLst>
                                        <p:tav tm="0">
                                          <p:val>
                                            <p:strVal val="#ppt_y+.1"/>
                                          </p:val>
                                        </p:tav>
                                        <p:tav tm="100000">
                                          <p:val>
                                            <p:strVal val="#ppt_y"/>
                                          </p:val>
                                        </p:tav>
                                      </p:tavLst>
                                    </p:anim>
                                  </p:childTnLst>
                                </p:cTn>
                              </p:par>
                              <p:par>
                                <p:cTn id="83" presetID="42" presetClass="entr" presetSubtype="0" fill="hold" grpId="0" nodeType="withEffect">
                                  <p:stCondLst>
                                    <p:cond delay="0"/>
                                  </p:stCondLst>
                                  <p:childTnLst>
                                    <p:set>
                                      <p:cBhvr>
                                        <p:cTn id="84" dur="1" fill="hold">
                                          <p:stCondLst>
                                            <p:cond delay="0"/>
                                          </p:stCondLst>
                                        </p:cTn>
                                        <p:tgtEl>
                                          <p:spTgt spid="18"/>
                                        </p:tgtEl>
                                        <p:attrNameLst>
                                          <p:attrName>style.visibility</p:attrName>
                                        </p:attrNameLst>
                                      </p:cBhvr>
                                      <p:to>
                                        <p:strVal val="visible"/>
                                      </p:to>
                                    </p:set>
                                    <p:animEffect transition="in" filter="fade">
                                      <p:cBhvr>
                                        <p:cTn id="85" dur="1000"/>
                                        <p:tgtEl>
                                          <p:spTgt spid="18"/>
                                        </p:tgtEl>
                                      </p:cBhvr>
                                    </p:animEffect>
                                    <p:anim calcmode="lin" valueType="num">
                                      <p:cBhvr>
                                        <p:cTn id="86" dur="1000" fill="hold"/>
                                        <p:tgtEl>
                                          <p:spTgt spid="18"/>
                                        </p:tgtEl>
                                        <p:attrNameLst>
                                          <p:attrName>ppt_x</p:attrName>
                                        </p:attrNameLst>
                                      </p:cBhvr>
                                      <p:tavLst>
                                        <p:tav tm="0">
                                          <p:val>
                                            <p:strVal val="#ppt_x"/>
                                          </p:val>
                                        </p:tav>
                                        <p:tav tm="100000">
                                          <p:val>
                                            <p:strVal val="#ppt_x"/>
                                          </p:val>
                                        </p:tav>
                                      </p:tavLst>
                                    </p:anim>
                                    <p:anim calcmode="lin" valueType="num">
                                      <p:cBhvr>
                                        <p:cTn id="87"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1"/>
                                        </p:tgtEl>
                                        <p:attrNameLst>
                                          <p:attrName>style.visibility</p:attrName>
                                        </p:attrNameLst>
                                      </p:cBhvr>
                                      <p:to>
                                        <p:strVal val="visible"/>
                                      </p:to>
                                    </p:set>
                                    <p:animEffect transition="in" filter="fade">
                                      <p:cBhvr>
                                        <p:cTn id="92" dur="500"/>
                                        <p:tgtEl>
                                          <p:spTgt spid="21"/>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grpId="0" nodeType="clickEffect">
                                  <p:stCondLst>
                                    <p:cond delay="0"/>
                                  </p:stCondLst>
                                  <p:childTnLst>
                                    <p:set>
                                      <p:cBhvr>
                                        <p:cTn id="96" dur="1" fill="hold">
                                          <p:stCondLst>
                                            <p:cond delay="0"/>
                                          </p:stCondLst>
                                        </p:cTn>
                                        <p:tgtEl>
                                          <p:spTgt spid="22"/>
                                        </p:tgtEl>
                                        <p:attrNameLst>
                                          <p:attrName>style.visibility</p:attrName>
                                        </p:attrNameLst>
                                      </p:cBhvr>
                                      <p:to>
                                        <p:strVal val="visible"/>
                                      </p:to>
                                    </p:set>
                                    <p:animEffect transition="in" filter="fade">
                                      <p:cBhvr>
                                        <p:cTn id="97" dur="500"/>
                                        <p:tgtEl>
                                          <p:spTgt spid="22"/>
                                        </p:tgtEl>
                                      </p:cBhvr>
                                    </p:animEffect>
                                  </p:childTnLst>
                                </p:cTn>
                              </p:par>
                              <p:par>
                                <p:cTn id="98" presetID="10" presetClass="entr" presetSubtype="0" fill="hold" grpId="0" nodeType="withEffect">
                                  <p:stCondLst>
                                    <p:cond delay="0"/>
                                  </p:stCondLst>
                                  <p:childTnLst>
                                    <p:set>
                                      <p:cBhvr>
                                        <p:cTn id="99" dur="1" fill="hold">
                                          <p:stCondLst>
                                            <p:cond delay="0"/>
                                          </p:stCondLst>
                                        </p:cTn>
                                        <p:tgtEl>
                                          <p:spTgt spid="23"/>
                                        </p:tgtEl>
                                        <p:attrNameLst>
                                          <p:attrName>style.visibility</p:attrName>
                                        </p:attrNameLst>
                                      </p:cBhvr>
                                      <p:to>
                                        <p:strVal val="visible"/>
                                      </p:to>
                                    </p:set>
                                    <p:animEffect transition="in" filter="fade">
                                      <p:cBhvr>
                                        <p:cTn id="100" dur="500"/>
                                        <p:tgtEl>
                                          <p:spTgt spid="23"/>
                                        </p:tgtEl>
                                      </p:cBhvr>
                                    </p:animEffect>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grpId="0" nodeType="clickEffect">
                                  <p:stCondLst>
                                    <p:cond delay="0"/>
                                  </p:stCondLst>
                                  <p:childTnLst>
                                    <p:set>
                                      <p:cBhvr>
                                        <p:cTn id="104" dur="1" fill="hold">
                                          <p:stCondLst>
                                            <p:cond delay="0"/>
                                          </p:stCondLst>
                                        </p:cTn>
                                        <p:tgtEl>
                                          <p:spTgt spid="26"/>
                                        </p:tgtEl>
                                        <p:attrNameLst>
                                          <p:attrName>style.visibility</p:attrName>
                                        </p:attrNameLst>
                                      </p:cBhvr>
                                      <p:to>
                                        <p:strVal val="visible"/>
                                      </p:to>
                                    </p:set>
                                    <p:animEffect transition="in" filter="fade">
                                      <p:cBhvr>
                                        <p:cTn id="105" dur="1000"/>
                                        <p:tgtEl>
                                          <p:spTgt spid="26"/>
                                        </p:tgtEl>
                                      </p:cBhvr>
                                    </p:animEffect>
                                    <p:anim calcmode="lin" valueType="num">
                                      <p:cBhvr>
                                        <p:cTn id="106" dur="1000" fill="hold"/>
                                        <p:tgtEl>
                                          <p:spTgt spid="26"/>
                                        </p:tgtEl>
                                        <p:attrNameLst>
                                          <p:attrName>ppt_x</p:attrName>
                                        </p:attrNameLst>
                                      </p:cBhvr>
                                      <p:tavLst>
                                        <p:tav tm="0">
                                          <p:val>
                                            <p:strVal val="#ppt_x"/>
                                          </p:val>
                                        </p:tav>
                                        <p:tav tm="100000">
                                          <p:val>
                                            <p:strVal val="#ppt_x"/>
                                          </p:val>
                                        </p:tav>
                                      </p:tavLst>
                                    </p:anim>
                                    <p:anim calcmode="lin" valueType="num">
                                      <p:cBhvr>
                                        <p:cTn id="107" dur="1000" fill="hold"/>
                                        <p:tgtEl>
                                          <p:spTgt spid="26"/>
                                        </p:tgtEl>
                                        <p:attrNameLst>
                                          <p:attrName>ppt_y</p:attrName>
                                        </p:attrNameLst>
                                      </p:cBhvr>
                                      <p:tavLst>
                                        <p:tav tm="0">
                                          <p:val>
                                            <p:strVal val="#ppt_y+.1"/>
                                          </p:val>
                                        </p:tav>
                                        <p:tav tm="100000">
                                          <p:val>
                                            <p:strVal val="#ppt_y"/>
                                          </p:val>
                                        </p:tav>
                                      </p:tavLst>
                                    </p:anim>
                                  </p:childTnLst>
                                </p:cTn>
                              </p:par>
                              <p:par>
                                <p:cTn id="108" presetID="42" presetClass="entr" presetSubtype="0" fill="hold" grpId="0" nodeType="withEffect">
                                  <p:stCondLst>
                                    <p:cond delay="0"/>
                                  </p:stCondLst>
                                  <p:childTnLst>
                                    <p:set>
                                      <p:cBhvr>
                                        <p:cTn id="109" dur="1" fill="hold">
                                          <p:stCondLst>
                                            <p:cond delay="0"/>
                                          </p:stCondLst>
                                        </p:cTn>
                                        <p:tgtEl>
                                          <p:spTgt spid="24"/>
                                        </p:tgtEl>
                                        <p:attrNameLst>
                                          <p:attrName>style.visibility</p:attrName>
                                        </p:attrNameLst>
                                      </p:cBhvr>
                                      <p:to>
                                        <p:strVal val="visible"/>
                                      </p:to>
                                    </p:set>
                                    <p:animEffect transition="in" filter="fade">
                                      <p:cBhvr>
                                        <p:cTn id="110" dur="1000"/>
                                        <p:tgtEl>
                                          <p:spTgt spid="24"/>
                                        </p:tgtEl>
                                      </p:cBhvr>
                                    </p:animEffect>
                                    <p:anim calcmode="lin" valueType="num">
                                      <p:cBhvr>
                                        <p:cTn id="111" dur="1000" fill="hold"/>
                                        <p:tgtEl>
                                          <p:spTgt spid="24"/>
                                        </p:tgtEl>
                                        <p:attrNameLst>
                                          <p:attrName>ppt_x</p:attrName>
                                        </p:attrNameLst>
                                      </p:cBhvr>
                                      <p:tavLst>
                                        <p:tav tm="0">
                                          <p:val>
                                            <p:strVal val="#ppt_x"/>
                                          </p:val>
                                        </p:tav>
                                        <p:tav tm="100000">
                                          <p:val>
                                            <p:strVal val="#ppt_x"/>
                                          </p:val>
                                        </p:tav>
                                      </p:tavLst>
                                    </p:anim>
                                    <p:anim calcmode="lin" valueType="num">
                                      <p:cBhvr>
                                        <p:cTn id="112" dur="1000" fill="hold"/>
                                        <p:tgtEl>
                                          <p:spTgt spid="24"/>
                                        </p:tgtEl>
                                        <p:attrNameLst>
                                          <p:attrName>ppt_y</p:attrName>
                                        </p:attrNameLst>
                                      </p:cBhvr>
                                      <p:tavLst>
                                        <p:tav tm="0">
                                          <p:val>
                                            <p:strVal val="#ppt_y+.1"/>
                                          </p:val>
                                        </p:tav>
                                        <p:tav tm="100000">
                                          <p:val>
                                            <p:strVal val="#ppt_y"/>
                                          </p:val>
                                        </p:tav>
                                      </p:tavLst>
                                    </p:anim>
                                  </p:childTnLst>
                                </p:cTn>
                              </p:par>
                              <p:par>
                                <p:cTn id="113" presetID="42" presetClass="entr" presetSubtype="0" fill="hold" grpId="0" nodeType="withEffect">
                                  <p:stCondLst>
                                    <p:cond delay="0"/>
                                  </p:stCondLst>
                                  <p:childTnLst>
                                    <p:set>
                                      <p:cBhvr>
                                        <p:cTn id="114" dur="1" fill="hold">
                                          <p:stCondLst>
                                            <p:cond delay="0"/>
                                          </p:stCondLst>
                                        </p:cTn>
                                        <p:tgtEl>
                                          <p:spTgt spid="25"/>
                                        </p:tgtEl>
                                        <p:attrNameLst>
                                          <p:attrName>style.visibility</p:attrName>
                                        </p:attrNameLst>
                                      </p:cBhvr>
                                      <p:to>
                                        <p:strVal val="visible"/>
                                      </p:to>
                                    </p:set>
                                    <p:animEffect transition="in" filter="fade">
                                      <p:cBhvr>
                                        <p:cTn id="115" dur="1000"/>
                                        <p:tgtEl>
                                          <p:spTgt spid="25"/>
                                        </p:tgtEl>
                                      </p:cBhvr>
                                    </p:animEffect>
                                    <p:anim calcmode="lin" valueType="num">
                                      <p:cBhvr>
                                        <p:cTn id="116" dur="1000" fill="hold"/>
                                        <p:tgtEl>
                                          <p:spTgt spid="25"/>
                                        </p:tgtEl>
                                        <p:attrNameLst>
                                          <p:attrName>ppt_x</p:attrName>
                                        </p:attrNameLst>
                                      </p:cBhvr>
                                      <p:tavLst>
                                        <p:tav tm="0">
                                          <p:val>
                                            <p:strVal val="#ppt_x"/>
                                          </p:val>
                                        </p:tav>
                                        <p:tav tm="100000">
                                          <p:val>
                                            <p:strVal val="#ppt_x"/>
                                          </p:val>
                                        </p:tav>
                                      </p:tavLst>
                                    </p:anim>
                                    <p:anim calcmode="lin" valueType="num">
                                      <p:cBhvr>
                                        <p:cTn id="117"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P spid="6" grpId="0"/>
      <p:bldP spid="8" grpId="0" animBg="1"/>
      <p:bldP spid="9" grpId="0"/>
      <p:bldP spid="10" grpId="0" animBg="1"/>
      <p:bldP spid="11" grpId="0"/>
      <p:bldP spid="12" grpId="0"/>
      <p:bldP spid="13" grpId="0"/>
      <p:bldP spid="14" grpId="0" animBg="1"/>
      <p:bldP spid="15" grpId="0"/>
      <p:bldP spid="16" grpId="0" animBg="1"/>
      <p:bldP spid="17" grpId="0"/>
      <p:bldP spid="18" grpId="0"/>
      <p:bldP spid="19" grpId="0"/>
      <p:bldP spid="20" grpId="0" animBg="1"/>
      <p:bldP spid="21" grpId="0"/>
      <p:bldP spid="22" grpId="0" animBg="1"/>
      <p:bldP spid="23" grpId="0"/>
      <p:bldP spid="24" grpId="0"/>
      <p:bldP spid="25" grpId="0"/>
      <p:bldP spid="26"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表格 1"/>
          <p:cNvGraphicFramePr>
            <a:graphicFrameLocks noGrp="1"/>
          </p:cNvGraphicFramePr>
          <p:nvPr>
            <p:extLst/>
          </p:nvPr>
        </p:nvGraphicFramePr>
        <p:xfrm>
          <a:off x="2286000" y="843558"/>
          <a:ext cx="4770276" cy="3240360"/>
        </p:xfrm>
        <a:graphic>
          <a:graphicData uri="http://schemas.openxmlformats.org/drawingml/2006/table">
            <a:tbl>
              <a:tblPr bandRow="1">
                <a:tableStyleId>{5C22544A-7EE6-4342-B048-85BDC9FD1C3A}</a:tableStyleId>
              </a:tblPr>
              <a:tblGrid>
                <a:gridCol w="1192569">
                  <a:extLst>
                    <a:ext uri="{9D8B030D-6E8A-4147-A177-3AD203B41FA5}">
                      <a16:colId xmlns:a16="http://schemas.microsoft.com/office/drawing/2014/main" val="20000"/>
                    </a:ext>
                  </a:extLst>
                </a:gridCol>
                <a:gridCol w="1192569">
                  <a:extLst>
                    <a:ext uri="{9D8B030D-6E8A-4147-A177-3AD203B41FA5}">
                      <a16:colId xmlns:a16="http://schemas.microsoft.com/office/drawing/2014/main" val="20001"/>
                    </a:ext>
                  </a:extLst>
                </a:gridCol>
                <a:gridCol w="1192569">
                  <a:extLst>
                    <a:ext uri="{9D8B030D-6E8A-4147-A177-3AD203B41FA5}">
                      <a16:colId xmlns:a16="http://schemas.microsoft.com/office/drawing/2014/main" val="20002"/>
                    </a:ext>
                  </a:extLst>
                </a:gridCol>
                <a:gridCol w="1192569">
                  <a:extLst>
                    <a:ext uri="{9D8B030D-6E8A-4147-A177-3AD203B41FA5}">
                      <a16:colId xmlns:a16="http://schemas.microsoft.com/office/drawing/2014/main" val="20003"/>
                    </a:ext>
                  </a:extLst>
                </a:gridCol>
              </a:tblGrid>
              <a:tr h="1080120">
                <a:tc>
                  <a:txBody>
                    <a:bodyPr/>
                    <a:lstStyle/>
                    <a:p>
                      <a:pPr algn="ctr"/>
                      <a:r>
                        <a:rPr lang="en-US" altLang="zh-CN" sz="4500" b="0" dirty="0" smtClean="0"/>
                        <a:t>15</a:t>
                      </a:r>
                      <a:endParaRPr lang="zh-CN" altLang="en-US" sz="4500" b="0" dirty="0"/>
                    </a:p>
                  </a:txBody>
                  <a:tcPr marL="68580" marR="68580" marT="34290" marB="34290"/>
                </a:tc>
                <a:tc>
                  <a:txBody>
                    <a:bodyPr/>
                    <a:lstStyle/>
                    <a:p>
                      <a:pPr algn="ctr"/>
                      <a:endParaRPr lang="zh-CN" altLang="en-US" sz="4100" b="0" dirty="0"/>
                    </a:p>
                  </a:txBody>
                  <a:tcPr marL="68580" marR="68580" marT="34290" marB="34290"/>
                </a:tc>
                <a:tc>
                  <a:txBody>
                    <a:bodyPr/>
                    <a:lstStyle/>
                    <a:p>
                      <a:pPr algn="ctr"/>
                      <a:r>
                        <a:rPr lang="en-US" altLang="zh-CN" sz="4500" b="0" dirty="0" smtClean="0"/>
                        <a:t>16</a:t>
                      </a:r>
                      <a:endParaRPr lang="zh-CN" altLang="en-US" sz="4500" b="0" dirty="0"/>
                    </a:p>
                  </a:txBody>
                  <a:tcPr marL="68580" marR="68580" marT="34290" marB="34290"/>
                </a:tc>
                <a:tc>
                  <a:txBody>
                    <a:bodyPr/>
                    <a:lstStyle/>
                    <a:p>
                      <a:pPr algn="ctr"/>
                      <a:endParaRPr lang="zh-CN" altLang="en-US" sz="4100" b="0" dirty="0"/>
                    </a:p>
                  </a:txBody>
                  <a:tcPr marL="68580" marR="68580" marT="34290" marB="34290"/>
                </a:tc>
                <a:extLst>
                  <a:ext uri="{0D108BD9-81ED-4DB2-BD59-A6C34878D82A}">
                    <a16:rowId xmlns:a16="http://schemas.microsoft.com/office/drawing/2014/main" val="10000"/>
                  </a:ext>
                </a:extLst>
              </a:tr>
              <a:tr h="1080120">
                <a:tc>
                  <a:txBody>
                    <a:bodyPr/>
                    <a:lstStyle/>
                    <a:p>
                      <a:pPr algn="ctr"/>
                      <a:r>
                        <a:rPr lang="en-US" altLang="zh-CN" sz="4500" dirty="0" smtClean="0"/>
                        <a:t>17</a:t>
                      </a:r>
                      <a:endParaRPr lang="zh-CN" altLang="en-US" sz="4500" dirty="0"/>
                    </a:p>
                  </a:txBody>
                  <a:tcPr marL="68580" marR="68580" marT="34290" marB="34290"/>
                </a:tc>
                <a:tc>
                  <a:txBody>
                    <a:bodyPr/>
                    <a:lstStyle/>
                    <a:p>
                      <a:pPr algn="ctr"/>
                      <a:endParaRPr lang="zh-CN" altLang="en-US" sz="4100" dirty="0"/>
                    </a:p>
                  </a:txBody>
                  <a:tcPr marL="68580" marR="68580" marT="34290" marB="34290"/>
                </a:tc>
                <a:tc>
                  <a:txBody>
                    <a:bodyPr/>
                    <a:lstStyle/>
                    <a:p>
                      <a:pPr algn="ctr"/>
                      <a:r>
                        <a:rPr lang="en-US" altLang="zh-CN" sz="4500" dirty="0" smtClean="0"/>
                        <a:t>18</a:t>
                      </a:r>
                      <a:endParaRPr lang="zh-CN" altLang="en-US" sz="4500" dirty="0"/>
                    </a:p>
                  </a:txBody>
                  <a:tcPr marL="68580" marR="68580" marT="34290" marB="34290"/>
                </a:tc>
                <a:tc>
                  <a:txBody>
                    <a:bodyPr/>
                    <a:lstStyle/>
                    <a:p>
                      <a:pPr algn="ctr"/>
                      <a:endParaRPr lang="zh-CN" altLang="en-US" sz="4100" dirty="0"/>
                    </a:p>
                  </a:txBody>
                  <a:tcPr marL="68580" marR="68580" marT="34290" marB="34290"/>
                </a:tc>
                <a:extLst>
                  <a:ext uri="{0D108BD9-81ED-4DB2-BD59-A6C34878D82A}">
                    <a16:rowId xmlns:a16="http://schemas.microsoft.com/office/drawing/2014/main" val="10001"/>
                  </a:ext>
                </a:extLst>
              </a:tr>
              <a:tr h="1080120">
                <a:tc>
                  <a:txBody>
                    <a:bodyPr/>
                    <a:lstStyle/>
                    <a:p>
                      <a:pPr algn="ctr"/>
                      <a:r>
                        <a:rPr lang="en-US" altLang="zh-CN" sz="4500" dirty="0" smtClean="0"/>
                        <a:t>19</a:t>
                      </a:r>
                      <a:endParaRPr lang="zh-CN" altLang="en-US" sz="4500" dirty="0"/>
                    </a:p>
                  </a:txBody>
                  <a:tcPr marL="68580" marR="68580" marT="34290" marB="34290"/>
                </a:tc>
                <a:tc>
                  <a:txBody>
                    <a:bodyPr/>
                    <a:lstStyle/>
                    <a:p>
                      <a:pPr algn="ctr"/>
                      <a:endParaRPr lang="zh-CN" altLang="en-US" sz="4100" dirty="0"/>
                    </a:p>
                  </a:txBody>
                  <a:tcPr marL="68580" marR="68580" marT="34290" marB="34290"/>
                </a:tc>
                <a:tc>
                  <a:txBody>
                    <a:bodyPr/>
                    <a:lstStyle/>
                    <a:p>
                      <a:pPr algn="ctr"/>
                      <a:r>
                        <a:rPr lang="en-US" altLang="zh-CN" sz="4500" dirty="0" smtClean="0"/>
                        <a:t>20</a:t>
                      </a:r>
                      <a:endParaRPr lang="zh-CN" altLang="en-US" sz="4500" dirty="0"/>
                    </a:p>
                  </a:txBody>
                  <a:tcPr marL="68580" marR="68580" marT="34290" marB="34290"/>
                </a:tc>
                <a:tc>
                  <a:txBody>
                    <a:bodyPr/>
                    <a:lstStyle/>
                    <a:p>
                      <a:pPr algn="ctr"/>
                      <a:endParaRPr lang="zh-CN" altLang="en-US" sz="4100" dirty="0"/>
                    </a:p>
                  </a:txBody>
                  <a:tcPr marL="68580" marR="68580" marT="34290" marB="34290"/>
                </a:tc>
                <a:extLst>
                  <a:ext uri="{0D108BD9-81ED-4DB2-BD59-A6C34878D82A}">
                    <a16:rowId xmlns:a16="http://schemas.microsoft.com/office/drawing/2014/main" val="10002"/>
                  </a:ext>
                </a:extLst>
              </a:tr>
            </a:tbl>
          </a:graphicData>
        </a:graphic>
      </p:graphicFrame>
      <p:sp>
        <p:nvSpPr>
          <p:cNvPr id="3" name="TextBox 2"/>
          <p:cNvSpPr txBox="1"/>
          <p:nvPr/>
        </p:nvSpPr>
        <p:spPr>
          <a:xfrm>
            <a:off x="3329862" y="1005576"/>
            <a:ext cx="1566174" cy="923330"/>
          </a:xfrm>
          <a:prstGeom prst="rect">
            <a:avLst/>
          </a:prstGeom>
          <a:noFill/>
        </p:spPr>
        <p:txBody>
          <a:bodyPr wrap="square" rtlCol="0">
            <a:spAutoFit/>
          </a:bodyPr>
          <a:lstStyle/>
          <a:p>
            <a:pPr lvl="0" algn="ctr"/>
            <a:r>
              <a:rPr lang="zh-CN" altLang="en-US" sz="4050" dirty="0">
                <a:solidFill>
                  <a:prstClr val="black"/>
                </a:solidFill>
                <a:latin typeface="黑体" pitchFamily="49" charset="-122"/>
                <a:ea typeface="黑体" pitchFamily="49" charset="-122"/>
              </a:rPr>
              <a:t>十五</a:t>
            </a:r>
          </a:p>
          <a:p>
            <a:endParaRPr lang="zh-CN" altLang="en-US" sz="1350" dirty="0">
              <a:latin typeface="黑体" pitchFamily="49" charset="-122"/>
              <a:ea typeface="黑体" pitchFamily="49" charset="-122"/>
            </a:endParaRPr>
          </a:p>
        </p:txBody>
      </p:sp>
      <p:sp>
        <p:nvSpPr>
          <p:cNvPr id="4" name="TextBox 3"/>
          <p:cNvSpPr txBox="1"/>
          <p:nvPr/>
        </p:nvSpPr>
        <p:spPr>
          <a:xfrm>
            <a:off x="5814138" y="1005576"/>
            <a:ext cx="1350150" cy="923330"/>
          </a:xfrm>
          <a:prstGeom prst="rect">
            <a:avLst/>
          </a:prstGeom>
          <a:noFill/>
        </p:spPr>
        <p:txBody>
          <a:bodyPr wrap="square" rtlCol="0">
            <a:spAutoFit/>
          </a:bodyPr>
          <a:lstStyle/>
          <a:p>
            <a:pPr lvl="0" algn="ctr"/>
            <a:r>
              <a:rPr lang="zh-CN" altLang="en-US" sz="4050" dirty="0">
                <a:solidFill>
                  <a:prstClr val="black"/>
                </a:solidFill>
                <a:latin typeface="黑体" pitchFamily="49" charset="-122"/>
                <a:ea typeface="黑体" pitchFamily="49" charset="-122"/>
              </a:rPr>
              <a:t>十六</a:t>
            </a:r>
          </a:p>
          <a:p>
            <a:endParaRPr lang="zh-CN" altLang="en-US" sz="1350" dirty="0">
              <a:latin typeface="黑体" pitchFamily="49" charset="-122"/>
              <a:ea typeface="黑体" pitchFamily="49" charset="-122"/>
            </a:endParaRPr>
          </a:p>
        </p:txBody>
      </p:sp>
      <p:sp>
        <p:nvSpPr>
          <p:cNvPr id="5" name="TextBox 4"/>
          <p:cNvSpPr txBox="1"/>
          <p:nvPr/>
        </p:nvSpPr>
        <p:spPr>
          <a:xfrm>
            <a:off x="3410871" y="2027752"/>
            <a:ext cx="1404156" cy="923330"/>
          </a:xfrm>
          <a:prstGeom prst="rect">
            <a:avLst/>
          </a:prstGeom>
          <a:noFill/>
        </p:spPr>
        <p:txBody>
          <a:bodyPr wrap="square" rtlCol="0">
            <a:spAutoFit/>
          </a:bodyPr>
          <a:lstStyle/>
          <a:p>
            <a:pPr lvl="0" algn="ctr"/>
            <a:r>
              <a:rPr lang="zh-CN" altLang="en-US" sz="4050" dirty="0">
                <a:solidFill>
                  <a:prstClr val="black"/>
                </a:solidFill>
                <a:latin typeface="黑体" pitchFamily="49" charset="-122"/>
                <a:ea typeface="黑体" pitchFamily="49" charset="-122"/>
              </a:rPr>
              <a:t>十七</a:t>
            </a:r>
          </a:p>
          <a:p>
            <a:endParaRPr lang="zh-CN" altLang="en-US" sz="1350" dirty="0">
              <a:latin typeface="黑体" pitchFamily="49" charset="-122"/>
              <a:ea typeface="黑体" pitchFamily="49" charset="-122"/>
            </a:endParaRPr>
          </a:p>
        </p:txBody>
      </p:sp>
      <p:sp>
        <p:nvSpPr>
          <p:cNvPr id="6" name="TextBox 5"/>
          <p:cNvSpPr txBox="1"/>
          <p:nvPr/>
        </p:nvSpPr>
        <p:spPr>
          <a:xfrm>
            <a:off x="5814138" y="2027752"/>
            <a:ext cx="1242138" cy="923330"/>
          </a:xfrm>
          <a:prstGeom prst="rect">
            <a:avLst/>
          </a:prstGeom>
          <a:noFill/>
        </p:spPr>
        <p:txBody>
          <a:bodyPr wrap="square" rtlCol="0">
            <a:spAutoFit/>
          </a:bodyPr>
          <a:lstStyle/>
          <a:p>
            <a:pPr lvl="0" algn="ctr"/>
            <a:r>
              <a:rPr lang="zh-CN" altLang="en-US" sz="4050" dirty="0">
                <a:solidFill>
                  <a:prstClr val="black"/>
                </a:solidFill>
                <a:latin typeface="黑体" pitchFamily="49" charset="-122"/>
                <a:ea typeface="黑体" pitchFamily="49" charset="-122"/>
              </a:rPr>
              <a:t>十八</a:t>
            </a:r>
          </a:p>
          <a:p>
            <a:endParaRPr lang="zh-CN" altLang="en-US" sz="1350" dirty="0">
              <a:latin typeface="黑体" pitchFamily="49" charset="-122"/>
              <a:ea typeface="黑体" pitchFamily="49" charset="-122"/>
            </a:endParaRPr>
          </a:p>
        </p:txBody>
      </p:sp>
      <p:sp>
        <p:nvSpPr>
          <p:cNvPr id="7" name="TextBox 6"/>
          <p:cNvSpPr txBox="1"/>
          <p:nvPr/>
        </p:nvSpPr>
        <p:spPr>
          <a:xfrm>
            <a:off x="3491880" y="3165817"/>
            <a:ext cx="1242138" cy="923330"/>
          </a:xfrm>
          <a:prstGeom prst="rect">
            <a:avLst/>
          </a:prstGeom>
          <a:noFill/>
        </p:spPr>
        <p:txBody>
          <a:bodyPr wrap="square" rtlCol="0">
            <a:spAutoFit/>
          </a:bodyPr>
          <a:lstStyle/>
          <a:p>
            <a:pPr lvl="0" algn="ctr"/>
            <a:r>
              <a:rPr lang="zh-CN" altLang="en-US" sz="4050" dirty="0">
                <a:solidFill>
                  <a:prstClr val="black"/>
                </a:solidFill>
                <a:latin typeface="黑体" pitchFamily="49" charset="-122"/>
                <a:ea typeface="黑体" pitchFamily="49" charset="-122"/>
              </a:rPr>
              <a:t>十九</a:t>
            </a:r>
          </a:p>
          <a:p>
            <a:endParaRPr lang="zh-CN" altLang="en-US" sz="1350" dirty="0">
              <a:latin typeface="黑体" pitchFamily="49" charset="-122"/>
              <a:ea typeface="黑体" pitchFamily="49" charset="-122"/>
            </a:endParaRPr>
          </a:p>
        </p:txBody>
      </p:sp>
      <p:sp>
        <p:nvSpPr>
          <p:cNvPr id="8" name="TextBox 7"/>
          <p:cNvSpPr txBox="1"/>
          <p:nvPr/>
        </p:nvSpPr>
        <p:spPr>
          <a:xfrm>
            <a:off x="6057165" y="3163890"/>
            <a:ext cx="864096" cy="715581"/>
          </a:xfrm>
          <a:prstGeom prst="rect">
            <a:avLst/>
          </a:prstGeom>
          <a:noFill/>
        </p:spPr>
        <p:txBody>
          <a:bodyPr wrap="square" rtlCol="0">
            <a:spAutoFit/>
          </a:bodyPr>
          <a:lstStyle/>
          <a:p>
            <a:pPr algn="ctr"/>
            <a:r>
              <a:rPr lang="zh-CN" altLang="en-US" sz="4050" dirty="0">
                <a:latin typeface="黑体" pitchFamily="49" charset="-122"/>
                <a:ea typeface="黑体" pitchFamily="49" charset="-122"/>
              </a:rPr>
              <a:t>？</a:t>
            </a:r>
          </a:p>
        </p:txBody>
      </p:sp>
    </p:spTree>
    <p:extLst>
      <p:ext uri="{BB962C8B-B14F-4D97-AF65-F5344CB8AC3E}">
        <p14:creationId xmlns:p14="http://schemas.microsoft.com/office/powerpoint/2010/main" val="155216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8"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18810" y="531540"/>
            <a:ext cx="554969" cy="784830"/>
          </a:xfrm>
          <a:prstGeom prst="rect">
            <a:avLst/>
          </a:prstGeom>
          <a:noFill/>
        </p:spPr>
        <p:txBody>
          <a:bodyPr wrap="square" rtlCol="0">
            <a:spAutoFit/>
          </a:bodyPr>
          <a:lstStyle/>
          <a:p>
            <a:r>
              <a:rPr lang="en-US" altLang="zh-CN" sz="4500" dirty="0"/>
              <a:t>2</a:t>
            </a:r>
            <a:endParaRPr lang="zh-CN" altLang="en-US" sz="4500" dirty="0"/>
          </a:p>
        </p:txBody>
      </p:sp>
      <p:sp>
        <p:nvSpPr>
          <p:cNvPr id="3" name="TextBox 2"/>
          <p:cNvSpPr txBox="1"/>
          <p:nvPr/>
        </p:nvSpPr>
        <p:spPr>
          <a:xfrm>
            <a:off x="2573778" y="516690"/>
            <a:ext cx="486054" cy="784830"/>
          </a:xfrm>
          <a:prstGeom prst="rect">
            <a:avLst/>
          </a:prstGeom>
          <a:noFill/>
        </p:spPr>
        <p:txBody>
          <a:bodyPr wrap="square" rtlCol="0">
            <a:spAutoFit/>
          </a:bodyPr>
          <a:lstStyle/>
          <a:p>
            <a:r>
              <a:rPr lang="en-US" altLang="zh-CN" sz="4500" dirty="0"/>
              <a:t>0</a:t>
            </a:r>
            <a:endParaRPr lang="zh-CN" altLang="en-US" sz="4500" dirty="0"/>
          </a:p>
        </p:txBody>
      </p:sp>
      <p:sp>
        <p:nvSpPr>
          <p:cNvPr id="4" name="TextBox 3"/>
          <p:cNvSpPr txBox="1"/>
          <p:nvPr/>
        </p:nvSpPr>
        <p:spPr>
          <a:xfrm>
            <a:off x="1910797" y="1685672"/>
            <a:ext cx="554969" cy="784830"/>
          </a:xfrm>
          <a:prstGeom prst="rect">
            <a:avLst/>
          </a:prstGeom>
          <a:noFill/>
        </p:spPr>
        <p:txBody>
          <a:bodyPr wrap="square" rtlCol="0">
            <a:spAutoFit/>
          </a:bodyPr>
          <a:lstStyle/>
          <a:p>
            <a:r>
              <a:rPr lang="zh-CN" altLang="en-US" sz="4500" dirty="0">
                <a:latin typeface="微软雅黑" pitchFamily="34" charset="-122"/>
                <a:ea typeface="微软雅黑" pitchFamily="34" charset="-122"/>
              </a:rPr>
              <a:t>二</a:t>
            </a:r>
          </a:p>
        </p:txBody>
      </p:sp>
      <p:sp>
        <p:nvSpPr>
          <p:cNvPr id="5" name="TextBox 4"/>
          <p:cNvSpPr txBox="1"/>
          <p:nvPr/>
        </p:nvSpPr>
        <p:spPr>
          <a:xfrm>
            <a:off x="2528486" y="1663777"/>
            <a:ext cx="594066" cy="784830"/>
          </a:xfrm>
          <a:prstGeom prst="rect">
            <a:avLst/>
          </a:prstGeom>
          <a:noFill/>
        </p:spPr>
        <p:txBody>
          <a:bodyPr wrap="square" rtlCol="0">
            <a:spAutoFit/>
          </a:bodyPr>
          <a:lstStyle/>
          <a:p>
            <a:r>
              <a:rPr lang="zh-CN" altLang="en-US" sz="4500" dirty="0">
                <a:latin typeface="微软雅黑" pitchFamily="34" charset="-122"/>
                <a:ea typeface="微软雅黑" pitchFamily="34" charset="-122"/>
              </a:rPr>
              <a:t>十</a:t>
            </a:r>
          </a:p>
        </p:txBody>
      </p:sp>
      <p:sp>
        <p:nvSpPr>
          <p:cNvPr id="6" name="下箭头 5"/>
          <p:cNvSpPr/>
          <p:nvPr/>
        </p:nvSpPr>
        <p:spPr>
          <a:xfrm>
            <a:off x="2191200" y="1231728"/>
            <a:ext cx="216024" cy="4320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8" name="TextBox 7"/>
          <p:cNvSpPr txBox="1"/>
          <p:nvPr/>
        </p:nvSpPr>
        <p:spPr>
          <a:xfrm>
            <a:off x="5163667" y="516691"/>
            <a:ext cx="554969" cy="784830"/>
          </a:xfrm>
          <a:prstGeom prst="rect">
            <a:avLst/>
          </a:prstGeom>
          <a:noFill/>
        </p:spPr>
        <p:txBody>
          <a:bodyPr wrap="square" rtlCol="0">
            <a:spAutoFit/>
          </a:bodyPr>
          <a:lstStyle/>
          <a:p>
            <a:r>
              <a:rPr lang="en-US" altLang="zh-CN" sz="4500" dirty="0"/>
              <a:t>3</a:t>
            </a:r>
            <a:endParaRPr lang="zh-CN" altLang="en-US" sz="4500" dirty="0"/>
          </a:p>
        </p:txBody>
      </p:sp>
      <p:sp>
        <p:nvSpPr>
          <p:cNvPr id="9" name="TextBox 8"/>
          <p:cNvSpPr txBox="1"/>
          <p:nvPr/>
        </p:nvSpPr>
        <p:spPr>
          <a:xfrm>
            <a:off x="5718635" y="516691"/>
            <a:ext cx="486054" cy="784830"/>
          </a:xfrm>
          <a:prstGeom prst="rect">
            <a:avLst/>
          </a:prstGeom>
          <a:noFill/>
        </p:spPr>
        <p:txBody>
          <a:bodyPr wrap="square" rtlCol="0">
            <a:spAutoFit/>
          </a:bodyPr>
          <a:lstStyle/>
          <a:p>
            <a:r>
              <a:rPr lang="en-US" altLang="zh-CN" sz="4500" dirty="0"/>
              <a:t>0</a:t>
            </a:r>
            <a:endParaRPr lang="zh-CN" altLang="en-US" sz="4500" dirty="0"/>
          </a:p>
        </p:txBody>
      </p:sp>
      <p:sp>
        <p:nvSpPr>
          <p:cNvPr id="10" name="TextBox 9"/>
          <p:cNvSpPr txBox="1"/>
          <p:nvPr/>
        </p:nvSpPr>
        <p:spPr>
          <a:xfrm>
            <a:off x="5055654" y="1614492"/>
            <a:ext cx="554969" cy="784830"/>
          </a:xfrm>
          <a:prstGeom prst="rect">
            <a:avLst/>
          </a:prstGeom>
          <a:noFill/>
        </p:spPr>
        <p:txBody>
          <a:bodyPr wrap="square" rtlCol="0">
            <a:spAutoFit/>
          </a:bodyPr>
          <a:lstStyle/>
          <a:p>
            <a:r>
              <a:rPr lang="zh-CN" altLang="en-US" sz="4500" dirty="0">
                <a:latin typeface="微软雅黑" pitchFamily="34" charset="-122"/>
                <a:ea typeface="微软雅黑" pitchFamily="34" charset="-122"/>
              </a:rPr>
              <a:t>三</a:t>
            </a:r>
          </a:p>
        </p:txBody>
      </p:sp>
      <p:sp>
        <p:nvSpPr>
          <p:cNvPr id="11" name="TextBox 10"/>
          <p:cNvSpPr txBox="1"/>
          <p:nvPr/>
        </p:nvSpPr>
        <p:spPr>
          <a:xfrm>
            <a:off x="5673342" y="1618345"/>
            <a:ext cx="594066" cy="784830"/>
          </a:xfrm>
          <a:prstGeom prst="rect">
            <a:avLst/>
          </a:prstGeom>
          <a:noFill/>
        </p:spPr>
        <p:txBody>
          <a:bodyPr wrap="square" rtlCol="0">
            <a:spAutoFit/>
          </a:bodyPr>
          <a:lstStyle/>
          <a:p>
            <a:r>
              <a:rPr lang="zh-CN" altLang="en-US" sz="4500" dirty="0">
                <a:latin typeface="微软雅黑" pitchFamily="34" charset="-122"/>
                <a:ea typeface="微软雅黑" pitchFamily="34" charset="-122"/>
              </a:rPr>
              <a:t>十</a:t>
            </a:r>
          </a:p>
        </p:txBody>
      </p:sp>
      <p:sp>
        <p:nvSpPr>
          <p:cNvPr id="12" name="下箭头 11"/>
          <p:cNvSpPr/>
          <p:nvPr/>
        </p:nvSpPr>
        <p:spPr>
          <a:xfrm>
            <a:off x="5333138" y="1182443"/>
            <a:ext cx="216024" cy="4320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14" name="TextBox 13"/>
          <p:cNvSpPr txBox="1"/>
          <p:nvPr/>
        </p:nvSpPr>
        <p:spPr>
          <a:xfrm>
            <a:off x="2044587" y="2604933"/>
            <a:ext cx="554969" cy="784830"/>
          </a:xfrm>
          <a:prstGeom prst="rect">
            <a:avLst/>
          </a:prstGeom>
          <a:noFill/>
        </p:spPr>
        <p:txBody>
          <a:bodyPr wrap="square" rtlCol="0">
            <a:spAutoFit/>
          </a:bodyPr>
          <a:lstStyle/>
          <a:p>
            <a:r>
              <a:rPr lang="en-US" altLang="zh-CN" sz="4500" dirty="0"/>
              <a:t>4</a:t>
            </a:r>
            <a:endParaRPr lang="zh-CN" altLang="en-US" sz="4500" dirty="0"/>
          </a:p>
        </p:txBody>
      </p:sp>
      <p:sp>
        <p:nvSpPr>
          <p:cNvPr id="15" name="TextBox 14"/>
          <p:cNvSpPr txBox="1"/>
          <p:nvPr/>
        </p:nvSpPr>
        <p:spPr>
          <a:xfrm>
            <a:off x="2599555" y="2604932"/>
            <a:ext cx="486054" cy="784830"/>
          </a:xfrm>
          <a:prstGeom prst="rect">
            <a:avLst/>
          </a:prstGeom>
          <a:noFill/>
        </p:spPr>
        <p:txBody>
          <a:bodyPr wrap="square" rtlCol="0">
            <a:spAutoFit/>
          </a:bodyPr>
          <a:lstStyle/>
          <a:p>
            <a:r>
              <a:rPr lang="en-US" altLang="zh-CN" sz="4500" dirty="0"/>
              <a:t>0</a:t>
            </a:r>
            <a:endParaRPr lang="zh-CN" altLang="en-US" sz="4500" dirty="0"/>
          </a:p>
        </p:txBody>
      </p:sp>
      <p:sp>
        <p:nvSpPr>
          <p:cNvPr id="16" name="TextBox 15"/>
          <p:cNvSpPr txBox="1"/>
          <p:nvPr/>
        </p:nvSpPr>
        <p:spPr>
          <a:xfrm>
            <a:off x="1936574" y="3702733"/>
            <a:ext cx="554969" cy="784830"/>
          </a:xfrm>
          <a:prstGeom prst="rect">
            <a:avLst/>
          </a:prstGeom>
          <a:noFill/>
        </p:spPr>
        <p:txBody>
          <a:bodyPr wrap="square" rtlCol="0">
            <a:spAutoFit/>
          </a:bodyPr>
          <a:lstStyle/>
          <a:p>
            <a:r>
              <a:rPr lang="zh-CN" altLang="en-US" sz="4500" dirty="0">
                <a:latin typeface="微软雅黑" pitchFamily="34" charset="-122"/>
                <a:ea typeface="微软雅黑" pitchFamily="34" charset="-122"/>
              </a:rPr>
              <a:t>四</a:t>
            </a:r>
          </a:p>
        </p:txBody>
      </p:sp>
      <p:sp>
        <p:nvSpPr>
          <p:cNvPr id="17" name="TextBox 16"/>
          <p:cNvSpPr txBox="1"/>
          <p:nvPr/>
        </p:nvSpPr>
        <p:spPr>
          <a:xfrm>
            <a:off x="2554262" y="3706587"/>
            <a:ext cx="594066" cy="784830"/>
          </a:xfrm>
          <a:prstGeom prst="rect">
            <a:avLst/>
          </a:prstGeom>
          <a:noFill/>
        </p:spPr>
        <p:txBody>
          <a:bodyPr wrap="square" rtlCol="0">
            <a:spAutoFit/>
          </a:bodyPr>
          <a:lstStyle/>
          <a:p>
            <a:r>
              <a:rPr lang="zh-CN" altLang="en-US" sz="4500" dirty="0">
                <a:latin typeface="微软雅黑" pitchFamily="34" charset="-122"/>
                <a:ea typeface="微软雅黑" pitchFamily="34" charset="-122"/>
              </a:rPr>
              <a:t>十</a:t>
            </a:r>
          </a:p>
        </p:txBody>
      </p:sp>
      <p:sp>
        <p:nvSpPr>
          <p:cNvPr id="18" name="下箭头 17"/>
          <p:cNvSpPr/>
          <p:nvPr/>
        </p:nvSpPr>
        <p:spPr>
          <a:xfrm>
            <a:off x="2214058" y="3270685"/>
            <a:ext cx="216024" cy="4320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26" name="TextBox 25"/>
          <p:cNvSpPr txBox="1"/>
          <p:nvPr/>
        </p:nvSpPr>
        <p:spPr>
          <a:xfrm>
            <a:off x="5208959" y="2604933"/>
            <a:ext cx="554969" cy="784830"/>
          </a:xfrm>
          <a:prstGeom prst="rect">
            <a:avLst/>
          </a:prstGeom>
          <a:noFill/>
        </p:spPr>
        <p:txBody>
          <a:bodyPr wrap="square" rtlCol="0">
            <a:spAutoFit/>
          </a:bodyPr>
          <a:lstStyle/>
          <a:p>
            <a:r>
              <a:rPr lang="en-US" altLang="zh-CN" sz="4500" dirty="0"/>
              <a:t>5</a:t>
            </a:r>
            <a:endParaRPr lang="zh-CN" altLang="en-US" sz="4500" dirty="0"/>
          </a:p>
        </p:txBody>
      </p:sp>
      <p:sp>
        <p:nvSpPr>
          <p:cNvPr id="27" name="TextBox 26"/>
          <p:cNvSpPr txBox="1"/>
          <p:nvPr/>
        </p:nvSpPr>
        <p:spPr>
          <a:xfrm>
            <a:off x="5763927" y="2604932"/>
            <a:ext cx="486054" cy="784830"/>
          </a:xfrm>
          <a:prstGeom prst="rect">
            <a:avLst/>
          </a:prstGeom>
          <a:noFill/>
        </p:spPr>
        <p:txBody>
          <a:bodyPr wrap="square" rtlCol="0">
            <a:spAutoFit/>
          </a:bodyPr>
          <a:lstStyle/>
          <a:p>
            <a:r>
              <a:rPr lang="en-US" altLang="zh-CN" sz="4500" dirty="0"/>
              <a:t>0</a:t>
            </a:r>
            <a:endParaRPr lang="zh-CN" altLang="en-US" sz="4500" dirty="0"/>
          </a:p>
        </p:txBody>
      </p:sp>
      <p:sp>
        <p:nvSpPr>
          <p:cNvPr id="28" name="TextBox 27"/>
          <p:cNvSpPr txBox="1"/>
          <p:nvPr/>
        </p:nvSpPr>
        <p:spPr>
          <a:xfrm>
            <a:off x="5100946" y="3702733"/>
            <a:ext cx="554969" cy="784830"/>
          </a:xfrm>
          <a:prstGeom prst="rect">
            <a:avLst/>
          </a:prstGeom>
          <a:noFill/>
        </p:spPr>
        <p:txBody>
          <a:bodyPr wrap="square" rtlCol="0">
            <a:spAutoFit/>
          </a:bodyPr>
          <a:lstStyle/>
          <a:p>
            <a:r>
              <a:rPr lang="zh-CN" altLang="en-US" sz="4500" dirty="0">
                <a:latin typeface="微软雅黑" pitchFamily="34" charset="-122"/>
                <a:ea typeface="微软雅黑" pitchFamily="34" charset="-122"/>
              </a:rPr>
              <a:t>五</a:t>
            </a:r>
          </a:p>
        </p:txBody>
      </p:sp>
      <p:sp>
        <p:nvSpPr>
          <p:cNvPr id="29" name="TextBox 28"/>
          <p:cNvSpPr txBox="1"/>
          <p:nvPr/>
        </p:nvSpPr>
        <p:spPr>
          <a:xfrm>
            <a:off x="5718635" y="3706587"/>
            <a:ext cx="594066" cy="784830"/>
          </a:xfrm>
          <a:prstGeom prst="rect">
            <a:avLst/>
          </a:prstGeom>
          <a:noFill/>
        </p:spPr>
        <p:txBody>
          <a:bodyPr wrap="square" rtlCol="0">
            <a:spAutoFit/>
          </a:bodyPr>
          <a:lstStyle/>
          <a:p>
            <a:r>
              <a:rPr lang="zh-CN" altLang="en-US" sz="4500" dirty="0">
                <a:latin typeface="微软雅黑" pitchFamily="34" charset="-122"/>
                <a:ea typeface="微软雅黑" pitchFamily="34" charset="-122"/>
              </a:rPr>
              <a:t>十</a:t>
            </a:r>
          </a:p>
        </p:txBody>
      </p:sp>
      <p:sp>
        <p:nvSpPr>
          <p:cNvPr id="30" name="下箭头 29"/>
          <p:cNvSpPr/>
          <p:nvPr/>
        </p:nvSpPr>
        <p:spPr>
          <a:xfrm>
            <a:off x="5378430" y="3270685"/>
            <a:ext cx="216024" cy="4320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Tree>
    <p:extLst>
      <p:ext uri="{BB962C8B-B14F-4D97-AF65-F5344CB8AC3E}">
        <p14:creationId xmlns:p14="http://schemas.microsoft.com/office/powerpoint/2010/main" val="1685139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barn(inVertical)">
                                      <p:cBhvr>
                                        <p:cTn id="18" dur="500"/>
                                        <p:tgtEl>
                                          <p:spTgt spid="8"/>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barn(inVertical)">
                                      <p:cBhvr>
                                        <p:cTn id="21" dur="500"/>
                                        <p:tgtEl>
                                          <p:spTgt spid="9"/>
                                        </p:tgtEl>
                                      </p:cBhvr>
                                    </p:animEffect>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1000"/>
                                        <p:tgtEl>
                                          <p:spTgt spid="12"/>
                                        </p:tgtEl>
                                      </p:cBhvr>
                                    </p:animEffect>
                                    <p:anim calcmode="lin" valueType="num">
                                      <p:cBhvr>
                                        <p:cTn id="27" dur="1000" fill="hold"/>
                                        <p:tgtEl>
                                          <p:spTgt spid="12"/>
                                        </p:tgtEl>
                                        <p:attrNameLst>
                                          <p:attrName>ppt_x</p:attrName>
                                        </p:attrNameLst>
                                      </p:cBhvr>
                                      <p:tavLst>
                                        <p:tav tm="0">
                                          <p:val>
                                            <p:strVal val="#ppt_x"/>
                                          </p:val>
                                        </p:tav>
                                        <p:tav tm="100000">
                                          <p:val>
                                            <p:strVal val="#ppt_x"/>
                                          </p:val>
                                        </p:tav>
                                      </p:tavLst>
                                    </p:anim>
                                    <p:anim calcmode="lin" valueType="num">
                                      <p:cBhvr>
                                        <p:cTn id="28" dur="1000" fill="hold"/>
                                        <p:tgtEl>
                                          <p:spTgt spid="12"/>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1000"/>
                                        <p:tgtEl>
                                          <p:spTgt spid="10"/>
                                        </p:tgtEl>
                                      </p:cBhvr>
                                    </p:animEffect>
                                    <p:anim calcmode="lin" valueType="num">
                                      <p:cBhvr>
                                        <p:cTn id="32" dur="1000" fill="hold"/>
                                        <p:tgtEl>
                                          <p:spTgt spid="10"/>
                                        </p:tgtEl>
                                        <p:attrNameLst>
                                          <p:attrName>ppt_x</p:attrName>
                                        </p:attrNameLst>
                                      </p:cBhvr>
                                      <p:tavLst>
                                        <p:tav tm="0">
                                          <p:val>
                                            <p:strVal val="#ppt_x"/>
                                          </p:val>
                                        </p:tav>
                                        <p:tav tm="100000">
                                          <p:val>
                                            <p:strVal val="#ppt_x"/>
                                          </p:val>
                                        </p:tav>
                                      </p:tavLst>
                                    </p:anim>
                                    <p:anim calcmode="lin" valueType="num">
                                      <p:cBhvr>
                                        <p:cTn id="33" dur="1000" fill="hold"/>
                                        <p:tgtEl>
                                          <p:spTgt spid="10"/>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fade">
                                      <p:cBhvr>
                                        <p:cTn id="36" dur="1000"/>
                                        <p:tgtEl>
                                          <p:spTgt spid="11"/>
                                        </p:tgtEl>
                                      </p:cBhvr>
                                    </p:animEffect>
                                    <p:anim calcmode="lin" valueType="num">
                                      <p:cBhvr>
                                        <p:cTn id="37" dur="1000" fill="hold"/>
                                        <p:tgtEl>
                                          <p:spTgt spid="11"/>
                                        </p:tgtEl>
                                        <p:attrNameLst>
                                          <p:attrName>ppt_x</p:attrName>
                                        </p:attrNameLst>
                                      </p:cBhvr>
                                      <p:tavLst>
                                        <p:tav tm="0">
                                          <p:val>
                                            <p:strVal val="#ppt_x"/>
                                          </p:val>
                                        </p:tav>
                                        <p:tav tm="100000">
                                          <p:val>
                                            <p:strVal val="#ppt_x"/>
                                          </p:val>
                                        </p:tav>
                                      </p:tavLst>
                                    </p:anim>
                                    <p:anim calcmode="lin" valueType="num">
                                      <p:cBhvr>
                                        <p:cTn id="3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6" presetClass="entr" presetSubtype="21"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barn(inVertical)">
                                      <p:cBhvr>
                                        <p:cTn id="43" dur="500"/>
                                        <p:tgtEl>
                                          <p:spTgt spid="14"/>
                                        </p:tgtEl>
                                      </p:cBhvr>
                                    </p:animEffect>
                                  </p:childTnLst>
                                </p:cTn>
                              </p:par>
                              <p:par>
                                <p:cTn id="44" presetID="16" presetClass="entr" presetSubtype="21" fill="hold" grpId="0" nodeType="withEffect">
                                  <p:stCondLst>
                                    <p:cond delay="0"/>
                                  </p:stCondLst>
                                  <p:childTnLst>
                                    <p:set>
                                      <p:cBhvr>
                                        <p:cTn id="45" dur="1" fill="hold">
                                          <p:stCondLst>
                                            <p:cond delay="0"/>
                                          </p:stCondLst>
                                        </p:cTn>
                                        <p:tgtEl>
                                          <p:spTgt spid="15"/>
                                        </p:tgtEl>
                                        <p:attrNameLst>
                                          <p:attrName>style.visibility</p:attrName>
                                        </p:attrNameLst>
                                      </p:cBhvr>
                                      <p:to>
                                        <p:strVal val="visible"/>
                                      </p:to>
                                    </p:set>
                                    <p:animEffect transition="in" filter="barn(inVertical)">
                                      <p:cBhvr>
                                        <p:cTn id="46" dur="500"/>
                                        <p:tgtEl>
                                          <p:spTgt spid="15"/>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18"/>
                                        </p:tgtEl>
                                        <p:attrNameLst>
                                          <p:attrName>style.visibility</p:attrName>
                                        </p:attrNameLst>
                                      </p:cBhvr>
                                      <p:to>
                                        <p:strVal val="visible"/>
                                      </p:to>
                                    </p:set>
                                    <p:animEffect transition="in" filter="fade">
                                      <p:cBhvr>
                                        <p:cTn id="51" dur="500"/>
                                        <p:tgtEl>
                                          <p:spTgt spid="18"/>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16"/>
                                        </p:tgtEl>
                                        <p:attrNameLst>
                                          <p:attrName>style.visibility</p:attrName>
                                        </p:attrNameLst>
                                      </p:cBhvr>
                                      <p:to>
                                        <p:strVal val="visible"/>
                                      </p:to>
                                    </p:set>
                                    <p:animEffect transition="in" filter="fade">
                                      <p:cBhvr>
                                        <p:cTn id="54" dur="500"/>
                                        <p:tgtEl>
                                          <p:spTgt spid="16"/>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fade">
                                      <p:cBhvr>
                                        <p:cTn id="57" dur="500"/>
                                        <p:tgtEl>
                                          <p:spTgt spid="17"/>
                                        </p:tgtEl>
                                      </p:cBhvr>
                                    </p:animEffect>
                                  </p:childTnLst>
                                </p:cTn>
                              </p:par>
                            </p:childTnLst>
                          </p:cTn>
                        </p:par>
                      </p:childTnLst>
                    </p:cTn>
                  </p:par>
                  <p:par>
                    <p:cTn id="58" fill="hold">
                      <p:stCondLst>
                        <p:cond delay="indefinite"/>
                      </p:stCondLst>
                      <p:childTnLst>
                        <p:par>
                          <p:cTn id="59" fill="hold">
                            <p:stCondLst>
                              <p:cond delay="0"/>
                            </p:stCondLst>
                            <p:childTnLst>
                              <p:par>
                                <p:cTn id="60" presetID="16" presetClass="entr" presetSubtype="21" fill="hold" grpId="0" nodeType="clickEffect">
                                  <p:stCondLst>
                                    <p:cond delay="0"/>
                                  </p:stCondLst>
                                  <p:childTnLst>
                                    <p:set>
                                      <p:cBhvr>
                                        <p:cTn id="61" dur="1" fill="hold">
                                          <p:stCondLst>
                                            <p:cond delay="0"/>
                                          </p:stCondLst>
                                        </p:cTn>
                                        <p:tgtEl>
                                          <p:spTgt spid="26"/>
                                        </p:tgtEl>
                                        <p:attrNameLst>
                                          <p:attrName>style.visibility</p:attrName>
                                        </p:attrNameLst>
                                      </p:cBhvr>
                                      <p:to>
                                        <p:strVal val="visible"/>
                                      </p:to>
                                    </p:set>
                                    <p:animEffect transition="in" filter="barn(inVertical)">
                                      <p:cBhvr>
                                        <p:cTn id="62" dur="500"/>
                                        <p:tgtEl>
                                          <p:spTgt spid="26"/>
                                        </p:tgtEl>
                                      </p:cBhvr>
                                    </p:animEffect>
                                  </p:childTnLst>
                                </p:cTn>
                              </p:par>
                              <p:par>
                                <p:cTn id="63" presetID="16" presetClass="entr" presetSubtype="21" fill="hold" grpId="0" nodeType="withEffect">
                                  <p:stCondLst>
                                    <p:cond delay="0"/>
                                  </p:stCondLst>
                                  <p:childTnLst>
                                    <p:set>
                                      <p:cBhvr>
                                        <p:cTn id="64" dur="1" fill="hold">
                                          <p:stCondLst>
                                            <p:cond delay="0"/>
                                          </p:stCondLst>
                                        </p:cTn>
                                        <p:tgtEl>
                                          <p:spTgt spid="27"/>
                                        </p:tgtEl>
                                        <p:attrNameLst>
                                          <p:attrName>style.visibility</p:attrName>
                                        </p:attrNameLst>
                                      </p:cBhvr>
                                      <p:to>
                                        <p:strVal val="visible"/>
                                      </p:to>
                                    </p:set>
                                    <p:animEffect transition="in" filter="barn(inVertical)">
                                      <p:cBhvr>
                                        <p:cTn id="65" dur="500"/>
                                        <p:tgtEl>
                                          <p:spTgt spid="27"/>
                                        </p:tgtEl>
                                      </p:cBhvr>
                                    </p:animEffect>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0"/>
                                        </p:tgtEl>
                                        <p:attrNameLst>
                                          <p:attrName>style.visibility</p:attrName>
                                        </p:attrNameLst>
                                      </p:cBhvr>
                                      <p:to>
                                        <p:strVal val="visible"/>
                                      </p:to>
                                    </p:set>
                                    <p:animEffect transition="in" filter="fade">
                                      <p:cBhvr>
                                        <p:cTn id="70" dur="1000"/>
                                        <p:tgtEl>
                                          <p:spTgt spid="30"/>
                                        </p:tgtEl>
                                      </p:cBhvr>
                                    </p:animEffect>
                                    <p:anim calcmode="lin" valueType="num">
                                      <p:cBhvr>
                                        <p:cTn id="71" dur="1000" fill="hold"/>
                                        <p:tgtEl>
                                          <p:spTgt spid="30"/>
                                        </p:tgtEl>
                                        <p:attrNameLst>
                                          <p:attrName>ppt_x</p:attrName>
                                        </p:attrNameLst>
                                      </p:cBhvr>
                                      <p:tavLst>
                                        <p:tav tm="0">
                                          <p:val>
                                            <p:strVal val="#ppt_x"/>
                                          </p:val>
                                        </p:tav>
                                        <p:tav tm="100000">
                                          <p:val>
                                            <p:strVal val="#ppt_x"/>
                                          </p:val>
                                        </p:tav>
                                      </p:tavLst>
                                    </p:anim>
                                    <p:anim calcmode="lin" valueType="num">
                                      <p:cBhvr>
                                        <p:cTn id="72" dur="1000" fill="hold"/>
                                        <p:tgtEl>
                                          <p:spTgt spid="30"/>
                                        </p:tgtEl>
                                        <p:attrNameLst>
                                          <p:attrName>ppt_y</p:attrName>
                                        </p:attrNameLst>
                                      </p:cBhvr>
                                      <p:tavLst>
                                        <p:tav tm="0">
                                          <p:val>
                                            <p:strVal val="#ppt_y+.1"/>
                                          </p:val>
                                        </p:tav>
                                        <p:tav tm="100000">
                                          <p:val>
                                            <p:strVal val="#ppt_y"/>
                                          </p:val>
                                        </p:tav>
                                      </p:tavLst>
                                    </p:anim>
                                  </p:childTnLst>
                                </p:cTn>
                              </p:par>
                              <p:par>
                                <p:cTn id="73" presetID="42" presetClass="entr" presetSubtype="0" fill="hold" grpId="0" nodeType="withEffect">
                                  <p:stCondLst>
                                    <p:cond delay="0"/>
                                  </p:stCondLst>
                                  <p:childTnLst>
                                    <p:set>
                                      <p:cBhvr>
                                        <p:cTn id="74" dur="1" fill="hold">
                                          <p:stCondLst>
                                            <p:cond delay="0"/>
                                          </p:stCondLst>
                                        </p:cTn>
                                        <p:tgtEl>
                                          <p:spTgt spid="28"/>
                                        </p:tgtEl>
                                        <p:attrNameLst>
                                          <p:attrName>style.visibility</p:attrName>
                                        </p:attrNameLst>
                                      </p:cBhvr>
                                      <p:to>
                                        <p:strVal val="visible"/>
                                      </p:to>
                                    </p:set>
                                    <p:animEffect transition="in" filter="fade">
                                      <p:cBhvr>
                                        <p:cTn id="75" dur="1000"/>
                                        <p:tgtEl>
                                          <p:spTgt spid="28"/>
                                        </p:tgtEl>
                                      </p:cBhvr>
                                    </p:animEffect>
                                    <p:anim calcmode="lin" valueType="num">
                                      <p:cBhvr>
                                        <p:cTn id="76" dur="1000" fill="hold"/>
                                        <p:tgtEl>
                                          <p:spTgt spid="28"/>
                                        </p:tgtEl>
                                        <p:attrNameLst>
                                          <p:attrName>ppt_x</p:attrName>
                                        </p:attrNameLst>
                                      </p:cBhvr>
                                      <p:tavLst>
                                        <p:tav tm="0">
                                          <p:val>
                                            <p:strVal val="#ppt_x"/>
                                          </p:val>
                                        </p:tav>
                                        <p:tav tm="100000">
                                          <p:val>
                                            <p:strVal val="#ppt_x"/>
                                          </p:val>
                                        </p:tav>
                                      </p:tavLst>
                                    </p:anim>
                                    <p:anim calcmode="lin" valueType="num">
                                      <p:cBhvr>
                                        <p:cTn id="77" dur="1000" fill="hold"/>
                                        <p:tgtEl>
                                          <p:spTgt spid="28"/>
                                        </p:tgtEl>
                                        <p:attrNameLst>
                                          <p:attrName>ppt_y</p:attrName>
                                        </p:attrNameLst>
                                      </p:cBhvr>
                                      <p:tavLst>
                                        <p:tav tm="0">
                                          <p:val>
                                            <p:strVal val="#ppt_y+.1"/>
                                          </p:val>
                                        </p:tav>
                                        <p:tav tm="100000">
                                          <p:val>
                                            <p:strVal val="#ppt_y"/>
                                          </p:val>
                                        </p:tav>
                                      </p:tavLst>
                                    </p:anim>
                                  </p:childTnLst>
                                </p:cTn>
                              </p:par>
                              <p:par>
                                <p:cTn id="78" presetID="42" presetClass="entr" presetSubtype="0" fill="hold" grpId="0" nodeType="withEffect">
                                  <p:stCondLst>
                                    <p:cond delay="0"/>
                                  </p:stCondLst>
                                  <p:childTnLst>
                                    <p:set>
                                      <p:cBhvr>
                                        <p:cTn id="79" dur="1" fill="hold">
                                          <p:stCondLst>
                                            <p:cond delay="0"/>
                                          </p:stCondLst>
                                        </p:cTn>
                                        <p:tgtEl>
                                          <p:spTgt spid="29"/>
                                        </p:tgtEl>
                                        <p:attrNameLst>
                                          <p:attrName>style.visibility</p:attrName>
                                        </p:attrNameLst>
                                      </p:cBhvr>
                                      <p:to>
                                        <p:strVal val="visible"/>
                                      </p:to>
                                    </p:set>
                                    <p:animEffect transition="in" filter="fade">
                                      <p:cBhvr>
                                        <p:cTn id="80" dur="1000"/>
                                        <p:tgtEl>
                                          <p:spTgt spid="29"/>
                                        </p:tgtEl>
                                      </p:cBhvr>
                                    </p:animEffect>
                                    <p:anim calcmode="lin" valueType="num">
                                      <p:cBhvr>
                                        <p:cTn id="81" dur="1000" fill="hold"/>
                                        <p:tgtEl>
                                          <p:spTgt spid="29"/>
                                        </p:tgtEl>
                                        <p:attrNameLst>
                                          <p:attrName>ppt_x</p:attrName>
                                        </p:attrNameLst>
                                      </p:cBhvr>
                                      <p:tavLst>
                                        <p:tav tm="0">
                                          <p:val>
                                            <p:strVal val="#ppt_x"/>
                                          </p:val>
                                        </p:tav>
                                        <p:tav tm="100000">
                                          <p:val>
                                            <p:strVal val="#ppt_x"/>
                                          </p:val>
                                        </p:tav>
                                      </p:tavLst>
                                    </p:anim>
                                    <p:anim calcmode="lin" valueType="num">
                                      <p:cBhvr>
                                        <p:cTn id="82"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animBg="1"/>
      <p:bldP spid="8" grpId="0"/>
      <p:bldP spid="9" grpId="0"/>
      <p:bldP spid="10" grpId="0"/>
      <p:bldP spid="11" grpId="0"/>
      <p:bldP spid="12" grpId="0" animBg="1"/>
      <p:bldP spid="14" grpId="0"/>
      <p:bldP spid="15" grpId="0"/>
      <p:bldP spid="16" grpId="0"/>
      <p:bldP spid="17" grpId="0"/>
      <p:bldP spid="18" grpId="0" animBg="1"/>
      <p:bldP spid="26" grpId="0"/>
      <p:bldP spid="27" grpId="0"/>
      <p:bldP spid="28" grpId="0"/>
      <p:bldP spid="29" grpId="0"/>
      <p:bldP spid="30"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表格 1"/>
          <p:cNvGraphicFramePr>
            <a:graphicFrameLocks noGrp="1"/>
          </p:cNvGraphicFramePr>
          <p:nvPr>
            <p:extLst/>
          </p:nvPr>
        </p:nvGraphicFramePr>
        <p:xfrm>
          <a:off x="2141730" y="843558"/>
          <a:ext cx="4968552" cy="3132348"/>
        </p:xfrm>
        <a:graphic>
          <a:graphicData uri="http://schemas.openxmlformats.org/drawingml/2006/table">
            <a:tbl>
              <a:tblPr bandRow="1">
                <a:tableStyleId>{5C22544A-7EE6-4342-B048-85BDC9FD1C3A}</a:tableStyleId>
              </a:tblPr>
              <a:tblGrid>
                <a:gridCol w="1242138">
                  <a:extLst>
                    <a:ext uri="{9D8B030D-6E8A-4147-A177-3AD203B41FA5}">
                      <a16:colId xmlns:a16="http://schemas.microsoft.com/office/drawing/2014/main" val="20000"/>
                    </a:ext>
                  </a:extLst>
                </a:gridCol>
                <a:gridCol w="1242138">
                  <a:extLst>
                    <a:ext uri="{9D8B030D-6E8A-4147-A177-3AD203B41FA5}">
                      <a16:colId xmlns:a16="http://schemas.microsoft.com/office/drawing/2014/main" val="20001"/>
                    </a:ext>
                  </a:extLst>
                </a:gridCol>
                <a:gridCol w="1242138">
                  <a:extLst>
                    <a:ext uri="{9D8B030D-6E8A-4147-A177-3AD203B41FA5}">
                      <a16:colId xmlns:a16="http://schemas.microsoft.com/office/drawing/2014/main" val="20002"/>
                    </a:ext>
                  </a:extLst>
                </a:gridCol>
                <a:gridCol w="1242138">
                  <a:extLst>
                    <a:ext uri="{9D8B030D-6E8A-4147-A177-3AD203B41FA5}">
                      <a16:colId xmlns:a16="http://schemas.microsoft.com/office/drawing/2014/main" val="20003"/>
                    </a:ext>
                  </a:extLst>
                </a:gridCol>
              </a:tblGrid>
              <a:tr h="1566174">
                <a:tc>
                  <a:txBody>
                    <a:bodyPr/>
                    <a:lstStyle/>
                    <a:p>
                      <a:pPr algn="ctr"/>
                      <a:r>
                        <a:rPr lang="en-US" altLang="zh-CN" sz="5400" dirty="0" smtClean="0"/>
                        <a:t>60</a:t>
                      </a:r>
                      <a:endParaRPr lang="zh-CN" altLang="en-US" sz="5400" dirty="0"/>
                    </a:p>
                  </a:txBody>
                  <a:tcPr marL="68580" marR="68580" marT="34290" marB="34290"/>
                </a:tc>
                <a:tc>
                  <a:txBody>
                    <a:bodyPr/>
                    <a:lstStyle/>
                    <a:p>
                      <a:endParaRPr lang="zh-CN" altLang="en-US" sz="1400"/>
                    </a:p>
                  </a:txBody>
                  <a:tcPr marL="68580" marR="68580" marT="34290" marB="34290"/>
                </a:tc>
                <a:tc>
                  <a:txBody>
                    <a:bodyPr/>
                    <a:lstStyle/>
                    <a:p>
                      <a:pPr algn="ctr"/>
                      <a:r>
                        <a:rPr lang="en-US" altLang="zh-CN" sz="5400" dirty="0" smtClean="0"/>
                        <a:t>70</a:t>
                      </a:r>
                      <a:endParaRPr lang="zh-CN" altLang="en-US" sz="5400" dirty="0"/>
                    </a:p>
                  </a:txBody>
                  <a:tcPr marL="68580" marR="68580" marT="34290" marB="34290"/>
                </a:tc>
                <a:tc>
                  <a:txBody>
                    <a:bodyPr/>
                    <a:lstStyle/>
                    <a:p>
                      <a:endParaRPr lang="zh-CN" altLang="en-US" sz="1400"/>
                    </a:p>
                  </a:txBody>
                  <a:tcPr marL="68580" marR="68580" marT="34290" marB="34290"/>
                </a:tc>
                <a:extLst>
                  <a:ext uri="{0D108BD9-81ED-4DB2-BD59-A6C34878D82A}">
                    <a16:rowId xmlns:a16="http://schemas.microsoft.com/office/drawing/2014/main" val="10000"/>
                  </a:ext>
                </a:extLst>
              </a:tr>
              <a:tr h="1566174">
                <a:tc>
                  <a:txBody>
                    <a:bodyPr/>
                    <a:lstStyle/>
                    <a:p>
                      <a:pPr algn="ctr"/>
                      <a:r>
                        <a:rPr lang="en-US" altLang="zh-CN" sz="5400" dirty="0" smtClean="0"/>
                        <a:t>80</a:t>
                      </a:r>
                      <a:endParaRPr lang="zh-CN" altLang="en-US" sz="5400" dirty="0"/>
                    </a:p>
                  </a:txBody>
                  <a:tcPr marL="68580" marR="68580" marT="34290" marB="34290"/>
                </a:tc>
                <a:tc>
                  <a:txBody>
                    <a:bodyPr/>
                    <a:lstStyle/>
                    <a:p>
                      <a:endParaRPr lang="zh-CN" altLang="en-US" sz="1400" dirty="0"/>
                    </a:p>
                  </a:txBody>
                  <a:tcPr marL="68580" marR="68580" marT="34290" marB="34290"/>
                </a:tc>
                <a:tc>
                  <a:txBody>
                    <a:bodyPr/>
                    <a:lstStyle/>
                    <a:p>
                      <a:pPr algn="ctr"/>
                      <a:r>
                        <a:rPr lang="en-US" altLang="zh-CN" sz="5400" dirty="0" smtClean="0"/>
                        <a:t>90</a:t>
                      </a:r>
                      <a:endParaRPr lang="zh-CN" altLang="en-US" sz="5400" dirty="0"/>
                    </a:p>
                  </a:txBody>
                  <a:tcPr marL="68580" marR="68580" marT="34290" marB="34290"/>
                </a:tc>
                <a:tc>
                  <a:txBody>
                    <a:bodyPr/>
                    <a:lstStyle/>
                    <a:p>
                      <a:endParaRPr lang="zh-CN" altLang="en-US" sz="1400" dirty="0"/>
                    </a:p>
                  </a:txBody>
                  <a:tcPr marL="68580" marR="68580" marT="34290" marB="34290"/>
                </a:tc>
                <a:extLst>
                  <a:ext uri="{0D108BD9-81ED-4DB2-BD59-A6C34878D82A}">
                    <a16:rowId xmlns:a16="http://schemas.microsoft.com/office/drawing/2014/main" val="10001"/>
                  </a:ext>
                </a:extLst>
              </a:tr>
            </a:tbl>
          </a:graphicData>
        </a:graphic>
      </p:graphicFrame>
      <p:sp>
        <p:nvSpPr>
          <p:cNvPr id="3" name="TextBox 2"/>
          <p:cNvSpPr txBox="1"/>
          <p:nvPr/>
        </p:nvSpPr>
        <p:spPr>
          <a:xfrm>
            <a:off x="3329862" y="1167595"/>
            <a:ext cx="1512168" cy="784830"/>
          </a:xfrm>
          <a:prstGeom prst="rect">
            <a:avLst/>
          </a:prstGeom>
          <a:noFill/>
        </p:spPr>
        <p:txBody>
          <a:bodyPr wrap="square" rtlCol="0">
            <a:spAutoFit/>
          </a:bodyPr>
          <a:lstStyle/>
          <a:p>
            <a:r>
              <a:rPr lang="zh-CN" altLang="en-US" sz="4500" dirty="0">
                <a:latin typeface="黑体" pitchFamily="49" charset="-122"/>
                <a:ea typeface="黑体" pitchFamily="49" charset="-122"/>
              </a:rPr>
              <a:t>六十</a:t>
            </a:r>
          </a:p>
        </p:txBody>
      </p:sp>
      <p:sp>
        <p:nvSpPr>
          <p:cNvPr id="4" name="TextBox 3"/>
          <p:cNvSpPr txBox="1"/>
          <p:nvPr/>
        </p:nvSpPr>
        <p:spPr>
          <a:xfrm>
            <a:off x="5868144" y="1167595"/>
            <a:ext cx="1296144" cy="1477328"/>
          </a:xfrm>
          <a:prstGeom prst="rect">
            <a:avLst/>
          </a:prstGeom>
          <a:noFill/>
        </p:spPr>
        <p:txBody>
          <a:bodyPr wrap="square" rtlCol="0">
            <a:spAutoFit/>
          </a:bodyPr>
          <a:lstStyle/>
          <a:p>
            <a:r>
              <a:rPr lang="zh-CN" altLang="en-US" sz="4500" dirty="0">
                <a:latin typeface="黑体" pitchFamily="49" charset="-122"/>
                <a:ea typeface="黑体" pitchFamily="49" charset="-122"/>
              </a:rPr>
              <a:t>七十</a:t>
            </a:r>
          </a:p>
        </p:txBody>
      </p:sp>
      <p:sp>
        <p:nvSpPr>
          <p:cNvPr id="5" name="TextBox 4"/>
          <p:cNvSpPr txBox="1"/>
          <p:nvPr/>
        </p:nvSpPr>
        <p:spPr>
          <a:xfrm>
            <a:off x="3383868" y="2735222"/>
            <a:ext cx="1404156" cy="784830"/>
          </a:xfrm>
          <a:prstGeom prst="rect">
            <a:avLst/>
          </a:prstGeom>
          <a:noFill/>
        </p:spPr>
        <p:txBody>
          <a:bodyPr wrap="square" rtlCol="0">
            <a:spAutoFit/>
          </a:bodyPr>
          <a:lstStyle/>
          <a:p>
            <a:r>
              <a:rPr lang="zh-CN" altLang="en-US" sz="4500" dirty="0">
                <a:latin typeface="黑体" pitchFamily="49" charset="-122"/>
                <a:ea typeface="黑体" pitchFamily="49" charset="-122"/>
              </a:rPr>
              <a:t>八十</a:t>
            </a:r>
          </a:p>
        </p:txBody>
      </p:sp>
      <p:sp>
        <p:nvSpPr>
          <p:cNvPr id="6" name="TextBox 5"/>
          <p:cNvSpPr txBox="1"/>
          <p:nvPr/>
        </p:nvSpPr>
        <p:spPr>
          <a:xfrm>
            <a:off x="5868144" y="2735830"/>
            <a:ext cx="1458162" cy="784830"/>
          </a:xfrm>
          <a:prstGeom prst="rect">
            <a:avLst/>
          </a:prstGeom>
          <a:noFill/>
        </p:spPr>
        <p:txBody>
          <a:bodyPr wrap="square" rtlCol="0">
            <a:spAutoFit/>
          </a:bodyPr>
          <a:lstStyle/>
          <a:p>
            <a:r>
              <a:rPr lang="zh-CN" altLang="en-US" sz="4500" dirty="0">
                <a:latin typeface="黑体" pitchFamily="49" charset="-122"/>
                <a:ea typeface="黑体" pitchFamily="49" charset="-122"/>
              </a:rPr>
              <a:t>九十</a:t>
            </a:r>
          </a:p>
        </p:txBody>
      </p:sp>
    </p:spTree>
    <p:extLst>
      <p:ext uri="{BB962C8B-B14F-4D97-AF65-F5344CB8AC3E}">
        <p14:creationId xmlns:p14="http://schemas.microsoft.com/office/powerpoint/2010/main" val="1126567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barn(inVertical)">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barn(inVertical)">
                                      <p:cBhvr>
                                        <p:cTn id="17" dur="5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barn(inVertical)">
                                      <p:cBhvr>
                                        <p:cTn id="22"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9" name="Oval 5"/>
          <p:cNvSpPr>
            <a:spLocks noChangeArrowheads="1"/>
          </p:cNvSpPr>
          <p:nvPr/>
        </p:nvSpPr>
        <p:spPr bwMode="auto">
          <a:xfrm>
            <a:off x="2914650" y="628650"/>
            <a:ext cx="685800" cy="685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algn="ctr" eaLnBrk="1" hangingPunct="1"/>
            <a:r>
              <a:rPr lang="zh-CN" altLang="en-US" sz="4500" b="1">
                <a:latin typeface="Adobe Kaiti Std R" pitchFamily="18" charset="-128"/>
                <a:ea typeface="Adobe Kaiti Std R" pitchFamily="18" charset="-128"/>
              </a:rPr>
              <a:t>十</a:t>
            </a:r>
          </a:p>
        </p:txBody>
      </p:sp>
      <p:sp>
        <p:nvSpPr>
          <p:cNvPr id="113671" name="Oval 7"/>
          <p:cNvSpPr>
            <a:spLocks noChangeArrowheads="1"/>
          </p:cNvSpPr>
          <p:nvPr/>
        </p:nvSpPr>
        <p:spPr bwMode="auto">
          <a:xfrm>
            <a:off x="4800600" y="1828800"/>
            <a:ext cx="685800" cy="685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algn="ctr" eaLnBrk="1" hangingPunct="1"/>
            <a:r>
              <a:rPr lang="zh-CN" altLang="en-US" sz="4500" b="1">
                <a:latin typeface="Adobe Kaiti Std R" pitchFamily="18" charset="-128"/>
                <a:ea typeface="Adobe Kaiti Std R" pitchFamily="18" charset="-128"/>
              </a:rPr>
              <a:t>十</a:t>
            </a:r>
          </a:p>
        </p:txBody>
      </p:sp>
      <p:sp>
        <p:nvSpPr>
          <p:cNvPr id="113672" name="Oval 8"/>
          <p:cNvSpPr>
            <a:spLocks noChangeArrowheads="1"/>
          </p:cNvSpPr>
          <p:nvPr/>
        </p:nvSpPr>
        <p:spPr bwMode="auto">
          <a:xfrm>
            <a:off x="3886200" y="1828800"/>
            <a:ext cx="685800" cy="685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algn="ctr" eaLnBrk="1" hangingPunct="1"/>
            <a:r>
              <a:rPr lang="zh-CN" altLang="en-US" sz="4500" b="1">
                <a:latin typeface="Adobe Kaiti Std R" pitchFamily="18" charset="-128"/>
                <a:ea typeface="Adobe Kaiti Std R" pitchFamily="18" charset="-128"/>
              </a:rPr>
              <a:t>十</a:t>
            </a:r>
          </a:p>
        </p:txBody>
      </p:sp>
      <p:sp>
        <p:nvSpPr>
          <p:cNvPr id="113673" name="Oval 9"/>
          <p:cNvSpPr>
            <a:spLocks noChangeArrowheads="1"/>
          </p:cNvSpPr>
          <p:nvPr/>
        </p:nvSpPr>
        <p:spPr bwMode="auto">
          <a:xfrm>
            <a:off x="2971800" y="1828800"/>
            <a:ext cx="685800" cy="685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algn="ctr" eaLnBrk="1" hangingPunct="1"/>
            <a:r>
              <a:rPr lang="zh-CN" altLang="en-US" sz="4500" b="1">
                <a:latin typeface="Adobe Kaiti Std R" pitchFamily="18" charset="-128"/>
                <a:ea typeface="Adobe Kaiti Std R" pitchFamily="18" charset="-128"/>
              </a:rPr>
              <a:t>十</a:t>
            </a:r>
          </a:p>
        </p:txBody>
      </p:sp>
      <p:sp>
        <p:nvSpPr>
          <p:cNvPr id="113674" name="Oval 10"/>
          <p:cNvSpPr>
            <a:spLocks noChangeArrowheads="1"/>
          </p:cNvSpPr>
          <p:nvPr/>
        </p:nvSpPr>
        <p:spPr bwMode="auto">
          <a:xfrm>
            <a:off x="2057400" y="1828800"/>
            <a:ext cx="685800" cy="685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algn="ctr" eaLnBrk="1" hangingPunct="1"/>
            <a:r>
              <a:rPr lang="zh-CN" altLang="en-US" sz="4500" b="1">
                <a:latin typeface="Adobe Kaiti Std R" pitchFamily="18" charset="-128"/>
                <a:ea typeface="Adobe Kaiti Std R" pitchFamily="18" charset="-128"/>
              </a:rPr>
              <a:t>十</a:t>
            </a:r>
          </a:p>
        </p:txBody>
      </p:sp>
      <p:sp>
        <p:nvSpPr>
          <p:cNvPr id="113675" name="Oval 11"/>
          <p:cNvSpPr>
            <a:spLocks noChangeArrowheads="1"/>
          </p:cNvSpPr>
          <p:nvPr/>
        </p:nvSpPr>
        <p:spPr bwMode="auto">
          <a:xfrm>
            <a:off x="2057400" y="628650"/>
            <a:ext cx="685800" cy="685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algn="ctr" eaLnBrk="1" hangingPunct="1"/>
            <a:r>
              <a:rPr lang="zh-CN" altLang="en-US" sz="4500" b="1" dirty="0">
                <a:latin typeface="Adobe Kaiti Std R" pitchFamily="18" charset="-128"/>
                <a:ea typeface="Adobe Kaiti Std R" pitchFamily="18" charset="-128"/>
              </a:rPr>
              <a:t>十</a:t>
            </a:r>
          </a:p>
        </p:txBody>
      </p:sp>
      <p:sp>
        <p:nvSpPr>
          <p:cNvPr id="113676" name="Oval 12"/>
          <p:cNvSpPr>
            <a:spLocks noChangeArrowheads="1"/>
          </p:cNvSpPr>
          <p:nvPr/>
        </p:nvSpPr>
        <p:spPr bwMode="auto">
          <a:xfrm>
            <a:off x="3829050" y="628650"/>
            <a:ext cx="685800" cy="685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algn="ctr" eaLnBrk="1" hangingPunct="1"/>
            <a:r>
              <a:rPr lang="zh-CN" altLang="en-US" sz="4500" b="1">
                <a:latin typeface="Adobe Kaiti Std R" pitchFamily="18" charset="-128"/>
                <a:ea typeface="Adobe Kaiti Std R" pitchFamily="18" charset="-128"/>
              </a:rPr>
              <a:t>十</a:t>
            </a:r>
          </a:p>
        </p:txBody>
      </p:sp>
      <p:sp>
        <p:nvSpPr>
          <p:cNvPr id="113677" name="Oval 13"/>
          <p:cNvSpPr>
            <a:spLocks noChangeArrowheads="1"/>
          </p:cNvSpPr>
          <p:nvPr/>
        </p:nvSpPr>
        <p:spPr bwMode="auto">
          <a:xfrm>
            <a:off x="4743450" y="628650"/>
            <a:ext cx="685800" cy="685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algn="ctr" eaLnBrk="1" hangingPunct="1"/>
            <a:r>
              <a:rPr lang="zh-CN" altLang="en-US" sz="4500" b="1">
                <a:latin typeface="Adobe Kaiti Std R" pitchFamily="18" charset="-128"/>
                <a:ea typeface="Adobe Kaiti Std R" pitchFamily="18" charset="-128"/>
              </a:rPr>
              <a:t>十</a:t>
            </a:r>
          </a:p>
        </p:txBody>
      </p:sp>
      <p:sp>
        <p:nvSpPr>
          <p:cNvPr id="113678" name="Oval 14"/>
          <p:cNvSpPr>
            <a:spLocks noChangeArrowheads="1"/>
          </p:cNvSpPr>
          <p:nvPr/>
        </p:nvSpPr>
        <p:spPr bwMode="auto">
          <a:xfrm>
            <a:off x="5657850" y="628650"/>
            <a:ext cx="685800" cy="685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algn="ctr" eaLnBrk="1" hangingPunct="1"/>
            <a:r>
              <a:rPr lang="zh-CN" altLang="en-US" sz="4500" b="1">
                <a:latin typeface="Adobe Kaiti Std R" pitchFamily="18" charset="-128"/>
                <a:ea typeface="Adobe Kaiti Std R" pitchFamily="18" charset="-128"/>
              </a:rPr>
              <a:t>十</a:t>
            </a:r>
          </a:p>
        </p:txBody>
      </p:sp>
      <p:sp>
        <p:nvSpPr>
          <p:cNvPr id="113681" name="Text Box 17"/>
          <p:cNvSpPr txBox="1">
            <a:spLocks noChangeArrowheads="1"/>
          </p:cNvSpPr>
          <p:nvPr/>
        </p:nvSpPr>
        <p:spPr bwMode="auto">
          <a:xfrm>
            <a:off x="2514600" y="3486151"/>
            <a:ext cx="1723549"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r>
              <a:rPr lang="en-US" altLang="zh-CN" sz="6000" b="1"/>
              <a:t>……</a:t>
            </a:r>
          </a:p>
        </p:txBody>
      </p:sp>
      <p:grpSp>
        <p:nvGrpSpPr>
          <p:cNvPr id="113686" name="Group 22"/>
          <p:cNvGrpSpPr>
            <a:grpSpLocks/>
          </p:cNvGrpSpPr>
          <p:nvPr/>
        </p:nvGrpSpPr>
        <p:grpSpPr bwMode="auto">
          <a:xfrm>
            <a:off x="5829300" y="1371600"/>
            <a:ext cx="1804987" cy="1143000"/>
            <a:chOff x="3936" y="1152"/>
            <a:chExt cx="1516" cy="960"/>
          </a:xfrm>
        </p:grpSpPr>
        <p:sp>
          <p:nvSpPr>
            <p:cNvPr id="12305" name="Rectangle 15"/>
            <p:cNvSpPr>
              <a:spLocks noChangeArrowheads="1"/>
            </p:cNvSpPr>
            <p:nvPr/>
          </p:nvSpPr>
          <p:spPr bwMode="auto">
            <a:xfrm>
              <a:off x="3936" y="1536"/>
              <a:ext cx="720" cy="576"/>
            </a:xfrm>
            <a:prstGeom prst="rect">
              <a:avLst/>
            </a:prstGeom>
            <a:solidFill>
              <a:srgbClr val="CC99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algn="ctr" eaLnBrk="1" hangingPunct="1"/>
              <a:r>
                <a:rPr lang="zh-CN" altLang="en-US" sz="4500" b="1">
                  <a:latin typeface="Adobe Kaiti Std R" pitchFamily="18" charset="-128"/>
                  <a:ea typeface="Adobe Kaiti Std R" pitchFamily="18" charset="-128"/>
                </a:rPr>
                <a:t>百</a:t>
              </a:r>
            </a:p>
          </p:txBody>
        </p:sp>
        <p:sp>
          <p:nvSpPr>
            <p:cNvPr id="12306" name="Text Box 16"/>
            <p:cNvSpPr txBox="1">
              <a:spLocks noChangeArrowheads="1"/>
            </p:cNvSpPr>
            <p:nvPr/>
          </p:nvSpPr>
          <p:spPr bwMode="auto">
            <a:xfrm>
              <a:off x="3978" y="1152"/>
              <a:ext cx="641" cy="5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r>
                <a:rPr lang="en-US" altLang="zh-CN" sz="3300" b="1">
                  <a:latin typeface="Comic Sans MS" pitchFamily="66" charset="0"/>
                  <a:ea typeface="Adobe Kaiti Std R" pitchFamily="18" charset="-128"/>
                </a:rPr>
                <a:t>bǎi</a:t>
              </a:r>
            </a:p>
          </p:txBody>
        </p:sp>
        <p:sp>
          <p:nvSpPr>
            <p:cNvPr id="12307" name="Text Box 20"/>
            <p:cNvSpPr txBox="1">
              <a:spLocks noChangeArrowheads="1"/>
            </p:cNvSpPr>
            <p:nvPr/>
          </p:nvSpPr>
          <p:spPr bwMode="auto">
            <a:xfrm>
              <a:off x="4742" y="1655"/>
              <a:ext cx="710" cy="2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r>
                <a:rPr lang="en-US" altLang="zh-CN" sz="1350">
                  <a:latin typeface="Comic Sans MS" pitchFamily="66" charset="0"/>
                </a:rPr>
                <a:t>hundred</a:t>
              </a:r>
            </a:p>
          </p:txBody>
        </p:sp>
      </p:grpSp>
      <p:grpSp>
        <p:nvGrpSpPr>
          <p:cNvPr id="113687" name="Group 23"/>
          <p:cNvGrpSpPr>
            <a:grpSpLocks/>
          </p:cNvGrpSpPr>
          <p:nvPr/>
        </p:nvGrpSpPr>
        <p:grpSpPr bwMode="auto">
          <a:xfrm>
            <a:off x="5715000" y="3028950"/>
            <a:ext cx="2055019" cy="1485900"/>
            <a:chOff x="3840" y="2544"/>
            <a:chExt cx="1726" cy="1248"/>
          </a:xfrm>
        </p:grpSpPr>
        <p:sp>
          <p:nvSpPr>
            <p:cNvPr id="12302" name="AutoShape 18"/>
            <p:cNvSpPr>
              <a:spLocks noChangeArrowheads="1"/>
            </p:cNvSpPr>
            <p:nvPr/>
          </p:nvSpPr>
          <p:spPr bwMode="auto">
            <a:xfrm>
              <a:off x="3840" y="3024"/>
              <a:ext cx="864" cy="768"/>
            </a:xfrm>
            <a:prstGeom prst="hexagon">
              <a:avLst>
                <a:gd name="adj" fmla="val 28125"/>
                <a:gd name="vf" fmla="val 115470"/>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algn="ctr" eaLnBrk="1" hangingPunct="1"/>
              <a:r>
                <a:rPr lang="zh-CN" altLang="en-US" sz="4500" b="1">
                  <a:latin typeface="Adobe Kaiti Std R" pitchFamily="18" charset="-128"/>
                  <a:ea typeface="Adobe Kaiti Std R" pitchFamily="18" charset="-128"/>
                </a:rPr>
                <a:t>千</a:t>
              </a:r>
            </a:p>
          </p:txBody>
        </p:sp>
        <p:sp>
          <p:nvSpPr>
            <p:cNvPr id="12303" name="Text Box 19"/>
            <p:cNvSpPr txBox="1">
              <a:spLocks noChangeArrowheads="1"/>
            </p:cNvSpPr>
            <p:nvPr/>
          </p:nvSpPr>
          <p:spPr bwMode="auto">
            <a:xfrm>
              <a:off x="3888" y="2544"/>
              <a:ext cx="800" cy="5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r>
                <a:rPr lang="en-US" altLang="zh-CN" sz="3300" b="1">
                  <a:latin typeface="Comic Sans MS" pitchFamily="66" charset="0"/>
                </a:rPr>
                <a:t>qiān</a:t>
              </a:r>
            </a:p>
          </p:txBody>
        </p:sp>
        <p:sp>
          <p:nvSpPr>
            <p:cNvPr id="12304" name="Text Box 21"/>
            <p:cNvSpPr txBox="1">
              <a:spLocks noChangeArrowheads="1"/>
            </p:cNvSpPr>
            <p:nvPr/>
          </p:nvSpPr>
          <p:spPr bwMode="auto">
            <a:xfrm>
              <a:off x="4800" y="3264"/>
              <a:ext cx="766" cy="2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r>
                <a:rPr lang="en-US" altLang="zh-CN" sz="1350">
                  <a:latin typeface="Comic Sans MS" pitchFamily="66" charset="0"/>
                  <a:ea typeface="Adobe Kaiti Std R" pitchFamily="18" charset="-128"/>
                </a:rPr>
                <a:t>thousand</a:t>
              </a:r>
            </a:p>
          </p:txBody>
        </p:sp>
      </p:grpSp>
    </p:spTree>
    <p:extLst>
      <p:ext uri="{BB962C8B-B14F-4D97-AF65-F5344CB8AC3E}">
        <p14:creationId xmlns:p14="http://schemas.microsoft.com/office/powerpoint/2010/main" val="20061069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366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367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367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3678"/>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3674"/>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3673"/>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3672"/>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3671"/>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5" presetClass="entr" presetSubtype="10" fill="hold" nodeType="clickEffect">
                                  <p:stCondLst>
                                    <p:cond delay="0"/>
                                  </p:stCondLst>
                                  <p:childTnLst>
                                    <p:set>
                                      <p:cBhvr>
                                        <p:cTn id="38" dur="1" fill="hold">
                                          <p:stCondLst>
                                            <p:cond delay="0"/>
                                          </p:stCondLst>
                                        </p:cTn>
                                        <p:tgtEl>
                                          <p:spTgt spid="113686"/>
                                        </p:tgtEl>
                                        <p:attrNameLst>
                                          <p:attrName>style.visibility</p:attrName>
                                        </p:attrNameLst>
                                      </p:cBhvr>
                                      <p:to>
                                        <p:strVal val="visible"/>
                                      </p:to>
                                    </p:set>
                                    <p:animEffect transition="in" filter="checkerboard(across)">
                                      <p:cBhvr>
                                        <p:cTn id="39" dur="500"/>
                                        <p:tgtEl>
                                          <p:spTgt spid="113686"/>
                                        </p:tgtEl>
                                      </p:cBhvr>
                                    </p:animEffect>
                                  </p:childTnLst>
                                </p:cTn>
                              </p:par>
                            </p:childTnLst>
                          </p:cTn>
                        </p:par>
                      </p:childTnLst>
                    </p:cTn>
                  </p:par>
                  <p:par>
                    <p:cTn id="40" fill="hold" nodeType="clickPar">
                      <p:stCondLst>
                        <p:cond delay="indefinite"/>
                      </p:stCondLst>
                      <p:childTnLst>
                        <p:par>
                          <p:cTn id="41" fill="hold" nodeType="withGroup">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113681"/>
                                        </p:tgtEl>
                                        <p:attrNameLst>
                                          <p:attrName>style.visibility</p:attrName>
                                        </p:attrNameLst>
                                      </p:cBhvr>
                                      <p:to>
                                        <p:strVal val="visible"/>
                                      </p:to>
                                    </p:set>
                                  </p:childTnLst>
                                </p:cTn>
                              </p:par>
                            </p:childTnLst>
                          </p:cTn>
                        </p:par>
                      </p:childTnLst>
                    </p:cTn>
                  </p:par>
                  <p:par>
                    <p:cTn id="44" fill="hold" nodeType="clickPar">
                      <p:stCondLst>
                        <p:cond delay="indefinite"/>
                      </p:stCondLst>
                      <p:childTnLst>
                        <p:par>
                          <p:cTn id="45" fill="hold" nodeType="withGroup">
                            <p:stCondLst>
                              <p:cond delay="0"/>
                            </p:stCondLst>
                            <p:childTnLst>
                              <p:par>
                                <p:cTn id="46" presetID="2" presetClass="entr" presetSubtype="4" fill="hold" nodeType="clickEffect">
                                  <p:stCondLst>
                                    <p:cond delay="0"/>
                                  </p:stCondLst>
                                  <p:childTnLst>
                                    <p:set>
                                      <p:cBhvr>
                                        <p:cTn id="47" dur="1" fill="hold">
                                          <p:stCondLst>
                                            <p:cond delay="0"/>
                                          </p:stCondLst>
                                        </p:cTn>
                                        <p:tgtEl>
                                          <p:spTgt spid="113687"/>
                                        </p:tgtEl>
                                        <p:attrNameLst>
                                          <p:attrName>style.visibility</p:attrName>
                                        </p:attrNameLst>
                                      </p:cBhvr>
                                      <p:to>
                                        <p:strVal val="visible"/>
                                      </p:to>
                                    </p:set>
                                    <p:anim calcmode="lin" valueType="num">
                                      <p:cBhvr additive="base">
                                        <p:cTn id="48" dur="500" fill="hold"/>
                                        <p:tgtEl>
                                          <p:spTgt spid="113687"/>
                                        </p:tgtEl>
                                        <p:attrNameLst>
                                          <p:attrName>ppt_x</p:attrName>
                                        </p:attrNameLst>
                                      </p:cBhvr>
                                      <p:tavLst>
                                        <p:tav tm="0">
                                          <p:val>
                                            <p:strVal val="#ppt_x"/>
                                          </p:val>
                                        </p:tav>
                                        <p:tav tm="100000">
                                          <p:val>
                                            <p:strVal val="#ppt_x"/>
                                          </p:val>
                                        </p:tav>
                                      </p:tavLst>
                                    </p:anim>
                                    <p:anim calcmode="lin" valueType="num">
                                      <p:cBhvr additive="base">
                                        <p:cTn id="49" dur="500" fill="hold"/>
                                        <p:tgtEl>
                                          <p:spTgt spid="11368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669" grpId="0" animBg="1"/>
      <p:bldP spid="113671" grpId="0" animBg="1"/>
      <p:bldP spid="113672" grpId="0" animBg="1"/>
      <p:bldP spid="113673" grpId="0" animBg="1"/>
      <p:bldP spid="113674" grpId="0" animBg="1"/>
      <p:bldP spid="113676" grpId="0" animBg="1"/>
      <p:bldP spid="113677" grpId="0" animBg="1"/>
      <p:bldP spid="113678" grpId="0" animBg="1"/>
      <p:bldP spid="113681"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4" name="AutoShape 4"/>
          <p:cNvSpPr>
            <a:spLocks noChangeArrowheads="1"/>
          </p:cNvSpPr>
          <p:nvPr/>
        </p:nvSpPr>
        <p:spPr bwMode="auto">
          <a:xfrm>
            <a:off x="2743200" y="3829050"/>
            <a:ext cx="685800" cy="685800"/>
          </a:xfrm>
          <a:prstGeom prst="roundRect">
            <a:avLst>
              <a:gd name="adj" fmla="val 16667"/>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ea typeface="宋体" pitchFamily="2" charset="-122"/>
              </a:defRPr>
            </a:lvl1pPr>
            <a:lvl2pPr marL="742950" indent="-285750" eaLnBrk="0" hangingPunct="0">
              <a:defRPr>
                <a:solidFill>
                  <a:schemeClr val="tx1"/>
                </a:solidFill>
                <a:latin typeface="Arial" charset="0"/>
                <a:ea typeface="宋体" pitchFamily="2" charset="-122"/>
              </a:defRPr>
            </a:lvl2pPr>
            <a:lvl3pPr marL="1143000" indent="-228600" eaLnBrk="0" hangingPunct="0">
              <a:defRPr>
                <a:solidFill>
                  <a:schemeClr val="tx1"/>
                </a:solidFill>
                <a:latin typeface="Arial" charset="0"/>
                <a:ea typeface="宋体" pitchFamily="2" charset="-122"/>
              </a:defRPr>
            </a:lvl3pPr>
            <a:lvl4pPr marL="1600200" indent="-228600" eaLnBrk="0" hangingPunct="0">
              <a:defRPr>
                <a:solidFill>
                  <a:schemeClr val="tx1"/>
                </a:solidFill>
                <a:latin typeface="Arial" charset="0"/>
                <a:ea typeface="宋体" pitchFamily="2" charset="-122"/>
              </a:defRPr>
            </a:lvl4pPr>
            <a:lvl5pPr marL="2057400" indent="-228600" eaLnBrk="0" hangingPunct="0">
              <a:defRPr>
                <a:solidFill>
                  <a:schemeClr val="tx1"/>
                </a:solidFill>
                <a:latin typeface="Arial" charset="0"/>
                <a:ea typeface="宋体" pitchFamily="2" charset="-122"/>
              </a:defRPr>
            </a:lvl5pPr>
            <a:lvl6pPr marL="2514600" indent="-228600" eaLnBrk="0" fontAlgn="base" hangingPunct="0">
              <a:spcBef>
                <a:spcPct val="0"/>
              </a:spcBef>
              <a:spcAft>
                <a:spcPct val="0"/>
              </a:spcAft>
              <a:defRPr>
                <a:solidFill>
                  <a:schemeClr val="tx1"/>
                </a:solidFill>
                <a:latin typeface="Arial" charset="0"/>
                <a:ea typeface="宋体" pitchFamily="2" charset="-122"/>
              </a:defRPr>
            </a:lvl6pPr>
            <a:lvl7pPr marL="2971800" indent="-228600" eaLnBrk="0" fontAlgn="base" hangingPunct="0">
              <a:spcBef>
                <a:spcPct val="0"/>
              </a:spcBef>
              <a:spcAft>
                <a:spcPct val="0"/>
              </a:spcAft>
              <a:defRPr>
                <a:solidFill>
                  <a:schemeClr val="tx1"/>
                </a:solidFill>
                <a:latin typeface="Arial" charset="0"/>
                <a:ea typeface="宋体" pitchFamily="2" charset="-122"/>
              </a:defRPr>
            </a:lvl7pPr>
            <a:lvl8pPr marL="3429000" indent="-228600" eaLnBrk="0" fontAlgn="base" hangingPunct="0">
              <a:spcBef>
                <a:spcPct val="0"/>
              </a:spcBef>
              <a:spcAft>
                <a:spcPct val="0"/>
              </a:spcAft>
              <a:defRPr>
                <a:solidFill>
                  <a:schemeClr val="tx1"/>
                </a:solidFill>
                <a:latin typeface="Arial" charset="0"/>
                <a:ea typeface="宋体" pitchFamily="2" charset="-122"/>
              </a:defRPr>
            </a:lvl8pPr>
            <a:lvl9pPr marL="3886200" indent="-228600" eaLnBrk="0" fontAlgn="base" hangingPunct="0">
              <a:spcBef>
                <a:spcPct val="0"/>
              </a:spcBef>
              <a:spcAft>
                <a:spcPct val="0"/>
              </a:spcAft>
              <a:defRPr>
                <a:solidFill>
                  <a:schemeClr val="tx1"/>
                </a:solidFill>
                <a:latin typeface="Arial" charset="0"/>
                <a:ea typeface="宋体" pitchFamily="2" charset="-122"/>
              </a:defRPr>
            </a:lvl9pPr>
          </a:lstStyle>
          <a:p>
            <a:pPr algn="ctr" eaLnBrk="1" fontAlgn="base" hangingPunct="1">
              <a:spcBef>
                <a:spcPct val="0"/>
              </a:spcBef>
              <a:spcAft>
                <a:spcPct val="0"/>
              </a:spcAft>
            </a:pPr>
            <a:r>
              <a:rPr lang="zh-CN" altLang="en-US" sz="4950" b="1" dirty="0">
                <a:solidFill>
                  <a:srgbClr val="000000"/>
                </a:solidFill>
                <a:latin typeface="Adobe Kaiti Std R" pitchFamily="18" charset="-128"/>
                <a:ea typeface="Adobe Kaiti Std R" pitchFamily="18" charset="-128"/>
              </a:rPr>
              <a:t>十</a:t>
            </a:r>
          </a:p>
        </p:txBody>
      </p:sp>
      <p:sp>
        <p:nvSpPr>
          <p:cNvPr id="112645" name="AutoShape 5"/>
          <p:cNvSpPr>
            <a:spLocks noChangeArrowheads="1"/>
          </p:cNvSpPr>
          <p:nvPr/>
        </p:nvSpPr>
        <p:spPr bwMode="auto">
          <a:xfrm>
            <a:off x="2725790" y="2878931"/>
            <a:ext cx="685800" cy="685800"/>
          </a:xfrm>
          <a:prstGeom prst="roundRect">
            <a:avLst>
              <a:gd name="adj" fmla="val 16667"/>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ea typeface="宋体" pitchFamily="2" charset="-122"/>
              </a:defRPr>
            </a:lvl1pPr>
            <a:lvl2pPr marL="742950" indent="-285750" eaLnBrk="0" hangingPunct="0">
              <a:defRPr>
                <a:solidFill>
                  <a:schemeClr val="tx1"/>
                </a:solidFill>
                <a:latin typeface="Arial" charset="0"/>
                <a:ea typeface="宋体" pitchFamily="2" charset="-122"/>
              </a:defRPr>
            </a:lvl2pPr>
            <a:lvl3pPr marL="1143000" indent="-228600" eaLnBrk="0" hangingPunct="0">
              <a:defRPr>
                <a:solidFill>
                  <a:schemeClr val="tx1"/>
                </a:solidFill>
                <a:latin typeface="Arial" charset="0"/>
                <a:ea typeface="宋体" pitchFamily="2" charset="-122"/>
              </a:defRPr>
            </a:lvl3pPr>
            <a:lvl4pPr marL="1600200" indent="-228600" eaLnBrk="0" hangingPunct="0">
              <a:defRPr>
                <a:solidFill>
                  <a:schemeClr val="tx1"/>
                </a:solidFill>
                <a:latin typeface="Arial" charset="0"/>
                <a:ea typeface="宋体" pitchFamily="2" charset="-122"/>
              </a:defRPr>
            </a:lvl4pPr>
            <a:lvl5pPr marL="2057400" indent="-228600" eaLnBrk="0" hangingPunct="0">
              <a:defRPr>
                <a:solidFill>
                  <a:schemeClr val="tx1"/>
                </a:solidFill>
                <a:latin typeface="Arial" charset="0"/>
                <a:ea typeface="宋体" pitchFamily="2" charset="-122"/>
              </a:defRPr>
            </a:lvl5pPr>
            <a:lvl6pPr marL="2514600" indent="-228600" eaLnBrk="0" fontAlgn="base" hangingPunct="0">
              <a:spcBef>
                <a:spcPct val="0"/>
              </a:spcBef>
              <a:spcAft>
                <a:spcPct val="0"/>
              </a:spcAft>
              <a:defRPr>
                <a:solidFill>
                  <a:schemeClr val="tx1"/>
                </a:solidFill>
                <a:latin typeface="Arial" charset="0"/>
                <a:ea typeface="宋体" pitchFamily="2" charset="-122"/>
              </a:defRPr>
            </a:lvl6pPr>
            <a:lvl7pPr marL="2971800" indent="-228600" eaLnBrk="0" fontAlgn="base" hangingPunct="0">
              <a:spcBef>
                <a:spcPct val="0"/>
              </a:spcBef>
              <a:spcAft>
                <a:spcPct val="0"/>
              </a:spcAft>
              <a:defRPr>
                <a:solidFill>
                  <a:schemeClr val="tx1"/>
                </a:solidFill>
                <a:latin typeface="Arial" charset="0"/>
                <a:ea typeface="宋体" pitchFamily="2" charset="-122"/>
              </a:defRPr>
            </a:lvl7pPr>
            <a:lvl8pPr marL="3429000" indent="-228600" eaLnBrk="0" fontAlgn="base" hangingPunct="0">
              <a:spcBef>
                <a:spcPct val="0"/>
              </a:spcBef>
              <a:spcAft>
                <a:spcPct val="0"/>
              </a:spcAft>
              <a:defRPr>
                <a:solidFill>
                  <a:schemeClr val="tx1"/>
                </a:solidFill>
                <a:latin typeface="Arial" charset="0"/>
                <a:ea typeface="宋体" pitchFamily="2" charset="-122"/>
              </a:defRPr>
            </a:lvl8pPr>
            <a:lvl9pPr marL="3886200" indent="-228600" eaLnBrk="0" fontAlgn="base" hangingPunct="0">
              <a:spcBef>
                <a:spcPct val="0"/>
              </a:spcBef>
              <a:spcAft>
                <a:spcPct val="0"/>
              </a:spcAft>
              <a:defRPr>
                <a:solidFill>
                  <a:schemeClr val="tx1"/>
                </a:solidFill>
                <a:latin typeface="Arial" charset="0"/>
                <a:ea typeface="宋体" pitchFamily="2" charset="-122"/>
              </a:defRPr>
            </a:lvl9pPr>
          </a:lstStyle>
          <a:p>
            <a:pPr algn="ctr" eaLnBrk="1" fontAlgn="base" hangingPunct="1">
              <a:spcBef>
                <a:spcPct val="0"/>
              </a:spcBef>
              <a:spcAft>
                <a:spcPct val="0"/>
              </a:spcAft>
            </a:pPr>
            <a:r>
              <a:rPr lang="zh-CN" altLang="en-US" sz="4950" b="1" dirty="0">
                <a:solidFill>
                  <a:srgbClr val="000000"/>
                </a:solidFill>
                <a:latin typeface="Adobe Kaiti Std R" pitchFamily="18" charset="-128"/>
                <a:ea typeface="Adobe Kaiti Std R" pitchFamily="18" charset="-128"/>
              </a:rPr>
              <a:t>九</a:t>
            </a:r>
          </a:p>
        </p:txBody>
      </p:sp>
      <p:sp>
        <p:nvSpPr>
          <p:cNvPr id="112646" name="AutoShape 6"/>
          <p:cNvSpPr>
            <a:spLocks noChangeArrowheads="1"/>
          </p:cNvSpPr>
          <p:nvPr/>
        </p:nvSpPr>
        <p:spPr bwMode="auto">
          <a:xfrm>
            <a:off x="2725790" y="1762433"/>
            <a:ext cx="685800" cy="685800"/>
          </a:xfrm>
          <a:prstGeom prst="roundRect">
            <a:avLst>
              <a:gd name="adj" fmla="val 16667"/>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ea typeface="宋体" pitchFamily="2" charset="-122"/>
              </a:defRPr>
            </a:lvl1pPr>
            <a:lvl2pPr marL="742950" indent="-285750" eaLnBrk="0" hangingPunct="0">
              <a:defRPr>
                <a:solidFill>
                  <a:schemeClr val="tx1"/>
                </a:solidFill>
                <a:latin typeface="Arial" charset="0"/>
                <a:ea typeface="宋体" pitchFamily="2" charset="-122"/>
              </a:defRPr>
            </a:lvl2pPr>
            <a:lvl3pPr marL="1143000" indent="-228600" eaLnBrk="0" hangingPunct="0">
              <a:defRPr>
                <a:solidFill>
                  <a:schemeClr val="tx1"/>
                </a:solidFill>
                <a:latin typeface="Arial" charset="0"/>
                <a:ea typeface="宋体" pitchFamily="2" charset="-122"/>
              </a:defRPr>
            </a:lvl3pPr>
            <a:lvl4pPr marL="1600200" indent="-228600" eaLnBrk="0" hangingPunct="0">
              <a:defRPr>
                <a:solidFill>
                  <a:schemeClr val="tx1"/>
                </a:solidFill>
                <a:latin typeface="Arial" charset="0"/>
                <a:ea typeface="宋体" pitchFamily="2" charset="-122"/>
              </a:defRPr>
            </a:lvl4pPr>
            <a:lvl5pPr marL="2057400" indent="-228600" eaLnBrk="0" hangingPunct="0">
              <a:defRPr>
                <a:solidFill>
                  <a:schemeClr val="tx1"/>
                </a:solidFill>
                <a:latin typeface="Arial" charset="0"/>
                <a:ea typeface="宋体" pitchFamily="2" charset="-122"/>
              </a:defRPr>
            </a:lvl5pPr>
            <a:lvl6pPr marL="2514600" indent="-228600" eaLnBrk="0" fontAlgn="base" hangingPunct="0">
              <a:spcBef>
                <a:spcPct val="0"/>
              </a:spcBef>
              <a:spcAft>
                <a:spcPct val="0"/>
              </a:spcAft>
              <a:defRPr>
                <a:solidFill>
                  <a:schemeClr val="tx1"/>
                </a:solidFill>
                <a:latin typeface="Arial" charset="0"/>
                <a:ea typeface="宋体" pitchFamily="2" charset="-122"/>
              </a:defRPr>
            </a:lvl6pPr>
            <a:lvl7pPr marL="2971800" indent="-228600" eaLnBrk="0" fontAlgn="base" hangingPunct="0">
              <a:spcBef>
                <a:spcPct val="0"/>
              </a:spcBef>
              <a:spcAft>
                <a:spcPct val="0"/>
              </a:spcAft>
              <a:defRPr>
                <a:solidFill>
                  <a:schemeClr val="tx1"/>
                </a:solidFill>
                <a:latin typeface="Arial" charset="0"/>
                <a:ea typeface="宋体" pitchFamily="2" charset="-122"/>
              </a:defRPr>
            </a:lvl7pPr>
            <a:lvl8pPr marL="3429000" indent="-228600" eaLnBrk="0" fontAlgn="base" hangingPunct="0">
              <a:spcBef>
                <a:spcPct val="0"/>
              </a:spcBef>
              <a:spcAft>
                <a:spcPct val="0"/>
              </a:spcAft>
              <a:defRPr>
                <a:solidFill>
                  <a:schemeClr val="tx1"/>
                </a:solidFill>
                <a:latin typeface="Arial" charset="0"/>
                <a:ea typeface="宋体" pitchFamily="2" charset="-122"/>
              </a:defRPr>
            </a:lvl8pPr>
            <a:lvl9pPr marL="3886200" indent="-228600" eaLnBrk="0" fontAlgn="base" hangingPunct="0">
              <a:spcBef>
                <a:spcPct val="0"/>
              </a:spcBef>
              <a:spcAft>
                <a:spcPct val="0"/>
              </a:spcAft>
              <a:defRPr>
                <a:solidFill>
                  <a:schemeClr val="tx1"/>
                </a:solidFill>
                <a:latin typeface="Arial" charset="0"/>
                <a:ea typeface="宋体" pitchFamily="2" charset="-122"/>
              </a:defRPr>
            </a:lvl9pPr>
          </a:lstStyle>
          <a:p>
            <a:pPr algn="ctr" eaLnBrk="1" fontAlgn="base" hangingPunct="1">
              <a:spcBef>
                <a:spcPct val="0"/>
              </a:spcBef>
              <a:spcAft>
                <a:spcPct val="0"/>
              </a:spcAft>
            </a:pPr>
            <a:r>
              <a:rPr lang="zh-CN" altLang="en-US" sz="4950" b="1" dirty="0">
                <a:solidFill>
                  <a:srgbClr val="000000"/>
                </a:solidFill>
                <a:latin typeface="Adobe Kaiti Std R" pitchFamily="18" charset="-128"/>
                <a:ea typeface="Adobe Kaiti Std R" pitchFamily="18" charset="-128"/>
              </a:rPr>
              <a:t>八</a:t>
            </a:r>
          </a:p>
        </p:txBody>
      </p:sp>
      <p:sp>
        <p:nvSpPr>
          <p:cNvPr id="112647" name="AutoShape 7"/>
          <p:cNvSpPr>
            <a:spLocks noChangeArrowheads="1"/>
          </p:cNvSpPr>
          <p:nvPr/>
        </p:nvSpPr>
        <p:spPr bwMode="auto">
          <a:xfrm>
            <a:off x="2741870" y="600997"/>
            <a:ext cx="685800" cy="685800"/>
          </a:xfrm>
          <a:prstGeom prst="roundRect">
            <a:avLst>
              <a:gd name="adj" fmla="val 16667"/>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ea typeface="宋体" pitchFamily="2" charset="-122"/>
              </a:defRPr>
            </a:lvl1pPr>
            <a:lvl2pPr marL="742950" indent="-285750" eaLnBrk="0" hangingPunct="0">
              <a:defRPr>
                <a:solidFill>
                  <a:schemeClr val="tx1"/>
                </a:solidFill>
                <a:latin typeface="Arial" charset="0"/>
                <a:ea typeface="宋体" pitchFamily="2" charset="-122"/>
              </a:defRPr>
            </a:lvl2pPr>
            <a:lvl3pPr marL="1143000" indent="-228600" eaLnBrk="0" hangingPunct="0">
              <a:defRPr>
                <a:solidFill>
                  <a:schemeClr val="tx1"/>
                </a:solidFill>
                <a:latin typeface="Arial" charset="0"/>
                <a:ea typeface="宋体" pitchFamily="2" charset="-122"/>
              </a:defRPr>
            </a:lvl3pPr>
            <a:lvl4pPr marL="1600200" indent="-228600" eaLnBrk="0" hangingPunct="0">
              <a:defRPr>
                <a:solidFill>
                  <a:schemeClr val="tx1"/>
                </a:solidFill>
                <a:latin typeface="Arial" charset="0"/>
                <a:ea typeface="宋体" pitchFamily="2" charset="-122"/>
              </a:defRPr>
            </a:lvl4pPr>
            <a:lvl5pPr marL="2057400" indent="-228600" eaLnBrk="0" hangingPunct="0">
              <a:defRPr>
                <a:solidFill>
                  <a:schemeClr val="tx1"/>
                </a:solidFill>
                <a:latin typeface="Arial" charset="0"/>
                <a:ea typeface="宋体" pitchFamily="2" charset="-122"/>
              </a:defRPr>
            </a:lvl5pPr>
            <a:lvl6pPr marL="2514600" indent="-228600" eaLnBrk="0" fontAlgn="base" hangingPunct="0">
              <a:spcBef>
                <a:spcPct val="0"/>
              </a:spcBef>
              <a:spcAft>
                <a:spcPct val="0"/>
              </a:spcAft>
              <a:defRPr>
                <a:solidFill>
                  <a:schemeClr val="tx1"/>
                </a:solidFill>
                <a:latin typeface="Arial" charset="0"/>
                <a:ea typeface="宋体" pitchFamily="2" charset="-122"/>
              </a:defRPr>
            </a:lvl6pPr>
            <a:lvl7pPr marL="2971800" indent="-228600" eaLnBrk="0" fontAlgn="base" hangingPunct="0">
              <a:spcBef>
                <a:spcPct val="0"/>
              </a:spcBef>
              <a:spcAft>
                <a:spcPct val="0"/>
              </a:spcAft>
              <a:defRPr>
                <a:solidFill>
                  <a:schemeClr val="tx1"/>
                </a:solidFill>
                <a:latin typeface="Arial" charset="0"/>
                <a:ea typeface="宋体" pitchFamily="2" charset="-122"/>
              </a:defRPr>
            </a:lvl7pPr>
            <a:lvl8pPr marL="3429000" indent="-228600" eaLnBrk="0" fontAlgn="base" hangingPunct="0">
              <a:spcBef>
                <a:spcPct val="0"/>
              </a:spcBef>
              <a:spcAft>
                <a:spcPct val="0"/>
              </a:spcAft>
              <a:defRPr>
                <a:solidFill>
                  <a:schemeClr val="tx1"/>
                </a:solidFill>
                <a:latin typeface="Arial" charset="0"/>
                <a:ea typeface="宋体" pitchFamily="2" charset="-122"/>
              </a:defRPr>
            </a:lvl8pPr>
            <a:lvl9pPr marL="3886200" indent="-228600" eaLnBrk="0" fontAlgn="base" hangingPunct="0">
              <a:spcBef>
                <a:spcPct val="0"/>
              </a:spcBef>
              <a:spcAft>
                <a:spcPct val="0"/>
              </a:spcAft>
              <a:defRPr>
                <a:solidFill>
                  <a:schemeClr val="tx1"/>
                </a:solidFill>
                <a:latin typeface="Arial" charset="0"/>
                <a:ea typeface="宋体" pitchFamily="2" charset="-122"/>
              </a:defRPr>
            </a:lvl9pPr>
          </a:lstStyle>
          <a:p>
            <a:pPr algn="ctr" eaLnBrk="1" fontAlgn="base" hangingPunct="1">
              <a:spcBef>
                <a:spcPct val="0"/>
              </a:spcBef>
              <a:spcAft>
                <a:spcPct val="0"/>
              </a:spcAft>
            </a:pPr>
            <a:r>
              <a:rPr lang="zh-CN" altLang="en-US" sz="4950" b="1" dirty="0">
                <a:solidFill>
                  <a:srgbClr val="000000"/>
                </a:solidFill>
                <a:latin typeface="Adobe Kaiti Std R" pitchFamily="18" charset="-128"/>
                <a:ea typeface="Adobe Kaiti Std R" pitchFamily="18" charset="-128"/>
              </a:rPr>
              <a:t>七</a:t>
            </a:r>
          </a:p>
        </p:txBody>
      </p:sp>
      <p:sp>
        <p:nvSpPr>
          <p:cNvPr id="112649" name="AutoShape 9"/>
          <p:cNvSpPr>
            <a:spLocks noChangeArrowheads="1"/>
          </p:cNvSpPr>
          <p:nvPr/>
        </p:nvSpPr>
        <p:spPr bwMode="auto">
          <a:xfrm>
            <a:off x="1687515" y="3829050"/>
            <a:ext cx="685800" cy="685800"/>
          </a:xfrm>
          <a:prstGeom prst="roundRect">
            <a:avLst>
              <a:gd name="adj" fmla="val 16667"/>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ea typeface="宋体" pitchFamily="2" charset="-122"/>
              </a:defRPr>
            </a:lvl1pPr>
            <a:lvl2pPr marL="742950" indent="-285750" eaLnBrk="0" hangingPunct="0">
              <a:defRPr>
                <a:solidFill>
                  <a:schemeClr val="tx1"/>
                </a:solidFill>
                <a:latin typeface="Arial" charset="0"/>
                <a:ea typeface="宋体" pitchFamily="2" charset="-122"/>
              </a:defRPr>
            </a:lvl2pPr>
            <a:lvl3pPr marL="1143000" indent="-228600" eaLnBrk="0" hangingPunct="0">
              <a:defRPr>
                <a:solidFill>
                  <a:schemeClr val="tx1"/>
                </a:solidFill>
                <a:latin typeface="Arial" charset="0"/>
                <a:ea typeface="宋体" pitchFamily="2" charset="-122"/>
              </a:defRPr>
            </a:lvl3pPr>
            <a:lvl4pPr marL="1600200" indent="-228600" eaLnBrk="0" hangingPunct="0">
              <a:defRPr>
                <a:solidFill>
                  <a:schemeClr val="tx1"/>
                </a:solidFill>
                <a:latin typeface="Arial" charset="0"/>
                <a:ea typeface="宋体" pitchFamily="2" charset="-122"/>
              </a:defRPr>
            </a:lvl4pPr>
            <a:lvl5pPr marL="2057400" indent="-228600" eaLnBrk="0" hangingPunct="0">
              <a:defRPr>
                <a:solidFill>
                  <a:schemeClr val="tx1"/>
                </a:solidFill>
                <a:latin typeface="Arial" charset="0"/>
                <a:ea typeface="宋体" pitchFamily="2" charset="-122"/>
              </a:defRPr>
            </a:lvl5pPr>
            <a:lvl6pPr marL="2514600" indent="-228600" eaLnBrk="0" fontAlgn="base" hangingPunct="0">
              <a:spcBef>
                <a:spcPct val="0"/>
              </a:spcBef>
              <a:spcAft>
                <a:spcPct val="0"/>
              </a:spcAft>
              <a:defRPr>
                <a:solidFill>
                  <a:schemeClr val="tx1"/>
                </a:solidFill>
                <a:latin typeface="Arial" charset="0"/>
                <a:ea typeface="宋体" pitchFamily="2" charset="-122"/>
              </a:defRPr>
            </a:lvl6pPr>
            <a:lvl7pPr marL="2971800" indent="-228600" eaLnBrk="0" fontAlgn="base" hangingPunct="0">
              <a:spcBef>
                <a:spcPct val="0"/>
              </a:spcBef>
              <a:spcAft>
                <a:spcPct val="0"/>
              </a:spcAft>
              <a:defRPr>
                <a:solidFill>
                  <a:schemeClr val="tx1"/>
                </a:solidFill>
                <a:latin typeface="Arial" charset="0"/>
                <a:ea typeface="宋体" pitchFamily="2" charset="-122"/>
              </a:defRPr>
            </a:lvl7pPr>
            <a:lvl8pPr marL="3429000" indent="-228600" eaLnBrk="0" fontAlgn="base" hangingPunct="0">
              <a:spcBef>
                <a:spcPct val="0"/>
              </a:spcBef>
              <a:spcAft>
                <a:spcPct val="0"/>
              </a:spcAft>
              <a:defRPr>
                <a:solidFill>
                  <a:schemeClr val="tx1"/>
                </a:solidFill>
                <a:latin typeface="Arial" charset="0"/>
                <a:ea typeface="宋体" pitchFamily="2" charset="-122"/>
              </a:defRPr>
            </a:lvl8pPr>
            <a:lvl9pPr marL="3886200" indent="-228600" eaLnBrk="0" fontAlgn="base" hangingPunct="0">
              <a:spcBef>
                <a:spcPct val="0"/>
              </a:spcBef>
              <a:spcAft>
                <a:spcPct val="0"/>
              </a:spcAft>
              <a:defRPr>
                <a:solidFill>
                  <a:schemeClr val="tx1"/>
                </a:solidFill>
                <a:latin typeface="Arial" charset="0"/>
                <a:ea typeface="宋体" pitchFamily="2" charset="-122"/>
              </a:defRPr>
            </a:lvl9pPr>
          </a:lstStyle>
          <a:p>
            <a:pPr algn="ctr" eaLnBrk="1" fontAlgn="base" hangingPunct="1">
              <a:spcBef>
                <a:spcPct val="0"/>
              </a:spcBef>
              <a:spcAft>
                <a:spcPct val="0"/>
              </a:spcAft>
            </a:pPr>
            <a:r>
              <a:rPr lang="zh-CN" altLang="en-US" sz="4950" b="1" dirty="0">
                <a:solidFill>
                  <a:srgbClr val="000000"/>
                </a:solidFill>
                <a:latin typeface="Adobe Kaiti Std R" pitchFamily="18" charset="-128"/>
                <a:ea typeface="Adobe Kaiti Std R" pitchFamily="18" charset="-128"/>
              </a:rPr>
              <a:t>五</a:t>
            </a:r>
          </a:p>
        </p:txBody>
      </p:sp>
      <p:sp>
        <p:nvSpPr>
          <p:cNvPr id="112650" name="AutoShape 10"/>
          <p:cNvSpPr>
            <a:spLocks noChangeArrowheads="1"/>
          </p:cNvSpPr>
          <p:nvPr/>
        </p:nvSpPr>
        <p:spPr bwMode="auto">
          <a:xfrm>
            <a:off x="1687515" y="2878931"/>
            <a:ext cx="685800" cy="685800"/>
          </a:xfrm>
          <a:prstGeom prst="roundRect">
            <a:avLst>
              <a:gd name="adj" fmla="val 16667"/>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ea typeface="宋体" pitchFamily="2" charset="-122"/>
              </a:defRPr>
            </a:lvl1pPr>
            <a:lvl2pPr marL="742950" indent="-285750" eaLnBrk="0" hangingPunct="0">
              <a:defRPr>
                <a:solidFill>
                  <a:schemeClr val="tx1"/>
                </a:solidFill>
                <a:latin typeface="Arial" charset="0"/>
                <a:ea typeface="宋体" pitchFamily="2" charset="-122"/>
              </a:defRPr>
            </a:lvl2pPr>
            <a:lvl3pPr marL="1143000" indent="-228600" eaLnBrk="0" hangingPunct="0">
              <a:defRPr>
                <a:solidFill>
                  <a:schemeClr val="tx1"/>
                </a:solidFill>
                <a:latin typeface="Arial" charset="0"/>
                <a:ea typeface="宋体" pitchFamily="2" charset="-122"/>
              </a:defRPr>
            </a:lvl3pPr>
            <a:lvl4pPr marL="1600200" indent="-228600" eaLnBrk="0" hangingPunct="0">
              <a:defRPr>
                <a:solidFill>
                  <a:schemeClr val="tx1"/>
                </a:solidFill>
                <a:latin typeface="Arial" charset="0"/>
                <a:ea typeface="宋体" pitchFamily="2" charset="-122"/>
              </a:defRPr>
            </a:lvl4pPr>
            <a:lvl5pPr marL="2057400" indent="-228600" eaLnBrk="0" hangingPunct="0">
              <a:defRPr>
                <a:solidFill>
                  <a:schemeClr val="tx1"/>
                </a:solidFill>
                <a:latin typeface="Arial" charset="0"/>
                <a:ea typeface="宋体" pitchFamily="2" charset="-122"/>
              </a:defRPr>
            </a:lvl5pPr>
            <a:lvl6pPr marL="2514600" indent="-228600" eaLnBrk="0" fontAlgn="base" hangingPunct="0">
              <a:spcBef>
                <a:spcPct val="0"/>
              </a:spcBef>
              <a:spcAft>
                <a:spcPct val="0"/>
              </a:spcAft>
              <a:defRPr>
                <a:solidFill>
                  <a:schemeClr val="tx1"/>
                </a:solidFill>
                <a:latin typeface="Arial" charset="0"/>
                <a:ea typeface="宋体" pitchFamily="2" charset="-122"/>
              </a:defRPr>
            </a:lvl6pPr>
            <a:lvl7pPr marL="2971800" indent="-228600" eaLnBrk="0" fontAlgn="base" hangingPunct="0">
              <a:spcBef>
                <a:spcPct val="0"/>
              </a:spcBef>
              <a:spcAft>
                <a:spcPct val="0"/>
              </a:spcAft>
              <a:defRPr>
                <a:solidFill>
                  <a:schemeClr val="tx1"/>
                </a:solidFill>
                <a:latin typeface="Arial" charset="0"/>
                <a:ea typeface="宋体" pitchFamily="2" charset="-122"/>
              </a:defRPr>
            </a:lvl7pPr>
            <a:lvl8pPr marL="3429000" indent="-228600" eaLnBrk="0" fontAlgn="base" hangingPunct="0">
              <a:spcBef>
                <a:spcPct val="0"/>
              </a:spcBef>
              <a:spcAft>
                <a:spcPct val="0"/>
              </a:spcAft>
              <a:defRPr>
                <a:solidFill>
                  <a:schemeClr val="tx1"/>
                </a:solidFill>
                <a:latin typeface="Arial" charset="0"/>
                <a:ea typeface="宋体" pitchFamily="2" charset="-122"/>
              </a:defRPr>
            </a:lvl8pPr>
            <a:lvl9pPr marL="3886200" indent="-228600" eaLnBrk="0" fontAlgn="base" hangingPunct="0">
              <a:spcBef>
                <a:spcPct val="0"/>
              </a:spcBef>
              <a:spcAft>
                <a:spcPct val="0"/>
              </a:spcAft>
              <a:defRPr>
                <a:solidFill>
                  <a:schemeClr val="tx1"/>
                </a:solidFill>
                <a:latin typeface="Arial" charset="0"/>
                <a:ea typeface="宋体" pitchFamily="2" charset="-122"/>
              </a:defRPr>
            </a:lvl9pPr>
          </a:lstStyle>
          <a:p>
            <a:pPr algn="ctr" eaLnBrk="1" fontAlgn="base" hangingPunct="1">
              <a:spcBef>
                <a:spcPct val="0"/>
              </a:spcBef>
              <a:spcAft>
                <a:spcPct val="0"/>
              </a:spcAft>
            </a:pPr>
            <a:r>
              <a:rPr lang="zh-CN" altLang="en-US" sz="4950" b="1" dirty="0">
                <a:solidFill>
                  <a:srgbClr val="000000"/>
                </a:solidFill>
                <a:latin typeface="Adobe Kaiti Std R" pitchFamily="18" charset="-128"/>
                <a:ea typeface="Adobe Kaiti Std R" pitchFamily="18" charset="-128"/>
              </a:rPr>
              <a:t>四</a:t>
            </a:r>
          </a:p>
        </p:txBody>
      </p:sp>
      <p:sp>
        <p:nvSpPr>
          <p:cNvPr id="112651" name="AutoShape 11"/>
          <p:cNvSpPr>
            <a:spLocks noChangeArrowheads="1"/>
          </p:cNvSpPr>
          <p:nvPr/>
        </p:nvSpPr>
        <p:spPr bwMode="auto">
          <a:xfrm>
            <a:off x="1698576" y="1714500"/>
            <a:ext cx="685800" cy="685800"/>
          </a:xfrm>
          <a:prstGeom prst="roundRect">
            <a:avLst>
              <a:gd name="adj" fmla="val 16667"/>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ea typeface="宋体" pitchFamily="2" charset="-122"/>
              </a:defRPr>
            </a:lvl1pPr>
            <a:lvl2pPr marL="742950" indent="-285750" eaLnBrk="0" hangingPunct="0">
              <a:defRPr>
                <a:solidFill>
                  <a:schemeClr val="tx1"/>
                </a:solidFill>
                <a:latin typeface="Arial" charset="0"/>
                <a:ea typeface="宋体" pitchFamily="2" charset="-122"/>
              </a:defRPr>
            </a:lvl2pPr>
            <a:lvl3pPr marL="1143000" indent="-228600" eaLnBrk="0" hangingPunct="0">
              <a:defRPr>
                <a:solidFill>
                  <a:schemeClr val="tx1"/>
                </a:solidFill>
                <a:latin typeface="Arial" charset="0"/>
                <a:ea typeface="宋体" pitchFamily="2" charset="-122"/>
              </a:defRPr>
            </a:lvl3pPr>
            <a:lvl4pPr marL="1600200" indent="-228600" eaLnBrk="0" hangingPunct="0">
              <a:defRPr>
                <a:solidFill>
                  <a:schemeClr val="tx1"/>
                </a:solidFill>
                <a:latin typeface="Arial" charset="0"/>
                <a:ea typeface="宋体" pitchFamily="2" charset="-122"/>
              </a:defRPr>
            </a:lvl4pPr>
            <a:lvl5pPr marL="2057400" indent="-228600" eaLnBrk="0" hangingPunct="0">
              <a:defRPr>
                <a:solidFill>
                  <a:schemeClr val="tx1"/>
                </a:solidFill>
                <a:latin typeface="Arial" charset="0"/>
                <a:ea typeface="宋体" pitchFamily="2" charset="-122"/>
              </a:defRPr>
            </a:lvl5pPr>
            <a:lvl6pPr marL="2514600" indent="-228600" eaLnBrk="0" fontAlgn="base" hangingPunct="0">
              <a:spcBef>
                <a:spcPct val="0"/>
              </a:spcBef>
              <a:spcAft>
                <a:spcPct val="0"/>
              </a:spcAft>
              <a:defRPr>
                <a:solidFill>
                  <a:schemeClr val="tx1"/>
                </a:solidFill>
                <a:latin typeface="Arial" charset="0"/>
                <a:ea typeface="宋体" pitchFamily="2" charset="-122"/>
              </a:defRPr>
            </a:lvl6pPr>
            <a:lvl7pPr marL="2971800" indent="-228600" eaLnBrk="0" fontAlgn="base" hangingPunct="0">
              <a:spcBef>
                <a:spcPct val="0"/>
              </a:spcBef>
              <a:spcAft>
                <a:spcPct val="0"/>
              </a:spcAft>
              <a:defRPr>
                <a:solidFill>
                  <a:schemeClr val="tx1"/>
                </a:solidFill>
                <a:latin typeface="Arial" charset="0"/>
                <a:ea typeface="宋体" pitchFamily="2" charset="-122"/>
              </a:defRPr>
            </a:lvl7pPr>
            <a:lvl8pPr marL="3429000" indent="-228600" eaLnBrk="0" fontAlgn="base" hangingPunct="0">
              <a:spcBef>
                <a:spcPct val="0"/>
              </a:spcBef>
              <a:spcAft>
                <a:spcPct val="0"/>
              </a:spcAft>
              <a:defRPr>
                <a:solidFill>
                  <a:schemeClr val="tx1"/>
                </a:solidFill>
                <a:latin typeface="Arial" charset="0"/>
                <a:ea typeface="宋体" pitchFamily="2" charset="-122"/>
              </a:defRPr>
            </a:lvl8pPr>
            <a:lvl9pPr marL="3886200" indent="-228600" eaLnBrk="0" fontAlgn="base" hangingPunct="0">
              <a:spcBef>
                <a:spcPct val="0"/>
              </a:spcBef>
              <a:spcAft>
                <a:spcPct val="0"/>
              </a:spcAft>
              <a:defRPr>
                <a:solidFill>
                  <a:schemeClr val="tx1"/>
                </a:solidFill>
                <a:latin typeface="Arial" charset="0"/>
                <a:ea typeface="宋体" pitchFamily="2" charset="-122"/>
              </a:defRPr>
            </a:lvl9pPr>
          </a:lstStyle>
          <a:p>
            <a:pPr algn="ctr" eaLnBrk="1" fontAlgn="base" hangingPunct="1">
              <a:spcBef>
                <a:spcPct val="0"/>
              </a:spcBef>
              <a:spcAft>
                <a:spcPct val="0"/>
              </a:spcAft>
            </a:pPr>
            <a:r>
              <a:rPr lang="zh-CN" altLang="en-US" sz="4950" b="1" dirty="0">
                <a:solidFill>
                  <a:srgbClr val="000000"/>
                </a:solidFill>
                <a:latin typeface="Adobe Kaiti Std R" pitchFamily="18" charset="-128"/>
                <a:ea typeface="Adobe Kaiti Std R" pitchFamily="18" charset="-128"/>
              </a:rPr>
              <a:t>三</a:t>
            </a:r>
          </a:p>
        </p:txBody>
      </p:sp>
      <p:sp>
        <p:nvSpPr>
          <p:cNvPr id="112652" name="AutoShape 12"/>
          <p:cNvSpPr>
            <a:spLocks noChangeArrowheads="1"/>
          </p:cNvSpPr>
          <p:nvPr/>
        </p:nvSpPr>
        <p:spPr bwMode="auto">
          <a:xfrm>
            <a:off x="1709682" y="571500"/>
            <a:ext cx="685800" cy="685800"/>
          </a:xfrm>
          <a:prstGeom prst="roundRect">
            <a:avLst>
              <a:gd name="adj" fmla="val 16667"/>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ea typeface="宋体" pitchFamily="2" charset="-122"/>
              </a:defRPr>
            </a:lvl1pPr>
            <a:lvl2pPr marL="742950" indent="-285750" eaLnBrk="0" hangingPunct="0">
              <a:defRPr>
                <a:solidFill>
                  <a:schemeClr val="tx1"/>
                </a:solidFill>
                <a:latin typeface="Arial" charset="0"/>
                <a:ea typeface="宋体" pitchFamily="2" charset="-122"/>
              </a:defRPr>
            </a:lvl2pPr>
            <a:lvl3pPr marL="1143000" indent="-228600" eaLnBrk="0" hangingPunct="0">
              <a:defRPr>
                <a:solidFill>
                  <a:schemeClr val="tx1"/>
                </a:solidFill>
                <a:latin typeface="Arial" charset="0"/>
                <a:ea typeface="宋体" pitchFamily="2" charset="-122"/>
              </a:defRPr>
            </a:lvl3pPr>
            <a:lvl4pPr marL="1600200" indent="-228600" eaLnBrk="0" hangingPunct="0">
              <a:defRPr>
                <a:solidFill>
                  <a:schemeClr val="tx1"/>
                </a:solidFill>
                <a:latin typeface="Arial" charset="0"/>
                <a:ea typeface="宋体" pitchFamily="2" charset="-122"/>
              </a:defRPr>
            </a:lvl4pPr>
            <a:lvl5pPr marL="2057400" indent="-228600" eaLnBrk="0" hangingPunct="0">
              <a:defRPr>
                <a:solidFill>
                  <a:schemeClr val="tx1"/>
                </a:solidFill>
                <a:latin typeface="Arial" charset="0"/>
                <a:ea typeface="宋体" pitchFamily="2" charset="-122"/>
              </a:defRPr>
            </a:lvl5pPr>
            <a:lvl6pPr marL="2514600" indent="-228600" eaLnBrk="0" fontAlgn="base" hangingPunct="0">
              <a:spcBef>
                <a:spcPct val="0"/>
              </a:spcBef>
              <a:spcAft>
                <a:spcPct val="0"/>
              </a:spcAft>
              <a:defRPr>
                <a:solidFill>
                  <a:schemeClr val="tx1"/>
                </a:solidFill>
                <a:latin typeface="Arial" charset="0"/>
                <a:ea typeface="宋体" pitchFamily="2" charset="-122"/>
              </a:defRPr>
            </a:lvl6pPr>
            <a:lvl7pPr marL="2971800" indent="-228600" eaLnBrk="0" fontAlgn="base" hangingPunct="0">
              <a:spcBef>
                <a:spcPct val="0"/>
              </a:spcBef>
              <a:spcAft>
                <a:spcPct val="0"/>
              </a:spcAft>
              <a:defRPr>
                <a:solidFill>
                  <a:schemeClr val="tx1"/>
                </a:solidFill>
                <a:latin typeface="Arial" charset="0"/>
                <a:ea typeface="宋体" pitchFamily="2" charset="-122"/>
              </a:defRPr>
            </a:lvl7pPr>
            <a:lvl8pPr marL="3429000" indent="-228600" eaLnBrk="0" fontAlgn="base" hangingPunct="0">
              <a:spcBef>
                <a:spcPct val="0"/>
              </a:spcBef>
              <a:spcAft>
                <a:spcPct val="0"/>
              </a:spcAft>
              <a:defRPr>
                <a:solidFill>
                  <a:schemeClr val="tx1"/>
                </a:solidFill>
                <a:latin typeface="Arial" charset="0"/>
                <a:ea typeface="宋体" pitchFamily="2" charset="-122"/>
              </a:defRPr>
            </a:lvl8pPr>
            <a:lvl9pPr marL="3886200" indent="-228600" eaLnBrk="0" fontAlgn="base" hangingPunct="0">
              <a:spcBef>
                <a:spcPct val="0"/>
              </a:spcBef>
              <a:spcAft>
                <a:spcPct val="0"/>
              </a:spcAft>
              <a:defRPr>
                <a:solidFill>
                  <a:schemeClr val="tx1"/>
                </a:solidFill>
                <a:latin typeface="Arial" charset="0"/>
                <a:ea typeface="宋体" pitchFamily="2" charset="-122"/>
              </a:defRPr>
            </a:lvl9pPr>
          </a:lstStyle>
          <a:p>
            <a:pPr algn="ctr" eaLnBrk="1" fontAlgn="base" hangingPunct="1">
              <a:spcBef>
                <a:spcPct val="0"/>
              </a:spcBef>
              <a:spcAft>
                <a:spcPct val="0"/>
              </a:spcAft>
            </a:pPr>
            <a:r>
              <a:rPr lang="zh-CN" altLang="en-US" sz="4950" b="1" dirty="0">
                <a:solidFill>
                  <a:srgbClr val="000000"/>
                </a:solidFill>
                <a:latin typeface="Adobe Kaiti Std R" pitchFamily="18" charset="-128"/>
                <a:ea typeface="Adobe Kaiti Std R" pitchFamily="18" charset="-128"/>
              </a:rPr>
              <a:t>二</a:t>
            </a:r>
          </a:p>
        </p:txBody>
      </p:sp>
      <p:grpSp>
        <p:nvGrpSpPr>
          <p:cNvPr id="112658" name="Group 18"/>
          <p:cNvGrpSpPr>
            <a:grpSpLocks/>
          </p:cNvGrpSpPr>
          <p:nvPr/>
        </p:nvGrpSpPr>
        <p:grpSpPr bwMode="auto">
          <a:xfrm>
            <a:off x="3429000" y="571500"/>
            <a:ext cx="1485900" cy="3771900"/>
            <a:chOff x="1920" y="480"/>
            <a:chExt cx="1248" cy="3168"/>
          </a:xfrm>
        </p:grpSpPr>
        <p:sp>
          <p:nvSpPr>
            <p:cNvPr id="11280" name="AutoShape 14"/>
            <p:cNvSpPr>
              <a:spLocks/>
            </p:cNvSpPr>
            <p:nvPr/>
          </p:nvSpPr>
          <p:spPr bwMode="auto">
            <a:xfrm>
              <a:off x="1920" y="480"/>
              <a:ext cx="192" cy="3168"/>
            </a:xfrm>
            <a:prstGeom prst="rightBrace">
              <a:avLst>
                <a:gd name="adj1" fmla="val 137500"/>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ea typeface="宋体" pitchFamily="2" charset="-122"/>
                </a:defRPr>
              </a:lvl1pPr>
              <a:lvl2pPr marL="742950" indent="-285750" eaLnBrk="0" hangingPunct="0">
                <a:defRPr>
                  <a:solidFill>
                    <a:schemeClr val="tx1"/>
                  </a:solidFill>
                  <a:latin typeface="Arial" charset="0"/>
                  <a:ea typeface="宋体" pitchFamily="2" charset="-122"/>
                </a:defRPr>
              </a:lvl2pPr>
              <a:lvl3pPr marL="1143000" indent="-228600" eaLnBrk="0" hangingPunct="0">
                <a:defRPr>
                  <a:solidFill>
                    <a:schemeClr val="tx1"/>
                  </a:solidFill>
                  <a:latin typeface="Arial" charset="0"/>
                  <a:ea typeface="宋体" pitchFamily="2" charset="-122"/>
                </a:defRPr>
              </a:lvl3pPr>
              <a:lvl4pPr marL="1600200" indent="-228600" eaLnBrk="0" hangingPunct="0">
                <a:defRPr>
                  <a:solidFill>
                    <a:schemeClr val="tx1"/>
                  </a:solidFill>
                  <a:latin typeface="Arial" charset="0"/>
                  <a:ea typeface="宋体" pitchFamily="2" charset="-122"/>
                </a:defRPr>
              </a:lvl4pPr>
              <a:lvl5pPr marL="2057400" indent="-228600" eaLnBrk="0" hangingPunct="0">
                <a:defRPr>
                  <a:solidFill>
                    <a:schemeClr val="tx1"/>
                  </a:solidFill>
                  <a:latin typeface="Arial" charset="0"/>
                  <a:ea typeface="宋体" pitchFamily="2" charset="-122"/>
                </a:defRPr>
              </a:lvl5pPr>
              <a:lvl6pPr marL="2514600" indent="-228600" eaLnBrk="0" fontAlgn="base" hangingPunct="0">
                <a:spcBef>
                  <a:spcPct val="0"/>
                </a:spcBef>
                <a:spcAft>
                  <a:spcPct val="0"/>
                </a:spcAft>
                <a:defRPr>
                  <a:solidFill>
                    <a:schemeClr val="tx1"/>
                  </a:solidFill>
                  <a:latin typeface="Arial" charset="0"/>
                  <a:ea typeface="宋体" pitchFamily="2" charset="-122"/>
                </a:defRPr>
              </a:lvl6pPr>
              <a:lvl7pPr marL="2971800" indent="-228600" eaLnBrk="0" fontAlgn="base" hangingPunct="0">
                <a:spcBef>
                  <a:spcPct val="0"/>
                </a:spcBef>
                <a:spcAft>
                  <a:spcPct val="0"/>
                </a:spcAft>
                <a:defRPr>
                  <a:solidFill>
                    <a:schemeClr val="tx1"/>
                  </a:solidFill>
                  <a:latin typeface="Arial" charset="0"/>
                  <a:ea typeface="宋体" pitchFamily="2" charset="-122"/>
                </a:defRPr>
              </a:lvl7pPr>
              <a:lvl8pPr marL="3429000" indent="-228600" eaLnBrk="0" fontAlgn="base" hangingPunct="0">
                <a:spcBef>
                  <a:spcPct val="0"/>
                </a:spcBef>
                <a:spcAft>
                  <a:spcPct val="0"/>
                </a:spcAft>
                <a:defRPr>
                  <a:solidFill>
                    <a:schemeClr val="tx1"/>
                  </a:solidFill>
                  <a:latin typeface="Arial" charset="0"/>
                  <a:ea typeface="宋体" pitchFamily="2" charset="-122"/>
                </a:defRPr>
              </a:lvl8pPr>
              <a:lvl9pPr marL="3886200" indent="-228600" eaLnBrk="0" fontAlgn="base" hangingPunct="0">
                <a:spcBef>
                  <a:spcPct val="0"/>
                </a:spcBef>
                <a:spcAft>
                  <a:spcPct val="0"/>
                </a:spcAft>
                <a:defRPr>
                  <a:solidFill>
                    <a:schemeClr val="tx1"/>
                  </a:solidFill>
                  <a:latin typeface="Arial" charset="0"/>
                  <a:ea typeface="宋体" pitchFamily="2" charset="-122"/>
                </a:defRPr>
              </a:lvl9pPr>
            </a:lstStyle>
            <a:p>
              <a:pPr eaLnBrk="1" fontAlgn="base" hangingPunct="1">
                <a:spcBef>
                  <a:spcPct val="0"/>
                </a:spcBef>
                <a:spcAft>
                  <a:spcPct val="0"/>
                </a:spcAft>
              </a:pPr>
              <a:endParaRPr lang="en-US" altLang="en-US" sz="3000">
                <a:solidFill>
                  <a:srgbClr val="000000"/>
                </a:solidFill>
                <a:latin typeface="Adobe Kaiti Std R" pitchFamily="18" charset="-128"/>
                <a:ea typeface="Adobe Kaiti Std R" pitchFamily="18" charset="-128"/>
              </a:endParaRPr>
            </a:p>
          </p:txBody>
        </p:sp>
        <p:sp>
          <p:nvSpPr>
            <p:cNvPr id="11281" name="Oval 15"/>
            <p:cNvSpPr>
              <a:spLocks noChangeArrowheads="1"/>
            </p:cNvSpPr>
            <p:nvPr/>
          </p:nvSpPr>
          <p:spPr bwMode="auto">
            <a:xfrm>
              <a:off x="2304" y="1728"/>
              <a:ext cx="864" cy="816"/>
            </a:xfrm>
            <a:prstGeom prst="ellipse">
              <a:avLst/>
            </a:pr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ea typeface="宋体" pitchFamily="2" charset="-122"/>
                </a:defRPr>
              </a:lvl1pPr>
              <a:lvl2pPr marL="742950" indent="-285750" eaLnBrk="0" hangingPunct="0">
                <a:defRPr>
                  <a:solidFill>
                    <a:schemeClr val="tx1"/>
                  </a:solidFill>
                  <a:latin typeface="Arial" charset="0"/>
                  <a:ea typeface="宋体" pitchFamily="2" charset="-122"/>
                </a:defRPr>
              </a:lvl2pPr>
              <a:lvl3pPr marL="1143000" indent="-228600" eaLnBrk="0" hangingPunct="0">
                <a:defRPr>
                  <a:solidFill>
                    <a:schemeClr val="tx1"/>
                  </a:solidFill>
                  <a:latin typeface="Arial" charset="0"/>
                  <a:ea typeface="宋体" pitchFamily="2" charset="-122"/>
                </a:defRPr>
              </a:lvl3pPr>
              <a:lvl4pPr marL="1600200" indent="-228600" eaLnBrk="0" hangingPunct="0">
                <a:defRPr>
                  <a:solidFill>
                    <a:schemeClr val="tx1"/>
                  </a:solidFill>
                  <a:latin typeface="Arial" charset="0"/>
                  <a:ea typeface="宋体" pitchFamily="2" charset="-122"/>
                </a:defRPr>
              </a:lvl4pPr>
              <a:lvl5pPr marL="2057400" indent="-228600" eaLnBrk="0" hangingPunct="0">
                <a:defRPr>
                  <a:solidFill>
                    <a:schemeClr val="tx1"/>
                  </a:solidFill>
                  <a:latin typeface="Arial" charset="0"/>
                  <a:ea typeface="宋体" pitchFamily="2" charset="-122"/>
                </a:defRPr>
              </a:lvl5pPr>
              <a:lvl6pPr marL="2514600" indent="-228600" eaLnBrk="0" fontAlgn="base" hangingPunct="0">
                <a:spcBef>
                  <a:spcPct val="0"/>
                </a:spcBef>
                <a:spcAft>
                  <a:spcPct val="0"/>
                </a:spcAft>
                <a:defRPr>
                  <a:solidFill>
                    <a:schemeClr val="tx1"/>
                  </a:solidFill>
                  <a:latin typeface="Arial" charset="0"/>
                  <a:ea typeface="宋体" pitchFamily="2" charset="-122"/>
                </a:defRPr>
              </a:lvl6pPr>
              <a:lvl7pPr marL="2971800" indent="-228600" eaLnBrk="0" fontAlgn="base" hangingPunct="0">
                <a:spcBef>
                  <a:spcPct val="0"/>
                </a:spcBef>
                <a:spcAft>
                  <a:spcPct val="0"/>
                </a:spcAft>
                <a:defRPr>
                  <a:solidFill>
                    <a:schemeClr val="tx1"/>
                  </a:solidFill>
                  <a:latin typeface="Arial" charset="0"/>
                  <a:ea typeface="宋体" pitchFamily="2" charset="-122"/>
                </a:defRPr>
              </a:lvl7pPr>
              <a:lvl8pPr marL="3429000" indent="-228600" eaLnBrk="0" fontAlgn="base" hangingPunct="0">
                <a:spcBef>
                  <a:spcPct val="0"/>
                </a:spcBef>
                <a:spcAft>
                  <a:spcPct val="0"/>
                </a:spcAft>
                <a:defRPr>
                  <a:solidFill>
                    <a:schemeClr val="tx1"/>
                  </a:solidFill>
                  <a:latin typeface="Arial" charset="0"/>
                  <a:ea typeface="宋体" pitchFamily="2" charset="-122"/>
                </a:defRPr>
              </a:lvl8pPr>
              <a:lvl9pPr marL="3886200" indent="-228600" eaLnBrk="0" fontAlgn="base" hangingPunct="0">
                <a:spcBef>
                  <a:spcPct val="0"/>
                </a:spcBef>
                <a:spcAft>
                  <a:spcPct val="0"/>
                </a:spcAft>
                <a:defRPr>
                  <a:solidFill>
                    <a:schemeClr val="tx1"/>
                  </a:solidFill>
                  <a:latin typeface="Arial" charset="0"/>
                  <a:ea typeface="宋体" pitchFamily="2" charset="-122"/>
                </a:defRPr>
              </a:lvl9pPr>
            </a:lstStyle>
            <a:p>
              <a:pPr algn="ctr" eaLnBrk="1" fontAlgn="base" hangingPunct="1">
                <a:spcBef>
                  <a:spcPct val="0"/>
                </a:spcBef>
                <a:spcAft>
                  <a:spcPct val="0"/>
                </a:spcAft>
              </a:pPr>
              <a:r>
                <a:rPr lang="zh-CN" altLang="en-US" sz="8625" b="1">
                  <a:solidFill>
                    <a:srgbClr val="000000"/>
                  </a:solidFill>
                  <a:latin typeface="Adobe Kaiti Std R" pitchFamily="18" charset="-128"/>
                  <a:ea typeface="Adobe Kaiti Std R" pitchFamily="18" charset="-128"/>
                </a:rPr>
                <a:t>十</a:t>
              </a:r>
            </a:p>
          </p:txBody>
        </p:sp>
      </p:grpSp>
      <p:grpSp>
        <p:nvGrpSpPr>
          <p:cNvPr id="112659" name="Group 19"/>
          <p:cNvGrpSpPr>
            <a:grpSpLocks/>
          </p:cNvGrpSpPr>
          <p:nvPr/>
        </p:nvGrpSpPr>
        <p:grpSpPr bwMode="auto">
          <a:xfrm>
            <a:off x="5029200" y="2114550"/>
            <a:ext cx="2457450" cy="800100"/>
            <a:chOff x="3264" y="1776"/>
            <a:chExt cx="2064" cy="672"/>
          </a:xfrm>
        </p:grpSpPr>
        <p:sp>
          <p:nvSpPr>
            <p:cNvPr id="11278" name="AutoShape 16"/>
            <p:cNvSpPr>
              <a:spLocks noChangeArrowheads="1"/>
            </p:cNvSpPr>
            <p:nvPr/>
          </p:nvSpPr>
          <p:spPr bwMode="auto">
            <a:xfrm>
              <a:off x="3264" y="1824"/>
              <a:ext cx="615" cy="594"/>
            </a:xfrm>
            <a:prstGeom prst="rightArrow">
              <a:avLst>
                <a:gd name="adj1" fmla="val 50000"/>
                <a:gd name="adj2" fmla="val 25884"/>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ea typeface="宋体" pitchFamily="2" charset="-122"/>
                </a:defRPr>
              </a:lvl1pPr>
              <a:lvl2pPr marL="742950" indent="-285750" eaLnBrk="0" hangingPunct="0">
                <a:defRPr>
                  <a:solidFill>
                    <a:schemeClr val="tx1"/>
                  </a:solidFill>
                  <a:latin typeface="Arial" charset="0"/>
                  <a:ea typeface="宋体" pitchFamily="2" charset="-122"/>
                </a:defRPr>
              </a:lvl2pPr>
              <a:lvl3pPr marL="1143000" indent="-228600" eaLnBrk="0" hangingPunct="0">
                <a:defRPr>
                  <a:solidFill>
                    <a:schemeClr val="tx1"/>
                  </a:solidFill>
                  <a:latin typeface="Arial" charset="0"/>
                  <a:ea typeface="宋体" pitchFamily="2" charset="-122"/>
                </a:defRPr>
              </a:lvl3pPr>
              <a:lvl4pPr marL="1600200" indent="-228600" eaLnBrk="0" hangingPunct="0">
                <a:defRPr>
                  <a:solidFill>
                    <a:schemeClr val="tx1"/>
                  </a:solidFill>
                  <a:latin typeface="Arial" charset="0"/>
                  <a:ea typeface="宋体" pitchFamily="2" charset="-122"/>
                </a:defRPr>
              </a:lvl4pPr>
              <a:lvl5pPr marL="2057400" indent="-228600" eaLnBrk="0" hangingPunct="0">
                <a:defRPr>
                  <a:solidFill>
                    <a:schemeClr val="tx1"/>
                  </a:solidFill>
                  <a:latin typeface="Arial" charset="0"/>
                  <a:ea typeface="宋体" pitchFamily="2" charset="-122"/>
                </a:defRPr>
              </a:lvl5pPr>
              <a:lvl6pPr marL="2514600" indent="-228600" eaLnBrk="0" fontAlgn="base" hangingPunct="0">
                <a:spcBef>
                  <a:spcPct val="0"/>
                </a:spcBef>
                <a:spcAft>
                  <a:spcPct val="0"/>
                </a:spcAft>
                <a:defRPr>
                  <a:solidFill>
                    <a:schemeClr val="tx1"/>
                  </a:solidFill>
                  <a:latin typeface="Arial" charset="0"/>
                  <a:ea typeface="宋体" pitchFamily="2" charset="-122"/>
                </a:defRPr>
              </a:lvl6pPr>
              <a:lvl7pPr marL="2971800" indent="-228600" eaLnBrk="0" fontAlgn="base" hangingPunct="0">
                <a:spcBef>
                  <a:spcPct val="0"/>
                </a:spcBef>
                <a:spcAft>
                  <a:spcPct val="0"/>
                </a:spcAft>
                <a:defRPr>
                  <a:solidFill>
                    <a:schemeClr val="tx1"/>
                  </a:solidFill>
                  <a:latin typeface="Arial" charset="0"/>
                  <a:ea typeface="宋体" pitchFamily="2" charset="-122"/>
                </a:defRPr>
              </a:lvl7pPr>
              <a:lvl8pPr marL="3429000" indent="-228600" eaLnBrk="0" fontAlgn="base" hangingPunct="0">
                <a:spcBef>
                  <a:spcPct val="0"/>
                </a:spcBef>
                <a:spcAft>
                  <a:spcPct val="0"/>
                </a:spcAft>
                <a:defRPr>
                  <a:solidFill>
                    <a:schemeClr val="tx1"/>
                  </a:solidFill>
                  <a:latin typeface="Arial" charset="0"/>
                  <a:ea typeface="宋体" pitchFamily="2" charset="-122"/>
                </a:defRPr>
              </a:lvl8pPr>
              <a:lvl9pPr marL="3886200" indent="-228600" eaLnBrk="0" fontAlgn="base" hangingPunct="0">
                <a:spcBef>
                  <a:spcPct val="0"/>
                </a:spcBef>
                <a:spcAft>
                  <a:spcPct val="0"/>
                </a:spcAft>
                <a:defRPr>
                  <a:solidFill>
                    <a:schemeClr val="tx1"/>
                  </a:solidFill>
                  <a:latin typeface="Arial" charset="0"/>
                  <a:ea typeface="宋体" pitchFamily="2" charset="-122"/>
                </a:defRPr>
              </a:lvl9pPr>
            </a:lstStyle>
            <a:p>
              <a:pPr eaLnBrk="1" fontAlgn="base" hangingPunct="1">
                <a:spcBef>
                  <a:spcPct val="0"/>
                </a:spcBef>
                <a:spcAft>
                  <a:spcPct val="0"/>
                </a:spcAft>
              </a:pPr>
              <a:endParaRPr lang="en-US" altLang="en-US" sz="3000">
                <a:solidFill>
                  <a:srgbClr val="000000"/>
                </a:solidFill>
                <a:latin typeface="Adobe Kaiti Std R" pitchFamily="18" charset="-128"/>
                <a:ea typeface="Adobe Kaiti Std R" pitchFamily="18" charset="-128"/>
              </a:endParaRPr>
            </a:p>
          </p:txBody>
        </p:sp>
        <p:sp>
          <p:nvSpPr>
            <p:cNvPr id="11279" name="Oval 17"/>
            <p:cNvSpPr>
              <a:spLocks noChangeArrowheads="1"/>
            </p:cNvSpPr>
            <p:nvPr/>
          </p:nvSpPr>
          <p:spPr bwMode="auto">
            <a:xfrm>
              <a:off x="4032" y="1776"/>
              <a:ext cx="1296" cy="672"/>
            </a:xfrm>
            <a:prstGeom prst="ellipse">
              <a:avLst/>
            </a:pr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ea typeface="宋体" pitchFamily="2" charset="-122"/>
                </a:defRPr>
              </a:lvl1pPr>
              <a:lvl2pPr marL="742950" indent="-285750" eaLnBrk="0" hangingPunct="0">
                <a:defRPr>
                  <a:solidFill>
                    <a:schemeClr val="tx1"/>
                  </a:solidFill>
                  <a:latin typeface="Arial" charset="0"/>
                  <a:ea typeface="宋体" pitchFamily="2" charset="-122"/>
                </a:defRPr>
              </a:lvl2pPr>
              <a:lvl3pPr marL="1143000" indent="-228600" eaLnBrk="0" hangingPunct="0">
                <a:defRPr>
                  <a:solidFill>
                    <a:schemeClr val="tx1"/>
                  </a:solidFill>
                  <a:latin typeface="Arial" charset="0"/>
                  <a:ea typeface="宋体" pitchFamily="2" charset="-122"/>
                </a:defRPr>
              </a:lvl3pPr>
              <a:lvl4pPr marL="1600200" indent="-228600" eaLnBrk="0" hangingPunct="0">
                <a:defRPr>
                  <a:solidFill>
                    <a:schemeClr val="tx1"/>
                  </a:solidFill>
                  <a:latin typeface="Arial" charset="0"/>
                  <a:ea typeface="宋体" pitchFamily="2" charset="-122"/>
                </a:defRPr>
              </a:lvl4pPr>
              <a:lvl5pPr marL="2057400" indent="-228600" eaLnBrk="0" hangingPunct="0">
                <a:defRPr>
                  <a:solidFill>
                    <a:schemeClr val="tx1"/>
                  </a:solidFill>
                  <a:latin typeface="Arial" charset="0"/>
                  <a:ea typeface="宋体" pitchFamily="2" charset="-122"/>
                </a:defRPr>
              </a:lvl5pPr>
              <a:lvl6pPr marL="2514600" indent="-228600" eaLnBrk="0" fontAlgn="base" hangingPunct="0">
                <a:spcBef>
                  <a:spcPct val="0"/>
                </a:spcBef>
                <a:spcAft>
                  <a:spcPct val="0"/>
                </a:spcAft>
                <a:defRPr>
                  <a:solidFill>
                    <a:schemeClr val="tx1"/>
                  </a:solidFill>
                  <a:latin typeface="Arial" charset="0"/>
                  <a:ea typeface="宋体" pitchFamily="2" charset="-122"/>
                </a:defRPr>
              </a:lvl6pPr>
              <a:lvl7pPr marL="2971800" indent="-228600" eaLnBrk="0" fontAlgn="base" hangingPunct="0">
                <a:spcBef>
                  <a:spcPct val="0"/>
                </a:spcBef>
                <a:spcAft>
                  <a:spcPct val="0"/>
                </a:spcAft>
                <a:defRPr>
                  <a:solidFill>
                    <a:schemeClr val="tx1"/>
                  </a:solidFill>
                  <a:latin typeface="Arial" charset="0"/>
                  <a:ea typeface="宋体" pitchFamily="2" charset="-122"/>
                </a:defRPr>
              </a:lvl7pPr>
              <a:lvl8pPr marL="3429000" indent="-228600" eaLnBrk="0" fontAlgn="base" hangingPunct="0">
                <a:spcBef>
                  <a:spcPct val="0"/>
                </a:spcBef>
                <a:spcAft>
                  <a:spcPct val="0"/>
                </a:spcAft>
                <a:defRPr>
                  <a:solidFill>
                    <a:schemeClr val="tx1"/>
                  </a:solidFill>
                  <a:latin typeface="Arial" charset="0"/>
                  <a:ea typeface="宋体" pitchFamily="2" charset="-122"/>
                </a:defRPr>
              </a:lvl8pPr>
              <a:lvl9pPr marL="3886200" indent="-228600" eaLnBrk="0" fontAlgn="base" hangingPunct="0">
                <a:spcBef>
                  <a:spcPct val="0"/>
                </a:spcBef>
                <a:spcAft>
                  <a:spcPct val="0"/>
                </a:spcAft>
                <a:defRPr>
                  <a:solidFill>
                    <a:schemeClr val="tx1"/>
                  </a:solidFill>
                  <a:latin typeface="Arial" charset="0"/>
                  <a:ea typeface="宋体" pitchFamily="2" charset="-122"/>
                </a:defRPr>
              </a:lvl9pPr>
            </a:lstStyle>
            <a:p>
              <a:pPr algn="ctr" eaLnBrk="1" fontAlgn="base" hangingPunct="1">
                <a:spcBef>
                  <a:spcPct val="0"/>
                </a:spcBef>
                <a:spcAft>
                  <a:spcPct val="0"/>
                </a:spcAft>
              </a:pPr>
              <a:r>
                <a:rPr lang="en-US" altLang="zh-CN" sz="14925" b="1">
                  <a:solidFill>
                    <a:srgbClr val="000000"/>
                  </a:solidFill>
                  <a:latin typeface="Adobe Kaiti Std R" pitchFamily="18" charset="-128"/>
                  <a:ea typeface="Adobe Kaiti Std R" pitchFamily="18" charset="-128"/>
                </a:rPr>
                <a:t> </a:t>
              </a:r>
              <a:r>
                <a:rPr lang="zh-CN" altLang="en-US" sz="14925" b="1">
                  <a:solidFill>
                    <a:srgbClr val="000000"/>
                  </a:solidFill>
                  <a:latin typeface="Adobe Kaiti Std R" pitchFamily="18" charset="-128"/>
                  <a:ea typeface="Adobe Kaiti Std R" pitchFamily="18" charset="-128"/>
                </a:rPr>
                <a:t>？</a:t>
              </a:r>
            </a:p>
          </p:txBody>
        </p:sp>
      </p:grpSp>
    </p:spTree>
    <p:extLst>
      <p:ext uri="{BB962C8B-B14F-4D97-AF65-F5344CB8AC3E}">
        <p14:creationId xmlns:p14="http://schemas.microsoft.com/office/powerpoint/2010/main" val="114653646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5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5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5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4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2647"/>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2646"/>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2645"/>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2644"/>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2" presetClass="entr" presetSubtype="4" fill="hold" nodeType="clickEffect">
                                  <p:stCondLst>
                                    <p:cond delay="0"/>
                                  </p:stCondLst>
                                  <p:childTnLst>
                                    <p:set>
                                      <p:cBhvr>
                                        <p:cTn id="38" dur="1" fill="hold">
                                          <p:stCondLst>
                                            <p:cond delay="0"/>
                                          </p:stCondLst>
                                        </p:cTn>
                                        <p:tgtEl>
                                          <p:spTgt spid="112658"/>
                                        </p:tgtEl>
                                        <p:attrNameLst>
                                          <p:attrName>style.visibility</p:attrName>
                                        </p:attrNameLst>
                                      </p:cBhvr>
                                      <p:to>
                                        <p:strVal val="visible"/>
                                      </p:to>
                                    </p:set>
                                    <p:anim calcmode="lin" valueType="num">
                                      <p:cBhvr additive="base">
                                        <p:cTn id="39" dur="500" fill="hold"/>
                                        <p:tgtEl>
                                          <p:spTgt spid="112658"/>
                                        </p:tgtEl>
                                        <p:attrNameLst>
                                          <p:attrName>ppt_x</p:attrName>
                                        </p:attrNameLst>
                                      </p:cBhvr>
                                      <p:tavLst>
                                        <p:tav tm="0">
                                          <p:val>
                                            <p:strVal val="#ppt_x"/>
                                          </p:val>
                                        </p:tav>
                                        <p:tav tm="100000">
                                          <p:val>
                                            <p:strVal val="#ppt_x"/>
                                          </p:val>
                                        </p:tav>
                                      </p:tavLst>
                                    </p:anim>
                                    <p:anim calcmode="lin" valueType="num">
                                      <p:cBhvr additive="base">
                                        <p:cTn id="40" dur="500" fill="hold"/>
                                        <p:tgtEl>
                                          <p:spTgt spid="112658"/>
                                        </p:tgtEl>
                                        <p:attrNameLst>
                                          <p:attrName>ppt_y</p:attrName>
                                        </p:attrNameLst>
                                      </p:cBhvr>
                                      <p:tavLst>
                                        <p:tav tm="0">
                                          <p:val>
                                            <p:strVal val="1+#ppt_h/2"/>
                                          </p:val>
                                        </p:tav>
                                        <p:tav tm="100000">
                                          <p:val>
                                            <p:strVal val="#ppt_y"/>
                                          </p:val>
                                        </p:tav>
                                      </p:tavLst>
                                    </p:anim>
                                  </p:childTnLst>
                                </p:cTn>
                              </p:par>
                            </p:childTnLst>
                          </p:cTn>
                        </p:par>
                      </p:childTnLst>
                    </p:cTn>
                  </p:par>
                  <p:par>
                    <p:cTn id="41" fill="hold" nodeType="clickPar">
                      <p:stCondLst>
                        <p:cond delay="indefinite"/>
                      </p:stCondLst>
                      <p:childTnLst>
                        <p:par>
                          <p:cTn id="42" fill="hold" nodeType="withGroup">
                            <p:stCondLst>
                              <p:cond delay="0"/>
                            </p:stCondLst>
                            <p:childTnLst>
                              <p:par>
                                <p:cTn id="43" presetID="42" presetClass="entr" presetSubtype="0" fill="hold" nodeType="clickEffect">
                                  <p:stCondLst>
                                    <p:cond delay="0"/>
                                  </p:stCondLst>
                                  <p:childTnLst>
                                    <p:set>
                                      <p:cBhvr>
                                        <p:cTn id="44" dur="1" fill="hold">
                                          <p:stCondLst>
                                            <p:cond delay="0"/>
                                          </p:stCondLst>
                                        </p:cTn>
                                        <p:tgtEl>
                                          <p:spTgt spid="112659"/>
                                        </p:tgtEl>
                                        <p:attrNameLst>
                                          <p:attrName>style.visibility</p:attrName>
                                        </p:attrNameLst>
                                      </p:cBhvr>
                                      <p:to>
                                        <p:strVal val="visible"/>
                                      </p:to>
                                    </p:set>
                                    <p:animEffect transition="in" filter="fade">
                                      <p:cBhvr>
                                        <p:cTn id="45" dur="1000"/>
                                        <p:tgtEl>
                                          <p:spTgt spid="112659"/>
                                        </p:tgtEl>
                                      </p:cBhvr>
                                    </p:animEffect>
                                    <p:anim calcmode="lin" valueType="num">
                                      <p:cBhvr>
                                        <p:cTn id="46" dur="1000" fill="hold"/>
                                        <p:tgtEl>
                                          <p:spTgt spid="112659"/>
                                        </p:tgtEl>
                                        <p:attrNameLst>
                                          <p:attrName>ppt_x</p:attrName>
                                        </p:attrNameLst>
                                      </p:cBhvr>
                                      <p:tavLst>
                                        <p:tav tm="0">
                                          <p:val>
                                            <p:strVal val="#ppt_x"/>
                                          </p:val>
                                        </p:tav>
                                        <p:tav tm="100000">
                                          <p:val>
                                            <p:strVal val="#ppt_x"/>
                                          </p:val>
                                        </p:tav>
                                      </p:tavLst>
                                    </p:anim>
                                    <p:anim calcmode="lin" valueType="num">
                                      <p:cBhvr>
                                        <p:cTn id="47" dur="1000" fill="hold"/>
                                        <p:tgtEl>
                                          <p:spTgt spid="11265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44" grpId="0" animBg="1"/>
      <p:bldP spid="112645" grpId="0" animBg="1"/>
      <p:bldP spid="112646" grpId="0" animBg="1"/>
      <p:bldP spid="112647" grpId="0" animBg="1"/>
      <p:bldP spid="112649" grpId="0" animBg="1"/>
      <p:bldP spid="112650" grpId="0" animBg="1"/>
      <p:bldP spid="112651" grpId="0" animBg="1"/>
      <p:bldP spid="112652"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17694" y="411510"/>
            <a:ext cx="702078" cy="553998"/>
          </a:xfrm>
          <a:prstGeom prst="rect">
            <a:avLst/>
          </a:prstGeom>
          <a:noFill/>
        </p:spPr>
        <p:txBody>
          <a:bodyPr wrap="square" rtlCol="0">
            <a:spAutoFit/>
          </a:bodyPr>
          <a:lstStyle/>
          <a:p>
            <a:r>
              <a:rPr lang="en-US" altLang="zh-CN" sz="3000" dirty="0"/>
              <a:t>21</a:t>
            </a:r>
            <a:endParaRPr lang="zh-CN" altLang="en-US" sz="3000" dirty="0"/>
          </a:p>
        </p:txBody>
      </p:sp>
      <p:sp>
        <p:nvSpPr>
          <p:cNvPr id="6" name="TextBox 5"/>
          <p:cNvSpPr txBox="1"/>
          <p:nvPr/>
        </p:nvSpPr>
        <p:spPr>
          <a:xfrm>
            <a:off x="1466655" y="1077616"/>
            <a:ext cx="1161129" cy="553998"/>
          </a:xfrm>
          <a:prstGeom prst="rect">
            <a:avLst/>
          </a:prstGeom>
          <a:noFill/>
        </p:spPr>
        <p:txBody>
          <a:bodyPr wrap="square" rtlCol="0">
            <a:spAutoFit/>
          </a:bodyPr>
          <a:lstStyle/>
          <a:p>
            <a:r>
              <a:rPr lang="zh-CN" altLang="en-US" sz="3000" dirty="0">
                <a:latin typeface="微软雅黑" pitchFamily="34" charset="-122"/>
                <a:ea typeface="微软雅黑" pitchFamily="34" charset="-122"/>
              </a:rPr>
              <a:t>二十</a:t>
            </a:r>
          </a:p>
        </p:txBody>
      </p:sp>
      <p:cxnSp>
        <p:nvCxnSpPr>
          <p:cNvPr id="9" name="直接箭头连接符 8"/>
          <p:cNvCxnSpPr/>
          <p:nvPr/>
        </p:nvCxnSpPr>
        <p:spPr>
          <a:xfrm flipH="1">
            <a:off x="1817694" y="843558"/>
            <a:ext cx="108012" cy="3240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直接箭头连接符 10"/>
          <p:cNvCxnSpPr/>
          <p:nvPr/>
        </p:nvCxnSpPr>
        <p:spPr>
          <a:xfrm>
            <a:off x="2168733" y="843558"/>
            <a:ext cx="351039" cy="3240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2249742" y="1077617"/>
            <a:ext cx="540060" cy="761747"/>
          </a:xfrm>
          <a:prstGeom prst="rect">
            <a:avLst/>
          </a:prstGeom>
          <a:noFill/>
        </p:spPr>
        <p:txBody>
          <a:bodyPr wrap="square" rtlCol="0">
            <a:spAutoFit/>
          </a:bodyPr>
          <a:lstStyle/>
          <a:p>
            <a:pPr lvl="0"/>
            <a:r>
              <a:rPr lang="zh-CN" altLang="en-US" sz="3000" dirty="0">
                <a:solidFill>
                  <a:prstClr val="black"/>
                </a:solidFill>
                <a:latin typeface="微软雅黑" pitchFamily="34" charset="-122"/>
                <a:ea typeface="微软雅黑" pitchFamily="34" charset="-122"/>
              </a:rPr>
              <a:t>一</a:t>
            </a:r>
          </a:p>
          <a:p>
            <a:endParaRPr lang="zh-CN" altLang="en-US" sz="1350" dirty="0"/>
          </a:p>
        </p:txBody>
      </p:sp>
      <p:sp>
        <p:nvSpPr>
          <p:cNvPr id="13" name="TextBox 12"/>
          <p:cNvSpPr txBox="1"/>
          <p:nvPr/>
        </p:nvSpPr>
        <p:spPr>
          <a:xfrm>
            <a:off x="3977934" y="411510"/>
            <a:ext cx="702078" cy="553998"/>
          </a:xfrm>
          <a:prstGeom prst="rect">
            <a:avLst/>
          </a:prstGeom>
          <a:noFill/>
        </p:spPr>
        <p:txBody>
          <a:bodyPr wrap="square" rtlCol="0">
            <a:spAutoFit/>
          </a:bodyPr>
          <a:lstStyle/>
          <a:p>
            <a:r>
              <a:rPr lang="en-US" altLang="zh-CN" sz="3000" dirty="0"/>
              <a:t>22</a:t>
            </a:r>
            <a:endParaRPr lang="zh-CN" altLang="en-US" sz="3000" dirty="0"/>
          </a:p>
        </p:txBody>
      </p:sp>
      <p:sp>
        <p:nvSpPr>
          <p:cNvPr id="14" name="TextBox 13"/>
          <p:cNvSpPr txBox="1"/>
          <p:nvPr/>
        </p:nvSpPr>
        <p:spPr>
          <a:xfrm>
            <a:off x="3626895" y="1077616"/>
            <a:ext cx="1161129" cy="553998"/>
          </a:xfrm>
          <a:prstGeom prst="rect">
            <a:avLst/>
          </a:prstGeom>
          <a:noFill/>
        </p:spPr>
        <p:txBody>
          <a:bodyPr wrap="square" rtlCol="0">
            <a:spAutoFit/>
          </a:bodyPr>
          <a:lstStyle/>
          <a:p>
            <a:r>
              <a:rPr lang="zh-CN" altLang="en-US" sz="3000" dirty="0">
                <a:latin typeface="微软雅黑" pitchFamily="34" charset="-122"/>
                <a:ea typeface="微软雅黑" pitchFamily="34" charset="-122"/>
              </a:rPr>
              <a:t>二十</a:t>
            </a:r>
          </a:p>
        </p:txBody>
      </p:sp>
      <p:cxnSp>
        <p:nvCxnSpPr>
          <p:cNvPr id="15" name="直接箭头连接符 14"/>
          <p:cNvCxnSpPr/>
          <p:nvPr/>
        </p:nvCxnSpPr>
        <p:spPr>
          <a:xfrm flipH="1">
            <a:off x="3977934" y="843558"/>
            <a:ext cx="108012" cy="3240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直接箭头连接符 15"/>
          <p:cNvCxnSpPr/>
          <p:nvPr/>
        </p:nvCxnSpPr>
        <p:spPr>
          <a:xfrm>
            <a:off x="4328973" y="843558"/>
            <a:ext cx="351039" cy="3240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4409982" y="1077617"/>
            <a:ext cx="540060" cy="761747"/>
          </a:xfrm>
          <a:prstGeom prst="rect">
            <a:avLst/>
          </a:prstGeom>
          <a:noFill/>
        </p:spPr>
        <p:txBody>
          <a:bodyPr wrap="square" rtlCol="0">
            <a:spAutoFit/>
          </a:bodyPr>
          <a:lstStyle/>
          <a:p>
            <a:pPr lvl="0"/>
            <a:r>
              <a:rPr lang="zh-CN" altLang="en-US" sz="3000" dirty="0">
                <a:solidFill>
                  <a:prstClr val="black"/>
                </a:solidFill>
                <a:latin typeface="微软雅黑" pitchFamily="34" charset="-122"/>
                <a:ea typeface="微软雅黑" pitchFamily="34" charset="-122"/>
              </a:rPr>
              <a:t>二</a:t>
            </a:r>
          </a:p>
          <a:p>
            <a:endParaRPr lang="zh-CN" altLang="en-US" sz="1350" dirty="0"/>
          </a:p>
        </p:txBody>
      </p:sp>
      <p:sp>
        <p:nvSpPr>
          <p:cNvPr id="18" name="TextBox 17"/>
          <p:cNvSpPr txBox="1"/>
          <p:nvPr/>
        </p:nvSpPr>
        <p:spPr>
          <a:xfrm>
            <a:off x="6138174" y="411510"/>
            <a:ext cx="702078" cy="553998"/>
          </a:xfrm>
          <a:prstGeom prst="rect">
            <a:avLst/>
          </a:prstGeom>
          <a:noFill/>
        </p:spPr>
        <p:txBody>
          <a:bodyPr wrap="square" rtlCol="0">
            <a:spAutoFit/>
          </a:bodyPr>
          <a:lstStyle/>
          <a:p>
            <a:r>
              <a:rPr lang="en-US" altLang="zh-CN" sz="3000" dirty="0"/>
              <a:t>23</a:t>
            </a:r>
            <a:endParaRPr lang="zh-CN" altLang="en-US" sz="3000" dirty="0"/>
          </a:p>
        </p:txBody>
      </p:sp>
      <p:sp>
        <p:nvSpPr>
          <p:cNvPr id="19" name="TextBox 18"/>
          <p:cNvSpPr txBox="1"/>
          <p:nvPr/>
        </p:nvSpPr>
        <p:spPr>
          <a:xfrm>
            <a:off x="5787135" y="1077616"/>
            <a:ext cx="1161129" cy="553998"/>
          </a:xfrm>
          <a:prstGeom prst="rect">
            <a:avLst/>
          </a:prstGeom>
          <a:noFill/>
        </p:spPr>
        <p:txBody>
          <a:bodyPr wrap="square" rtlCol="0">
            <a:spAutoFit/>
          </a:bodyPr>
          <a:lstStyle/>
          <a:p>
            <a:r>
              <a:rPr lang="zh-CN" altLang="en-US" sz="3000" dirty="0">
                <a:latin typeface="微软雅黑" pitchFamily="34" charset="-122"/>
                <a:ea typeface="微软雅黑" pitchFamily="34" charset="-122"/>
              </a:rPr>
              <a:t>二十</a:t>
            </a:r>
          </a:p>
        </p:txBody>
      </p:sp>
      <p:cxnSp>
        <p:nvCxnSpPr>
          <p:cNvPr id="20" name="直接箭头连接符 19"/>
          <p:cNvCxnSpPr/>
          <p:nvPr/>
        </p:nvCxnSpPr>
        <p:spPr>
          <a:xfrm flipH="1">
            <a:off x="6138174" y="843558"/>
            <a:ext cx="108012" cy="3240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直接箭头连接符 20"/>
          <p:cNvCxnSpPr/>
          <p:nvPr/>
        </p:nvCxnSpPr>
        <p:spPr>
          <a:xfrm>
            <a:off x="6489213" y="843558"/>
            <a:ext cx="351039" cy="3240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6570222" y="1077617"/>
            <a:ext cx="540060" cy="761747"/>
          </a:xfrm>
          <a:prstGeom prst="rect">
            <a:avLst/>
          </a:prstGeom>
          <a:noFill/>
        </p:spPr>
        <p:txBody>
          <a:bodyPr wrap="square" rtlCol="0">
            <a:spAutoFit/>
          </a:bodyPr>
          <a:lstStyle/>
          <a:p>
            <a:pPr lvl="0"/>
            <a:r>
              <a:rPr lang="zh-CN" altLang="en-US" sz="3000" dirty="0">
                <a:solidFill>
                  <a:prstClr val="black"/>
                </a:solidFill>
                <a:latin typeface="微软雅黑" pitchFamily="34" charset="-122"/>
                <a:ea typeface="微软雅黑" pitchFamily="34" charset="-122"/>
              </a:rPr>
              <a:t>三</a:t>
            </a:r>
          </a:p>
          <a:p>
            <a:endParaRPr lang="zh-CN" altLang="en-US" sz="1350" dirty="0"/>
          </a:p>
        </p:txBody>
      </p:sp>
      <p:sp>
        <p:nvSpPr>
          <p:cNvPr id="23" name="TextBox 22"/>
          <p:cNvSpPr txBox="1"/>
          <p:nvPr/>
        </p:nvSpPr>
        <p:spPr>
          <a:xfrm>
            <a:off x="1826961" y="2193708"/>
            <a:ext cx="702078" cy="553998"/>
          </a:xfrm>
          <a:prstGeom prst="rect">
            <a:avLst/>
          </a:prstGeom>
          <a:noFill/>
        </p:spPr>
        <p:txBody>
          <a:bodyPr wrap="square" rtlCol="0">
            <a:spAutoFit/>
          </a:bodyPr>
          <a:lstStyle/>
          <a:p>
            <a:r>
              <a:rPr lang="en-US" altLang="zh-CN" sz="3000" dirty="0"/>
              <a:t>24</a:t>
            </a:r>
            <a:endParaRPr lang="zh-CN" altLang="en-US" sz="3000" dirty="0"/>
          </a:p>
        </p:txBody>
      </p:sp>
      <p:sp>
        <p:nvSpPr>
          <p:cNvPr id="24" name="TextBox 23"/>
          <p:cNvSpPr txBox="1"/>
          <p:nvPr/>
        </p:nvSpPr>
        <p:spPr>
          <a:xfrm>
            <a:off x="1475922" y="2859814"/>
            <a:ext cx="1161129" cy="553998"/>
          </a:xfrm>
          <a:prstGeom prst="rect">
            <a:avLst/>
          </a:prstGeom>
          <a:noFill/>
        </p:spPr>
        <p:txBody>
          <a:bodyPr wrap="square" rtlCol="0">
            <a:spAutoFit/>
          </a:bodyPr>
          <a:lstStyle/>
          <a:p>
            <a:r>
              <a:rPr lang="zh-CN" altLang="en-US" sz="3000" dirty="0">
                <a:latin typeface="微软雅黑" pitchFamily="34" charset="-122"/>
                <a:ea typeface="微软雅黑" pitchFamily="34" charset="-122"/>
              </a:rPr>
              <a:t>二十</a:t>
            </a:r>
          </a:p>
        </p:txBody>
      </p:sp>
      <p:cxnSp>
        <p:nvCxnSpPr>
          <p:cNvPr id="25" name="直接箭头连接符 24"/>
          <p:cNvCxnSpPr/>
          <p:nvPr/>
        </p:nvCxnSpPr>
        <p:spPr>
          <a:xfrm flipH="1">
            <a:off x="1826961" y="2625756"/>
            <a:ext cx="108012" cy="3240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直接箭头连接符 25"/>
          <p:cNvCxnSpPr/>
          <p:nvPr/>
        </p:nvCxnSpPr>
        <p:spPr>
          <a:xfrm>
            <a:off x="2178000" y="2625756"/>
            <a:ext cx="351039" cy="3240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a:off x="2259009" y="2859815"/>
            <a:ext cx="540060" cy="761747"/>
          </a:xfrm>
          <a:prstGeom prst="rect">
            <a:avLst/>
          </a:prstGeom>
          <a:noFill/>
        </p:spPr>
        <p:txBody>
          <a:bodyPr wrap="square" rtlCol="0">
            <a:spAutoFit/>
          </a:bodyPr>
          <a:lstStyle/>
          <a:p>
            <a:pPr lvl="0"/>
            <a:r>
              <a:rPr lang="zh-CN" altLang="en-US" sz="3000" dirty="0">
                <a:solidFill>
                  <a:prstClr val="black"/>
                </a:solidFill>
                <a:latin typeface="微软雅黑" pitchFamily="34" charset="-122"/>
                <a:ea typeface="微软雅黑" pitchFamily="34" charset="-122"/>
              </a:rPr>
              <a:t>四</a:t>
            </a:r>
          </a:p>
          <a:p>
            <a:endParaRPr lang="zh-CN" altLang="en-US" sz="1350" dirty="0"/>
          </a:p>
        </p:txBody>
      </p:sp>
      <p:sp>
        <p:nvSpPr>
          <p:cNvPr id="28" name="TextBox 27"/>
          <p:cNvSpPr txBox="1"/>
          <p:nvPr/>
        </p:nvSpPr>
        <p:spPr>
          <a:xfrm>
            <a:off x="3977934" y="2193708"/>
            <a:ext cx="702078" cy="553998"/>
          </a:xfrm>
          <a:prstGeom prst="rect">
            <a:avLst/>
          </a:prstGeom>
          <a:noFill/>
        </p:spPr>
        <p:txBody>
          <a:bodyPr wrap="square" rtlCol="0">
            <a:spAutoFit/>
          </a:bodyPr>
          <a:lstStyle/>
          <a:p>
            <a:r>
              <a:rPr lang="en-US" altLang="zh-CN" sz="3000" dirty="0"/>
              <a:t>25</a:t>
            </a:r>
            <a:endParaRPr lang="zh-CN" altLang="en-US" sz="3000" dirty="0"/>
          </a:p>
        </p:txBody>
      </p:sp>
      <p:sp>
        <p:nvSpPr>
          <p:cNvPr id="29" name="TextBox 28"/>
          <p:cNvSpPr txBox="1"/>
          <p:nvPr/>
        </p:nvSpPr>
        <p:spPr>
          <a:xfrm>
            <a:off x="3626895" y="2859814"/>
            <a:ext cx="1161129" cy="553998"/>
          </a:xfrm>
          <a:prstGeom prst="rect">
            <a:avLst/>
          </a:prstGeom>
          <a:noFill/>
        </p:spPr>
        <p:txBody>
          <a:bodyPr wrap="square" rtlCol="0">
            <a:spAutoFit/>
          </a:bodyPr>
          <a:lstStyle/>
          <a:p>
            <a:r>
              <a:rPr lang="zh-CN" altLang="en-US" sz="3000" dirty="0">
                <a:latin typeface="微软雅黑" pitchFamily="34" charset="-122"/>
                <a:ea typeface="微软雅黑" pitchFamily="34" charset="-122"/>
              </a:rPr>
              <a:t>二十</a:t>
            </a:r>
          </a:p>
        </p:txBody>
      </p:sp>
      <p:cxnSp>
        <p:nvCxnSpPr>
          <p:cNvPr id="30" name="直接箭头连接符 29"/>
          <p:cNvCxnSpPr/>
          <p:nvPr/>
        </p:nvCxnSpPr>
        <p:spPr>
          <a:xfrm flipH="1">
            <a:off x="3977934" y="2625756"/>
            <a:ext cx="108012" cy="3240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1" name="直接箭头连接符 30"/>
          <p:cNvCxnSpPr/>
          <p:nvPr/>
        </p:nvCxnSpPr>
        <p:spPr>
          <a:xfrm>
            <a:off x="4328973" y="2625756"/>
            <a:ext cx="351039" cy="3240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4409982" y="2859815"/>
            <a:ext cx="540060" cy="761747"/>
          </a:xfrm>
          <a:prstGeom prst="rect">
            <a:avLst/>
          </a:prstGeom>
          <a:noFill/>
        </p:spPr>
        <p:txBody>
          <a:bodyPr wrap="square" rtlCol="0">
            <a:spAutoFit/>
          </a:bodyPr>
          <a:lstStyle/>
          <a:p>
            <a:pPr lvl="0"/>
            <a:r>
              <a:rPr lang="zh-CN" altLang="en-US" sz="3000" dirty="0">
                <a:solidFill>
                  <a:prstClr val="black"/>
                </a:solidFill>
                <a:latin typeface="微软雅黑" pitchFamily="34" charset="-122"/>
                <a:ea typeface="微软雅黑" pitchFamily="34" charset="-122"/>
              </a:rPr>
              <a:t>五</a:t>
            </a:r>
          </a:p>
          <a:p>
            <a:endParaRPr lang="zh-CN" altLang="en-US" sz="1350" dirty="0"/>
          </a:p>
        </p:txBody>
      </p:sp>
      <p:sp>
        <p:nvSpPr>
          <p:cNvPr id="33" name="TextBox 32"/>
          <p:cNvSpPr txBox="1"/>
          <p:nvPr/>
        </p:nvSpPr>
        <p:spPr>
          <a:xfrm>
            <a:off x="6138174" y="2193708"/>
            <a:ext cx="702078" cy="553998"/>
          </a:xfrm>
          <a:prstGeom prst="rect">
            <a:avLst/>
          </a:prstGeom>
          <a:noFill/>
        </p:spPr>
        <p:txBody>
          <a:bodyPr wrap="square" rtlCol="0">
            <a:spAutoFit/>
          </a:bodyPr>
          <a:lstStyle/>
          <a:p>
            <a:r>
              <a:rPr lang="en-US" altLang="zh-CN" sz="3000" dirty="0"/>
              <a:t>26</a:t>
            </a:r>
            <a:endParaRPr lang="zh-CN" altLang="en-US" sz="3000" dirty="0"/>
          </a:p>
        </p:txBody>
      </p:sp>
      <p:sp>
        <p:nvSpPr>
          <p:cNvPr id="34" name="TextBox 33"/>
          <p:cNvSpPr txBox="1"/>
          <p:nvPr/>
        </p:nvSpPr>
        <p:spPr>
          <a:xfrm>
            <a:off x="5787135" y="2859814"/>
            <a:ext cx="1161129" cy="553998"/>
          </a:xfrm>
          <a:prstGeom prst="rect">
            <a:avLst/>
          </a:prstGeom>
          <a:noFill/>
        </p:spPr>
        <p:txBody>
          <a:bodyPr wrap="square" rtlCol="0">
            <a:spAutoFit/>
          </a:bodyPr>
          <a:lstStyle/>
          <a:p>
            <a:r>
              <a:rPr lang="zh-CN" altLang="en-US" sz="3000" dirty="0">
                <a:latin typeface="微软雅黑" pitchFamily="34" charset="-122"/>
                <a:ea typeface="微软雅黑" pitchFamily="34" charset="-122"/>
              </a:rPr>
              <a:t>二十</a:t>
            </a:r>
          </a:p>
        </p:txBody>
      </p:sp>
      <p:cxnSp>
        <p:nvCxnSpPr>
          <p:cNvPr id="35" name="直接箭头连接符 34"/>
          <p:cNvCxnSpPr/>
          <p:nvPr/>
        </p:nvCxnSpPr>
        <p:spPr>
          <a:xfrm flipH="1">
            <a:off x="6138174" y="2625756"/>
            <a:ext cx="108012" cy="3240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6" name="直接箭头连接符 35"/>
          <p:cNvCxnSpPr/>
          <p:nvPr/>
        </p:nvCxnSpPr>
        <p:spPr>
          <a:xfrm>
            <a:off x="6489213" y="2625756"/>
            <a:ext cx="351039" cy="3240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a:off x="6570222" y="2859815"/>
            <a:ext cx="540060" cy="761747"/>
          </a:xfrm>
          <a:prstGeom prst="rect">
            <a:avLst/>
          </a:prstGeom>
          <a:noFill/>
        </p:spPr>
        <p:txBody>
          <a:bodyPr wrap="square" rtlCol="0">
            <a:spAutoFit/>
          </a:bodyPr>
          <a:lstStyle/>
          <a:p>
            <a:pPr lvl="0"/>
            <a:r>
              <a:rPr lang="zh-CN" altLang="en-US" sz="3000" dirty="0">
                <a:solidFill>
                  <a:prstClr val="black"/>
                </a:solidFill>
                <a:latin typeface="微软雅黑" pitchFamily="34" charset="-122"/>
                <a:ea typeface="微软雅黑" pitchFamily="34" charset="-122"/>
              </a:rPr>
              <a:t>六</a:t>
            </a:r>
          </a:p>
          <a:p>
            <a:endParaRPr lang="zh-CN" altLang="en-US" sz="1350" dirty="0"/>
          </a:p>
        </p:txBody>
      </p:sp>
    </p:spTree>
    <p:extLst>
      <p:ext uri="{BB962C8B-B14F-4D97-AF65-F5344CB8AC3E}">
        <p14:creationId xmlns:p14="http://schemas.microsoft.com/office/powerpoint/2010/main" val="467669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barn(inVertical)">
                                      <p:cBhvr>
                                        <p:cTn id="19" dur="500"/>
                                        <p:tgtEl>
                                          <p:spTgt spid="13"/>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500"/>
                                        <p:tgtEl>
                                          <p:spTgt spid="15"/>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fade">
                                      <p:cBhvr>
                                        <p:cTn id="32" dur="500"/>
                                        <p:tgtEl>
                                          <p:spTgt spid="16"/>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grpId="0" nodeType="clickEffect">
                                  <p:stCondLst>
                                    <p:cond delay="0"/>
                                  </p:stCondLst>
                                  <p:childTnLst>
                                    <p:set>
                                      <p:cBhvr>
                                        <p:cTn id="39" dur="1" fill="hold">
                                          <p:stCondLst>
                                            <p:cond delay="0"/>
                                          </p:stCondLst>
                                        </p:cTn>
                                        <p:tgtEl>
                                          <p:spTgt spid="18"/>
                                        </p:tgtEl>
                                        <p:attrNameLst>
                                          <p:attrName>style.visibility</p:attrName>
                                        </p:attrNameLst>
                                      </p:cBhvr>
                                      <p:to>
                                        <p:strVal val="visible"/>
                                      </p:to>
                                    </p:set>
                                    <p:animEffect transition="in" filter="barn(inVertical)">
                                      <p:cBhvr>
                                        <p:cTn id="40" dur="500"/>
                                        <p:tgtEl>
                                          <p:spTgt spid="18"/>
                                        </p:tgtEl>
                                      </p:cBhvr>
                                    </p:animEffect>
                                  </p:childTnLst>
                                </p:cTn>
                              </p:par>
                            </p:childTnLst>
                          </p:cTn>
                        </p:par>
                      </p:childTnLst>
                    </p:cTn>
                  </p:par>
                  <p:par>
                    <p:cTn id="41" fill="hold">
                      <p:stCondLst>
                        <p:cond delay="indefinite"/>
                      </p:stCondLst>
                      <p:childTnLst>
                        <p:par>
                          <p:cTn id="42" fill="hold">
                            <p:stCondLst>
                              <p:cond delay="0"/>
                            </p:stCondLst>
                            <p:childTnLst>
                              <p:par>
                                <p:cTn id="43" presetID="14" presetClass="entr" presetSubtype="10" fill="hold" nodeType="clickEffect">
                                  <p:stCondLst>
                                    <p:cond delay="0"/>
                                  </p:stCondLst>
                                  <p:childTnLst>
                                    <p:set>
                                      <p:cBhvr>
                                        <p:cTn id="44" dur="1" fill="hold">
                                          <p:stCondLst>
                                            <p:cond delay="0"/>
                                          </p:stCondLst>
                                        </p:cTn>
                                        <p:tgtEl>
                                          <p:spTgt spid="20"/>
                                        </p:tgtEl>
                                        <p:attrNameLst>
                                          <p:attrName>style.visibility</p:attrName>
                                        </p:attrNameLst>
                                      </p:cBhvr>
                                      <p:to>
                                        <p:strVal val="visible"/>
                                      </p:to>
                                    </p:set>
                                    <p:animEffect transition="in" filter="randombar(horizontal)">
                                      <p:cBhvr>
                                        <p:cTn id="45" dur="500"/>
                                        <p:tgtEl>
                                          <p:spTgt spid="20"/>
                                        </p:tgtEl>
                                      </p:cBhvr>
                                    </p:animEffect>
                                  </p:childTnLst>
                                </p:cTn>
                              </p:par>
                              <p:par>
                                <p:cTn id="46" presetID="14" presetClass="entr" presetSubtype="10" fill="hold" grpId="0" nodeType="withEffect">
                                  <p:stCondLst>
                                    <p:cond delay="0"/>
                                  </p:stCondLst>
                                  <p:childTnLst>
                                    <p:set>
                                      <p:cBhvr>
                                        <p:cTn id="47" dur="1" fill="hold">
                                          <p:stCondLst>
                                            <p:cond delay="0"/>
                                          </p:stCondLst>
                                        </p:cTn>
                                        <p:tgtEl>
                                          <p:spTgt spid="19"/>
                                        </p:tgtEl>
                                        <p:attrNameLst>
                                          <p:attrName>style.visibility</p:attrName>
                                        </p:attrNameLst>
                                      </p:cBhvr>
                                      <p:to>
                                        <p:strVal val="visible"/>
                                      </p:to>
                                    </p:set>
                                    <p:animEffect transition="in" filter="randombar(horizontal)">
                                      <p:cBhvr>
                                        <p:cTn id="48" dur="500"/>
                                        <p:tgtEl>
                                          <p:spTgt spid="19"/>
                                        </p:tgtEl>
                                      </p:cBhvr>
                                    </p:animEffect>
                                  </p:childTnLst>
                                </p:cTn>
                              </p:par>
                            </p:childTnLst>
                          </p:cTn>
                        </p:par>
                      </p:childTnLst>
                    </p:cTn>
                  </p:par>
                  <p:par>
                    <p:cTn id="49" fill="hold">
                      <p:stCondLst>
                        <p:cond delay="indefinite"/>
                      </p:stCondLst>
                      <p:childTnLst>
                        <p:par>
                          <p:cTn id="50" fill="hold">
                            <p:stCondLst>
                              <p:cond delay="0"/>
                            </p:stCondLst>
                            <p:childTnLst>
                              <p:par>
                                <p:cTn id="51" presetID="14" presetClass="entr" presetSubtype="10" fill="hold" nodeType="clickEffect">
                                  <p:stCondLst>
                                    <p:cond delay="0"/>
                                  </p:stCondLst>
                                  <p:childTnLst>
                                    <p:set>
                                      <p:cBhvr>
                                        <p:cTn id="52" dur="1" fill="hold">
                                          <p:stCondLst>
                                            <p:cond delay="0"/>
                                          </p:stCondLst>
                                        </p:cTn>
                                        <p:tgtEl>
                                          <p:spTgt spid="21"/>
                                        </p:tgtEl>
                                        <p:attrNameLst>
                                          <p:attrName>style.visibility</p:attrName>
                                        </p:attrNameLst>
                                      </p:cBhvr>
                                      <p:to>
                                        <p:strVal val="visible"/>
                                      </p:to>
                                    </p:set>
                                    <p:animEffect transition="in" filter="randombar(horizontal)">
                                      <p:cBhvr>
                                        <p:cTn id="53" dur="500"/>
                                        <p:tgtEl>
                                          <p:spTgt spid="21"/>
                                        </p:tgtEl>
                                      </p:cBhvr>
                                    </p:animEffect>
                                  </p:childTnLst>
                                </p:cTn>
                              </p:par>
                              <p:par>
                                <p:cTn id="54" presetID="14" presetClass="entr" presetSubtype="10" fill="hold" grpId="0" nodeType="withEffect">
                                  <p:stCondLst>
                                    <p:cond delay="0"/>
                                  </p:stCondLst>
                                  <p:childTnLst>
                                    <p:set>
                                      <p:cBhvr>
                                        <p:cTn id="55" dur="1" fill="hold">
                                          <p:stCondLst>
                                            <p:cond delay="0"/>
                                          </p:stCondLst>
                                        </p:cTn>
                                        <p:tgtEl>
                                          <p:spTgt spid="22"/>
                                        </p:tgtEl>
                                        <p:attrNameLst>
                                          <p:attrName>style.visibility</p:attrName>
                                        </p:attrNameLst>
                                      </p:cBhvr>
                                      <p:to>
                                        <p:strVal val="visible"/>
                                      </p:to>
                                    </p:set>
                                    <p:animEffect transition="in" filter="randombar(horizontal)">
                                      <p:cBhvr>
                                        <p:cTn id="56" dur="500"/>
                                        <p:tgtEl>
                                          <p:spTgt spid="22"/>
                                        </p:tgtEl>
                                      </p:cBhvr>
                                    </p:animEffect>
                                  </p:childTnLst>
                                </p:cTn>
                              </p:par>
                            </p:childTnLst>
                          </p:cTn>
                        </p:par>
                      </p:childTnLst>
                    </p:cTn>
                  </p:par>
                  <p:par>
                    <p:cTn id="57" fill="hold">
                      <p:stCondLst>
                        <p:cond delay="indefinite"/>
                      </p:stCondLst>
                      <p:childTnLst>
                        <p:par>
                          <p:cTn id="58" fill="hold">
                            <p:stCondLst>
                              <p:cond delay="0"/>
                            </p:stCondLst>
                            <p:childTnLst>
                              <p:par>
                                <p:cTn id="59" presetID="16" presetClass="entr" presetSubtype="21" fill="hold" grpId="0" nodeType="clickEffect">
                                  <p:stCondLst>
                                    <p:cond delay="0"/>
                                  </p:stCondLst>
                                  <p:childTnLst>
                                    <p:set>
                                      <p:cBhvr>
                                        <p:cTn id="60" dur="1" fill="hold">
                                          <p:stCondLst>
                                            <p:cond delay="0"/>
                                          </p:stCondLst>
                                        </p:cTn>
                                        <p:tgtEl>
                                          <p:spTgt spid="23"/>
                                        </p:tgtEl>
                                        <p:attrNameLst>
                                          <p:attrName>style.visibility</p:attrName>
                                        </p:attrNameLst>
                                      </p:cBhvr>
                                      <p:to>
                                        <p:strVal val="visible"/>
                                      </p:to>
                                    </p:set>
                                    <p:animEffect transition="in" filter="barn(inVertical)">
                                      <p:cBhvr>
                                        <p:cTn id="61" dur="500"/>
                                        <p:tgtEl>
                                          <p:spTgt spid="23"/>
                                        </p:tgtEl>
                                      </p:cBhvr>
                                    </p:animEffec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nodeType="clickEffect">
                                  <p:stCondLst>
                                    <p:cond delay="0"/>
                                  </p:stCondLst>
                                  <p:childTnLst>
                                    <p:set>
                                      <p:cBhvr>
                                        <p:cTn id="65" dur="1" fill="hold">
                                          <p:stCondLst>
                                            <p:cond delay="0"/>
                                          </p:stCondLst>
                                        </p:cTn>
                                        <p:tgtEl>
                                          <p:spTgt spid="25"/>
                                        </p:tgtEl>
                                        <p:attrNameLst>
                                          <p:attrName>style.visibility</p:attrName>
                                        </p:attrNameLst>
                                      </p:cBhvr>
                                      <p:to>
                                        <p:strVal val="visible"/>
                                      </p:to>
                                    </p:set>
                                  </p:childTnLst>
                                </p:cTn>
                              </p:par>
                              <p:par>
                                <p:cTn id="66" presetID="1" presetClass="entr" presetSubtype="0" fill="hold" grpId="0" nodeType="withEffect">
                                  <p:stCondLst>
                                    <p:cond delay="0"/>
                                  </p:stCondLst>
                                  <p:childTnLst>
                                    <p:set>
                                      <p:cBhvr>
                                        <p:cTn id="67" dur="1" fill="hold">
                                          <p:stCondLst>
                                            <p:cond delay="0"/>
                                          </p:stCondLst>
                                        </p:cTn>
                                        <p:tgtEl>
                                          <p:spTgt spid="24"/>
                                        </p:tgtEl>
                                        <p:attrNameLst>
                                          <p:attrName>style.visibility</p:attrName>
                                        </p:attrNameLst>
                                      </p:cBhvr>
                                      <p:to>
                                        <p:strVal val="visible"/>
                                      </p:to>
                                    </p:set>
                                  </p:childTnLst>
                                </p:cTn>
                              </p:par>
                            </p:childTnLst>
                          </p:cTn>
                        </p:par>
                      </p:childTnLst>
                    </p:cTn>
                  </p:par>
                  <p:par>
                    <p:cTn id="68" fill="hold">
                      <p:stCondLst>
                        <p:cond delay="indefinite"/>
                      </p:stCondLst>
                      <p:childTnLst>
                        <p:par>
                          <p:cTn id="69" fill="hold">
                            <p:stCondLst>
                              <p:cond delay="0"/>
                            </p:stCondLst>
                            <p:childTnLst>
                              <p:par>
                                <p:cTn id="70" presetID="1" presetClass="entr" presetSubtype="0" fill="hold" nodeType="clickEffect">
                                  <p:stCondLst>
                                    <p:cond delay="0"/>
                                  </p:stCondLst>
                                  <p:childTnLst>
                                    <p:set>
                                      <p:cBhvr>
                                        <p:cTn id="71" dur="1" fill="hold">
                                          <p:stCondLst>
                                            <p:cond delay="0"/>
                                          </p:stCondLst>
                                        </p:cTn>
                                        <p:tgtEl>
                                          <p:spTgt spid="26"/>
                                        </p:tgtEl>
                                        <p:attrNameLst>
                                          <p:attrName>style.visibility</p:attrName>
                                        </p:attrNameLst>
                                      </p:cBhvr>
                                      <p:to>
                                        <p:strVal val="visible"/>
                                      </p:to>
                                    </p:set>
                                  </p:childTnLst>
                                </p:cTn>
                              </p:par>
                              <p:par>
                                <p:cTn id="72" presetID="1" presetClass="entr" presetSubtype="0" fill="hold" grpId="0" nodeType="withEffect">
                                  <p:stCondLst>
                                    <p:cond delay="0"/>
                                  </p:stCondLst>
                                  <p:childTnLst>
                                    <p:set>
                                      <p:cBhvr>
                                        <p:cTn id="73" dur="1" fill="hold">
                                          <p:stCondLst>
                                            <p:cond delay="0"/>
                                          </p:stCondLst>
                                        </p:cTn>
                                        <p:tgtEl>
                                          <p:spTgt spid="27"/>
                                        </p:tgtEl>
                                        <p:attrNameLst>
                                          <p:attrName>style.visibility</p:attrName>
                                        </p:attrNameLst>
                                      </p:cBhvr>
                                      <p:to>
                                        <p:strVal val="visible"/>
                                      </p:to>
                                    </p:set>
                                  </p:childTnLst>
                                </p:cTn>
                              </p:par>
                            </p:childTnLst>
                          </p:cTn>
                        </p:par>
                      </p:childTnLst>
                    </p:cTn>
                  </p:par>
                  <p:par>
                    <p:cTn id="74" fill="hold">
                      <p:stCondLst>
                        <p:cond delay="indefinite"/>
                      </p:stCondLst>
                      <p:childTnLst>
                        <p:par>
                          <p:cTn id="75" fill="hold">
                            <p:stCondLst>
                              <p:cond delay="0"/>
                            </p:stCondLst>
                            <p:childTnLst>
                              <p:par>
                                <p:cTn id="76" presetID="16" presetClass="entr" presetSubtype="21" fill="hold" grpId="0" nodeType="clickEffect">
                                  <p:stCondLst>
                                    <p:cond delay="0"/>
                                  </p:stCondLst>
                                  <p:childTnLst>
                                    <p:set>
                                      <p:cBhvr>
                                        <p:cTn id="77" dur="1" fill="hold">
                                          <p:stCondLst>
                                            <p:cond delay="0"/>
                                          </p:stCondLst>
                                        </p:cTn>
                                        <p:tgtEl>
                                          <p:spTgt spid="28"/>
                                        </p:tgtEl>
                                        <p:attrNameLst>
                                          <p:attrName>style.visibility</p:attrName>
                                        </p:attrNameLst>
                                      </p:cBhvr>
                                      <p:to>
                                        <p:strVal val="visible"/>
                                      </p:to>
                                    </p:set>
                                    <p:animEffect transition="in" filter="barn(inVertical)">
                                      <p:cBhvr>
                                        <p:cTn id="78" dur="500"/>
                                        <p:tgtEl>
                                          <p:spTgt spid="28"/>
                                        </p:tgtEl>
                                      </p:cBhvr>
                                    </p:animEffect>
                                  </p:childTnLst>
                                </p:cTn>
                              </p:par>
                            </p:childTnLst>
                          </p:cTn>
                        </p:par>
                      </p:childTnLst>
                    </p:cTn>
                  </p:par>
                  <p:par>
                    <p:cTn id="79" fill="hold">
                      <p:stCondLst>
                        <p:cond delay="indefinite"/>
                      </p:stCondLst>
                      <p:childTnLst>
                        <p:par>
                          <p:cTn id="80" fill="hold">
                            <p:stCondLst>
                              <p:cond delay="0"/>
                            </p:stCondLst>
                            <p:childTnLst>
                              <p:par>
                                <p:cTn id="81" presetID="10" presetClass="entr" presetSubtype="0" fill="hold" nodeType="clickEffect">
                                  <p:stCondLst>
                                    <p:cond delay="0"/>
                                  </p:stCondLst>
                                  <p:childTnLst>
                                    <p:set>
                                      <p:cBhvr>
                                        <p:cTn id="82" dur="1" fill="hold">
                                          <p:stCondLst>
                                            <p:cond delay="0"/>
                                          </p:stCondLst>
                                        </p:cTn>
                                        <p:tgtEl>
                                          <p:spTgt spid="30"/>
                                        </p:tgtEl>
                                        <p:attrNameLst>
                                          <p:attrName>style.visibility</p:attrName>
                                        </p:attrNameLst>
                                      </p:cBhvr>
                                      <p:to>
                                        <p:strVal val="visible"/>
                                      </p:to>
                                    </p:set>
                                    <p:animEffect transition="in" filter="fade">
                                      <p:cBhvr>
                                        <p:cTn id="83" dur="500"/>
                                        <p:tgtEl>
                                          <p:spTgt spid="30"/>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29"/>
                                        </p:tgtEl>
                                        <p:attrNameLst>
                                          <p:attrName>style.visibility</p:attrName>
                                        </p:attrNameLst>
                                      </p:cBhvr>
                                      <p:to>
                                        <p:strVal val="visible"/>
                                      </p:to>
                                    </p:set>
                                    <p:animEffect transition="in" filter="fade">
                                      <p:cBhvr>
                                        <p:cTn id="86" dur="500"/>
                                        <p:tgtEl>
                                          <p:spTgt spid="29"/>
                                        </p:tgtEl>
                                      </p:cBhvr>
                                    </p:animEffect>
                                  </p:childTnLst>
                                </p:cTn>
                              </p:par>
                            </p:childTnLst>
                          </p:cTn>
                        </p:par>
                      </p:childTnLst>
                    </p:cTn>
                  </p:par>
                  <p:par>
                    <p:cTn id="87" fill="hold">
                      <p:stCondLst>
                        <p:cond delay="indefinite"/>
                      </p:stCondLst>
                      <p:childTnLst>
                        <p:par>
                          <p:cTn id="88" fill="hold">
                            <p:stCondLst>
                              <p:cond delay="0"/>
                            </p:stCondLst>
                            <p:childTnLst>
                              <p:par>
                                <p:cTn id="89" presetID="10" presetClass="entr" presetSubtype="0" fill="hold" nodeType="clickEffect">
                                  <p:stCondLst>
                                    <p:cond delay="0"/>
                                  </p:stCondLst>
                                  <p:childTnLst>
                                    <p:set>
                                      <p:cBhvr>
                                        <p:cTn id="90" dur="1" fill="hold">
                                          <p:stCondLst>
                                            <p:cond delay="0"/>
                                          </p:stCondLst>
                                        </p:cTn>
                                        <p:tgtEl>
                                          <p:spTgt spid="31"/>
                                        </p:tgtEl>
                                        <p:attrNameLst>
                                          <p:attrName>style.visibility</p:attrName>
                                        </p:attrNameLst>
                                      </p:cBhvr>
                                      <p:to>
                                        <p:strVal val="visible"/>
                                      </p:to>
                                    </p:set>
                                    <p:animEffect transition="in" filter="fade">
                                      <p:cBhvr>
                                        <p:cTn id="91" dur="500"/>
                                        <p:tgtEl>
                                          <p:spTgt spid="31"/>
                                        </p:tgtEl>
                                      </p:cBhvr>
                                    </p:animEffect>
                                  </p:childTnLst>
                                </p:cTn>
                              </p:par>
                              <p:par>
                                <p:cTn id="92" presetID="10" presetClass="entr" presetSubtype="0" fill="hold" grpId="0" nodeType="withEffect">
                                  <p:stCondLst>
                                    <p:cond delay="0"/>
                                  </p:stCondLst>
                                  <p:childTnLst>
                                    <p:set>
                                      <p:cBhvr>
                                        <p:cTn id="93" dur="1" fill="hold">
                                          <p:stCondLst>
                                            <p:cond delay="0"/>
                                          </p:stCondLst>
                                        </p:cTn>
                                        <p:tgtEl>
                                          <p:spTgt spid="32"/>
                                        </p:tgtEl>
                                        <p:attrNameLst>
                                          <p:attrName>style.visibility</p:attrName>
                                        </p:attrNameLst>
                                      </p:cBhvr>
                                      <p:to>
                                        <p:strVal val="visible"/>
                                      </p:to>
                                    </p:set>
                                    <p:animEffect transition="in" filter="fade">
                                      <p:cBhvr>
                                        <p:cTn id="94" dur="500"/>
                                        <p:tgtEl>
                                          <p:spTgt spid="32"/>
                                        </p:tgtEl>
                                      </p:cBhvr>
                                    </p:animEffect>
                                  </p:childTnLst>
                                </p:cTn>
                              </p:par>
                            </p:childTnLst>
                          </p:cTn>
                        </p:par>
                      </p:childTnLst>
                    </p:cTn>
                  </p:par>
                  <p:par>
                    <p:cTn id="95" fill="hold">
                      <p:stCondLst>
                        <p:cond delay="indefinite"/>
                      </p:stCondLst>
                      <p:childTnLst>
                        <p:par>
                          <p:cTn id="96" fill="hold">
                            <p:stCondLst>
                              <p:cond delay="0"/>
                            </p:stCondLst>
                            <p:childTnLst>
                              <p:par>
                                <p:cTn id="97" presetID="16" presetClass="entr" presetSubtype="21" fill="hold" grpId="0" nodeType="clickEffect">
                                  <p:stCondLst>
                                    <p:cond delay="0"/>
                                  </p:stCondLst>
                                  <p:childTnLst>
                                    <p:set>
                                      <p:cBhvr>
                                        <p:cTn id="98" dur="1" fill="hold">
                                          <p:stCondLst>
                                            <p:cond delay="0"/>
                                          </p:stCondLst>
                                        </p:cTn>
                                        <p:tgtEl>
                                          <p:spTgt spid="33"/>
                                        </p:tgtEl>
                                        <p:attrNameLst>
                                          <p:attrName>style.visibility</p:attrName>
                                        </p:attrNameLst>
                                      </p:cBhvr>
                                      <p:to>
                                        <p:strVal val="visible"/>
                                      </p:to>
                                    </p:set>
                                    <p:animEffect transition="in" filter="barn(inVertical)">
                                      <p:cBhvr>
                                        <p:cTn id="99" dur="500"/>
                                        <p:tgtEl>
                                          <p:spTgt spid="33"/>
                                        </p:tgtEl>
                                      </p:cBhvr>
                                    </p:animEffect>
                                  </p:childTnLst>
                                </p:cTn>
                              </p:par>
                            </p:childTnLst>
                          </p:cTn>
                        </p:par>
                      </p:childTnLst>
                    </p:cTn>
                  </p:par>
                  <p:par>
                    <p:cTn id="100" fill="hold">
                      <p:stCondLst>
                        <p:cond delay="indefinite"/>
                      </p:stCondLst>
                      <p:childTnLst>
                        <p:par>
                          <p:cTn id="101" fill="hold">
                            <p:stCondLst>
                              <p:cond delay="0"/>
                            </p:stCondLst>
                            <p:childTnLst>
                              <p:par>
                                <p:cTn id="102" presetID="14" presetClass="entr" presetSubtype="10" fill="hold" nodeType="clickEffect">
                                  <p:stCondLst>
                                    <p:cond delay="0"/>
                                  </p:stCondLst>
                                  <p:childTnLst>
                                    <p:set>
                                      <p:cBhvr>
                                        <p:cTn id="103" dur="1" fill="hold">
                                          <p:stCondLst>
                                            <p:cond delay="0"/>
                                          </p:stCondLst>
                                        </p:cTn>
                                        <p:tgtEl>
                                          <p:spTgt spid="35"/>
                                        </p:tgtEl>
                                        <p:attrNameLst>
                                          <p:attrName>style.visibility</p:attrName>
                                        </p:attrNameLst>
                                      </p:cBhvr>
                                      <p:to>
                                        <p:strVal val="visible"/>
                                      </p:to>
                                    </p:set>
                                    <p:animEffect transition="in" filter="randombar(horizontal)">
                                      <p:cBhvr>
                                        <p:cTn id="104" dur="500"/>
                                        <p:tgtEl>
                                          <p:spTgt spid="35"/>
                                        </p:tgtEl>
                                      </p:cBhvr>
                                    </p:animEffect>
                                  </p:childTnLst>
                                </p:cTn>
                              </p:par>
                              <p:par>
                                <p:cTn id="105" presetID="14" presetClass="entr" presetSubtype="10" fill="hold" grpId="0" nodeType="withEffect">
                                  <p:stCondLst>
                                    <p:cond delay="0"/>
                                  </p:stCondLst>
                                  <p:childTnLst>
                                    <p:set>
                                      <p:cBhvr>
                                        <p:cTn id="106" dur="1" fill="hold">
                                          <p:stCondLst>
                                            <p:cond delay="0"/>
                                          </p:stCondLst>
                                        </p:cTn>
                                        <p:tgtEl>
                                          <p:spTgt spid="34"/>
                                        </p:tgtEl>
                                        <p:attrNameLst>
                                          <p:attrName>style.visibility</p:attrName>
                                        </p:attrNameLst>
                                      </p:cBhvr>
                                      <p:to>
                                        <p:strVal val="visible"/>
                                      </p:to>
                                    </p:set>
                                    <p:animEffect transition="in" filter="randombar(horizontal)">
                                      <p:cBhvr>
                                        <p:cTn id="107" dur="500"/>
                                        <p:tgtEl>
                                          <p:spTgt spid="34"/>
                                        </p:tgtEl>
                                      </p:cBhvr>
                                    </p:animEffect>
                                  </p:childTnLst>
                                </p:cTn>
                              </p:par>
                            </p:childTnLst>
                          </p:cTn>
                        </p:par>
                      </p:childTnLst>
                    </p:cTn>
                  </p:par>
                  <p:par>
                    <p:cTn id="108" fill="hold">
                      <p:stCondLst>
                        <p:cond delay="indefinite"/>
                      </p:stCondLst>
                      <p:childTnLst>
                        <p:par>
                          <p:cTn id="109" fill="hold">
                            <p:stCondLst>
                              <p:cond delay="0"/>
                            </p:stCondLst>
                            <p:childTnLst>
                              <p:par>
                                <p:cTn id="110" presetID="14" presetClass="entr" presetSubtype="10" fill="hold" nodeType="clickEffect">
                                  <p:stCondLst>
                                    <p:cond delay="0"/>
                                  </p:stCondLst>
                                  <p:childTnLst>
                                    <p:set>
                                      <p:cBhvr>
                                        <p:cTn id="111" dur="1" fill="hold">
                                          <p:stCondLst>
                                            <p:cond delay="0"/>
                                          </p:stCondLst>
                                        </p:cTn>
                                        <p:tgtEl>
                                          <p:spTgt spid="36"/>
                                        </p:tgtEl>
                                        <p:attrNameLst>
                                          <p:attrName>style.visibility</p:attrName>
                                        </p:attrNameLst>
                                      </p:cBhvr>
                                      <p:to>
                                        <p:strVal val="visible"/>
                                      </p:to>
                                    </p:set>
                                    <p:animEffect transition="in" filter="randombar(horizontal)">
                                      <p:cBhvr>
                                        <p:cTn id="112" dur="500"/>
                                        <p:tgtEl>
                                          <p:spTgt spid="36"/>
                                        </p:tgtEl>
                                      </p:cBhvr>
                                    </p:animEffect>
                                  </p:childTnLst>
                                </p:cTn>
                              </p:par>
                              <p:par>
                                <p:cTn id="113" presetID="14" presetClass="entr" presetSubtype="10" fill="hold" grpId="0" nodeType="withEffect">
                                  <p:stCondLst>
                                    <p:cond delay="0"/>
                                  </p:stCondLst>
                                  <p:childTnLst>
                                    <p:set>
                                      <p:cBhvr>
                                        <p:cTn id="114" dur="1" fill="hold">
                                          <p:stCondLst>
                                            <p:cond delay="0"/>
                                          </p:stCondLst>
                                        </p:cTn>
                                        <p:tgtEl>
                                          <p:spTgt spid="37"/>
                                        </p:tgtEl>
                                        <p:attrNameLst>
                                          <p:attrName>style.visibility</p:attrName>
                                        </p:attrNameLst>
                                      </p:cBhvr>
                                      <p:to>
                                        <p:strVal val="visible"/>
                                      </p:to>
                                    </p:set>
                                    <p:animEffect transition="in" filter="randombar(horizontal)">
                                      <p:cBhvr>
                                        <p:cTn id="115"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2" grpId="0"/>
      <p:bldP spid="13" grpId="0"/>
      <p:bldP spid="14" grpId="0"/>
      <p:bldP spid="17" grpId="0"/>
      <p:bldP spid="18" grpId="0"/>
      <p:bldP spid="19" grpId="0"/>
      <p:bldP spid="22" grpId="0"/>
      <p:bldP spid="23" grpId="0"/>
      <p:bldP spid="24" grpId="0"/>
      <p:bldP spid="27" grpId="0"/>
      <p:bldP spid="28" grpId="0"/>
      <p:bldP spid="29" grpId="0"/>
      <p:bldP spid="32" grpId="0"/>
      <p:bldP spid="33" grpId="0"/>
      <p:bldP spid="34" grpId="0"/>
      <p:bldP spid="37"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17694" y="411510"/>
            <a:ext cx="702078" cy="553998"/>
          </a:xfrm>
          <a:prstGeom prst="rect">
            <a:avLst/>
          </a:prstGeom>
          <a:noFill/>
        </p:spPr>
        <p:txBody>
          <a:bodyPr wrap="square" rtlCol="0">
            <a:spAutoFit/>
          </a:bodyPr>
          <a:lstStyle/>
          <a:p>
            <a:r>
              <a:rPr lang="en-US" altLang="zh-CN" sz="3000" dirty="0"/>
              <a:t>27</a:t>
            </a:r>
            <a:endParaRPr lang="zh-CN" altLang="en-US" sz="3000" dirty="0"/>
          </a:p>
        </p:txBody>
      </p:sp>
      <p:sp>
        <p:nvSpPr>
          <p:cNvPr id="6" name="TextBox 5"/>
          <p:cNvSpPr txBox="1"/>
          <p:nvPr/>
        </p:nvSpPr>
        <p:spPr>
          <a:xfrm>
            <a:off x="1466655" y="1077616"/>
            <a:ext cx="1161129" cy="553998"/>
          </a:xfrm>
          <a:prstGeom prst="rect">
            <a:avLst/>
          </a:prstGeom>
          <a:noFill/>
        </p:spPr>
        <p:txBody>
          <a:bodyPr wrap="square" rtlCol="0">
            <a:spAutoFit/>
          </a:bodyPr>
          <a:lstStyle/>
          <a:p>
            <a:r>
              <a:rPr lang="zh-CN" altLang="en-US" sz="3000" dirty="0">
                <a:latin typeface="微软雅黑" pitchFamily="34" charset="-122"/>
                <a:ea typeface="微软雅黑" pitchFamily="34" charset="-122"/>
              </a:rPr>
              <a:t>二十</a:t>
            </a:r>
          </a:p>
        </p:txBody>
      </p:sp>
      <p:cxnSp>
        <p:nvCxnSpPr>
          <p:cNvPr id="9" name="直接箭头连接符 8"/>
          <p:cNvCxnSpPr/>
          <p:nvPr/>
        </p:nvCxnSpPr>
        <p:spPr>
          <a:xfrm flipH="1">
            <a:off x="1817694" y="843558"/>
            <a:ext cx="108012" cy="3240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直接箭头连接符 10"/>
          <p:cNvCxnSpPr/>
          <p:nvPr/>
        </p:nvCxnSpPr>
        <p:spPr>
          <a:xfrm>
            <a:off x="2168733" y="843558"/>
            <a:ext cx="351039" cy="3240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2249742" y="1077617"/>
            <a:ext cx="540060" cy="761747"/>
          </a:xfrm>
          <a:prstGeom prst="rect">
            <a:avLst/>
          </a:prstGeom>
          <a:noFill/>
        </p:spPr>
        <p:txBody>
          <a:bodyPr wrap="square" rtlCol="0">
            <a:spAutoFit/>
          </a:bodyPr>
          <a:lstStyle/>
          <a:p>
            <a:pPr lvl="0"/>
            <a:r>
              <a:rPr lang="zh-CN" altLang="en-US" sz="3000" dirty="0">
                <a:solidFill>
                  <a:prstClr val="black"/>
                </a:solidFill>
                <a:latin typeface="微软雅黑" pitchFamily="34" charset="-122"/>
                <a:ea typeface="微软雅黑" pitchFamily="34" charset="-122"/>
              </a:rPr>
              <a:t>七</a:t>
            </a:r>
          </a:p>
          <a:p>
            <a:endParaRPr lang="zh-CN" altLang="en-US" sz="1350" dirty="0"/>
          </a:p>
        </p:txBody>
      </p:sp>
      <p:sp>
        <p:nvSpPr>
          <p:cNvPr id="13" name="TextBox 12"/>
          <p:cNvSpPr txBox="1"/>
          <p:nvPr/>
        </p:nvSpPr>
        <p:spPr>
          <a:xfrm>
            <a:off x="3977934" y="411510"/>
            <a:ext cx="702078" cy="553998"/>
          </a:xfrm>
          <a:prstGeom prst="rect">
            <a:avLst/>
          </a:prstGeom>
          <a:noFill/>
        </p:spPr>
        <p:txBody>
          <a:bodyPr wrap="square" rtlCol="0">
            <a:spAutoFit/>
          </a:bodyPr>
          <a:lstStyle/>
          <a:p>
            <a:r>
              <a:rPr lang="en-US" altLang="zh-CN" sz="3000" dirty="0"/>
              <a:t>28</a:t>
            </a:r>
            <a:endParaRPr lang="zh-CN" altLang="en-US" sz="3000" dirty="0"/>
          </a:p>
        </p:txBody>
      </p:sp>
      <p:sp>
        <p:nvSpPr>
          <p:cNvPr id="14" name="TextBox 13"/>
          <p:cNvSpPr txBox="1"/>
          <p:nvPr/>
        </p:nvSpPr>
        <p:spPr>
          <a:xfrm>
            <a:off x="3626895" y="1077616"/>
            <a:ext cx="1161129" cy="553998"/>
          </a:xfrm>
          <a:prstGeom prst="rect">
            <a:avLst/>
          </a:prstGeom>
          <a:noFill/>
        </p:spPr>
        <p:txBody>
          <a:bodyPr wrap="square" rtlCol="0">
            <a:spAutoFit/>
          </a:bodyPr>
          <a:lstStyle/>
          <a:p>
            <a:r>
              <a:rPr lang="zh-CN" altLang="en-US" sz="3000" dirty="0">
                <a:latin typeface="微软雅黑" pitchFamily="34" charset="-122"/>
                <a:ea typeface="微软雅黑" pitchFamily="34" charset="-122"/>
              </a:rPr>
              <a:t>二十</a:t>
            </a:r>
          </a:p>
        </p:txBody>
      </p:sp>
      <p:cxnSp>
        <p:nvCxnSpPr>
          <p:cNvPr id="15" name="直接箭头连接符 14"/>
          <p:cNvCxnSpPr/>
          <p:nvPr/>
        </p:nvCxnSpPr>
        <p:spPr>
          <a:xfrm flipH="1">
            <a:off x="3977934" y="843558"/>
            <a:ext cx="108012" cy="3240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直接箭头连接符 15"/>
          <p:cNvCxnSpPr/>
          <p:nvPr/>
        </p:nvCxnSpPr>
        <p:spPr>
          <a:xfrm>
            <a:off x="4328973" y="843558"/>
            <a:ext cx="351039" cy="3240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4409982" y="1077617"/>
            <a:ext cx="540060" cy="761747"/>
          </a:xfrm>
          <a:prstGeom prst="rect">
            <a:avLst/>
          </a:prstGeom>
          <a:noFill/>
        </p:spPr>
        <p:txBody>
          <a:bodyPr wrap="square" rtlCol="0">
            <a:spAutoFit/>
          </a:bodyPr>
          <a:lstStyle/>
          <a:p>
            <a:pPr lvl="0"/>
            <a:r>
              <a:rPr lang="zh-CN" altLang="en-US" sz="3000" dirty="0">
                <a:solidFill>
                  <a:prstClr val="black"/>
                </a:solidFill>
                <a:latin typeface="微软雅黑" pitchFamily="34" charset="-122"/>
                <a:ea typeface="微软雅黑" pitchFamily="34" charset="-122"/>
              </a:rPr>
              <a:t>八</a:t>
            </a:r>
          </a:p>
          <a:p>
            <a:endParaRPr lang="zh-CN" altLang="en-US" sz="1350" dirty="0"/>
          </a:p>
        </p:txBody>
      </p:sp>
      <p:sp>
        <p:nvSpPr>
          <p:cNvPr id="18" name="TextBox 17"/>
          <p:cNvSpPr txBox="1"/>
          <p:nvPr/>
        </p:nvSpPr>
        <p:spPr>
          <a:xfrm>
            <a:off x="6138174" y="411510"/>
            <a:ext cx="702078" cy="553998"/>
          </a:xfrm>
          <a:prstGeom prst="rect">
            <a:avLst/>
          </a:prstGeom>
          <a:noFill/>
        </p:spPr>
        <p:txBody>
          <a:bodyPr wrap="square" rtlCol="0">
            <a:spAutoFit/>
          </a:bodyPr>
          <a:lstStyle/>
          <a:p>
            <a:r>
              <a:rPr lang="en-US" altLang="zh-CN" sz="3000" dirty="0"/>
              <a:t>31</a:t>
            </a:r>
            <a:endParaRPr lang="zh-CN" altLang="en-US" sz="3000" dirty="0"/>
          </a:p>
        </p:txBody>
      </p:sp>
      <p:sp>
        <p:nvSpPr>
          <p:cNvPr id="19" name="TextBox 18"/>
          <p:cNvSpPr txBox="1"/>
          <p:nvPr/>
        </p:nvSpPr>
        <p:spPr>
          <a:xfrm>
            <a:off x="5787135" y="1077616"/>
            <a:ext cx="1161129" cy="553998"/>
          </a:xfrm>
          <a:prstGeom prst="rect">
            <a:avLst/>
          </a:prstGeom>
          <a:noFill/>
        </p:spPr>
        <p:txBody>
          <a:bodyPr wrap="square" rtlCol="0">
            <a:spAutoFit/>
          </a:bodyPr>
          <a:lstStyle/>
          <a:p>
            <a:r>
              <a:rPr lang="zh-CN" altLang="en-US" sz="3000" dirty="0">
                <a:latin typeface="微软雅黑" pitchFamily="34" charset="-122"/>
                <a:ea typeface="微软雅黑" pitchFamily="34" charset="-122"/>
              </a:rPr>
              <a:t>三十</a:t>
            </a:r>
          </a:p>
        </p:txBody>
      </p:sp>
      <p:cxnSp>
        <p:nvCxnSpPr>
          <p:cNvPr id="20" name="直接箭头连接符 19"/>
          <p:cNvCxnSpPr/>
          <p:nvPr/>
        </p:nvCxnSpPr>
        <p:spPr>
          <a:xfrm flipH="1">
            <a:off x="6138174" y="843558"/>
            <a:ext cx="108012" cy="3240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直接箭头连接符 20"/>
          <p:cNvCxnSpPr/>
          <p:nvPr/>
        </p:nvCxnSpPr>
        <p:spPr>
          <a:xfrm>
            <a:off x="6489213" y="843558"/>
            <a:ext cx="351039" cy="3240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6570222" y="1077617"/>
            <a:ext cx="540060" cy="761747"/>
          </a:xfrm>
          <a:prstGeom prst="rect">
            <a:avLst/>
          </a:prstGeom>
          <a:noFill/>
        </p:spPr>
        <p:txBody>
          <a:bodyPr wrap="square" rtlCol="0">
            <a:spAutoFit/>
          </a:bodyPr>
          <a:lstStyle/>
          <a:p>
            <a:pPr lvl="0"/>
            <a:r>
              <a:rPr lang="zh-CN" altLang="en-US" sz="3000" dirty="0">
                <a:solidFill>
                  <a:prstClr val="black"/>
                </a:solidFill>
                <a:latin typeface="微软雅黑" pitchFamily="34" charset="-122"/>
                <a:ea typeface="微软雅黑" pitchFamily="34" charset="-122"/>
              </a:rPr>
              <a:t>一</a:t>
            </a:r>
          </a:p>
          <a:p>
            <a:endParaRPr lang="zh-CN" altLang="en-US" sz="1350" dirty="0"/>
          </a:p>
        </p:txBody>
      </p:sp>
      <p:sp>
        <p:nvSpPr>
          <p:cNvPr id="23" name="TextBox 22"/>
          <p:cNvSpPr txBox="1"/>
          <p:nvPr/>
        </p:nvSpPr>
        <p:spPr>
          <a:xfrm>
            <a:off x="1826961" y="2193708"/>
            <a:ext cx="702078" cy="553998"/>
          </a:xfrm>
          <a:prstGeom prst="rect">
            <a:avLst/>
          </a:prstGeom>
          <a:noFill/>
        </p:spPr>
        <p:txBody>
          <a:bodyPr wrap="square" rtlCol="0">
            <a:spAutoFit/>
          </a:bodyPr>
          <a:lstStyle/>
          <a:p>
            <a:r>
              <a:rPr lang="en-US" altLang="zh-CN" sz="3000" dirty="0"/>
              <a:t>96</a:t>
            </a:r>
            <a:endParaRPr lang="zh-CN" altLang="en-US" sz="3000" dirty="0"/>
          </a:p>
        </p:txBody>
      </p:sp>
      <p:sp>
        <p:nvSpPr>
          <p:cNvPr id="24" name="TextBox 23"/>
          <p:cNvSpPr txBox="1"/>
          <p:nvPr/>
        </p:nvSpPr>
        <p:spPr>
          <a:xfrm>
            <a:off x="1475922" y="2859814"/>
            <a:ext cx="1161129" cy="553998"/>
          </a:xfrm>
          <a:prstGeom prst="rect">
            <a:avLst/>
          </a:prstGeom>
          <a:noFill/>
        </p:spPr>
        <p:txBody>
          <a:bodyPr wrap="square" rtlCol="0">
            <a:spAutoFit/>
          </a:bodyPr>
          <a:lstStyle/>
          <a:p>
            <a:r>
              <a:rPr lang="zh-CN" altLang="en-US" sz="3000" dirty="0">
                <a:latin typeface="微软雅黑" pitchFamily="34" charset="-122"/>
                <a:ea typeface="微软雅黑" pitchFamily="34" charset="-122"/>
              </a:rPr>
              <a:t>九十</a:t>
            </a:r>
          </a:p>
        </p:txBody>
      </p:sp>
      <p:cxnSp>
        <p:nvCxnSpPr>
          <p:cNvPr id="25" name="直接箭头连接符 24"/>
          <p:cNvCxnSpPr/>
          <p:nvPr/>
        </p:nvCxnSpPr>
        <p:spPr>
          <a:xfrm flipH="1">
            <a:off x="1826961" y="2625756"/>
            <a:ext cx="108012" cy="3240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直接箭头连接符 25"/>
          <p:cNvCxnSpPr/>
          <p:nvPr/>
        </p:nvCxnSpPr>
        <p:spPr>
          <a:xfrm>
            <a:off x="2178000" y="2625756"/>
            <a:ext cx="351039" cy="3240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a:off x="2259009" y="2859815"/>
            <a:ext cx="540060" cy="761747"/>
          </a:xfrm>
          <a:prstGeom prst="rect">
            <a:avLst/>
          </a:prstGeom>
          <a:noFill/>
        </p:spPr>
        <p:txBody>
          <a:bodyPr wrap="square" rtlCol="0">
            <a:spAutoFit/>
          </a:bodyPr>
          <a:lstStyle/>
          <a:p>
            <a:pPr lvl="0"/>
            <a:r>
              <a:rPr lang="zh-CN" altLang="en-US" sz="3000" dirty="0">
                <a:solidFill>
                  <a:prstClr val="black"/>
                </a:solidFill>
                <a:latin typeface="微软雅黑" pitchFamily="34" charset="-122"/>
                <a:ea typeface="微软雅黑" pitchFamily="34" charset="-122"/>
              </a:rPr>
              <a:t>六</a:t>
            </a:r>
          </a:p>
          <a:p>
            <a:endParaRPr lang="zh-CN" altLang="en-US" sz="1350" dirty="0"/>
          </a:p>
        </p:txBody>
      </p:sp>
      <p:sp>
        <p:nvSpPr>
          <p:cNvPr id="28" name="TextBox 27"/>
          <p:cNvSpPr txBox="1"/>
          <p:nvPr/>
        </p:nvSpPr>
        <p:spPr>
          <a:xfrm>
            <a:off x="3977934" y="2193708"/>
            <a:ext cx="702078" cy="553998"/>
          </a:xfrm>
          <a:prstGeom prst="rect">
            <a:avLst/>
          </a:prstGeom>
          <a:noFill/>
        </p:spPr>
        <p:txBody>
          <a:bodyPr wrap="square" rtlCol="0">
            <a:spAutoFit/>
          </a:bodyPr>
          <a:lstStyle/>
          <a:p>
            <a:r>
              <a:rPr lang="en-US" altLang="zh-CN" sz="3000" dirty="0"/>
              <a:t>45</a:t>
            </a:r>
            <a:endParaRPr lang="zh-CN" altLang="en-US" sz="3000" dirty="0"/>
          </a:p>
        </p:txBody>
      </p:sp>
      <p:sp>
        <p:nvSpPr>
          <p:cNvPr id="29" name="TextBox 28"/>
          <p:cNvSpPr txBox="1"/>
          <p:nvPr/>
        </p:nvSpPr>
        <p:spPr>
          <a:xfrm>
            <a:off x="3626895" y="2859814"/>
            <a:ext cx="1161129" cy="553998"/>
          </a:xfrm>
          <a:prstGeom prst="rect">
            <a:avLst/>
          </a:prstGeom>
          <a:noFill/>
        </p:spPr>
        <p:txBody>
          <a:bodyPr wrap="square" rtlCol="0">
            <a:spAutoFit/>
          </a:bodyPr>
          <a:lstStyle/>
          <a:p>
            <a:r>
              <a:rPr lang="zh-CN" altLang="en-US" sz="3000" dirty="0">
                <a:latin typeface="微软雅黑" pitchFamily="34" charset="-122"/>
                <a:ea typeface="微软雅黑" pitchFamily="34" charset="-122"/>
              </a:rPr>
              <a:t>四十</a:t>
            </a:r>
          </a:p>
        </p:txBody>
      </p:sp>
      <p:cxnSp>
        <p:nvCxnSpPr>
          <p:cNvPr id="30" name="直接箭头连接符 29"/>
          <p:cNvCxnSpPr/>
          <p:nvPr/>
        </p:nvCxnSpPr>
        <p:spPr>
          <a:xfrm flipH="1">
            <a:off x="3977934" y="2625756"/>
            <a:ext cx="108012" cy="3240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1" name="直接箭头连接符 30"/>
          <p:cNvCxnSpPr/>
          <p:nvPr/>
        </p:nvCxnSpPr>
        <p:spPr>
          <a:xfrm>
            <a:off x="4328973" y="2625756"/>
            <a:ext cx="351039" cy="3240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4409982" y="2859815"/>
            <a:ext cx="540060" cy="761747"/>
          </a:xfrm>
          <a:prstGeom prst="rect">
            <a:avLst/>
          </a:prstGeom>
          <a:noFill/>
        </p:spPr>
        <p:txBody>
          <a:bodyPr wrap="square" rtlCol="0">
            <a:spAutoFit/>
          </a:bodyPr>
          <a:lstStyle/>
          <a:p>
            <a:pPr lvl="0"/>
            <a:r>
              <a:rPr lang="zh-CN" altLang="en-US" sz="3000" dirty="0">
                <a:solidFill>
                  <a:prstClr val="black"/>
                </a:solidFill>
                <a:latin typeface="微软雅黑" pitchFamily="34" charset="-122"/>
                <a:ea typeface="微软雅黑" pitchFamily="34" charset="-122"/>
              </a:rPr>
              <a:t>五</a:t>
            </a:r>
          </a:p>
          <a:p>
            <a:endParaRPr lang="zh-CN" altLang="en-US" sz="1350" dirty="0"/>
          </a:p>
        </p:txBody>
      </p:sp>
      <p:sp>
        <p:nvSpPr>
          <p:cNvPr id="33" name="TextBox 32"/>
          <p:cNvSpPr txBox="1"/>
          <p:nvPr/>
        </p:nvSpPr>
        <p:spPr>
          <a:xfrm>
            <a:off x="6138174" y="2193708"/>
            <a:ext cx="702078" cy="553998"/>
          </a:xfrm>
          <a:prstGeom prst="rect">
            <a:avLst/>
          </a:prstGeom>
          <a:noFill/>
        </p:spPr>
        <p:txBody>
          <a:bodyPr wrap="square" rtlCol="0">
            <a:spAutoFit/>
          </a:bodyPr>
          <a:lstStyle/>
          <a:p>
            <a:r>
              <a:rPr lang="en-US" altLang="zh-CN" sz="3000" dirty="0"/>
              <a:t>87</a:t>
            </a:r>
            <a:endParaRPr lang="zh-CN" altLang="en-US" sz="3000" dirty="0"/>
          </a:p>
        </p:txBody>
      </p:sp>
      <p:sp>
        <p:nvSpPr>
          <p:cNvPr id="34" name="TextBox 33"/>
          <p:cNvSpPr txBox="1"/>
          <p:nvPr/>
        </p:nvSpPr>
        <p:spPr>
          <a:xfrm>
            <a:off x="5787135" y="2859814"/>
            <a:ext cx="1161129" cy="553998"/>
          </a:xfrm>
          <a:prstGeom prst="rect">
            <a:avLst/>
          </a:prstGeom>
          <a:noFill/>
        </p:spPr>
        <p:txBody>
          <a:bodyPr wrap="square" rtlCol="0">
            <a:spAutoFit/>
          </a:bodyPr>
          <a:lstStyle/>
          <a:p>
            <a:r>
              <a:rPr lang="zh-CN" altLang="en-US" sz="3000" dirty="0">
                <a:latin typeface="微软雅黑" pitchFamily="34" charset="-122"/>
                <a:ea typeface="微软雅黑" pitchFamily="34" charset="-122"/>
              </a:rPr>
              <a:t>八十</a:t>
            </a:r>
          </a:p>
        </p:txBody>
      </p:sp>
      <p:cxnSp>
        <p:nvCxnSpPr>
          <p:cNvPr id="35" name="直接箭头连接符 34"/>
          <p:cNvCxnSpPr/>
          <p:nvPr/>
        </p:nvCxnSpPr>
        <p:spPr>
          <a:xfrm flipH="1">
            <a:off x="6138174" y="2625756"/>
            <a:ext cx="108012" cy="3240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6" name="直接箭头连接符 35"/>
          <p:cNvCxnSpPr/>
          <p:nvPr/>
        </p:nvCxnSpPr>
        <p:spPr>
          <a:xfrm>
            <a:off x="6489213" y="2625756"/>
            <a:ext cx="351039" cy="3240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a:off x="6570222" y="2859815"/>
            <a:ext cx="540060" cy="761747"/>
          </a:xfrm>
          <a:prstGeom prst="rect">
            <a:avLst/>
          </a:prstGeom>
          <a:noFill/>
        </p:spPr>
        <p:txBody>
          <a:bodyPr wrap="square" rtlCol="0">
            <a:spAutoFit/>
          </a:bodyPr>
          <a:lstStyle/>
          <a:p>
            <a:pPr lvl="0"/>
            <a:r>
              <a:rPr lang="zh-CN" altLang="en-US" sz="3000" dirty="0">
                <a:solidFill>
                  <a:prstClr val="black"/>
                </a:solidFill>
                <a:latin typeface="微软雅黑" pitchFamily="34" charset="-122"/>
                <a:ea typeface="微软雅黑" pitchFamily="34" charset="-122"/>
              </a:rPr>
              <a:t>七</a:t>
            </a:r>
          </a:p>
          <a:p>
            <a:endParaRPr lang="zh-CN" altLang="en-US" sz="1350" dirty="0"/>
          </a:p>
        </p:txBody>
      </p:sp>
    </p:spTree>
    <p:extLst>
      <p:ext uri="{BB962C8B-B14F-4D97-AF65-F5344CB8AC3E}">
        <p14:creationId xmlns:p14="http://schemas.microsoft.com/office/powerpoint/2010/main" val="338735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barn(inVertical)">
                                      <p:cBhvr>
                                        <p:cTn id="19" dur="500"/>
                                        <p:tgtEl>
                                          <p:spTgt spid="13"/>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500"/>
                                        <p:tgtEl>
                                          <p:spTgt spid="15"/>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fade">
                                      <p:cBhvr>
                                        <p:cTn id="32" dur="500"/>
                                        <p:tgtEl>
                                          <p:spTgt spid="16"/>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grpId="0" nodeType="clickEffect">
                                  <p:stCondLst>
                                    <p:cond delay="0"/>
                                  </p:stCondLst>
                                  <p:childTnLst>
                                    <p:set>
                                      <p:cBhvr>
                                        <p:cTn id="39" dur="1" fill="hold">
                                          <p:stCondLst>
                                            <p:cond delay="0"/>
                                          </p:stCondLst>
                                        </p:cTn>
                                        <p:tgtEl>
                                          <p:spTgt spid="18"/>
                                        </p:tgtEl>
                                        <p:attrNameLst>
                                          <p:attrName>style.visibility</p:attrName>
                                        </p:attrNameLst>
                                      </p:cBhvr>
                                      <p:to>
                                        <p:strVal val="visible"/>
                                      </p:to>
                                    </p:set>
                                    <p:animEffect transition="in" filter="barn(inVertical)">
                                      <p:cBhvr>
                                        <p:cTn id="40" dur="500"/>
                                        <p:tgtEl>
                                          <p:spTgt spid="18"/>
                                        </p:tgtEl>
                                      </p:cBhvr>
                                    </p:animEffect>
                                  </p:childTnLst>
                                </p:cTn>
                              </p:par>
                            </p:childTnLst>
                          </p:cTn>
                        </p:par>
                      </p:childTnLst>
                    </p:cTn>
                  </p:par>
                  <p:par>
                    <p:cTn id="41" fill="hold">
                      <p:stCondLst>
                        <p:cond delay="indefinite"/>
                      </p:stCondLst>
                      <p:childTnLst>
                        <p:par>
                          <p:cTn id="42" fill="hold">
                            <p:stCondLst>
                              <p:cond delay="0"/>
                            </p:stCondLst>
                            <p:childTnLst>
                              <p:par>
                                <p:cTn id="43" presetID="14" presetClass="entr" presetSubtype="10" fill="hold" nodeType="clickEffect">
                                  <p:stCondLst>
                                    <p:cond delay="0"/>
                                  </p:stCondLst>
                                  <p:childTnLst>
                                    <p:set>
                                      <p:cBhvr>
                                        <p:cTn id="44" dur="1" fill="hold">
                                          <p:stCondLst>
                                            <p:cond delay="0"/>
                                          </p:stCondLst>
                                        </p:cTn>
                                        <p:tgtEl>
                                          <p:spTgt spid="20"/>
                                        </p:tgtEl>
                                        <p:attrNameLst>
                                          <p:attrName>style.visibility</p:attrName>
                                        </p:attrNameLst>
                                      </p:cBhvr>
                                      <p:to>
                                        <p:strVal val="visible"/>
                                      </p:to>
                                    </p:set>
                                    <p:animEffect transition="in" filter="randombar(horizontal)">
                                      <p:cBhvr>
                                        <p:cTn id="45" dur="500"/>
                                        <p:tgtEl>
                                          <p:spTgt spid="20"/>
                                        </p:tgtEl>
                                      </p:cBhvr>
                                    </p:animEffect>
                                  </p:childTnLst>
                                </p:cTn>
                              </p:par>
                              <p:par>
                                <p:cTn id="46" presetID="14" presetClass="entr" presetSubtype="10" fill="hold" grpId="0" nodeType="withEffect">
                                  <p:stCondLst>
                                    <p:cond delay="0"/>
                                  </p:stCondLst>
                                  <p:childTnLst>
                                    <p:set>
                                      <p:cBhvr>
                                        <p:cTn id="47" dur="1" fill="hold">
                                          <p:stCondLst>
                                            <p:cond delay="0"/>
                                          </p:stCondLst>
                                        </p:cTn>
                                        <p:tgtEl>
                                          <p:spTgt spid="19"/>
                                        </p:tgtEl>
                                        <p:attrNameLst>
                                          <p:attrName>style.visibility</p:attrName>
                                        </p:attrNameLst>
                                      </p:cBhvr>
                                      <p:to>
                                        <p:strVal val="visible"/>
                                      </p:to>
                                    </p:set>
                                    <p:animEffect transition="in" filter="randombar(horizontal)">
                                      <p:cBhvr>
                                        <p:cTn id="48" dur="500"/>
                                        <p:tgtEl>
                                          <p:spTgt spid="19"/>
                                        </p:tgtEl>
                                      </p:cBhvr>
                                    </p:animEffect>
                                  </p:childTnLst>
                                </p:cTn>
                              </p:par>
                            </p:childTnLst>
                          </p:cTn>
                        </p:par>
                      </p:childTnLst>
                    </p:cTn>
                  </p:par>
                  <p:par>
                    <p:cTn id="49" fill="hold">
                      <p:stCondLst>
                        <p:cond delay="indefinite"/>
                      </p:stCondLst>
                      <p:childTnLst>
                        <p:par>
                          <p:cTn id="50" fill="hold">
                            <p:stCondLst>
                              <p:cond delay="0"/>
                            </p:stCondLst>
                            <p:childTnLst>
                              <p:par>
                                <p:cTn id="51" presetID="14" presetClass="entr" presetSubtype="10" fill="hold" nodeType="clickEffect">
                                  <p:stCondLst>
                                    <p:cond delay="0"/>
                                  </p:stCondLst>
                                  <p:childTnLst>
                                    <p:set>
                                      <p:cBhvr>
                                        <p:cTn id="52" dur="1" fill="hold">
                                          <p:stCondLst>
                                            <p:cond delay="0"/>
                                          </p:stCondLst>
                                        </p:cTn>
                                        <p:tgtEl>
                                          <p:spTgt spid="21"/>
                                        </p:tgtEl>
                                        <p:attrNameLst>
                                          <p:attrName>style.visibility</p:attrName>
                                        </p:attrNameLst>
                                      </p:cBhvr>
                                      <p:to>
                                        <p:strVal val="visible"/>
                                      </p:to>
                                    </p:set>
                                    <p:animEffect transition="in" filter="randombar(horizontal)">
                                      <p:cBhvr>
                                        <p:cTn id="53" dur="500"/>
                                        <p:tgtEl>
                                          <p:spTgt spid="21"/>
                                        </p:tgtEl>
                                      </p:cBhvr>
                                    </p:animEffect>
                                  </p:childTnLst>
                                </p:cTn>
                              </p:par>
                              <p:par>
                                <p:cTn id="54" presetID="14" presetClass="entr" presetSubtype="10" fill="hold" grpId="0" nodeType="withEffect">
                                  <p:stCondLst>
                                    <p:cond delay="0"/>
                                  </p:stCondLst>
                                  <p:childTnLst>
                                    <p:set>
                                      <p:cBhvr>
                                        <p:cTn id="55" dur="1" fill="hold">
                                          <p:stCondLst>
                                            <p:cond delay="0"/>
                                          </p:stCondLst>
                                        </p:cTn>
                                        <p:tgtEl>
                                          <p:spTgt spid="22"/>
                                        </p:tgtEl>
                                        <p:attrNameLst>
                                          <p:attrName>style.visibility</p:attrName>
                                        </p:attrNameLst>
                                      </p:cBhvr>
                                      <p:to>
                                        <p:strVal val="visible"/>
                                      </p:to>
                                    </p:set>
                                    <p:animEffect transition="in" filter="randombar(horizontal)">
                                      <p:cBhvr>
                                        <p:cTn id="56" dur="500"/>
                                        <p:tgtEl>
                                          <p:spTgt spid="22"/>
                                        </p:tgtEl>
                                      </p:cBhvr>
                                    </p:animEffect>
                                  </p:childTnLst>
                                </p:cTn>
                              </p:par>
                            </p:childTnLst>
                          </p:cTn>
                        </p:par>
                      </p:childTnLst>
                    </p:cTn>
                  </p:par>
                  <p:par>
                    <p:cTn id="57" fill="hold">
                      <p:stCondLst>
                        <p:cond delay="indefinite"/>
                      </p:stCondLst>
                      <p:childTnLst>
                        <p:par>
                          <p:cTn id="58" fill="hold">
                            <p:stCondLst>
                              <p:cond delay="0"/>
                            </p:stCondLst>
                            <p:childTnLst>
                              <p:par>
                                <p:cTn id="59" presetID="16" presetClass="entr" presetSubtype="21" fill="hold" grpId="0" nodeType="clickEffect">
                                  <p:stCondLst>
                                    <p:cond delay="0"/>
                                  </p:stCondLst>
                                  <p:childTnLst>
                                    <p:set>
                                      <p:cBhvr>
                                        <p:cTn id="60" dur="1" fill="hold">
                                          <p:stCondLst>
                                            <p:cond delay="0"/>
                                          </p:stCondLst>
                                        </p:cTn>
                                        <p:tgtEl>
                                          <p:spTgt spid="23"/>
                                        </p:tgtEl>
                                        <p:attrNameLst>
                                          <p:attrName>style.visibility</p:attrName>
                                        </p:attrNameLst>
                                      </p:cBhvr>
                                      <p:to>
                                        <p:strVal val="visible"/>
                                      </p:to>
                                    </p:set>
                                    <p:animEffect transition="in" filter="barn(inVertical)">
                                      <p:cBhvr>
                                        <p:cTn id="61" dur="500"/>
                                        <p:tgtEl>
                                          <p:spTgt spid="23"/>
                                        </p:tgtEl>
                                      </p:cBhvr>
                                    </p:animEffec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nodeType="clickEffect">
                                  <p:stCondLst>
                                    <p:cond delay="0"/>
                                  </p:stCondLst>
                                  <p:childTnLst>
                                    <p:set>
                                      <p:cBhvr>
                                        <p:cTn id="65" dur="1" fill="hold">
                                          <p:stCondLst>
                                            <p:cond delay="0"/>
                                          </p:stCondLst>
                                        </p:cTn>
                                        <p:tgtEl>
                                          <p:spTgt spid="25"/>
                                        </p:tgtEl>
                                        <p:attrNameLst>
                                          <p:attrName>style.visibility</p:attrName>
                                        </p:attrNameLst>
                                      </p:cBhvr>
                                      <p:to>
                                        <p:strVal val="visible"/>
                                      </p:to>
                                    </p:set>
                                  </p:childTnLst>
                                </p:cTn>
                              </p:par>
                              <p:par>
                                <p:cTn id="66" presetID="1" presetClass="entr" presetSubtype="0" fill="hold" grpId="0" nodeType="withEffect">
                                  <p:stCondLst>
                                    <p:cond delay="0"/>
                                  </p:stCondLst>
                                  <p:childTnLst>
                                    <p:set>
                                      <p:cBhvr>
                                        <p:cTn id="67" dur="1" fill="hold">
                                          <p:stCondLst>
                                            <p:cond delay="0"/>
                                          </p:stCondLst>
                                        </p:cTn>
                                        <p:tgtEl>
                                          <p:spTgt spid="24"/>
                                        </p:tgtEl>
                                        <p:attrNameLst>
                                          <p:attrName>style.visibility</p:attrName>
                                        </p:attrNameLst>
                                      </p:cBhvr>
                                      <p:to>
                                        <p:strVal val="visible"/>
                                      </p:to>
                                    </p:set>
                                  </p:childTnLst>
                                </p:cTn>
                              </p:par>
                            </p:childTnLst>
                          </p:cTn>
                        </p:par>
                      </p:childTnLst>
                    </p:cTn>
                  </p:par>
                  <p:par>
                    <p:cTn id="68" fill="hold">
                      <p:stCondLst>
                        <p:cond delay="indefinite"/>
                      </p:stCondLst>
                      <p:childTnLst>
                        <p:par>
                          <p:cTn id="69" fill="hold">
                            <p:stCondLst>
                              <p:cond delay="0"/>
                            </p:stCondLst>
                            <p:childTnLst>
                              <p:par>
                                <p:cTn id="70" presetID="1" presetClass="entr" presetSubtype="0" fill="hold" nodeType="clickEffect">
                                  <p:stCondLst>
                                    <p:cond delay="0"/>
                                  </p:stCondLst>
                                  <p:childTnLst>
                                    <p:set>
                                      <p:cBhvr>
                                        <p:cTn id="71" dur="1" fill="hold">
                                          <p:stCondLst>
                                            <p:cond delay="0"/>
                                          </p:stCondLst>
                                        </p:cTn>
                                        <p:tgtEl>
                                          <p:spTgt spid="26"/>
                                        </p:tgtEl>
                                        <p:attrNameLst>
                                          <p:attrName>style.visibility</p:attrName>
                                        </p:attrNameLst>
                                      </p:cBhvr>
                                      <p:to>
                                        <p:strVal val="visible"/>
                                      </p:to>
                                    </p:set>
                                  </p:childTnLst>
                                </p:cTn>
                              </p:par>
                              <p:par>
                                <p:cTn id="72" presetID="1" presetClass="entr" presetSubtype="0" fill="hold" grpId="0" nodeType="withEffect">
                                  <p:stCondLst>
                                    <p:cond delay="0"/>
                                  </p:stCondLst>
                                  <p:childTnLst>
                                    <p:set>
                                      <p:cBhvr>
                                        <p:cTn id="73" dur="1" fill="hold">
                                          <p:stCondLst>
                                            <p:cond delay="0"/>
                                          </p:stCondLst>
                                        </p:cTn>
                                        <p:tgtEl>
                                          <p:spTgt spid="27"/>
                                        </p:tgtEl>
                                        <p:attrNameLst>
                                          <p:attrName>style.visibility</p:attrName>
                                        </p:attrNameLst>
                                      </p:cBhvr>
                                      <p:to>
                                        <p:strVal val="visible"/>
                                      </p:to>
                                    </p:set>
                                  </p:childTnLst>
                                </p:cTn>
                              </p:par>
                            </p:childTnLst>
                          </p:cTn>
                        </p:par>
                      </p:childTnLst>
                    </p:cTn>
                  </p:par>
                  <p:par>
                    <p:cTn id="74" fill="hold">
                      <p:stCondLst>
                        <p:cond delay="indefinite"/>
                      </p:stCondLst>
                      <p:childTnLst>
                        <p:par>
                          <p:cTn id="75" fill="hold">
                            <p:stCondLst>
                              <p:cond delay="0"/>
                            </p:stCondLst>
                            <p:childTnLst>
                              <p:par>
                                <p:cTn id="76" presetID="16" presetClass="entr" presetSubtype="21" fill="hold" grpId="0" nodeType="clickEffect">
                                  <p:stCondLst>
                                    <p:cond delay="0"/>
                                  </p:stCondLst>
                                  <p:childTnLst>
                                    <p:set>
                                      <p:cBhvr>
                                        <p:cTn id="77" dur="1" fill="hold">
                                          <p:stCondLst>
                                            <p:cond delay="0"/>
                                          </p:stCondLst>
                                        </p:cTn>
                                        <p:tgtEl>
                                          <p:spTgt spid="28"/>
                                        </p:tgtEl>
                                        <p:attrNameLst>
                                          <p:attrName>style.visibility</p:attrName>
                                        </p:attrNameLst>
                                      </p:cBhvr>
                                      <p:to>
                                        <p:strVal val="visible"/>
                                      </p:to>
                                    </p:set>
                                    <p:animEffect transition="in" filter="barn(inVertical)">
                                      <p:cBhvr>
                                        <p:cTn id="78" dur="500"/>
                                        <p:tgtEl>
                                          <p:spTgt spid="28"/>
                                        </p:tgtEl>
                                      </p:cBhvr>
                                    </p:animEffect>
                                  </p:childTnLst>
                                </p:cTn>
                              </p:par>
                            </p:childTnLst>
                          </p:cTn>
                        </p:par>
                      </p:childTnLst>
                    </p:cTn>
                  </p:par>
                  <p:par>
                    <p:cTn id="79" fill="hold">
                      <p:stCondLst>
                        <p:cond delay="indefinite"/>
                      </p:stCondLst>
                      <p:childTnLst>
                        <p:par>
                          <p:cTn id="80" fill="hold">
                            <p:stCondLst>
                              <p:cond delay="0"/>
                            </p:stCondLst>
                            <p:childTnLst>
                              <p:par>
                                <p:cTn id="81" presetID="10" presetClass="entr" presetSubtype="0" fill="hold" nodeType="clickEffect">
                                  <p:stCondLst>
                                    <p:cond delay="0"/>
                                  </p:stCondLst>
                                  <p:childTnLst>
                                    <p:set>
                                      <p:cBhvr>
                                        <p:cTn id="82" dur="1" fill="hold">
                                          <p:stCondLst>
                                            <p:cond delay="0"/>
                                          </p:stCondLst>
                                        </p:cTn>
                                        <p:tgtEl>
                                          <p:spTgt spid="30"/>
                                        </p:tgtEl>
                                        <p:attrNameLst>
                                          <p:attrName>style.visibility</p:attrName>
                                        </p:attrNameLst>
                                      </p:cBhvr>
                                      <p:to>
                                        <p:strVal val="visible"/>
                                      </p:to>
                                    </p:set>
                                    <p:animEffect transition="in" filter="fade">
                                      <p:cBhvr>
                                        <p:cTn id="83" dur="500"/>
                                        <p:tgtEl>
                                          <p:spTgt spid="30"/>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29"/>
                                        </p:tgtEl>
                                        <p:attrNameLst>
                                          <p:attrName>style.visibility</p:attrName>
                                        </p:attrNameLst>
                                      </p:cBhvr>
                                      <p:to>
                                        <p:strVal val="visible"/>
                                      </p:to>
                                    </p:set>
                                    <p:animEffect transition="in" filter="fade">
                                      <p:cBhvr>
                                        <p:cTn id="86" dur="500"/>
                                        <p:tgtEl>
                                          <p:spTgt spid="29"/>
                                        </p:tgtEl>
                                      </p:cBhvr>
                                    </p:animEffect>
                                  </p:childTnLst>
                                </p:cTn>
                              </p:par>
                            </p:childTnLst>
                          </p:cTn>
                        </p:par>
                      </p:childTnLst>
                    </p:cTn>
                  </p:par>
                  <p:par>
                    <p:cTn id="87" fill="hold">
                      <p:stCondLst>
                        <p:cond delay="indefinite"/>
                      </p:stCondLst>
                      <p:childTnLst>
                        <p:par>
                          <p:cTn id="88" fill="hold">
                            <p:stCondLst>
                              <p:cond delay="0"/>
                            </p:stCondLst>
                            <p:childTnLst>
                              <p:par>
                                <p:cTn id="89" presetID="10" presetClass="entr" presetSubtype="0" fill="hold" nodeType="clickEffect">
                                  <p:stCondLst>
                                    <p:cond delay="0"/>
                                  </p:stCondLst>
                                  <p:childTnLst>
                                    <p:set>
                                      <p:cBhvr>
                                        <p:cTn id="90" dur="1" fill="hold">
                                          <p:stCondLst>
                                            <p:cond delay="0"/>
                                          </p:stCondLst>
                                        </p:cTn>
                                        <p:tgtEl>
                                          <p:spTgt spid="31"/>
                                        </p:tgtEl>
                                        <p:attrNameLst>
                                          <p:attrName>style.visibility</p:attrName>
                                        </p:attrNameLst>
                                      </p:cBhvr>
                                      <p:to>
                                        <p:strVal val="visible"/>
                                      </p:to>
                                    </p:set>
                                    <p:animEffect transition="in" filter="fade">
                                      <p:cBhvr>
                                        <p:cTn id="91" dur="500"/>
                                        <p:tgtEl>
                                          <p:spTgt spid="31"/>
                                        </p:tgtEl>
                                      </p:cBhvr>
                                    </p:animEffect>
                                  </p:childTnLst>
                                </p:cTn>
                              </p:par>
                              <p:par>
                                <p:cTn id="92" presetID="10" presetClass="entr" presetSubtype="0" fill="hold" grpId="0" nodeType="withEffect">
                                  <p:stCondLst>
                                    <p:cond delay="0"/>
                                  </p:stCondLst>
                                  <p:childTnLst>
                                    <p:set>
                                      <p:cBhvr>
                                        <p:cTn id="93" dur="1" fill="hold">
                                          <p:stCondLst>
                                            <p:cond delay="0"/>
                                          </p:stCondLst>
                                        </p:cTn>
                                        <p:tgtEl>
                                          <p:spTgt spid="32"/>
                                        </p:tgtEl>
                                        <p:attrNameLst>
                                          <p:attrName>style.visibility</p:attrName>
                                        </p:attrNameLst>
                                      </p:cBhvr>
                                      <p:to>
                                        <p:strVal val="visible"/>
                                      </p:to>
                                    </p:set>
                                    <p:animEffect transition="in" filter="fade">
                                      <p:cBhvr>
                                        <p:cTn id="94" dur="500"/>
                                        <p:tgtEl>
                                          <p:spTgt spid="32"/>
                                        </p:tgtEl>
                                      </p:cBhvr>
                                    </p:animEffect>
                                  </p:childTnLst>
                                </p:cTn>
                              </p:par>
                            </p:childTnLst>
                          </p:cTn>
                        </p:par>
                      </p:childTnLst>
                    </p:cTn>
                  </p:par>
                  <p:par>
                    <p:cTn id="95" fill="hold">
                      <p:stCondLst>
                        <p:cond delay="indefinite"/>
                      </p:stCondLst>
                      <p:childTnLst>
                        <p:par>
                          <p:cTn id="96" fill="hold">
                            <p:stCondLst>
                              <p:cond delay="0"/>
                            </p:stCondLst>
                            <p:childTnLst>
                              <p:par>
                                <p:cTn id="97" presetID="16" presetClass="entr" presetSubtype="21" fill="hold" grpId="0" nodeType="clickEffect">
                                  <p:stCondLst>
                                    <p:cond delay="0"/>
                                  </p:stCondLst>
                                  <p:childTnLst>
                                    <p:set>
                                      <p:cBhvr>
                                        <p:cTn id="98" dur="1" fill="hold">
                                          <p:stCondLst>
                                            <p:cond delay="0"/>
                                          </p:stCondLst>
                                        </p:cTn>
                                        <p:tgtEl>
                                          <p:spTgt spid="33"/>
                                        </p:tgtEl>
                                        <p:attrNameLst>
                                          <p:attrName>style.visibility</p:attrName>
                                        </p:attrNameLst>
                                      </p:cBhvr>
                                      <p:to>
                                        <p:strVal val="visible"/>
                                      </p:to>
                                    </p:set>
                                    <p:animEffect transition="in" filter="barn(inVertical)">
                                      <p:cBhvr>
                                        <p:cTn id="99" dur="500"/>
                                        <p:tgtEl>
                                          <p:spTgt spid="33"/>
                                        </p:tgtEl>
                                      </p:cBhvr>
                                    </p:animEffect>
                                  </p:childTnLst>
                                </p:cTn>
                              </p:par>
                            </p:childTnLst>
                          </p:cTn>
                        </p:par>
                      </p:childTnLst>
                    </p:cTn>
                  </p:par>
                  <p:par>
                    <p:cTn id="100" fill="hold">
                      <p:stCondLst>
                        <p:cond delay="indefinite"/>
                      </p:stCondLst>
                      <p:childTnLst>
                        <p:par>
                          <p:cTn id="101" fill="hold">
                            <p:stCondLst>
                              <p:cond delay="0"/>
                            </p:stCondLst>
                            <p:childTnLst>
                              <p:par>
                                <p:cTn id="102" presetID="14" presetClass="entr" presetSubtype="10" fill="hold" nodeType="clickEffect">
                                  <p:stCondLst>
                                    <p:cond delay="0"/>
                                  </p:stCondLst>
                                  <p:childTnLst>
                                    <p:set>
                                      <p:cBhvr>
                                        <p:cTn id="103" dur="1" fill="hold">
                                          <p:stCondLst>
                                            <p:cond delay="0"/>
                                          </p:stCondLst>
                                        </p:cTn>
                                        <p:tgtEl>
                                          <p:spTgt spid="35"/>
                                        </p:tgtEl>
                                        <p:attrNameLst>
                                          <p:attrName>style.visibility</p:attrName>
                                        </p:attrNameLst>
                                      </p:cBhvr>
                                      <p:to>
                                        <p:strVal val="visible"/>
                                      </p:to>
                                    </p:set>
                                    <p:animEffect transition="in" filter="randombar(horizontal)">
                                      <p:cBhvr>
                                        <p:cTn id="104" dur="500"/>
                                        <p:tgtEl>
                                          <p:spTgt spid="35"/>
                                        </p:tgtEl>
                                      </p:cBhvr>
                                    </p:animEffect>
                                  </p:childTnLst>
                                </p:cTn>
                              </p:par>
                              <p:par>
                                <p:cTn id="105" presetID="14" presetClass="entr" presetSubtype="10" fill="hold" grpId="0" nodeType="withEffect">
                                  <p:stCondLst>
                                    <p:cond delay="0"/>
                                  </p:stCondLst>
                                  <p:childTnLst>
                                    <p:set>
                                      <p:cBhvr>
                                        <p:cTn id="106" dur="1" fill="hold">
                                          <p:stCondLst>
                                            <p:cond delay="0"/>
                                          </p:stCondLst>
                                        </p:cTn>
                                        <p:tgtEl>
                                          <p:spTgt spid="34"/>
                                        </p:tgtEl>
                                        <p:attrNameLst>
                                          <p:attrName>style.visibility</p:attrName>
                                        </p:attrNameLst>
                                      </p:cBhvr>
                                      <p:to>
                                        <p:strVal val="visible"/>
                                      </p:to>
                                    </p:set>
                                    <p:animEffect transition="in" filter="randombar(horizontal)">
                                      <p:cBhvr>
                                        <p:cTn id="107" dur="500"/>
                                        <p:tgtEl>
                                          <p:spTgt spid="34"/>
                                        </p:tgtEl>
                                      </p:cBhvr>
                                    </p:animEffect>
                                  </p:childTnLst>
                                </p:cTn>
                              </p:par>
                            </p:childTnLst>
                          </p:cTn>
                        </p:par>
                      </p:childTnLst>
                    </p:cTn>
                  </p:par>
                  <p:par>
                    <p:cTn id="108" fill="hold">
                      <p:stCondLst>
                        <p:cond delay="indefinite"/>
                      </p:stCondLst>
                      <p:childTnLst>
                        <p:par>
                          <p:cTn id="109" fill="hold">
                            <p:stCondLst>
                              <p:cond delay="0"/>
                            </p:stCondLst>
                            <p:childTnLst>
                              <p:par>
                                <p:cTn id="110" presetID="14" presetClass="entr" presetSubtype="10" fill="hold" nodeType="clickEffect">
                                  <p:stCondLst>
                                    <p:cond delay="0"/>
                                  </p:stCondLst>
                                  <p:childTnLst>
                                    <p:set>
                                      <p:cBhvr>
                                        <p:cTn id="111" dur="1" fill="hold">
                                          <p:stCondLst>
                                            <p:cond delay="0"/>
                                          </p:stCondLst>
                                        </p:cTn>
                                        <p:tgtEl>
                                          <p:spTgt spid="36"/>
                                        </p:tgtEl>
                                        <p:attrNameLst>
                                          <p:attrName>style.visibility</p:attrName>
                                        </p:attrNameLst>
                                      </p:cBhvr>
                                      <p:to>
                                        <p:strVal val="visible"/>
                                      </p:to>
                                    </p:set>
                                    <p:animEffect transition="in" filter="randombar(horizontal)">
                                      <p:cBhvr>
                                        <p:cTn id="112" dur="500"/>
                                        <p:tgtEl>
                                          <p:spTgt spid="36"/>
                                        </p:tgtEl>
                                      </p:cBhvr>
                                    </p:animEffect>
                                  </p:childTnLst>
                                </p:cTn>
                              </p:par>
                              <p:par>
                                <p:cTn id="113" presetID="14" presetClass="entr" presetSubtype="10" fill="hold" grpId="0" nodeType="withEffect">
                                  <p:stCondLst>
                                    <p:cond delay="0"/>
                                  </p:stCondLst>
                                  <p:childTnLst>
                                    <p:set>
                                      <p:cBhvr>
                                        <p:cTn id="114" dur="1" fill="hold">
                                          <p:stCondLst>
                                            <p:cond delay="0"/>
                                          </p:stCondLst>
                                        </p:cTn>
                                        <p:tgtEl>
                                          <p:spTgt spid="37"/>
                                        </p:tgtEl>
                                        <p:attrNameLst>
                                          <p:attrName>style.visibility</p:attrName>
                                        </p:attrNameLst>
                                      </p:cBhvr>
                                      <p:to>
                                        <p:strVal val="visible"/>
                                      </p:to>
                                    </p:set>
                                    <p:animEffect transition="in" filter="randombar(horizontal)">
                                      <p:cBhvr>
                                        <p:cTn id="115"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2" grpId="0"/>
      <p:bldP spid="13" grpId="0"/>
      <p:bldP spid="14" grpId="0"/>
      <p:bldP spid="17" grpId="0"/>
      <p:bldP spid="18" grpId="0"/>
      <p:bldP spid="19" grpId="0"/>
      <p:bldP spid="22" grpId="0"/>
      <p:bldP spid="23" grpId="0"/>
      <p:bldP spid="24" grpId="0"/>
      <p:bldP spid="27" grpId="0"/>
      <p:bldP spid="28" grpId="0"/>
      <p:bldP spid="29" grpId="0"/>
      <p:bldP spid="32" grpId="0"/>
      <p:bldP spid="33" grpId="0"/>
      <p:bldP spid="34" grpId="0"/>
      <p:bldP spid="37"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2842045" y="-90539"/>
            <a:ext cx="3703450" cy="692497"/>
          </a:xfrm>
          <a:prstGeom prst="rect">
            <a:avLst/>
          </a:prstGeom>
          <a:noFill/>
        </p:spPr>
        <p:txBody>
          <a:bodyPr wrap="none" lIns="68580" tIns="34290" rIns="68580" bIns="34290">
            <a:spAutoFit/>
          </a:bodyPr>
          <a:lstStyle/>
          <a:p>
            <a:pPr algn="ctr"/>
            <a:r>
              <a:rPr lang="en-US" altLang="zh-CN" sz="4050" b="1">
                <a:ln w="22225">
                  <a:solidFill>
                    <a:schemeClr val="accent2"/>
                  </a:solidFill>
                  <a:prstDash val="solid"/>
                </a:ln>
                <a:solidFill>
                  <a:schemeClr val="accent2">
                    <a:lumMod val="40000"/>
                    <a:lumOff val="60000"/>
                  </a:schemeClr>
                </a:solidFill>
              </a:rPr>
              <a:t>Number Review </a:t>
            </a:r>
            <a:endParaRPr lang="zh-CN" altLang="en-US" sz="4050" b="1" dirty="0">
              <a:ln w="22225">
                <a:solidFill>
                  <a:schemeClr val="accent2"/>
                </a:solidFill>
                <a:prstDash val="solid"/>
              </a:ln>
              <a:solidFill>
                <a:schemeClr val="accent2">
                  <a:lumMod val="40000"/>
                  <a:lumOff val="60000"/>
                </a:schemeClr>
              </a:solidFill>
            </a:endParaRPr>
          </a:p>
        </p:txBody>
      </p:sp>
      <p:sp>
        <p:nvSpPr>
          <p:cNvPr id="4" name="文本框 3"/>
          <p:cNvSpPr txBox="1"/>
          <p:nvPr/>
        </p:nvSpPr>
        <p:spPr>
          <a:xfrm>
            <a:off x="648394" y="255710"/>
            <a:ext cx="1288176" cy="4662815"/>
          </a:xfrm>
          <a:prstGeom prst="rect">
            <a:avLst/>
          </a:prstGeom>
          <a:noFill/>
        </p:spPr>
        <p:txBody>
          <a:bodyPr wrap="square" rtlCol="0">
            <a:spAutoFit/>
          </a:bodyPr>
          <a:lstStyle/>
          <a:p>
            <a:r>
              <a:rPr lang="en-US" altLang="zh-CN" sz="1350" dirty="0"/>
              <a:t>l</a:t>
            </a:r>
            <a:r>
              <a:rPr lang="pt-BR" altLang="zh-CN" sz="1350" dirty="0" err="1"/>
              <a:t>íng</a:t>
            </a:r>
            <a:endParaRPr lang="pt-BR" altLang="zh-CN" sz="1350" dirty="0"/>
          </a:p>
          <a:p>
            <a:r>
              <a:rPr kumimoji="1" lang="zh-CN" altLang="en-US" sz="1350" dirty="0"/>
              <a:t>零</a:t>
            </a:r>
            <a:r>
              <a:rPr kumimoji="1" lang="en-US" altLang="zh-CN" sz="1350" dirty="0"/>
              <a:t> 0</a:t>
            </a:r>
            <a:endParaRPr kumimoji="1" lang="zh-CN" altLang="en-US" sz="1350" dirty="0"/>
          </a:p>
          <a:p>
            <a:r>
              <a:rPr lang="it-IT" altLang="zh-CN" sz="1350" dirty="0" err="1"/>
              <a:t>yī</a:t>
            </a:r>
            <a:endParaRPr lang="zh-CN" altLang="en-US" sz="1350" dirty="0"/>
          </a:p>
          <a:p>
            <a:r>
              <a:rPr kumimoji="1" lang="zh-CN" altLang="en-US" sz="1350" dirty="0"/>
              <a:t>一 </a:t>
            </a:r>
            <a:r>
              <a:rPr kumimoji="1" lang="en-US" altLang="zh-CN" sz="1350" dirty="0"/>
              <a:t> 1</a:t>
            </a:r>
            <a:endParaRPr kumimoji="1" lang="zh-CN" altLang="en-US" sz="1350" dirty="0"/>
          </a:p>
          <a:p>
            <a:r>
              <a:rPr lang="en-US" altLang="zh-CN" sz="1350" dirty="0" err="1"/>
              <a:t>è</a:t>
            </a:r>
            <a:r>
              <a:rPr lang="it-IT" altLang="zh-CN" sz="1350" dirty="0" err="1"/>
              <a:t>r</a:t>
            </a:r>
            <a:endParaRPr lang="it-IT" altLang="zh-CN" sz="1350" dirty="0"/>
          </a:p>
          <a:p>
            <a:r>
              <a:rPr kumimoji="1" lang="zh-CN" altLang="en-US" sz="1350" dirty="0"/>
              <a:t>二</a:t>
            </a:r>
            <a:r>
              <a:rPr kumimoji="1" lang="en-US" altLang="zh-CN" sz="1350" dirty="0"/>
              <a:t> 2</a:t>
            </a:r>
            <a:endParaRPr kumimoji="1" lang="zh-CN" altLang="en-US" sz="1350" dirty="0"/>
          </a:p>
          <a:p>
            <a:r>
              <a:rPr lang="en-US" altLang="zh-CN" sz="1350" dirty="0"/>
              <a:t>s</a:t>
            </a:r>
            <a:r>
              <a:rPr lang="it-IT" altLang="zh-CN" sz="1350" dirty="0" err="1"/>
              <a:t>ān</a:t>
            </a:r>
            <a:endParaRPr lang="it-IT" altLang="zh-CN" sz="1350" dirty="0"/>
          </a:p>
          <a:p>
            <a:r>
              <a:rPr kumimoji="1" lang="zh-CN" altLang="en-US" sz="1350" dirty="0"/>
              <a:t>三</a:t>
            </a:r>
            <a:r>
              <a:rPr kumimoji="1" lang="en-US" altLang="zh-CN" sz="1350" dirty="0"/>
              <a:t> 3</a:t>
            </a:r>
            <a:endParaRPr kumimoji="1" lang="zh-CN" altLang="en-US" sz="1350" dirty="0"/>
          </a:p>
          <a:p>
            <a:r>
              <a:rPr lang="en-US" altLang="zh-CN" sz="1350" dirty="0"/>
              <a:t>s</a:t>
            </a:r>
            <a:r>
              <a:rPr lang="it-IT" altLang="zh-CN" sz="1350" dirty="0" err="1"/>
              <a:t>ì</a:t>
            </a:r>
            <a:endParaRPr lang="it-IT" altLang="zh-CN" sz="1350" dirty="0"/>
          </a:p>
          <a:p>
            <a:r>
              <a:rPr kumimoji="1" lang="zh-CN" altLang="en-US" sz="1350" dirty="0"/>
              <a:t>四</a:t>
            </a:r>
            <a:r>
              <a:rPr kumimoji="1" lang="en-US" altLang="zh-CN" sz="1350" dirty="0"/>
              <a:t> 4</a:t>
            </a:r>
            <a:endParaRPr kumimoji="1" lang="zh-CN" altLang="en-US" sz="1350" dirty="0"/>
          </a:p>
          <a:p>
            <a:r>
              <a:rPr lang="en-US" altLang="zh-CN" sz="1350" dirty="0"/>
              <a:t>w</a:t>
            </a:r>
            <a:r>
              <a:rPr lang="it-IT" altLang="zh-CN" sz="1350" dirty="0" err="1"/>
              <a:t>ǔ</a:t>
            </a:r>
            <a:endParaRPr lang="it-IT" altLang="zh-CN" sz="1350" dirty="0"/>
          </a:p>
          <a:p>
            <a:r>
              <a:rPr kumimoji="1" lang="zh-CN" altLang="en-US" sz="1350" dirty="0"/>
              <a:t>五 </a:t>
            </a:r>
            <a:r>
              <a:rPr kumimoji="1" lang="en-US" altLang="zh-CN" sz="1350" dirty="0"/>
              <a:t> 5</a:t>
            </a:r>
            <a:endParaRPr kumimoji="1" lang="zh-CN" altLang="en-US" sz="1350" dirty="0"/>
          </a:p>
          <a:p>
            <a:r>
              <a:rPr lang="en-US" altLang="zh-CN" sz="1350" dirty="0"/>
              <a:t>l</a:t>
            </a:r>
            <a:r>
              <a:rPr lang="it-IT" altLang="zh-CN" sz="1350" dirty="0" err="1"/>
              <a:t>iù</a:t>
            </a:r>
            <a:endParaRPr lang="it-IT" altLang="zh-CN" sz="1350" dirty="0"/>
          </a:p>
          <a:p>
            <a:r>
              <a:rPr kumimoji="1" lang="zh-CN" altLang="en-US" sz="1350" dirty="0"/>
              <a:t>六 </a:t>
            </a:r>
            <a:r>
              <a:rPr kumimoji="1" lang="en-US" altLang="zh-CN" sz="1350" dirty="0"/>
              <a:t> 6</a:t>
            </a:r>
            <a:endParaRPr kumimoji="1" lang="zh-CN" altLang="en-US" sz="1350" dirty="0"/>
          </a:p>
          <a:p>
            <a:r>
              <a:rPr lang="en-US" altLang="zh-CN" sz="1350" dirty="0"/>
              <a:t>q</a:t>
            </a:r>
            <a:r>
              <a:rPr lang="it-IT" altLang="zh-CN" sz="1350" dirty="0" err="1"/>
              <a:t>ī</a:t>
            </a:r>
            <a:endParaRPr lang="it-IT" altLang="zh-CN" sz="1350" dirty="0"/>
          </a:p>
          <a:p>
            <a:r>
              <a:rPr kumimoji="1" lang="zh-CN" altLang="en-US" sz="1350" dirty="0"/>
              <a:t>七</a:t>
            </a:r>
            <a:r>
              <a:rPr kumimoji="1" lang="en-US" altLang="zh-CN" sz="1350" dirty="0"/>
              <a:t> 7</a:t>
            </a:r>
            <a:endParaRPr kumimoji="1" lang="zh-CN" altLang="en-US" sz="1350" dirty="0"/>
          </a:p>
          <a:p>
            <a:r>
              <a:rPr lang="en-US" altLang="zh-CN" sz="1350" dirty="0"/>
              <a:t>b</a:t>
            </a:r>
            <a:r>
              <a:rPr lang="it-IT" altLang="zh-CN" sz="1350" dirty="0" err="1"/>
              <a:t>ā</a:t>
            </a:r>
            <a:endParaRPr lang="it-IT" altLang="zh-CN" sz="1350" dirty="0"/>
          </a:p>
          <a:p>
            <a:r>
              <a:rPr kumimoji="1" lang="zh-CN" altLang="en-US" sz="1350" dirty="0"/>
              <a:t>八</a:t>
            </a:r>
            <a:r>
              <a:rPr kumimoji="1" lang="en-US" altLang="zh-CN" sz="1350" dirty="0"/>
              <a:t> 8</a:t>
            </a:r>
            <a:endParaRPr kumimoji="1" lang="zh-CN" altLang="en-US" sz="1350" dirty="0"/>
          </a:p>
          <a:p>
            <a:r>
              <a:rPr lang="en-US" altLang="zh-CN" sz="1350" dirty="0"/>
              <a:t>j</a:t>
            </a:r>
            <a:r>
              <a:rPr lang="it-IT" altLang="zh-CN" sz="1350" dirty="0" err="1"/>
              <a:t>iǔ</a:t>
            </a:r>
            <a:endParaRPr lang="it-IT" altLang="zh-CN" sz="1350" dirty="0"/>
          </a:p>
          <a:p>
            <a:r>
              <a:rPr kumimoji="1" lang="zh-CN" altLang="en-US" sz="1350" dirty="0"/>
              <a:t>九</a:t>
            </a:r>
            <a:r>
              <a:rPr kumimoji="1" lang="en-US" altLang="zh-CN" sz="1350" dirty="0"/>
              <a:t> 9</a:t>
            </a:r>
            <a:endParaRPr kumimoji="1" lang="zh-CN" altLang="en-US" sz="1350" dirty="0"/>
          </a:p>
          <a:p>
            <a:r>
              <a:rPr lang="en-US" altLang="zh-CN" sz="1350" dirty="0"/>
              <a:t>s</a:t>
            </a:r>
            <a:r>
              <a:rPr lang="it-IT" altLang="zh-CN" sz="1350" dirty="0" err="1"/>
              <a:t>hí</a:t>
            </a:r>
            <a:endParaRPr lang="it-IT" altLang="zh-CN" sz="1350" dirty="0"/>
          </a:p>
          <a:p>
            <a:r>
              <a:rPr kumimoji="1" lang="zh-CN" altLang="en-US" sz="1350" dirty="0"/>
              <a:t>十</a:t>
            </a:r>
            <a:r>
              <a:rPr kumimoji="1" lang="en-US" altLang="zh-CN" sz="1350" dirty="0"/>
              <a:t> 10</a:t>
            </a:r>
            <a:endParaRPr kumimoji="1" lang="zh-CN" altLang="en-US" sz="1350" dirty="0"/>
          </a:p>
        </p:txBody>
      </p:sp>
      <p:sp>
        <p:nvSpPr>
          <p:cNvPr id="5" name="文本框 4"/>
          <p:cNvSpPr txBox="1"/>
          <p:nvPr/>
        </p:nvSpPr>
        <p:spPr>
          <a:xfrm>
            <a:off x="1614547" y="671207"/>
            <a:ext cx="1153539" cy="3831818"/>
          </a:xfrm>
          <a:prstGeom prst="rect">
            <a:avLst/>
          </a:prstGeom>
          <a:noFill/>
        </p:spPr>
        <p:txBody>
          <a:bodyPr wrap="square" rtlCol="0">
            <a:spAutoFit/>
          </a:bodyPr>
          <a:lstStyle/>
          <a:p>
            <a:r>
              <a:rPr lang="it-IT" altLang="zh-CN" sz="1350" dirty="0" err="1"/>
              <a:t>shíyī</a:t>
            </a:r>
            <a:endParaRPr lang="it-IT" altLang="zh-CN" sz="1350" dirty="0"/>
          </a:p>
          <a:p>
            <a:r>
              <a:rPr kumimoji="1" lang="zh-CN" altLang="en-US" sz="1350" dirty="0"/>
              <a:t>十一</a:t>
            </a:r>
            <a:r>
              <a:rPr kumimoji="1" lang="en-US" altLang="zh-CN" sz="1350" dirty="0"/>
              <a:t>   11</a:t>
            </a:r>
            <a:endParaRPr kumimoji="1" lang="zh-CN" altLang="en-US" sz="1350" dirty="0"/>
          </a:p>
          <a:p>
            <a:r>
              <a:rPr lang="it-IT" altLang="zh-CN" sz="1350" dirty="0" err="1"/>
              <a:t>shí'èr</a:t>
            </a:r>
            <a:endParaRPr lang="it-IT" altLang="zh-CN" sz="1350" dirty="0"/>
          </a:p>
          <a:p>
            <a:r>
              <a:rPr kumimoji="1" lang="zh-CN" altLang="en-US" sz="1350" dirty="0"/>
              <a:t>十二</a:t>
            </a:r>
            <a:r>
              <a:rPr kumimoji="1" lang="en-US" altLang="zh-CN" sz="1350" dirty="0"/>
              <a:t>    12</a:t>
            </a:r>
            <a:endParaRPr kumimoji="1" lang="zh-CN" altLang="en-US" sz="1350" dirty="0"/>
          </a:p>
          <a:p>
            <a:r>
              <a:rPr lang="it-IT" altLang="zh-CN" sz="1350" dirty="0" err="1"/>
              <a:t>shísān</a:t>
            </a:r>
            <a:endParaRPr lang="it-IT" altLang="zh-CN" sz="1350" dirty="0"/>
          </a:p>
          <a:p>
            <a:r>
              <a:rPr kumimoji="1" lang="zh-CN" altLang="en-US" sz="1350" dirty="0"/>
              <a:t>十三</a:t>
            </a:r>
            <a:r>
              <a:rPr kumimoji="1" lang="en-US" altLang="zh-CN" sz="1350" dirty="0"/>
              <a:t>    13</a:t>
            </a:r>
            <a:endParaRPr kumimoji="1" lang="zh-CN" altLang="en-US" sz="1350" dirty="0"/>
          </a:p>
          <a:p>
            <a:r>
              <a:rPr lang="it-IT" altLang="zh-CN" sz="1350" dirty="0" err="1"/>
              <a:t>shísì</a:t>
            </a:r>
            <a:endParaRPr lang="it-IT" altLang="zh-CN" sz="1350" dirty="0"/>
          </a:p>
          <a:p>
            <a:r>
              <a:rPr kumimoji="1" lang="zh-CN" altLang="en-US" sz="1350" dirty="0"/>
              <a:t>十四</a:t>
            </a:r>
            <a:r>
              <a:rPr kumimoji="1" lang="en-US" altLang="zh-CN" sz="1350" dirty="0"/>
              <a:t>     14</a:t>
            </a:r>
            <a:endParaRPr kumimoji="1" lang="zh-CN" altLang="en-US" sz="1350" dirty="0"/>
          </a:p>
          <a:p>
            <a:r>
              <a:rPr lang="it-IT" altLang="zh-CN" sz="1350" dirty="0" err="1"/>
              <a:t>shíwǔ</a:t>
            </a:r>
            <a:endParaRPr lang="it-IT" altLang="zh-CN" sz="1350" dirty="0"/>
          </a:p>
          <a:p>
            <a:r>
              <a:rPr kumimoji="1" lang="zh-CN" altLang="en-US" sz="1350" dirty="0"/>
              <a:t>十五</a:t>
            </a:r>
            <a:r>
              <a:rPr kumimoji="1" lang="en-US" altLang="zh-CN" sz="1350" dirty="0"/>
              <a:t>     15</a:t>
            </a:r>
            <a:endParaRPr kumimoji="1" lang="zh-CN" altLang="en-US" sz="1350" dirty="0"/>
          </a:p>
          <a:p>
            <a:r>
              <a:rPr lang="it-IT" altLang="zh-CN" sz="1350" dirty="0" err="1"/>
              <a:t>shíliù</a:t>
            </a:r>
            <a:endParaRPr lang="it-IT" altLang="zh-CN" sz="1350" dirty="0"/>
          </a:p>
          <a:p>
            <a:r>
              <a:rPr kumimoji="1" lang="zh-CN" altLang="en-US" sz="1350" dirty="0"/>
              <a:t>十六</a:t>
            </a:r>
            <a:r>
              <a:rPr kumimoji="1" lang="en-US" altLang="zh-CN" sz="1350" dirty="0"/>
              <a:t>     16</a:t>
            </a:r>
            <a:endParaRPr kumimoji="1" lang="zh-CN" altLang="en-US" sz="1350" dirty="0"/>
          </a:p>
          <a:p>
            <a:r>
              <a:rPr lang="it-IT" altLang="zh-CN" sz="1350" dirty="0" err="1"/>
              <a:t>shíqī</a:t>
            </a:r>
            <a:endParaRPr lang="it-IT" altLang="zh-CN" sz="1350" dirty="0"/>
          </a:p>
          <a:p>
            <a:pPr marL="257175" indent="-257175">
              <a:buAutoNum type="ea1ChsPlain" startAt="17"/>
            </a:pPr>
            <a:r>
              <a:rPr kumimoji="1" lang="en-US" altLang="zh-CN" sz="1350" dirty="0"/>
              <a:t>     17</a:t>
            </a:r>
            <a:endParaRPr kumimoji="1" lang="zh-CN" altLang="en-US" sz="1350" dirty="0"/>
          </a:p>
          <a:p>
            <a:r>
              <a:rPr lang="it-IT" altLang="zh-CN" sz="1350" dirty="0" err="1"/>
              <a:t>shíbā</a:t>
            </a:r>
            <a:endParaRPr lang="it-IT" altLang="zh-CN" sz="1350" dirty="0"/>
          </a:p>
          <a:p>
            <a:pPr marL="257175" indent="-257175">
              <a:buAutoNum type="ea1ChsPlain" startAt="18"/>
            </a:pPr>
            <a:r>
              <a:rPr kumimoji="1" lang="en-US" altLang="zh-CN" sz="1350" dirty="0"/>
              <a:t>    18</a:t>
            </a:r>
            <a:endParaRPr kumimoji="1" lang="zh-CN" altLang="en-US" sz="1350" dirty="0"/>
          </a:p>
          <a:p>
            <a:r>
              <a:rPr lang="en-US" altLang="zh-CN" sz="1350" dirty="0"/>
              <a:t>s</a:t>
            </a:r>
            <a:r>
              <a:rPr lang="it-IT" altLang="zh-CN" sz="1350" dirty="0" err="1"/>
              <a:t>híjiǔ</a:t>
            </a:r>
            <a:endParaRPr lang="it-IT" altLang="zh-CN" sz="1350" dirty="0"/>
          </a:p>
          <a:p>
            <a:r>
              <a:rPr kumimoji="1" lang="zh-CN" altLang="en-US" sz="1350" dirty="0"/>
              <a:t>十九</a:t>
            </a:r>
            <a:r>
              <a:rPr kumimoji="1" lang="en-US" altLang="zh-CN" sz="1350" dirty="0"/>
              <a:t>    19</a:t>
            </a:r>
            <a:endParaRPr kumimoji="1" lang="zh-CN" altLang="en-US" sz="1350" dirty="0"/>
          </a:p>
        </p:txBody>
      </p:sp>
      <p:sp>
        <p:nvSpPr>
          <p:cNvPr id="6" name="文本框 5"/>
          <p:cNvSpPr txBox="1"/>
          <p:nvPr/>
        </p:nvSpPr>
        <p:spPr>
          <a:xfrm>
            <a:off x="3079839" y="671207"/>
            <a:ext cx="1577340" cy="3831818"/>
          </a:xfrm>
          <a:prstGeom prst="rect">
            <a:avLst/>
          </a:prstGeom>
          <a:noFill/>
        </p:spPr>
        <p:txBody>
          <a:bodyPr wrap="square" rtlCol="0">
            <a:spAutoFit/>
          </a:bodyPr>
          <a:lstStyle/>
          <a:p>
            <a:r>
              <a:rPr lang="en-US" altLang="zh-CN" sz="1350" dirty="0"/>
              <a:t>y</a:t>
            </a:r>
            <a:r>
              <a:rPr lang="hu-HU" altLang="zh-CN" sz="1350" dirty="0" err="1"/>
              <a:t>īshí</a:t>
            </a:r>
            <a:endParaRPr lang="hu-HU" altLang="zh-CN" sz="1350" dirty="0"/>
          </a:p>
          <a:p>
            <a:r>
              <a:rPr kumimoji="1" lang="zh-CN" altLang="en-US" sz="1350" dirty="0"/>
              <a:t>一十</a:t>
            </a:r>
            <a:r>
              <a:rPr kumimoji="1" lang="en-US" altLang="zh-CN" sz="1350" dirty="0"/>
              <a:t>   10</a:t>
            </a:r>
            <a:endParaRPr kumimoji="1" lang="zh-CN" altLang="en-US" sz="1350" dirty="0"/>
          </a:p>
          <a:p>
            <a:r>
              <a:rPr lang="en-US" altLang="zh-CN" sz="1350" dirty="0" err="1"/>
              <a:t>è</a:t>
            </a:r>
            <a:r>
              <a:rPr lang="it-IT" altLang="zh-CN" sz="1350" dirty="0" err="1"/>
              <a:t>rshí</a:t>
            </a:r>
            <a:endParaRPr lang="it-IT" altLang="zh-CN" sz="1350" dirty="0"/>
          </a:p>
          <a:p>
            <a:r>
              <a:rPr kumimoji="1" lang="zh-CN" altLang="en-US" sz="1350" dirty="0"/>
              <a:t>二十</a:t>
            </a:r>
            <a:r>
              <a:rPr kumimoji="1" lang="en-US" altLang="zh-CN" sz="1350" dirty="0"/>
              <a:t>    20</a:t>
            </a:r>
            <a:endParaRPr kumimoji="1" lang="zh-CN" altLang="en-US" sz="1350" dirty="0"/>
          </a:p>
          <a:p>
            <a:r>
              <a:rPr lang="en-US" altLang="zh-CN" sz="1350" dirty="0"/>
              <a:t>s</a:t>
            </a:r>
            <a:r>
              <a:rPr lang="it-IT" altLang="zh-CN" sz="1350" dirty="0" err="1"/>
              <a:t>ānshí</a:t>
            </a:r>
            <a:endParaRPr lang="it-IT" altLang="zh-CN" sz="1350" dirty="0"/>
          </a:p>
          <a:p>
            <a:r>
              <a:rPr kumimoji="1" lang="zh-CN" altLang="en-US" sz="1350" dirty="0"/>
              <a:t>三十</a:t>
            </a:r>
            <a:r>
              <a:rPr kumimoji="1" lang="en-US" altLang="zh-CN" sz="1350" dirty="0"/>
              <a:t>    30</a:t>
            </a:r>
            <a:endParaRPr kumimoji="1" lang="zh-CN" altLang="en-US" sz="1350" dirty="0"/>
          </a:p>
          <a:p>
            <a:r>
              <a:rPr lang="en-US" altLang="zh-CN" sz="1350" dirty="0"/>
              <a:t>s</a:t>
            </a:r>
            <a:r>
              <a:rPr lang="it-IT" altLang="zh-CN" sz="1350" dirty="0" err="1"/>
              <a:t>ìshí</a:t>
            </a:r>
            <a:endParaRPr lang="it-IT" altLang="zh-CN" sz="1350" dirty="0"/>
          </a:p>
          <a:p>
            <a:r>
              <a:rPr kumimoji="1" lang="zh-CN" altLang="en-US" sz="1350" dirty="0"/>
              <a:t>四十</a:t>
            </a:r>
            <a:r>
              <a:rPr kumimoji="1" lang="en-US" altLang="zh-CN" sz="1350" dirty="0"/>
              <a:t>    40</a:t>
            </a:r>
            <a:endParaRPr kumimoji="1" lang="zh-CN" altLang="en-US" sz="1350" dirty="0"/>
          </a:p>
          <a:p>
            <a:r>
              <a:rPr lang="en-US" altLang="zh-CN" sz="1350" dirty="0"/>
              <a:t>w</a:t>
            </a:r>
            <a:r>
              <a:rPr lang="it-IT" altLang="zh-CN" sz="1350" dirty="0" err="1"/>
              <a:t>ǔshí</a:t>
            </a:r>
            <a:endParaRPr lang="it-IT" altLang="zh-CN" sz="1350" dirty="0"/>
          </a:p>
          <a:p>
            <a:r>
              <a:rPr kumimoji="1" lang="zh-CN" altLang="en-US" sz="1350" dirty="0"/>
              <a:t>五十</a:t>
            </a:r>
            <a:r>
              <a:rPr kumimoji="1" lang="en-US" altLang="zh-CN" sz="1350" dirty="0"/>
              <a:t>     50</a:t>
            </a:r>
            <a:endParaRPr kumimoji="1" lang="zh-CN" altLang="en-US" sz="1350" dirty="0"/>
          </a:p>
          <a:p>
            <a:r>
              <a:rPr lang="en-US" altLang="zh-CN" sz="1350" dirty="0"/>
              <a:t>l</a:t>
            </a:r>
            <a:r>
              <a:rPr lang="it-IT" altLang="zh-CN" sz="1350" dirty="0" err="1"/>
              <a:t>iùshí</a:t>
            </a:r>
            <a:endParaRPr lang="it-IT" altLang="zh-CN" sz="1350" dirty="0"/>
          </a:p>
          <a:p>
            <a:r>
              <a:rPr kumimoji="1" lang="zh-CN" altLang="en-US" sz="1350" dirty="0"/>
              <a:t>六十</a:t>
            </a:r>
            <a:r>
              <a:rPr kumimoji="1" lang="en-US" altLang="zh-CN" sz="1350" dirty="0"/>
              <a:t>    60</a:t>
            </a:r>
            <a:endParaRPr kumimoji="1" lang="zh-CN" altLang="en-US" sz="1350" dirty="0"/>
          </a:p>
          <a:p>
            <a:r>
              <a:rPr lang="en-US" altLang="zh-CN" sz="1350" dirty="0"/>
              <a:t>q</a:t>
            </a:r>
            <a:r>
              <a:rPr lang="it-IT" altLang="zh-CN" sz="1350" dirty="0" err="1"/>
              <a:t>īshí</a:t>
            </a:r>
            <a:endParaRPr lang="it-IT" altLang="zh-CN" sz="1350" dirty="0"/>
          </a:p>
          <a:p>
            <a:r>
              <a:rPr kumimoji="1" lang="zh-CN" altLang="en-US" sz="1350" dirty="0"/>
              <a:t>七十</a:t>
            </a:r>
            <a:r>
              <a:rPr kumimoji="1" lang="en-US" altLang="zh-CN" sz="1350" dirty="0"/>
              <a:t>    70</a:t>
            </a:r>
            <a:endParaRPr kumimoji="1" lang="zh-CN" altLang="en-US" sz="1350" dirty="0"/>
          </a:p>
          <a:p>
            <a:r>
              <a:rPr lang="en-US" altLang="zh-CN" sz="1350" dirty="0"/>
              <a:t>b</a:t>
            </a:r>
            <a:r>
              <a:rPr lang="it-IT" altLang="zh-CN" sz="1350" dirty="0" err="1"/>
              <a:t>āshí</a:t>
            </a:r>
            <a:endParaRPr lang="it-IT" altLang="zh-CN" sz="1350" dirty="0"/>
          </a:p>
          <a:p>
            <a:r>
              <a:rPr kumimoji="1" lang="zh-CN" altLang="en-US" sz="1350" dirty="0"/>
              <a:t>八十</a:t>
            </a:r>
            <a:r>
              <a:rPr kumimoji="1" lang="en-US" altLang="zh-CN" sz="1350" dirty="0"/>
              <a:t>    80</a:t>
            </a:r>
            <a:endParaRPr kumimoji="1" lang="zh-CN" altLang="en-US" sz="1350" dirty="0"/>
          </a:p>
          <a:p>
            <a:r>
              <a:rPr lang="en-US" altLang="zh-CN" sz="1350" dirty="0"/>
              <a:t>j</a:t>
            </a:r>
            <a:r>
              <a:rPr lang="it-IT" altLang="zh-CN" sz="1350" dirty="0" err="1"/>
              <a:t>iǔshí</a:t>
            </a:r>
            <a:endParaRPr lang="it-IT" altLang="zh-CN" sz="1350" dirty="0"/>
          </a:p>
          <a:p>
            <a:r>
              <a:rPr kumimoji="1" lang="zh-CN" altLang="en-US" sz="1350" dirty="0"/>
              <a:t>九十</a:t>
            </a:r>
            <a:r>
              <a:rPr kumimoji="1" lang="en-US" altLang="zh-CN" sz="1350" dirty="0"/>
              <a:t>    90</a:t>
            </a:r>
            <a:endParaRPr kumimoji="1" lang="zh-CN" altLang="en-US" sz="1350" dirty="0"/>
          </a:p>
        </p:txBody>
      </p:sp>
      <p:sp>
        <p:nvSpPr>
          <p:cNvPr id="7" name="文本框 6"/>
          <p:cNvSpPr txBox="1"/>
          <p:nvPr/>
        </p:nvSpPr>
        <p:spPr>
          <a:xfrm>
            <a:off x="4594859" y="671208"/>
            <a:ext cx="1874520" cy="2169825"/>
          </a:xfrm>
          <a:prstGeom prst="rect">
            <a:avLst/>
          </a:prstGeom>
          <a:noFill/>
        </p:spPr>
        <p:txBody>
          <a:bodyPr wrap="square" rtlCol="0">
            <a:spAutoFit/>
          </a:bodyPr>
          <a:lstStyle/>
          <a:p>
            <a:r>
              <a:rPr lang="it-IT" altLang="zh-CN" sz="1350" dirty="0" err="1"/>
              <a:t>bǎi</a:t>
            </a:r>
            <a:endParaRPr lang="zh-CN" altLang="en-US" sz="1350" dirty="0"/>
          </a:p>
          <a:p>
            <a:r>
              <a:rPr kumimoji="1" lang="zh-CN" altLang="en-US" sz="1350" dirty="0"/>
              <a:t>百</a:t>
            </a:r>
          </a:p>
          <a:p>
            <a:r>
              <a:rPr lang="it-IT" altLang="zh-CN" sz="1350" dirty="0" err="1"/>
              <a:t>qiān</a:t>
            </a:r>
            <a:endParaRPr kumimoji="1" lang="zh-CN" altLang="en-US" sz="1350" dirty="0"/>
          </a:p>
          <a:p>
            <a:r>
              <a:rPr kumimoji="1" lang="zh-CN" altLang="en-US" sz="1350" dirty="0"/>
              <a:t>千</a:t>
            </a:r>
            <a:endParaRPr kumimoji="1" lang="en-US" altLang="zh-CN" sz="1350" dirty="0"/>
          </a:p>
          <a:p>
            <a:r>
              <a:rPr lang="en-US" altLang="zh-CN" sz="1350" dirty="0" err="1"/>
              <a:t>yībǎi</a:t>
            </a:r>
            <a:r>
              <a:rPr lang="en-US" altLang="zh-CN" sz="1350" dirty="0"/>
              <a:t> </a:t>
            </a:r>
            <a:r>
              <a:rPr lang="en-US" altLang="zh-CN" sz="1350" dirty="0" err="1"/>
              <a:t>líng</a:t>
            </a:r>
            <a:r>
              <a:rPr lang="en-US" altLang="zh-CN" sz="1350" dirty="0"/>
              <a:t> </a:t>
            </a:r>
            <a:r>
              <a:rPr lang="en-US" altLang="zh-CN" sz="1350" dirty="0" err="1"/>
              <a:t>bā</a:t>
            </a:r>
            <a:endParaRPr lang="en-US" altLang="zh-CN" sz="1350" dirty="0"/>
          </a:p>
          <a:p>
            <a:r>
              <a:rPr kumimoji="1" lang="zh-CN" altLang="en-US" sz="1350" dirty="0"/>
              <a:t>一百零八</a:t>
            </a:r>
          </a:p>
          <a:p>
            <a:r>
              <a:rPr lang="it-IT" altLang="zh-CN" sz="1350" dirty="0" err="1"/>
              <a:t>Èrbǎi</a:t>
            </a:r>
            <a:r>
              <a:rPr lang="it-IT" altLang="zh-CN" sz="1350" dirty="0"/>
              <a:t> </a:t>
            </a:r>
            <a:r>
              <a:rPr lang="it-IT" altLang="zh-CN" sz="1350" dirty="0" err="1"/>
              <a:t>liùsh</a:t>
            </a:r>
            <a:r>
              <a:rPr lang="en-US" altLang="zh-CN" sz="1350" dirty="0" err="1"/>
              <a:t>íbā</a:t>
            </a:r>
            <a:endParaRPr lang="en-US" altLang="zh-CN" sz="1350" dirty="0"/>
          </a:p>
          <a:p>
            <a:r>
              <a:rPr kumimoji="1" lang="zh-CN" altLang="en-US" sz="1350" dirty="0"/>
              <a:t>二百六十八</a:t>
            </a:r>
          </a:p>
          <a:p>
            <a:endParaRPr kumimoji="1" lang="zh-CN" altLang="en-US" sz="1350" dirty="0"/>
          </a:p>
          <a:p>
            <a:endParaRPr kumimoji="1" lang="zh-CN" altLang="en-US" sz="1350" dirty="0"/>
          </a:p>
        </p:txBody>
      </p:sp>
      <p:sp>
        <p:nvSpPr>
          <p:cNvPr id="8" name="文本框 7"/>
          <p:cNvSpPr txBox="1"/>
          <p:nvPr/>
        </p:nvSpPr>
        <p:spPr>
          <a:xfrm>
            <a:off x="6172200" y="671207"/>
            <a:ext cx="1680211" cy="923330"/>
          </a:xfrm>
          <a:prstGeom prst="rect">
            <a:avLst/>
          </a:prstGeom>
          <a:noFill/>
        </p:spPr>
        <p:txBody>
          <a:bodyPr wrap="square" rtlCol="0">
            <a:spAutoFit/>
          </a:bodyPr>
          <a:lstStyle/>
          <a:p>
            <a:r>
              <a:rPr lang="en-US" altLang="zh-CN" sz="1350" dirty="0" err="1"/>
              <a:t>liǎng</a:t>
            </a:r>
            <a:endParaRPr lang="en-US" altLang="zh-CN" sz="1350" dirty="0"/>
          </a:p>
          <a:p>
            <a:r>
              <a:rPr kumimoji="1" lang="zh-CN" altLang="en-US" sz="1350" dirty="0"/>
              <a:t>两</a:t>
            </a:r>
          </a:p>
          <a:p>
            <a:r>
              <a:rPr lang="it-IT" altLang="zh-CN" sz="1350" dirty="0" err="1"/>
              <a:t>liǎng</a:t>
            </a:r>
            <a:r>
              <a:rPr lang="it-IT" altLang="zh-CN" sz="1350" dirty="0"/>
              <a:t> </a:t>
            </a:r>
            <a:r>
              <a:rPr lang="it-IT" altLang="zh-CN" sz="1350" dirty="0" err="1"/>
              <a:t>bǎi</a:t>
            </a:r>
            <a:r>
              <a:rPr lang="it-IT" altLang="zh-CN" sz="1350" dirty="0"/>
              <a:t> </a:t>
            </a:r>
            <a:r>
              <a:rPr lang="it-IT" altLang="zh-CN" sz="1350" dirty="0" err="1"/>
              <a:t>jiǔshíjiǔ</a:t>
            </a:r>
            <a:endParaRPr lang="zh-CN" altLang="en-US" sz="1350" dirty="0"/>
          </a:p>
          <a:p>
            <a:r>
              <a:rPr kumimoji="1" lang="zh-CN" altLang="en-US" sz="1350" dirty="0"/>
              <a:t>两百九十九</a:t>
            </a:r>
          </a:p>
        </p:txBody>
      </p:sp>
    </p:spTree>
    <p:extLst>
      <p:ext uri="{BB962C8B-B14F-4D97-AF65-F5344CB8AC3E}">
        <p14:creationId xmlns:p14="http://schemas.microsoft.com/office/powerpoint/2010/main" val="1780511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084676" y="1"/>
            <a:ext cx="2916324" cy="600164"/>
          </a:xfrm>
          <a:prstGeom prst="rect">
            <a:avLst/>
          </a:prstGeom>
          <a:noFill/>
        </p:spPr>
        <p:txBody>
          <a:bodyPr wrap="square" rtlCol="0">
            <a:spAutoFit/>
          </a:bodyPr>
          <a:lstStyle/>
          <a:p>
            <a:pPr algn="ctr"/>
            <a:r>
              <a:rPr lang="en-US" altLang="zh-CN" sz="3300" b="1" dirty="0"/>
              <a:t>To Know CNY</a:t>
            </a:r>
            <a:endParaRPr lang="zh-CN" altLang="en-US" sz="3300" b="1" dirty="0"/>
          </a:p>
        </p:txBody>
      </p:sp>
      <p:sp>
        <p:nvSpPr>
          <p:cNvPr id="6" name="TextBox 5"/>
          <p:cNvSpPr txBox="1"/>
          <p:nvPr/>
        </p:nvSpPr>
        <p:spPr>
          <a:xfrm>
            <a:off x="5436096" y="1599642"/>
            <a:ext cx="810090" cy="1315745"/>
          </a:xfrm>
          <a:prstGeom prst="rect">
            <a:avLst/>
          </a:prstGeom>
          <a:noFill/>
        </p:spPr>
        <p:txBody>
          <a:bodyPr wrap="square" rtlCol="0">
            <a:spAutoFit/>
          </a:bodyPr>
          <a:lstStyle/>
          <a:p>
            <a:r>
              <a:rPr lang="en-US" altLang="zh-CN" sz="2100" dirty="0"/>
              <a:t> </a:t>
            </a:r>
            <a:r>
              <a:rPr lang="en-US" altLang="zh-CN" sz="2100" dirty="0" err="1"/>
              <a:t>kuài</a:t>
            </a:r>
            <a:endParaRPr lang="en-US" altLang="zh-CN" sz="2100" dirty="0"/>
          </a:p>
          <a:p>
            <a:r>
              <a:rPr lang="zh-CN" altLang="en-US" sz="1350" dirty="0"/>
              <a:t>  </a:t>
            </a:r>
            <a:r>
              <a:rPr lang="zh-CN" altLang="en-US" sz="4500" b="1" dirty="0">
                <a:latin typeface="楷体_GB2312" pitchFamily="49" charset="-122"/>
                <a:ea typeface="楷体_GB2312" pitchFamily="49" charset="-122"/>
              </a:rPr>
              <a:t>块</a:t>
            </a:r>
          </a:p>
        </p:txBody>
      </p:sp>
      <p:sp>
        <p:nvSpPr>
          <p:cNvPr id="7" name="TextBox 6"/>
          <p:cNvSpPr txBox="1"/>
          <p:nvPr/>
        </p:nvSpPr>
        <p:spPr>
          <a:xfrm>
            <a:off x="2843808" y="843559"/>
            <a:ext cx="1512168" cy="600164"/>
          </a:xfrm>
          <a:prstGeom prst="rect">
            <a:avLst/>
          </a:prstGeom>
          <a:noFill/>
        </p:spPr>
        <p:txBody>
          <a:bodyPr wrap="square" rtlCol="0">
            <a:spAutoFit/>
          </a:bodyPr>
          <a:lstStyle/>
          <a:p>
            <a:pPr algn="ctr"/>
            <a:r>
              <a:rPr lang="en-US" altLang="zh-CN" sz="3300" b="1" dirty="0"/>
              <a:t>RMB =</a:t>
            </a:r>
            <a:endParaRPr lang="zh-CN" altLang="en-US" sz="3300" b="1" dirty="0"/>
          </a:p>
        </p:txBody>
      </p:sp>
      <p:sp>
        <p:nvSpPr>
          <p:cNvPr id="8" name="TextBox 7"/>
          <p:cNvSpPr txBox="1"/>
          <p:nvPr/>
        </p:nvSpPr>
        <p:spPr>
          <a:xfrm>
            <a:off x="4301970" y="519522"/>
            <a:ext cx="1998222" cy="1107996"/>
          </a:xfrm>
          <a:prstGeom prst="rect">
            <a:avLst/>
          </a:prstGeom>
          <a:noFill/>
        </p:spPr>
        <p:txBody>
          <a:bodyPr wrap="square" rtlCol="0">
            <a:spAutoFit/>
          </a:bodyPr>
          <a:lstStyle/>
          <a:p>
            <a:r>
              <a:rPr lang="en-US" altLang="zh-CN" sz="2100" dirty="0"/>
              <a:t>  </a:t>
            </a:r>
            <a:r>
              <a:rPr lang="en-US" altLang="zh-CN" sz="2100" dirty="0" err="1"/>
              <a:t>rén</a:t>
            </a:r>
            <a:r>
              <a:rPr lang="en-US" altLang="zh-CN" sz="2100" dirty="0"/>
              <a:t>   </a:t>
            </a:r>
            <a:r>
              <a:rPr lang="en-US" altLang="zh-CN" sz="2100" dirty="0" err="1"/>
              <a:t>mín</a:t>
            </a:r>
            <a:r>
              <a:rPr lang="en-US" altLang="zh-CN" sz="2100" dirty="0"/>
              <a:t>     </a:t>
            </a:r>
            <a:r>
              <a:rPr lang="en-US" altLang="zh-CN" sz="2100" dirty="0" err="1"/>
              <a:t>bì</a:t>
            </a:r>
            <a:endParaRPr lang="en-US" altLang="zh-CN" sz="2100" dirty="0"/>
          </a:p>
          <a:p>
            <a:r>
              <a:rPr lang="zh-CN" altLang="en-US" sz="1350" dirty="0"/>
              <a:t>  </a:t>
            </a:r>
            <a:r>
              <a:rPr lang="zh-CN" altLang="en-US" sz="4500" b="1" dirty="0">
                <a:latin typeface="楷体_GB2312" pitchFamily="49" charset="-122"/>
                <a:ea typeface="楷体_GB2312" pitchFamily="49" charset="-122"/>
              </a:rPr>
              <a:t>人民币</a:t>
            </a:r>
          </a:p>
        </p:txBody>
      </p:sp>
      <p:sp>
        <p:nvSpPr>
          <p:cNvPr id="9" name="TextBox 8"/>
          <p:cNvSpPr txBox="1"/>
          <p:nvPr/>
        </p:nvSpPr>
        <p:spPr>
          <a:xfrm>
            <a:off x="4626006" y="1599642"/>
            <a:ext cx="810090" cy="1315745"/>
          </a:xfrm>
          <a:prstGeom prst="rect">
            <a:avLst/>
          </a:prstGeom>
          <a:noFill/>
        </p:spPr>
        <p:txBody>
          <a:bodyPr wrap="square" rtlCol="0">
            <a:spAutoFit/>
          </a:bodyPr>
          <a:lstStyle/>
          <a:p>
            <a:r>
              <a:rPr lang="en-US" altLang="zh-CN" sz="2100" dirty="0"/>
              <a:t> </a:t>
            </a:r>
            <a:r>
              <a:rPr lang="en-US" altLang="zh-CN" sz="2100" dirty="0" err="1"/>
              <a:t>yuán</a:t>
            </a:r>
            <a:endParaRPr lang="en-US" altLang="zh-CN" sz="2100" dirty="0"/>
          </a:p>
          <a:p>
            <a:r>
              <a:rPr lang="zh-CN" altLang="en-US" sz="1350" dirty="0"/>
              <a:t>  </a:t>
            </a:r>
            <a:r>
              <a:rPr lang="zh-CN" altLang="en-US" sz="4500" b="1" dirty="0">
                <a:latin typeface="楷体_GB2312" pitchFamily="49" charset="-122"/>
                <a:ea typeface="楷体_GB2312" pitchFamily="49" charset="-122"/>
              </a:rPr>
              <a:t>元</a:t>
            </a:r>
          </a:p>
        </p:txBody>
      </p:sp>
      <p:sp>
        <p:nvSpPr>
          <p:cNvPr id="10" name="TextBox 9"/>
          <p:cNvSpPr txBox="1"/>
          <p:nvPr/>
        </p:nvSpPr>
        <p:spPr>
          <a:xfrm>
            <a:off x="2686050" y="1923679"/>
            <a:ext cx="1831944" cy="600164"/>
          </a:xfrm>
          <a:prstGeom prst="rect">
            <a:avLst/>
          </a:prstGeom>
          <a:noFill/>
        </p:spPr>
        <p:txBody>
          <a:bodyPr wrap="square" rtlCol="0">
            <a:spAutoFit/>
          </a:bodyPr>
          <a:lstStyle/>
          <a:p>
            <a:pPr algn="ctr"/>
            <a:r>
              <a:rPr lang="en-US" altLang="zh-CN" sz="3300" b="1"/>
              <a:t>pound </a:t>
            </a:r>
            <a:r>
              <a:rPr lang="en-US" altLang="zh-CN" sz="3300" b="1" dirty="0"/>
              <a:t>=</a:t>
            </a:r>
            <a:endParaRPr lang="zh-CN" altLang="en-US" sz="3300" b="1" dirty="0"/>
          </a:p>
        </p:txBody>
      </p:sp>
      <p:sp>
        <p:nvSpPr>
          <p:cNvPr id="11" name="TextBox 10"/>
          <p:cNvSpPr txBox="1"/>
          <p:nvPr/>
        </p:nvSpPr>
        <p:spPr>
          <a:xfrm>
            <a:off x="2686050" y="3057805"/>
            <a:ext cx="1885950" cy="600164"/>
          </a:xfrm>
          <a:prstGeom prst="rect">
            <a:avLst/>
          </a:prstGeom>
          <a:noFill/>
        </p:spPr>
        <p:txBody>
          <a:bodyPr wrap="square" rtlCol="0">
            <a:spAutoFit/>
          </a:bodyPr>
          <a:lstStyle/>
          <a:p>
            <a:pPr algn="ctr"/>
            <a:r>
              <a:rPr lang="en-US" altLang="zh-CN" sz="3300" b="1" dirty="0"/>
              <a:t>pence =</a:t>
            </a:r>
            <a:endParaRPr lang="zh-CN" altLang="en-US" sz="3300" b="1" dirty="0"/>
          </a:p>
        </p:txBody>
      </p:sp>
      <p:sp>
        <p:nvSpPr>
          <p:cNvPr id="12" name="TextBox 11"/>
          <p:cNvSpPr txBox="1"/>
          <p:nvPr/>
        </p:nvSpPr>
        <p:spPr>
          <a:xfrm>
            <a:off x="4626006" y="2733768"/>
            <a:ext cx="810090" cy="1315745"/>
          </a:xfrm>
          <a:prstGeom prst="rect">
            <a:avLst/>
          </a:prstGeom>
          <a:noFill/>
        </p:spPr>
        <p:txBody>
          <a:bodyPr wrap="square" rtlCol="0">
            <a:spAutoFit/>
          </a:bodyPr>
          <a:lstStyle/>
          <a:p>
            <a:r>
              <a:rPr lang="en-US" altLang="zh-CN" sz="2100" dirty="0"/>
              <a:t>  </a:t>
            </a:r>
            <a:r>
              <a:rPr lang="en-US" altLang="zh-CN" sz="2100" dirty="0" err="1"/>
              <a:t>jiǎo</a:t>
            </a:r>
            <a:endParaRPr lang="en-US" altLang="zh-CN" sz="2100" dirty="0"/>
          </a:p>
          <a:p>
            <a:r>
              <a:rPr lang="zh-CN" altLang="en-US" sz="1350" dirty="0"/>
              <a:t>  </a:t>
            </a:r>
            <a:r>
              <a:rPr lang="zh-CN" altLang="en-US" sz="4500" b="1" dirty="0">
                <a:latin typeface="+mn-ea"/>
              </a:rPr>
              <a:t>角</a:t>
            </a:r>
          </a:p>
        </p:txBody>
      </p:sp>
      <p:sp>
        <p:nvSpPr>
          <p:cNvPr id="14" name="TextBox 13"/>
          <p:cNvSpPr txBox="1"/>
          <p:nvPr/>
        </p:nvSpPr>
        <p:spPr>
          <a:xfrm>
            <a:off x="5355087" y="2760771"/>
            <a:ext cx="810090" cy="1315745"/>
          </a:xfrm>
          <a:prstGeom prst="rect">
            <a:avLst/>
          </a:prstGeom>
          <a:noFill/>
        </p:spPr>
        <p:txBody>
          <a:bodyPr wrap="square" rtlCol="0">
            <a:spAutoFit/>
          </a:bodyPr>
          <a:lstStyle/>
          <a:p>
            <a:r>
              <a:rPr lang="en-US" altLang="zh-CN" sz="2100" dirty="0"/>
              <a:t>  </a:t>
            </a:r>
            <a:r>
              <a:rPr lang="en-US" altLang="zh-CN" sz="2100" dirty="0" err="1"/>
              <a:t>máo</a:t>
            </a:r>
            <a:endParaRPr lang="en-US" altLang="zh-CN" sz="2100" dirty="0"/>
          </a:p>
          <a:p>
            <a:r>
              <a:rPr lang="zh-CN" altLang="en-US" sz="1350" dirty="0"/>
              <a:t>  </a:t>
            </a:r>
            <a:r>
              <a:rPr lang="zh-CN" altLang="en-US" sz="4500" b="1" dirty="0">
                <a:latin typeface="楷体_GB2312" pitchFamily="49" charset="-122"/>
                <a:ea typeface="楷体_GB2312" pitchFamily="49" charset="-122"/>
              </a:rPr>
              <a:t>毛</a:t>
            </a:r>
          </a:p>
        </p:txBody>
      </p:sp>
      <p:sp>
        <p:nvSpPr>
          <p:cNvPr id="15" name="TextBox 14"/>
          <p:cNvSpPr txBox="1"/>
          <p:nvPr/>
        </p:nvSpPr>
        <p:spPr>
          <a:xfrm>
            <a:off x="3005826" y="4191931"/>
            <a:ext cx="1512168" cy="600164"/>
          </a:xfrm>
          <a:prstGeom prst="rect">
            <a:avLst/>
          </a:prstGeom>
          <a:noFill/>
        </p:spPr>
        <p:txBody>
          <a:bodyPr wrap="square" rtlCol="0">
            <a:spAutoFit/>
          </a:bodyPr>
          <a:lstStyle/>
          <a:p>
            <a:pPr algn="ctr"/>
            <a:r>
              <a:rPr lang="en-US" altLang="zh-CN" sz="3300" b="1" dirty="0"/>
              <a:t>cent =</a:t>
            </a:r>
            <a:endParaRPr lang="zh-CN" altLang="en-US" sz="3300" b="1" dirty="0"/>
          </a:p>
        </p:txBody>
      </p:sp>
      <p:sp>
        <p:nvSpPr>
          <p:cNvPr id="16" name="TextBox 15"/>
          <p:cNvSpPr txBox="1"/>
          <p:nvPr/>
        </p:nvSpPr>
        <p:spPr>
          <a:xfrm>
            <a:off x="4626006" y="3921900"/>
            <a:ext cx="810090" cy="1315745"/>
          </a:xfrm>
          <a:prstGeom prst="rect">
            <a:avLst/>
          </a:prstGeom>
          <a:noFill/>
        </p:spPr>
        <p:txBody>
          <a:bodyPr wrap="square" rtlCol="0">
            <a:spAutoFit/>
          </a:bodyPr>
          <a:lstStyle/>
          <a:p>
            <a:r>
              <a:rPr lang="en-US" altLang="zh-CN" sz="2100" dirty="0"/>
              <a:t>   </a:t>
            </a:r>
            <a:r>
              <a:rPr lang="en-US" altLang="zh-CN" sz="2100" dirty="0" err="1"/>
              <a:t>fēn</a:t>
            </a:r>
            <a:endParaRPr lang="en-US" altLang="zh-CN" sz="2100" dirty="0"/>
          </a:p>
          <a:p>
            <a:r>
              <a:rPr lang="zh-CN" altLang="en-US" sz="1350" dirty="0"/>
              <a:t>  </a:t>
            </a:r>
            <a:r>
              <a:rPr lang="zh-CN" altLang="en-US" sz="4500" b="1" dirty="0">
                <a:latin typeface="楷体_GB2312" pitchFamily="49" charset="-122"/>
                <a:ea typeface="楷体_GB2312" pitchFamily="49" charset="-122"/>
              </a:rPr>
              <a:t>分</a:t>
            </a:r>
          </a:p>
        </p:txBody>
      </p:sp>
      <p:cxnSp>
        <p:nvCxnSpPr>
          <p:cNvPr id="18" name="直接连接符 17"/>
          <p:cNvCxnSpPr/>
          <p:nvPr/>
        </p:nvCxnSpPr>
        <p:spPr>
          <a:xfrm flipH="1">
            <a:off x="5436096" y="2139703"/>
            <a:ext cx="108012" cy="375646"/>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nvCxnSpPr>
        <p:spPr>
          <a:xfrm flipH="1">
            <a:off x="5382090" y="3327835"/>
            <a:ext cx="108012" cy="375646"/>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185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ipe(left)">
                                      <p:cBhvr>
                                        <p:cTn id="11" dur="50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wipe(left)">
                                      <p:cBhvr>
                                        <p:cTn id="16" dur="500"/>
                                        <p:tgtEl>
                                          <p:spTgt spid="10"/>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wipe(up)">
                                      <p:cBhvr>
                                        <p:cTn id="21" dur="500"/>
                                        <p:tgtEl>
                                          <p:spTgt spid="9"/>
                                        </p:tgtEl>
                                      </p:cBhvr>
                                    </p:animEffect>
                                  </p:childTnLst>
                                </p:cTn>
                              </p:par>
                            </p:childTnLst>
                          </p:cTn>
                        </p:par>
                        <p:par>
                          <p:cTn id="22" fill="hold">
                            <p:stCondLst>
                              <p:cond delay="500"/>
                            </p:stCondLst>
                            <p:childTnLst>
                              <p:par>
                                <p:cTn id="23" presetID="1" presetClass="entr" presetSubtype="0" fill="hold" nodeType="after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childTnLst>
                          </p:cTn>
                        </p:par>
                        <p:par>
                          <p:cTn id="25" fill="hold">
                            <p:stCondLst>
                              <p:cond delay="500"/>
                            </p:stCondLst>
                            <p:childTnLst>
                              <p:par>
                                <p:cTn id="26" presetID="22" presetClass="entr" presetSubtype="1" fill="hold" grpId="0" nodeType="after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wipe(up)">
                                      <p:cBhvr>
                                        <p:cTn id="28" dur="500"/>
                                        <p:tgtEl>
                                          <p:spTgt spid="6"/>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8" fill="hold" grpId="0" nodeType="click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wipe(left)">
                                      <p:cBhvr>
                                        <p:cTn id="33" dur="500"/>
                                        <p:tgtEl>
                                          <p:spTgt spid="11"/>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1" fill="hold" grpId="0" nodeType="clickEffect">
                                  <p:stCondLst>
                                    <p:cond delay="0"/>
                                  </p:stCondLst>
                                  <p:childTnLst>
                                    <p:set>
                                      <p:cBhvr>
                                        <p:cTn id="37" dur="1" fill="hold">
                                          <p:stCondLst>
                                            <p:cond delay="0"/>
                                          </p:stCondLst>
                                        </p:cTn>
                                        <p:tgtEl>
                                          <p:spTgt spid="12"/>
                                        </p:tgtEl>
                                        <p:attrNameLst>
                                          <p:attrName>style.visibility</p:attrName>
                                        </p:attrNameLst>
                                      </p:cBhvr>
                                      <p:to>
                                        <p:strVal val="visible"/>
                                      </p:to>
                                    </p:set>
                                    <p:animEffect transition="in" filter="wipe(up)">
                                      <p:cBhvr>
                                        <p:cTn id="38" dur="500"/>
                                        <p:tgtEl>
                                          <p:spTgt spid="12"/>
                                        </p:tgtEl>
                                      </p:cBhvr>
                                    </p:animEffect>
                                  </p:childTnLst>
                                </p:cTn>
                              </p:par>
                            </p:childTnLst>
                          </p:cTn>
                        </p:par>
                        <p:par>
                          <p:cTn id="39" fill="hold">
                            <p:stCondLst>
                              <p:cond delay="500"/>
                            </p:stCondLst>
                            <p:childTnLst>
                              <p:par>
                                <p:cTn id="40" presetID="1" presetClass="entr" presetSubtype="0" fill="hold" nodeType="afterEffect">
                                  <p:stCondLst>
                                    <p:cond delay="0"/>
                                  </p:stCondLst>
                                  <p:childTnLst>
                                    <p:set>
                                      <p:cBhvr>
                                        <p:cTn id="41" dur="1" fill="hold">
                                          <p:stCondLst>
                                            <p:cond delay="0"/>
                                          </p:stCondLst>
                                        </p:cTn>
                                        <p:tgtEl>
                                          <p:spTgt spid="19"/>
                                        </p:tgtEl>
                                        <p:attrNameLst>
                                          <p:attrName>style.visibility</p:attrName>
                                        </p:attrNameLst>
                                      </p:cBhvr>
                                      <p:to>
                                        <p:strVal val="visible"/>
                                      </p:to>
                                    </p:set>
                                  </p:childTnLst>
                                </p:cTn>
                              </p:par>
                            </p:childTnLst>
                          </p:cTn>
                        </p:par>
                        <p:par>
                          <p:cTn id="42" fill="hold">
                            <p:stCondLst>
                              <p:cond delay="500"/>
                            </p:stCondLst>
                            <p:childTnLst>
                              <p:par>
                                <p:cTn id="43" presetID="22" presetClass="entr" presetSubtype="1" fill="hold" grpId="0" nodeType="afterEffect">
                                  <p:stCondLst>
                                    <p:cond delay="0"/>
                                  </p:stCondLst>
                                  <p:childTnLst>
                                    <p:set>
                                      <p:cBhvr>
                                        <p:cTn id="44" dur="1" fill="hold">
                                          <p:stCondLst>
                                            <p:cond delay="0"/>
                                          </p:stCondLst>
                                        </p:cTn>
                                        <p:tgtEl>
                                          <p:spTgt spid="14"/>
                                        </p:tgtEl>
                                        <p:attrNameLst>
                                          <p:attrName>style.visibility</p:attrName>
                                        </p:attrNameLst>
                                      </p:cBhvr>
                                      <p:to>
                                        <p:strVal val="visible"/>
                                      </p:to>
                                    </p:set>
                                    <p:animEffect transition="in" filter="wipe(up)">
                                      <p:cBhvr>
                                        <p:cTn id="45" dur="500"/>
                                        <p:tgtEl>
                                          <p:spTgt spid="14"/>
                                        </p:tgtEl>
                                      </p:cBhvr>
                                    </p:animEffect>
                                  </p:childTnLst>
                                </p:cTn>
                              </p:par>
                            </p:childTnLst>
                          </p:cTn>
                        </p:par>
                      </p:childTnLst>
                    </p:cTn>
                  </p:par>
                  <p:par>
                    <p:cTn id="46" fill="hold">
                      <p:stCondLst>
                        <p:cond delay="indefinite"/>
                      </p:stCondLst>
                      <p:childTnLst>
                        <p:par>
                          <p:cTn id="47" fill="hold">
                            <p:stCondLst>
                              <p:cond delay="0"/>
                            </p:stCondLst>
                            <p:childTnLst>
                              <p:par>
                                <p:cTn id="48" presetID="22" presetClass="entr" presetSubtype="8" fill="hold" grpId="0" nodeType="clickEffect">
                                  <p:stCondLst>
                                    <p:cond delay="0"/>
                                  </p:stCondLst>
                                  <p:childTnLst>
                                    <p:set>
                                      <p:cBhvr>
                                        <p:cTn id="49" dur="1" fill="hold">
                                          <p:stCondLst>
                                            <p:cond delay="0"/>
                                          </p:stCondLst>
                                        </p:cTn>
                                        <p:tgtEl>
                                          <p:spTgt spid="15"/>
                                        </p:tgtEl>
                                        <p:attrNameLst>
                                          <p:attrName>style.visibility</p:attrName>
                                        </p:attrNameLst>
                                      </p:cBhvr>
                                      <p:to>
                                        <p:strVal val="visible"/>
                                      </p:to>
                                    </p:set>
                                    <p:animEffect transition="in" filter="wipe(left)">
                                      <p:cBhvr>
                                        <p:cTn id="50" dur="500"/>
                                        <p:tgtEl>
                                          <p:spTgt spid="15"/>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1"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animEffect transition="in" filter="wipe(up)">
                                      <p:cBhvr>
                                        <p:cTn id="55"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1" grpId="0"/>
      <p:bldP spid="12" grpId="0"/>
      <p:bldP spid="14" grpId="0"/>
      <p:bldP spid="15" grpId="0"/>
      <p:bldP spid="16"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1"/>
          <p:cNvSpPr txBox="1"/>
          <p:nvPr/>
        </p:nvSpPr>
        <p:spPr>
          <a:xfrm>
            <a:off x="2973270" y="1048833"/>
            <a:ext cx="2192867" cy="1107996"/>
          </a:xfrm>
          <a:prstGeom prst="rect">
            <a:avLst/>
          </a:prstGeom>
          <a:noFill/>
        </p:spPr>
        <p:txBody>
          <a:bodyPr wrap="square" rtlCol="0">
            <a:spAutoFit/>
          </a:bodyPr>
          <a:lstStyle/>
          <a:p>
            <a:r>
              <a:rPr lang="en-US" altLang="zh-CN" sz="2100" dirty="0"/>
              <a:t>    y ī     </a:t>
            </a:r>
            <a:r>
              <a:rPr lang="en-US" altLang="zh-CN" sz="2100" dirty="0" err="1"/>
              <a:t>bǎi</a:t>
            </a:r>
            <a:r>
              <a:rPr lang="en-US" altLang="zh-CN" sz="2100" dirty="0"/>
              <a:t>   </a:t>
            </a:r>
            <a:r>
              <a:rPr lang="en-US" altLang="zh-CN" sz="2100" dirty="0" err="1"/>
              <a:t>yuán</a:t>
            </a:r>
            <a:endParaRPr lang="en-US" altLang="zh-CN" sz="2100" dirty="0"/>
          </a:p>
          <a:p>
            <a:pPr algn="ctr"/>
            <a:r>
              <a:rPr lang="zh-CN" altLang="en-US" sz="1350" dirty="0"/>
              <a:t>  </a:t>
            </a:r>
            <a:r>
              <a:rPr lang="zh-CN" altLang="en-US" sz="4500" b="1" dirty="0">
                <a:latin typeface="楷体_GB2312" pitchFamily="49" charset="-122"/>
                <a:ea typeface="楷体_GB2312" pitchFamily="49" charset="-122"/>
              </a:rPr>
              <a:t>一百元</a:t>
            </a:r>
          </a:p>
        </p:txBody>
      </p:sp>
      <p:sp>
        <p:nvSpPr>
          <p:cNvPr id="5" name="TextBox 21"/>
          <p:cNvSpPr txBox="1"/>
          <p:nvPr/>
        </p:nvSpPr>
        <p:spPr>
          <a:xfrm>
            <a:off x="5792189" y="968845"/>
            <a:ext cx="810090" cy="1315745"/>
          </a:xfrm>
          <a:prstGeom prst="rect">
            <a:avLst/>
          </a:prstGeom>
          <a:noFill/>
        </p:spPr>
        <p:txBody>
          <a:bodyPr wrap="square" rtlCol="0">
            <a:spAutoFit/>
          </a:bodyPr>
          <a:lstStyle/>
          <a:p>
            <a:r>
              <a:rPr lang="en-US" altLang="zh-CN" sz="2100" dirty="0"/>
              <a:t> </a:t>
            </a:r>
            <a:r>
              <a:rPr lang="en-US" altLang="zh-CN" sz="2100" dirty="0" err="1"/>
              <a:t>kuài</a:t>
            </a:r>
            <a:endParaRPr lang="en-US" altLang="zh-CN" sz="2100" dirty="0"/>
          </a:p>
          <a:p>
            <a:r>
              <a:rPr lang="zh-CN" altLang="en-US" sz="1350" dirty="0"/>
              <a:t>  </a:t>
            </a:r>
            <a:r>
              <a:rPr lang="zh-CN" altLang="en-US" sz="4500" b="1" dirty="0">
                <a:latin typeface="楷体_GB2312" pitchFamily="49" charset="-122"/>
                <a:ea typeface="楷体_GB2312" pitchFamily="49" charset="-122"/>
              </a:rPr>
              <a:t>块</a:t>
            </a:r>
          </a:p>
        </p:txBody>
      </p:sp>
      <p:pic>
        <p:nvPicPr>
          <p:cNvPr id="6" name="图片 5" descr="100.jpg"/>
          <p:cNvPicPr>
            <a:picLocks noChangeAspect="1"/>
          </p:cNvPicPr>
          <p:nvPr/>
        </p:nvPicPr>
        <p:blipFill>
          <a:blip r:embed="rId2" cstate="print"/>
          <a:stretch>
            <a:fillRect/>
          </a:stretch>
        </p:blipFill>
        <p:spPr>
          <a:xfrm>
            <a:off x="194517" y="843558"/>
            <a:ext cx="2646294" cy="1302880"/>
          </a:xfrm>
          <a:prstGeom prst="rect">
            <a:avLst/>
          </a:prstGeom>
        </p:spPr>
      </p:pic>
      <p:cxnSp>
        <p:nvCxnSpPr>
          <p:cNvPr id="7" name="直接连接符 22"/>
          <p:cNvCxnSpPr/>
          <p:nvPr/>
        </p:nvCxnSpPr>
        <p:spPr>
          <a:xfrm flipH="1">
            <a:off x="5425157" y="1638643"/>
            <a:ext cx="108012" cy="375646"/>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12"/>
          <p:cNvSpPr txBox="1"/>
          <p:nvPr/>
        </p:nvSpPr>
        <p:spPr>
          <a:xfrm>
            <a:off x="2919264" y="2284590"/>
            <a:ext cx="2052228" cy="1107996"/>
          </a:xfrm>
          <a:prstGeom prst="rect">
            <a:avLst/>
          </a:prstGeom>
          <a:noFill/>
        </p:spPr>
        <p:txBody>
          <a:bodyPr wrap="square" rtlCol="0">
            <a:spAutoFit/>
          </a:bodyPr>
          <a:lstStyle/>
          <a:p>
            <a:r>
              <a:rPr lang="en-US" altLang="zh-CN" sz="2100" dirty="0"/>
              <a:t> </a:t>
            </a:r>
            <a:r>
              <a:rPr lang="zh-CN" altLang="en-US" sz="2100" dirty="0"/>
              <a:t>　</a:t>
            </a:r>
            <a:r>
              <a:rPr lang="en-US" altLang="zh-CN" sz="2100" dirty="0" err="1"/>
              <a:t>wǔ</a:t>
            </a:r>
            <a:r>
              <a:rPr lang="en-US" altLang="zh-CN" sz="2100" dirty="0"/>
              <a:t>   </a:t>
            </a:r>
            <a:r>
              <a:rPr lang="en-US" altLang="zh-CN" sz="2100" dirty="0" err="1"/>
              <a:t>shí</a:t>
            </a:r>
            <a:r>
              <a:rPr lang="en-US" altLang="zh-CN" sz="2100" dirty="0"/>
              <a:t>  </a:t>
            </a:r>
            <a:r>
              <a:rPr lang="en-US" altLang="zh-CN" sz="2100" dirty="0" err="1"/>
              <a:t>yuán</a:t>
            </a:r>
            <a:endParaRPr lang="en-US" altLang="zh-CN" sz="2100" dirty="0"/>
          </a:p>
          <a:p>
            <a:pPr algn="ctr"/>
            <a:r>
              <a:rPr lang="zh-CN" altLang="en-US" sz="1350" dirty="0"/>
              <a:t>  </a:t>
            </a:r>
            <a:r>
              <a:rPr lang="zh-CN" altLang="en-US" sz="4500" b="1" dirty="0">
                <a:latin typeface="楷体_GB2312" pitchFamily="49" charset="-122"/>
                <a:ea typeface="楷体_GB2312" pitchFamily="49" charset="-122"/>
              </a:rPr>
              <a:t>五十元</a:t>
            </a:r>
          </a:p>
        </p:txBody>
      </p:sp>
      <p:cxnSp>
        <p:nvCxnSpPr>
          <p:cNvPr id="9" name="直接连接符 32"/>
          <p:cNvCxnSpPr/>
          <p:nvPr/>
        </p:nvCxnSpPr>
        <p:spPr>
          <a:xfrm flipH="1">
            <a:off x="5305724" y="2650765"/>
            <a:ext cx="108012" cy="375646"/>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Box 31"/>
          <p:cNvSpPr txBox="1"/>
          <p:nvPr/>
        </p:nvSpPr>
        <p:spPr>
          <a:xfrm>
            <a:off x="5747968" y="2264989"/>
            <a:ext cx="810090" cy="1315745"/>
          </a:xfrm>
          <a:prstGeom prst="rect">
            <a:avLst/>
          </a:prstGeom>
          <a:noFill/>
        </p:spPr>
        <p:txBody>
          <a:bodyPr wrap="square" rtlCol="0">
            <a:spAutoFit/>
          </a:bodyPr>
          <a:lstStyle/>
          <a:p>
            <a:r>
              <a:rPr lang="en-US" altLang="zh-CN" sz="2100" dirty="0"/>
              <a:t> </a:t>
            </a:r>
            <a:r>
              <a:rPr lang="en-US" altLang="zh-CN" sz="2100" dirty="0" err="1"/>
              <a:t>kuài</a:t>
            </a:r>
            <a:endParaRPr lang="en-US" altLang="zh-CN" sz="2100" dirty="0"/>
          </a:p>
          <a:p>
            <a:r>
              <a:rPr lang="zh-CN" altLang="en-US" sz="1350" dirty="0"/>
              <a:t>  </a:t>
            </a:r>
            <a:r>
              <a:rPr lang="zh-CN" altLang="en-US" sz="4500" b="1" dirty="0">
                <a:latin typeface="楷体_GB2312" pitchFamily="49" charset="-122"/>
                <a:ea typeface="楷体_GB2312" pitchFamily="49" charset="-122"/>
              </a:rPr>
              <a:t>块</a:t>
            </a:r>
          </a:p>
        </p:txBody>
      </p:sp>
      <p:pic>
        <p:nvPicPr>
          <p:cNvPr id="11" name="图片 10" descr="50.jpg"/>
          <p:cNvPicPr>
            <a:picLocks noChangeAspect="1"/>
          </p:cNvPicPr>
          <p:nvPr/>
        </p:nvPicPr>
        <p:blipFill>
          <a:blip r:embed="rId3" cstate="print"/>
          <a:stretch>
            <a:fillRect/>
          </a:stretch>
        </p:blipFill>
        <p:spPr>
          <a:xfrm>
            <a:off x="194517" y="2284590"/>
            <a:ext cx="2708362" cy="1296144"/>
          </a:xfrm>
          <a:prstGeom prst="rect">
            <a:avLst/>
          </a:prstGeom>
        </p:spPr>
      </p:pic>
      <p:sp>
        <p:nvSpPr>
          <p:cNvPr id="12" name="TextBox 18"/>
          <p:cNvSpPr txBox="1"/>
          <p:nvPr/>
        </p:nvSpPr>
        <p:spPr>
          <a:xfrm>
            <a:off x="5479163" y="198898"/>
            <a:ext cx="1242138" cy="600164"/>
          </a:xfrm>
          <a:prstGeom prst="rect">
            <a:avLst/>
          </a:prstGeom>
          <a:noFill/>
        </p:spPr>
        <p:txBody>
          <a:bodyPr wrap="square" rtlCol="0">
            <a:spAutoFit/>
          </a:bodyPr>
          <a:lstStyle/>
          <a:p>
            <a:pPr algn="ctr"/>
            <a:r>
              <a:rPr lang="en-US" altLang="zh-CN" sz="3300" b="1" dirty="0"/>
              <a:t>notes</a:t>
            </a:r>
            <a:endParaRPr lang="zh-CN" altLang="en-US" sz="3300" b="1" dirty="0"/>
          </a:p>
        </p:txBody>
      </p:sp>
      <p:sp>
        <p:nvSpPr>
          <p:cNvPr id="13" name="TextBox 19"/>
          <p:cNvSpPr txBox="1"/>
          <p:nvPr/>
        </p:nvSpPr>
        <p:spPr>
          <a:xfrm>
            <a:off x="6542838" y="0"/>
            <a:ext cx="1458162" cy="1107996"/>
          </a:xfrm>
          <a:prstGeom prst="rect">
            <a:avLst/>
          </a:prstGeom>
          <a:noFill/>
        </p:spPr>
        <p:txBody>
          <a:bodyPr wrap="square" rtlCol="0">
            <a:spAutoFit/>
          </a:bodyPr>
          <a:lstStyle/>
          <a:p>
            <a:r>
              <a:rPr lang="en-US" altLang="zh-CN" sz="2100" dirty="0"/>
              <a:t>   </a:t>
            </a:r>
            <a:r>
              <a:rPr lang="en-US" altLang="zh-CN" sz="2100" dirty="0" err="1"/>
              <a:t>zhǐ</a:t>
            </a:r>
            <a:r>
              <a:rPr lang="en-US" altLang="zh-CN" sz="2100" dirty="0"/>
              <a:t>    </a:t>
            </a:r>
            <a:r>
              <a:rPr lang="en-US" altLang="zh-CN" sz="2100" dirty="0" err="1"/>
              <a:t>bì</a:t>
            </a:r>
            <a:endParaRPr lang="en-US" altLang="zh-CN" sz="2100" dirty="0"/>
          </a:p>
          <a:p>
            <a:r>
              <a:rPr lang="zh-CN" altLang="en-US" sz="1350" dirty="0"/>
              <a:t>  </a:t>
            </a:r>
            <a:r>
              <a:rPr lang="zh-CN" altLang="en-US" sz="4500" b="1" dirty="0">
                <a:latin typeface="楷体_GB2312" pitchFamily="49" charset="-122"/>
                <a:ea typeface="楷体_GB2312" pitchFamily="49" charset="-122"/>
              </a:rPr>
              <a:t>纸币</a:t>
            </a:r>
          </a:p>
        </p:txBody>
      </p:sp>
    </p:spTree>
    <p:extLst>
      <p:ext uri="{BB962C8B-B14F-4D97-AF65-F5344CB8AC3E}">
        <p14:creationId xmlns:p14="http://schemas.microsoft.com/office/powerpoint/2010/main" val="2090012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up)">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6"/>
                                        </p:tgtEl>
                                        <p:attrNameLst>
                                          <p:attrName>style.visibility</p:attrName>
                                        </p:attrNameLst>
                                      </p:cBhvr>
                                      <p:to>
                                        <p:strVal val="visible"/>
                                      </p:to>
                                    </p:set>
                                  </p:childTnLst>
                                </p:cTn>
                              </p:par>
                            </p:childTnLst>
                          </p:cTn>
                        </p:par>
                        <p:par>
                          <p:cTn id="16" fill="hold">
                            <p:stCondLst>
                              <p:cond delay="0"/>
                            </p:stCondLst>
                            <p:childTnLst>
                              <p:par>
                                <p:cTn id="17" presetID="1" presetClass="entr" presetSubtype="0"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2" presetClass="entr" presetSubtype="1"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wipe(up)">
                                      <p:cBhvr>
                                        <p:cTn id="23" dur="500"/>
                                        <p:tgtEl>
                                          <p:spTgt spid="8"/>
                                        </p:tgtEl>
                                      </p:cBhvr>
                                    </p:animEffect>
                                  </p:childTnLst>
                                </p:cTn>
                              </p:par>
                            </p:childTnLst>
                          </p:cTn>
                        </p:par>
                        <p:par>
                          <p:cTn id="24" fill="hold">
                            <p:stCondLst>
                              <p:cond delay="500"/>
                            </p:stCondLst>
                            <p:childTnLst>
                              <p:par>
                                <p:cTn id="25" presetID="1" presetClass="entr" presetSubtype="0" fill="hold" nodeType="after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par>
                          <p:cTn id="27" fill="hold">
                            <p:stCondLst>
                              <p:cond delay="500"/>
                            </p:stCondLst>
                            <p:childTnLst>
                              <p:par>
                                <p:cTn id="28" presetID="22" presetClass="entr" presetSubtype="1" fill="hold" grpId="0" nodeType="after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wipe(up)">
                                      <p:cBhvr>
                                        <p:cTn id="30" dur="500"/>
                                        <p:tgtEl>
                                          <p:spTgt spid="10"/>
                                        </p:tgtEl>
                                      </p:cBhvr>
                                    </p:animEffect>
                                  </p:childTnLst>
                                </p:cTn>
                              </p:par>
                            </p:childTnLst>
                          </p:cTn>
                        </p:par>
                        <p:par>
                          <p:cTn id="31" fill="hold">
                            <p:stCondLst>
                              <p:cond delay="1000"/>
                            </p:stCondLst>
                            <p:childTnLst>
                              <p:par>
                                <p:cTn id="32" presetID="1" presetClass="entr" presetSubtype="0" fill="hold" nodeType="afterEffect">
                                  <p:stCondLst>
                                    <p:cond delay="0"/>
                                  </p:stCondLst>
                                  <p:childTnLst>
                                    <p:set>
                                      <p:cBhvr>
                                        <p:cTn id="33" dur="1" fill="hold">
                                          <p:stCondLst>
                                            <p:cond delay="0"/>
                                          </p:stCondLst>
                                        </p:cTn>
                                        <p:tgtEl>
                                          <p:spTgt spid="11"/>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22" presetClass="entr" presetSubtype="8" fill="hold" grpId="0" nodeType="clickEffect">
                                  <p:stCondLst>
                                    <p:cond delay="0"/>
                                  </p:stCondLst>
                                  <p:childTnLst>
                                    <p:set>
                                      <p:cBhvr>
                                        <p:cTn id="37" dur="1" fill="hold">
                                          <p:stCondLst>
                                            <p:cond delay="0"/>
                                          </p:stCondLst>
                                        </p:cTn>
                                        <p:tgtEl>
                                          <p:spTgt spid="12"/>
                                        </p:tgtEl>
                                        <p:attrNameLst>
                                          <p:attrName>style.visibility</p:attrName>
                                        </p:attrNameLst>
                                      </p:cBhvr>
                                      <p:to>
                                        <p:strVal val="visible"/>
                                      </p:to>
                                    </p:set>
                                    <p:animEffect transition="in" filter="wipe(left)">
                                      <p:cBhvr>
                                        <p:cTn id="38" dur="500"/>
                                        <p:tgtEl>
                                          <p:spTgt spid="12"/>
                                        </p:tgtEl>
                                      </p:cBhvr>
                                    </p:animEffect>
                                  </p:childTnLst>
                                </p:cTn>
                              </p:par>
                            </p:childTnLst>
                          </p:cTn>
                        </p:par>
                        <p:par>
                          <p:cTn id="39" fill="hold">
                            <p:stCondLst>
                              <p:cond delay="500"/>
                            </p:stCondLst>
                            <p:childTnLst>
                              <p:par>
                                <p:cTn id="40" presetID="22" presetClass="entr" presetSubtype="8" fill="hold" grpId="0" nodeType="after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wipe(left)">
                                      <p:cBhvr>
                                        <p:cTn id="4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8" grpId="0"/>
      <p:bldP spid="10" grpId="0"/>
      <p:bldP spid="12" grpId="0"/>
      <p:bldP spid="13"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3"/>
          <p:cNvSpPr txBox="1"/>
          <p:nvPr/>
        </p:nvSpPr>
        <p:spPr>
          <a:xfrm>
            <a:off x="2861790" y="306612"/>
            <a:ext cx="1944216" cy="1800493"/>
          </a:xfrm>
          <a:prstGeom prst="rect">
            <a:avLst/>
          </a:prstGeom>
          <a:noFill/>
        </p:spPr>
        <p:txBody>
          <a:bodyPr wrap="square" rtlCol="0">
            <a:spAutoFit/>
          </a:bodyPr>
          <a:lstStyle/>
          <a:p>
            <a:r>
              <a:rPr lang="en-US" altLang="zh-CN" sz="2100" dirty="0"/>
              <a:t>    </a:t>
            </a:r>
            <a:r>
              <a:rPr lang="en-US" altLang="zh-CN" sz="2100" dirty="0" err="1"/>
              <a:t>èr</a:t>
            </a:r>
            <a:r>
              <a:rPr lang="en-US" altLang="zh-CN" sz="2100" dirty="0"/>
              <a:t>    </a:t>
            </a:r>
            <a:r>
              <a:rPr lang="en-US" altLang="zh-CN" sz="2100" dirty="0" err="1"/>
              <a:t>shí</a:t>
            </a:r>
            <a:r>
              <a:rPr lang="en-US" altLang="zh-CN" sz="2100" dirty="0"/>
              <a:t>   </a:t>
            </a:r>
            <a:r>
              <a:rPr lang="en-US" altLang="zh-CN" sz="2100" dirty="0" err="1"/>
              <a:t>yuán</a:t>
            </a:r>
            <a:endParaRPr lang="en-US" altLang="zh-CN" sz="2100" dirty="0"/>
          </a:p>
          <a:p>
            <a:pPr algn="ctr"/>
            <a:r>
              <a:rPr lang="zh-CN" altLang="en-US" sz="1350" dirty="0"/>
              <a:t>  </a:t>
            </a:r>
            <a:r>
              <a:rPr lang="zh-CN" altLang="en-US" sz="4500" b="1" dirty="0">
                <a:latin typeface="楷体_GB2312" pitchFamily="49" charset="-122"/>
                <a:ea typeface="楷体_GB2312" pitchFamily="49" charset="-122"/>
              </a:rPr>
              <a:t>二十元</a:t>
            </a:r>
          </a:p>
        </p:txBody>
      </p:sp>
      <p:pic>
        <p:nvPicPr>
          <p:cNvPr id="5" name="图片 4" descr="20.jpg"/>
          <p:cNvPicPr>
            <a:picLocks noChangeAspect="1"/>
          </p:cNvPicPr>
          <p:nvPr/>
        </p:nvPicPr>
        <p:blipFill>
          <a:blip r:embed="rId2" cstate="print"/>
          <a:stretch>
            <a:fillRect/>
          </a:stretch>
        </p:blipFill>
        <p:spPr>
          <a:xfrm>
            <a:off x="189492" y="306612"/>
            <a:ext cx="2592288" cy="1197637"/>
          </a:xfrm>
          <a:prstGeom prst="rect">
            <a:avLst/>
          </a:prstGeom>
        </p:spPr>
      </p:pic>
      <p:pic>
        <p:nvPicPr>
          <p:cNvPr id="6" name="图片 5" descr="10.jpg"/>
          <p:cNvPicPr>
            <a:picLocks noChangeAspect="1"/>
          </p:cNvPicPr>
          <p:nvPr/>
        </p:nvPicPr>
        <p:blipFill>
          <a:blip r:embed="rId3" cstate="print"/>
          <a:stretch>
            <a:fillRect/>
          </a:stretch>
        </p:blipFill>
        <p:spPr>
          <a:xfrm>
            <a:off x="135486" y="1931671"/>
            <a:ext cx="2646294" cy="1312810"/>
          </a:xfrm>
          <a:prstGeom prst="rect">
            <a:avLst/>
          </a:prstGeom>
        </p:spPr>
      </p:pic>
      <p:sp>
        <p:nvSpPr>
          <p:cNvPr id="7" name="TextBox 14"/>
          <p:cNvSpPr txBox="1"/>
          <p:nvPr/>
        </p:nvSpPr>
        <p:spPr>
          <a:xfrm>
            <a:off x="3131820" y="1931671"/>
            <a:ext cx="1674186" cy="1107996"/>
          </a:xfrm>
          <a:prstGeom prst="rect">
            <a:avLst/>
          </a:prstGeom>
          <a:noFill/>
        </p:spPr>
        <p:txBody>
          <a:bodyPr wrap="square" rtlCol="0">
            <a:spAutoFit/>
          </a:bodyPr>
          <a:lstStyle/>
          <a:p>
            <a:r>
              <a:rPr lang="en-US" altLang="zh-CN" sz="2100" dirty="0"/>
              <a:t>     </a:t>
            </a:r>
            <a:r>
              <a:rPr lang="en-US" altLang="zh-CN" sz="2100" dirty="0" err="1"/>
              <a:t>shí</a:t>
            </a:r>
            <a:r>
              <a:rPr lang="en-US" altLang="zh-CN" sz="2100" dirty="0"/>
              <a:t>   </a:t>
            </a:r>
            <a:r>
              <a:rPr lang="en-US" altLang="zh-CN" sz="2100" dirty="0" err="1"/>
              <a:t>yuán</a:t>
            </a:r>
            <a:endParaRPr lang="en-US" altLang="zh-CN" sz="2100" dirty="0"/>
          </a:p>
          <a:p>
            <a:pPr algn="ctr"/>
            <a:r>
              <a:rPr lang="zh-CN" altLang="en-US" sz="1350" dirty="0"/>
              <a:t>  </a:t>
            </a:r>
            <a:r>
              <a:rPr lang="zh-CN" altLang="en-US" sz="4500" b="1" dirty="0">
                <a:latin typeface="楷体_GB2312" pitchFamily="49" charset="-122"/>
                <a:ea typeface="楷体_GB2312" pitchFamily="49" charset="-122"/>
              </a:rPr>
              <a:t>十元</a:t>
            </a:r>
          </a:p>
        </p:txBody>
      </p:sp>
      <p:sp>
        <p:nvSpPr>
          <p:cNvPr id="8" name="TextBox 23"/>
          <p:cNvSpPr txBox="1"/>
          <p:nvPr/>
        </p:nvSpPr>
        <p:spPr>
          <a:xfrm>
            <a:off x="5299818" y="306612"/>
            <a:ext cx="810090" cy="1315745"/>
          </a:xfrm>
          <a:prstGeom prst="rect">
            <a:avLst/>
          </a:prstGeom>
          <a:noFill/>
        </p:spPr>
        <p:txBody>
          <a:bodyPr wrap="square" rtlCol="0">
            <a:spAutoFit/>
          </a:bodyPr>
          <a:lstStyle/>
          <a:p>
            <a:r>
              <a:rPr lang="en-US" altLang="zh-CN" sz="2100" dirty="0"/>
              <a:t> </a:t>
            </a:r>
            <a:r>
              <a:rPr lang="en-US" altLang="zh-CN" sz="2100" dirty="0" err="1"/>
              <a:t>kuài</a:t>
            </a:r>
            <a:endParaRPr lang="en-US" altLang="zh-CN" sz="2100" dirty="0"/>
          </a:p>
          <a:p>
            <a:r>
              <a:rPr lang="zh-CN" altLang="en-US" sz="1350" dirty="0"/>
              <a:t>  </a:t>
            </a:r>
            <a:r>
              <a:rPr lang="zh-CN" altLang="en-US" sz="4500" b="1" dirty="0">
                <a:latin typeface="楷体_GB2312" pitchFamily="49" charset="-122"/>
                <a:ea typeface="楷体_GB2312" pitchFamily="49" charset="-122"/>
              </a:rPr>
              <a:t>块</a:t>
            </a:r>
          </a:p>
        </p:txBody>
      </p:sp>
      <p:cxnSp>
        <p:nvCxnSpPr>
          <p:cNvPr id="9" name="直接连接符 24"/>
          <p:cNvCxnSpPr/>
          <p:nvPr/>
        </p:nvCxnSpPr>
        <p:spPr>
          <a:xfrm flipH="1">
            <a:off x="4998906" y="849069"/>
            <a:ext cx="108012" cy="375646"/>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直接连接符 24"/>
          <p:cNvCxnSpPr/>
          <p:nvPr/>
        </p:nvCxnSpPr>
        <p:spPr>
          <a:xfrm flipH="1">
            <a:off x="4998906" y="2474127"/>
            <a:ext cx="108012" cy="375646"/>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Box 29"/>
          <p:cNvSpPr txBox="1"/>
          <p:nvPr/>
        </p:nvSpPr>
        <p:spPr>
          <a:xfrm>
            <a:off x="5385792" y="1931671"/>
            <a:ext cx="810090" cy="1315745"/>
          </a:xfrm>
          <a:prstGeom prst="rect">
            <a:avLst/>
          </a:prstGeom>
          <a:noFill/>
        </p:spPr>
        <p:txBody>
          <a:bodyPr wrap="square" rtlCol="0">
            <a:spAutoFit/>
          </a:bodyPr>
          <a:lstStyle/>
          <a:p>
            <a:r>
              <a:rPr lang="en-US" altLang="zh-CN" sz="2100" dirty="0"/>
              <a:t> </a:t>
            </a:r>
            <a:r>
              <a:rPr lang="en-US" altLang="zh-CN" sz="2100" dirty="0" err="1"/>
              <a:t>kuài</a:t>
            </a:r>
            <a:endParaRPr lang="en-US" altLang="zh-CN" sz="2100" dirty="0"/>
          </a:p>
          <a:p>
            <a:r>
              <a:rPr lang="zh-CN" altLang="en-US" sz="1350" dirty="0"/>
              <a:t>  </a:t>
            </a:r>
            <a:r>
              <a:rPr lang="zh-CN" altLang="en-US" sz="4500" b="1" dirty="0">
                <a:latin typeface="楷体_GB2312" pitchFamily="49" charset="-122"/>
                <a:ea typeface="楷体_GB2312" pitchFamily="49" charset="-122"/>
              </a:rPr>
              <a:t>块</a:t>
            </a:r>
          </a:p>
        </p:txBody>
      </p:sp>
    </p:spTree>
    <p:extLst>
      <p:ext uri="{BB962C8B-B14F-4D97-AF65-F5344CB8AC3E}">
        <p14:creationId xmlns:p14="http://schemas.microsoft.com/office/powerpoint/2010/main" val="455720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childTnLst>
                          </p:cTn>
                        </p:par>
                        <p:par>
                          <p:cTn id="8" fill="hold">
                            <p:stCondLst>
                              <p:cond delay="500"/>
                            </p:stCondLst>
                            <p:childTnLst>
                              <p:par>
                                <p:cTn id="9" presetID="1" presetClass="entr" presetSubtype="0"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par>
                          <p:cTn id="11" fill="hold">
                            <p:stCondLst>
                              <p:cond delay="500"/>
                            </p:stCondLst>
                            <p:childTnLst>
                              <p:par>
                                <p:cTn id="12" presetID="1" presetClass="entr" presetSubtype="0" fill="hold" nodeType="afterEffect">
                                  <p:stCondLst>
                                    <p:cond delay="0"/>
                                  </p:stCondLst>
                                  <p:childTnLst>
                                    <p:set>
                                      <p:cBhvr>
                                        <p:cTn id="13" dur="1" fill="hold">
                                          <p:stCondLst>
                                            <p:cond delay="0"/>
                                          </p:stCondLst>
                                        </p:cTn>
                                        <p:tgtEl>
                                          <p:spTgt spid="6"/>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wipe(up)">
                                      <p:cBhvr>
                                        <p:cTn id="18" dur="500"/>
                                        <p:tgtEl>
                                          <p:spTgt spid="7"/>
                                        </p:tgtEl>
                                      </p:cBhvr>
                                    </p:animEffect>
                                  </p:childTnLst>
                                </p:cTn>
                              </p:par>
                            </p:childTnLst>
                          </p:cTn>
                        </p:par>
                        <p:par>
                          <p:cTn id="19" fill="hold">
                            <p:stCondLst>
                              <p:cond delay="500"/>
                            </p:stCondLst>
                            <p:childTnLst>
                              <p:par>
                                <p:cTn id="20" presetID="22" presetClass="entr" presetSubtype="1" fill="hold" grpId="0" nodeType="after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wipe(up)">
                                      <p:cBhvr>
                                        <p:cTn id="22" dur="500"/>
                                        <p:tgtEl>
                                          <p:spTgt spid="8"/>
                                        </p:tgtEl>
                                      </p:cBhvr>
                                    </p:animEffect>
                                  </p:childTnLst>
                                </p:cTn>
                              </p:par>
                            </p:childTnLst>
                          </p:cTn>
                        </p:par>
                        <p:par>
                          <p:cTn id="23" fill="hold">
                            <p:stCondLst>
                              <p:cond delay="1000"/>
                            </p:stCondLst>
                            <p:childTnLst>
                              <p:par>
                                <p:cTn id="24" presetID="1" presetClass="entr" presetSubtype="0" fill="hold" nodeType="afterEffect">
                                  <p:stCondLst>
                                    <p:cond delay="0"/>
                                  </p:stCondLst>
                                  <p:childTnLst>
                                    <p:set>
                                      <p:cBhvr>
                                        <p:cTn id="25" dur="1" fill="hold">
                                          <p:stCondLst>
                                            <p:cond delay="0"/>
                                          </p:stCondLst>
                                        </p:cTn>
                                        <p:tgtEl>
                                          <p:spTgt spid="9"/>
                                        </p:tgtEl>
                                        <p:attrNameLst>
                                          <p:attrName>style.visibility</p:attrName>
                                        </p:attrNameLst>
                                      </p:cBhvr>
                                      <p:to>
                                        <p:strVal val="visible"/>
                                      </p:to>
                                    </p:set>
                                  </p:childTnLst>
                                </p:cTn>
                              </p:par>
                            </p:childTnLst>
                          </p:cTn>
                        </p:par>
                        <p:par>
                          <p:cTn id="26" fill="hold">
                            <p:stCondLst>
                              <p:cond delay="1000"/>
                            </p:stCondLst>
                            <p:childTnLst>
                              <p:par>
                                <p:cTn id="27" presetID="1" presetClass="entr" presetSubtype="0" fill="hold" nodeType="afterEffect">
                                  <p:stCondLst>
                                    <p:cond delay="0"/>
                                  </p:stCondLst>
                                  <p:childTnLst>
                                    <p:set>
                                      <p:cBhvr>
                                        <p:cTn id="28" dur="1" fill="hold">
                                          <p:stCondLst>
                                            <p:cond delay="0"/>
                                          </p:stCondLst>
                                        </p:cTn>
                                        <p:tgtEl>
                                          <p:spTgt spid="10"/>
                                        </p:tgtEl>
                                        <p:attrNameLst>
                                          <p:attrName>style.visibility</p:attrName>
                                        </p:attrNameLst>
                                      </p:cBhvr>
                                      <p:to>
                                        <p:strVal val="visible"/>
                                      </p:to>
                                    </p:set>
                                  </p:childTnLst>
                                </p:cTn>
                              </p:par>
                            </p:childTnLst>
                          </p:cTn>
                        </p:par>
                        <p:par>
                          <p:cTn id="29" fill="hold">
                            <p:stCondLst>
                              <p:cond delay="1000"/>
                            </p:stCondLst>
                            <p:childTnLst>
                              <p:par>
                                <p:cTn id="30" presetID="22" presetClass="entr" presetSubtype="1" fill="hold" grpId="0" nodeType="after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wipe(up)">
                                      <p:cBhvr>
                                        <p:cTn id="3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8" grpId="0"/>
      <p:bldP spid="11"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5.jpg"/>
          <p:cNvPicPr>
            <a:picLocks noChangeAspect="1"/>
          </p:cNvPicPr>
          <p:nvPr/>
        </p:nvPicPr>
        <p:blipFill>
          <a:blip r:embed="rId2" cstate="print"/>
          <a:stretch>
            <a:fillRect/>
          </a:stretch>
        </p:blipFill>
        <p:spPr>
          <a:xfrm>
            <a:off x="380660" y="373458"/>
            <a:ext cx="2577559" cy="1134126"/>
          </a:xfrm>
          <a:prstGeom prst="rect">
            <a:avLst/>
          </a:prstGeom>
        </p:spPr>
      </p:pic>
      <p:sp>
        <p:nvSpPr>
          <p:cNvPr id="5" name="TextBox 15"/>
          <p:cNvSpPr txBox="1"/>
          <p:nvPr/>
        </p:nvSpPr>
        <p:spPr>
          <a:xfrm>
            <a:off x="3210156" y="422672"/>
            <a:ext cx="1728192" cy="1107996"/>
          </a:xfrm>
          <a:prstGeom prst="rect">
            <a:avLst/>
          </a:prstGeom>
          <a:noFill/>
        </p:spPr>
        <p:txBody>
          <a:bodyPr wrap="square" rtlCol="0">
            <a:spAutoFit/>
          </a:bodyPr>
          <a:lstStyle/>
          <a:p>
            <a:r>
              <a:rPr lang="en-US" altLang="zh-CN" sz="2100" dirty="0"/>
              <a:t>    </a:t>
            </a:r>
            <a:r>
              <a:rPr lang="en-US" altLang="zh-CN" sz="2100" dirty="0" err="1"/>
              <a:t>wǔ</a:t>
            </a:r>
            <a:r>
              <a:rPr lang="en-US" altLang="zh-CN" sz="2100" dirty="0"/>
              <a:t>   </a:t>
            </a:r>
            <a:r>
              <a:rPr lang="en-US" altLang="zh-CN" sz="2100" dirty="0" err="1"/>
              <a:t>yuán</a:t>
            </a:r>
            <a:endParaRPr lang="en-US" altLang="zh-CN" sz="2100" dirty="0"/>
          </a:p>
          <a:p>
            <a:pPr algn="ctr"/>
            <a:r>
              <a:rPr lang="zh-CN" altLang="en-US" sz="1350" dirty="0"/>
              <a:t>  </a:t>
            </a:r>
            <a:r>
              <a:rPr lang="zh-CN" altLang="en-US" sz="4500" b="1" dirty="0">
                <a:latin typeface="楷体_GB2312" pitchFamily="49" charset="-122"/>
                <a:ea typeface="楷体_GB2312" pitchFamily="49" charset="-122"/>
              </a:rPr>
              <a:t>五元</a:t>
            </a:r>
          </a:p>
        </p:txBody>
      </p:sp>
      <p:sp>
        <p:nvSpPr>
          <p:cNvPr id="6" name="TextBox 16"/>
          <p:cNvSpPr txBox="1"/>
          <p:nvPr/>
        </p:nvSpPr>
        <p:spPr>
          <a:xfrm>
            <a:off x="3264162" y="2241218"/>
            <a:ext cx="1674186" cy="1107996"/>
          </a:xfrm>
          <a:prstGeom prst="rect">
            <a:avLst/>
          </a:prstGeom>
          <a:noFill/>
        </p:spPr>
        <p:txBody>
          <a:bodyPr wrap="square" rtlCol="0">
            <a:spAutoFit/>
          </a:bodyPr>
          <a:lstStyle/>
          <a:p>
            <a:r>
              <a:rPr lang="en-US" altLang="zh-CN" sz="2100" dirty="0"/>
              <a:t>     y ī   </a:t>
            </a:r>
            <a:r>
              <a:rPr lang="en-US" altLang="zh-CN" sz="2100" dirty="0" err="1"/>
              <a:t>yuán</a:t>
            </a:r>
            <a:endParaRPr lang="en-US" altLang="zh-CN" sz="2100" dirty="0"/>
          </a:p>
          <a:p>
            <a:pPr algn="ctr"/>
            <a:r>
              <a:rPr lang="zh-CN" altLang="en-US" sz="1350" dirty="0"/>
              <a:t>  </a:t>
            </a:r>
            <a:r>
              <a:rPr lang="zh-CN" altLang="en-US" sz="4500" b="1" dirty="0">
                <a:latin typeface="楷体_GB2312" pitchFamily="49" charset="-122"/>
                <a:ea typeface="楷体_GB2312" pitchFamily="49" charset="-122"/>
              </a:rPr>
              <a:t>一元</a:t>
            </a:r>
          </a:p>
        </p:txBody>
      </p:sp>
      <p:pic>
        <p:nvPicPr>
          <p:cNvPr id="7" name="图片 6" descr="1纸.jpg"/>
          <p:cNvPicPr>
            <a:picLocks noChangeAspect="1"/>
          </p:cNvPicPr>
          <p:nvPr/>
        </p:nvPicPr>
        <p:blipFill>
          <a:blip r:embed="rId3" cstate="print"/>
          <a:stretch>
            <a:fillRect/>
          </a:stretch>
        </p:blipFill>
        <p:spPr>
          <a:xfrm>
            <a:off x="380660" y="2115954"/>
            <a:ext cx="2577559" cy="1130166"/>
          </a:xfrm>
          <a:prstGeom prst="rect">
            <a:avLst/>
          </a:prstGeom>
        </p:spPr>
      </p:pic>
      <p:cxnSp>
        <p:nvCxnSpPr>
          <p:cNvPr id="8" name="直接连接符 24"/>
          <p:cNvCxnSpPr/>
          <p:nvPr/>
        </p:nvCxnSpPr>
        <p:spPr>
          <a:xfrm flipH="1">
            <a:off x="4940934" y="2681037"/>
            <a:ext cx="108012" cy="375646"/>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直接连接符 24"/>
          <p:cNvCxnSpPr/>
          <p:nvPr/>
        </p:nvCxnSpPr>
        <p:spPr>
          <a:xfrm flipH="1">
            <a:off x="4938348" y="940521"/>
            <a:ext cx="108012" cy="375646"/>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Box 29"/>
          <p:cNvSpPr txBox="1"/>
          <p:nvPr/>
        </p:nvSpPr>
        <p:spPr>
          <a:xfrm>
            <a:off x="5317212" y="422672"/>
            <a:ext cx="810090" cy="1315745"/>
          </a:xfrm>
          <a:prstGeom prst="rect">
            <a:avLst/>
          </a:prstGeom>
          <a:noFill/>
        </p:spPr>
        <p:txBody>
          <a:bodyPr wrap="square" rtlCol="0">
            <a:spAutoFit/>
          </a:bodyPr>
          <a:lstStyle/>
          <a:p>
            <a:r>
              <a:rPr lang="en-US" altLang="zh-CN" sz="2100" dirty="0"/>
              <a:t> </a:t>
            </a:r>
            <a:r>
              <a:rPr lang="en-US" altLang="zh-CN" sz="2100" dirty="0" err="1"/>
              <a:t>kuài</a:t>
            </a:r>
            <a:endParaRPr lang="en-US" altLang="zh-CN" sz="2100" dirty="0"/>
          </a:p>
          <a:p>
            <a:r>
              <a:rPr lang="zh-CN" altLang="en-US" sz="1350" dirty="0"/>
              <a:t>  </a:t>
            </a:r>
            <a:r>
              <a:rPr lang="zh-CN" altLang="en-US" sz="4500" b="1" dirty="0">
                <a:latin typeface="楷体_GB2312" pitchFamily="49" charset="-122"/>
                <a:ea typeface="楷体_GB2312" pitchFamily="49" charset="-122"/>
              </a:rPr>
              <a:t>块</a:t>
            </a:r>
          </a:p>
        </p:txBody>
      </p:sp>
      <p:sp>
        <p:nvSpPr>
          <p:cNvPr id="11" name="TextBox 29"/>
          <p:cNvSpPr txBox="1"/>
          <p:nvPr/>
        </p:nvSpPr>
        <p:spPr>
          <a:xfrm>
            <a:off x="5317212" y="2161208"/>
            <a:ext cx="810090" cy="1315745"/>
          </a:xfrm>
          <a:prstGeom prst="rect">
            <a:avLst/>
          </a:prstGeom>
          <a:noFill/>
        </p:spPr>
        <p:txBody>
          <a:bodyPr wrap="square" rtlCol="0">
            <a:spAutoFit/>
          </a:bodyPr>
          <a:lstStyle/>
          <a:p>
            <a:r>
              <a:rPr lang="en-US" altLang="zh-CN" sz="2100" dirty="0"/>
              <a:t> </a:t>
            </a:r>
            <a:r>
              <a:rPr lang="en-US" altLang="zh-CN" sz="2100" dirty="0" err="1"/>
              <a:t>kuài</a:t>
            </a:r>
            <a:endParaRPr lang="en-US" altLang="zh-CN" sz="2100" dirty="0"/>
          </a:p>
          <a:p>
            <a:r>
              <a:rPr lang="zh-CN" altLang="en-US" sz="1350" dirty="0"/>
              <a:t>  </a:t>
            </a:r>
            <a:r>
              <a:rPr lang="zh-CN" altLang="en-US" sz="4500" b="1" dirty="0">
                <a:latin typeface="楷体_GB2312" pitchFamily="49" charset="-122"/>
                <a:ea typeface="楷体_GB2312" pitchFamily="49" charset="-122"/>
              </a:rPr>
              <a:t>块</a:t>
            </a:r>
          </a:p>
        </p:txBody>
      </p:sp>
    </p:spTree>
    <p:extLst>
      <p:ext uri="{BB962C8B-B14F-4D97-AF65-F5344CB8AC3E}">
        <p14:creationId xmlns:p14="http://schemas.microsoft.com/office/powerpoint/2010/main" val="1370665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up)">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wipe(up)">
                                      <p:cBhvr>
                                        <p:cTn id="16" dur="500"/>
                                        <p:tgtEl>
                                          <p:spTgt spid="6"/>
                                        </p:tgtEl>
                                      </p:cBhvr>
                                    </p:animEffect>
                                  </p:childTnLst>
                                </p:cTn>
                              </p:par>
                            </p:childTnLst>
                          </p:cTn>
                        </p:par>
                        <p:par>
                          <p:cTn id="17" fill="hold">
                            <p:stCondLst>
                              <p:cond delay="500"/>
                            </p:stCondLst>
                            <p:childTnLst>
                              <p:par>
                                <p:cTn id="18" presetID="1" presetClass="entr" presetSubtype="0" fill="hold" nodeType="afterEffect">
                                  <p:stCondLst>
                                    <p:cond delay="0"/>
                                  </p:stCondLst>
                                  <p:childTnLst>
                                    <p:set>
                                      <p:cBhvr>
                                        <p:cTn id="19" dur="1" fill="hold">
                                          <p:stCondLst>
                                            <p:cond delay="0"/>
                                          </p:stCondLst>
                                        </p:cTn>
                                        <p:tgtEl>
                                          <p:spTgt spid="7"/>
                                        </p:tgtEl>
                                        <p:attrNameLst>
                                          <p:attrName>style.visibility</p:attrName>
                                        </p:attrNameLst>
                                      </p:cBhvr>
                                      <p:to>
                                        <p:strVal val="visible"/>
                                      </p:to>
                                    </p:set>
                                  </p:childTnLst>
                                </p:cTn>
                              </p:par>
                            </p:childTnLst>
                          </p:cTn>
                        </p:par>
                        <p:par>
                          <p:cTn id="20" fill="hold">
                            <p:stCondLst>
                              <p:cond delay="500"/>
                            </p:stCondLst>
                            <p:childTnLst>
                              <p:par>
                                <p:cTn id="21" presetID="1" presetClass="entr" presetSubtype="0" fill="hold" nodeType="after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par>
                          <p:cTn id="23" fill="hold">
                            <p:stCondLst>
                              <p:cond delay="500"/>
                            </p:stCondLst>
                            <p:childTnLst>
                              <p:par>
                                <p:cTn id="24" presetID="1" presetClass="entr" presetSubtype="0" fill="hold" nodeType="afterEffect">
                                  <p:stCondLst>
                                    <p:cond delay="0"/>
                                  </p:stCondLst>
                                  <p:childTnLst>
                                    <p:set>
                                      <p:cBhvr>
                                        <p:cTn id="25" dur="1" fill="hold">
                                          <p:stCondLst>
                                            <p:cond delay="0"/>
                                          </p:stCondLst>
                                        </p:cTn>
                                        <p:tgtEl>
                                          <p:spTgt spid="9"/>
                                        </p:tgtEl>
                                        <p:attrNameLst>
                                          <p:attrName>style.visibility</p:attrName>
                                        </p:attrNameLst>
                                      </p:cBhvr>
                                      <p:to>
                                        <p:strVal val="visible"/>
                                      </p:to>
                                    </p:set>
                                  </p:childTnLst>
                                </p:cTn>
                              </p:par>
                            </p:childTnLst>
                          </p:cTn>
                        </p:par>
                        <p:par>
                          <p:cTn id="26" fill="hold">
                            <p:stCondLst>
                              <p:cond delay="500"/>
                            </p:stCondLst>
                            <p:childTnLst>
                              <p:par>
                                <p:cTn id="27" presetID="22" presetClass="entr" presetSubtype="1" fill="hold" grpId="0" nodeType="after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wipe(up)">
                                      <p:cBhvr>
                                        <p:cTn id="29" dur="500"/>
                                        <p:tgtEl>
                                          <p:spTgt spid="10"/>
                                        </p:tgtEl>
                                      </p:cBhvr>
                                    </p:animEffect>
                                  </p:childTnLst>
                                </p:cTn>
                              </p:par>
                            </p:childTnLst>
                          </p:cTn>
                        </p:par>
                        <p:par>
                          <p:cTn id="30" fill="hold">
                            <p:stCondLst>
                              <p:cond delay="1000"/>
                            </p:stCondLst>
                            <p:childTnLst>
                              <p:par>
                                <p:cTn id="31" presetID="22" presetClass="entr" presetSubtype="1" fill="hold" grpId="0" nodeType="after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wipe(up)">
                                      <p:cBhvr>
                                        <p:cTn id="3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10" grpId="0"/>
      <p:bldP spid="11"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p:cNvPicPr>
            <a:picLocks noChangeAspect="1"/>
          </p:cNvPicPr>
          <p:nvPr/>
        </p:nvPicPr>
        <p:blipFill>
          <a:blip r:embed="rId3"/>
          <a:stretch>
            <a:fillRect/>
          </a:stretch>
        </p:blipFill>
        <p:spPr>
          <a:xfrm>
            <a:off x="5364089" y="526732"/>
            <a:ext cx="3760386" cy="4421281"/>
          </a:xfrm>
          <a:prstGeom prst="rect">
            <a:avLst/>
          </a:prstGeom>
        </p:spPr>
      </p:pic>
      <p:pic>
        <p:nvPicPr>
          <p:cNvPr id="8" name="图片 7"/>
          <p:cNvPicPr>
            <a:picLocks noChangeAspect="1"/>
          </p:cNvPicPr>
          <p:nvPr/>
        </p:nvPicPr>
        <p:blipFill>
          <a:blip r:embed="rId4"/>
          <a:stretch>
            <a:fillRect/>
          </a:stretch>
        </p:blipFill>
        <p:spPr>
          <a:xfrm>
            <a:off x="243364" y="526733"/>
            <a:ext cx="4760684" cy="4421281"/>
          </a:xfrm>
          <a:prstGeom prst="rect">
            <a:avLst/>
          </a:prstGeom>
        </p:spPr>
      </p:pic>
    </p:spTree>
    <p:custDataLst>
      <p:tags r:id="rId1"/>
    </p:custDataLst>
    <p:extLst>
      <p:ext uri="{BB962C8B-B14F-4D97-AF65-F5344CB8AC3E}">
        <p14:creationId xmlns:p14="http://schemas.microsoft.com/office/powerpoint/2010/main" val="9312010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内容占位符 9"/>
          <p:cNvPicPr>
            <a:picLocks noGrp="1" noChangeAspect="1"/>
          </p:cNvPicPr>
          <p:nvPr>
            <p:ph idx="1"/>
          </p:nvPr>
        </p:nvPicPr>
        <p:blipFill>
          <a:blip r:embed="rId3"/>
          <a:stretch>
            <a:fillRect/>
          </a:stretch>
        </p:blipFill>
        <p:spPr>
          <a:xfrm>
            <a:off x="4646771" y="134779"/>
            <a:ext cx="4317717" cy="4639151"/>
          </a:xfrm>
          <a:prstGeom prst="rect">
            <a:avLst/>
          </a:prstGeom>
        </p:spPr>
      </p:pic>
      <p:pic>
        <p:nvPicPr>
          <p:cNvPr id="9" name="图片 8"/>
          <p:cNvPicPr>
            <a:picLocks noChangeAspect="1"/>
          </p:cNvPicPr>
          <p:nvPr/>
        </p:nvPicPr>
        <p:blipFill>
          <a:blip r:embed="rId4"/>
          <a:stretch>
            <a:fillRect/>
          </a:stretch>
        </p:blipFill>
        <p:spPr>
          <a:xfrm>
            <a:off x="628651" y="134779"/>
            <a:ext cx="3701307" cy="4453195"/>
          </a:xfrm>
          <a:prstGeom prst="rect">
            <a:avLst/>
          </a:prstGeom>
        </p:spPr>
      </p:pic>
    </p:spTree>
    <p:custDataLst>
      <p:tags r:id="rId1"/>
    </p:custDataLst>
    <p:extLst>
      <p:ext uri="{BB962C8B-B14F-4D97-AF65-F5344CB8AC3E}">
        <p14:creationId xmlns:p14="http://schemas.microsoft.com/office/powerpoint/2010/main" val="198313183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3"/>
          <p:cNvSpPr txBox="1"/>
          <p:nvPr/>
        </p:nvSpPr>
        <p:spPr>
          <a:xfrm>
            <a:off x="5274078" y="303499"/>
            <a:ext cx="1242138" cy="600164"/>
          </a:xfrm>
          <a:prstGeom prst="rect">
            <a:avLst/>
          </a:prstGeom>
          <a:noFill/>
        </p:spPr>
        <p:txBody>
          <a:bodyPr wrap="square" rtlCol="0">
            <a:spAutoFit/>
          </a:bodyPr>
          <a:lstStyle/>
          <a:p>
            <a:pPr algn="ctr"/>
            <a:r>
              <a:rPr lang="en-US" altLang="zh-CN" sz="3300" b="1" dirty="0"/>
              <a:t>coins</a:t>
            </a:r>
            <a:endParaRPr lang="zh-CN" altLang="en-US" sz="3300" b="1" dirty="0"/>
          </a:p>
        </p:txBody>
      </p:sp>
      <p:sp>
        <p:nvSpPr>
          <p:cNvPr id="5" name="TextBox 12"/>
          <p:cNvSpPr txBox="1"/>
          <p:nvPr/>
        </p:nvSpPr>
        <p:spPr>
          <a:xfrm>
            <a:off x="6542838" y="0"/>
            <a:ext cx="1458162" cy="1107996"/>
          </a:xfrm>
          <a:prstGeom prst="rect">
            <a:avLst/>
          </a:prstGeom>
          <a:noFill/>
        </p:spPr>
        <p:txBody>
          <a:bodyPr wrap="square" rtlCol="0">
            <a:spAutoFit/>
          </a:bodyPr>
          <a:lstStyle/>
          <a:p>
            <a:r>
              <a:rPr lang="en-US" altLang="zh-CN" sz="2100" dirty="0"/>
              <a:t>  </a:t>
            </a:r>
            <a:r>
              <a:rPr lang="en-US" altLang="zh-CN" sz="2100" dirty="0" err="1"/>
              <a:t>yìng</a:t>
            </a:r>
            <a:r>
              <a:rPr lang="en-US" altLang="zh-CN" sz="2100" dirty="0"/>
              <a:t>    </a:t>
            </a:r>
            <a:r>
              <a:rPr lang="en-US" altLang="zh-CN" sz="2100" dirty="0" err="1"/>
              <a:t>bì</a:t>
            </a:r>
            <a:endParaRPr lang="en-US" altLang="zh-CN" sz="2100" dirty="0"/>
          </a:p>
          <a:p>
            <a:r>
              <a:rPr lang="zh-CN" altLang="en-US" sz="1350" dirty="0"/>
              <a:t>  </a:t>
            </a:r>
            <a:r>
              <a:rPr lang="zh-CN" altLang="en-US" sz="4500" b="1" dirty="0">
                <a:latin typeface="楷体_GB2312" pitchFamily="49" charset="-122"/>
                <a:ea typeface="楷体_GB2312" pitchFamily="49" charset="-122"/>
              </a:rPr>
              <a:t>硬币</a:t>
            </a:r>
          </a:p>
        </p:txBody>
      </p:sp>
      <p:pic>
        <p:nvPicPr>
          <p:cNvPr id="6" name="图片 5" descr="1.jpg"/>
          <p:cNvPicPr>
            <a:picLocks noChangeAspect="1"/>
          </p:cNvPicPr>
          <p:nvPr/>
        </p:nvPicPr>
        <p:blipFill>
          <a:blip r:embed="rId2" cstate="print"/>
          <a:srcRect l="11111" r="16667" b="3704"/>
          <a:stretch>
            <a:fillRect/>
          </a:stretch>
        </p:blipFill>
        <p:spPr>
          <a:xfrm>
            <a:off x="3545886" y="897564"/>
            <a:ext cx="1404156" cy="1404156"/>
          </a:xfrm>
          <a:prstGeom prst="rect">
            <a:avLst/>
          </a:prstGeom>
        </p:spPr>
      </p:pic>
      <p:sp>
        <p:nvSpPr>
          <p:cNvPr id="7" name="TextBox 17"/>
          <p:cNvSpPr txBox="1"/>
          <p:nvPr/>
        </p:nvSpPr>
        <p:spPr>
          <a:xfrm>
            <a:off x="4950042" y="1118265"/>
            <a:ext cx="1728192" cy="1107996"/>
          </a:xfrm>
          <a:prstGeom prst="rect">
            <a:avLst/>
          </a:prstGeom>
          <a:noFill/>
        </p:spPr>
        <p:txBody>
          <a:bodyPr wrap="square" rtlCol="0">
            <a:spAutoFit/>
          </a:bodyPr>
          <a:lstStyle/>
          <a:p>
            <a:r>
              <a:rPr lang="en-US" altLang="zh-CN" sz="2100" dirty="0"/>
              <a:t>      y ī   </a:t>
            </a:r>
            <a:r>
              <a:rPr lang="en-US" altLang="zh-CN" sz="2100" dirty="0" err="1"/>
              <a:t>yuán</a:t>
            </a:r>
            <a:endParaRPr lang="en-US" altLang="zh-CN" sz="2100" dirty="0"/>
          </a:p>
          <a:p>
            <a:pPr algn="ctr"/>
            <a:r>
              <a:rPr lang="zh-CN" altLang="en-US" sz="1350" dirty="0"/>
              <a:t>  </a:t>
            </a:r>
            <a:r>
              <a:rPr lang="zh-CN" altLang="en-US" sz="4500" b="1" dirty="0">
                <a:latin typeface="楷体_GB2312" pitchFamily="49" charset="-122"/>
                <a:ea typeface="楷体_GB2312" pitchFamily="49" charset="-122"/>
              </a:rPr>
              <a:t>一元</a:t>
            </a:r>
          </a:p>
        </p:txBody>
      </p:sp>
      <p:pic>
        <p:nvPicPr>
          <p:cNvPr id="8" name="图片 7" descr="5jiao.jpg"/>
          <p:cNvPicPr>
            <a:picLocks noChangeAspect="1"/>
          </p:cNvPicPr>
          <p:nvPr/>
        </p:nvPicPr>
        <p:blipFill>
          <a:blip r:embed="rId3" cstate="print"/>
          <a:srcRect l="9008" r="9915" b="4000"/>
          <a:stretch>
            <a:fillRect/>
          </a:stretch>
        </p:blipFill>
        <p:spPr>
          <a:xfrm>
            <a:off x="1979712" y="2409732"/>
            <a:ext cx="1458162" cy="1296144"/>
          </a:xfrm>
          <a:prstGeom prst="rect">
            <a:avLst/>
          </a:prstGeom>
        </p:spPr>
      </p:pic>
      <p:sp>
        <p:nvSpPr>
          <p:cNvPr id="9" name="TextBox 18"/>
          <p:cNvSpPr txBox="1"/>
          <p:nvPr/>
        </p:nvSpPr>
        <p:spPr>
          <a:xfrm>
            <a:off x="1655676" y="3813888"/>
            <a:ext cx="1512168" cy="1107996"/>
          </a:xfrm>
          <a:prstGeom prst="rect">
            <a:avLst/>
          </a:prstGeom>
          <a:noFill/>
        </p:spPr>
        <p:txBody>
          <a:bodyPr wrap="square" rtlCol="0">
            <a:spAutoFit/>
          </a:bodyPr>
          <a:lstStyle/>
          <a:p>
            <a:r>
              <a:rPr lang="en-US" altLang="zh-CN" sz="2100" dirty="0"/>
              <a:t>   </a:t>
            </a:r>
            <a:r>
              <a:rPr lang="en-US" altLang="zh-CN" sz="2100" dirty="0" err="1"/>
              <a:t>wǔ</a:t>
            </a:r>
            <a:r>
              <a:rPr lang="en-US" altLang="zh-CN" sz="2100" dirty="0"/>
              <a:t>     </a:t>
            </a:r>
            <a:r>
              <a:rPr lang="en-US" altLang="zh-CN" sz="2100" dirty="0" err="1"/>
              <a:t>jiǎo</a:t>
            </a:r>
            <a:endParaRPr lang="en-US" altLang="zh-CN" sz="2100" dirty="0"/>
          </a:p>
          <a:p>
            <a:pPr algn="ctr"/>
            <a:r>
              <a:rPr lang="zh-CN" altLang="en-US" sz="1350" dirty="0"/>
              <a:t>  </a:t>
            </a:r>
            <a:r>
              <a:rPr lang="zh-CN" altLang="en-US" sz="4500" b="1" dirty="0">
                <a:latin typeface="楷体_GB2312" pitchFamily="49" charset="-122"/>
                <a:ea typeface="楷体_GB2312" pitchFamily="49" charset="-122"/>
              </a:rPr>
              <a:t>五</a:t>
            </a:r>
            <a:r>
              <a:rPr lang="zh-CN" altLang="en-US" sz="4500" b="1" dirty="0">
                <a:latin typeface="+mn-ea"/>
              </a:rPr>
              <a:t>角</a:t>
            </a:r>
          </a:p>
        </p:txBody>
      </p:sp>
      <p:sp>
        <p:nvSpPr>
          <p:cNvPr id="10" name="TextBox 19"/>
          <p:cNvSpPr txBox="1"/>
          <p:nvPr/>
        </p:nvSpPr>
        <p:spPr>
          <a:xfrm>
            <a:off x="3299862" y="3833016"/>
            <a:ext cx="810090" cy="1315745"/>
          </a:xfrm>
          <a:prstGeom prst="rect">
            <a:avLst/>
          </a:prstGeom>
          <a:noFill/>
        </p:spPr>
        <p:txBody>
          <a:bodyPr wrap="square" rtlCol="0">
            <a:spAutoFit/>
          </a:bodyPr>
          <a:lstStyle/>
          <a:p>
            <a:r>
              <a:rPr lang="en-US" altLang="zh-CN" sz="2100" dirty="0"/>
              <a:t>  </a:t>
            </a:r>
            <a:r>
              <a:rPr lang="en-US" altLang="zh-CN" sz="2100" dirty="0" err="1"/>
              <a:t>máo</a:t>
            </a:r>
            <a:endParaRPr lang="en-US" altLang="zh-CN" sz="2100" dirty="0"/>
          </a:p>
          <a:p>
            <a:r>
              <a:rPr lang="zh-CN" altLang="en-US" sz="1350" dirty="0"/>
              <a:t>  </a:t>
            </a:r>
            <a:r>
              <a:rPr lang="zh-CN" altLang="en-US" sz="4500" b="1" dirty="0">
                <a:latin typeface="楷体_GB2312" pitchFamily="49" charset="-122"/>
                <a:ea typeface="楷体_GB2312" pitchFamily="49" charset="-122"/>
              </a:rPr>
              <a:t>毛</a:t>
            </a:r>
          </a:p>
        </p:txBody>
      </p:sp>
      <p:cxnSp>
        <p:nvCxnSpPr>
          <p:cNvPr id="11" name="直接连接符 20"/>
          <p:cNvCxnSpPr/>
          <p:nvPr/>
        </p:nvCxnSpPr>
        <p:spPr>
          <a:xfrm flipH="1">
            <a:off x="3167844" y="4356345"/>
            <a:ext cx="108012" cy="375646"/>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pic>
        <p:nvPicPr>
          <p:cNvPr id="12" name="图片 11" descr="1角.jpg"/>
          <p:cNvPicPr>
            <a:picLocks noChangeAspect="1"/>
          </p:cNvPicPr>
          <p:nvPr/>
        </p:nvPicPr>
        <p:blipFill>
          <a:blip r:embed="rId4" cstate="print"/>
          <a:srcRect l="50000" t="14975" r="9259" b="13030"/>
          <a:stretch>
            <a:fillRect/>
          </a:stretch>
        </p:blipFill>
        <p:spPr>
          <a:xfrm>
            <a:off x="4896036" y="2517744"/>
            <a:ext cx="1188132" cy="1080120"/>
          </a:xfrm>
          <a:prstGeom prst="rect">
            <a:avLst/>
          </a:prstGeom>
        </p:spPr>
      </p:pic>
      <p:sp>
        <p:nvSpPr>
          <p:cNvPr id="13" name="TextBox 21"/>
          <p:cNvSpPr txBox="1"/>
          <p:nvPr/>
        </p:nvSpPr>
        <p:spPr>
          <a:xfrm>
            <a:off x="4788024" y="3736434"/>
            <a:ext cx="1512168" cy="1107996"/>
          </a:xfrm>
          <a:prstGeom prst="rect">
            <a:avLst/>
          </a:prstGeom>
          <a:noFill/>
        </p:spPr>
        <p:txBody>
          <a:bodyPr wrap="square" rtlCol="0">
            <a:spAutoFit/>
          </a:bodyPr>
          <a:lstStyle/>
          <a:p>
            <a:r>
              <a:rPr lang="en-US" altLang="zh-CN" sz="2100" dirty="0"/>
              <a:t>     y ī    </a:t>
            </a:r>
            <a:r>
              <a:rPr lang="en-US" altLang="zh-CN" sz="2100" dirty="0" err="1"/>
              <a:t>jiǎo</a:t>
            </a:r>
            <a:endParaRPr lang="en-US" altLang="zh-CN" sz="2100" dirty="0"/>
          </a:p>
          <a:p>
            <a:pPr algn="ctr"/>
            <a:r>
              <a:rPr lang="zh-CN" altLang="en-US" sz="1350" dirty="0"/>
              <a:t>  </a:t>
            </a:r>
            <a:r>
              <a:rPr lang="zh-CN" altLang="en-US" sz="4500" b="1" dirty="0">
                <a:latin typeface="楷体_GB2312" pitchFamily="49" charset="-122"/>
                <a:ea typeface="楷体_GB2312" pitchFamily="49" charset="-122"/>
              </a:rPr>
              <a:t>一</a:t>
            </a:r>
            <a:r>
              <a:rPr lang="zh-CN" altLang="en-US" sz="4500" b="1" dirty="0">
                <a:latin typeface="+mn-ea"/>
              </a:rPr>
              <a:t>角</a:t>
            </a:r>
          </a:p>
        </p:txBody>
      </p:sp>
      <p:cxnSp>
        <p:nvCxnSpPr>
          <p:cNvPr id="14" name="直接连接符 23"/>
          <p:cNvCxnSpPr/>
          <p:nvPr/>
        </p:nvCxnSpPr>
        <p:spPr>
          <a:xfrm flipH="1">
            <a:off x="6246186" y="4356344"/>
            <a:ext cx="108012" cy="375646"/>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Box 22"/>
          <p:cNvSpPr txBox="1"/>
          <p:nvPr/>
        </p:nvSpPr>
        <p:spPr>
          <a:xfrm>
            <a:off x="6273189" y="3813887"/>
            <a:ext cx="810090" cy="1315745"/>
          </a:xfrm>
          <a:prstGeom prst="rect">
            <a:avLst/>
          </a:prstGeom>
          <a:noFill/>
        </p:spPr>
        <p:txBody>
          <a:bodyPr wrap="square" rtlCol="0">
            <a:spAutoFit/>
          </a:bodyPr>
          <a:lstStyle/>
          <a:p>
            <a:r>
              <a:rPr lang="en-US" altLang="zh-CN" sz="2100" dirty="0"/>
              <a:t>  </a:t>
            </a:r>
            <a:r>
              <a:rPr lang="en-US" altLang="zh-CN" sz="2100" dirty="0" err="1"/>
              <a:t>máo</a:t>
            </a:r>
            <a:endParaRPr lang="en-US" altLang="zh-CN" sz="2100" dirty="0"/>
          </a:p>
          <a:p>
            <a:r>
              <a:rPr lang="zh-CN" altLang="en-US" sz="1350" dirty="0"/>
              <a:t>  </a:t>
            </a:r>
            <a:r>
              <a:rPr lang="zh-CN" altLang="en-US" sz="4500" b="1" dirty="0">
                <a:latin typeface="楷体_GB2312" pitchFamily="49" charset="-122"/>
                <a:ea typeface="楷体_GB2312" pitchFamily="49" charset="-122"/>
              </a:rPr>
              <a:t>毛</a:t>
            </a:r>
          </a:p>
        </p:txBody>
      </p:sp>
    </p:spTree>
    <p:extLst>
      <p:ext uri="{BB962C8B-B14F-4D97-AF65-F5344CB8AC3E}">
        <p14:creationId xmlns:p14="http://schemas.microsoft.com/office/powerpoint/2010/main" val="724851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left)">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6"/>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wipe(up)">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22" presetClass="entr" presetSubtype="1"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wipe(up)">
                                      <p:cBhvr>
                                        <p:cTn id="29" dur="500"/>
                                        <p:tgtEl>
                                          <p:spTgt spid="9"/>
                                        </p:tgtEl>
                                      </p:cBhvr>
                                    </p:animEffect>
                                  </p:childTnLst>
                                </p:cTn>
                              </p:par>
                            </p:childTnLst>
                          </p:cTn>
                        </p:par>
                        <p:par>
                          <p:cTn id="30" fill="hold">
                            <p:stCondLst>
                              <p:cond delay="500"/>
                            </p:stCondLst>
                            <p:childTnLst>
                              <p:par>
                                <p:cTn id="31" presetID="22" presetClass="entr" presetSubtype="1" fill="hold" grpId="0" nodeType="after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wipe(up)">
                                      <p:cBhvr>
                                        <p:cTn id="33" dur="500"/>
                                        <p:tgtEl>
                                          <p:spTgt spid="10"/>
                                        </p:tgtEl>
                                      </p:cBhvr>
                                    </p:animEffect>
                                  </p:childTnLst>
                                </p:cTn>
                              </p:par>
                            </p:childTnLst>
                          </p:cTn>
                        </p:par>
                        <p:par>
                          <p:cTn id="34" fill="hold">
                            <p:stCondLst>
                              <p:cond delay="1000"/>
                            </p:stCondLst>
                            <p:childTnLst>
                              <p:par>
                                <p:cTn id="35" presetID="1" presetClass="entr" presetSubtype="0" fill="hold" nodeType="afterEffect">
                                  <p:stCondLst>
                                    <p:cond delay="0"/>
                                  </p:stCondLst>
                                  <p:childTnLst>
                                    <p:set>
                                      <p:cBhvr>
                                        <p:cTn id="36" dur="1" fill="hold">
                                          <p:stCondLst>
                                            <p:cond delay="0"/>
                                          </p:stCondLst>
                                        </p:cTn>
                                        <p:tgtEl>
                                          <p:spTgt spid="11"/>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12"/>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22" presetClass="entr" presetSubtype="1" fill="hold" grpId="0" nodeType="clickEffect">
                                  <p:stCondLst>
                                    <p:cond delay="0"/>
                                  </p:stCondLst>
                                  <p:childTnLst>
                                    <p:set>
                                      <p:cBhvr>
                                        <p:cTn id="44" dur="1" fill="hold">
                                          <p:stCondLst>
                                            <p:cond delay="0"/>
                                          </p:stCondLst>
                                        </p:cTn>
                                        <p:tgtEl>
                                          <p:spTgt spid="13"/>
                                        </p:tgtEl>
                                        <p:attrNameLst>
                                          <p:attrName>style.visibility</p:attrName>
                                        </p:attrNameLst>
                                      </p:cBhvr>
                                      <p:to>
                                        <p:strVal val="visible"/>
                                      </p:to>
                                    </p:set>
                                    <p:animEffect transition="in" filter="wipe(up)">
                                      <p:cBhvr>
                                        <p:cTn id="45" dur="500"/>
                                        <p:tgtEl>
                                          <p:spTgt spid="13"/>
                                        </p:tgtEl>
                                      </p:cBhvr>
                                    </p:animEffect>
                                  </p:childTnLst>
                                </p:cTn>
                              </p:par>
                            </p:childTnLst>
                          </p:cTn>
                        </p:par>
                        <p:par>
                          <p:cTn id="46" fill="hold">
                            <p:stCondLst>
                              <p:cond delay="500"/>
                            </p:stCondLst>
                            <p:childTnLst>
                              <p:par>
                                <p:cTn id="47" presetID="1" presetClass="entr" presetSubtype="0" fill="hold" nodeType="afterEffect">
                                  <p:stCondLst>
                                    <p:cond delay="0"/>
                                  </p:stCondLst>
                                  <p:childTnLst>
                                    <p:set>
                                      <p:cBhvr>
                                        <p:cTn id="48" dur="1" fill="hold">
                                          <p:stCondLst>
                                            <p:cond delay="0"/>
                                          </p:stCondLst>
                                        </p:cTn>
                                        <p:tgtEl>
                                          <p:spTgt spid="14"/>
                                        </p:tgtEl>
                                        <p:attrNameLst>
                                          <p:attrName>style.visibility</p:attrName>
                                        </p:attrNameLst>
                                      </p:cBhvr>
                                      <p:to>
                                        <p:strVal val="visible"/>
                                      </p:to>
                                    </p:set>
                                  </p:childTnLst>
                                </p:cTn>
                              </p:par>
                            </p:childTnLst>
                          </p:cTn>
                        </p:par>
                        <p:par>
                          <p:cTn id="49" fill="hold">
                            <p:stCondLst>
                              <p:cond delay="500"/>
                            </p:stCondLst>
                            <p:childTnLst>
                              <p:par>
                                <p:cTn id="50" presetID="22" presetClass="entr" presetSubtype="1" fill="hold" grpId="0" nodeType="afterEffect">
                                  <p:stCondLst>
                                    <p:cond delay="0"/>
                                  </p:stCondLst>
                                  <p:childTnLst>
                                    <p:set>
                                      <p:cBhvr>
                                        <p:cTn id="51" dur="1" fill="hold">
                                          <p:stCondLst>
                                            <p:cond delay="0"/>
                                          </p:stCondLst>
                                        </p:cTn>
                                        <p:tgtEl>
                                          <p:spTgt spid="15"/>
                                        </p:tgtEl>
                                        <p:attrNameLst>
                                          <p:attrName>style.visibility</p:attrName>
                                        </p:attrNameLst>
                                      </p:cBhvr>
                                      <p:to>
                                        <p:strVal val="visible"/>
                                      </p:to>
                                    </p:set>
                                    <p:animEffect transition="in" filter="wipe(up)">
                                      <p:cBhvr>
                                        <p:cTn id="5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9" grpId="0"/>
      <p:bldP spid="10" grpId="0"/>
      <p:bldP spid="13" grpId="0"/>
      <p:bldP spid="15"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43000" y="1"/>
            <a:ext cx="6858000" cy="600164"/>
          </a:xfrm>
          <a:prstGeom prst="rect">
            <a:avLst/>
          </a:prstGeom>
          <a:noFill/>
        </p:spPr>
        <p:txBody>
          <a:bodyPr wrap="square" rtlCol="0">
            <a:spAutoFit/>
          </a:bodyPr>
          <a:lstStyle/>
          <a:p>
            <a:pPr algn="ctr"/>
            <a:r>
              <a:rPr lang="en-US" altLang="zh-CN" sz="3300" b="1" dirty="0"/>
              <a:t>Speak Out The Following Amount  </a:t>
            </a:r>
            <a:endParaRPr lang="zh-CN" altLang="en-US" sz="3300" b="1" dirty="0"/>
          </a:p>
        </p:txBody>
      </p:sp>
      <p:pic>
        <p:nvPicPr>
          <p:cNvPr id="10" name="图片 9" descr="100.jpg"/>
          <p:cNvPicPr>
            <a:picLocks noChangeAspect="1"/>
          </p:cNvPicPr>
          <p:nvPr/>
        </p:nvPicPr>
        <p:blipFill>
          <a:blip r:embed="rId2" cstate="print"/>
          <a:stretch>
            <a:fillRect/>
          </a:stretch>
        </p:blipFill>
        <p:spPr>
          <a:xfrm>
            <a:off x="5058054" y="627534"/>
            <a:ext cx="2413229" cy="1188132"/>
          </a:xfrm>
          <a:prstGeom prst="rect">
            <a:avLst/>
          </a:prstGeom>
        </p:spPr>
      </p:pic>
      <p:pic>
        <p:nvPicPr>
          <p:cNvPr id="11" name="图片 10" descr="50.jpg"/>
          <p:cNvPicPr>
            <a:picLocks noChangeAspect="1"/>
          </p:cNvPicPr>
          <p:nvPr/>
        </p:nvPicPr>
        <p:blipFill>
          <a:blip r:embed="rId3" cstate="print"/>
          <a:stretch>
            <a:fillRect/>
          </a:stretch>
        </p:blipFill>
        <p:spPr>
          <a:xfrm>
            <a:off x="4626006" y="1221600"/>
            <a:ext cx="2268252" cy="1085520"/>
          </a:xfrm>
          <a:prstGeom prst="rect">
            <a:avLst/>
          </a:prstGeom>
        </p:spPr>
      </p:pic>
      <p:pic>
        <p:nvPicPr>
          <p:cNvPr id="12" name="图片 11" descr="20.jpg"/>
          <p:cNvPicPr>
            <a:picLocks noChangeAspect="1"/>
          </p:cNvPicPr>
          <p:nvPr/>
        </p:nvPicPr>
        <p:blipFill>
          <a:blip r:embed="rId4" cstate="print"/>
          <a:stretch>
            <a:fillRect/>
          </a:stretch>
        </p:blipFill>
        <p:spPr>
          <a:xfrm>
            <a:off x="4139952" y="1815666"/>
            <a:ext cx="2337923" cy="1080120"/>
          </a:xfrm>
          <a:prstGeom prst="rect">
            <a:avLst/>
          </a:prstGeom>
        </p:spPr>
      </p:pic>
      <p:pic>
        <p:nvPicPr>
          <p:cNvPr id="15" name="图片 14" descr="1纸.jpg"/>
          <p:cNvPicPr>
            <a:picLocks noChangeAspect="1"/>
          </p:cNvPicPr>
          <p:nvPr/>
        </p:nvPicPr>
        <p:blipFill>
          <a:blip r:embed="rId5" cstate="print"/>
          <a:stretch>
            <a:fillRect/>
          </a:stretch>
        </p:blipFill>
        <p:spPr>
          <a:xfrm>
            <a:off x="3761910" y="2355727"/>
            <a:ext cx="1998222" cy="972469"/>
          </a:xfrm>
          <a:prstGeom prst="rect">
            <a:avLst/>
          </a:prstGeom>
        </p:spPr>
      </p:pic>
      <p:sp>
        <p:nvSpPr>
          <p:cNvPr id="16" name="TextBox 15"/>
          <p:cNvSpPr txBox="1"/>
          <p:nvPr/>
        </p:nvSpPr>
        <p:spPr>
          <a:xfrm>
            <a:off x="1817694" y="3543858"/>
            <a:ext cx="4266474" cy="1107996"/>
          </a:xfrm>
          <a:prstGeom prst="rect">
            <a:avLst/>
          </a:prstGeom>
          <a:noFill/>
        </p:spPr>
        <p:txBody>
          <a:bodyPr wrap="square" rtlCol="0">
            <a:spAutoFit/>
          </a:bodyPr>
          <a:lstStyle/>
          <a:p>
            <a:r>
              <a:rPr lang="en-US" altLang="zh-CN" sz="2100" dirty="0"/>
              <a:t>          y ī   </a:t>
            </a:r>
            <a:r>
              <a:rPr lang="en-US" altLang="zh-CN" sz="2100" dirty="0" err="1"/>
              <a:t>bǎi</a:t>
            </a:r>
            <a:r>
              <a:rPr lang="en-US" altLang="zh-CN" sz="2100" dirty="0"/>
              <a:t>     </a:t>
            </a:r>
            <a:r>
              <a:rPr lang="en-US" altLang="zh-CN" sz="2100" dirty="0" err="1"/>
              <a:t>qī</a:t>
            </a:r>
            <a:r>
              <a:rPr lang="en-US" altLang="zh-CN" sz="2100" dirty="0"/>
              <a:t>      </a:t>
            </a:r>
            <a:r>
              <a:rPr lang="en-US" altLang="zh-CN" sz="2100" dirty="0" err="1"/>
              <a:t>shí</a:t>
            </a:r>
            <a:r>
              <a:rPr lang="en-US" altLang="zh-CN" sz="2100" dirty="0"/>
              <a:t>    </a:t>
            </a:r>
            <a:r>
              <a:rPr lang="en-US" altLang="zh-CN" sz="2100" dirty="0" err="1"/>
              <a:t>yī</a:t>
            </a:r>
            <a:r>
              <a:rPr lang="en-US" altLang="zh-CN" sz="2100" dirty="0"/>
              <a:t>     </a:t>
            </a:r>
            <a:r>
              <a:rPr lang="en-US" altLang="zh-CN" sz="2100" dirty="0" err="1"/>
              <a:t>kuài</a:t>
            </a:r>
            <a:endParaRPr lang="en-US" altLang="zh-CN" sz="2100" dirty="0"/>
          </a:p>
          <a:p>
            <a:pPr algn="ctr"/>
            <a:r>
              <a:rPr lang="zh-CN" altLang="en-US" sz="1350" dirty="0"/>
              <a:t>  </a:t>
            </a:r>
            <a:r>
              <a:rPr lang="zh-CN" altLang="en-US" sz="4500" b="1" dirty="0">
                <a:latin typeface="楷体_GB2312" pitchFamily="49" charset="-122"/>
                <a:ea typeface="楷体_GB2312" pitchFamily="49" charset="-122"/>
              </a:rPr>
              <a:t>一百七十一块</a:t>
            </a:r>
          </a:p>
        </p:txBody>
      </p:sp>
      <p:sp>
        <p:nvSpPr>
          <p:cNvPr id="4" name="矩形 3"/>
          <p:cNvSpPr/>
          <p:nvPr/>
        </p:nvSpPr>
        <p:spPr>
          <a:xfrm>
            <a:off x="-792" y="1120155"/>
            <a:ext cx="3918380" cy="2046714"/>
          </a:xfrm>
          <a:prstGeom prst="rect">
            <a:avLst/>
          </a:prstGeom>
          <a:noFill/>
        </p:spPr>
        <p:txBody>
          <a:bodyPr wrap="none" lIns="68580" tIns="34290" rIns="68580" bIns="34290">
            <a:spAutoFit/>
          </a:bodyPr>
          <a:lstStyle/>
          <a:p>
            <a:pPr algn="ctr"/>
            <a:r>
              <a:rPr lang="es-ES_tradnl" altLang="zh-CN" sz="4050" dirty="0" smtClean="0">
                <a:solidFill>
                  <a:schemeClr val="accent1"/>
                </a:solidFill>
              </a:rPr>
              <a:t>   </a:t>
            </a:r>
            <a:r>
              <a:rPr lang="es-ES_tradnl" altLang="zh-CN" sz="4050" dirty="0" err="1" smtClean="0">
                <a:solidFill>
                  <a:schemeClr val="accent1"/>
                </a:solidFill>
              </a:rPr>
              <a:t>D</a:t>
            </a:r>
            <a:r>
              <a:rPr lang="es-ES_tradnl" altLang="zh-CN" sz="4050" dirty="0" err="1" smtClean="0">
                <a:solidFill>
                  <a:srgbClr val="FF0000"/>
                </a:solidFill>
              </a:rPr>
              <a:t>uō</a:t>
            </a:r>
            <a:r>
              <a:rPr lang="es-ES_tradnl" altLang="zh-CN" sz="4050" dirty="0" err="1" smtClean="0">
                <a:solidFill>
                  <a:schemeClr val="accent1"/>
                </a:solidFill>
              </a:rPr>
              <a:t>sh</a:t>
            </a:r>
            <a:r>
              <a:rPr lang="es-ES_tradnl" altLang="zh-CN" sz="4050" dirty="0" err="1" smtClean="0">
                <a:solidFill>
                  <a:srgbClr val="FF0000"/>
                </a:solidFill>
              </a:rPr>
              <a:t>ǎo</a:t>
            </a:r>
            <a:r>
              <a:rPr lang="es-ES_tradnl" altLang="zh-CN" sz="4050" dirty="0" smtClean="0"/>
              <a:t> </a:t>
            </a:r>
            <a:r>
              <a:rPr lang="es-ES_tradnl" altLang="zh-CN" sz="4050" dirty="0" err="1">
                <a:solidFill>
                  <a:schemeClr val="accent1"/>
                </a:solidFill>
              </a:rPr>
              <a:t>q</a:t>
            </a:r>
            <a:r>
              <a:rPr lang="es-ES_tradnl" altLang="zh-CN" sz="4050" dirty="0" err="1">
                <a:solidFill>
                  <a:srgbClr val="FF0000"/>
                </a:solidFill>
              </a:rPr>
              <a:t>ián</a:t>
            </a:r>
            <a:r>
              <a:rPr lang="es-ES_tradnl" altLang="zh-CN" sz="4050" dirty="0"/>
              <a:t>?</a:t>
            </a:r>
            <a:endParaRPr lang="zh-CN" altLang="en-US" sz="4050" dirty="0">
              <a:ln w="0"/>
              <a:solidFill>
                <a:schemeClr val="accent1"/>
              </a:solidFill>
              <a:effectLst>
                <a:outerShdw blurRad="38100" dist="25400" dir="5400000" algn="ctr" rotWithShape="0">
                  <a:srgbClr val="6E747A">
                    <a:alpha val="43000"/>
                  </a:srgbClr>
                </a:outerShdw>
              </a:effectLst>
            </a:endParaRPr>
          </a:p>
          <a:p>
            <a:pPr algn="ctr"/>
            <a:r>
              <a:rPr lang="zh-CN" altLang="en-US" sz="4050" dirty="0">
                <a:ln w="0"/>
                <a:solidFill>
                  <a:schemeClr val="accent1"/>
                </a:solidFill>
                <a:effectLst>
                  <a:outerShdw blurRad="38100" dist="25400" dir="5400000" algn="ctr" rotWithShape="0">
                    <a:srgbClr val="6E747A">
                      <a:alpha val="43000"/>
                    </a:srgbClr>
                  </a:outerShdw>
                </a:effectLst>
              </a:rPr>
              <a:t>      </a:t>
            </a:r>
            <a:r>
              <a:rPr lang="zh-CN" altLang="en-US" sz="6000" dirty="0">
                <a:ln w="0"/>
                <a:solidFill>
                  <a:schemeClr val="accent1"/>
                </a:solidFill>
                <a:effectLst>
                  <a:outerShdw blurRad="38100" dist="25400" dir="5400000" algn="ctr" rotWithShape="0">
                    <a:srgbClr val="6E747A">
                      <a:alpha val="43000"/>
                    </a:srgbClr>
                  </a:outerShdw>
                </a:effectLst>
              </a:rPr>
              <a:t>多少钱？</a:t>
            </a:r>
          </a:p>
          <a:p>
            <a:pPr algn="ctr"/>
            <a:r>
              <a:rPr lang="en-US" altLang="zh-CN" sz="2800" dirty="0">
                <a:ln w="0"/>
                <a:solidFill>
                  <a:schemeClr val="accent1"/>
                </a:solidFill>
                <a:effectLst>
                  <a:outerShdw blurRad="38100" dist="25400" dir="5400000" algn="ctr" rotWithShape="0">
                    <a:srgbClr val="6E747A">
                      <a:alpha val="43000"/>
                    </a:srgbClr>
                  </a:outerShdw>
                </a:effectLst>
              </a:rPr>
              <a:t>How much?</a:t>
            </a:r>
            <a:endParaRPr lang="zh-CN" altLang="en-US" sz="280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1700147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0"/>
                                  </p:stCondLst>
                                  <p:childTnLst>
                                    <p:set>
                                      <p:cBhvr>
                                        <p:cTn id="9" dur="1" fill="hold">
                                          <p:stCondLst>
                                            <p:cond delay="0"/>
                                          </p:stCondLst>
                                        </p:cTn>
                                        <p:tgtEl>
                                          <p:spTgt spid="11"/>
                                        </p:tgtEl>
                                        <p:attrNameLst>
                                          <p:attrName>style.visibility</p:attrName>
                                        </p:attrNameLst>
                                      </p:cBhvr>
                                      <p:to>
                                        <p:strVal val="visible"/>
                                      </p:to>
                                    </p:set>
                                  </p:childTnLst>
                                </p:cTn>
                              </p:par>
                            </p:childTnLst>
                          </p:cTn>
                        </p:par>
                        <p:par>
                          <p:cTn id="10" fill="hold">
                            <p:stCondLst>
                              <p:cond delay="0"/>
                            </p:stCondLst>
                            <p:childTnLst>
                              <p:par>
                                <p:cTn id="11" presetID="1" presetClass="entr" presetSubtype="0" fill="hold" nodeType="after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childTnLst>
                          </p:cTn>
                        </p:par>
                        <p:par>
                          <p:cTn id="13" fill="hold">
                            <p:stCondLst>
                              <p:cond delay="0"/>
                            </p:stCondLst>
                            <p:childTnLst>
                              <p:par>
                                <p:cTn id="14" presetID="1" presetClass="entr" presetSubtype="0" fill="hold" nodeType="afterEffect">
                                  <p:stCondLst>
                                    <p:cond delay="0"/>
                                  </p:stCondLst>
                                  <p:childTnLst>
                                    <p:set>
                                      <p:cBhvr>
                                        <p:cTn id="15" dur="1" fill="hold">
                                          <p:stCondLst>
                                            <p:cond delay="0"/>
                                          </p:stCondLst>
                                        </p:cTn>
                                        <p:tgtEl>
                                          <p:spTgt spid="15"/>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 calcmode="lin" valueType="num">
                                      <p:cBhvr additive="base">
                                        <p:cTn id="20" dur="500" fill="hold"/>
                                        <p:tgtEl>
                                          <p:spTgt spid="4"/>
                                        </p:tgtEl>
                                        <p:attrNameLst>
                                          <p:attrName>ppt_x</p:attrName>
                                        </p:attrNameLst>
                                      </p:cBhvr>
                                      <p:tavLst>
                                        <p:tav tm="0">
                                          <p:val>
                                            <p:strVal val="#ppt_x"/>
                                          </p:val>
                                        </p:tav>
                                        <p:tav tm="100000">
                                          <p:val>
                                            <p:strVal val="#ppt_x"/>
                                          </p:val>
                                        </p:tav>
                                      </p:tavLst>
                                    </p:anim>
                                    <p:anim calcmode="lin" valueType="num">
                                      <p:cBhvr additive="base">
                                        <p:cTn id="21"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16"/>
                                        </p:tgtEl>
                                        <p:attrNameLst>
                                          <p:attrName>style.visibility</p:attrName>
                                        </p:attrNameLst>
                                      </p:cBhvr>
                                      <p:to>
                                        <p:strVal val="visible"/>
                                      </p:to>
                                    </p:set>
                                    <p:anim calcmode="lin" valueType="num">
                                      <p:cBhvr additive="base">
                                        <p:cTn id="26" dur="500" fill="hold"/>
                                        <p:tgtEl>
                                          <p:spTgt spid="16"/>
                                        </p:tgtEl>
                                        <p:attrNameLst>
                                          <p:attrName>ppt_x</p:attrName>
                                        </p:attrNameLst>
                                      </p:cBhvr>
                                      <p:tavLst>
                                        <p:tav tm="0">
                                          <p:val>
                                            <p:strVal val="#ppt_x"/>
                                          </p:val>
                                        </p:tav>
                                        <p:tav tm="100000">
                                          <p:val>
                                            <p:strVal val="#ppt_x"/>
                                          </p:val>
                                        </p:tav>
                                      </p:tavLst>
                                    </p:anim>
                                    <p:anim calcmode="lin" valueType="num">
                                      <p:cBhvr additive="base">
                                        <p:cTn id="27"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4"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43000" y="1"/>
            <a:ext cx="6858000" cy="600164"/>
          </a:xfrm>
          <a:prstGeom prst="rect">
            <a:avLst/>
          </a:prstGeom>
          <a:noFill/>
        </p:spPr>
        <p:txBody>
          <a:bodyPr wrap="square" rtlCol="0">
            <a:spAutoFit/>
          </a:bodyPr>
          <a:lstStyle/>
          <a:p>
            <a:pPr algn="ctr"/>
            <a:r>
              <a:rPr lang="en-US" altLang="zh-CN" sz="3300" b="1" dirty="0"/>
              <a:t>Speak Out The Following Amount  </a:t>
            </a:r>
            <a:endParaRPr lang="zh-CN" altLang="en-US" sz="3300" b="1" dirty="0"/>
          </a:p>
        </p:txBody>
      </p:sp>
      <p:pic>
        <p:nvPicPr>
          <p:cNvPr id="11" name="图片 10" descr="50.jpg"/>
          <p:cNvPicPr>
            <a:picLocks noChangeAspect="1"/>
          </p:cNvPicPr>
          <p:nvPr/>
        </p:nvPicPr>
        <p:blipFill>
          <a:blip r:embed="rId2" cstate="print"/>
          <a:stretch>
            <a:fillRect/>
          </a:stretch>
        </p:blipFill>
        <p:spPr>
          <a:xfrm>
            <a:off x="3265036" y="528681"/>
            <a:ext cx="2268252" cy="1085520"/>
          </a:xfrm>
          <a:prstGeom prst="rect">
            <a:avLst/>
          </a:prstGeom>
        </p:spPr>
      </p:pic>
      <p:pic>
        <p:nvPicPr>
          <p:cNvPr id="17" name="图片 16" descr="50.jpg"/>
          <p:cNvPicPr>
            <a:picLocks noChangeAspect="1"/>
          </p:cNvPicPr>
          <p:nvPr/>
        </p:nvPicPr>
        <p:blipFill>
          <a:blip r:embed="rId2" cstate="print"/>
          <a:stretch>
            <a:fillRect/>
          </a:stretch>
        </p:blipFill>
        <p:spPr>
          <a:xfrm>
            <a:off x="4663418" y="544365"/>
            <a:ext cx="2268252" cy="1085520"/>
          </a:xfrm>
          <a:prstGeom prst="rect">
            <a:avLst/>
          </a:prstGeom>
        </p:spPr>
      </p:pic>
      <p:pic>
        <p:nvPicPr>
          <p:cNvPr id="21" name="图片 20" descr="50.jpg"/>
          <p:cNvPicPr>
            <a:picLocks noChangeAspect="1"/>
          </p:cNvPicPr>
          <p:nvPr/>
        </p:nvPicPr>
        <p:blipFill>
          <a:blip r:embed="rId2" cstate="print"/>
          <a:stretch>
            <a:fillRect/>
          </a:stretch>
        </p:blipFill>
        <p:spPr>
          <a:xfrm>
            <a:off x="3711309" y="1189737"/>
            <a:ext cx="2268252" cy="1085520"/>
          </a:xfrm>
          <a:prstGeom prst="rect">
            <a:avLst/>
          </a:prstGeom>
        </p:spPr>
      </p:pic>
      <p:pic>
        <p:nvPicPr>
          <p:cNvPr id="12" name="图片 11" descr="20.jpg"/>
          <p:cNvPicPr>
            <a:picLocks noChangeAspect="1"/>
          </p:cNvPicPr>
          <p:nvPr/>
        </p:nvPicPr>
        <p:blipFill>
          <a:blip r:embed="rId3" cstate="print"/>
          <a:stretch>
            <a:fillRect/>
          </a:stretch>
        </p:blipFill>
        <p:spPr>
          <a:xfrm>
            <a:off x="5733647" y="1548876"/>
            <a:ext cx="2337923" cy="1080120"/>
          </a:xfrm>
          <a:prstGeom prst="rect">
            <a:avLst/>
          </a:prstGeom>
        </p:spPr>
      </p:pic>
      <p:pic>
        <p:nvPicPr>
          <p:cNvPr id="20" name="图片 19" descr="5.jpg"/>
          <p:cNvPicPr>
            <a:picLocks noChangeAspect="1"/>
          </p:cNvPicPr>
          <p:nvPr/>
        </p:nvPicPr>
        <p:blipFill>
          <a:blip r:embed="rId4" cstate="print"/>
          <a:stretch>
            <a:fillRect/>
          </a:stretch>
        </p:blipFill>
        <p:spPr>
          <a:xfrm>
            <a:off x="6759761" y="2142942"/>
            <a:ext cx="2214246" cy="974268"/>
          </a:xfrm>
          <a:prstGeom prst="rect">
            <a:avLst/>
          </a:prstGeom>
        </p:spPr>
      </p:pic>
      <p:pic>
        <p:nvPicPr>
          <p:cNvPr id="13" name="图片 12" descr="10.jpg"/>
          <p:cNvPicPr>
            <a:picLocks noChangeAspect="1"/>
          </p:cNvPicPr>
          <p:nvPr/>
        </p:nvPicPr>
        <p:blipFill>
          <a:blip r:embed="rId5" cstate="print"/>
          <a:stretch>
            <a:fillRect/>
          </a:stretch>
        </p:blipFill>
        <p:spPr>
          <a:xfrm>
            <a:off x="4275485" y="1980924"/>
            <a:ext cx="2106234" cy="1044890"/>
          </a:xfrm>
          <a:prstGeom prst="rect">
            <a:avLst/>
          </a:prstGeom>
        </p:spPr>
      </p:pic>
      <p:pic>
        <p:nvPicPr>
          <p:cNvPr id="14" name="图片 13" descr="5.jpg"/>
          <p:cNvPicPr>
            <a:picLocks noChangeAspect="1"/>
          </p:cNvPicPr>
          <p:nvPr/>
        </p:nvPicPr>
        <p:blipFill>
          <a:blip r:embed="rId4" cstate="print"/>
          <a:stretch>
            <a:fillRect/>
          </a:stretch>
        </p:blipFill>
        <p:spPr>
          <a:xfrm>
            <a:off x="4221479" y="2683002"/>
            <a:ext cx="2214246" cy="974268"/>
          </a:xfrm>
          <a:prstGeom prst="rect">
            <a:avLst/>
          </a:prstGeom>
        </p:spPr>
      </p:pic>
      <p:pic>
        <p:nvPicPr>
          <p:cNvPr id="19" name="图片 18" descr="5.jpg"/>
          <p:cNvPicPr>
            <a:picLocks noChangeAspect="1"/>
          </p:cNvPicPr>
          <p:nvPr/>
        </p:nvPicPr>
        <p:blipFill>
          <a:blip r:embed="rId4" cstate="print"/>
          <a:stretch>
            <a:fillRect/>
          </a:stretch>
        </p:blipFill>
        <p:spPr>
          <a:xfrm>
            <a:off x="5841659" y="2953032"/>
            <a:ext cx="2214246" cy="974268"/>
          </a:xfrm>
          <a:prstGeom prst="rect">
            <a:avLst/>
          </a:prstGeom>
        </p:spPr>
      </p:pic>
      <p:sp>
        <p:nvSpPr>
          <p:cNvPr id="22" name="TextBox 21"/>
          <p:cNvSpPr txBox="1"/>
          <p:nvPr/>
        </p:nvSpPr>
        <p:spPr>
          <a:xfrm>
            <a:off x="1871700" y="3867894"/>
            <a:ext cx="4266474" cy="1107996"/>
          </a:xfrm>
          <a:prstGeom prst="rect">
            <a:avLst/>
          </a:prstGeom>
          <a:noFill/>
        </p:spPr>
        <p:txBody>
          <a:bodyPr wrap="square" rtlCol="0">
            <a:spAutoFit/>
          </a:bodyPr>
          <a:lstStyle/>
          <a:p>
            <a:r>
              <a:rPr lang="en-US" altLang="zh-CN" sz="2100" dirty="0"/>
              <a:t>          y ī   </a:t>
            </a:r>
            <a:r>
              <a:rPr lang="en-US" altLang="zh-CN" sz="2100" dirty="0" err="1"/>
              <a:t>bǎi</a:t>
            </a:r>
            <a:r>
              <a:rPr lang="en-US" altLang="zh-CN" sz="2100" dirty="0"/>
              <a:t>     </a:t>
            </a:r>
            <a:r>
              <a:rPr lang="en-US" altLang="zh-CN" sz="2100" dirty="0" err="1"/>
              <a:t>jiǔ</a:t>
            </a:r>
            <a:r>
              <a:rPr lang="en-US" altLang="zh-CN" sz="2100" dirty="0"/>
              <a:t>      </a:t>
            </a:r>
            <a:r>
              <a:rPr lang="en-US" altLang="zh-CN" sz="2100" dirty="0" err="1"/>
              <a:t>shí</a:t>
            </a:r>
            <a:r>
              <a:rPr lang="en-US" altLang="zh-CN" sz="2100" dirty="0"/>
              <a:t>    </a:t>
            </a:r>
            <a:r>
              <a:rPr lang="en-US" altLang="zh-CN" sz="2100" dirty="0" err="1"/>
              <a:t>wǔ</a:t>
            </a:r>
            <a:r>
              <a:rPr lang="en-US" altLang="zh-CN" sz="2100" dirty="0"/>
              <a:t>     </a:t>
            </a:r>
            <a:r>
              <a:rPr lang="en-US" altLang="zh-CN" sz="2100" dirty="0" err="1"/>
              <a:t>kuài</a:t>
            </a:r>
            <a:endParaRPr lang="en-US" altLang="zh-CN" sz="2100" dirty="0"/>
          </a:p>
          <a:p>
            <a:pPr algn="ctr"/>
            <a:r>
              <a:rPr lang="zh-CN" altLang="en-US" sz="1350" dirty="0"/>
              <a:t>  </a:t>
            </a:r>
            <a:r>
              <a:rPr lang="zh-CN" altLang="en-US" sz="4500" b="1" dirty="0">
                <a:latin typeface="楷体_GB2312" pitchFamily="49" charset="-122"/>
                <a:ea typeface="楷体_GB2312" pitchFamily="49" charset="-122"/>
              </a:rPr>
              <a:t>一百九十五块</a:t>
            </a:r>
          </a:p>
        </p:txBody>
      </p:sp>
      <p:sp>
        <p:nvSpPr>
          <p:cNvPr id="16" name="矩形 15"/>
          <p:cNvSpPr/>
          <p:nvPr/>
        </p:nvSpPr>
        <p:spPr>
          <a:xfrm>
            <a:off x="-792" y="1120155"/>
            <a:ext cx="3918380" cy="2046714"/>
          </a:xfrm>
          <a:prstGeom prst="rect">
            <a:avLst/>
          </a:prstGeom>
          <a:noFill/>
        </p:spPr>
        <p:txBody>
          <a:bodyPr wrap="none" lIns="68580" tIns="34290" rIns="68580" bIns="34290">
            <a:spAutoFit/>
          </a:bodyPr>
          <a:lstStyle/>
          <a:p>
            <a:pPr algn="ctr"/>
            <a:r>
              <a:rPr lang="es-ES_tradnl" altLang="zh-CN" sz="4050" dirty="0" smtClean="0">
                <a:solidFill>
                  <a:schemeClr val="accent1"/>
                </a:solidFill>
              </a:rPr>
              <a:t>   </a:t>
            </a:r>
            <a:r>
              <a:rPr lang="es-ES_tradnl" altLang="zh-CN" sz="4050" dirty="0" err="1" smtClean="0">
                <a:solidFill>
                  <a:schemeClr val="accent1"/>
                </a:solidFill>
              </a:rPr>
              <a:t>D</a:t>
            </a:r>
            <a:r>
              <a:rPr lang="es-ES_tradnl" altLang="zh-CN" sz="4050" dirty="0" err="1" smtClean="0">
                <a:solidFill>
                  <a:srgbClr val="FF0000"/>
                </a:solidFill>
              </a:rPr>
              <a:t>uō</a:t>
            </a:r>
            <a:r>
              <a:rPr lang="es-ES_tradnl" altLang="zh-CN" sz="4050" dirty="0" err="1" smtClean="0">
                <a:solidFill>
                  <a:schemeClr val="accent1"/>
                </a:solidFill>
              </a:rPr>
              <a:t>sh</a:t>
            </a:r>
            <a:r>
              <a:rPr lang="es-ES_tradnl" altLang="zh-CN" sz="4050" dirty="0" err="1" smtClean="0">
                <a:solidFill>
                  <a:srgbClr val="FF0000"/>
                </a:solidFill>
              </a:rPr>
              <a:t>ǎo</a:t>
            </a:r>
            <a:r>
              <a:rPr lang="es-ES_tradnl" altLang="zh-CN" sz="4050" dirty="0" smtClean="0"/>
              <a:t> </a:t>
            </a:r>
            <a:r>
              <a:rPr lang="es-ES_tradnl" altLang="zh-CN" sz="4050" dirty="0" err="1">
                <a:solidFill>
                  <a:schemeClr val="accent1"/>
                </a:solidFill>
              </a:rPr>
              <a:t>q</a:t>
            </a:r>
            <a:r>
              <a:rPr lang="es-ES_tradnl" altLang="zh-CN" sz="4050" dirty="0" err="1">
                <a:solidFill>
                  <a:srgbClr val="FF0000"/>
                </a:solidFill>
              </a:rPr>
              <a:t>ián</a:t>
            </a:r>
            <a:r>
              <a:rPr lang="es-ES_tradnl" altLang="zh-CN" sz="4050" dirty="0"/>
              <a:t>?</a:t>
            </a:r>
            <a:endParaRPr lang="zh-CN" altLang="en-US" sz="4050" dirty="0">
              <a:ln w="0"/>
              <a:solidFill>
                <a:schemeClr val="accent1"/>
              </a:solidFill>
              <a:effectLst>
                <a:outerShdw blurRad="38100" dist="25400" dir="5400000" algn="ctr" rotWithShape="0">
                  <a:srgbClr val="6E747A">
                    <a:alpha val="43000"/>
                  </a:srgbClr>
                </a:outerShdw>
              </a:effectLst>
            </a:endParaRPr>
          </a:p>
          <a:p>
            <a:pPr algn="ctr"/>
            <a:r>
              <a:rPr lang="zh-CN" altLang="en-US" sz="4050" dirty="0">
                <a:ln w="0"/>
                <a:solidFill>
                  <a:schemeClr val="accent1"/>
                </a:solidFill>
                <a:effectLst>
                  <a:outerShdw blurRad="38100" dist="25400" dir="5400000" algn="ctr" rotWithShape="0">
                    <a:srgbClr val="6E747A">
                      <a:alpha val="43000"/>
                    </a:srgbClr>
                  </a:outerShdw>
                </a:effectLst>
              </a:rPr>
              <a:t>      </a:t>
            </a:r>
            <a:r>
              <a:rPr lang="zh-CN" altLang="en-US" sz="6000" dirty="0">
                <a:ln w="0"/>
                <a:solidFill>
                  <a:schemeClr val="accent1"/>
                </a:solidFill>
                <a:effectLst>
                  <a:outerShdw blurRad="38100" dist="25400" dir="5400000" algn="ctr" rotWithShape="0">
                    <a:srgbClr val="6E747A">
                      <a:alpha val="43000"/>
                    </a:srgbClr>
                  </a:outerShdw>
                </a:effectLst>
              </a:rPr>
              <a:t>多少钱？</a:t>
            </a:r>
          </a:p>
          <a:p>
            <a:pPr algn="ctr"/>
            <a:r>
              <a:rPr lang="en-US" altLang="zh-CN" sz="2800" dirty="0">
                <a:ln w="0"/>
                <a:solidFill>
                  <a:schemeClr val="accent1"/>
                </a:solidFill>
                <a:effectLst>
                  <a:outerShdw blurRad="38100" dist="25400" dir="5400000" algn="ctr" rotWithShape="0">
                    <a:srgbClr val="6E747A">
                      <a:alpha val="43000"/>
                    </a:srgbClr>
                  </a:outerShdw>
                </a:effectLst>
              </a:rPr>
              <a:t>How much?</a:t>
            </a:r>
            <a:endParaRPr lang="zh-CN" altLang="en-US" sz="280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2117042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0"/>
                                  </p:stCondLst>
                                  <p:childTnLst>
                                    <p:set>
                                      <p:cBhvr>
                                        <p:cTn id="9" dur="1" fill="hold">
                                          <p:stCondLst>
                                            <p:cond delay="0"/>
                                          </p:stCondLst>
                                        </p:cTn>
                                        <p:tgtEl>
                                          <p:spTgt spid="17"/>
                                        </p:tgtEl>
                                        <p:attrNameLst>
                                          <p:attrName>style.visibility</p:attrName>
                                        </p:attrNameLst>
                                      </p:cBhvr>
                                      <p:to>
                                        <p:strVal val="visible"/>
                                      </p:to>
                                    </p:set>
                                  </p:childTnLst>
                                </p:cTn>
                              </p:par>
                            </p:childTnLst>
                          </p:cTn>
                        </p:par>
                        <p:par>
                          <p:cTn id="10" fill="hold">
                            <p:stCondLst>
                              <p:cond delay="0"/>
                            </p:stCondLst>
                            <p:childTnLst>
                              <p:par>
                                <p:cTn id="11" presetID="1" presetClass="entr" presetSubtype="0" fill="hold" nodeType="afterEffect">
                                  <p:stCondLst>
                                    <p:cond delay="0"/>
                                  </p:stCondLst>
                                  <p:childTnLst>
                                    <p:set>
                                      <p:cBhvr>
                                        <p:cTn id="12" dur="1" fill="hold">
                                          <p:stCondLst>
                                            <p:cond delay="0"/>
                                          </p:stCondLst>
                                        </p:cTn>
                                        <p:tgtEl>
                                          <p:spTgt spid="21"/>
                                        </p:tgtEl>
                                        <p:attrNameLst>
                                          <p:attrName>style.visibility</p:attrName>
                                        </p:attrNameLst>
                                      </p:cBhvr>
                                      <p:to>
                                        <p:strVal val="visible"/>
                                      </p:to>
                                    </p:set>
                                  </p:childTnLst>
                                </p:cTn>
                              </p:par>
                            </p:childTnLst>
                          </p:cTn>
                        </p:par>
                        <p:par>
                          <p:cTn id="13" fill="hold">
                            <p:stCondLst>
                              <p:cond delay="0"/>
                            </p:stCondLst>
                            <p:childTnLst>
                              <p:par>
                                <p:cTn id="14" presetID="1" presetClass="entr" presetSubtype="0" fill="hold" nodeType="afterEffect">
                                  <p:stCondLst>
                                    <p:cond delay="0"/>
                                  </p:stCondLst>
                                  <p:childTnLst>
                                    <p:set>
                                      <p:cBhvr>
                                        <p:cTn id="15" dur="1" fill="hold">
                                          <p:stCondLst>
                                            <p:cond delay="0"/>
                                          </p:stCondLst>
                                        </p:cTn>
                                        <p:tgtEl>
                                          <p:spTgt spid="13"/>
                                        </p:tgtEl>
                                        <p:attrNameLst>
                                          <p:attrName>style.visibility</p:attrName>
                                        </p:attrNameLst>
                                      </p:cBhvr>
                                      <p:to>
                                        <p:strVal val="visible"/>
                                      </p:to>
                                    </p:set>
                                  </p:childTnLst>
                                </p:cTn>
                              </p:par>
                            </p:childTnLst>
                          </p:cTn>
                        </p:par>
                        <p:par>
                          <p:cTn id="16" fill="hold">
                            <p:stCondLst>
                              <p:cond delay="0"/>
                            </p:stCondLst>
                            <p:childTnLst>
                              <p:par>
                                <p:cTn id="17" presetID="1" presetClass="entr" presetSubtype="0" fill="hold" nodeType="after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par>
                          <p:cTn id="19" fill="hold">
                            <p:stCondLst>
                              <p:cond delay="0"/>
                            </p:stCondLst>
                            <p:childTnLst>
                              <p:par>
                                <p:cTn id="20" presetID="1" presetClass="entr" presetSubtype="0" fill="hold" nodeType="afterEffect">
                                  <p:stCondLst>
                                    <p:cond delay="0"/>
                                  </p:stCondLst>
                                  <p:childTnLst>
                                    <p:set>
                                      <p:cBhvr>
                                        <p:cTn id="21" dur="1" fill="hold">
                                          <p:stCondLst>
                                            <p:cond delay="0"/>
                                          </p:stCondLst>
                                        </p:cTn>
                                        <p:tgtEl>
                                          <p:spTgt spid="20"/>
                                        </p:tgtEl>
                                        <p:attrNameLst>
                                          <p:attrName>style.visibility</p:attrName>
                                        </p:attrNameLst>
                                      </p:cBhvr>
                                      <p:to>
                                        <p:strVal val="visible"/>
                                      </p:to>
                                    </p:set>
                                  </p:childTnLst>
                                </p:cTn>
                              </p:par>
                            </p:childTnLst>
                          </p:cTn>
                        </p:par>
                        <p:par>
                          <p:cTn id="22" fill="hold">
                            <p:stCondLst>
                              <p:cond delay="0"/>
                            </p:stCondLst>
                            <p:childTnLst>
                              <p:par>
                                <p:cTn id="23" presetID="1" presetClass="entr" presetSubtype="0" fill="hold" nodeType="after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childTnLst>
                          </p:cTn>
                        </p:par>
                        <p:par>
                          <p:cTn id="25" fill="hold">
                            <p:stCondLst>
                              <p:cond delay="0"/>
                            </p:stCondLst>
                            <p:childTnLst>
                              <p:par>
                                <p:cTn id="26" presetID="1" presetClass="entr" presetSubtype="0" fill="hold" nodeType="afterEffect">
                                  <p:stCondLst>
                                    <p:cond delay="0"/>
                                  </p:stCondLst>
                                  <p:childTnLst>
                                    <p:set>
                                      <p:cBhvr>
                                        <p:cTn id="27" dur="1" fill="hold">
                                          <p:stCondLst>
                                            <p:cond delay="0"/>
                                          </p:stCondLst>
                                        </p:cTn>
                                        <p:tgtEl>
                                          <p:spTgt spid="19"/>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22"/>
                                        </p:tgtEl>
                                        <p:attrNameLst>
                                          <p:attrName>style.visibility</p:attrName>
                                        </p:attrNameLst>
                                      </p:cBhvr>
                                      <p:to>
                                        <p:strVal val="visible"/>
                                      </p:to>
                                    </p:set>
                                    <p:anim calcmode="lin" valueType="num">
                                      <p:cBhvr additive="base">
                                        <p:cTn id="32" dur="500" fill="hold"/>
                                        <p:tgtEl>
                                          <p:spTgt spid="22"/>
                                        </p:tgtEl>
                                        <p:attrNameLst>
                                          <p:attrName>ppt_x</p:attrName>
                                        </p:attrNameLst>
                                      </p:cBhvr>
                                      <p:tavLst>
                                        <p:tav tm="0">
                                          <p:val>
                                            <p:strVal val="#ppt_x"/>
                                          </p:val>
                                        </p:tav>
                                        <p:tav tm="100000">
                                          <p:val>
                                            <p:strVal val="#ppt_x"/>
                                          </p:val>
                                        </p:tav>
                                      </p:tavLst>
                                    </p:anim>
                                    <p:anim calcmode="lin" valueType="num">
                                      <p:cBhvr additive="base">
                                        <p:cTn id="33"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16"/>
                                        </p:tgtEl>
                                        <p:attrNameLst>
                                          <p:attrName>style.visibility</p:attrName>
                                        </p:attrNameLst>
                                      </p:cBhvr>
                                      <p:to>
                                        <p:strVal val="visible"/>
                                      </p:to>
                                    </p:set>
                                    <p:anim calcmode="lin" valueType="num">
                                      <p:cBhvr additive="base">
                                        <p:cTn id="38" dur="500" fill="hold"/>
                                        <p:tgtEl>
                                          <p:spTgt spid="16"/>
                                        </p:tgtEl>
                                        <p:attrNameLst>
                                          <p:attrName>ppt_x</p:attrName>
                                        </p:attrNameLst>
                                      </p:cBhvr>
                                      <p:tavLst>
                                        <p:tav tm="0">
                                          <p:val>
                                            <p:strVal val="#ppt_x"/>
                                          </p:val>
                                        </p:tav>
                                        <p:tav tm="100000">
                                          <p:val>
                                            <p:strVal val="#ppt_x"/>
                                          </p:val>
                                        </p:tav>
                                      </p:tavLst>
                                    </p:anim>
                                    <p:anim calcmode="lin" valueType="num">
                                      <p:cBhvr additive="base">
                                        <p:cTn id="39"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16"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149191" y="1867377"/>
            <a:ext cx="7886700" cy="994172"/>
          </a:xfrm>
        </p:spPr>
        <p:txBody>
          <a:bodyPr>
            <a:normAutofit/>
          </a:bodyPr>
          <a:lstStyle/>
          <a:p>
            <a:r>
              <a:rPr lang="en-US" altLang="zh-CN"/>
              <a:t>what can you buy with this money</a:t>
            </a:r>
            <a:r>
              <a:rPr lang="zh-CN" altLang="en-US"/>
              <a:t>？</a:t>
            </a:r>
            <a:r>
              <a:rPr lang="en-US" altLang="zh-CN"/>
              <a:t/>
            </a:r>
            <a:br>
              <a:rPr lang="en-US" altLang="zh-CN"/>
            </a:br>
            <a:endParaRPr lang="zh-CN" altLang="en-US"/>
          </a:p>
        </p:txBody>
      </p:sp>
    </p:spTree>
    <p:custDataLst>
      <p:tags r:id="rId1"/>
    </p:custDataLst>
    <p:extLst>
      <p:ext uri="{BB962C8B-B14F-4D97-AF65-F5344CB8AC3E}">
        <p14:creationId xmlns:p14="http://schemas.microsoft.com/office/powerpoint/2010/main" val="890495676"/>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内容占位符 5"/>
          <p:cNvPicPr>
            <a:picLocks noGrp="1" noChangeAspect="1"/>
          </p:cNvPicPr>
          <p:nvPr>
            <p:ph idx="1"/>
          </p:nvPr>
        </p:nvPicPr>
        <p:blipFill>
          <a:blip r:embed="rId3"/>
          <a:srcRect l="114" t="479" r="-738" b="49571"/>
          <a:stretch>
            <a:fillRect/>
          </a:stretch>
        </p:blipFill>
        <p:spPr>
          <a:xfrm>
            <a:off x="247174" y="319564"/>
            <a:ext cx="1684496" cy="796766"/>
          </a:xfrm>
          <a:prstGeom prst="rect">
            <a:avLst/>
          </a:prstGeom>
        </p:spPr>
      </p:pic>
      <p:sp>
        <p:nvSpPr>
          <p:cNvPr id="4" name="文本框 3"/>
          <p:cNvSpPr txBox="1"/>
          <p:nvPr/>
        </p:nvSpPr>
        <p:spPr>
          <a:xfrm>
            <a:off x="2814638" y="580072"/>
            <a:ext cx="4039824" cy="300082"/>
          </a:xfrm>
          <a:prstGeom prst="rect">
            <a:avLst/>
          </a:prstGeom>
          <a:noFill/>
        </p:spPr>
        <p:txBody>
          <a:bodyPr wrap="none" rtlCol="0">
            <a:spAutoFit/>
          </a:bodyPr>
          <a:lstStyle/>
          <a:p>
            <a:r>
              <a:rPr lang="en-US" altLang="zh-CN" sz="1350"/>
              <a:t>A bubble gum</a:t>
            </a:r>
            <a:r>
              <a:rPr lang="zh-CN" altLang="en-US" sz="1350"/>
              <a:t>？ </a:t>
            </a:r>
            <a:r>
              <a:rPr lang="en-US" altLang="zh-CN" sz="1350"/>
              <a:t>can't promise. Mostly just for changes</a:t>
            </a:r>
          </a:p>
        </p:txBody>
      </p:sp>
      <p:pic>
        <p:nvPicPr>
          <p:cNvPr id="7" name="图片 6"/>
          <p:cNvPicPr>
            <a:picLocks noChangeAspect="1"/>
          </p:cNvPicPr>
          <p:nvPr/>
        </p:nvPicPr>
        <p:blipFill>
          <a:blip r:embed="rId4"/>
          <a:srcRect r="-3951" b="48868"/>
          <a:stretch>
            <a:fillRect/>
          </a:stretch>
        </p:blipFill>
        <p:spPr>
          <a:xfrm>
            <a:off x="110014" y="1645920"/>
            <a:ext cx="1958816" cy="861060"/>
          </a:xfrm>
          <a:prstGeom prst="rect">
            <a:avLst/>
          </a:prstGeom>
        </p:spPr>
      </p:pic>
      <p:sp>
        <p:nvSpPr>
          <p:cNvPr id="5" name="文本框 4"/>
          <p:cNvSpPr txBox="1"/>
          <p:nvPr/>
        </p:nvSpPr>
        <p:spPr>
          <a:xfrm>
            <a:off x="2899886" y="1938337"/>
            <a:ext cx="4012252" cy="300082"/>
          </a:xfrm>
          <a:prstGeom prst="rect">
            <a:avLst/>
          </a:prstGeom>
          <a:noFill/>
        </p:spPr>
        <p:txBody>
          <a:bodyPr wrap="none" rtlCol="0">
            <a:spAutoFit/>
          </a:bodyPr>
          <a:lstStyle/>
          <a:p>
            <a:r>
              <a:rPr lang="en-US" altLang="zh-CN" sz="1350"/>
              <a:t>A lolipop; An eraser ; A tomato/potato/ ; A pencil........ </a:t>
            </a:r>
          </a:p>
        </p:txBody>
      </p:sp>
      <p:pic>
        <p:nvPicPr>
          <p:cNvPr id="8" name="图片 7"/>
          <p:cNvPicPr>
            <a:picLocks noChangeAspect="1"/>
          </p:cNvPicPr>
          <p:nvPr/>
        </p:nvPicPr>
        <p:blipFill>
          <a:blip r:embed="rId5"/>
          <a:stretch>
            <a:fillRect/>
          </a:stretch>
        </p:blipFill>
        <p:spPr>
          <a:xfrm>
            <a:off x="110014" y="3172301"/>
            <a:ext cx="2174081" cy="966788"/>
          </a:xfrm>
          <a:prstGeom prst="rect">
            <a:avLst/>
          </a:prstGeom>
        </p:spPr>
      </p:pic>
      <p:sp>
        <p:nvSpPr>
          <p:cNvPr id="9" name="文本框 8"/>
          <p:cNvSpPr txBox="1"/>
          <p:nvPr/>
        </p:nvSpPr>
        <p:spPr>
          <a:xfrm>
            <a:off x="2814638" y="2617946"/>
            <a:ext cx="4947285" cy="2377574"/>
          </a:xfrm>
          <a:prstGeom prst="rect">
            <a:avLst/>
          </a:prstGeom>
          <a:noFill/>
        </p:spPr>
        <p:txBody>
          <a:bodyPr wrap="square" rtlCol="0">
            <a:spAutoFit/>
          </a:bodyPr>
          <a:lstStyle/>
          <a:p>
            <a:r>
              <a:rPr lang="en-US" altLang="zh-CN" sz="1350"/>
              <a:t>2-3 yuan for taking a bus; </a:t>
            </a:r>
          </a:p>
          <a:p>
            <a:endParaRPr lang="en-US" altLang="zh-CN" sz="1350"/>
          </a:p>
          <a:p>
            <a:r>
              <a:rPr lang="en-US" altLang="zh-CN" sz="1350"/>
              <a:t> 4-6 yuan for metro;</a:t>
            </a:r>
          </a:p>
          <a:p>
            <a:endParaRPr lang="en-US" altLang="zh-CN" sz="1350"/>
          </a:p>
          <a:p>
            <a:r>
              <a:rPr lang="en-US" altLang="zh-CN" sz="1350"/>
              <a:t>1-2yuan for newspaper </a:t>
            </a:r>
          </a:p>
          <a:p>
            <a:endParaRPr lang="en-US" altLang="zh-CN" sz="1350"/>
          </a:p>
          <a:p>
            <a:r>
              <a:rPr lang="en-US" altLang="zh-CN" sz="1350"/>
              <a:t>2-4 yuan for a bottle of water;</a:t>
            </a:r>
          </a:p>
          <a:p>
            <a:endParaRPr lang="en-US" altLang="zh-CN" sz="1350"/>
          </a:p>
          <a:p>
            <a:r>
              <a:rPr lang="en-US" altLang="zh-CN" sz="1350"/>
              <a:t>2 yuan for a roll of toilet paper</a:t>
            </a:r>
          </a:p>
          <a:p>
            <a:endParaRPr lang="en-US" altLang="zh-CN" sz="1350"/>
          </a:p>
          <a:p>
            <a:r>
              <a:rPr lang="en-US" altLang="zh-CN" sz="1350"/>
              <a:t>1-4 yuan for a banana or an apple</a:t>
            </a:r>
          </a:p>
        </p:txBody>
      </p:sp>
    </p:spTree>
    <p:custDataLst>
      <p:tags r:id="rId1"/>
    </p:custDataLst>
    <p:extLst>
      <p:ext uri="{BB962C8B-B14F-4D97-AF65-F5344CB8AC3E}">
        <p14:creationId xmlns:p14="http://schemas.microsoft.com/office/powerpoint/2010/main" val="747290589"/>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3"/>
          <a:srcRect l="-11960" t="-3091" r="-10163" b="-12879"/>
          <a:stretch>
            <a:fillRect/>
          </a:stretch>
        </p:blipFill>
        <p:spPr>
          <a:xfrm>
            <a:off x="-252889" y="160020"/>
            <a:ext cx="2965133" cy="1304449"/>
          </a:xfrm>
          <a:prstGeom prst="rect">
            <a:avLst/>
          </a:prstGeom>
        </p:spPr>
      </p:pic>
      <p:sp>
        <p:nvSpPr>
          <p:cNvPr id="5" name="文本框 4"/>
          <p:cNvSpPr txBox="1"/>
          <p:nvPr/>
        </p:nvSpPr>
        <p:spPr>
          <a:xfrm>
            <a:off x="3057049" y="495300"/>
            <a:ext cx="2537811" cy="300082"/>
          </a:xfrm>
          <a:prstGeom prst="rect">
            <a:avLst/>
          </a:prstGeom>
          <a:noFill/>
        </p:spPr>
        <p:txBody>
          <a:bodyPr wrap="none" rtlCol="0">
            <a:spAutoFit/>
          </a:bodyPr>
          <a:lstStyle/>
          <a:p>
            <a:r>
              <a:rPr lang="en-US" altLang="zh-CN" sz="1350"/>
              <a:t>A notebook; a cheap toothbruth; </a:t>
            </a:r>
          </a:p>
        </p:txBody>
      </p:sp>
      <p:pic>
        <p:nvPicPr>
          <p:cNvPr id="6" name="图片 5"/>
          <p:cNvPicPr>
            <a:picLocks noChangeAspect="1"/>
          </p:cNvPicPr>
          <p:nvPr/>
        </p:nvPicPr>
        <p:blipFill>
          <a:blip r:embed="rId4"/>
          <a:stretch>
            <a:fillRect/>
          </a:stretch>
        </p:blipFill>
        <p:spPr>
          <a:xfrm>
            <a:off x="30004" y="1464469"/>
            <a:ext cx="2547938" cy="1265396"/>
          </a:xfrm>
          <a:prstGeom prst="rect">
            <a:avLst/>
          </a:prstGeom>
        </p:spPr>
      </p:pic>
      <p:sp>
        <p:nvSpPr>
          <p:cNvPr id="7" name="文本框 6"/>
          <p:cNvSpPr txBox="1"/>
          <p:nvPr/>
        </p:nvSpPr>
        <p:spPr>
          <a:xfrm>
            <a:off x="3160395" y="1581150"/>
            <a:ext cx="4358757" cy="1338828"/>
          </a:xfrm>
          <a:prstGeom prst="rect">
            <a:avLst/>
          </a:prstGeom>
          <a:noFill/>
        </p:spPr>
        <p:txBody>
          <a:bodyPr wrap="none" rtlCol="0">
            <a:spAutoFit/>
          </a:bodyPr>
          <a:lstStyle/>
          <a:p>
            <a:r>
              <a:rPr lang="en-US" altLang="zh-CN" sz="1350"/>
              <a:t>Taxi: 13yuan+2.3yuan/km</a:t>
            </a:r>
          </a:p>
          <a:p>
            <a:endParaRPr lang="en-US" altLang="zh-CN" sz="1350"/>
          </a:p>
          <a:p>
            <a:r>
              <a:rPr lang="en-US" altLang="zh-CN" sz="1350"/>
              <a:t>nailclippers+any cheap gadgets.....if qualiy is out of concern</a:t>
            </a:r>
          </a:p>
          <a:p>
            <a:endParaRPr lang="en-US" altLang="zh-CN" sz="1350"/>
          </a:p>
          <a:p>
            <a:r>
              <a:rPr lang="en-US" altLang="zh-CN" sz="1350"/>
              <a:t>15-20 A simple lunch with rice and vegetables and meat</a:t>
            </a:r>
          </a:p>
          <a:p>
            <a:endParaRPr lang="en-US" altLang="zh-CN" sz="1350"/>
          </a:p>
        </p:txBody>
      </p:sp>
      <p:pic>
        <p:nvPicPr>
          <p:cNvPr id="8" name="图片 7"/>
          <p:cNvPicPr>
            <a:picLocks noChangeAspect="1"/>
          </p:cNvPicPr>
          <p:nvPr/>
        </p:nvPicPr>
        <p:blipFill>
          <a:blip r:embed="rId5"/>
          <a:stretch>
            <a:fillRect/>
          </a:stretch>
        </p:blipFill>
        <p:spPr>
          <a:xfrm>
            <a:off x="-34290" y="2991803"/>
            <a:ext cx="3007519" cy="1473994"/>
          </a:xfrm>
          <a:prstGeom prst="rect">
            <a:avLst/>
          </a:prstGeom>
        </p:spPr>
      </p:pic>
      <p:sp>
        <p:nvSpPr>
          <p:cNvPr id="9" name="文本框 8"/>
          <p:cNvSpPr txBox="1"/>
          <p:nvPr/>
        </p:nvSpPr>
        <p:spPr>
          <a:xfrm>
            <a:off x="3554254" y="3252312"/>
            <a:ext cx="4953664" cy="1546577"/>
          </a:xfrm>
          <a:prstGeom prst="rect">
            <a:avLst/>
          </a:prstGeom>
          <a:noFill/>
        </p:spPr>
        <p:txBody>
          <a:bodyPr wrap="none" rtlCol="0">
            <a:spAutoFit/>
          </a:bodyPr>
          <a:lstStyle/>
          <a:p>
            <a:r>
              <a:rPr lang="en-US" altLang="zh-CN" sz="1350"/>
              <a:t>20-80 yuan can cover most of the entrance tickets of scenic spots</a:t>
            </a:r>
          </a:p>
          <a:p>
            <a:endParaRPr lang="en-US" altLang="zh-CN" sz="1350"/>
          </a:p>
          <a:p>
            <a:r>
              <a:rPr lang="en-US" altLang="zh-CN" sz="1350"/>
              <a:t>35 yuan for one in starbucks</a:t>
            </a:r>
          </a:p>
          <a:p>
            <a:endParaRPr lang="en-US" altLang="zh-CN" sz="1350"/>
          </a:p>
          <a:p>
            <a:r>
              <a:rPr lang="en-US" altLang="zh-CN" sz="1350"/>
              <a:t>12-20 yuan for one soft drink or milk tea or coffee from liquor store </a:t>
            </a:r>
          </a:p>
          <a:p>
            <a:endParaRPr lang="en-US" altLang="zh-CN" sz="1350"/>
          </a:p>
          <a:p>
            <a:r>
              <a:rPr lang="en-US" altLang="zh-CN" sz="1350"/>
              <a:t>Around 40 yuan for a normal alcohol in a bar</a:t>
            </a:r>
          </a:p>
        </p:txBody>
      </p:sp>
    </p:spTree>
    <p:custDataLst>
      <p:tags r:id="rId1"/>
    </p:custDataLst>
    <p:extLst>
      <p:ext uri="{BB962C8B-B14F-4D97-AF65-F5344CB8AC3E}">
        <p14:creationId xmlns:p14="http://schemas.microsoft.com/office/powerpoint/2010/main" val="1228561667"/>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p:cNvPicPr>
            <a:picLocks noChangeAspect="1"/>
          </p:cNvPicPr>
          <p:nvPr/>
        </p:nvPicPr>
        <p:blipFill>
          <a:blip r:embed="rId3"/>
          <a:stretch>
            <a:fillRect/>
          </a:stretch>
        </p:blipFill>
        <p:spPr>
          <a:xfrm>
            <a:off x="62389" y="209551"/>
            <a:ext cx="3050381" cy="1507331"/>
          </a:xfrm>
          <a:prstGeom prst="rect">
            <a:avLst/>
          </a:prstGeom>
        </p:spPr>
      </p:pic>
      <p:sp>
        <p:nvSpPr>
          <p:cNvPr id="4" name="文本框 3"/>
          <p:cNvSpPr txBox="1"/>
          <p:nvPr/>
        </p:nvSpPr>
        <p:spPr>
          <a:xfrm>
            <a:off x="201930" y="2364105"/>
            <a:ext cx="8881110" cy="2377574"/>
          </a:xfrm>
          <a:prstGeom prst="rect">
            <a:avLst/>
          </a:prstGeom>
          <a:noFill/>
        </p:spPr>
        <p:txBody>
          <a:bodyPr wrap="square" rtlCol="0">
            <a:spAutoFit/>
          </a:bodyPr>
          <a:lstStyle/>
          <a:p>
            <a:r>
              <a:rPr lang="en-US" altLang="zh-CN" sz="1350"/>
              <a:t>200-300 for 2-3 having a hot pot or a nice meal in a good restaurant</a:t>
            </a:r>
          </a:p>
          <a:p>
            <a:endParaRPr lang="en-US" altLang="zh-CN" sz="1350"/>
          </a:p>
          <a:p>
            <a:r>
              <a:rPr lang="en-US" altLang="zh-CN" sz="1350"/>
              <a:t>300-500 for a nice hotel ( 150-200 is possible if environment is not a concern)</a:t>
            </a:r>
          </a:p>
          <a:p>
            <a:endParaRPr lang="en-US" altLang="zh-CN" sz="1350"/>
          </a:p>
          <a:p>
            <a:r>
              <a:rPr lang="en-US" altLang="zh-CN" sz="1350"/>
              <a:t>300-1000 for taking a plane within China (depends on when and where you are going)</a:t>
            </a:r>
          </a:p>
          <a:p>
            <a:endParaRPr lang="en-US" altLang="zh-CN" sz="1350"/>
          </a:p>
          <a:p>
            <a:r>
              <a:rPr lang="en-US" altLang="zh-CN" sz="1350"/>
              <a:t>2000-3000 can take a travel to most of the cities in China for 3 days</a:t>
            </a:r>
          </a:p>
          <a:p>
            <a:endParaRPr lang="en-US" altLang="zh-CN" sz="1350"/>
          </a:p>
          <a:p>
            <a:r>
              <a:rPr lang="en-US" altLang="zh-CN" sz="1350"/>
              <a:t>50-300 for clothes in unknown shops ; 500-3000 for clothes in Nike or other brands</a:t>
            </a:r>
          </a:p>
          <a:p>
            <a:endParaRPr lang="en-US" altLang="zh-CN" sz="1350"/>
          </a:p>
          <a:p>
            <a:endParaRPr lang="en-US" altLang="zh-CN" sz="1350"/>
          </a:p>
        </p:txBody>
      </p:sp>
    </p:spTree>
    <p:custDataLst>
      <p:tags r:id="rId1"/>
    </p:custDataLst>
    <p:extLst>
      <p:ext uri="{BB962C8B-B14F-4D97-AF65-F5344CB8AC3E}">
        <p14:creationId xmlns:p14="http://schemas.microsoft.com/office/powerpoint/2010/main" val="380671364"/>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a:t>Conversation</a:t>
            </a:r>
          </a:p>
        </p:txBody>
      </p:sp>
      <p:sp>
        <p:nvSpPr>
          <p:cNvPr id="5" name="文本框 4"/>
          <p:cNvSpPr txBox="1"/>
          <p:nvPr/>
        </p:nvSpPr>
        <p:spPr>
          <a:xfrm>
            <a:off x="186597" y="301488"/>
            <a:ext cx="2504577" cy="4662815"/>
          </a:xfrm>
          <a:prstGeom prst="rect">
            <a:avLst/>
          </a:prstGeom>
          <a:noFill/>
        </p:spPr>
        <p:txBody>
          <a:bodyPr wrap="square" rtlCol="0" anchor="t">
            <a:spAutoFit/>
          </a:bodyPr>
          <a:lstStyle/>
          <a:p>
            <a:endParaRPr lang="zh-CN" altLang="en-US" sz="1350" dirty="0">
              <a:latin typeface="Times New Roman" panose="02020603050405020304" charset="0"/>
              <a:cs typeface="Chinese Pinyin" charset="0"/>
              <a:sym typeface="+mn-ea"/>
            </a:endParaRPr>
          </a:p>
          <a:p>
            <a:endParaRPr lang="zh-CN" altLang="en-US" sz="1350" dirty="0">
              <a:latin typeface="Times New Roman" panose="02020603050405020304" charset="0"/>
              <a:cs typeface="Chinese Pinyin" charset="0"/>
              <a:sym typeface="+mn-ea"/>
            </a:endParaRPr>
          </a:p>
          <a:p>
            <a:r>
              <a:rPr lang="zh-CN" altLang="en-US" sz="4500" dirty="0" smtClean="0">
                <a:latin typeface="Chinese Pinyin" charset="0"/>
                <a:cs typeface="Chinese Pinyin" charset="0"/>
                <a:sym typeface="+mn-ea"/>
              </a:rPr>
              <a:t>                         </a:t>
            </a:r>
            <a:r>
              <a:rPr lang="en-US" altLang="zh-CN" sz="4500" dirty="0" smtClean="0">
                <a:latin typeface="Chinese Pinyin" charset="0"/>
                <a:cs typeface="Chinese Pinyin" charset="0"/>
                <a:sym typeface="+mn-ea"/>
              </a:rPr>
              <a:t>  </a:t>
            </a:r>
            <a:r>
              <a:rPr lang="en-US" altLang="zh-CN" sz="4500" dirty="0" err="1" smtClean="0">
                <a:solidFill>
                  <a:schemeClr val="accent1"/>
                </a:solidFill>
                <a:latin typeface="Chinese Pinyin" charset="0"/>
                <a:cs typeface="Chinese Pinyin" charset="0"/>
                <a:sym typeface="+mn-ea"/>
              </a:rPr>
              <a:t>w</a:t>
            </a:r>
            <a:r>
              <a:rPr lang="en-US" altLang="zh-CN" sz="4500" dirty="0" err="1" smtClean="0">
                <a:solidFill>
                  <a:srgbClr val="FF0000"/>
                </a:solidFill>
                <a:latin typeface="宋体" panose="02010600030101010101" pitchFamily="2" charset="-122"/>
                <a:ea typeface="宋体" panose="02010600030101010101" pitchFamily="2" charset="-122"/>
                <a:cs typeface="Chinese Pinyin" charset="0"/>
                <a:sym typeface="+mn-ea"/>
              </a:rPr>
              <a:t>ǒ</a:t>
            </a:r>
            <a:r>
              <a:rPr lang="zh-CN" altLang="en-US" sz="4500" dirty="0" smtClean="0">
                <a:latin typeface="Chinese Pinyin" charset="0"/>
                <a:cs typeface="Chinese Pinyin" charset="0"/>
                <a:sym typeface="+mn-ea"/>
              </a:rPr>
              <a:t> </a:t>
            </a:r>
            <a:r>
              <a:rPr lang="en-US" altLang="zh-CN" sz="4500" dirty="0" err="1">
                <a:solidFill>
                  <a:schemeClr val="accent1"/>
                </a:solidFill>
                <a:latin typeface="Chinese Pinyin" charset="0"/>
                <a:cs typeface="Chinese Pinyin" charset="0"/>
                <a:sym typeface="+mn-ea"/>
              </a:rPr>
              <a:t>y</a:t>
            </a:r>
            <a:r>
              <a:rPr lang="en-US" altLang="zh-CN" sz="4500" dirty="0" err="1">
                <a:solidFill>
                  <a:srgbClr val="FF0000"/>
                </a:solidFill>
                <a:latin typeface="Chinese Pinyin" charset="0"/>
                <a:ea typeface="宋体" panose="02010600030101010101" pitchFamily="2" charset="-122"/>
                <a:cs typeface="Chinese Pinyin" charset="0"/>
                <a:sym typeface="+mn-ea"/>
              </a:rPr>
              <a:t>ào</a:t>
            </a:r>
            <a:r>
              <a:rPr lang="zh-CN" altLang="en-US" sz="4500" dirty="0">
                <a:latin typeface="Chinese Pinyin" charset="0"/>
                <a:cs typeface="Chinese Pinyin" charset="0"/>
                <a:sym typeface="+mn-ea"/>
              </a:rPr>
              <a:t>   </a:t>
            </a:r>
            <a:endParaRPr lang="zh-CN" altLang="en-US" sz="4500" dirty="0">
              <a:latin typeface="Chinese Pinyin" charset="0"/>
              <a:cs typeface="Chinese Pinyin" charset="0"/>
            </a:endParaRPr>
          </a:p>
          <a:p>
            <a:r>
              <a:rPr lang="en-US" altLang="zh-CN" sz="4500" dirty="0">
                <a:latin typeface="Chinese Pinyin" charset="0"/>
                <a:cs typeface="Chinese Pinyin" charset="0"/>
                <a:sym typeface="+mn-ea"/>
              </a:rPr>
              <a:t> </a:t>
            </a:r>
            <a:r>
              <a:rPr lang="zh-CN" altLang="en-US" sz="4500" dirty="0" smtClean="0">
                <a:latin typeface="Chinese Pinyin" charset="0"/>
                <a:cs typeface="Chinese Pinyin" charset="0"/>
                <a:sym typeface="+mn-ea"/>
              </a:rPr>
              <a:t>我 </a:t>
            </a:r>
            <a:r>
              <a:rPr lang="zh-CN" altLang="en-US" sz="4500" dirty="0">
                <a:latin typeface="Chinese Pinyin" charset="0"/>
                <a:cs typeface="Chinese Pinyin" charset="0"/>
                <a:sym typeface="+mn-ea"/>
              </a:rPr>
              <a:t>要</a:t>
            </a:r>
          </a:p>
          <a:p>
            <a:r>
              <a:rPr lang="en-US" altLang="zh-CN" sz="3600" dirty="0">
                <a:latin typeface="Chinese Pinyin" charset="0"/>
                <a:cs typeface="Chinese Pinyin" charset="0"/>
                <a:sym typeface="+mn-ea"/>
              </a:rPr>
              <a:t>I need/want</a:t>
            </a:r>
            <a:endParaRPr lang="zh-CN" altLang="en-US" sz="3600" dirty="0">
              <a:latin typeface="Chinese Pinyin" charset="0"/>
              <a:cs typeface="Chinese Pinyin" charset="0"/>
              <a:sym typeface="+mn-ea"/>
            </a:endParaRPr>
          </a:p>
          <a:p>
            <a:endParaRPr lang="zh-CN" altLang="en-US" sz="4500" dirty="0">
              <a:latin typeface="Chinese Pinyin" charset="0"/>
              <a:cs typeface="Chinese Pinyin" charset="0"/>
              <a:sym typeface="+mn-ea"/>
            </a:endParaRPr>
          </a:p>
          <a:p>
            <a:r>
              <a:rPr lang="en-US" altLang="zh-CN" sz="4500" dirty="0">
                <a:latin typeface="Chinese Pinyin" charset="0"/>
                <a:cs typeface="Chinese Pinyin" charset="0"/>
                <a:sym typeface="+mn-ea"/>
              </a:rPr>
              <a:t>          </a:t>
            </a:r>
            <a:endParaRPr lang="zh-CN" altLang="en-US" sz="4500" dirty="0"/>
          </a:p>
        </p:txBody>
      </p:sp>
      <p:sp>
        <p:nvSpPr>
          <p:cNvPr id="7" name="文本框 6"/>
          <p:cNvSpPr txBox="1"/>
          <p:nvPr/>
        </p:nvSpPr>
        <p:spPr>
          <a:xfrm>
            <a:off x="2691174" y="3318672"/>
            <a:ext cx="1944216" cy="1631216"/>
          </a:xfrm>
          <a:prstGeom prst="rect">
            <a:avLst/>
          </a:prstGeom>
          <a:noFill/>
        </p:spPr>
        <p:txBody>
          <a:bodyPr wrap="square" rtlCol="0">
            <a:spAutoFit/>
          </a:bodyPr>
          <a:lstStyle/>
          <a:p>
            <a:r>
              <a:rPr lang="fr-FR" altLang="zh-CN" sz="3200" dirty="0" err="1" smtClean="0">
                <a:solidFill>
                  <a:schemeClr val="accent1"/>
                </a:solidFill>
                <a:latin typeface="Arial" charset="0"/>
                <a:ea typeface="Arial" charset="0"/>
                <a:cs typeface="Arial" charset="0"/>
              </a:rPr>
              <a:t>n</a:t>
            </a:r>
            <a:r>
              <a:rPr lang="fr-FR" altLang="zh-CN" sz="3200" dirty="0" err="1" smtClean="0">
                <a:solidFill>
                  <a:srgbClr val="FF0000"/>
                </a:solidFill>
                <a:latin typeface="Arial" charset="0"/>
                <a:ea typeface="Arial" charset="0"/>
                <a:cs typeface="Arial" charset="0"/>
              </a:rPr>
              <a:t>à</a:t>
            </a:r>
            <a:r>
              <a:rPr lang="fr-FR" altLang="zh-CN" sz="3200" dirty="0" err="1" smtClean="0">
                <a:solidFill>
                  <a:schemeClr val="accent1"/>
                </a:solidFill>
                <a:latin typeface="Arial" charset="0"/>
                <a:ea typeface="Arial" charset="0"/>
                <a:cs typeface="Arial" charset="0"/>
              </a:rPr>
              <a:t>g</a:t>
            </a:r>
            <a:r>
              <a:rPr lang="fr-FR" altLang="zh-CN" sz="3200" dirty="0" err="1">
                <a:solidFill>
                  <a:srgbClr val="FF0000"/>
                </a:solidFill>
                <a:latin typeface="Arial" charset="0"/>
                <a:ea typeface="Arial" charset="0"/>
                <a:cs typeface="Arial" charset="0"/>
              </a:rPr>
              <a:t>e</a:t>
            </a:r>
            <a:endParaRPr lang="fr-FR" altLang="zh-CN" sz="3200" dirty="0" smtClean="0">
              <a:solidFill>
                <a:srgbClr val="FF0000"/>
              </a:solidFill>
              <a:latin typeface="Arial" charset="0"/>
              <a:ea typeface="Arial" charset="0"/>
              <a:cs typeface="Arial" charset="0"/>
            </a:endParaRPr>
          </a:p>
          <a:p>
            <a:r>
              <a:rPr kumimoji="1" lang="zh-CN" altLang="en-US" sz="4400" dirty="0" smtClean="0">
                <a:latin typeface="+mn-ea"/>
                <a:cs typeface="Arial" charset="0"/>
              </a:rPr>
              <a:t>那个</a:t>
            </a:r>
            <a:endParaRPr kumimoji="1" lang="en-US" altLang="zh-CN" sz="4400" dirty="0" smtClean="0">
              <a:latin typeface="+mn-ea"/>
              <a:cs typeface="Arial" charset="0"/>
            </a:endParaRPr>
          </a:p>
          <a:p>
            <a:r>
              <a:rPr kumimoji="1" lang="en-US" altLang="zh-CN" sz="2400" dirty="0" smtClean="0"/>
              <a:t>that ( one)</a:t>
            </a:r>
            <a:endParaRPr kumimoji="1" lang="zh-CN" altLang="en-US" sz="2400" dirty="0"/>
          </a:p>
        </p:txBody>
      </p:sp>
      <p:sp>
        <p:nvSpPr>
          <p:cNvPr id="8" name="矩形 7"/>
          <p:cNvSpPr/>
          <p:nvPr/>
        </p:nvSpPr>
        <p:spPr>
          <a:xfrm>
            <a:off x="2691174" y="967726"/>
            <a:ext cx="1372492" cy="1569660"/>
          </a:xfrm>
          <a:prstGeom prst="rect">
            <a:avLst/>
          </a:prstGeom>
        </p:spPr>
        <p:txBody>
          <a:bodyPr wrap="none">
            <a:spAutoFit/>
          </a:bodyPr>
          <a:lstStyle/>
          <a:p>
            <a:r>
              <a:rPr lang="fr-FR" altLang="zh-CN" sz="2800" dirty="0" err="1" smtClean="0">
                <a:solidFill>
                  <a:schemeClr val="accent1"/>
                </a:solidFill>
                <a:latin typeface="Arial" charset="0"/>
                <a:ea typeface="Arial" charset="0"/>
                <a:cs typeface="Arial" charset="0"/>
              </a:rPr>
              <a:t>zh</a:t>
            </a:r>
            <a:r>
              <a:rPr lang="fr-FR" altLang="zh-CN" sz="2800" dirty="0" err="1" smtClean="0">
                <a:solidFill>
                  <a:srgbClr val="FF0000"/>
                </a:solidFill>
                <a:latin typeface="Arial" charset="0"/>
                <a:ea typeface="Arial" charset="0"/>
                <a:cs typeface="Arial" charset="0"/>
              </a:rPr>
              <a:t>è</a:t>
            </a:r>
            <a:r>
              <a:rPr lang="fr-FR" altLang="zh-CN" sz="2800" dirty="0" err="1" smtClean="0">
                <a:solidFill>
                  <a:schemeClr val="accent1"/>
                </a:solidFill>
                <a:latin typeface="Arial" charset="0"/>
                <a:ea typeface="Arial" charset="0"/>
                <a:cs typeface="Arial" charset="0"/>
              </a:rPr>
              <a:t>g</a:t>
            </a:r>
            <a:r>
              <a:rPr lang="fr-FR" altLang="zh-CN" sz="2800" dirty="0" err="1" smtClean="0">
                <a:solidFill>
                  <a:srgbClr val="FF0000"/>
                </a:solidFill>
                <a:latin typeface="Arial" charset="0"/>
                <a:ea typeface="Arial" charset="0"/>
                <a:cs typeface="Arial" charset="0"/>
              </a:rPr>
              <a:t>e</a:t>
            </a:r>
            <a:r>
              <a:rPr lang="fr-FR" altLang="zh-CN" sz="2800" dirty="0" smtClean="0">
                <a:latin typeface="Arial" charset="0"/>
                <a:ea typeface="Arial" charset="0"/>
                <a:cs typeface="Arial" charset="0"/>
              </a:rPr>
              <a:t> </a:t>
            </a:r>
          </a:p>
          <a:p>
            <a:r>
              <a:rPr kumimoji="1" lang="zh-CN" altLang="en-US" sz="4400" dirty="0" smtClean="0"/>
              <a:t>这个</a:t>
            </a:r>
          </a:p>
          <a:p>
            <a:r>
              <a:rPr kumimoji="1" lang="en-US" altLang="zh-CN" sz="2400" dirty="0"/>
              <a:t>t</a:t>
            </a:r>
            <a:r>
              <a:rPr kumimoji="1" lang="en-US" altLang="zh-CN" sz="2400" dirty="0" smtClean="0"/>
              <a:t>his (one)</a:t>
            </a:r>
            <a:endParaRPr kumimoji="1" lang="zh-CN" altLang="en-US" sz="2400" dirty="0"/>
          </a:p>
        </p:txBody>
      </p:sp>
      <p:sp>
        <p:nvSpPr>
          <p:cNvPr id="9" name="文本框 8"/>
          <p:cNvSpPr txBox="1"/>
          <p:nvPr/>
        </p:nvSpPr>
        <p:spPr>
          <a:xfrm>
            <a:off x="3335938" y="2441014"/>
            <a:ext cx="6334763" cy="1138773"/>
          </a:xfrm>
          <a:prstGeom prst="rect">
            <a:avLst/>
          </a:prstGeom>
          <a:noFill/>
        </p:spPr>
        <p:txBody>
          <a:bodyPr wrap="square" rtlCol="0">
            <a:spAutoFit/>
          </a:bodyPr>
          <a:lstStyle/>
          <a:p>
            <a:r>
              <a:rPr lang="zh-CN" altLang="en-US" sz="2800" dirty="0" smtClean="0">
                <a:latin typeface="Arial" charset="0"/>
                <a:ea typeface="Arial" charset="0"/>
                <a:cs typeface="Arial" charset="0"/>
              </a:rPr>
              <a:t>（</a:t>
            </a:r>
            <a:r>
              <a:rPr lang="fr-FR" altLang="zh-CN" sz="2800" dirty="0" err="1" smtClean="0">
                <a:latin typeface="Arial" charset="0"/>
                <a:ea typeface="Arial" charset="0"/>
                <a:cs typeface="Arial" charset="0"/>
              </a:rPr>
              <a:t>Zhège</a:t>
            </a:r>
            <a:r>
              <a:rPr lang="en-US" altLang="zh-CN" sz="2800" dirty="0">
                <a:latin typeface="Arial" charset="0"/>
                <a:ea typeface="Arial" charset="0"/>
                <a:cs typeface="Arial" charset="0"/>
              </a:rPr>
              <a:t> </a:t>
            </a:r>
            <a:r>
              <a:rPr lang="en-US" altLang="zh-CN" sz="2800" dirty="0" smtClean="0">
                <a:latin typeface="Arial" charset="0"/>
                <a:ea typeface="Arial" charset="0"/>
                <a:cs typeface="Arial" charset="0"/>
              </a:rPr>
              <a:t>   </a:t>
            </a:r>
            <a:r>
              <a:rPr lang="fr-FR" altLang="zh-CN" sz="2800" dirty="0" smtClean="0">
                <a:latin typeface="Arial" charset="0"/>
                <a:ea typeface="Arial" charset="0"/>
                <a:cs typeface="Arial" charset="0"/>
              </a:rPr>
              <a:t>/</a:t>
            </a:r>
            <a:r>
              <a:rPr lang="en-US" altLang="zh-CN" sz="2800" dirty="0">
                <a:latin typeface="Arial" charset="0"/>
                <a:ea typeface="Arial" charset="0"/>
                <a:cs typeface="Arial" charset="0"/>
              </a:rPr>
              <a:t> </a:t>
            </a:r>
            <a:r>
              <a:rPr lang="en-US" altLang="zh-CN" sz="2800" dirty="0" smtClean="0">
                <a:latin typeface="Arial" charset="0"/>
                <a:ea typeface="Arial" charset="0"/>
                <a:cs typeface="Arial" charset="0"/>
              </a:rPr>
              <a:t>  </a:t>
            </a:r>
            <a:r>
              <a:rPr lang="fr-FR" altLang="zh-CN" sz="2800" dirty="0" err="1" smtClean="0">
                <a:latin typeface="Arial" charset="0"/>
                <a:ea typeface="Arial" charset="0"/>
                <a:cs typeface="Arial" charset="0"/>
              </a:rPr>
              <a:t>nàge</a:t>
            </a:r>
            <a:r>
              <a:rPr lang="fr-FR" altLang="zh-CN" sz="2800" dirty="0" smtClean="0">
                <a:latin typeface="Arial" charset="0"/>
                <a:ea typeface="Arial" charset="0"/>
                <a:cs typeface="Arial" charset="0"/>
              </a:rPr>
              <a:t> </a:t>
            </a:r>
            <a:r>
              <a:rPr lang="zh-CN" altLang="en-US" sz="2800" dirty="0" smtClean="0">
                <a:latin typeface="Arial" charset="0"/>
                <a:ea typeface="Arial" charset="0"/>
                <a:cs typeface="Arial" charset="0"/>
              </a:rPr>
              <a:t>）</a:t>
            </a:r>
            <a:r>
              <a:rPr lang="fr-FR" altLang="zh-CN" sz="2800" dirty="0" err="1" smtClean="0">
                <a:latin typeface="Arial" charset="0"/>
                <a:ea typeface="Arial" charset="0"/>
                <a:cs typeface="Arial" charset="0"/>
              </a:rPr>
              <a:t>duōshǎo</a:t>
            </a:r>
            <a:r>
              <a:rPr lang="fr-FR" altLang="zh-CN" sz="2800" dirty="0" smtClean="0">
                <a:latin typeface="Arial" charset="0"/>
                <a:ea typeface="Arial" charset="0"/>
                <a:cs typeface="Arial" charset="0"/>
              </a:rPr>
              <a:t> </a:t>
            </a:r>
            <a:r>
              <a:rPr lang="fr-FR" altLang="zh-CN" sz="2800" dirty="0" err="1">
                <a:latin typeface="Arial" charset="0"/>
                <a:ea typeface="Arial" charset="0"/>
                <a:cs typeface="Arial" charset="0"/>
              </a:rPr>
              <a:t>qián</a:t>
            </a:r>
            <a:r>
              <a:rPr lang="fr-FR" altLang="zh-CN" sz="2800" dirty="0" smtClean="0">
                <a:latin typeface="Arial" charset="0"/>
                <a:ea typeface="Arial" charset="0"/>
                <a:cs typeface="Arial" charset="0"/>
              </a:rPr>
              <a:t>? </a:t>
            </a:r>
            <a:endParaRPr lang="zh-CN" altLang="en-US" sz="2800" dirty="0" smtClean="0">
              <a:latin typeface="Arial" charset="0"/>
              <a:ea typeface="Arial" charset="0"/>
              <a:cs typeface="Arial" charset="0"/>
            </a:endParaRPr>
          </a:p>
          <a:p>
            <a:r>
              <a:rPr kumimoji="1" lang="zh-CN" altLang="en-US" sz="4000" dirty="0" smtClean="0">
                <a:solidFill>
                  <a:srgbClr val="FF0000"/>
                </a:solidFill>
                <a:latin typeface="Kaiti SC" charset="-122"/>
                <a:ea typeface="Kaiti SC" charset="-122"/>
                <a:cs typeface="Kaiti SC" charset="-122"/>
              </a:rPr>
              <a:t>（这个／那个 </a:t>
            </a:r>
            <a:r>
              <a:rPr kumimoji="1" lang="zh-CN" altLang="en-US" sz="4000" dirty="0">
                <a:solidFill>
                  <a:srgbClr val="FF0000"/>
                </a:solidFill>
                <a:latin typeface="Kaiti SC" charset="-122"/>
                <a:ea typeface="Kaiti SC" charset="-122"/>
                <a:cs typeface="Kaiti SC" charset="-122"/>
              </a:rPr>
              <a:t>）</a:t>
            </a:r>
            <a:r>
              <a:rPr kumimoji="1" lang="zh-CN" altLang="en-US" sz="4000" dirty="0" smtClean="0">
                <a:solidFill>
                  <a:srgbClr val="FF0000"/>
                </a:solidFill>
                <a:latin typeface="Kaiti SC" charset="-122"/>
                <a:ea typeface="Kaiti SC" charset="-122"/>
                <a:cs typeface="Kaiti SC" charset="-122"/>
              </a:rPr>
              <a:t>多少钱？</a:t>
            </a:r>
            <a:endParaRPr kumimoji="1" lang="zh-CN" altLang="en-US" sz="4000" dirty="0">
              <a:solidFill>
                <a:srgbClr val="FF0000"/>
              </a:solidFill>
              <a:latin typeface="Kaiti SC" charset="-122"/>
              <a:ea typeface="Kaiti SC" charset="-122"/>
              <a:cs typeface="Kaiti SC" charset="-122"/>
            </a:endParaRPr>
          </a:p>
        </p:txBody>
      </p:sp>
      <p:sp>
        <p:nvSpPr>
          <p:cNvPr id="10" name="文本框 9"/>
          <p:cNvSpPr txBox="1"/>
          <p:nvPr/>
        </p:nvSpPr>
        <p:spPr>
          <a:xfrm>
            <a:off x="4499992" y="3654904"/>
            <a:ext cx="4644008" cy="1138773"/>
          </a:xfrm>
          <a:prstGeom prst="rect">
            <a:avLst/>
          </a:prstGeom>
          <a:noFill/>
        </p:spPr>
        <p:txBody>
          <a:bodyPr wrap="square" rtlCol="0">
            <a:spAutoFit/>
          </a:bodyPr>
          <a:lstStyle/>
          <a:p>
            <a:r>
              <a:rPr lang="fr-FR" altLang="zh-CN" sz="2800" dirty="0" err="1">
                <a:latin typeface="Arial" charset="0"/>
                <a:ea typeface="Arial" charset="0"/>
                <a:cs typeface="Arial" charset="0"/>
              </a:rPr>
              <a:t>Zhège</a:t>
            </a:r>
            <a:r>
              <a:rPr lang="fr-FR" altLang="zh-CN" sz="2800" dirty="0">
                <a:latin typeface="Arial" charset="0"/>
                <a:ea typeface="Arial" charset="0"/>
                <a:cs typeface="Arial" charset="0"/>
              </a:rPr>
              <a:t> 8 </a:t>
            </a:r>
            <a:r>
              <a:rPr lang="fr-FR" altLang="zh-CN" sz="2800" dirty="0" err="1">
                <a:latin typeface="Arial" charset="0"/>
                <a:ea typeface="Arial" charset="0"/>
                <a:cs typeface="Arial" charset="0"/>
              </a:rPr>
              <a:t>kuài</a:t>
            </a:r>
            <a:r>
              <a:rPr lang="fr-FR" altLang="zh-CN" sz="2800" dirty="0">
                <a:latin typeface="Arial" charset="0"/>
                <a:ea typeface="Arial" charset="0"/>
                <a:cs typeface="Arial" charset="0"/>
              </a:rPr>
              <a:t>, </a:t>
            </a:r>
            <a:r>
              <a:rPr lang="fr-FR" altLang="zh-CN" sz="2800" dirty="0" err="1" smtClean="0">
                <a:latin typeface="Arial" charset="0"/>
                <a:ea typeface="Arial" charset="0"/>
                <a:cs typeface="Arial" charset="0"/>
              </a:rPr>
              <a:t>nàg</a:t>
            </a:r>
            <a:r>
              <a:rPr lang="en-US" altLang="zh-CN" sz="2800" dirty="0" smtClean="0">
                <a:latin typeface="Arial" charset="0"/>
                <a:ea typeface="Arial" charset="0"/>
                <a:cs typeface="Arial" charset="0"/>
              </a:rPr>
              <a:t>e</a:t>
            </a:r>
            <a:r>
              <a:rPr lang="fr-FR" altLang="zh-CN" sz="2800" dirty="0" smtClean="0">
                <a:latin typeface="Arial" charset="0"/>
                <a:ea typeface="Arial" charset="0"/>
                <a:cs typeface="Arial" charset="0"/>
              </a:rPr>
              <a:t> </a:t>
            </a:r>
            <a:r>
              <a:rPr lang="fr-FR" altLang="zh-CN" sz="2800" dirty="0">
                <a:latin typeface="Arial" charset="0"/>
                <a:ea typeface="Arial" charset="0"/>
                <a:cs typeface="Arial" charset="0"/>
              </a:rPr>
              <a:t>25 </a:t>
            </a:r>
            <a:r>
              <a:rPr lang="fr-FR" altLang="zh-CN" sz="2800" dirty="0" err="1" smtClean="0">
                <a:latin typeface="Arial" charset="0"/>
                <a:ea typeface="Arial" charset="0"/>
                <a:cs typeface="Arial" charset="0"/>
              </a:rPr>
              <a:t>kuài</a:t>
            </a:r>
            <a:r>
              <a:rPr lang="zh-CN" altLang="en-US" sz="2800" dirty="0">
                <a:latin typeface="Arial" charset="0"/>
                <a:ea typeface="Arial" charset="0"/>
                <a:cs typeface="Arial" charset="0"/>
              </a:rPr>
              <a:t>。</a:t>
            </a:r>
            <a:endParaRPr lang="zh-CN" altLang="en-US" sz="2800" dirty="0" smtClean="0">
              <a:latin typeface="Arial" charset="0"/>
              <a:ea typeface="Arial" charset="0"/>
              <a:cs typeface="Arial" charset="0"/>
            </a:endParaRPr>
          </a:p>
          <a:p>
            <a:r>
              <a:rPr kumimoji="1" lang="zh-CN" altLang="en-US" sz="4000" dirty="0" smtClean="0">
                <a:solidFill>
                  <a:schemeClr val="accent1"/>
                </a:solidFill>
                <a:latin typeface="Kaiti SC" charset="-122"/>
                <a:ea typeface="Kaiti SC" charset="-122"/>
                <a:cs typeface="Kaiti SC" charset="-122"/>
              </a:rPr>
              <a:t>这个</a:t>
            </a:r>
            <a:r>
              <a:rPr kumimoji="1" lang="en-US" altLang="zh-CN" sz="4000" dirty="0" smtClean="0">
                <a:solidFill>
                  <a:schemeClr val="accent1"/>
                </a:solidFill>
                <a:latin typeface="Kaiti SC" charset="-122"/>
                <a:ea typeface="Kaiti SC" charset="-122"/>
                <a:cs typeface="Kaiti SC" charset="-122"/>
              </a:rPr>
              <a:t>8</a:t>
            </a:r>
            <a:r>
              <a:rPr kumimoji="1" lang="zh-CN" altLang="en-US" sz="4000" dirty="0" smtClean="0">
                <a:solidFill>
                  <a:schemeClr val="accent1"/>
                </a:solidFill>
                <a:latin typeface="Kaiti SC" charset="-122"/>
                <a:ea typeface="Kaiti SC" charset="-122"/>
                <a:cs typeface="Kaiti SC" charset="-122"/>
              </a:rPr>
              <a:t>块，那个</a:t>
            </a:r>
            <a:r>
              <a:rPr kumimoji="1" lang="en-US" altLang="zh-CN" sz="4000" dirty="0" smtClean="0">
                <a:solidFill>
                  <a:schemeClr val="accent1"/>
                </a:solidFill>
                <a:latin typeface="Kaiti SC" charset="-122"/>
                <a:ea typeface="Kaiti SC" charset="-122"/>
                <a:cs typeface="Kaiti SC" charset="-122"/>
              </a:rPr>
              <a:t>25</a:t>
            </a:r>
            <a:r>
              <a:rPr kumimoji="1" lang="zh-CN" altLang="en-US" sz="4000" dirty="0" smtClean="0">
                <a:solidFill>
                  <a:schemeClr val="accent1"/>
                </a:solidFill>
                <a:latin typeface="Kaiti SC" charset="-122"/>
                <a:ea typeface="Kaiti SC" charset="-122"/>
                <a:cs typeface="Kaiti SC" charset="-122"/>
              </a:rPr>
              <a:t>块。</a:t>
            </a:r>
            <a:endParaRPr kumimoji="1" lang="zh-CN" altLang="en-US" sz="4000" dirty="0">
              <a:solidFill>
                <a:schemeClr val="accent1"/>
              </a:solidFill>
              <a:latin typeface="Kaiti SC" charset="-122"/>
              <a:ea typeface="Kaiti SC" charset="-122"/>
              <a:cs typeface="Kaiti SC" charset="-122"/>
            </a:endParaRPr>
          </a:p>
        </p:txBody>
      </p:sp>
    </p:spTree>
    <p:custDataLst>
      <p:tags r:id="rId1"/>
    </p:custDataLst>
    <p:extLst>
      <p:ext uri="{BB962C8B-B14F-4D97-AF65-F5344CB8AC3E}">
        <p14:creationId xmlns:p14="http://schemas.microsoft.com/office/powerpoint/2010/main" val="97331443"/>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文本框 8"/>
          <p:cNvSpPr txBox="1"/>
          <p:nvPr/>
        </p:nvSpPr>
        <p:spPr>
          <a:xfrm>
            <a:off x="99445" y="125733"/>
            <a:ext cx="4899409" cy="1138773"/>
          </a:xfrm>
          <a:prstGeom prst="rect">
            <a:avLst/>
          </a:prstGeom>
          <a:noFill/>
        </p:spPr>
        <p:txBody>
          <a:bodyPr wrap="square" rtlCol="0">
            <a:spAutoFit/>
          </a:bodyPr>
          <a:lstStyle/>
          <a:p>
            <a:r>
              <a:rPr lang="zh-CN" altLang="en-US" sz="2800" dirty="0" smtClean="0">
                <a:latin typeface="Arial" charset="0"/>
                <a:ea typeface="Arial" charset="0"/>
                <a:cs typeface="Arial" charset="0"/>
              </a:rPr>
              <a:t> </a:t>
            </a:r>
            <a:r>
              <a:rPr lang="fr-FR" altLang="zh-CN" sz="2800" dirty="0" err="1" smtClean="0">
                <a:latin typeface="Arial" charset="0"/>
                <a:ea typeface="Arial" charset="0"/>
                <a:cs typeface="Arial" charset="0"/>
              </a:rPr>
              <a:t>Tài</a:t>
            </a:r>
            <a:r>
              <a:rPr lang="fr-FR" altLang="zh-CN" sz="2800" dirty="0" smtClean="0">
                <a:latin typeface="Arial" charset="0"/>
                <a:ea typeface="Arial" charset="0"/>
                <a:cs typeface="Arial" charset="0"/>
              </a:rPr>
              <a:t> </a:t>
            </a:r>
            <a:r>
              <a:rPr lang="fr-FR" altLang="zh-CN" sz="2800" dirty="0" err="1">
                <a:latin typeface="Arial" charset="0"/>
                <a:ea typeface="Arial" charset="0"/>
                <a:cs typeface="Arial" charset="0"/>
              </a:rPr>
              <a:t>guìle</a:t>
            </a:r>
            <a:r>
              <a:rPr lang="fr-FR" altLang="zh-CN" sz="2800" dirty="0">
                <a:latin typeface="Arial" charset="0"/>
                <a:ea typeface="Arial" charset="0"/>
                <a:cs typeface="Arial" charset="0"/>
              </a:rPr>
              <a:t>, </a:t>
            </a:r>
            <a:r>
              <a:rPr lang="zh-CN" altLang="en-US" sz="2800" dirty="0" smtClean="0">
                <a:latin typeface="Arial" charset="0"/>
                <a:ea typeface="Arial" charset="0"/>
                <a:cs typeface="Arial" charset="0"/>
              </a:rPr>
              <a:t>    </a:t>
            </a:r>
            <a:r>
              <a:rPr lang="fr-FR" altLang="zh-CN" sz="2800" dirty="0" err="1" smtClean="0">
                <a:latin typeface="Arial" charset="0"/>
                <a:ea typeface="Arial" charset="0"/>
                <a:cs typeface="Arial" charset="0"/>
              </a:rPr>
              <a:t>piányí</a:t>
            </a:r>
            <a:r>
              <a:rPr lang="fr-FR" altLang="zh-CN" sz="2800" dirty="0" smtClean="0">
                <a:latin typeface="Arial" charset="0"/>
                <a:ea typeface="Arial" charset="0"/>
                <a:cs typeface="Arial" charset="0"/>
              </a:rPr>
              <a:t> </a:t>
            </a:r>
            <a:r>
              <a:rPr lang="fr-FR" altLang="zh-CN" sz="2800" dirty="0" err="1">
                <a:latin typeface="Arial" charset="0"/>
                <a:ea typeface="Arial" charset="0"/>
                <a:cs typeface="Arial" charset="0"/>
              </a:rPr>
              <a:t>yīdiǎn</a:t>
            </a:r>
            <a:r>
              <a:rPr lang="fr-FR" altLang="zh-CN" sz="2800" dirty="0">
                <a:latin typeface="Arial" charset="0"/>
                <a:ea typeface="Arial" charset="0"/>
                <a:cs typeface="Arial" charset="0"/>
              </a:rPr>
              <a:t> </a:t>
            </a:r>
            <a:r>
              <a:rPr lang="fr-FR" altLang="zh-CN" sz="2800" dirty="0" err="1" smtClean="0">
                <a:latin typeface="Arial" charset="0"/>
                <a:ea typeface="Arial" charset="0"/>
                <a:cs typeface="Arial" charset="0"/>
              </a:rPr>
              <a:t>ba</a:t>
            </a:r>
            <a:r>
              <a:rPr lang="zh-CN" altLang="en-US" sz="2800" dirty="0">
                <a:latin typeface="Arial" charset="0"/>
                <a:ea typeface="Arial" charset="0"/>
                <a:cs typeface="Arial" charset="0"/>
              </a:rPr>
              <a:t>。</a:t>
            </a:r>
            <a:endParaRPr lang="zh-CN" altLang="en-US" sz="2800" dirty="0" smtClean="0">
              <a:latin typeface="Arial" charset="0"/>
              <a:ea typeface="Arial" charset="0"/>
              <a:cs typeface="Arial" charset="0"/>
            </a:endParaRPr>
          </a:p>
          <a:p>
            <a:r>
              <a:rPr kumimoji="1" lang="zh-CN" altLang="en-US" sz="4000" dirty="0" smtClean="0">
                <a:solidFill>
                  <a:srgbClr val="FF0000"/>
                </a:solidFill>
                <a:latin typeface="Kaiti SC" charset="-122"/>
                <a:ea typeface="Kaiti SC" charset="-122"/>
                <a:cs typeface="Kaiti SC" charset="-122"/>
              </a:rPr>
              <a:t>太贵了，便宜一点吧。</a:t>
            </a:r>
            <a:endParaRPr kumimoji="1" lang="zh-CN" altLang="en-US" sz="4000" dirty="0">
              <a:solidFill>
                <a:srgbClr val="FF0000"/>
              </a:solidFill>
              <a:latin typeface="Kaiti SC" charset="-122"/>
              <a:ea typeface="Kaiti SC" charset="-122"/>
              <a:cs typeface="Kaiti SC" charset="-122"/>
            </a:endParaRPr>
          </a:p>
        </p:txBody>
      </p:sp>
      <p:sp>
        <p:nvSpPr>
          <p:cNvPr id="10" name="文本框 9"/>
          <p:cNvSpPr txBox="1"/>
          <p:nvPr/>
        </p:nvSpPr>
        <p:spPr>
          <a:xfrm>
            <a:off x="99445" y="1638065"/>
            <a:ext cx="4588981" cy="1138773"/>
          </a:xfrm>
          <a:prstGeom prst="rect">
            <a:avLst/>
          </a:prstGeom>
          <a:noFill/>
        </p:spPr>
        <p:txBody>
          <a:bodyPr wrap="square" rtlCol="0">
            <a:spAutoFit/>
          </a:bodyPr>
          <a:lstStyle/>
          <a:p>
            <a:r>
              <a:rPr lang="fr-FR" altLang="zh-CN" sz="2800" dirty="0" err="1">
                <a:latin typeface="Arial" charset="0"/>
                <a:ea typeface="Arial" charset="0"/>
                <a:cs typeface="Arial" charset="0"/>
              </a:rPr>
              <a:t>Zhège</a:t>
            </a:r>
            <a:r>
              <a:rPr lang="fr-FR" altLang="zh-CN" sz="2800" dirty="0">
                <a:latin typeface="Arial" charset="0"/>
                <a:ea typeface="Arial" charset="0"/>
                <a:cs typeface="Arial" charset="0"/>
              </a:rPr>
              <a:t> 6 </a:t>
            </a:r>
            <a:r>
              <a:rPr lang="fr-FR" altLang="zh-CN" sz="2800" dirty="0" err="1">
                <a:latin typeface="Arial" charset="0"/>
                <a:ea typeface="Arial" charset="0"/>
                <a:cs typeface="Arial" charset="0"/>
              </a:rPr>
              <a:t>kuài</a:t>
            </a:r>
            <a:r>
              <a:rPr lang="fr-FR" altLang="zh-CN" sz="2800" dirty="0">
                <a:latin typeface="Arial" charset="0"/>
                <a:ea typeface="Arial" charset="0"/>
                <a:cs typeface="Arial" charset="0"/>
              </a:rPr>
              <a:t>, </a:t>
            </a:r>
            <a:r>
              <a:rPr lang="fr-FR" altLang="zh-CN" sz="2800" dirty="0" err="1">
                <a:latin typeface="Arial" charset="0"/>
                <a:ea typeface="Arial" charset="0"/>
                <a:cs typeface="Arial" charset="0"/>
              </a:rPr>
              <a:t>nàgè</a:t>
            </a:r>
            <a:r>
              <a:rPr lang="fr-FR" altLang="zh-CN" sz="2800" dirty="0">
                <a:latin typeface="Arial" charset="0"/>
                <a:ea typeface="Arial" charset="0"/>
                <a:cs typeface="Arial" charset="0"/>
              </a:rPr>
              <a:t> 20 </a:t>
            </a:r>
            <a:r>
              <a:rPr lang="fr-FR" altLang="zh-CN" sz="2800" dirty="0" err="1" smtClean="0">
                <a:latin typeface="Arial" charset="0"/>
                <a:ea typeface="Arial" charset="0"/>
                <a:cs typeface="Arial" charset="0"/>
              </a:rPr>
              <a:t>kuài</a:t>
            </a:r>
            <a:r>
              <a:rPr lang="zh-CN" altLang="en-US" sz="2800" dirty="0">
                <a:latin typeface="Arial" charset="0"/>
                <a:ea typeface="Arial" charset="0"/>
                <a:cs typeface="Arial" charset="0"/>
              </a:rPr>
              <a:t>。</a:t>
            </a:r>
            <a:endParaRPr lang="zh-CN" altLang="en-US" sz="2800" dirty="0" smtClean="0">
              <a:latin typeface="Arial" charset="0"/>
              <a:ea typeface="Arial" charset="0"/>
              <a:cs typeface="Arial" charset="0"/>
            </a:endParaRPr>
          </a:p>
          <a:p>
            <a:r>
              <a:rPr kumimoji="1" lang="zh-CN" altLang="en-US" sz="4000" dirty="0" smtClean="0">
                <a:solidFill>
                  <a:schemeClr val="tx2"/>
                </a:solidFill>
                <a:latin typeface="Kaiti SC" charset="-122"/>
                <a:ea typeface="Kaiti SC" charset="-122"/>
                <a:cs typeface="Kaiti SC" charset="-122"/>
              </a:rPr>
              <a:t>这个</a:t>
            </a:r>
            <a:r>
              <a:rPr kumimoji="1" lang="en-US" altLang="zh-CN" sz="4000" dirty="0" smtClean="0">
                <a:solidFill>
                  <a:schemeClr val="tx2"/>
                </a:solidFill>
                <a:latin typeface="Kaiti SC" charset="-122"/>
                <a:ea typeface="Kaiti SC" charset="-122"/>
                <a:cs typeface="Kaiti SC" charset="-122"/>
              </a:rPr>
              <a:t>6</a:t>
            </a:r>
            <a:r>
              <a:rPr kumimoji="1" lang="zh-CN" altLang="en-US" sz="4000" dirty="0" smtClean="0">
                <a:solidFill>
                  <a:schemeClr val="tx2"/>
                </a:solidFill>
                <a:latin typeface="Kaiti SC" charset="-122"/>
                <a:ea typeface="Kaiti SC" charset="-122"/>
                <a:cs typeface="Kaiti SC" charset="-122"/>
              </a:rPr>
              <a:t>块，那个</a:t>
            </a:r>
            <a:r>
              <a:rPr kumimoji="1" lang="en-US" altLang="zh-CN" sz="4000" dirty="0" smtClean="0">
                <a:solidFill>
                  <a:schemeClr val="tx2"/>
                </a:solidFill>
                <a:latin typeface="Kaiti SC" charset="-122"/>
                <a:ea typeface="Kaiti SC" charset="-122"/>
                <a:cs typeface="Kaiti SC" charset="-122"/>
              </a:rPr>
              <a:t>20</a:t>
            </a:r>
            <a:r>
              <a:rPr kumimoji="1" lang="zh-CN" altLang="en-US" sz="4000" dirty="0" smtClean="0">
                <a:solidFill>
                  <a:schemeClr val="tx2"/>
                </a:solidFill>
                <a:latin typeface="Kaiti SC" charset="-122"/>
                <a:ea typeface="Kaiti SC" charset="-122"/>
                <a:cs typeface="Kaiti SC" charset="-122"/>
              </a:rPr>
              <a:t>块。</a:t>
            </a:r>
            <a:endParaRPr kumimoji="1" lang="zh-CN" altLang="en-US" sz="4000" dirty="0">
              <a:solidFill>
                <a:schemeClr val="tx2"/>
              </a:solidFill>
              <a:latin typeface="Kaiti SC" charset="-122"/>
              <a:ea typeface="Kaiti SC" charset="-122"/>
              <a:cs typeface="Kaiti SC" charset="-122"/>
            </a:endParaRPr>
          </a:p>
        </p:txBody>
      </p:sp>
      <p:sp>
        <p:nvSpPr>
          <p:cNvPr id="11" name="文本框 10"/>
          <p:cNvSpPr txBox="1"/>
          <p:nvPr/>
        </p:nvSpPr>
        <p:spPr>
          <a:xfrm>
            <a:off x="827584" y="2931790"/>
            <a:ext cx="2880320" cy="1138773"/>
          </a:xfrm>
          <a:prstGeom prst="rect">
            <a:avLst/>
          </a:prstGeom>
          <a:noFill/>
        </p:spPr>
        <p:txBody>
          <a:bodyPr wrap="square" rtlCol="0">
            <a:spAutoFit/>
          </a:bodyPr>
          <a:lstStyle/>
          <a:p>
            <a:r>
              <a:rPr lang="fr-FR" altLang="zh-CN" sz="2800" dirty="0" err="1">
                <a:latin typeface="Arial" charset="0"/>
                <a:ea typeface="Arial" charset="0"/>
                <a:cs typeface="Arial" charset="0"/>
              </a:rPr>
              <a:t>Hǎo</a:t>
            </a:r>
            <a:r>
              <a:rPr lang="fr-FR" altLang="zh-CN" sz="2800" dirty="0">
                <a:latin typeface="Arial" charset="0"/>
                <a:ea typeface="Arial" charset="0"/>
                <a:cs typeface="Arial" charset="0"/>
              </a:rPr>
              <a:t>, </a:t>
            </a:r>
            <a:r>
              <a:rPr lang="fr-FR" altLang="zh-CN" sz="2800" dirty="0" err="1">
                <a:latin typeface="Arial" charset="0"/>
                <a:ea typeface="Arial" charset="0"/>
                <a:cs typeface="Arial" charset="0"/>
              </a:rPr>
              <a:t>gěi</a:t>
            </a:r>
            <a:r>
              <a:rPr lang="fr-FR" altLang="zh-CN" sz="2800" dirty="0">
                <a:latin typeface="Arial" charset="0"/>
                <a:ea typeface="Arial" charset="0"/>
                <a:cs typeface="Arial" charset="0"/>
              </a:rPr>
              <a:t> </a:t>
            </a:r>
            <a:r>
              <a:rPr lang="fr-FR" altLang="zh-CN" sz="2800" dirty="0" err="1">
                <a:latin typeface="Arial" charset="0"/>
                <a:ea typeface="Arial" charset="0"/>
                <a:cs typeface="Arial" charset="0"/>
              </a:rPr>
              <a:t>nǐ</a:t>
            </a:r>
            <a:r>
              <a:rPr lang="fr-FR" altLang="zh-CN" sz="2800" dirty="0">
                <a:latin typeface="Arial" charset="0"/>
                <a:ea typeface="Arial" charset="0"/>
                <a:cs typeface="Arial" charset="0"/>
              </a:rPr>
              <a:t> </a:t>
            </a:r>
            <a:r>
              <a:rPr lang="fr-FR" altLang="zh-CN" sz="2800" dirty="0" err="1" smtClean="0">
                <a:latin typeface="Arial" charset="0"/>
                <a:ea typeface="Arial" charset="0"/>
                <a:cs typeface="Arial" charset="0"/>
              </a:rPr>
              <a:t>qián</a:t>
            </a:r>
            <a:r>
              <a:rPr lang="zh-CN" altLang="en-US" sz="2800" dirty="0">
                <a:latin typeface="Arial" charset="0"/>
                <a:ea typeface="Arial" charset="0"/>
                <a:cs typeface="Arial" charset="0"/>
              </a:rPr>
              <a:t>。</a:t>
            </a:r>
            <a:endParaRPr lang="zh-CN" altLang="en-US" sz="2800" dirty="0" smtClean="0">
              <a:latin typeface="Arial" charset="0"/>
              <a:ea typeface="Arial" charset="0"/>
              <a:cs typeface="Arial" charset="0"/>
            </a:endParaRPr>
          </a:p>
          <a:p>
            <a:r>
              <a:rPr kumimoji="1" lang="zh-CN" altLang="en-US" sz="4000" dirty="0" smtClean="0">
                <a:solidFill>
                  <a:srgbClr val="FF0000"/>
                </a:solidFill>
                <a:latin typeface="Kaiti SC" charset="-122"/>
                <a:ea typeface="Kaiti SC" charset="-122"/>
                <a:cs typeface="Kaiti SC" charset="-122"/>
              </a:rPr>
              <a:t>好，给你钱。</a:t>
            </a:r>
            <a:endParaRPr kumimoji="1" lang="zh-CN" altLang="en-US" sz="4000" dirty="0">
              <a:solidFill>
                <a:srgbClr val="FF0000"/>
              </a:solidFill>
              <a:latin typeface="Kaiti SC" charset="-122"/>
              <a:ea typeface="Kaiti SC" charset="-122"/>
              <a:cs typeface="Kaiti SC" charset="-122"/>
            </a:endParaRPr>
          </a:p>
        </p:txBody>
      </p:sp>
      <p:sp>
        <p:nvSpPr>
          <p:cNvPr id="12" name="文本框 11"/>
          <p:cNvSpPr txBox="1"/>
          <p:nvPr/>
        </p:nvSpPr>
        <p:spPr>
          <a:xfrm>
            <a:off x="1295636" y="4070563"/>
            <a:ext cx="1944216" cy="1138773"/>
          </a:xfrm>
          <a:prstGeom prst="rect">
            <a:avLst/>
          </a:prstGeom>
          <a:noFill/>
        </p:spPr>
        <p:txBody>
          <a:bodyPr wrap="square" rtlCol="0">
            <a:spAutoFit/>
          </a:bodyPr>
          <a:lstStyle/>
          <a:p>
            <a:r>
              <a:rPr lang="fr-FR" altLang="zh-CN" sz="2800" dirty="0" err="1"/>
              <a:t>Xièxiè</a:t>
            </a:r>
            <a:r>
              <a:rPr lang="fr-FR" altLang="zh-CN" sz="2800" dirty="0" smtClean="0"/>
              <a:t>!</a:t>
            </a:r>
            <a:endParaRPr lang="zh-CN" altLang="en-US" sz="2800" dirty="0" smtClean="0"/>
          </a:p>
          <a:p>
            <a:r>
              <a:rPr kumimoji="1" lang="zh-CN" altLang="en-US" sz="4000" dirty="0" smtClean="0">
                <a:solidFill>
                  <a:schemeClr val="accent1"/>
                </a:solidFill>
              </a:rPr>
              <a:t>谢谢！</a:t>
            </a:r>
            <a:endParaRPr kumimoji="1" lang="zh-CN" altLang="en-US" sz="4000" dirty="0">
              <a:solidFill>
                <a:schemeClr val="accent1"/>
              </a:solidFill>
            </a:endParaRPr>
          </a:p>
        </p:txBody>
      </p:sp>
      <p:sp>
        <p:nvSpPr>
          <p:cNvPr id="13" name="文本框 12"/>
          <p:cNvSpPr txBox="1"/>
          <p:nvPr/>
        </p:nvSpPr>
        <p:spPr>
          <a:xfrm>
            <a:off x="5029086" y="627534"/>
            <a:ext cx="4145146" cy="369332"/>
          </a:xfrm>
          <a:prstGeom prst="rect">
            <a:avLst/>
          </a:prstGeom>
          <a:noFill/>
        </p:spPr>
        <p:txBody>
          <a:bodyPr wrap="square" rtlCol="0">
            <a:spAutoFit/>
          </a:bodyPr>
          <a:lstStyle/>
          <a:p>
            <a:r>
              <a:rPr kumimoji="1" lang="en-US" altLang="zh-CN" dirty="0" smtClean="0"/>
              <a:t>Too expensive, let’s do a little bit cheaper .</a:t>
            </a:r>
            <a:endParaRPr kumimoji="1" lang="zh-CN" altLang="en-US" dirty="0"/>
          </a:p>
        </p:txBody>
      </p:sp>
      <p:sp>
        <p:nvSpPr>
          <p:cNvPr id="14" name="文本框 13"/>
          <p:cNvSpPr txBox="1"/>
          <p:nvPr/>
        </p:nvSpPr>
        <p:spPr>
          <a:xfrm>
            <a:off x="5029086" y="1923678"/>
            <a:ext cx="3503354" cy="369332"/>
          </a:xfrm>
          <a:prstGeom prst="rect">
            <a:avLst/>
          </a:prstGeom>
          <a:noFill/>
        </p:spPr>
        <p:txBody>
          <a:bodyPr wrap="square" rtlCol="0">
            <a:spAutoFit/>
          </a:bodyPr>
          <a:lstStyle/>
          <a:p>
            <a:r>
              <a:rPr kumimoji="1" lang="en-US" altLang="zh-CN" dirty="0" smtClean="0"/>
              <a:t>This one 6 </a:t>
            </a:r>
            <a:r>
              <a:rPr kumimoji="1" lang="en-US" altLang="zh-CN" dirty="0" err="1" smtClean="0"/>
              <a:t>yuan</a:t>
            </a:r>
            <a:r>
              <a:rPr kumimoji="1" lang="en-US" altLang="zh-CN" dirty="0" smtClean="0"/>
              <a:t>, that one 8 </a:t>
            </a:r>
            <a:r>
              <a:rPr kumimoji="1" lang="en-US" altLang="zh-CN" dirty="0" err="1" smtClean="0"/>
              <a:t>yuan</a:t>
            </a:r>
            <a:r>
              <a:rPr kumimoji="1" lang="en-US" altLang="zh-CN" dirty="0" smtClean="0"/>
              <a:t>.</a:t>
            </a:r>
            <a:endParaRPr kumimoji="1" lang="zh-CN" altLang="en-US" dirty="0"/>
          </a:p>
        </p:txBody>
      </p:sp>
      <p:sp>
        <p:nvSpPr>
          <p:cNvPr id="15" name="文本框 14"/>
          <p:cNvSpPr txBox="1"/>
          <p:nvPr/>
        </p:nvSpPr>
        <p:spPr>
          <a:xfrm>
            <a:off x="4998854" y="3291830"/>
            <a:ext cx="3821618" cy="646331"/>
          </a:xfrm>
          <a:prstGeom prst="rect">
            <a:avLst/>
          </a:prstGeom>
          <a:noFill/>
        </p:spPr>
        <p:txBody>
          <a:bodyPr wrap="square" rtlCol="0">
            <a:spAutoFit/>
          </a:bodyPr>
          <a:lstStyle/>
          <a:p>
            <a:r>
              <a:rPr kumimoji="1" lang="en-US" altLang="zh-CN" dirty="0" smtClean="0"/>
              <a:t>Ok, here is the money (give you the money).</a:t>
            </a:r>
            <a:endParaRPr kumimoji="1" lang="zh-CN" altLang="en-US" dirty="0"/>
          </a:p>
        </p:txBody>
      </p:sp>
      <p:sp>
        <p:nvSpPr>
          <p:cNvPr id="16" name="文本框 15"/>
          <p:cNvSpPr txBox="1"/>
          <p:nvPr/>
        </p:nvSpPr>
        <p:spPr>
          <a:xfrm>
            <a:off x="5220072" y="4299942"/>
            <a:ext cx="3312368" cy="369332"/>
          </a:xfrm>
          <a:prstGeom prst="rect">
            <a:avLst/>
          </a:prstGeom>
          <a:noFill/>
        </p:spPr>
        <p:txBody>
          <a:bodyPr wrap="square" rtlCol="0">
            <a:spAutoFit/>
          </a:bodyPr>
          <a:lstStyle/>
          <a:p>
            <a:r>
              <a:rPr kumimoji="1" lang="en-US" altLang="zh-CN" dirty="0" smtClean="0"/>
              <a:t>Thank you!</a:t>
            </a:r>
            <a:endParaRPr kumimoji="1" lang="zh-CN" altLang="en-US" dirty="0"/>
          </a:p>
        </p:txBody>
      </p:sp>
    </p:spTree>
    <p:custDataLst>
      <p:tags r:id="rId1"/>
    </p:custDataLst>
    <p:extLst>
      <p:ext uri="{BB962C8B-B14F-4D97-AF65-F5344CB8AC3E}">
        <p14:creationId xmlns:p14="http://schemas.microsoft.com/office/powerpoint/2010/main" val="1614507134"/>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smtClean="0"/>
              <a:t>声母（</a:t>
            </a:r>
            <a:r>
              <a:rPr lang="en-US" altLang="zh-CN" dirty="0" smtClean="0"/>
              <a:t>initials</a:t>
            </a:r>
            <a:r>
              <a:rPr lang="zh-CN" altLang="en-US" dirty="0" smtClean="0"/>
              <a:t>）</a:t>
            </a:r>
            <a:endParaRPr lang="en-US" dirty="0"/>
          </a:p>
        </p:txBody>
      </p:sp>
      <p:sp>
        <p:nvSpPr>
          <p:cNvPr id="5" name="Text Box 3"/>
          <p:cNvSpPr txBox="1">
            <a:spLocks noGrp="1" noChangeArrowheads="1"/>
          </p:cNvSpPr>
          <p:nvPr>
            <p:ph idx="1"/>
          </p:nvPr>
        </p:nvSpPr>
        <p:spPr bwMode="auto">
          <a:xfrm>
            <a:off x="1145944" y="1639465"/>
            <a:ext cx="6121490" cy="29546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SimSun" panose="02010600030101010101" pitchFamily="2" charset="-122"/>
                <a:cs typeface="+mn-cs"/>
              </a:defRPr>
            </a:lvl1pPr>
            <a:lvl2pPr marL="4572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SimSun" panose="02010600030101010101" pitchFamily="2" charset="-122"/>
                <a:cs typeface="+mn-cs"/>
              </a:defRPr>
            </a:lvl2pPr>
            <a:lvl3pPr marL="9144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SimSun" panose="02010600030101010101" pitchFamily="2" charset="-122"/>
                <a:cs typeface="+mn-cs"/>
              </a:defRPr>
            </a:lvl3pPr>
            <a:lvl4pPr marL="13716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SimSun" panose="02010600030101010101" pitchFamily="2" charset="-122"/>
                <a:cs typeface="+mn-cs"/>
              </a:defRPr>
            </a:lvl4pPr>
            <a:lvl5pPr marL="18288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SimSun" panose="02010600030101010101" pitchFamily="2" charset="-122"/>
                <a:cs typeface="+mn-cs"/>
              </a:defRPr>
            </a:lvl5pPr>
            <a:lvl6pPr marL="2286000" algn="l" defTabSz="914400" rtl="0" eaLnBrk="1" latinLnBrk="0" hangingPunct="1">
              <a:defRPr kern="1200">
                <a:solidFill>
                  <a:schemeClr val="tx1"/>
                </a:solidFill>
                <a:latin typeface="Arial" panose="020B0604020202020204" pitchFamily="34" charset="0"/>
                <a:ea typeface="SimSun" panose="02010600030101010101" pitchFamily="2" charset="-122"/>
                <a:cs typeface="+mn-cs"/>
              </a:defRPr>
            </a:lvl6pPr>
            <a:lvl7pPr marL="2743200" algn="l" defTabSz="914400" rtl="0" eaLnBrk="1" latinLnBrk="0" hangingPunct="1">
              <a:defRPr kern="1200">
                <a:solidFill>
                  <a:schemeClr val="tx1"/>
                </a:solidFill>
                <a:latin typeface="Arial" panose="020B0604020202020204" pitchFamily="34" charset="0"/>
                <a:ea typeface="SimSun" panose="02010600030101010101" pitchFamily="2" charset="-122"/>
                <a:cs typeface="+mn-cs"/>
              </a:defRPr>
            </a:lvl7pPr>
            <a:lvl8pPr marL="3200400" algn="l" defTabSz="914400" rtl="0" eaLnBrk="1" latinLnBrk="0" hangingPunct="1">
              <a:defRPr kern="1200">
                <a:solidFill>
                  <a:schemeClr val="tx1"/>
                </a:solidFill>
                <a:latin typeface="Arial" panose="020B0604020202020204" pitchFamily="34" charset="0"/>
                <a:ea typeface="SimSun" panose="02010600030101010101" pitchFamily="2" charset="-122"/>
                <a:cs typeface="+mn-cs"/>
              </a:defRPr>
            </a:lvl8pPr>
            <a:lvl9pPr marL="3657600" algn="l" defTabSz="914400" rtl="0" eaLnBrk="1" latinLnBrk="0" hangingPunct="1">
              <a:defRPr kern="1200">
                <a:solidFill>
                  <a:schemeClr val="tx1"/>
                </a:solidFill>
                <a:latin typeface="Arial" panose="020B0604020202020204" pitchFamily="34" charset="0"/>
                <a:ea typeface="SimSun" panose="02010600030101010101" pitchFamily="2" charset="-122"/>
                <a:cs typeface="+mn-cs"/>
              </a:defRPr>
            </a:lvl9pPr>
          </a:lstStyle>
          <a:p>
            <a:r>
              <a:rPr lang="zh-CN" altLang="en-US" sz="2700" b="1" dirty="0">
                <a:solidFill>
                  <a:schemeClr val="accent2"/>
                </a:solidFill>
                <a:sym typeface="Arial" panose="020B0604020202020204" pitchFamily="34" charset="0"/>
              </a:rPr>
              <a:t>initials(23)</a:t>
            </a:r>
            <a:endParaRPr lang="zh-CN" altLang="en-US" sz="2700" dirty="0">
              <a:solidFill>
                <a:schemeClr val="accent2"/>
              </a:solidFill>
              <a:sym typeface="Arial" panose="020B0604020202020204" pitchFamily="34" charset="0"/>
            </a:endParaRPr>
          </a:p>
          <a:p>
            <a:r>
              <a:rPr lang="zh-CN" altLang="en-US" sz="3300" dirty="0">
                <a:sym typeface="Arial" panose="020B0604020202020204" pitchFamily="34" charset="0"/>
              </a:rPr>
              <a:t> </a:t>
            </a:r>
            <a:r>
              <a:rPr lang="zh-CN" altLang="en-US" sz="3000" dirty="0">
                <a:solidFill>
                  <a:schemeClr val="accent1"/>
                </a:solidFill>
                <a:sym typeface="Arial" panose="020B0604020202020204" pitchFamily="34" charset="0"/>
              </a:rPr>
              <a:t>b</a:t>
            </a:r>
            <a:r>
              <a:rPr lang="zh-CN" altLang="en-US" sz="3000" dirty="0">
                <a:sym typeface="Arial" panose="020B0604020202020204" pitchFamily="34" charset="0"/>
              </a:rPr>
              <a:t>    p    m    f    d    t    n    </a:t>
            </a:r>
            <a:r>
              <a:rPr lang="zh-CN" altLang="en-US" sz="3000" dirty="0">
                <a:solidFill>
                  <a:schemeClr val="accent1"/>
                </a:solidFill>
                <a:sym typeface="Arial" panose="020B0604020202020204" pitchFamily="34" charset="0"/>
              </a:rPr>
              <a:t>l</a:t>
            </a:r>
          </a:p>
          <a:p>
            <a:r>
              <a:rPr lang="zh-CN" altLang="en-US" sz="3000" dirty="0">
                <a:sym typeface="Arial" panose="020B0604020202020204" pitchFamily="34" charset="0"/>
              </a:rPr>
              <a:t> g    k    h   </a:t>
            </a:r>
            <a:r>
              <a:rPr lang="zh-CN" altLang="en-US" sz="3000" dirty="0">
                <a:solidFill>
                  <a:schemeClr val="accent1"/>
                </a:solidFill>
                <a:sym typeface="Arial" panose="020B0604020202020204" pitchFamily="34" charset="0"/>
              </a:rPr>
              <a:t> j</a:t>
            </a:r>
            <a:r>
              <a:rPr lang="zh-CN" altLang="en-US" sz="3000" dirty="0">
                <a:sym typeface="Arial" panose="020B0604020202020204" pitchFamily="34" charset="0"/>
              </a:rPr>
              <a:t>    </a:t>
            </a:r>
            <a:r>
              <a:rPr lang="zh-CN" altLang="en-US" sz="3000" dirty="0">
                <a:solidFill>
                  <a:schemeClr val="accent1"/>
                </a:solidFill>
                <a:sym typeface="Arial" panose="020B0604020202020204" pitchFamily="34" charset="0"/>
              </a:rPr>
              <a:t>q</a:t>
            </a:r>
            <a:r>
              <a:rPr lang="zh-CN" altLang="en-US" sz="3000" dirty="0">
                <a:sym typeface="Arial" panose="020B0604020202020204" pitchFamily="34" charset="0"/>
              </a:rPr>
              <a:t>    x</a:t>
            </a:r>
          </a:p>
          <a:p>
            <a:r>
              <a:rPr lang="zh-CN" altLang="en-US" sz="3000" dirty="0">
                <a:sym typeface="Arial" panose="020B0604020202020204" pitchFamily="34" charset="0"/>
              </a:rPr>
              <a:t> zh    ch    </a:t>
            </a:r>
            <a:r>
              <a:rPr lang="zh-CN" altLang="en-US" sz="3000" dirty="0">
                <a:solidFill>
                  <a:schemeClr val="accent1"/>
                </a:solidFill>
                <a:sym typeface="Arial" panose="020B0604020202020204" pitchFamily="34" charset="0"/>
              </a:rPr>
              <a:t>sh</a:t>
            </a:r>
            <a:r>
              <a:rPr lang="zh-CN" altLang="en-US" sz="3000" dirty="0">
                <a:sym typeface="Arial" panose="020B0604020202020204" pitchFamily="34" charset="0"/>
              </a:rPr>
              <a:t>    r    z    c    </a:t>
            </a:r>
            <a:r>
              <a:rPr lang="zh-CN" altLang="en-US" sz="3000" dirty="0">
                <a:solidFill>
                  <a:schemeClr val="accent1"/>
                </a:solidFill>
                <a:sym typeface="Arial" panose="020B0604020202020204" pitchFamily="34" charset="0"/>
              </a:rPr>
              <a:t>s</a:t>
            </a:r>
          </a:p>
          <a:p>
            <a:r>
              <a:rPr lang="zh-CN" altLang="en-US" sz="3000" dirty="0">
                <a:sym typeface="Arial" panose="020B0604020202020204" pitchFamily="34" charset="0"/>
              </a:rPr>
              <a:t> </a:t>
            </a:r>
            <a:r>
              <a:rPr lang="zh-CN" altLang="en-US" sz="3000" dirty="0">
                <a:solidFill>
                  <a:schemeClr val="accent1"/>
                </a:solidFill>
                <a:sym typeface="Arial" panose="020B0604020202020204" pitchFamily="34" charset="0"/>
              </a:rPr>
              <a:t>y    w</a:t>
            </a:r>
          </a:p>
          <a:p>
            <a:endParaRPr lang="zh-CN" altLang="en-US" sz="3600" dirty="0">
              <a:sym typeface="Arial" panose="020B0604020202020204" pitchFamily="34" charset="0"/>
            </a:endParaRPr>
          </a:p>
        </p:txBody>
      </p:sp>
      <p:sp>
        <p:nvSpPr>
          <p:cNvPr id="4" name="Date Placeholder 3"/>
          <p:cNvSpPr>
            <a:spLocks noGrp="1"/>
          </p:cNvSpPr>
          <p:nvPr>
            <p:ph type="dt" sz="half" idx="10"/>
          </p:nvPr>
        </p:nvSpPr>
        <p:spPr>
          <a:xfrm>
            <a:off x="6700750" y="4412460"/>
            <a:ext cx="2057400" cy="273844"/>
          </a:xfrm>
        </p:spPr>
        <p:txBody>
          <a:bodyPr/>
          <a:lstStyle/>
          <a:p>
            <a:fld id="{4D59670A-5BEA-4060-A7A2-5ABB2771E9A8}" type="datetime10">
              <a:rPr lang="en-US" smtClean="0">
                <a:solidFill>
                  <a:prstClr val="black"/>
                </a:solidFill>
              </a:rPr>
              <a:t>15:38</a:t>
            </a:fld>
            <a:endParaRPr lang="en-US">
              <a:solidFill>
                <a:prstClr val="black"/>
              </a:solidFill>
            </a:endParaRPr>
          </a:p>
        </p:txBody>
      </p:sp>
    </p:spTree>
    <p:extLst>
      <p:ext uri="{BB962C8B-B14F-4D97-AF65-F5344CB8AC3E}">
        <p14:creationId xmlns:p14="http://schemas.microsoft.com/office/powerpoint/2010/main" val="692469056"/>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a:t>韵</a:t>
            </a:r>
            <a:r>
              <a:rPr lang="zh-CN" altLang="en-US" dirty="0" smtClean="0"/>
              <a:t>母（</a:t>
            </a:r>
            <a:r>
              <a:rPr lang="en-US" altLang="zh-CN" dirty="0" smtClean="0"/>
              <a:t>finals</a:t>
            </a:r>
            <a:r>
              <a:rPr lang="zh-CN" altLang="en-US" dirty="0" smtClean="0"/>
              <a:t>）</a:t>
            </a:r>
            <a:endParaRPr lang="en-US" dirty="0"/>
          </a:p>
        </p:txBody>
      </p:sp>
      <p:sp>
        <p:nvSpPr>
          <p:cNvPr id="5" name="Text Box 3"/>
          <p:cNvSpPr txBox="1">
            <a:spLocks noGrp="1" noChangeArrowheads="1"/>
          </p:cNvSpPr>
          <p:nvPr>
            <p:ph idx="1"/>
          </p:nvPr>
        </p:nvSpPr>
        <p:spPr bwMode="auto">
          <a:xfrm>
            <a:off x="1137110" y="1350043"/>
            <a:ext cx="5220738" cy="2700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SimSun" panose="02010600030101010101" pitchFamily="2" charset="-122"/>
                <a:cs typeface="+mn-cs"/>
              </a:defRPr>
            </a:lvl1pPr>
            <a:lvl2pPr marL="4572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SimSun" panose="02010600030101010101" pitchFamily="2" charset="-122"/>
                <a:cs typeface="+mn-cs"/>
              </a:defRPr>
            </a:lvl2pPr>
            <a:lvl3pPr marL="9144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SimSun" panose="02010600030101010101" pitchFamily="2" charset="-122"/>
                <a:cs typeface="+mn-cs"/>
              </a:defRPr>
            </a:lvl3pPr>
            <a:lvl4pPr marL="13716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SimSun" panose="02010600030101010101" pitchFamily="2" charset="-122"/>
                <a:cs typeface="+mn-cs"/>
              </a:defRPr>
            </a:lvl4pPr>
            <a:lvl5pPr marL="18288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SimSun" panose="02010600030101010101" pitchFamily="2" charset="-122"/>
                <a:cs typeface="+mn-cs"/>
              </a:defRPr>
            </a:lvl5pPr>
            <a:lvl6pPr marL="2286000" algn="l" defTabSz="914400" rtl="0" eaLnBrk="1" latinLnBrk="0" hangingPunct="1">
              <a:defRPr kern="1200">
                <a:solidFill>
                  <a:schemeClr val="tx1"/>
                </a:solidFill>
                <a:latin typeface="Arial" panose="020B0604020202020204" pitchFamily="34" charset="0"/>
                <a:ea typeface="SimSun" panose="02010600030101010101" pitchFamily="2" charset="-122"/>
                <a:cs typeface="+mn-cs"/>
              </a:defRPr>
            </a:lvl6pPr>
            <a:lvl7pPr marL="2743200" algn="l" defTabSz="914400" rtl="0" eaLnBrk="1" latinLnBrk="0" hangingPunct="1">
              <a:defRPr kern="1200">
                <a:solidFill>
                  <a:schemeClr val="tx1"/>
                </a:solidFill>
                <a:latin typeface="Arial" panose="020B0604020202020204" pitchFamily="34" charset="0"/>
                <a:ea typeface="SimSun" panose="02010600030101010101" pitchFamily="2" charset="-122"/>
                <a:cs typeface="+mn-cs"/>
              </a:defRPr>
            </a:lvl7pPr>
            <a:lvl8pPr marL="3200400" algn="l" defTabSz="914400" rtl="0" eaLnBrk="1" latinLnBrk="0" hangingPunct="1">
              <a:defRPr kern="1200">
                <a:solidFill>
                  <a:schemeClr val="tx1"/>
                </a:solidFill>
                <a:latin typeface="Arial" panose="020B0604020202020204" pitchFamily="34" charset="0"/>
                <a:ea typeface="SimSun" panose="02010600030101010101" pitchFamily="2" charset="-122"/>
                <a:cs typeface="+mn-cs"/>
              </a:defRPr>
            </a:lvl8pPr>
            <a:lvl9pPr marL="3657600" algn="l" defTabSz="914400" rtl="0" eaLnBrk="1" latinLnBrk="0" hangingPunct="1">
              <a:defRPr kern="1200">
                <a:solidFill>
                  <a:schemeClr val="tx1"/>
                </a:solidFill>
                <a:latin typeface="Arial" panose="020B0604020202020204" pitchFamily="34" charset="0"/>
                <a:ea typeface="SimSun" panose="02010600030101010101" pitchFamily="2" charset="-122"/>
                <a:cs typeface="+mn-cs"/>
              </a:defRPr>
            </a:lvl9pPr>
          </a:lstStyle>
          <a:p>
            <a:pPr marL="0" indent="0">
              <a:buNone/>
            </a:pPr>
            <a:r>
              <a:rPr lang="en-US" altLang="en-US" sz="2700" b="1" dirty="0">
                <a:solidFill>
                  <a:schemeClr val="accent2"/>
                </a:solidFill>
                <a:ea typeface="华文行楷" pitchFamily="2" charset="-122"/>
              </a:rPr>
              <a:t>f</a:t>
            </a:r>
            <a:r>
              <a:rPr lang="zh-CN" altLang="en-US" sz="2700" b="1" dirty="0">
                <a:solidFill>
                  <a:schemeClr val="accent2"/>
                </a:solidFill>
                <a:ea typeface="华文行楷" pitchFamily="2" charset="-122"/>
              </a:rPr>
              <a:t>inals(24)</a:t>
            </a:r>
          </a:p>
          <a:p>
            <a:r>
              <a:rPr lang="zh-CN" altLang="en-US" sz="3000" b="1" dirty="0">
                <a:ea typeface="SimHei" panose="02010609060101010101" pitchFamily="49" charset="-122"/>
                <a:sym typeface="MS PGothic" panose="020B0600070205080204" pitchFamily="34" charset="-128"/>
              </a:rPr>
              <a:t> </a:t>
            </a:r>
            <a:r>
              <a:rPr lang="zh-CN" altLang="en-US" sz="3300" b="1" dirty="0">
                <a:solidFill>
                  <a:schemeClr val="accent1"/>
                </a:solidFill>
                <a:latin typeface="Aharoni" panose="02010803020104030203" pitchFamily="2" charset="-79"/>
                <a:ea typeface="+mn-ea"/>
                <a:cs typeface="Aharoni" panose="02010803020104030203" pitchFamily="2" charset="-79"/>
                <a:sym typeface="MS PGothic" panose="020B0600070205080204" pitchFamily="34" charset="-128"/>
              </a:rPr>
              <a:t>a</a:t>
            </a:r>
            <a:r>
              <a:rPr lang="zh-CN" altLang="en-US" sz="3000" b="1" dirty="0">
                <a:solidFill>
                  <a:srgbClr val="E82033"/>
                </a:solidFill>
                <a:latin typeface="Comic Sans MS" panose="030F0702030302020204" pitchFamily="66" charset="0"/>
                <a:ea typeface="SimHei" panose="02010609060101010101" pitchFamily="49" charset="-122"/>
                <a:sym typeface="MS PGothic" panose="020B0600070205080204" pitchFamily="34" charset="-128"/>
              </a:rPr>
              <a:t>   </a:t>
            </a:r>
            <a:r>
              <a:rPr lang="de-DE" altLang="en-US" sz="3000" b="1" dirty="0">
                <a:solidFill>
                  <a:srgbClr val="E82033"/>
                </a:solidFill>
                <a:ea typeface="SimHei" panose="02010609060101010101" pitchFamily="49" charset="-122"/>
                <a:sym typeface="MS PGothic" panose="020B0600070205080204" pitchFamily="34" charset="-128"/>
              </a:rPr>
              <a:t>o</a:t>
            </a:r>
            <a:r>
              <a:rPr lang="zh-CN" altLang="en-US" sz="3000" b="1" dirty="0">
                <a:solidFill>
                  <a:srgbClr val="E82033"/>
                </a:solidFill>
                <a:ea typeface="SimHei" panose="02010609060101010101" pitchFamily="49" charset="-122"/>
                <a:sym typeface="MS PGothic" panose="020B0600070205080204" pitchFamily="34" charset="-128"/>
              </a:rPr>
              <a:t>    </a:t>
            </a:r>
            <a:r>
              <a:rPr lang="de-DE" altLang="en-US" sz="788" b="1" dirty="0">
                <a:solidFill>
                  <a:srgbClr val="E82033"/>
                </a:solidFill>
                <a:ea typeface="SimHei" panose="02010609060101010101" pitchFamily="49" charset="-122"/>
                <a:sym typeface="MS PGothic" panose="020B0600070205080204" pitchFamily="34" charset="-128"/>
              </a:rPr>
              <a:t>  </a:t>
            </a:r>
            <a:r>
              <a:rPr lang="de-DE" altLang="en-US" sz="3000" b="1" dirty="0">
                <a:solidFill>
                  <a:srgbClr val="E82033"/>
                </a:solidFill>
                <a:ea typeface="SimHei" panose="02010609060101010101" pitchFamily="49" charset="-122"/>
                <a:sym typeface="MS PGothic" panose="020B0600070205080204" pitchFamily="34" charset="-128"/>
              </a:rPr>
              <a:t>e</a:t>
            </a:r>
            <a:r>
              <a:rPr lang="zh-CN" altLang="en-US" sz="3000" b="1" dirty="0">
                <a:solidFill>
                  <a:srgbClr val="E82033"/>
                </a:solidFill>
                <a:ea typeface="SimHei" panose="02010609060101010101" pitchFamily="49" charset="-122"/>
                <a:sym typeface="MS PGothic" panose="020B0600070205080204" pitchFamily="34" charset="-128"/>
              </a:rPr>
              <a:t> </a:t>
            </a:r>
            <a:r>
              <a:rPr lang="de-DE" altLang="en-US" sz="3000" b="1" dirty="0">
                <a:solidFill>
                  <a:srgbClr val="E82033"/>
                </a:solidFill>
                <a:ea typeface="SimHei" panose="02010609060101010101" pitchFamily="49" charset="-122"/>
                <a:sym typeface="MS PGothic" panose="020B0600070205080204" pitchFamily="34" charset="-128"/>
              </a:rPr>
              <a:t> </a:t>
            </a:r>
            <a:r>
              <a:rPr lang="zh-CN" altLang="en-US" sz="3000" b="1" dirty="0">
                <a:solidFill>
                  <a:srgbClr val="E82033"/>
                </a:solidFill>
                <a:ea typeface="SimHei" panose="02010609060101010101" pitchFamily="49" charset="-122"/>
                <a:sym typeface="MS PGothic" panose="020B0600070205080204" pitchFamily="34" charset="-128"/>
              </a:rPr>
              <a:t>    </a:t>
            </a:r>
            <a:r>
              <a:rPr lang="de-DE" altLang="en-US" sz="3000" b="1" dirty="0">
                <a:solidFill>
                  <a:schemeClr val="accent1"/>
                </a:solidFill>
                <a:ea typeface="SimHei" panose="02010609060101010101" pitchFamily="49" charset="-122"/>
                <a:sym typeface="MS PGothic" panose="020B0600070205080204" pitchFamily="34" charset="-128"/>
              </a:rPr>
              <a:t>i </a:t>
            </a:r>
            <a:r>
              <a:rPr lang="zh-CN" altLang="en-US" sz="3000" b="1" dirty="0">
                <a:solidFill>
                  <a:srgbClr val="E82033"/>
                </a:solidFill>
                <a:ea typeface="SimHei" panose="02010609060101010101" pitchFamily="49" charset="-122"/>
                <a:sym typeface="MS PGothic" panose="020B0600070205080204" pitchFamily="34" charset="-128"/>
              </a:rPr>
              <a:t>     </a:t>
            </a:r>
            <a:r>
              <a:rPr lang="de-DE" altLang="en-US" sz="3000" b="1" dirty="0">
                <a:solidFill>
                  <a:schemeClr val="accent1"/>
                </a:solidFill>
                <a:ea typeface="SimHei" panose="02010609060101010101" pitchFamily="49" charset="-122"/>
                <a:sym typeface="MS PGothic" panose="020B0600070205080204" pitchFamily="34" charset="-128"/>
              </a:rPr>
              <a:t>u</a:t>
            </a:r>
            <a:r>
              <a:rPr lang="de-DE" altLang="en-US" sz="3000" b="1" dirty="0">
                <a:solidFill>
                  <a:srgbClr val="E82033"/>
                </a:solidFill>
                <a:ea typeface="SimHei" panose="02010609060101010101" pitchFamily="49" charset="-122"/>
                <a:sym typeface="MS PGothic" panose="020B0600070205080204" pitchFamily="34" charset="-128"/>
              </a:rPr>
              <a:t> </a:t>
            </a:r>
            <a:r>
              <a:rPr lang="zh-CN" altLang="en-US" sz="3000" b="1" dirty="0">
                <a:solidFill>
                  <a:srgbClr val="E82033"/>
                </a:solidFill>
                <a:ea typeface="SimHei" panose="02010609060101010101" pitchFamily="49" charset="-122"/>
                <a:sym typeface="MS PGothic" panose="020B0600070205080204" pitchFamily="34" charset="-128"/>
              </a:rPr>
              <a:t>     </a:t>
            </a:r>
            <a:r>
              <a:rPr lang="de-DE" altLang="en-US" sz="3000" b="1" dirty="0">
                <a:solidFill>
                  <a:srgbClr val="E82033"/>
                </a:solidFill>
                <a:ea typeface="SimHei" panose="02010609060101010101" pitchFamily="49" charset="-122"/>
                <a:sym typeface="MS PGothic" panose="020B0600070205080204" pitchFamily="34" charset="-128"/>
              </a:rPr>
              <a:t>ü</a:t>
            </a:r>
          </a:p>
          <a:p>
            <a:r>
              <a:rPr lang="zh-CN" altLang="en-US" sz="3000" dirty="0">
                <a:ea typeface="SimHei" panose="02010609060101010101" pitchFamily="49" charset="-122"/>
                <a:sym typeface="MS PGothic" panose="020B0600070205080204" pitchFamily="34" charset="-128"/>
              </a:rPr>
              <a:t> </a:t>
            </a:r>
            <a:r>
              <a:rPr lang="zh-CN" altLang="en-US" sz="3300" dirty="0">
                <a:latin typeface="Aharoni" panose="02010803020104030203" pitchFamily="2" charset="-79"/>
                <a:ea typeface="SimHei" panose="02010609060101010101" pitchFamily="49" charset="-122"/>
                <a:cs typeface="Aharoni" panose="02010803020104030203" pitchFamily="2" charset="-79"/>
                <a:sym typeface="MS PGothic" panose="020B0600070205080204" pitchFamily="34" charset="-128"/>
              </a:rPr>
              <a:t>a</a:t>
            </a:r>
            <a:r>
              <a:rPr lang="zh-CN" altLang="en-US" sz="3000" dirty="0">
                <a:ea typeface="SimHei" panose="02010609060101010101" pitchFamily="49" charset="-122"/>
                <a:sym typeface="MS PGothic" panose="020B0600070205080204" pitchFamily="34" charset="-128"/>
              </a:rPr>
              <a:t>i   ei    ui    </a:t>
            </a:r>
            <a:r>
              <a:rPr lang="zh-CN" altLang="en-US" sz="3300" dirty="0">
                <a:latin typeface="Aharoni" panose="02010803020104030203" pitchFamily="2" charset="-79"/>
                <a:ea typeface="+mn-ea"/>
                <a:cs typeface="Aharoni" panose="02010803020104030203" pitchFamily="2" charset="-79"/>
                <a:sym typeface="MS PGothic" panose="020B0600070205080204" pitchFamily="34" charset="-128"/>
              </a:rPr>
              <a:t>a</a:t>
            </a:r>
            <a:r>
              <a:rPr lang="zh-CN" altLang="en-US" sz="3000" dirty="0">
                <a:ea typeface="SimHei" panose="02010609060101010101" pitchFamily="49" charset="-122"/>
                <a:sym typeface="MS PGothic" panose="020B0600070205080204" pitchFamily="34" charset="-128"/>
              </a:rPr>
              <a:t>o    ou    </a:t>
            </a:r>
            <a:r>
              <a:rPr lang="zh-CN" altLang="en-US" sz="3000" dirty="0">
                <a:solidFill>
                  <a:schemeClr val="accent1"/>
                </a:solidFill>
                <a:ea typeface="SimHei" panose="02010609060101010101" pitchFamily="49" charset="-122"/>
                <a:sym typeface="MS PGothic" panose="020B0600070205080204" pitchFamily="34" charset="-128"/>
              </a:rPr>
              <a:t>iu</a:t>
            </a:r>
          </a:p>
          <a:p>
            <a:r>
              <a:rPr lang="zh-CN" altLang="en-US" sz="3000" dirty="0">
                <a:ea typeface="SimHei" panose="02010609060101010101" pitchFamily="49" charset="-122"/>
                <a:sym typeface="MS PGothic" panose="020B0600070205080204" pitchFamily="34" charset="-128"/>
              </a:rPr>
              <a:t> ie   </a:t>
            </a:r>
            <a:r>
              <a:rPr lang="de-DE" altLang="en-US" sz="3000" dirty="0">
                <a:ea typeface="SimHei" panose="02010609060101010101" pitchFamily="49" charset="-122"/>
                <a:sym typeface="MS PGothic" panose="020B0600070205080204" pitchFamily="34" charset="-128"/>
              </a:rPr>
              <a:t>ü</a:t>
            </a:r>
            <a:r>
              <a:rPr lang="zh-CN" altLang="en-US" sz="3000" dirty="0">
                <a:ea typeface="SimHei" panose="02010609060101010101" pitchFamily="49" charset="-122"/>
                <a:sym typeface="MS PGothic" panose="020B0600070205080204" pitchFamily="34" charset="-128"/>
              </a:rPr>
              <a:t>e   </a:t>
            </a:r>
            <a:r>
              <a:rPr lang="zh-CN" altLang="en-US" sz="3000" dirty="0">
                <a:solidFill>
                  <a:schemeClr val="accent1"/>
                </a:solidFill>
                <a:ea typeface="SimHei" panose="02010609060101010101" pitchFamily="49" charset="-122"/>
                <a:sym typeface="MS PGothic" panose="020B0600070205080204" pitchFamily="34" charset="-128"/>
              </a:rPr>
              <a:t>er</a:t>
            </a:r>
            <a:r>
              <a:rPr lang="zh-CN" altLang="en-US" sz="3000" dirty="0">
                <a:ea typeface="SimHei" panose="02010609060101010101" pitchFamily="49" charset="-122"/>
                <a:sym typeface="MS PGothic" panose="020B0600070205080204" pitchFamily="34" charset="-128"/>
              </a:rPr>
              <a:t>    </a:t>
            </a:r>
            <a:r>
              <a:rPr lang="zh-CN" altLang="en-US" sz="3300" dirty="0">
                <a:solidFill>
                  <a:schemeClr val="accent1"/>
                </a:solidFill>
                <a:latin typeface="Aharoni" panose="02010803020104030203" pitchFamily="2" charset="-79"/>
                <a:ea typeface="SimHei" panose="02010609060101010101" pitchFamily="49" charset="-122"/>
                <a:cs typeface="Aharoni" panose="02010803020104030203" pitchFamily="2" charset="-79"/>
                <a:sym typeface="MS PGothic" panose="020B0600070205080204" pitchFamily="34" charset="-128"/>
              </a:rPr>
              <a:t>a</a:t>
            </a:r>
            <a:r>
              <a:rPr lang="zh-CN" altLang="en-US" sz="3000" dirty="0">
                <a:solidFill>
                  <a:schemeClr val="accent1"/>
                </a:solidFill>
                <a:ea typeface="SimHei" panose="02010609060101010101" pitchFamily="49" charset="-122"/>
                <a:sym typeface="MS PGothic" panose="020B0600070205080204" pitchFamily="34" charset="-128"/>
              </a:rPr>
              <a:t>n</a:t>
            </a:r>
            <a:r>
              <a:rPr lang="zh-CN" altLang="en-US" sz="3000" dirty="0">
                <a:ea typeface="SimHei" panose="02010609060101010101" pitchFamily="49" charset="-122"/>
                <a:sym typeface="MS PGothic" panose="020B0600070205080204" pitchFamily="34" charset="-128"/>
              </a:rPr>
              <a:t>    en    in</a:t>
            </a:r>
          </a:p>
          <a:p>
            <a:r>
              <a:rPr lang="zh-CN" altLang="en-US" sz="3000" dirty="0">
                <a:ea typeface="SimHei" panose="02010609060101010101" pitchFamily="49" charset="-122"/>
                <a:sym typeface="MS PGothic" panose="020B0600070205080204" pitchFamily="34" charset="-128"/>
              </a:rPr>
              <a:t> un  </a:t>
            </a:r>
            <a:r>
              <a:rPr lang="de-DE" altLang="en-US" sz="3000" dirty="0">
                <a:ea typeface="SimHei" panose="02010609060101010101" pitchFamily="49" charset="-122"/>
                <a:sym typeface="MS PGothic" panose="020B0600070205080204" pitchFamily="34" charset="-128"/>
              </a:rPr>
              <a:t>ü</a:t>
            </a:r>
            <a:r>
              <a:rPr lang="zh-CN" altLang="en-US" sz="3000" dirty="0">
                <a:ea typeface="SimHei" panose="02010609060101010101" pitchFamily="49" charset="-122"/>
                <a:sym typeface="MS PGothic" panose="020B0600070205080204" pitchFamily="34" charset="-128"/>
              </a:rPr>
              <a:t>n  </a:t>
            </a:r>
            <a:r>
              <a:rPr lang="zh-CN" altLang="en-US" sz="3300" dirty="0">
                <a:latin typeface="Aharoni" panose="02010803020104030203" pitchFamily="2" charset="-79"/>
                <a:ea typeface="SimHei" panose="02010609060101010101" pitchFamily="49" charset="-122"/>
                <a:cs typeface="Aharoni" panose="02010803020104030203" pitchFamily="2" charset="-79"/>
                <a:sym typeface="MS PGothic" panose="020B0600070205080204" pitchFamily="34" charset="-128"/>
              </a:rPr>
              <a:t>a</a:t>
            </a:r>
            <a:r>
              <a:rPr lang="zh-CN" altLang="en-US" sz="3000" dirty="0">
                <a:ea typeface="SimHei" panose="02010609060101010101" pitchFamily="49" charset="-122"/>
                <a:sym typeface="MS PGothic" panose="020B0600070205080204" pitchFamily="34" charset="-128"/>
              </a:rPr>
              <a:t>ng  eng  </a:t>
            </a:r>
            <a:r>
              <a:rPr lang="zh-CN" altLang="en-US" sz="3000" dirty="0">
                <a:solidFill>
                  <a:schemeClr val="accent1"/>
                </a:solidFill>
                <a:ea typeface="SimHei" panose="02010609060101010101" pitchFamily="49" charset="-122"/>
                <a:sym typeface="MS PGothic" panose="020B0600070205080204" pitchFamily="34" charset="-128"/>
              </a:rPr>
              <a:t>ing</a:t>
            </a:r>
            <a:r>
              <a:rPr lang="zh-CN" altLang="en-US" sz="3000" dirty="0">
                <a:ea typeface="SimHei" panose="02010609060101010101" pitchFamily="49" charset="-122"/>
                <a:sym typeface="MS PGothic" panose="020B0600070205080204" pitchFamily="34" charset="-128"/>
              </a:rPr>
              <a:t>  ong</a:t>
            </a:r>
          </a:p>
          <a:p>
            <a:endParaRPr lang="zh-CN" altLang="en-US" sz="1050" b="1" dirty="0">
              <a:solidFill>
                <a:schemeClr val="tx2"/>
              </a:solidFill>
              <a:ea typeface="华文行楷" pitchFamily="2" charset="-122"/>
            </a:endParaRPr>
          </a:p>
        </p:txBody>
      </p:sp>
      <p:sp>
        <p:nvSpPr>
          <p:cNvPr id="4" name="Date Placeholder 3"/>
          <p:cNvSpPr>
            <a:spLocks noGrp="1"/>
          </p:cNvSpPr>
          <p:nvPr>
            <p:ph type="dt" sz="half" idx="10"/>
          </p:nvPr>
        </p:nvSpPr>
        <p:spPr>
          <a:xfrm>
            <a:off x="6680279" y="4412460"/>
            <a:ext cx="2057400" cy="273844"/>
          </a:xfrm>
        </p:spPr>
        <p:txBody>
          <a:bodyPr/>
          <a:lstStyle/>
          <a:p>
            <a:fld id="{4D59670A-5BEA-4060-A7A2-5ABB2771E9A8}" type="datetime10">
              <a:rPr lang="en-US" smtClean="0">
                <a:solidFill>
                  <a:prstClr val="black"/>
                </a:solidFill>
              </a:rPr>
              <a:t>15:38</a:t>
            </a:fld>
            <a:endParaRPr lang="en-US" dirty="0">
              <a:solidFill>
                <a:prstClr val="black"/>
              </a:solidFill>
            </a:endParaRPr>
          </a:p>
        </p:txBody>
      </p:sp>
      <p:cxnSp>
        <p:nvCxnSpPr>
          <p:cNvPr id="6" name="Straight Arrow Connector 5"/>
          <p:cNvCxnSpPr/>
          <p:nvPr/>
        </p:nvCxnSpPr>
        <p:spPr>
          <a:xfrm flipV="1">
            <a:off x="5865138" y="2214483"/>
            <a:ext cx="696268" cy="1"/>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a:xfrm>
            <a:off x="6761431" y="2014454"/>
            <a:ext cx="1713841" cy="4000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b="1" dirty="0"/>
              <a:t>元音（</a:t>
            </a:r>
            <a:r>
              <a:rPr lang="en-US" b="1" dirty="0"/>
              <a:t>vowel</a:t>
            </a:r>
            <a:r>
              <a:rPr lang="zh-CN" altLang="en-US" b="1" dirty="0"/>
              <a:t>）</a:t>
            </a:r>
            <a:endParaRPr lang="en-US" b="1" dirty="0"/>
          </a:p>
        </p:txBody>
      </p:sp>
    </p:spTree>
    <p:extLst>
      <p:ext uri="{BB962C8B-B14F-4D97-AF65-F5344CB8AC3E}">
        <p14:creationId xmlns:p14="http://schemas.microsoft.com/office/powerpoint/2010/main" val="1113541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6700748" y="4412460"/>
            <a:ext cx="2057400" cy="273844"/>
          </a:xfrm>
        </p:spPr>
        <p:txBody>
          <a:bodyPr/>
          <a:lstStyle/>
          <a:p>
            <a:fld id="{4D59670A-5BEA-4060-A7A2-5ABB2771E9A8}" type="datetime10">
              <a:rPr lang="en-US" smtClean="0">
                <a:solidFill>
                  <a:prstClr val="black"/>
                </a:solidFill>
              </a:rPr>
              <a:t>15:38</a:t>
            </a:fld>
            <a:endParaRPr lang="en-US">
              <a:solidFill>
                <a:prstClr val="black"/>
              </a:solidFill>
            </a:endParaRPr>
          </a:p>
        </p:txBody>
      </p:sp>
      <p:pic>
        <p:nvPicPr>
          <p:cNvPr id="5" name="Picture 4" descr="1-3-10"/>
          <p:cNvPicPr>
            <a:picLocks noChangeAspect="1" noChangeArrowheads="1"/>
          </p:cNvPicPr>
          <p:nvPr/>
        </p:nvPicPr>
        <p:blipFill>
          <a:blip r:embed="rId2">
            <a:extLst>
              <a:ext uri="{28A0092B-C50C-407E-A947-70E740481C1C}">
                <a14:useLocalDpi xmlns:a14="http://schemas.microsoft.com/office/drawing/2010/main" val="0"/>
              </a:ext>
            </a:extLst>
          </a:blip>
          <a:srcRect l="4390" t="15065" r="6230" b="146"/>
          <a:stretch>
            <a:fillRect/>
          </a:stretch>
        </p:blipFill>
        <p:spPr bwMode="auto">
          <a:xfrm>
            <a:off x="1571281" y="950603"/>
            <a:ext cx="5940029" cy="1850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3"/>
          <p:cNvSpPr txBox="1">
            <a:spLocks noChangeArrowheads="1"/>
          </p:cNvSpPr>
          <p:nvPr/>
        </p:nvSpPr>
        <p:spPr bwMode="auto">
          <a:xfrm>
            <a:off x="1683546" y="3083867"/>
            <a:ext cx="5776913" cy="1061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anose="020B0604020202020204" pitchFamily="34" charset="0"/>
                <a:ea typeface="SimSun"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SimSun"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SimSun"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SimSun"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SimSun" panose="02010600030101010101" pitchFamily="2" charset="-122"/>
                <a:cs typeface="+mn-cs"/>
              </a:defRPr>
            </a:lvl5pPr>
            <a:lvl6pPr marL="2286000" algn="l" defTabSz="914400" rtl="0" eaLnBrk="1" latinLnBrk="0" hangingPunct="1">
              <a:defRPr kern="1200">
                <a:solidFill>
                  <a:schemeClr val="tx1"/>
                </a:solidFill>
                <a:latin typeface="Arial" panose="020B0604020202020204" pitchFamily="34" charset="0"/>
                <a:ea typeface="SimSun" panose="02010600030101010101" pitchFamily="2" charset="-122"/>
                <a:cs typeface="+mn-cs"/>
              </a:defRPr>
            </a:lvl6pPr>
            <a:lvl7pPr marL="2743200" algn="l" defTabSz="914400" rtl="0" eaLnBrk="1" latinLnBrk="0" hangingPunct="1">
              <a:defRPr kern="1200">
                <a:solidFill>
                  <a:schemeClr val="tx1"/>
                </a:solidFill>
                <a:latin typeface="Arial" panose="020B0604020202020204" pitchFamily="34" charset="0"/>
                <a:ea typeface="SimSun" panose="02010600030101010101" pitchFamily="2" charset="-122"/>
                <a:cs typeface="+mn-cs"/>
              </a:defRPr>
            </a:lvl7pPr>
            <a:lvl8pPr marL="3200400" algn="l" defTabSz="914400" rtl="0" eaLnBrk="1" latinLnBrk="0" hangingPunct="1">
              <a:defRPr kern="1200">
                <a:solidFill>
                  <a:schemeClr val="tx1"/>
                </a:solidFill>
                <a:latin typeface="Arial" panose="020B0604020202020204" pitchFamily="34" charset="0"/>
                <a:ea typeface="SimSun" panose="02010600030101010101" pitchFamily="2" charset="-122"/>
                <a:cs typeface="+mn-cs"/>
              </a:defRPr>
            </a:lvl8pPr>
            <a:lvl9pPr marL="3657600" algn="l" defTabSz="914400" rtl="0" eaLnBrk="1" latinLnBrk="0" hangingPunct="1">
              <a:defRPr kern="1200">
                <a:solidFill>
                  <a:schemeClr val="tx1"/>
                </a:solidFill>
                <a:latin typeface="Arial" panose="020B0604020202020204" pitchFamily="34" charset="0"/>
                <a:ea typeface="SimSun" panose="02010600030101010101" pitchFamily="2" charset="-122"/>
                <a:cs typeface="+mn-cs"/>
              </a:defRPr>
            </a:lvl9pPr>
          </a:lstStyle>
          <a:p>
            <a:r>
              <a:rPr lang="zh-CN" altLang="en-US" dirty="0"/>
              <a:t>     一声                 二声                三声               四声</a:t>
            </a:r>
            <a:endParaRPr lang="en-US" altLang="zh-CN" dirty="0"/>
          </a:p>
          <a:p>
            <a:r>
              <a:rPr lang="en-US" altLang="zh-CN" dirty="0"/>
              <a:t>   first tone       second tone     third tone      fourth tone</a:t>
            </a:r>
          </a:p>
          <a:p>
            <a:r>
              <a:rPr lang="en-US" altLang="en-US" dirty="0"/>
              <a:t>        </a:t>
            </a:r>
            <a:r>
              <a:rPr lang="en-US" altLang="en-US" sz="2700" b="1" dirty="0">
                <a:latin typeface="SimSun" panose="02010600030101010101" pitchFamily="2" charset="-122"/>
              </a:rPr>
              <a:t>ā       á        ǎ       à</a:t>
            </a:r>
            <a:r>
              <a:rPr lang="en-US" altLang="en-US" sz="2700" dirty="0"/>
              <a:t> </a:t>
            </a:r>
          </a:p>
        </p:txBody>
      </p:sp>
      <p:sp>
        <p:nvSpPr>
          <p:cNvPr id="8" name="TextBox 7"/>
          <p:cNvSpPr txBox="1"/>
          <p:nvPr/>
        </p:nvSpPr>
        <p:spPr>
          <a:xfrm>
            <a:off x="1448452" y="962169"/>
            <a:ext cx="235424" cy="1892826"/>
          </a:xfrm>
          <a:prstGeom prst="rect">
            <a:avLst/>
          </a:prstGeom>
          <a:noFill/>
        </p:spPr>
        <p:txBody>
          <a:bodyPr wrap="square" rtlCol="0">
            <a:spAutoFit/>
          </a:bodyPr>
          <a:lstStyle/>
          <a:p>
            <a:pPr>
              <a:lnSpc>
                <a:spcPct val="50000"/>
              </a:lnSpc>
            </a:pPr>
            <a:r>
              <a:rPr lang="en-US" b="1" dirty="0"/>
              <a:t>5</a:t>
            </a:r>
          </a:p>
          <a:p>
            <a:pPr>
              <a:lnSpc>
                <a:spcPct val="50000"/>
              </a:lnSpc>
            </a:pPr>
            <a:endParaRPr lang="en-US" b="1" dirty="0"/>
          </a:p>
          <a:p>
            <a:pPr>
              <a:lnSpc>
                <a:spcPct val="50000"/>
              </a:lnSpc>
            </a:pPr>
            <a:endParaRPr lang="en-US" sz="1500" b="1" dirty="0"/>
          </a:p>
          <a:p>
            <a:pPr>
              <a:lnSpc>
                <a:spcPct val="50000"/>
              </a:lnSpc>
            </a:pPr>
            <a:r>
              <a:rPr lang="en-US" b="1" dirty="0"/>
              <a:t>4</a:t>
            </a:r>
          </a:p>
          <a:p>
            <a:pPr>
              <a:lnSpc>
                <a:spcPct val="50000"/>
              </a:lnSpc>
            </a:pPr>
            <a:endParaRPr lang="en-US" sz="2100" b="1" dirty="0"/>
          </a:p>
          <a:p>
            <a:pPr>
              <a:lnSpc>
                <a:spcPct val="50000"/>
              </a:lnSpc>
            </a:pPr>
            <a:endParaRPr lang="en-US" b="1" dirty="0"/>
          </a:p>
          <a:p>
            <a:pPr>
              <a:lnSpc>
                <a:spcPct val="50000"/>
              </a:lnSpc>
            </a:pPr>
            <a:r>
              <a:rPr lang="en-US" b="1" dirty="0"/>
              <a:t>3</a:t>
            </a:r>
          </a:p>
          <a:p>
            <a:pPr>
              <a:lnSpc>
                <a:spcPct val="50000"/>
              </a:lnSpc>
            </a:pPr>
            <a:endParaRPr lang="en-US" b="1" dirty="0"/>
          </a:p>
          <a:p>
            <a:pPr>
              <a:lnSpc>
                <a:spcPct val="50000"/>
              </a:lnSpc>
            </a:pPr>
            <a:endParaRPr lang="en-US" b="1" dirty="0"/>
          </a:p>
          <a:p>
            <a:pPr>
              <a:lnSpc>
                <a:spcPct val="50000"/>
              </a:lnSpc>
            </a:pPr>
            <a:r>
              <a:rPr lang="en-US" b="1" dirty="0"/>
              <a:t>2</a:t>
            </a:r>
          </a:p>
          <a:p>
            <a:pPr>
              <a:lnSpc>
                <a:spcPct val="50000"/>
              </a:lnSpc>
            </a:pPr>
            <a:endParaRPr lang="en-US" b="1" dirty="0"/>
          </a:p>
          <a:p>
            <a:pPr>
              <a:lnSpc>
                <a:spcPct val="50000"/>
              </a:lnSpc>
            </a:pPr>
            <a:endParaRPr lang="en-US" b="1" dirty="0"/>
          </a:p>
          <a:p>
            <a:pPr>
              <a:lnSpc>
                <a:spcPct val="50000"/>
              </a:lnSpc>
            </a:pPr>
            <a:r>
              <a:rPr lang="en-US" b="1" dirty="0"/>
              <a:t>1</a:t>
            </a:r>
          </a:p>
        </p:txBody>
      </p:sp>
    </p:spTree>
    <p:extLst>
      <p:ext uri="{BB962C8B-B14F-4D97-AF65-F5344CB8AC3E}">
        <p14:creationId xmlns:p14="http://schemas.microsoft.com/office/powerpoint/2010/main" val="1905475967"/>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Box 160"/>
          <p:cNvSpPr txBox="1">
            <a:spLocks noChangeArrowheads="1"/>
          </p:cNvSpPr>
          <p:nvPr/>
        </p:nvSpPr>
        <p:spPr bwMode="auto">
          <a:xfrm>
            <a:off x="1907704" y="1574240"/>
            <a:ext cx="612068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zh-CN" altLang="en-US" sz="5400" dirty="0" smtClean="0">
                <a:latin typeface="叶根友特楷简体" panose="02010601030101010101" pitchFamily="2" charset="-122"/>
                <a:ea typeface="叶根友特楷简体" panose="02010601030101010101" pitchFamily="2" charset="-122"/>
              </a:rPr>
              <a:t>谢谢！</a:t>
            </a:r>
            <a:r>
              <a:rPr lang="en-US" altLang="zh-CN" sz="2400" dirty="0" smtClean="0">
                <a:latin typeface="叶根友特楷简体" panose="02010601030101010101" pitchFamily="2" charset="-122"/>
                <a:ea typeface="叶根友特楷简体" panose="02010601030101010101" pitchFamily="2" charset="-122"/>
              </a:rPr>
              <a:t>Thanks</a:t>
            </a:r>
            <a:endParaRPr lang="zh-CN" altLang="en-US" sz="2400" dirty="0">
              <a:latin typeface="叶根友特楷简体" panose="02010601030101010101" pitchFamily="2" charset="-122"/>
              <a:ea typeface="叶根友特楷简体" panose="02010601030101010101" pitchFamily="2" charset="-122"/>
            </a:endParaRPr>
          </a:p>
        </p:txBody>
      </p:sp>
      <p:pic>
        <p:nvPicPr>
          <p:cNvPr id="10" name="图片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88485" y="2866902"/>
            <a:ext cx="918875" cy="485288"/>
          </a:xfrm>
          <a:prstGeom prst="rect">
            <a:avLst/>
          </a:prstGeom>
        </p:spPr>
      </p:pic>
      <p:pic>
        <p:nvPicPr>
          <p:cNvPr id="4" name="图片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0263" y="2921049"/>
            <a:ext cx="3309938" cy="2728540"/>
          </a:xfrm>
          <a:prstGeom prst="rect">
            <a:avLst/>
          </a:prstGeom>
        </p:spPr>
      </p:pic>
      <p:pic>
        <p:nvPicPr>
          <p:cNvPr id="5" name="图片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7434" y="0"/>
            <a:ext cx="1935138" cy="1529557"/>
          </a:xfrm>
          <a:prstGeom prst="rect">
            <a:avLst/>
          </a:prstGeom>
        </p:spPr>
      </p:pic>
      <p:pic>
        <p:nvPicPr>
          <p:cNvPr id="6" name="图片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223945" y="2355726"/>
            <a:ext cx="4337094" cy="3575274"/>
          </a:xfrm>
          <a:prstGeom prst="rect">
            <a:avLst/>
          </a:prstGeom>
        </p:spPr>
      </p:pic>
      <p:pic>
        <p:nvPicPr>
          <p:cNvPr id="7" name="图片 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668997" y="1977281"/>
            <a:ext cx="1475003" cy="2074335"/>
          </a:xfrm>
          <a:prstGeom prst="rect">
            <a:avLst/>
          </a:prstGeom>
        </p:spPr>
      </p:pic>
    </p:spTree>
    <p:extLst>
      <p:ext uri="{BB962C8B-B14F-4D97-AF65-F5344CB8AC3E}">
        <p14:creationId xmlns:p14="http://schemas.microsoft.com/office/powerpoint/2010/main" val="4279256695"/>
      </p:ext>
    </p:extLst>
  </p:cSld>
  <p:clrMapOvr>
    <a:masterClrMapping/>
  </p:clrMapOvr>
  <mc:AlternateContent xmlns:mc="http://schemas.openxmlformats.org/markup-compatibility/2006" xmlns:p14="http://schemas.microsoft.com/office/powerpoint/2010/main">
    <mc:Choice Requires="p14">
      <p:transition spd="slow" p14:dur="4000" advClick="0" advTm="0">
        <p14:vortex dir="r"/>
      </p:transition>
    </mc:Choice>
    <mc:Fallback xmlns="">
      <p:transition spd="slow" advClick="0"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par>
                                <p:cTn id="14" presetID="10" presetClass="entr" presetSubtype="0" fill="hold"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par>
                          <p:cTn id="17" fill="hold">
                            <p:stCondLst>
                              <p:cond delay="500"/>
                            </p:stCondLst>
                            <p:childTnLst>
                              <p:par>
                                <p:cTn id="18" presetID="22" presetClass="entr" presetSubtype="8" fill="hold" nodeType="afterEffect">
                                  <p:stCondLst>
                                    <p:cond delay="0"/>
                                  </p:stCondLst>
                                  <p:childTnLst>
                                    <p:set>
                                      <p:cBhvr>
                                        <p:cTn id="19" dur="1" fill="hold">
                                          <p:stCondLst>
                                            <p:cond delay="0"/>
                                          </p:stCondLst>
                                        </p:cTn>
                                        <p:tgtEl>
                                          <p:spTgt spid="9">
                                            <p:txEl>
                                              <p:pRg st="0" end="0"/>
                                            </p:txEl>
                                          </p:spTgt>
                                        </p:tgtEl>
                                        <p:attrNameLst>
                                          <p:attrName>style.visibility</p:attrName>
                                        </p:attrNameLst>
                                      </p:cBhvr>
                                      <p:to>
                                        <p:strVal val="visible"/>
                                      </p:to>
                                    </p:set>
                                    <p:animEffect transition="in" filter="wipe(left)">
                                      <p:cBhvr>
                                        <p:cTn id="20" dur="1000"/>
                                        <p:tgtEl>
                                          <p:spTgt spid="9">
                                            <p:txEl>
                                              <p:pRg st="0" end="0"/>
                                            </p:txEl>
                                          </p:spTgt>
                                        </p:tgtEl>
                                      </p:cBhvr>
                                    </p:animEffect>
                                  </p:childTnLst>
                                </p:cTn>
                              </p:par>
                            </p:childTnLst>
                          </p:cTn>
                        </p:par>
                        <p:par>
                          <p:cTn id="21" fill="hold">
                            <p:stCondLst>
                              <p:cond delay="1500"/>
                            </p:stCondLst>
                            <p:childTnLst>
                              <p:par>
                                <p:cTn id="22" presetID="26" presetClass="emph" presetSubtype="0" fill="hold" grpId="0" nodeType="afterEffect">
                                  <p:stCondLst>
                                    <p:cond delay="0"/>
                                  </p:stCondLst>
                                  <p:childTnLst>
                                    <p:animEffect transition="out" filter="fade">
                                      <p:cBhvr>
                                        <p:cTn id="23" dur="500" tmFilter="0, 0; .2, .5; .8, .5; 1, 0"/>
                                        <p:tgtEl>
                                          <p:spTgt spid="9">
                                            <p:txEl>
                                              <p:pRg st="0" end="0"/>
                                            </p:txEl>
                                          </p:spTgt>
                                        </p:tgtEl>
                                      </p:cBhvr>
                                    </p:animEffect>
                                    <p:animScale>
                                      <p:cBhvr>
                                        <p:cTn id="24" dur="250" autoRev="1" fill="hold"/>
                                        <p:tgtEl>
                                          <p:spTgt spid="9">
                                            <p:txEl>
                                              <p:pRg st="0" end="0"/>
                                            </p:txEl>
                                          </p:spTgt>
                                        </p:tgtEl>
                                      </p:cBhvr>
                                      <p:by x="105000" y="105000"/>
                                    </p:animScale>
                                  </p:childTnLst>
                                </p:cTn>
                              </p:par>
                            </p:childTnLst>
                          </p:cTn>
                        </p:par>
                        <p:par>
                          <p:cTn id="25" fill="hold">
                            <p:stCondLst>
                              <p:cond delay="2000"/>
                            </p:stCondLst>
                            <p:childTnLst>
                              <p:par>
                                <p:cTn id="26" presetID="42" presetClass="entr" presetSubtype="0" fill="hold" nodeType="after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1000"/>
                                        <p:tgtEl>
                                          <p:spTgt spid="10"/>
                                        </p:tgtEl>
                                      </p:cBhvr>
                                    </p:animEffect>
                                    <p:anim calcmode="lin" valueType="num">
                                      <p:cBhvr>
                                        <p:cTn id="29" dur="1000" fill="hold"/>
                                        <p:tgtEl>
                                          <p:spTgt spid="10"/>
                                        </p:tgtEl>
                                        <p:attrNameLst>
                                          <p:attrName>ppt_x</p:attrName>
                                        </p:attrNameLst>
                                      </p:cBhvr>
                                      <p:tavLst>
                                        <p:tav tm="0">
                                          <p:val>
                                            <p:strVal val="#ppt_x"/>
                                          </p:val>
                                        </p:tav>
                                        <p:tav tm="100000">
                                          <p:val>
                                            <p:strVal val="#ppt_x"/>
                                          </p:val>
                                        </p:tav>
                                      </p:tavLst>
                                    </p:anim>
                                    <p:anim calcmode="lin" valueType="num">
                                      <p:cBhvr>
                                        <p:cTn id="3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allAtOnce"/>
    </p:bldLst>
  </p:timing>
</p:sld>
</file>

<file path=ppt/tags/tag1.xml><?xml version="1.0" encoding="utf-8"?>
<p:tagLst xmlns:a="http://schemas.openxmlformats.org/drawingml/2006/main" xmlns:r="http://schemas.openxmlformats.org/officeDocument/2006/relationships" xmlns:p="http://schemas.openxmlformats.org/presentationml/2006/main">
  <p:tag name="ISPRING_PRESENTATION_TITLE" val="PowerPoint 演示文稿"/>
</p:tagLst>
</file>

<file path=ppt/tags/tag2.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4553"/>
</p:tagLst>
</file>

<file path=ppt/tags/tag3.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4553"/>
</p:tagLst>
</file>

<file path=ppt/tags/tag4.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4553"/>
</p:tagLst>
</file>

<file path=ppt/tags/tag5.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4553"/>
</p:tagLst>
</file>

<file path=ppt/tags/tag6.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4553"/>
</p:tagLst>
</file>

<file path=ppt/tags/tag7.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4553"/>
</p:tagLst>
</file>

<file path=ppt/tags/tag8.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4553"/>
</p:tagLst>
</file>

<file path=ppt/tags/tag9.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4553"/>
</p:tagLst>
</file>

<file path=ppt/tags/tag10.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4553"/>
</p:tagLst>
</file>

<file path=ppt/tags/tag11.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4553"/>
</p:tagLst>
</file>

<file path=ppt/tags/tag12.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4553"/>
</p:tagLst>
</file>

<file path=ppt/tags/tag13.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4553"/>
</p:tagLst>
</file>

<file path=ppt/tags/tag14.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4553"/>
</p:tagLst>
</file>

<file path=ppt/tags/tag15.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4553"/>
</p:tagLst>
</file>

<file path=ppt/tags/tag16.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4553"/>
</p:tagLst>
</file>

<file path=ppt/tags/tag17.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4553"/>
</p:tagLst>
</file>

<file path=ppt/tags/tag18.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4553"/>
</p:tagLst>
</file>

<file path=ppt/tags/tag19.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4553"/>
</p:tagLst>
</file>

<file path=ppt/tags/tag20.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4553"/>
</p:tagLst>
</file>

<file path=ppt/tags/tag21.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184553"/>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1854</TotalTime>
  <Words>1943</Words>
  <Application>Microsoft Office PowerPoint</Application>
  <PresentationFormat>On-screen Show (16:9)</PresentationFormat>
  <Paragraphs>564</Paragraphs>
  <Slides>61</Slides>
  <Notes>2</Notes>
  <HiddenSlides>0</HiddenSlides>
  <MMClips>1</MMClips>
  <ScaleCrop>false</ScaleCrop>
  <HeadingPairs>
    <vt:vector size="6" baseType="variant">
      <vt:variant>
        <vt:lpstr>Fonts Used</vt:lpstr>
      </vt:variant>
      <vt:variant>
        <vt:i4>25</vt:i4>
      </vt:variant>
      <vt:variant>
        <vt:lpstr>Theme</vt:lpstr>
      </vt:variant>
      <vt:variant>
        <vt:i4>1</vt:i4>
      </vt:variant>
      <vt:variant>
        <vt:lpstr>Slide Titles</vt:lpstr>
      </vt:variant>
      <vt:variant>
        <vt:i4>61</vt:i4>
      </vt:variant>
    </vt:vector>
  </HeadingPairs>
  <TitlesOfParts>
    <vt:vector size="87" baseType="lpstr">
      <vt:lpstr>Adobe Kaiti Std R</vt:lpstr>
      <vt:lpstr>Aharoni</vt:lpstr>
      <vt:lpstr>Chinese Pinyin</vt:lpstr>
      <vt:lpstr>Chinese Pinyin New</vt:lpstr>
      <vt:lpstr>方正姚体</vt:lpstr>
      <vt:lpstr>KaiTi</vt:lpstr>
      <vt:lpstr>Kaiti SC</vt:lpstr>
      <vt:lpstr>楷体_GB2312</vt:lpstr>
      <vt:lpstr>微软雅黑</vt:lpstr>
      <vt:lpstr>MS PGothic</vt:lpstr>
      <vt:lpstr>SimHei</vt:lpstr>
      <vt:lpstr>SimHei</vt:lpstr>
      <vt:lpstr>SimSun</vt:lpstr>
      <vt:lpstr>SimSun</vt:lpstr>
      <vt:lpstr>华文行楷</vt:lpstr>
      <vt:lpstr>华文新魏</vt:lpstr>
      <vt:lpstr>幼圆</vt:lpstr>
      <vt:lpstr>叶根友特楷简体</vt:lpstr>
      <vt:lpstr>Arial</vt:lpstr>
      <vt:lpstr>Calibri</vt:lpstr>
      <vt:lpstr>Comic Sans MS</vt:lpstr>
      <vt:lpstr>Times New Roman</vt:lpstr>
      <vt:lpstr>Trebuchet MS</vt:lpstr>
      <vt:lpstr>Wingdings</vt:lpstr>
      <vt:lpstr>Wingdings 3</vt:lpstr>
      <vt:lpstr>Facet</vt:lpstr>
      <vt:lpstr>生存汉语 Survival Chinese</vt:lpstr>
      <vt:lpstr>PowerPoint Presentation</vt:lpstr>
      <vt:lpstr>Shopping Malls in Beijing </vt:lpstr>
      <vt:lpstr>PowerPoint Presentation</vt:lpstr>
      <vt:lpstr>PowerPoint Presentation</vt:lpstr>
      <vt:lpstr>PowerPoint Presentation</vt:lpstr>
      <vt:lpstr>PowerPoint Presentation</vt:lpstr>
      <vt:lpstr>Nánluógǔ xiàng 南锣鼓巷</vt:lpstr>
      <vt:lpstr>三里屯 （Sānlǐtún) It currently houses many bars and clubs popular with both locals and foreigners as well as international brand-name stores such as Uniqlo, American Apparel, Apple Inc. and Adidas. It is notable for housing the largest Adidas store in the world. In recent years, the Taikoo Li Sanlitun (三里屯太古里) shopping mall has become a popular destination for locals and foreigners alike. </vt:lpstr>
      <vt:lpstr>PowerPoint Presentation</vt:lpstr>
      <vt:lpstr>Online Shopping</vt:lpstr>
      <vt:lpstr>Mobile Payment</vt:lpstr>
      <vt:lpstr>Zhīfùbǎo 支付宝 Alipay</vt:lpstr>
      <vt:lpstr>How widely used</vt:lpstr>
      <vt:lpstr>Wēixìn微信        Wechat Functions  </vt:lpstr>
      <vt:lpstr>biǎoqíng bāo表情包 Expression pack/emoji pack</vt:lpstr>
      <vt:lpstr>App store-----Weixin----download</vt:lpstr>
      <vt:lpstr>PowerPoint Presentation</vt:lpstr>
      <vt:lpstr>How to find---An amazing app or meituan.com  </vt:lpstr>
      <vt:lpstr>PowerPoint Presentation</vt:lpstr>
      <vt:lpstr>PowerPoint Presentation</vt:lpstr>
      <vt:lpstr>PowerPoint Presentation</vt:lpstr>
      <vt:lpstr>PowerPoint Presentation</vt:lpstr>
      <vt:lpstr>生词 new words</vt:lpstr>
      <vt:lpstr>PowerPoint Presentation</vt:lpstr>
      <vt:lpstr>PowerPoint Presentation</vt:lpstr>
      <vt:lpstr>总结 summary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can you buy with this money？ </vt:lpstr>
      <vt:lpstr>PowerPoint Presentation</vt:lpstr>
      <vt:lpstr>PowerPoint Presentation</vt:lpstr>
      <vt:lpstr>PowerPoint Presentation</vt:lpstr>
      <vt:lpstr>Conversation</vt:lpstr>
      <vt:lpstr>PowerPoint Presentation</vt:lpstr>
      <vt:lpstr>声母（initials）</vt:lpstr>
      <vt:lpstr>韵母（finals）</vt:lpstr>
      <vt:lpstr>PowerPoint Presentation</vt:lpstr>
      <vt:lpstr>PowerPoint Presentation</vt:lpstr>
    </vt:vector>
  </TitlesOfParts>
  <Company>微软中国</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ddd</dc:creator>
  <cp:lastModifiedBy>Jing Quan</cp:lastModifiedBy>
  <cp:revision>108</cp:revision>
  <dcterms:created xsi:type="dcterms:W3CDTF">2014-05-16T12:33:05Z</dcterms:created>
  <dcterms:modified xsi:type="dcterms:W3CDTF">2019-02-18T15:40:48Z</dcterms:modified>
</cp:coreProperties>
</file>