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2D4EB-BF4E-4C9E-A837-AB792C48BF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2C2244-4F15-49D1-9F5C-0D5E4A6232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C2686-6B07-498F-9920-F4580B753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DB6A1-C705-4DB1-A57E-4BE67C4AB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8C3DF8-86FA-4389-8508-A41EBEAC0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080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52133-8F88-47D9-9BB6-017A8CAE1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5C6BE-9EBC-46AF-A7B2-61F3A0B8D4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E4D79-6903-459B-A00C-E89318D04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C134D1-9BA3-469A-A7CD-72077C3A5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B9B487-F5A8-43EB-B2E1-D30FC56C3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990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F45E2-F08C-468C-B691-7C645A8E2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2B20A6-66CD-4DF5-A2CC-68E6A44462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AFCC0B-C608-416D-BC5F-1A2E9B133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B1725-F11B-4D0C-AAFF-ADAF8551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98DD5B-CFD4-43FE-9527-1C1CFFAEE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602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9E70D-366C-41D8-8B1D-28E61D5F1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8A27F-9BF8-4645-85CA-37B5DDEAC6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77E9B5-E221-4ABA-B40F-CB3C73E8D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759D0F-7A56-4E75-AEA5-559FE512C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5EF63-99F5-465E-9C2A-3837CEC27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C69C22-95B9-4E2E-BF0F-12F07B58E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692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7FC03-E67B-401C-82AD-DF5A42EA2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DBFEEE-6651-4736-90FD-5DCFE853EF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2FBD4E-A367-482B-9449-871244BC8A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66EA5F-CEDD-42E9-832D-2B1835E497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6DF0-499A-43AA-9BF3-5AC4D814F2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1DE773-14D4-4194-9AF5-D034BC214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353D5B-E0E1-4D83-9D7E-FCE846851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C9AFB3-E8F4-4EB0-81AD-A43134A0B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256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564C8-25E0-4604-9BDF-17C8F2902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D54893-C23C-4E24-B67E-99A1C2B70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3D808C-D79C-4402-9B0D-49973D569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A5A310-10B8-4C85-95EF-0FBF40E16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072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83B821-39F3-42EE-8941-28DE11EE4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137DA9-5847-4E36-9104-769766F39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B4F143-C47B-4467-AF98-161CE0DC6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07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3A6AC-4BF9-4F5E-A76D-560CB993E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92001-0AA7-4F3E-82CE-FFD5E1350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565EE8-8A53-45A3-A049-D554956FFE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428C26-9790-4AE6-B523-7E29FA402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C66722-C734-4007-9657-01FBEA247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53AE4E-1EBC-494D-9CD8-AEB96D34F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776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365DF-9149-470D-A9F7-B0B73E7C0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D80BF2-595F-4BA8-9E5C-D7B5B6972A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21AB7E-3E52-41AE-A0A2-C4CAF77C34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EFC6DA-EB17-4ECB-90B7-CBDD12B12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91ADDA-0474-4A99-B10E-29B30CAC8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40B54E-514F-4581-A2E4-8998189D8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272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EB1BE-F5DF-4D40-8991-8A192DACC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93C707-0483-4397-8A56-9F990B5F08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03A97-C041-4805-8C66-38BDBFDD6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FEBFB-4353-46CD-9C73-E1A2FC911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ED1C5-1405-41C8-ABE9-3D6BE62F9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429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2C4BCB-040C-4FF0-9351-FC619C911F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C5D2DD-B195-4FF1-92CA-9B8734E5FE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71BA6-BDA0-4015-9AE8-7A0C4BFF3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188F75-6105-4BB1-8805-F43B7803E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1E6406-6060-4172-9E01-98E49D7A8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96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284850-C17E-43DA-894C-38D2D2DCB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4BD3B7-6391-4A1B-806A-81590D0E89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3871A-9350-4502-8AD1-EFE178C40A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6780CA-3AAA-4235-97A8-1C95846ABD5A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83193-9C28-43E8-8779-E2AACD88B3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B69C6-9CD8-44F9-BA84-127DD2D2DE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A05DE-BAFA-4C76-B7B9-EA47A8310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455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A9894-94A9-4C97-AB7D-FF5D833DFA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US" sz="5600"/>
              <a:t>Ernest Jones’ Psychoanalysis of Hamlet</a:t>
            </a:r>
            <a:endParaRPr lang="en-GB" sz="5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AC3511-1CA7-42CF-94D2-799BBD39D4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US" sz="2000"/>
              <a:t>By Bethany Townsend</a:t>
            </a:r>
            <a:endParaRPr lang="en-GB" sz="20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erson wearing a costume&#10;&#10;Description automatically generated">
            <a:extLst>
              <a:ext uri="{FF2B5EF4-FFF2-40B4-BE49-F238E27FC236}">
                <a16:creationId xmlns:a16="http://schemas.microsoft.com/office/drawing/2014/main" id="{6862F92F-1030-4C42-9CDF-17EA915877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62" b="16371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34907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cup, photo, old, black&#10;&#10;Description automatically generated">
            <a:extLst>
              <a:ext uri="{FF2B5EF4-FFF2-40B4-BE49-F238E27FC236}">
                <a16:creationId xmlns:a16="http://schemas.microsoft.com/office/drawing/2014/main" id="{96C8FD4C-A1DD-4C56-8D7A-B7DC48FFF9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20" b="1651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C106B-EBBA-427E-88F9-87B5E99D7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Did Hamlet have an Oedipus Complex?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9104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9DA96-DF60-4D07-B4AC-5C5921865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Repressed Infant Fantasies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screen shot of a person&#10;&#10;Description automatically generated">
            <a:extLst>
              <a:ext uri="{FF2B5EF4-FFF2-40B4-BE49-F238E27FC236}">
                <a16:creationId xmlns:a16="http://schemas.microsoft.com/office/drawing/2014/main" id="{6F87C1C4-9528-4F25-BF70-064B4CA77D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77" r="26613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63161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337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824F0-87CC-4D1B-B791-FA923F479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Is Hamlet Disgusted By His Mother?</a:t>
            </a:r>
            <a:endParaRPr lang="en-GB" sz="3600">
              <a:solidFill>
                <a:srgbClr val="FFFFFF"/>
              </a:solidFill>
            </a:endParaRPr>
          </a:p>
        </p:txBody>
      </p:sp>
      <p:sp>
        <p:nvSpPr>
          <p:cNvPr id="14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earing a costume&#10;&#10;Description automatically generated">
            <a:extLst>
              <a:ext uri="{FF2B5EF4-FFF2-40B4-BE49-F238E27FC236}">
                <a16:creationId xmlns:a16="http://schemas.microsoft.com/office/drawing/2014/main" id="{78F34C29-EF6B-44E4-B205-222884E00C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200" b="-2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88056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F9F8D-2EB8-44CA-81EB-1900A68E6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/>
              <a:t>Does Ernest Jones tie up the loose ends left by other critics?</a:t>
            </a:r>
          </a:p>
        </p:txBody>
      </p:sp>
      <p:sp>
        <p:nvSpPr>
          <p:cNvPr id="21" name="Freeform: Shape 8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E613B715-9877-4D14-B956-4630BDE5E5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53" b="23903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563146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vintage photo of a person&#10;&#10;Description automatically generated">
            <a:extLst>
              <a:ext uri="{FF2B5EF4-FFF2-40B4-BE49-F238E27FC236}">
                <a16:creationId xmlns:a16="http://schemas.microsoft.com/office/drawing/2014/main" id="{D49C0075-029E-43E1-B66E-986DB5E0D4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14" b="146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BA2FA-9672-4AE9-B9C3-F79C5D17C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Was Hamlet Given Enough Time To Grieve?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7922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ater next to the ocean&#10;&#10;Description automatically generated">
            <a:extLst>
              <a:ext uri="{FF2B5EF4-FFF2-40B4-BE49-F238E27FC236}">
                <a16:creationId xmlns:a16="http://schemas.microsoft.com/office/drawing/2014/main" id="{4DD1963D-7159-432F-95E2-3D1BB0CCB1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55" b="104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73398-D5F9-4172-8755-72725DD0F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 dirty="0"/>
              <a:t>Why using Psychoanalysis on Fictional Characters Is Good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007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EB31E-1F10-45DA-89B2-CEAC0564F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dirty="0"/>
              <a:t>The Bad Parts of Using Psychoanalysis on Fiction Characters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drawing of a person&#10;&#10;Description automatically generated">
            <a:extLst>
              <a:ext uri="{FF2B5EF4-FFF2-40B4-BE49-F238E27FC236}">
                <a16:creationId xmlns:a16="http://schemas.microsoft.com/office/drawing/2014/main" id="{0E379205-DA65-4FA7-AB32-C0EEE3DED6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3178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23364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EDCFF-C4F2-4D3E-8BA1-C0F7C145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34025"/>
            <a:ext cx="10515600" cy="822326"/>
          </a:xfrm>
        </p:spPr>
        <p:txBody>
          <a:bodyPr>
            <a:normAutofit/>
          </a:bodyPr>
          <a:lstStyle/>
          <a:p>
            <a:pPr algn="ctr"/>
            <a:r>
              <a:rPr lang="en-US"/>
              <a:t>My Final Thoughts / Opinion?</a:t>
            </a:r>
            <a:endParaRPr lang="en-GB"/>
          </a:p>
        </p:txBody>
      </p:sp>
      <p:pic>
        <p:nvPicPr>
          <p:cNvPr id="4" name="Picture 3" descr="A person wearing a suit and hat&#10;&#10;Description automatically generated">
            <a:extLst>
              <a:ext uri="{FF2B5EF4-FFF2-40B4-BE49-F238E27FC236}">
                <a16:creationId xmlns:a16="http://schemas.microsoft.com/office/drawing/2014/main" id="{5D23E28F-F455-44E6-8F9B-A9DABCBEE6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1" b="19219"/>
          <a:stretch/>
        </p:blipFill>
        <p:spPr>
          <a:xfrm>
            <a:off x="20" y="10"/>
            <a:ext cx="12191980" cy="5395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471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2727</TotalTime>
  <Words>70</Words>
  <Application>Microsoft Office PowerPoint</Application>
  <PresentationFormat>Widescreen</PresentationFormat>
  <Paragraphs>10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Ernest Jones’ Psychoanalysis of Hamlet</vt:lpstr>
      <vt:lpstr>Did Hamlet have an Oedipus Complex?</vt:lpstr>
      <vt:lpstr>Repressed Infant Fantasies </vt:lpstr>
      <vt:lpstr>Is Hamlet Disgusted By His Mother?</vt:lpstr>
      <vt:lpstr>Does Ernest Jones tie up the loose ends left by other critics?</vt:lpstr>
      <vt:lpstr>Was Hamlet Given Enough Time To Grieve? </vt:lpstr>
      <vt:lpstr>Why using Psychoanalysis on Fictional Characters Is Good</vt:lpstr>
      <vt:lpstr>The Bad Parts of Using Psychoanalysis on Fiction Characters </vt:lpstr>
      <vt:lpstr>My Final Thoughts / Opinion?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Ernest Jones’ Psychoanalysis of Hamlet</dc:title>
  <dc:creator>Asus</dc:creator>
  <cp:lastModifiedBy>Asus</cp:lastModifiedBy>
  <cp:revision>1</cp:revision>
  <dcterms:created xsi:type="dcterms:W3CDTF">2020-01-13T17:18:02Z</dcterms:created>
  <dcterms:modified xsi:type="dcterms:W3CDTF">2020-01-15T14:45:20Z</dcterms:modified>
</cp:coreProperties>
</file>