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257" r:id="rId4"/>
    <p:sldId id="258" r:id="rId5"/>
    <p:sldId id="259" r:id="rId6"/>
    <p:sldId id="260" r:id="rId7"/>
    <p:sldId id="261" r:id="rId8"/>
    <p:sldId id="286" r:id="rId9"/>
    <p:sldId id="287" r:id="rId10"/>
    <p:sldId id="262" r:id="rId11"/>
    <p:sldId id="263" r:id="rId12"/>
    <p:sldId id="264" r:id="rId13"/>
    <p:sldId id="300" r:id="rId14"/>
    <p:sldId id="265" r:id="rId15"/>
    <p:sldId id="266" r:id="rId16"/>
    <p:sldId id="267" r:id="rId17"/>
    <p:sldId id="268" r:id="rId18"/>
    <p:sldId id="306" r:id="rId19"/>
    <p:sldId id="307" r:id="rId20"/>
    <p:sldId id="308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F20F1F-88DF-4EA7-A8B1-203878D920FE}" v="64" dt="2025-02-04T12:55:48.3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7" d="100"/>
          <a:sy n="97" d="100"/>
        </p:scale>
        <p:origin x="93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C52CA74E-0C15-413A-92B8-0177C7D01ECF}"/>
    <pc:docChg chg="modSld">
      <pc:chgData name="Efua Adams" userId="03cc8a34b628f8aa" providerId="LiveId" clId="{C52CA74E-0C15-413A-92B8-0177C7D01ECF}" dt="2024-09-29T17:38:29.876" v="3" actId="20577"/>
      <pc:docMkLst>
        <pc:docMk/>
      </pc:docMkLst>
      <pc:sldChg chg="modSp mod">
        <pc:chgData name="Efua Adams" userId="03cc8a34b628f8aa" providerId="LiveId" clId="{C52CA74E-0C15-413A-92B8-0177C7D01ECF}" dt="2024-09-29T17:38:29.876" v="3" actId="20577"/>
        <pc:sldMkLst>
          <pc:docMk/>
          <pc:sldMk cId="0" sldId="277"/>
        </pc:sldMkLst>
      </pc:sldChg>
    </pc:docChg>
  </pc:docChgLst>
  <pc:docChgLst>
    <pc:chgData name="Vasilios Tavlaridis" userId="cf0f3e73-e183-4ecf-9d20-cf90aae84965" providerId="ADAL" clId="{F6F20F1F-88DF-4EA7-A8B1-203878D920FE}"/>
    <pc:docChg chg="addSld delSld modSld">
      <pc:chgData name="Vasilios Tavlaridis" userId="cf0f3e73-e183-4ecf-9d20-cf90aae84965" providerId="ADAL" clId="{F6F20F1F-88DF-4EA7-A8B1-203878D920FE}" dt="2025-02-04T12:55:48.327" v="142" actId="1076"/>
      <pc:docMkLst>
        <pc:docMk/>
      </pc:docMkLst>
      <pc:sldChg chg="modSp">
        <pc:chgData name="Vasilios Tavlaridis" userId="cf0f3e73-e183-4ecf-9d20-cf90aae84965" providerId="ADAL" clId="{F6F20F1F-88DF-4EA7-A8B1-203878D920FE}" dt="2025-02-04T12:50:53.064" v="53" actId="14100"/>
        <pc:sldMkLst>
          <pc:docMk/>
          <pc:sldMk cId="624680227" sldId="268"/>
        </pc:sldMkLst>
        <pc:spChg chg="mod">
          <ac:chgData name="Vasilios Tavlaridis" userId="cf0f3e73-e183-4ecf-9d20-cf90aae84965" providerId="ADAL" clId="{F6F20F1F-88DF-4EA7-A8B1-203878D920FE}" dt="2025-02-04T12:50:53.064" v="53" actId="14100"/>
          <ac:spMkLst>
            <pc:docMk/>
            <pc:sldMk cId="624680227" sldId="268"/>
            <ac:spMk id="2" creationId="{00000000-0000-0000-0000-000000000000}"/>
          </ac:spMkLst>
        </pc:spChg>
      </pc:sldChg>
      <pc:sldChg chg="del">
        <pc:chgData name="Vasilios Tavlaridis" userId="cf0f3e73-e183-4ecf-9d20-cf90aae84965" providerId="ADAL" clId="{F6F20F1F-88DF-4EA7-A8B1-203878D920FE}" dt="2025-02-04T12:49:18.491" v="42" actId="47"/>
        <pc:sldMkLst>
          <pc:docMk/>
          <pc:sldMk cId="615870751" sldId="269"/>
        </pc:sldMkLst>
      </pc:sldChg>
      <pc:sldChg chg="modSp mod">
        <pc:chgData name="Vasilios Tavlaridis" userId="cf0f3e73-e183-4ecf-9d20-cf90aae84965" providerId="ADAL" clId="{F6F20F1F-88DF-4EA7-A8B1-203878D920FE}" dt="2025-02-04T12:53:33.386" v="117" actId="20577"/>
        <pc:sldMkLst>
          <pc:docMk/>
          <pc:sldMk cId="0" sldId="277"/>
        </pc:sldMkLst>
        <pc:spChg chg="mod">
          <ac:chgData name="Vasilios Tavlaridis" userId="cf0f3e73-e183-4ecf-9d20-cf90aae84965" providerId="ADAL" clId="{F6F20F1F-88DF-4EA7-A8B1-203878D920FE}" dt="2025-02-04T12:53:33.386" v="11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Vasilios Tavlaridis" userId="cf0f3e73-e183-4ecf-9d20-cf90aae84965" providerId="ADAL" clId="{F6F20F1F-88DF-4EA7-A8B1-203878D920FE}" dt="2025-02-04T12:53:05.368" v="72" actId="255"/>
        <pc:sldMkLst>
          <pc:docMk/>
          <pc:sldMk cId="2203479995" sldId="278"/>
        </pc:sldMkLst>
        <pc:spChg chg="mod">
          <ac:chgData name="Vasilios Tavlaridis" userId="cf0f3e73-e183-4ecf-9d20-cf90aae84965" providerId="ADAL" clId="{F6F20F1F-88DF-4EA7-A8B1-203878D920FE}" dt="2025-02-04T12:53:05.368" v="72" actId="255"/>
          <ac:spMkLst>
            <pc:docMk/>
            <pc:sldMk cId="2203479995" sldId="278"/>
            <ac:spMk id="2" creationId="{A39EE3A5-939E-453A-8481-79D7B98D5C97}"/>
          </ac:spMkLst>
        </pc:spChg>
      </pc:sldChg>
      <pc:sldChg chg="del">
        <pc:chgData name="Vasilios Tavlaridis" userId="cf0f3e73-e183-4ecf-9d20-cf90aae84965" providerId="ADAL" clId="{F6F20F1F-88DF-4EA7-A8B1-203878D920FE}" dt="2025-02-04T12:20:32.498" v="0" actId="47"/>
        <pc:sldMkLst>
          <pc:docMk/>
          <pc:sldMk cId="2231598803" sldId="279"/>
        </pc:sldMkLst>
      </pc:sldChg>
      <pc:sldChg chg="del">
        <pc:chgData name="Vasilios Tavlaridis" userId="cf0f3e73-e183-4ecf-9d20-cf90aae84965" providerId="ADAL" clId="{F6F20F1F-88DF-4EA7-A8B1-203878D920FE}" dt="2025-02-04T12:20:48.833" v="1" actId="2696"/>
        <pc:sldMkLst>
          <pc:docMk/>
          <pc:sldMk cId="775025993" sldId="280"/>
        </pc:sldMkLst>
      </pc:sldChg>
      <pc:sldChg chg="del">
        <pc:chgData name="Vasilios Tavlaridis" userId="cf0f3e73-e183-4ecf-9d20-cf90aae84965" providerId="ADAL" clId="{F6F20F1F-88DF-4EA7-A8B1-203878D920FE}" dt="2025-02-04T12:20:48.833" v="1" actId="2696"/>
        <pc:sldMkLst>
          <pc:docMk/>
          <pc:sldMk cId="1739249799" sldId="281"/>
        </pc:sldMkLst>
      </pc:sldChg>
      <pc:sldChg chg="del">
        <pc:chgData name="Vasilios Tavlaridis" userId="cf0f3e73-e183-4ecf-9d20-cf90aae84965" providerId="ADAL" clId="{F6F20F1F-88DF-4EA7-A8B1-203878D920FE}" dt="2025-02-04T12:20:48.833" v="1" actId="2696"/>
        <pc:sldMkLst>
          <pc:docMk/>
          <pc:sldMk cId="1367954413" sldId="282"/>
        </pc:sldMkLst>
      </pc:sldChg>
      <pc:sldChg chg="del">
        <pc:chgData name="Vasilios Tavlaridis" userId="cf0f3e73-e183-4ecf-9d20-cf90aae84965" providerId="ADAL" clId="{F6F20F1F-88DF-4EA7-A8B1-203878D920FE}" dt="2025-02-04T12:20:48.833" v="1" actId="2696"/>
        <pc:sldMkLst>
          <pc:docMk/>
          <pc:sldMk cId="1032364669" sldId="283"/>
        </pc:sldMkLst>
      </pc:sldChg>
      <pc:sldChg chg="del">
        <pc:chgData name="Vasilios Tavlaridis" userId="cf0f3e73-e183-4ecf-9d20-cf90aae84965" providerId="ADAL" clId="{F6F20F1F-88DF-4EA7-A8B1-203878D920FE}" dt="2025-02-04T12:49:12.209" v="40" actId="47"/>
        <pc:sldMkLst>
          <pc:docMk/>
          <pc:sldMk cId="3056859831" sldId="284"/>
        </pc:sldMkLst>
      </pc:sldChg>
      <pc:sldChg chg="del">
        <pc:chgData name="Vasilios Tavlaridis" userId="cf0f3e73-e183-4ecf-9d20-cf90aae84965" providerId="ADAL" clId="{F6F20F1F-88DF-4EA7-A8B1-203878D920FE}" dt="2025-02-04T12:49:14.090" v="41" actId="47"/>
        <pc:sldMkLst>
          <pc:docMk/>
          <pc:sldMk cId="2688569422" sldId="285"/>
        </pc:sldMkLst>
      </pc:sldChg>
      <pc:sldChg chg="addSp delSp modSp mod">
        <pc:chgData name="Vasilios Tavlaridis" userId="cf0f3e73-e183-4ecf-9d20-cf90aae84965" providerId="ADAL" clId="{F6F20F1F-88DF-4EA7-A8B1-203878D920FE}" dt="2025-02-04T12:22:09.749" v="13" actId="14100"/>
        <pc:sldMkLst>
          <pc:docMk/>
          <pc:sldMk cId="1642869500" sldId="286"/>
        </pc:sldMkLst>
        <pc:spChg chg="mod">
          <ac:chgData name="Vasilios Tavlaridis" userId="cf0f3e73-e183-4ecf-9d20-cf90aae84965" providerId="ADAL" clId="{F6F20F1F-88DF-4EA7-A8B1-203878D920FE}" dt="2025-02-04T12:21:05.829" v="4" actId="14100"/>
          <ac:spMkLst>
            <pc:docMk/>
            <pc:sldMk cId="1642869500" sldId="286"/>
            <ac:spMk id="2" creationId="{CE2C3E18-FD8F-4674-539E-34FE15089536}"/>
          </ac:spMkLst>
        </pc:spChg>
        <pc:spChg chg="del">
          <ac:chgData name="Vasilios Tavlaridis" userId="cf0f3e73-e183-4ecf-9d20-cf90aae84965" providerId="ADAL" clId="{F6F20F1F-88DF-4EA7-A8B1-203878D920FE}" dt="2025-02-04T12:21:08.800" v="5" actId="478"/>
          <ac:spMkLst>
            <pc:docMk/>
            <pc:sldMk cId="1642869500" sldId="286"/>
            <ac:spMk id="3" creationId="{EFA18537-BAFA-7E54-A48E-B1F6C5522EAC}"/>
          </ac:spMkLst>
        </pc:spChg>
        <pc:spChg chg="add del mod">
          <ac:chgData name="Vasilios Tavlaridis" userId="cf0f3e73-e183-4ecf-9d20-cf90aae84965" providerId="ADAL" clId="{F6F20F1F-88DF-4EA7-A8B1-203878D920FE}" dt="2025-02-04T12:21:11.160" v="6" actId="478"/>
          <ac:spMkLst>
            <pc:docMk/>
            <pc:sldMk cId="1642869500" sldId="286"/>
            <ac:spMk id="6" creationId="{1688D8A4-DAD4-E30A-609F-418F79E9AD1C}"/>
          </ac:spMkLst>
        </pc:spChg>
        <pc:picChg chg="add mod">
          <ac:chgData name="Vasilios Tavlaridis" userId="cf0f3e73-e183-4ecf-9d20-cf90aae84965" providerId="ADAL" clId="{F6F20F1F-88DF-4EA7-A8B1-203878D920FE}" dt="2025-02-04T12:22:09.749" v="13" actId="14100"/>
          <ac:picMkLst>
            <pc:docMk/>
            <pc:sldMk cId="1642869500" sldId="286"/>
            <ac:picMk id="7" creationId="{4E4712B9-5546-A52F-3895-E6E23D9B8231}"/>
          </ac:picMkLst>
        </pc:picChg>
      </pc:sldChg>
      <pc:sldChg chg="addSp delSp modSp add mod modAnim">
        <pc:chgData name="Vasilios Tavlaridis" userId="cf0f3e73-e183-4ecf-9d20-cf90aae84965" providerId="ADAL" clId="{F6F20F1F-88DF-4EA7-A8B1-203878D920FE}" dt="2025-02-04T12:24:28.011" v="38" actId="20577"/>
        <pc:sldMkLst>
          <pc:docMk/>
          <pc:sldMk cId="2852884134" sldId="287"/>
        </pc:sldMkLst>
        <pc:spChg chg="add mod">
          <ac:chgData name="Vasilios Tavlaridis" userId="cf0f3e73-e183-4ecf-9d20-cf90aae84965" providerId="ADAL" clId="{F6F20F1F-88DF-4EA7-A8B1-203878D920FE}" dt="2025-02-04T12:24:28.011" v="38" actId="20577"/>
          <ac:spMkLst>
            <pc:docMk/>
            <pc:sldMk cId="2852884134" sldId="287"/>
            <ac:spMk id="3" creationId="{79C36C55-CD54-C5FE-34B5-6E4F017C486C}"/>
          </ac:spMkLst>
        </pc:spChg>
        <pc:picChg chg="del">
          <ac:chgData name="Vasilios Tavlaridis" userId="cf0f3e73-e183-4ecf-9d20-cf90aae84965" providerId="ADAL" clId="{F6F20F1F-88DF-4EA7-A8B1-203878D920FE}" dt="2025-02-04T12:22:51.991" v="15" actId="478"/>
          <ac:picMkLst>
            <pc:docMk/>
            <pc:sldMk cId="2852884134" sldId="287"/>
            <ac:picMk id="7" creationId="{400E77D9-FD8D-CFF8-F5BF-BB2903218D9A}"/>
          </ac:picMkLst>
        </pc:picChg>
      </pc:sldChg>
      <pc:sldChg chg="modSp mod">
        <pc:chgData name="Vasilios Tavlaridis" userId="cf0f3e73-e183-4ecf-9d20-cf90aae84965" providerId="ADAL" clId="{F6F20F1F-88DF-4EA7-A8B1-203878D920FE}" dt="2025-02-04T12:48:55.676" v="39" actId="122"/>
        <pc:sldMkLst>
          <pc:docMk/>
          <pc:sldMk cId="0" sldId="300"/>
        </pc:sldMkLst>
        <pc:spChg chg="mod">
          <ac:chgData name="Vasilios Tavlaridis" userId="cf0f3e73-e183-4ecf-9d20-cf90aae84965" providerId="ADAL" clId="{F6F20F1F-88DF-4EA7-A8B1-203878D920FE}" dt="2025-02-04T12:48:55.676" v="39" actId="122"/>
          <ac:spMkLst>
            <pc:docMk/>
            <pc:sldMk cId="0" sldId="300"/>
            <ac:spMk id="59394" creationId="{2B728D68-A98A-A598-209E-1680061D3D57}"/>
          </ac:spMkLst>
        </pc:spChg>
      </pc:sldChg>
      <pc:sldChg chg="modSp mod">
        <pc:chgData name="Vasilios Tavlaridis" userId="cf0f3e73-e183-4ecf-9d20-cf90aae84965" providerId="ADAL" clId="{F6F20F1F-88DF-4EA7-A8B1-203878D920FE}" dt="2025-02-04T12:51:17.268" v="57" actId="208"/>
        <pc:sldMkLst>
          <pc:docMk/>
          <pc:sldMk cId="0" sldId="306"/>
        </pc:sldMkLst>
        <pc:spChg chg="mod">
          <ac:chgData name="Vasilios Tavlaridis" userId="cf0f3e73-e183-4ecf-9d20-cf90aae84965" providerId="ADAL" clId="{F6F20F1F-88DF-4EA7-A8B1-203878D920FE}" dt="2025-02-04T12:51:17.268" v="57" actId="208"/>
          <ac:spMkLst>
            <pc:docMk/>
            <pc:sldMk cId="0" sldId="306"/>
            <ac:spMk id="65538" creationId="{C6B7A01F-EBF1-4304-7E80-A3BB5ED5A47E}"/>
          </ac:spMkLst>
        </pc:spChg>
        <pc:spChg chg="mod">
          <ac:chgData name="Vasilios Tavlaridis" userId="cf0f3e73-e183-4ecf-9d20-cf90aae84965" providerId="ADAL" clId="{F6F20F1F-88DF-4EA7-A8B1-203878D920FE}" dt="2025-02-04T12:50:37.713" v="50" actId="14100"/>
          <ac:spMkLst>
            <pc:docMk/>
            <pc:sldMk cId="0" sldId="306"/>
            <ac:spMk id="65539" creationId="{922B9217-CAE1-A89D-45DF-3ADE5F5FFBA3}"/>
          </ac:spMkLst>
        </pc:spChg>
        <pc:picChg chg="mod">
          <ac:chgData name="Vasilios Tavlaridis" userId="cf0f3e73-e183-4ecf-9d20-cf90aae84965" providerId="ADAL" clId="{F6F20F1F-88DF-4EA7-A8B1-203878D920FE}" dt="2025-02-04T12:50:28.859" v="47" actId="1076"/>
          <ac:picMkLst>
            <pc:docMk/>
            <pc:sldMk cId="0" sldId="306"/>
            <ac:picMk id="65540" creationId="{E33514AA-5CD7-EC04-9722-09B8C9A8E587}"/>
          </ac:picMkLst>
        </pc:picChg>
      </pc:sldChg>
      <pc:sldChg chg="modSp mod">
        <pc:chgData name="Vasilios Tavlaridis" userId="cf0f3e73-e183-4ecf-9d20-cf90aae84965" providerId="ADAL" clId="{F6F20F1F-88DF-4EA7-A8B1-203878D920FE}" dt="2025-02-04T12:52:44.801" v="70" actId="14100"/>
        <pc:sldMkLst>
          <pc:docMk/>
          <pc:sldMk cId="0" sldId="307"/>
        </pc:sldMkLst>
        <pc:spChg chg="mod">
          <ac:chgData name="Vasilios Tavlaridis" userId="cf0f3e73-e183-4ecf-9d20-cf90aae84965" providerId="ADAL" clId="{F6F20F1F-88DF-4EA7-A8B1-203878D920FE}" dt="2025-02-04T12:52:08.968" v="65" actId="14100"/>
          <ac:spMkLst>
            <pc:docMk/>
            <pc:sldMk cId="0" sldId="307"/>
            <ac:spMk id="66562" creationId="{B893B882-A5B2-7C99-81F6-92055C27B536}"/>
          </ac:spMkLst>
        </pc:spChg>
        <pc:spChg chg="mod">
          <ac:chgData name="Vasilios Tavlaridis" userId="cf0f3e73-e183-4ecf-9d20-cf90aae84965" providerId="ADAL" clId="{F6F20F1F-88DF-4EA7-A8B1-203878D920FE}" dt="2025-02-04T12:52:44.801" v="70" actId="14100"/>
          <ac:spMkLst>
            <pc:docMk/>
            <pc:sldMk cId="0" sldId="307"/>
            <ac:spMk id="66563" creationId="{FF4A8573-8C13-A45D-3B72-5535432D7402}"/>
          </ac:spMkLst>
        </pc:spChg>
        <pc:picChg chg="mod">
          <ac:chgData name="Vasilios Tavlaridis" userId="cf0f3e73-e183-4ecf-9d20-cf90aae84965" providerId="ADAL" clId="{F6F20F1F-88DF-4EA7-A8B1-203878D920FE}" dt="2025-02-04T12:52:17.624" v="68" actId="1076"/>
          <ac:picMkLst>
            <pc:docMk/>
            <pc:sldMk cId="0" sldId="307"/>
            <ac:picMk id="66567" creationId="{03A51451-C448-8CAB-C998-3F8E731B0D89}"/>
          </ac:picMkLst>
        </pc:picChg>
      </pc:sldChg>
      <pc:sldChg chg="addSp delSp modSp modAnim">
        <pc:chgData name="Vasilios Tavlaridis" userId="cf0f3e73-e183-4ecf-9d20-cf90aae84965" providerId="ADAL" clId="{F6F20F1F-88DF-4EA7-A8B1-203878D920FE}" dt="2025-02-04T12:55:48.327" v="142" actId="1076"/>
        <pc:sldMkLst>
          <pc:docMk/>
          <pc:sldMk cId="2035284741" sldId="308"/>
        </pc:sldMkLst>
        <pc:spChg chg="del">
          <ac:chgData name="Vasilios Tavlaridis" userId="cf0f3e73-e183-4ecf-9d20-cf90aae84965" providerId="ADAL" clId="{F6F20F1F-88DF-4EA7-A8B1-203878D920FE}" dt="2025-02-04T12:55:15.621" v="118" actId="478"/>
          <ac:spMkLst>
            <pc:docMk/>
            <pc:sldMk cId="2035284741" sldId="308"/>
            <ac:spMk id="2" creationId="{1A1B7610-84E9-7C50-5CA4-9BA5DB8FF416}"/>
          </ac:spMkLst>
        </pc:spChg>
        <pc:spChg chg="mod">
          <ac:chgData name="Vasilios Tavlaridis" userId="cf0f3e73-e183-4ecf-9d20-cf90aae84965" providerId="ADAL" clId="{F6F20F1F-88DF-4EA7-A8B1-203878D920FE}" dt="2025-02-04T12:55:48.327" v="142" actId="1076"/>
          <ac:spMkLst>
            <pc:docMk/>
            <pc:sldMk cId="2035284741" sldId="308"/>
            <ac:spMk id="3" creationId="{33FD7A24-E18B-7094-C5F4-95AE2B8EB23A}"/>
          </ac:spMkLst>
        </pc:spChg>
        <pc:spChg chg="add del mod">
          <ac:chgData name="Vasilios Tavlaridis" userId="cf0f3e73-e183-4ecf-9d20-cf90aae84965" providerId="ADAL" clId="{F6F20F1F-88DF-4EA7-A8B1-203878D920FE}" dt="2025-02-04T12:55:19.708" v="119" actId="478"/>
          <ac:spMkLst>
            <pc:docMk/>
            <pc:sldMk cId="2035284741" sldId="308"/>
            <ac:spMk id="4" creationId="{3E6BC3A7-CBDE-C778-397B-21280582404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5548D-488B-3D7F-A84E-2443DA019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4048E-2A7A-18AA-8EF8-77041E95EC7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D7319-FBC3-859D-D709-944C1658B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FEAFB-7A47-8753-329D-5EAFFBDD60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7F458-D74D-4C10-D66D-D741C3B5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A06A71-2274-AFCB-4C83-806AD9075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DE8E2A-F68F-4A18-9EF6-679C1263DB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121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LCMB7024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Product Life cycle/ Branding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E3A5-939E-453A-8481-79D7B98D5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Product Life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941-515F-442F-A258-A0979A3A4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A new product is introduced into the market-place; it grows; matures; and when it loses appeal and sales decline, it is terminated.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 product life-cycle has four major stages: introduction, growth, maturity and decline.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As a product moves through its cycle, the strategies relating to competition, promotion, distribution, pricing and market information must be evaluated and possibly changed.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A844-D9C4-420D-A079-2C9FDDAF4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A600-2190-41F3-9EEE-B3EFA598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479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740" y="1340768"/>
            <a:ext cx="4680520" cy="4015886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46C28-CC3D-2059-0550-02D135451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C3E18-FD8F-4674-539E-34FE15089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b="1" dirty="0"/>
              <a:t>The Product Life Cycle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6A845-7290-7D8B-B980-6CC3FF707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AD9BF-AB47-36AB-C46D-6E2C4B96D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4E4712B9-5546-A52F-3895-E6E23D9B82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1" t="8621"/>
          <a:stretch/>
        </p:blipFill>
        <p:spPr bwMode="auto">
          <a:xfrm>
            <a:off x="323528" y="1268760"/>
            <a:ext cx="857769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869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D4AB7-D95F-9CFF-1E1D-937836342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33297-503A-28B3-1F2D-F13F1117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b="1" dirty="0"/>
              <a:t>The Product Life Cycle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1AB4F-F595-9619-F14B-7574A6FD3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530CF-D501-C9AE-4308-27627F19F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79C36C55-CD54-C5FE-34B5-6E4F017C48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" y="1965660"/>
            <a:ext cx="8621588" cy="34778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square">
            <a:spAutoFit/>
          </a:bodyPr>
          <a:lstStyle/>
          <a:p>
            <a:pPr eaLnBrk="0" hangingPunct="0"/>
            <a:r>
              <a:rPr lang="en-US" altLang="en-US" sz="2000" dirty="0">
                <a:latin typeface="+mn-lt"/>
              </a:rPr>
              <a:t>Introduction	Awareness &amp; trial	  Communicate benefits</a:t>
            </a:r>
          </a:p>
          <a:p>
            <a:pPr eaLnBrk="0" hangingPunct="0"/>
            <a:endParaRPr lang="en-US" altLang="en-US" sz="2000" dirty="0">
              <a:latin typeface="+mn-lt"/>
            </a:endParaRPr>
          </a:p>
          <a:p>
            <a:pPr eaLnBrk="0" hangingPunct="0"/>
            <a:r>
              <a:rPr lang="en-US" altLang="en-US" sz="2000" dirty="0">
                <a:latin typeface="+mn-lt"/>
              </a:rPr>
              <a:t>Growth		Usage of firm’s brand	  Specific brand communication, </a:t>
            </a:r>
          </a:p>
          <a:p>
            <a:pPr eaLnBrk="0" hangingPunct="0"/>
            <a:r>
              <a:rPr lang="en-US" altLang="en-US" sz="2000" dirty="0">
                <a:latin typeface="+mn-lt"/>
              </a:rPr>
              <a:t>					  lower prices, expand distribution</a:t>
            </a:r>
          </a:p>
          <a:p>
            <a:pPr eaLnBrk="0" hangingPunct="0"/>
            <a:endParaRPr lang="en-US" altLang="en-US" sz="2000" dirty="0">
              <a:latin typeface="+mn-lt"/>
            </a:endParaRPr>
          </a:p>
          <a:p>
            <a:pPr eaLnBrk="0" hangingPunct="0"/>
            <a:r>
              <a:rPr lang="en-US" altLang="en-US" sz="2000" dirty="0">
                <a:latin typeface="+mn-lt"/>
              </a:rPr>
              <a:t>Maturity	Maintain market share	  Sales promotion, drop price,</a:t>
            </a:r>
          </a:p>
          <a:p>
            <a:pPr eaLnBrk="0" hangingPunct="0"/>
            <a:r>
              <a:rPr lang="en-US" altLang="en-US" sz="2000" dirty="0">
                <a:latin typeface="+mn-lt"/>
              </a:rPr>
              <a:t>		Extend life cycle	expand   distribution, new uses </a:t>
            </a:r>
          </a:p>
          <a:p>
            <a:pPr eaLnBrk="0" hangingPunct="0"/>
            <a:r>
              <a:rPr lang="en-US" altLang="en-US" sz="2000" dirty="0">
                <a:latin typeface="+mn-lt"/>
              </a:rPr>
              <a:t>					  &amp; new versions of product</a:t>
            </a:r>
          </a:p>
          <a:p>
            <a:pPr eaLnBrk="0" hangingPunct="0"/>
            <a:endParaRPr lang="en-US" altLang="en-US" sz="2000" dirty="0">
              <a:latin typeface="+mn-lt"/>
            </a:endParaRPr>
          </a:p>
          <a:p>
            <a:pPr eaLnBrk="0" hangingPunct="0"/>
            <a:r>
              <a:rPr lang="en-US" altLang="en-US" sz="2000" dirty="0">
                <a:latin typeface="+mn-lt"/>
              </a:rPr>
              <a:t>Decline		Decide what to do	  Maintain, harvest, or divest</a:t>
            </a:r>
          </a:p>
          <a:p>
            <a:pPr eaLnBrk="0" hangingPunct="0"/>
            <a:r>
              <a:rPr lang="en-US" altLang="en-US" sz="2000" dirty="0">
                <a:latin typeface="+mn-lt"/>
              </a:rPr>
              <a:t>		with product	</a:t>
            </a:r>
          </a:p>
        </p:txBody>
      </p:sp>
    </p:spTree>
    <p:extLst>
      <p:ext uri="{BB962C8B-B14F-4D97-AF65-F5344CB8AC3E}">
        <p14:creationId xmlns:p14="http://schemas.microsoft.com/office/powerpoint/2010/main" val="285288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2B728D68-A98A-A598-209E-1680061D3D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-144463"/>
            <a:ext cx="8585200" cy="1516063"/>
          </a:xfrm>
        </p:spPr>
        <p:txBody>
          <a:bodyPr/>
          <a:lstStyle/>
          <a:p>
            <a:r>
              <a:rPr lang="en-US" altLang="en-US" dirty="0">
                <a:solidFill>
                  <a:schemeClr val="accent1"/>
                </a:solidFill>
              </a:rPr>
              <a:t>Branding Strategies</a:t>
            </a:r>
          </a:p>
        </p:txBody>
      </p:sp>
      <p:sp>
        <p:nvSpPr>
          <p:cNvPr id="59396" name="Rectangle 4">
            <a:extLst>
              <a:ext uri="{FF2B5EF4-FFF2-40B4-BE49-F238E27FC236}">
                <a16:creationId xmlns:a16="http://schemas.microsoft.com/office/drawing/2014/main" id="{7BA7A52C-2F95-5F08-419B-21C855F159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3429000"/>
            <a:ext cx="23622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Product Mix</a:t>
            </a:r>
          </a:p>
          <a:p>
            <a:pPr algn="ctr" eaLnBrk="0" hangingPunct="0"/>
            <a:r>
              <a:rPr lang="en-US" altLang="en-US" sz="2000"/>
              <a:t>Branding Strategies</a:t>
            </a:r>
          </a:p>
        </p:txBody>
      </p:sp>
      <p:sp>
        <p:nvSpPr>
          <p:cNvPr id="59397" name="Rectangle 5">
            <a:extLst>
              <a:ext uri="{FF2B5EF4-FFF2-40B4-BE49-F238E27FC236}">
                <a16:creationId xmlns:a16="http://schemas.microsoft.com/office/drawing/2014/main" id="{87227A3F-7C9F-A324-E482-7C5C68674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800600"/>
            <a:ext cx="2362200" cy="8382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Family Brand </a:t>
            </a:r>
          </a:p>
          <a:p>
            <a:pPr algn="ctr" eaLnBrk="0" hangingPunct="0"/>
            <a:r>
              <a:rPr lang="en-US" altLang="en-US" sz="2000"/>
              <a:t>Name Strategy</a:t>
            </a:r>
          </a:p>
        </p:txBody>
      </p:sp>
      <p:sp>
        <p:nvSpPr>
          <p:cNvPr id="59398" name="Rectangle 6">
            <a:extLst>
              <a:ext uri="{FF2B5EF4-FFF2-40B4-BE49-F238E27FC236}">
                <a16:creationId xmlns:a16="http://schemas.microsoft.com/office/drawing/2014/main" id="{02C2BF9E-DB96-68C9-FA53-98FD0DF1CA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057400"/>
            <a:ext cx="2362200" cy="8382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Individual Brand</a:t>
            </a:r>
          </a:p>
          <a:p>
            <a:pPr algn="ctr" eaLnBrk="0" hangingPunct="0"/>
            <a:r>
              <a:rPr lang="en-US" altLang="en-US" sz="2000"/>
              <a:t>Name Strategy</a:t>
            </a:r>
          </a:p>
        </p:txBody>
      </p:sp>
      <p:sp>
        <p:nvSpPr>
          <p:cNvPr id="59399" name="Rectangle 7">
            <a:extLst>
              <a:ext uri="{FF2B5EF4-FFF2-40B4-BE49-F238E27FC236}">
                <a16:creationId xmlns:a16="http://schemas.microsoft.com/office/drawing/2014/main" id="{B78FEAF7-C6F2-DA5B-B3D3-B7A55CDD64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4800600"/>
            <a:ext cx="2362200" cy="838200"/>
          </a:xfrm>
          <a:prstGeom prst="rect">
            <a:avLst/>
          </a:prstGeom>
          <a:solidFill>
            <a:srgbClr val="564D9B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Company</a:t>
            </a:r>
          </a:p>
          <a:p>
            <a:pPr algn="ctr" eaLnBrk="0" hangingPunct="0"/>
            <a:r>
              <a:rPr lang="en-US" altLang="en-US" sz="2000"/>
              <a:t>Name</a:t>
            </a:r>
          </a:p>
        </p:txBody>
      </p:sp>
      <p:sp>
        <p:nvSpPr>
          <p:cNvPr id="59400" name="Rectangle 8">
            <a:extLst>
              <a:ext uri="{FF2B5EF4-FFF2-40B4-BE49-F238E27FC236}">
                <a16:creationId xmlns:a16="http://schemas.microsoft.com/office/drawing/2014/main" id="{3484E468-1428-A4FD-118C-26E82707EA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429000"/>
            <a:ext cx="2362200" cy="838200"/>
          </a:xfrm>
          <a:prstGeom prst="rect">
            <a:avLst/>
          </a:prstGeom>
          <a:solidFill>
            <a:srgbClr val="564D9B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Family Brands or</a:t>
            </a:r>
          </a:p>
          <a:p>
            <a:pPr algn="ctr" eaLnBrk="0" hangingPunct="0"/>
            <a:r>
              <a:rPr lang="en-US" altLang="en-US" sz="2000"/>
              <a:t>Product Types</a:t>
            </a:r>
          </a:p>
        </p:txBody>
      </p:sp>
      <p:sp>
        <p:nvSpPr>
          <p:cNvPr id="59401" name="Rectangle 9">
            <a:extLst>
              <a:ext uri="{FF2B5EF4-FFF2-40B4-BE49-F238E27FC236}">
                <a16:creationId xmlns:a16="http://schemas.microsoft.com/office/drawing/2014/main" id="{A3927CB8-DC4A-099D-3EC1-D6031EF7B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2057400"/>
            <a:ext cx="2362200" cy="838200"/>
          </a:xfrm>
          <a:prstGeom prst="rect">
            <a:avLst/>
          </a:prstGeom>
          <a:solidFill>
            <a:srgbClr val="564D9B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0" hangingPunct="0"/>
            <a:r>
              <a:rPr lang="en-US" altLang="en-US" sz="2000"/>
              <a:t>Family &amp; Individual</a:t>
            </a:r>
          </a:p>
          <a:p>
            <a:pPr algn="ctr" eaLnBrk="0" hangingPunct="0"/>
            <a:r>
              <a:rPr lang="en-US" altLang="en-US" sz="2000"/>
              <a:t>Brand Name</a:t>
            </a:r>
          </a:p>
        </p:txBody>
      </p:sp>
      <p:sp>
        <p:nvSpPr>
          <p:cNvPr id="59402" name="Line 10">
            <a:extLst>
              <a:ext uri="{FF2B5EF4-FFF2-40B4-BE49-F238E27FC236}">
                <a16:creationId xmlns:a16="http://schemas.microsoft.com/office/drawing/2014/main" id="{021DD5E4-C023-74AE-E358-47BAD8D4798A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3800" y="2895600"/>
            <a:ext cx="0" cy="190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3" name="Line 11">
            <a:extLst>
              <a:ext uri="{FF2B5EF4-FFF2-40B4-BE49-F238E27FC236}">
                <a16:creationId xmlns:a16="http://schemas.microsoft.com/office/drawing/2014/main" id="{2623E0FC-25A6-8926-DA3A-DF1A1B303EE6}"/>
              </a:ext>
            </a:extLst>
          </p:cNvPr>
          <p:cNvSpPr>
            <a:spLocks noChangeShapeType="1"/>
          </p:cNvSpPr>
          <p:nvPr/>
        </p:nvSpPr>
        <p:spPr bwMode="auto">
          <a:xfrm>
            <a:off x="3124200" y="38100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4" name="Line 12">
            <a:extLst>
              <a:ext uri="{FF2B5EF4-FFF2-40B4-BE49-F238E27FC236}">
                <a16:creationId xmlns:a16="http://schemas.microsoft.com/office/drawing/2014/main" id="{D74544A7-FB5C-B9E3-8EDE-B3DBE5E92D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2514600"/>
            <a:ext cx="0" cy="2743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5" name="Line 13">
            <a:extLst>
              <a:ext uri="{FF2B5EF4-FFF2-40B4-BE49-F238E27FC236}">
                <a16:creationId xmlns:a16="http://schemas.microsoft.com/office/drawing/2014/main" id="{D8F3B2B2-3C8C-D99C-DD8F-B6B3A24DCA20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5000" y="52578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6" name="Line 14">
            <a:extLst>
              <a:ext uri="{FF2B5EF4-FFF2-40B4-BE49-F238E27FC236}">
                <a16:creationId xmlns:a16="http://schemas.microsoft.com/office/drawing/2014/main" id="{0868CCEE-0793-166A-14B4-EF23E3837776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25146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7" name="Line 15">
            <a:extLst>
              <a:ext uri="{FF2B5EF4-FFF2-40B4-BE49-F238E27FC236}">
                <a16:creationId xmlns:a16="http://schemas.microsoft.com/office/drawing/2014/main" id="{594317EF-6F3C-8E4E-2E2D-AA91DE5E3C3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38100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9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9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9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9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9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9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nimBg="1"/>
      <p:bldP spid="59397" grpId="0" animBg="1"/>
      <p:bldP spid="59398" grpId="0" animBg="1"/>
      <p:bldP spid="59399" grpId="0" animBg="1"/>
      <p:bldP spid="59400" grpId="0" animBg="1"/>
      <p:bldP spid="5940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C6B7A01F-EBF1-4304-7E80-A3BB5ED5A4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84138"/>
            <a:ext cx="8458200" cy="1516062"/>
          </a:xfr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200" b="1" dirty="0"/>
              <a:t>Ethical Issues in </a:t>
            </a:r>
            <a:br>
              <a:rPr lang="en-US" altLang="en-US" sz="3200" b="1" dirty="0"/>
            </a:br>
            <a:r>
              <a:rPr lang="en-US" altLang="en-US" sz="3200" b="1" dirty="0"/>
              <a:t>Product and Service Strategies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922B9217-CAE1-A89D-45DF-3ADE5F5FFBA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2132855"/>
            <a:ext cx="5904656" cy="3456385"/>
          </a:xfrm>
          <a:solidFill>
            <a:schemeClr val="bg1"/>
          </a:solidFill>
          <a:ln w="57150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Is the product safe when used as intended?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Is the product safe when misused in a way that is foreseeable?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Have any competitors’ patents or copyrights been violated?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</p:txBody>
      </p:sp>
      <p:pic>
        <p:nvPicPr>
          <p:cNvPr id="65540" name="Picture 4">
            <a:extLst>
              <a:ext uri="{FF2B5EF4-FFF2-40B4-BE49-F238E27FC236}">
                <a16:creationId xmlns:a16="http://schemas.microsoft.com/office/drawing/2014/main" id="{E33514AA-5CD7-EC04-9722-09B8C9A8E587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0627805">
            <a:off x="6600394" y="1849531"/>
            <a:ext cx="2025650" cy="2439987"/>
          </a:xfrm>
          <a:noFill/>
          <a:ln w="57150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B893B882-A5B2-7C99-81F6-92055C27B5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76201"/>
            <a:ext cx="8382000" cy="1192560"/>
          </a:xfrm>
          <a:solidFill>
            <a:schemeClr val="bg1"/>
          </a:solidFill>
          <a:ln w="38100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200" b="1" dirty="0"/>
              <a:t>Ethical Issues in </a:t>
            </a:r>
            <a:br>
              <a:rPr lang="en-US" altLang="en-US" sz="3200" b="1" dirty="0"/>
            </a:br>
            <a:r>
              <a:rPr lang="en-US" altLang="en-US" sz="3200" b="1" dirty="0"/>
              <a:t>Product and Service Strategies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FF4A8573-8C13-A45D-3B72-5535432D740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916831"/>
            <a:ext cx="5257800" cy="3672409"/>
          </a:xfrm>
          <a:solidFill>
            <a:schemeClr val="bg1"/>
          </a:solidFill>
          <a:ln w="57150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/>
          <a:lstStyle/>
          <a:p>
            <a:r>
              <a:rPr lang="en-US" altLang="en-US" sz="2400" dirty="0"/>
              <a:t>Is the product compatible with the physical environment?</a:t>
            </a:r>
          </a:p>
          <a:p>
            <a:endParaRPr lang="en-US" altLang="en-US" sz="2400" dirty="0"/>
          </a:p>
          <a:p>
            <a:r>
              <a:rPr lang="en-US" altLang="en-US" sz="2400" dirty="0"/>
              <a:t>Is the product environmentally compatible when disposed of?</a:t>
            </a:r>
          </a:p>
          <a:p>
            <a:endParaRPr lang="en-US" altLang="en-US" sz="2400" dirty="0"/>
          </a:p>
          <a:p>
            <a:r>
              <a:rPr lang="en-US" altLang="en-US" sz="2400" dirty="0"/>
              <a:t>Do any organizational stakeholders object to the product?</a:t>
            </a:r>
          </a:p>
          <a:p>
            <a:endParaRPr lang="en-US" altLang="en-US" sz="2400" dirty="0"/>
          </a:p>
        </p:txBody>
      </p:sp>
      <p:pic>
        <p:nvPicPr>
          <p:cNvPr id="66567" name="Picture 7">
            <a:extLst>
              <a:ext uri="{FF2B5EF4-FFF2-40B4-BE49-F238E27FC236}">
                <a16:creationId xmlns:a16="http://schemas.microsoft.com/office/drawing/2014/main" id="{03A51451-C448-8CAB-C998-3F8E731B0D89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2160" y="1556792"/>
            <a:ext cx="2659062" cy="3276600"/>
          </a:xfrm>
          <a:noFill/>
          <a:ln w="57150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43823-7B5D-09E3-45EE-6797C3FF0D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7A24-E18B-7094-C5F4-95AE2B8EB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1540767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03528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571</Words>
  <Application>Microsoft Office PowerPoint</Application>
  <PresentationFormat>On-screen Show (4:3)</PresentationFormat>
  <Paragraphs>79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Arial</vt:lpstr>
      <vt:lpstr>Verdana</vt:lpstr>
      <vt:lpstr>20140311PresentationUWTSDTemplate</vt:lpstr>
      <vt:lpstr>LCMB7024</vt:lpstr>
      <vt:lpstr>The Product Life Cycle</vt:lpstr>
      <vt:lpstr> The Product Life Cycle Model</vt:lpstr>
      <vt:lpstr>  Introduction </vt:lpstr>
      <vt:lpstr> Growth</vt:lpstr>
      <vt:lpstr> Maturity</vt:lpstr>
      <vt:lpstr> Decline</vt:lpstr>
      <vt:lpstr>The Product Life Cycle</vt:lpstr>
      <vt:lpstr>The Product Life Cycle</vt:lpstr>
      <vt:lpstr>  A Brand is: </vt:lpstr>
      <vt:lpstr>  Family Branding/Corporate Umbrella Branding </vt:lpstr>
      <vt:lpstr>  Range Branding </vt:lpstr>
      <vt:lpstr>Branding Strategies</vt:lpstr>
      <vt:lpstr>  Individual Product Branding </vt:lpstr>
      <vt:lpstr>  Line Filling </vt:lpstr>
      <vt:lpstr>  Line Stretching </vt:lpstr>
      <vt:lpstr>  Line Extensions </vt:lpstr>
      <vt:lpstr>Ethical Issues in  Product and Service Strategies</vt:lpstr>
      <vt:lpstr>Ethical Issues in  Product and Service Strategies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Vasilios Tavlaridis</cp:lastModifiedBy>
  <cp:revision>149</cp:revision>
  <cp:lastPrinted>2018-07-09T15:27:01Z</cp:lastPrinted>
  <dcterms:created xsi:type="dcterms:W3CDTF">2002-10-07T19:43:58Z</dcterms:created>
  <dcterms:modified xsi:type="dcterms:W3CDTF">2025-02-04T12:55:53Z</dcterms:modified>
</cp:coreProperties>
</file>