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04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B7B21-6D24-A8A1-C4EF-660C16C2CD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287E9-56DD-97F3-6934-01D845F296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0C06D-88DA-A33C-254D-FA0E8BE30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48B31-FB34-17A0-A04B-7B11A8744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3FF46-2C3A-93F2-566C-751347594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03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12998-E961-1979-6599-024A9F304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81AE6-5BEE-612F-71C8-FDE2960F0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2D1F2-26E0-7947-5898-DDB39C57A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9BC22-C0B7-9D70-C171-5FBF30FEB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C033D-F5C1-04C4-162C-1E74C9B7A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557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46664-A4D2-7BA8-98D5-A8A11D058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56E8FD-622D-89DE-453D-1BDB34AB3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4D0E7-B359-2071-D5BA-29B0216A1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ADD7D-3F81-14CC-D24F-26052DA81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65860-FC39-B83C-7F7E-ACFFD6E01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774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0C676-EC0A-59D5-51EA-D563AC04E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556B-B961-83B5-B0A7-6E9358C26A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1A99F2-8F90-3773-8D52-5D39BF791E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DCE652-42B1-8EB0-3AD3-261802ECC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DF31AA-B378-FA3C-DD3E-92362DB9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EC7C7-345F-2CC2-E282-8C1D2F7A7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99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95F65-A0AD-AE9F-314D-9919790A4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1F8F1E-86DD-32E4-46FD-DE3024485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09DE05-0D13-EF13-D71D-C546255517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0CDEE3-69F7-5A83-7010-5AEC6719B0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033AF-BDE0-5B05-1827-23DBE2B326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67D485-89D5-1856-BF67-D10500335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80D8-369F-1ECA-5CE2-D87D24733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BAF3E6-E313-B28E-101B-81768A869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3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5ED1C-2089-35ED-6973-E66A6FE10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CB3D60-0F5F-5E8E-E9C1-902540CC5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F71F22-8D4B-A926-85BB-A64ED28BF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794BE2-A791-043B-3604-022B8C0CD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4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8BBA2F-3072-AC73-0964-AEB31F4FD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7ACAD4-96FF-28E3-E5C5-E0B88392C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E979B-E5B9-21D1-0335-5AE486AC0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728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CB97D-83A9-60A0-0EAF-DC3126682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DFC25-91E7-9FF2-33DB-B7738C17B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DB26D-4700-D015-F2F4-CE9F8C521E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160CC0-5528-803C-2551-3CD86F87E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160F1-4F9E-5D43-6F78-65336CFB1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904776-FBEB-654A-95D2-149DE40D2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78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114DC-31F0-19FD-2EF6-CA75BBD58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8CC68D-C55A-8A66-9399-99F698BEED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E97801-BB09-E5D3-8BB5-0871D5E99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1FFC67-7C48-60FA-B46E-869A41DBB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416D0-9E57-1C19-C5AD-85AEF68F0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83EAA0-7628-7EAD-17A9-D2F5F8598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874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F203E-8F48-9955-5FC8-628DAB607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1EF8E8-9FC7-B2AA-5593-5C3265AFE8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231F1-AB66-2189-3519-9633AACA5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3CB63-382F-29EE-1BC0-0963CB552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BD188-8461-DE05-C3B6-34AC0A820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28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1B409C-7BEF-B730-DE42-7587AECB9F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AC3D03-97EA-DB97-C592-4925967700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FE8DD-F83D-8E66-07FA-0A5B38DD9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E7295-F8F4-2A2D-F1FA-7BDB6AF37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738C5-FE52-D59B-4C6F-24BC4E051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806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84A936-335B-CA48-EC80-590EA3536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004FCE-58B0-DE8D-2DCF-871FC6E19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76557-F713-6858-3401-2B79797D2A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B3FEB-7D10-4579-B4CE-CF905D943868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E6FFD-1B30-5970-3EB5-3960B624A8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A522D-35AE-34D7-4CF7-843913ACCE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C71F7-2A48-45C6-AFA0-A2EFFBFB1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35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0E77E-5A92-D736-C2AD-14D2D68113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Reference Recording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CB045F-22C1-452F-5B45-13FEF3E15F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Craig Worsley - 2213643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266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6B2874FA-DDCF-DA62-1DA9-391BE91E4B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95250"/>
            <a:ext cx="121920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983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800"/>
    </mc:Choice>
    <mc:Fallback>
      <p:transition spd="slow" advTm="117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7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Reference Recording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recording</dc:title>
  <dc:creator>Craig Worsley (2213643)</dc:creator>
  <cp:lastModifiedBy>Craig Worsley (2213643)</cp:lastModifiedBy>
  <cp:revision>3</cp:revision>
  <dcterms:created xsi:type="dcterms:W3CDTF">2023-02-16T16:28:52Z</dcterms:created>
  <dcterms:modified xsi:type="dcterms:W3CDTF">2023-02-16T16:51:14Z</dcterms:modified>
</cp:coreProperties>
</file>