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3"/>
  </p:notesMasterIdLst>
  <p:handoutMasterIdLst>
    <p:handoutMasterId r:id="rId14"/>
  </p:handoutMasterIdLst>
  <p:sldIdLst>
    <p:sldId id="256" r:id="rId4"/>
    <p:sldId id="258" r:id="rId5"/>
    <p:sldId id="286" r:id="rId6"/>
    <p:sldId id="294" r:id="rId7"/>
    <p:sldId id="299" r:id="rId8"/>
    <p:sldId id="300" r:id="rId9"/>
    <p:sldId id="301" r:id="rId10"/>
    <p:sldId id="302" r:id="rId11"/>
    <p:sldId id="285" r:id="rId1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85590" autoAdjust="0"/>
  </p:normalViewPr>
  <p:slideViewPr>
    <p:cSldViewPr>
      <p:cViewPr varScale="1">
        <p:scale>
          <a:sx n="104" d="100"/>
          <a:sy n="104" d="100"/>
        </p:scale>
        <p:origin x="1836" y="102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Make third person out of FPS one https://www.youtube.com/watch?v=w-HWOKSrkqw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5714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1176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 http://ccm.net/forum/affich-877050-need-the-left-hand-arrow-key-board-short-cut-on-the-enter-key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9694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1/9/2018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1/9/2018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1/9/2018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1/9/2018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file:///C:\Program%20Files\Unity\Editor\Data\Documentation\en\Manual\class-BlendTree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file:///C:\Program%20Files\Unity\Editor\Data\Documentation\en\Manual\BlendTree-1DBlending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Third PERSON CHARACTER (TPC) CONTROLLER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7</a:t>
            </a:r>
            <a:r>
              <a:rPr lang="en-GB" dirty="0" smtClean="0"/>
              <a:t>: </a:t>
            </a:r>
            <a:r>
              <a:rPr lang="en-GB" dirty="0"/>
              <a:t>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08-Jan-2018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Third Person Character (TPC) Movement</a:t>
            </a:r>
          </a:p>
          <a:p>
            <a:r>
              <a:rPr lang="en-GB" dirty="0" smtClean="0"/>
              <a:t>Creating a TPC Animator Controller</a:t>
            </a:r>
          </a:p>
          <a:p>
            <a:r>
              <a:rPr lang="en-GB" dirty="0" smtClean="0"/>
              <a:t>Extending the Standard Assets TPC Scripts</a:t>
            </a:r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Third Person Character Controller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Three Options:</a:t>
            </a:r>
          </a:p>
          <a:p>
            <a:r>
              <a:rPr lang="en-GB" dirty="0" smtClean="0"/>
              <a:t>Using a FPC</a:t>
            </a:r>
          </a:p>
          <a:p>
            <a:pPr lvl="1"/>
            <a:r>
              <a:rPr lang="en-GB" dirty="0" smtClean="0"/>
              <a:t>Can you think of how this may work?</a:t>
            </a:r>
          </a:p>
          <a:p>
            <a:r>
              <a:rPr lang="en-GB" dirty="0"/>
              <a:t>Creating your </a:t>
            </a:r>
            <a:r>
              <a:rPr lang="en-GB" dirty="0" smtClean="0"/>
              <a:t>own</a:t>
            </a:r>
          </a:p>
          <a:p>
            <a:pPr lvl="1"/>
            <a:r>
              <a:rPr lang="en-GB" dirty="0" smtClean="0"/>
              <a:t>Quite a bit of work!</a:t>
            </a:r>
            <a:endParaRPr lang="en-GB" dirty="0"/>
          </a:p>
          <a:p>
            <a:r>
              <a:rPr lang="en-GB" dirty="0" smtClean="0"/>
              <a:t>Extending the Standard </a:t>
            </a:r>
            <a:r>
              <a:rPr lang="en-GB" dirty="0" smtClean="0"/>
              <a:t>Assets </a:t>
            </a:r>
            <a:r>
              <a:rPr lang="en-GB" dirty="0" smtClean="0"/>
              <a:t>TPC</a:t>
            </a:r>
          </a:p>
          <a:p>
            <a:pPr lvl="1"/>
            <a:r>
              <a:rPr lang="en-GB" dirty="0" smtClean="0"/>
              <a:t>This is what we will be doing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34929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Person Character Movement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You will need a character to look at.</a:t>
            </a:r>
          </a:p>
          <a:p>
            <a:r>
              <a:rPr lang="en-GB" dirty="0"/>
              <a:t>Make a camera follow (orbit) the player character. </a:t>
            </a:r>
          </a:p>
          <a:p>
            <a:pPr lvl="1"/>
            <a:r>
              <a:rPr lang="en-GB" dirty="0" smtClean="0"/>
              <a:t>The code to update the position of the camera </a:t>
            </a:r>
            <a:r>
              <a:rPr lang="en-GB" dirty="0"/>
              <a:t>needs to be implemented in </a:t>
            </a:r>
            <a:r>
              <a:rPr lang="en-GB" b="1" dirty="0" err="1"/>
              <a:t>LateUpdate</a:t>
            </a:r>
            <a:r>
              <a:rPr lang="en-GB" dirty="0" smtClean="0"/>
              <a:t>().</a:t>
            </a:r>
          </a:p>
          <a:p>
            <a:pPr lvl="2"/>
            <a:r>
              <a:rPr lang="en-GB" dirty="0" err="1" smtClean="0"/>
              <a:t>LateUpdate</a:t>
            </a:r>
            <a:r>
              <a:rPr lang="en-GB" dirty="0" smtClean="0"/>
              <a:t> is called after all the other Update methods, just before the camera is rendered.</a:t>
            </a:r>
            <a:endParaRPr lang="en-GB" dirty="0"/>
          </a:p>
          <a:p>
            <a:pPr lvl="1"/>
            <a:r>
              <a:rPr lang="en-GB" dirty="0" smtClean="0"/>
              <a:t>The Standard Assets provides a </a:t>
            </a:r>
            <a:r>
              <a:rPr lang="en-GB" b="1" dirty="0" err="1" smtClean="0"/>
              <a:t>SmoothFollow</a:t>
            </a:r>
            <a:r>
              <a:rPr lang="en-GB" dirty="0" smtClean="0"/>
              <a:t> script.</a:t>
            </a:r>
            <a:endParaRPr lang="en-GB" dirty="0"/>
          </a:p>
          <a:p>
            <a:r>
              <a:rPr lang="en-GB" dirty="0" smtClean="0"/>
              <a:t>Implement camera relative movement</a:t>
            </a:r>
          </a:p>
          <a:p>
            <a:pPr lvl="1"/>
            <a:r>
              <a:rPr lang="en-GB" dirty="0" smtClean="0"/>
              <a:t>For </a:t>
            </a:r>
            <a:r>
              <a:rPr lang="en-GB" dirty="0"/>
              <a:t>a </a:t>
            </a:r>
            <a:r>
              <a:rPr lang="en-GB" dirty="0" smtClean="0"/>
              <a:t>TPC, the camera </a:t>
            </a:r>
            <a:r>
              <a:rPr lang="en-GB" dirty="0"/>
              <a:t>is external to the character unlike the </a:t>
            </a:r>
            <a:r>
              <a:rPr lang="en-GB" dirty="0" smtClean="0"/>
              <a:t>FPC where the camera is part of the character.</a:t>
            </a:r>
          </a:p>
        </p:txBody>
      </p:sp>
    </p:spTree>
    <p:extLst>
      <p:ext uri="{BB962C8B-B14F-4D97-AF65-F5344CB8AC3E}">
        <p14:creationId xmlns:p14="http://schemas.microsoft.com/office/powerpoint/2010/main" val="131673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Person Character Movement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Most third-person games make the controls camera relative.</a:t>
            </a:r>
          </a:p>
          <a:p>
            <a:pPr lvl="1"/>
            <a:r>
              <a:rPr lang="en-GB" dirty="0"/>
              <a:t>First rotate the character to face the direction of the controls</a:t>
            </a:r>
          </a:p>
          <a:p>
            <a:pPr lvl="1"/>
            <a:r>
              <a:rPr lang="en-GB" dirty="0"/>
              <a:t>Then, </a:t>
            </a:r>
            <a:r>
              <a:rPr lang="en-GB" dirty="0" smtClean="0"/>
              <a:t>use script to move </a:t>
            </a:r>
            <a:r>
              <a:rPr lang="en-GB" dirty="0"/>
              <a:t>the character forward.</a:t>
            </a:r>
          </a:p>
          <a:p>
            <a:endParaRPr lang="en-GB" dirty="0"/>
          </a:p>
        </p:txBody>
      </p:sp>
      <p:pic>
        <p:nvPicPr>
          <p:cNvPr id="4" name="Content Placeholder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3933056"/>
            <a:ext cx="2354285" cy="2640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03" y="3795919"/>
            <a:ext cx="2451428" cy="284571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6270" y="5148116"/>
            <a:ext cx="2057400" cy="1424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070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Unity’s Standard Assets TPC </a:t>
            </a:r>
            <a:r>
              <a:rPr lang="en-GB" dirty="0" smtClean="0"/>
              <a:t>Scripts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err="1" smtClean="0"/>
              <a:t>ThirdPersonUserControl</a:t>
            </a:r>
            <a:endParaRPr lang="en-GB" b="1" dirty="0" smtClean="0"/>
          </a:p>
          <a:p>
            <a:pPr lvl="1"/>
            <a:r>
              <a:rPr lang="en-GB" dirty="0" smtClean="0"/>
              <a:t>Responds to keyboard/mouse input from the player.</a:t>
            </a:r>
          </a:p>
          <a:p>
            <a:r>
              <a:rPr lang="en-GB" b="1" dirty="0" err="1" smtClean="0"/>
              <a:t>AICharacterControl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Defines movement behaviour for a </a:t>
            </a:r>
            <a:r>
              <a:rPr lang="en-GB" dirty="0" err="1" smtClean="0"/>
              <a:t>NavMeshAgent</a:t>
            </a:r>
            <a:r>
              <a:rPr lang="en-GB" dirty="0" smtClean="0"/>
              <a:t> character.</a:t>
            </a:r>
          </a:p>
          <a:p>
            <a:r>
              <a:rPr lang="en-GB" b="1" dirty="0" err="1" smtClean="0"/>
              <a:t>ThirdPersonCharacter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Updates the character’s movement via a </a:t>
            </a:r>
            <a:r>
              <a:rPr lang="en-GB" b="1" dirty="0" smtClean="0"/>
              <a:t>Move method</a:t>
            </a:r>
            <a:r>
              <a:rPr lang="en-GB" dirty="0" smtClean="0"/>
              <a:t> based on:</a:t>
            </a:r>
          </a:p>
          <a:p>
            <a:pPr lvl="2"/>
            <a:r>
              <a:rPr lang="en-GB" dirty="0" smtClean="0"/>
              <a:t>Player movement received via input keys, mouse, etc. in </a:t>
            </a:r>
            <a:r>
              <a:rPr lang="en-GB" dirty="0" err="1" smtClean="0"/>
              <a:t>ThirdPersonUserControl</a:t>
            </a:r>
            <a:endParaRPr lang="en-GB" dirty="0" smtClean="0"/>
          </a:p>
          <a:p>
            <a:pPr lvl="2"/>
            <a:r>
              <a:rPr lang="en-GB" dirty="0" smtClean="0"/>
              <a:t>AI character movement received in </a:t>
            </a:r>
            <a:r>
              <a:rPr lang="en-GB" dirty="0" err="1" smtClean="0"/>
              <a:t>AICharacterControl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021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 Blend Trees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create the animator controller you will be using a combination of Transitions and </a:t>
            </a:r>
            <a:r>
              <a:rPr lang="en-GB" dirty="0" smtClean="0">
                <a:hlinkClick r:id="rId2" action="ppaction://hlinkfile"/>
              </a:rPr>
              <a:t>Blend Trees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Blend Trees are used to blend between two or more similar motions.</a:t>
            </a:r>
          </a:p>
          <a:p>
            <a:r>
              <a:rPr lang="en-GB" dirty="0" smtClean="0"/>
              <a:t>Think of transitioning (blending) from:</a:t>
            </a:r>
          </a:p>
          <a:p>
            <a:pPr lvl="1"/>
            <a:r>
              <a:rPr lang="en-GB" dirty="0" smtClean="0"/>
              <a:t>A walking state to a running state and vice-versa.</a:t>
            </a:r>
          </a:p>
          <a:p>
            <a:pPr lvl="1"/>
            <a:r>
              <a:rPr lang="en-GB" dirty="0" smtClean="0"/>
              <a:t>Character leaning towards the left or right as it turns while running.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2784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Blend Trees vs. Transitions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Transitions used to smoothly change from one animation state to another.</a:t>
            </a:r>
          </a:p>
          <a:p>
            <a:pPr lvl="1"/>
            <a:r>
              <a:rPr lang="en-GB" dirty="0" smtClean="0"/>
              <a:t>Usually enough if the transition (change) is quick.</a:t>
            </a:r>
          </a:p>
          <a:p>
            <a:r>
              <a:rPr lang="en-GB" dirty="0" smtClean="0"/>
              <a:t>Blend Trees allow multiple animations to be blended smoothly by combining parts of them all.</a:t>
            </a:r>
          </a:p>
          <a:p>
            <a:pPr lvl="1"/>
            <a:r>
              <a:rPr lang="en-GB" dirty="0"/>
              <a:t>Blended animations must be similar in nature and timing.</a:t>
            </a:r>
          </a:p>
          <a:p>
            <a:pPr lvl="1"/>
            <a:r>
              <a:rPr lang="en-GB" dirty="0" smtClean="0"/>
              <a:t>A blending parameter is used to determine the amount that each motion contributes to the final effect.</a:t>
            </a:r>
          </a:p>
          <a:p>
            <a:pPr lvl="2"/>
            <a:r>
              <a:rPr lang="en-GB" dirty="0" smtClean="0"/>
              <a:t>We will be using </a:t>
            </a:r>
            <a:r>
              <a:rPr lang="en-GB" dirty="0" smtClean="0">
                <a:hlinkClick r:id="rId2" action="ppaction://hlinkfile"/>
              </a:rPr>
              <a:t>1D Blending</a:t>
            </a:r>
            <a:r>
              <a:rPr lang="en-GB" dirty="0" smtClean="0"/>
              <a:t> (blending based on a single parameter).</a:t>
            </a:r>
          </a:p>
          <a:p>
            <a:pPr lvl="2"/>
            <a:r>
              <a:rPr lang="en-GB" dirty="0" smtClean="0"/>
              <a:t>The blending parameter we will be using is Speed.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4522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11965</TotalTime>
  <Words>448</Words>
  <Application>Microsoft Office PowerPoint</Application>
  <PresentationFormat>On-screen Show (4:3)</PresentationFormat>
  <Paragraphs>59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Cambria</vt:lpstr>
      <vt:lpstr>Wingdings</vt:lpstr>
      <vt:lpstr>Wingdings 2</vt:lpstr>
      <vt:lpstr>Median</vt:lpstr>
      <vt:lpstr>Third PERSON CHARACTER (TPC) CONTROLLER</vt:lpstr>
      <vt:lpstr>Today’s Lecture</vt:lpstr>
      <vt:lpstr>Third Person Character Controller</vt:lpstr>
      <vt:lpstr>Third Person Character Movement</vt:lpstr>
      <vt:lpstr>Third Person Character Movement</vt:lpstr>
      <vt:lpstr>Unity’s Standard Assets TPC Scripts</vt:lpstr>
      <vt:lpstr>Unity Blend Trees</vt:lpstr>
      <vt:lpstr>Blend Trees vs. Transitions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1349</cp:revision>
  <cp:lastPrinted>2014-09-29T16:21:25Z</cp:lastPrinted>
  <dcterms:created xsi:type="dcterms:W3CDTF">2013-09-18T07:00:31Z</dcterms:created>
  <dcterms:modified xsi:type="dcterms:W3CDTF">2018-01-09T08:20:07Z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