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3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4"/>
    <p:sldMasterId id="2147483738" r:id="rId5"/>
    <p:sldMasterId id="2147483762" r:id="rId6"/>
    <p:sldMasterId id="2147483782" r:id="rId7"/>
  </p:sldMasterIdLst>
  <p:notesMasterIdLst>
    <p:notesMasterId r:id="rId16"/>
  </p:notesMasterIdLst>
  <p:sldIdLst>
    <p:sldId id="256" r:id="rId8"/>
    <p:sldId id="656" r:id="rId9"/>
    <p:sldId id="566" r:id="rId10"/>
    <p:sldId id="297" r:id="rId11"/>
    <p:sldId id="578" r:id="rId12"/>
    <p:sldId id="579" r:id="rId13"/>
    <p:sldId id="563" r:id="rId14"/>
    <p:sldId id="304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9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3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7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71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26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8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3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75543E-4219-4192-9AF7-B04B88D3A2CC}" v="4" dt="2026-07-02T08:57:35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0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microsoft.com/office/2015/10/relationships/revisionInfo" Target="revisionInfo.xml"/><Relationship Id="rId10" Type="http://schemas.openxmlformats.org/officeDocument/2006/relationships/slide" Target="slides/slide3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Hill" userId="88811ed6-7778-46a6-b58b-df8189dc8bda" providerId="ADAL" clId="{0BCB7D02-7FC8-439F-ACB2-B2AFBDAEAD4F}"/>
    <pc:docChg chg="undo custSel addSld delSld modSld delMainMaster">
      <pc:chgData name="Jessica Hill" userId="88811ed6-7778-46a6-b58b-df8189dc8bda" providerId="ADAL" clId="{0BCB7D02-7FC8-439F-ACB2-B2AFBDAEAD4F}" dt="2026-06-25T12:50:59.815" v="69" actId="26606"/>
      <pc:docMkLst>
        <pc:docMk/>
      </pc:docMkLst>
      <pc:sldChg chg="modSp mod">
        <pc:chgData name="Jessica Hill" userId="88811ed6-7778-46a6-b58b-df8189dc8bda" providerId="ADAL" clId="{0BCB7D02-7FC8-439F-ACB2-B2AFBDAEAD4F}" dt="2026-06-25T12:50:16.885" v="68" actId="14826"/>
        <pc:sldMkLst>
          <pc:docMk/>
          <pc:sldMk cId="1469968819" sldId="256"/>
        </pc:sldMkLst>
        <pc:spChg chg="mod">
          <ac:chgData name="Jessica Hill" userId="88811ed6-7778-46a6-b58b-df8189dc8bda" providerId="ADAL" clId="{0BCB7D02-7FC8-439F-ACB2-B2AFBDAEAD4F}" dt="2026-06-25T12:49:05.204" v="67" actId="255"/>
          <ac:spMkLst>
            <pc:docMk/>
            <pc:sldMk cId="1469968819" sldId="256"/>
            <ac:spMk id="2" creationId="{FF90B712-18E9-09CB-21AC-425BE1F2AF82}"/>
          </ac:spMkLst>
        </pc:spChg>
        <pc:picChg chg="mod">
          <ac:chgData name="Jessica Hill" userId="88811ed6-7778-46a6-b58b-df8189dc8bda" providerId="ADAL" clId="{0BCB7D02-7FC8-439F-ACB2-B2AFBDAEAD4F}" dt="2026-06-25T12:50:16.885" v="68" actId="14826"/>
          <ac:picMkLst>
            <pc:docMk/>
            <pc:sldMk cId="1469968819" sldId="256"/>
            <ac:picMk id="25" creationId="{C3322EA7-7739-C5B6-10A8-77F676F0F09A}"/>
          </ac:picMkLst>
        </pc:picChg>
      </pc:sldChg>
      <pc:sldChg chg="addSp modSp mod modClrScheme chgLayout">
        <pc:chgData name="Jessica Hill" userId="88811ed6-7778-46a6-b58b-df8189dc8bda" providerId="ADAL" clId="{0BCB7D02-7FC8-439F-ACB2-B2AFBDAEAD4F}" dt="2026-06-25T12:50:59.815" v="69" actId="26606"/>
        <pc:sldMkLst>
          <pc:docMk/>
          <pc:sldMk cId="397493545" sldId="566"/>
        </pc:sldMkLst>
        <pc:spChg chg="mod">
          <ac:chgData name="Jessica Hill" userId="88811ed6-7778-46a6-b58b-df8189dc8bda" providerId="ADAL" clId="{0BCB7D02-7FC8-439F-ACB2-B2AFBDAEAD4F}" dt="2026-06-25T12:50:59.815" v="69" actId="26606"/>
          <ac:spMkLst>
            <pc:docMk/>
            <pc:sldMk cId="397493545" sldId="566"/>
            <ac:spMk id="2" creationId="{79E8F66F-3211-6ADE-CE4E-E36B69CC8F94}"/>
          </ac:spMkLst>
        </pc:spChg>
        <pc:spChg chg="add mod">
          <ac:chgData name="Jessica Hill" userId="88811ed6-7778-46a6-b58b-df8189dc8bda" providerId="ADAL" clId="{0BCB7D02-7FC8-439F-ACB2-B2AFBDAEAD4F}" dt="2026-06-25T12:50:59.815" v="69" actId="26606"/>
          <ac:spMkLst>
            <pc:docMk/>
            <pc:sldMk cId="397493545" sldId="566"/>
            <ac:spMk id="11" creationId="{E904F8D9-9FEA-7F7B-5C94-9FA319DC7626}"/>
          </ac:spMkLst>
        </pc:spChg>
        <pc:graphicFrameChg chg="mod modGraphic">
          <ac:chgData name="Jessica Hill" userId="88811ed6-7778-46a6-b58b-df8189dc8bda" providerId="ADAL" clId="{0BCB7D02-7FC8-439F-ACB2-B2AFBDAEAD4F}" dt="2026-06-25T12:50:59.815" v="69" actId="26606"/>
          <ac:graphicFrameMkLst>
            <pc:docMk/>
            <pc:sldMk cId="397493545" sldId="566"/>
            <ac:graphicFrameMk id="6" creationId="{DE809127-7787-3166-2875-59FF8DAA5EFD}"/>
          </ac:graphicFrameMkLst>
        </pc:graphicFrameChg>
      </pc:sldChg>
      <pc:sldMasterChg chg="delSldLayout">
        <pc:chgData name="Jessica Hill" userId="88811ed6-7778-46a6-b58b-df8189dc8bda" providerId="ADAL" clId="{0BCB7D02-7FC8-439F-ACB2-B2AFBDAEAD4F}" dt="2026-06-25T12:43:24.867" v="5" actId="47"/>
        <pc:sldMasterMkLst>
          <pc:docMk/>
          <pc:sldMasterMk cId="2338805888" sldId="2147483721"/>
        </pc:sldMasterMkLst>
      </pc:sldMasterChg>
    </pc:docChg>
  </pc:docChgLst>
  <pc:docChgLst>
    <pc:chgData name="Jessica Hill" userId="88811ed6-7778-46a6-b58b-df8189dc8bda" providerId="ADAL" clId="{182576A7-196B-495E-9134-B79289887011}"/>
    <pc:docChg chg="undo custSel addSld delSld modSld modMainMaster">
      <pc:chgData name="Jessica Hill" userId="88811ed6-7778-46a6-b58b-df8189dc8bda" providerId="ADAL" clId="{182576A7-196B-495E-9134-B79289887011}" dt="2026-07-02T10:24:51.263" v="123" actId="478"/>
      <pc:docMkLst>
        <pc:docMk/>
      </pc:docMkLst>
      <pc:sldChg chg="modSp mod">
        <pc:chgData name="Jessica Hill" userId="88811ed6-7778-46a6-b58b-df8189dc8bda" providerId="ADAL" clId="{182576A7-196B-495E-9134-B79289887011}" dt="2026-07-02T07:32:42.611" v="12" actId="14100"/>
        <pc:sldMkLst>
          <pc:docMk/>
          <pc:sldMk cId="1469968819" sldId="256"/>
        </pc:sldMkLst>
        <pc:spChg chg="mod">
          <ac:chgData name="Jessica Hill" userId="88811ed6-7778-46a6-b58b-df8189dc8bda" providerId="ADAL" clId="{182576A7-196B-495E-9134-B79289887011}" dt="2026-07-02T07:32:42.611" v="12" actId="14100"/>
          <ac:spMkLst>
            <pc:docMk/>
            <pc:sldMk cId="1469968819" sldId="256"/>
            <ac:spMk id="2" creationId="{FF90B712-18E9-09CB-21AC-425BE1F2AF82}"/>
          </ac:spMkLst>
        </pc:spChg>
      </pc:sldChg>
      <pc:sldChg chg="modSp mod">
        <pc:chgData name="Jessica Hill" userId="88811ed6-7778-46a6-b58b-df8189dc8bda" providerId="ADAL" clId="{182576A7-196B-495E-9134-B79289887011}" dt="2026-07-02T07:40:13.632" v="104" actId="115"/>
        <pc:sldMkLst>
          <pc:docMk/>
          <pc:sldMk cId="3360531948" sldId="297"/>
        </pc:sldMkLst>
        <pc:spChg chg="mod">
          <ac:chgData name="Jessica Hill" userId="88811ed6-7778-46a6-b58b-df8189dc8bda" providerId="ADAL" clId="{182576A7-196B-495E-9134-B79289887011}" dt="2026-07-02T07:40:13.632" v="104" actId="115"/>
          <ac:spMkLst>
            <pc:docMk/>
            <pc:sldMk cId="3360531948" sldId="297"/>
            <ac:spMk id="5" creationId="{61B7E8E6-B4AA-095F-45C7-00E959FF31B2}"/>
          </ac:spMkLst>
        </pc:spChg>
      </pc:sldChg>
      <pc:sldChg chg="modSp mod">
        <pc:chgData name="Jessica Hill" userId="88811ed6-7778-46a6-b58b-df8189dc8bda" providerId="ADAL" clId="{182576A7-196B-495E-9134-B79289887011}" dt="2026-07-02T08:57:37.993" v="119" actId="20577"/>
        <pc:sldMkLst>
          <pc:docMk/>
          <pc:sldMk cId="2575112261" sldId="304"/>
        </pc:sldMkLst>
        <pc:spChg chg="mod">
          <ac:chgData name="Jessica Hill" userId="88811ed6-7778-46a6-b58b-df8189dc8bda" providerId="ADAL" clId="{182576A7-196B-495E-9134-B79289887011}" dt="2026-07-02T08:57:37.993" v="119" actId="20577"/>
          <ac:spMkLst>
            <pc:docMk/>
            <pc:sldMk cId="2575112261" sldId="304"/>
            <ac:spMk id="3" creationId="{A765E653-D1DB-1E90-0ECC-180592796BE4}"/>
          </ac:spMkLst>
        </pc:spChg>
      </pc:sldChg>
      <pc:sldChg chg="addSp delSp modSp mod modClrScheme chgLayout">
        <pc:chgData name="Jessica Hill" userId="88811ed6-7778-46a6-b58b-df8189dc8bda" providerId="ADAL" clId="{182576A7-196B-495E-9134-B79289887011}" dt="2026-07-02T08:55:36.459" v="115" actId="1076"/>
        <pc:sldMkLst>
          <pc:docMk/>
          <pc:sldMk cId="3963986276" sldId="563"/>
        </pc:sldMkLst>
        <pc:spChg chg="del mod ord">
          <ac:chgData name="Jessica Hill" userId="88811ed6-7778-46a6-b58b-df8189dc8bda" providerId="ADAL" clId="{182576A7-196B-495E-9134-B79289887011}" dt="2026-07-02T08:54:58.151" v="107" actId="700"/>
          <ac:spMkLst>
            <pc:docMk/>
            <pc:sldMk cId="3963986276" sldId="563"/>
            <ac:spMk id="3" creationId="{00000000-0000-0000-0000-000000000000}"/>
          </ac:spMkLst>
        </pc:spChg>
        <pc:spChg chg="mod ord">
          <ac:chgData name="Jessica Hill" userId="88811ed6-7778-46a6-b58b-df8189dc8bda" providerId="ADAL" clId="{182576A7-196B-495E-9134-B79289887011}" dt="2026-07-02T08:55:13.682" v="110" actId="27636"/>
          <ac:spMkLst>
            <pc:docMk/>
            <pc:sldMk cId="3963986276" sldId="563"/>
            <ac:spMk id="4" creationId="{00000000-0000-0000-0000-000000000000}"/>
          </ac:spMkLst>
        </pc:spChg>
        <pc:spChg chg="add del mod ord">
          <ac:chgData name="Jessica Hill" userId="88811ed6-7778-46a6-b58b-df8189dc8bda" providerId="ADAL" clId="{182576A7-196B-495E-9134-B79289887011}" dt="2026-07-02T08:55:13.669" v="109" actId="700"/>
          <ac:spMkLst>
            <pc:docMk/>
            <pc:sldMk cId="3963986276" sldId="563"/>
            <ac:spMk id="5" creationId="{7811C302-2B82-2FD1-306D-3D06CCFA412E}"/>
          </ac:spMkLst>
        </pc:spChg>
        <pc:spChg chg="add del mod ord">
          <ac:chgData name="Jessica Hill" userId="88811ed6-7778-46a6-b58b-df8189dc8bda" providerId="ADAL" clId="{182576A7-196B-495E-9134-B79289887011}" dt="2026-07-02T08:55:18.287" v="111" actId="478"/>
          <ac:spMkLst>
            <pc:docMk/>
            <pc:sldMk cId="3963986276" sldId="563"/>
            <ac:spMk id="7" creationId="{8E909E85-EE65-80DA-6C5D-37FE261B4CF2}"/>
          </ac:spMkLst>
        </pc:spChg>
        <pc:spChg chg="add del mod ord">
          <ac:chgData name="Jessica Hill" userId="88811ed6-7778-46a6-b58b-df8189dc8bda" providerId="ADAL" clId="{182576A7-196B-495E-9134-B79289887011}" dt="2026-07-02T08:55:24.023" v="112" actId="21"/>
          <ac:spMkLst>
            <pc:docMk/>
            <pc:sldMk cId="3963986276" sldId="563"/>
            <ac:spMk id="9" creationId="{55B7BA69-A7B5-23AA-E8A3-1969CA12FE4A}"/>
          </ac:spMkLst>
        </pc:spChg>
        <pc:spChg chg="mod">
          <ac:chgData name="Jessica Hill" userId="88811ed6-7778-46a6-b58b-df8189dc8bda" providerId="ADAL" clId="{182576A7-196B-495E-9134-B79289887011}" dt="2026-07-02T08:55:31.900" v="114" actId="1076"/>
          <ac:spMkLst>
            <pc:docMk/>
            <pc:sldMk cId="3963986276" sldId="563"/>
            <ac:spMk id="14" creationId="{7C27047A-B407-55A9-5142-95E19A824797}"/>
          </ac:spMkLst>
        </pc:spChg>
        <pc:spChg chg="mod">
          <ac:chgData name="Jessica Hill" userId="88811ed6-7778-46a6-b58b-df8189dc8bda" providerId="ADAL" clId="{182576A7-196B-495E-9134-B79289887011}" dt="2026-07-02T08:55:36.459" v="115" actId="1076"/>
          <ac:spMkLst>
            <pc:docMk/>
            <pc:sldMk cId="3963986276" sldId="563"/>
            <ac:spMk id="34" creationId="{713385F1-6EE7-3117-11AE-059A6DC86557}"/>
          </ac:spMkLst>
        </pc:spChg>
        <pc:picChg chg="mod">
          <ac:chgData name="Jessica Hill" userId="88811ed6-7778-46a6-b58b-df8189dc8bda" providerId="ADAL" clId="{182576A7-196B-495E-9134-B79289887011}" dt="2026-07-02T08:55:28.316" v="113" actId="1076"/>
          <ac:picMkLst>
            <pc:docMk/>
            <pc:sldMk cId="3963986276" sldId="563"/>
            <ac:picMk id="6" creationId="{5EFE04C0-CF87-E234-9D2F-D6EB569DE8A2}"/>
          </ac:picMkLst>
        </pc:picChg>
      </pc:sldChg>
      <pc:sldChg chg="del">
        <pc:chgData name="Jessica Hill" userId="88811ed6-7778-46a6-b58b-df8189dc8bda" providerId="ADAL" clId="{182576A7-196B-495E-9134-B79289887011}" dt="2026-07-02T08:57:48.290" v="120" actId="47"/>
        <pc:sldMkLst>
          <pc:docMk/>
          <pc:sldMk cId="130831563" sldId="577"/>
        </pc:sldMkLst>
      </pc:sldChg>
      <pc:sldChg chg="modSp">
        <pc:chgData name="Jessica Hill" userId="88811ed6-7778-46a6-b58b-df8189dc8bda" providerId="ADAL" clId="{182576A7-196B-495E-9134-B79289887011}" dt="2026-07-01T16:04:07.229" v="0" actId="255"/>
        <pc:sldMkLst>
          <pc:docMk/>
          <pc:sldMk cId="290418434" sldId="579"/>
        </pc:sldMkLst>
        <pc:graphicFrameChg chg="mod">
          <ac:chgData name="Jessica Hill" userId="88811ed6-7778-46a6-b58b-df8189dc8bda" providerId="ADAL" clId="{182576A7-196B-495E-9134-B79289887011}" dt="2026-07-01T16:04:07.229" v="0" actId="255"/>
          <ac:graphicFrameMkLst>
            <pc:docMk/>
            <pc:sldMk cId="290418434" sldId="579"/>
            <ac:graphicFrameMk id="5" creationId="{0C124D6D-68B8-EF24-63D4-7088865F8B39}"/>
          </ac:graphicFrameMkLst>
        </pc:graphicFrameChg>
      </pc:sldChg>
      <pc:sldChg chg="del">
        <pc:chgData name="Jessica Hill" userId="88811ed6-7778-46a6-b58b-df8189dc8bda" providerId="ADAL" clId="{182576A7-196B-495E-9134-B79289887011}" dt="2026-07-02T07:37:32.165" v="32" actId="47"/>
        <pc:sldMkLst>
          <pc:docMk/>
          <pc:sldMk cId="3475696862" sldId="655"/>
        </pc:sldMkLst>
      </pc:sldChg>
      <pc:sldChg chg="addSp delSp modSp new mod modClrScheme chgLayout">
        <pc:chgData name="Jessica Hill" userId="88811ed6-7778-46a6-b58b-df8189dc8bda" providerId="ADAL" clId="{182576A7-196B-495E-9134-B79289887011}" dt="2026-07-02T10:24:51.263" v="123" actId="478"/>
        <pc:sldMkLst>
          <pc:docMk/>
          <pc:sldMk cId="1580145362" sldId="656"/>
        </pc:sldMkLst>
        <pc:spChg chg="del mod ord">
          <ac:chgData name="Jessica Hill" userId="88811ed6-7778-46a6-b58b-df8189dc8bda" providerId="ADAL" clId="{182576A7-196B-495E-9134-B79289887011}" dt="2026-07-02T07:34:03.100" v="14" actId="700"/>
          <ac:spMkLst>
            <pc:docMk/>
            <pc:sldMk cId="1580145362" sldId="656"/>
            <ac:spMk id="2" creationId="{2051EF00-2836-8611-AF62-D42EF51ACCFC}"/>
          </ac:spMkLst>
        </pc:spChg>
        <pc:spChg chg="del">
          <ac:chgData name="Jessica Hill" userId="88811ed6-7778-46a6-b58b-df8189dc8bda" providerId="ADAL" clId="{182576A7-196B-495E-9134-B79289887011}" dt="2026-07-02T07:34:03.100" v="14" actId="700"/>
          <ac:spMkLst>
            <pc:docMk/>
            <pc:sldMk cId="1580145362" sldId="656"/>
            <ac:spMk id="3" creationId="{9BDA0585-A50F-A550-333A-B8144FAF751C}"/>
          </ac:spMkLst>
        </pc:spChg>
        <pc:spChg chg="del mod ord">
          <ac:chgData name="Jessica Hill" userId="88811ed6-7778-46a6-b58b-df8189dc8bda" providerId="ADAL" clId="{182576A7-196B-495E-9134-B79289887011}" dt="2026-07-02T10:24:44.017" v="121" actId="478"/>
          <ac:spMkLst>
            <pc:docMk/>
            <pc:sldMk cId="1580145362" sldId="656"/>
            <ac:spMk id="4" creationId="{1697D12B-E52F-BACC-017C-63C6C8CCB638}"/>
          </ac:spMkLst>
        </pc:spChg>
        <pc:spChg chg="add del mod ord">
          <ac:chgData name="Jessica Hill" userId="88811ed6-7778-46a6-b58b-df8189dc8bda" providerId="ADAL" clId="{182576A7-196B-495E-9134-B79289887011}" dt="2026-07-02T10:24:51.263" v="123" actId="478"/>
          <ac:spMkLst>
            <pc:docMk/>
            <pc:sldMk cId="1580145362" sldId="656"/>
            <ac:spMk id="5" creationId="{7C98ABF0-C811-76BE-23B1-67A2E8676E3D}"/>
          </ac:spMkLst>
        </pc:spChg>
      </pc:sldChg>
      <pc:sldMasterChg chg="modSldLayout">
        <pc:chgData name="Jessica Hill" userId="88811ed6-7778-46a6-b58b-df8189dc8bda" providerId="ADAL" clId="{182576A7-196B-495E-9134-B79289887011}" dt="2026-07-02T08:54:50.898" v="106"/>
        <pc:sldMasterMkLst>
          <pc:docMk/>
          <pc:sldMasterMk cId="3457877689" sldId="2147483738"/>
        </pc:sldMasterMkLst>
        <pc:sldLayoutChg chg="addSp delSp modSp mod">
          <pc:chgData name="Jessica Hill" userId="88811ed6-7778-46a6-b58b-df8189dc8bda" providerId="ADAL" clId="{182576A7-196B-495E-9134-B79289887011}" dt="2026-07-02T07:37:10.945" v="31" actId="1076"/>
          <pc:sldLayoutMkLst>
            <pc:docMk/>
            <pc:sldMasterMk cId="3457877689" sldId="2147483738"/>
            <pc:sldLayoutMk cId="1283252700" sldId="2147483743"/>
          </pc:sldLayoutMkLst>
          <pc:spChg chg="mod">
            <ac:chgData name="Jessica Hill" userId="88811ed6-7778-46a6-b58b-df8189dc8bda" providerId="ADAL" clId="{182576A7-196B-495E-9134-B79289887011}" dt="2026-07-02T07:36:43.522" v="29" actId="1076"/>
            <ac:spMkLst>
              <pc:docMk/>
              <pc:sldMasterMk cId="3457877689" sldId="2147483738"/>
              <pc:sldLayoutMk cId="1283252700" sldId="2147483743"/>
              <ac:spMk id="4" creationId="{51A82C52-6923-3575-F58E-93FDA50BE45B}"/>
            </ac:spMkLst>
          </pc:spChg>
          <pc:spChg chg="mod">
            <ac:chgData name="Jessica Hill" userId="88811ed6-7778-46a6-b58b-df8189dc8bda" providerId="ADAL" clId="{182576A7-196B-495E-9134-B79289887011}" dt="2026-07-02T07:36:47.806" v="30" actId="1076"/>
            <ac:spMkLst>
              <pc:docMk/>
              <pc:sldMasterMk cId="3457877689" sldId="2147483738"/>
              <pc:sldLayoutMk cId="1283252700" sldId="2147483743"/>
              <ac:spMk id="9" creationId="{7BA64421-4907-625A-1ABB-39BB5FA2E6A1}"/>
            </ac:spMkLst>
          </pc:spChg>
          <pc:spChg chg="mod">
            <ac:chgData name="Jessica Hill" userId="88811ed6-7778-46a6-b58b-df8189dc8bda" providerId="ADAL" clId="{182576A7-196B-495E-9134-B79289887011}" dt="2026-07-02T07:37:10.945" v="31" actId="1076"/>
            <ac:spMkLst>
              <pc:docMk/>
              <pc:sldMasterMk cId="3457877689" sldId="2147483738"/>
              <pc:sldLayoutMk cId="1283252700" sldId="2147483743"/>
              <ac:spMk id="11" creationId="{53A79556-7008-6A45-CF42-3EF2AFDDF464}"/>
            </ac:spMkLst>
          </pc:spChg>
          <pc:grpChg chg="mod">
            <ac:chgData name="Jessica Hill" userId="88811ed6-7778-46a6-b58b-df8189dc8bda" providerId="ADAL" clId="{182576A7-196B-495E-9134-B79289887011}" dt="2026-07-02T07:35:01.953" v="19" actId="164"/>
            <ac:grpSpMkLst>
              <pc:docMk/>
              <pc:sldMasterMk cId="3457877689" sldId="2147483738"/>
              <pc:sldLayoutMk cId="1283252700" sldId="2147483743"/>
              <ac:grpSpMk id="3" creationId="{94CAFB4C-7D2A-B5FF-45C0-91A0E2E84CA7}"/>
            </ac:grpSpMkLst>
          </pc:grpChg>
          <pc:grpChg chg="add mod">
            <ac:chgData name="Jessica Hill" userId="88811ed6-7778-46a6-b58b-df8189dc8bda" providerId="ADAL" clId="{182576A7-196B-495E-9134-B79289887011}" dt="2026-07-02T07:36:37.818" v="28" actId="1076"/>
            <ac:grpSpMkLst>
              <pc:docMk/>
              <pc:sldMasterMk cId="3457877689" sldId="2147483738"/>
              <pc:sldLayoutMk cId="1283252700" sldId="2147483743"/>
              <ac:grpSpMk id="6" creationId="{ACCC9CB4-7CF0-5CDA-8C37-C969E4B5B570}"/>
            </ac:grpSpMkLst>
          </pc:grpChg>
          <pc:grpChg chg="del">
            <ac:chgData name="Jessica Hill" userId="88811ed6-7778-46a6-b58b-df8189dc8bda" providerId="ADAL" clId="{182576A7-196B-495E-9134-B79289887011}" dt="2026-07-02T07:34:52.298" v="18" actId="21"/>
            <ac:grpSpMkLst>
              <pc:docMk/>
              <pc:sldMasterMk cId="3457877689" sldId="2147483738"/>
              <pc:sldLayoutMk cId="1283252700" sldId="2147483743"/>
              <ac:grpSpMk id="27" creationId="{59890213-4027-0076-A0B3-67E4C6C235D8}"/>
            </ac:grpSpMkLst>
          </pc:grpChg>
          <pc:grpChg chg="del">
            <ac:chgData name="Jessica Hill" userId="88811ed6-7778-46a6-b58b-df8189dc8bda" providerId="ADAL" clId="{182576A7-196B-495E-9134-B79289887011}" dt="2026-07-02T07:34:52.298" v="18" actId="21"/>
            <ac:grpSpMkLst>
              <pc:docMk/>
              <pc:sldMasterMk cId="3457877689" sldId="2147483738"/>
              <pc:sldLayoutMk cId="1283252700" sldId="2147483743"/>
              <ac:grpSpMk id="30" creationId="{8657E55F-B851-38F6-1563-FE20C6E0646E}"/>
            </ac:grpSpMkLst>
          </pc:grpChg>
          <pc:grpChg chg="mod">
            <ac:chgData name="Jessica Hill" userId="88811ed6-7778-46a6-b58b-df8189dc8bda" providerId="ADAL" clId="{182576A7-196B-495E-9134-B79289887011}" dt="2026-07-02T07:35:01.953" v="19" actId="164"/>
            <ac:grpSpMkLst>
              <pc:docMk/>
              <pc:sldMasterMk cId="3457877689" sldId="2147483738"/>
              <pc:sldLayoutMk cId="1283252700" sldId="2147483743"/>
              <ac:grpSpMk id="38" creationId="{5F1C1CF4-F42C-1464-3A42-6642577FA93A}"/>
            </ac:grpSpMkLst>
          </pc:grpChg>
          <pc:grpChg chg="del">
            <ac:chgData name="Jessica Hill" userId="88811ed6-7778-46a6-b58b-df8189dc8bda" providerId="ADAL" clId="{182576A7-196B-495E-9134-B79289887011}" dt="2026-07-02T07:34:52.298" v="18" actId="21"/>
            <ac:grpSpMkLst>
              <pc:docMk/>
              <pc:sldMasterMk cId="3457877689" sldId="2147483738"/>
              <pc:sldLayoutMk cId="1283252700" sldId="2147483743"/>
              <ac:grpSpMk id="39" creationId="{6CCF26AD-400C-88CF-57D9-8AE1845A9F3B}"/>
            </ac:grpSpMkLst>
          </pc:grpChg>
          <pc:grpChg chg="mod">
            <ac:chgData name="Jessica Hill" userId="88811ed6-7778-46a6-b58b-df8189dc8bda" providerId="ADAL" clId="{182576A7-196B-495E-9134-B79289887011}" dt="2026-07-02T07:35:01.953" v="19" actId="164"/>
            <ac:grpSpMkLst>
              <pc:docMk/>
              <pc:sldMasterMk cId="3457877689" sldId="2147483738"/>
              <pc:sldLayoutMk cId="1283252700" sldId="2147483743"/>
              <ac:grpSpMk id="40" creationId="{1F0F269D-BB58-6597-1A61-CF5A524B7133}"/>
            </ac:grpSpMkLst>
          </pc:grpChg>
          <pc:picChg chg="mod">
            <ac:chgData name="Jessica Hill" userId="88811ed6-7778-46a6-b58b-df8189dc8bda" providerId="ADAL" clId="{182576A7-196B-495E-9134-B79289887011}" dt="2026-07-02T07:35:51.681" v="21" actId="14100"/>
            <ac:picMkLst>
              <pc:docMk/>
              <pc:sldMasterMk cId="3457877689" sldId="2147483738"/>
              <pc:sldLayoutMk cId="1283252700" sldId="2147483743"/>
              <ac:picMk id="13" creationId="{AF44FD0D-2951-E709-17DF-003A67DE7F87}"/>
            </ac:picMkLst>
          </pc:picChg>
          <pc:picChg chg="mod">
            <ac:chgData name="Jessica Hill" userId="88811ed6-7778-46a6-b58b-df8189dc8bda" providerId="ADAL" clId="{182576A7-196B-495E-9134-B79289887011}" dt="2026-07-02T07:36:00.735" v="23" actId="1076"/>
            <ac:picMkLst>
              <pc:docMk/>
              <pc:sldMasterMk cId="3457877689" sldId="2147483738"/>
              <pc:sldLayoutMk cId="1283252700" sldId="2147483743"/>
              <ac:picMk id="16" creationId="{804B0768-0101-BB39-947C-95D00BF95408}"/>
            </ac:picMkLst>
          </pc:picChg>
          <pc:picChg chg="mod">
            <ac:chgData name="Jessica Hill" userId="88811ed6-7778-46a6-b58b-df8189dc8bda" providerId="ADAL" clId="{182576A7-196B-495E-9134-B79289887011}" dt="2026-07-02T07:36:11.539" v="25" actId="1076"/>
            <ac:picMkLst>
              <pc:docMk/>
              <pc:sldMasterMk cId="3457877689" sldId="2147483738"/>
              <pc:sldLayoutMk cId="1283252700" sldId="2147483743"/>
              <ac:picMk id="18" creationId="{1C2DD017-BFDC-CA80-6D75-9D9FD1159398}"/>
            </ac:picMkLst>
          </pc:picChg>
        </pc:sldLayoutChg>
        <pc:sldLayoutChg chg="delSp">
          <pc:chgData name="Jessica Hill" userId="88811ed6-7778-46a6-b58b-df8189dc8bda" providerId="ADAL" clId="{182576A7-196B-495E-9134-B79289887011}" dt="2026-07-02T08:54:50.898" v="106"/>
          <pc:sldLayoutMkLst>
            <pc:docMk/>
            <pc:sldMasterMk cId="3457877689" sldId="2147483738"/>
            <pc:sldLayoutMk cId="220723898" sldId="2147483788"/>
          </pc:sldLayoutMkLst>
          <pc:spChg chg="del">
            <ac:chgData name="Jessica Hill" userId="88811ed6-7778-46a6-b58b-df8189dc8bda" providerId="ADAL" clId="{182576A7-196B-495E-9134-B79289887011}" dt="2026-07-02T08:54:50.898" v="106"/>
            <ac:spMkLst>
              <pc:docMk/>
              <pc:sldMasterMk cId="3457877689" sldId="2147483738"/>
              <pc:sldLayoutMk cId="220723898" sldId="2147483788"/>
              <ac:spMk id="7" creationId="{00000000-0000-0000-0000-000000000000}"/>
            </ac:spMkLst>
          </pc:spChg>
          <pc:spChg chg="del">
            <ac:chgData name="Jessica Hill" userId="88811ed6-7778-46a6-b58b-df8189dc8bda" providerId="ADAL" clId="{182576A7-196B-495E-9134-B79289887011}" dt="2026-07-02T08:54:50.898" v="106"/>
            <ac:spMkLst>
              <pc:docMk/>
              <pc:sldMasterMk cId="3457877689" sldId="2147483738"/>
              <pc:sldLayoutMk cId="220723898" sldId="2147483788"/>
              <ac:spMk id="19" creationId="{00000000-0000-0000-0000-000000000000}"/>
            </ac:spMkLst>
          </pc:spChg>
          <pc:picChg chg="del">
            <ac:chgData name="Jessica Hill" userId="88811ed6-7778-46a6-b58b-df8189dc8bda" providerId="ADAL" clId="{182576A7-196B-495E-9134-B79289887011}" dt="2026-07-02T08:54:50.898" v="106"/>
            <ac:picMkLst>
              <pc:docMk/>
              <pc:sldMasterMk cId="3457877689" sldId="2147483738"/>
              <pc:sldLayoutMk cId="220723898" sldId="2147483788"/>
              <ac:picMk id="9" creationId="{00000000-0000-0000-0000-000000000000}"/>
            </ac:picMkLst>
          </pc:picChg>
          <pc:picChg chg="del">
            <ac:chgData name="Jessica Hill" userId="88811ed6-7778-46a6-b58b-df8189dc8bda" providerId="ADAL" clId="{182576A7-196B-495E-9134-B79289887011}" dt="2026-07-02T08:54:50.898" v="106"/>
            <ac:picMkLst>
              <pc:docMk/>
              <pc:sldMasterMk cId="3457877689" sldId="2147483738"/>
              <pc:sldLayoutMk cId="220723898" sldId="2147483788"/>
              <ac:picMk id="10" creationId="{00000000-0000-0000-0000-000000000000}"/>
            </ac:picMkLst>
          </pc:picChg>
          <pc:picChg chg="del">
            <ac:chgData name="Jessica Hill" userId="88811ed6-7778-46a6-b58b-df8189dc8bda" providerId="ADAL" clId="{182576A7-196B-495E-9134-B79289887011}" dt="2026-07-02T08:54:50.898" v="106"/>
            <ac:picMkLst>
              <pc:docMk/>
              <pc:sldMasterMk cId="3457877689" sldId="2147483738"/>
              <pc:sldLayoutMk cId="220723898" sldId="2147483788"/>
              <ac:picMk id="12" creationId="{00000000-0000-0000-0000-000000000000}"/>
            </ac:picMkLst>
          </pc:picChg>
          <pc:picChg chg="del">
            <ac:chgData name="Jessica Hill" userId="88811ed6-7778-46a6-b58b-df8189dc8bda" providerId="ADAL" clId="{182576A7-196B-495E-9134-B79289887011}" dt="2026-07-02T08:54:50.898" v="106"/>
            <ac:picMkLst>
              <pc:docMk/>
              <pc:sldMasterMk cId="3457877689" sldId="2147483738"/>
              <pc:sldLayoutMk cId="220723898" sldId="2147483788"/>
              <ac:picMk id="14" creationId="{00000000-0000-0000-0000-000000000000}"/>
            </ac:picMkLst>
          </pc:picChg>
          <pc:picChg chg="del">
            <ac:chgData name="Jessica Hill" userId="88811ed6-7778-46a6-b58b-df8189dc8bda" providerId="ADAL" clId="{182576A7-196B-495E-9134-B79289887011}" dt="2026-07-02T08:54:50.898" v="106"/>
            <ac:picMkLst>
              <pc:docMk/>
              <pc:sldMasterMk cId="3457877689" sldId="2147483738"/>
              <pc:sldLayoutMk cId="220723898" sldId="2147483788"/>
              <ac:picMk id="15" creationId="{00000000-0000-0000-0000-000000000000}"/>
            </ac:picMkLst>
          </pc:picChg>
          <pc:cxnChg chg="del">
            <ac:chgData name="Jessica Hill" userId="88811ed6-7778-46a6-b58b-df8189dc8bda" providerId="ADAL" clId="{182576A7-196B-495E-9134-B79289887011}" dt="2026-07-02T08:54:50.898" v="106"/>
            <ac:cxnSpMkLst>
              <pc:docMk/>
              <pc:sldMasterMk cId="3457877689" sldId="2147483738"/>
              <pc:sldLayoutMk cId="220723898" sldId="2147483788"/>
              <ac:cxnSpMk id="18" creationId="{00000000-0000-0000-0000-000000000000}"/>
            </ac:cxnSpMkLst>
          </pc:cxnChg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lnkd.in/equPUue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lnkd.in/equPUu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BF1C7-F519-4EF6-B888-AA64588B0D3C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93E2E9-748E-4B58-85D7-65830CB78C3B}">
      <dgm:prSet/>
      <dgm:spPr/>
      <dgm:t>
        <a:bodyPr/>
        <a:lstStyle/>
        <a:p>
          <a:pPr>
            <a:defRPr cap="all"/>
          </a:pPr>
          <a:r>
            <a:rPr lang="en-GB"/>
            <a:t>Shortcuts and quick actions</a:t>
          </a:r>
          <a:endParaRPr lang="en-US"/>
        </a:p>
      </dgm:t>
    </dgm:pt>
    <dgm:pt modelId="{EA3E0874-113E-427C-BE27-BA1328381DC8}" type="parTrans" cxnId="{D906EB1D-A9DF-4A21-B4D1-C1D8072687B2}">
      <dgm:prSet/>
      <dgm:spPr/>
      <dgm:t>
        <a:bodyPr/>
        <a:lstStyle/>
        <a:p>
          <a:endParaRPr lang="en-US"/>
        </a:p>
      </dgm:t>
    </dgm:pt>
    <dgm:pt modelId="{D1709C9E-BBF0-451B-88A9-BBE9EBCE555E}" type="sibTrans" cxnId="{D906EB1D-A9DF-4A21-B4D1-C1D8072687B2}">
      <dgm:prSet/>
      <dgm:spPr/>
      <dgm:t>
        <a:bodyPr/>
        <a:lstStyle/>
        <a:p>
          <a:endParaRPr lang="en-US"/>
        </a:p>
      </dgm:t>
    </dgm:pt>
    <dgm:pt modelId="{F5D634FF-22D6-496E-BF96-D585A7118B1D}">
      <dgm:prSet/>
      <dgm:spPr/>
      <dgm:t>
        <a:bodyPr/>
        <a:lstStyle/>
        <a:p>
          <a:pPr>
            <a:defRPr cap="all"/>
          </a:pPr>
          <a:r>
            <a:rPr lang="en-GB"/>
            <a:t>Word templates</a:t>
          </a:r>
          <a:endParaRPr lang="en-US"/>
        </a:p>
      </dgm:t>
    </dgm:pt>
    <dgm:pt modelId="{7D24F767-7CC4-47D8-8F3A-B35246A9499C}" type="parTrans" cxnId="{DFF0D0DE-51C7-4B04-9611-12301DF2E646}">
      <dgm:prSet/>
      <dgm:spPr/>
      <dgm:t>
        <a:bodyPr/>
        <a:lstStyle/>
        <a:p>
          <a:endParaRPr lang="en-US"/>
        </a:p>
      </dgm:t>
    </dgm:pt>
    <dgm:pt modelId="{0D19143C-78A9-4F4B-8FF3-3DB713806B28}" type="sibTrans" cxnId="{DFF0D0DE-51C7-4B04-9611-12301DF2E646}">
      <dgm:prSet/>
      <dgm:spPr/>
      <dgm:t>
        <a:bodyPr/>
        <a:lstStyle/>
        <a:p>
          <a:endParaRPr lang="en-US"/>
        </a:p>
      </dgm:t>
    </dgm:pt>
    <dgm:pt modelId="{E9F21DC8-CBD4-4B0B-BB96-B429FD9544C9}">
      <dgm:prSet/>
      <dgm:spPr/>
      <dgm:t>
        <a:bodyPr/>
        <a:lstStyle/>
        <a:p>
          <a:pPr>
            <a:defRPr cap="all"/>
          </a:pPr>
          <a:r>
            <a:rPr lang="en-GB"/>
            <a:t>Formatting and Styles</a:t>
          </a:r>
          <a:endParaRPr lang="en-US"/>
        </a:p>
      </dgm:t>
    </dgm:pt>
    <dgm:pt modelId="{D0FE84A7-4C83-4BEF-B723-1F111B6DDC8D}" type="parTrans" cxnId="{5C8564DC-0F30-4E5D-9570-0C1BA483C562}">
      <dgm:prSet/>
      <dgm:spPr/>
      <dgm:t>
        <a:bodyPr/>
        <a:lstStyle/>
        <a:p>
          <a:endParaRPr lang="en-US"/>
        </a:p>
      </dgm:t>
    </dgm:pt>
    <dgm:pt modelId="{F2908FCF-D5D7-418B-9ADC-821B2B449457}" type="sibTrans" cxnId="{5C8564DC-0F30-4E5D-9570-0C1BA483C562}">
      <dgm:prSet/>
      <dgm:spPr/>
      <dgm:t>
        <a:bodyPr/>
        <a:lstStyle/>
        <a:p>
          <a:endParaRPr lang="en-US"/>
        </a:p>
      </dgm:t>
    </dgm:pt>
    <dgm:pt modelId="{C040CB50-B414-4072-B372-E3C50932E7F9}">
      <dgm:prSet/>
      <dgm:spPr/>
      <dgm:t>
        <a:bodyPr/>
        <a:lstStyle/>
        <a:p>
          <a:pPr>
            <a:defRPr cap="all"/>
          </a:pPr>
          <a:r>
            <a:rPr lang="en-GB"/>
            <a:t>Page layout</a:t>
          </a:r>
          <a:endParaRPr lang="en-US"/>
        </a:p>
      </dgm:t>
    </dgm:pt>
    <dgm:pt modelId="{6374DFB2-5DFC-40C9-982C-BEA2C8AA178B}" type="parTrans" cxnId="{93EF56A2-D261-42D8-A634-286C4BE5C0D0}">
      <dgm:prSet/>
      <dgm:spPr/>
      <dgm:t>
        <a:bodyPr/>
        <a:lstStyle/>
        <a:p>
          <a:endParaRPr lang="en-US"/>
        </a:p>
      </dgm:t>
    </dgm:pt>
    <dgm:pt modelId="{DBA719E7-8E92-47F7-B361-4191A87D90A4}" type="sibTrans" cxnId="{93EF56A2-D261-42D8-A634-286C4BE5C0D0}">
      <dgm:prSet/>
      <dgm:spPr/>
      <dgm:t>
        <a:bodyPr/>
        <a:lstStyle/>
        <a:p>
          <a:endParaRPr lang="en-US"/>
        </a:p>
      </dgm:t>
    </dgm:pt>
    <dgm:pt modelId="{9FBE2BAB-115D-4861-B760-0680928F70B4}">
      <dgm:prSet/>
      <dgm:spPr/>
      <dgm:t>
        <a:bodyPr/>
        <a:lstStyle/>
        <a:p>
          <a:pPr>
            <a:defRPr cap="all"/>
          </a:pPr>
          <a:r>
            <a:rPr lang="en-GB"/>
            <a:t>images</a:t>
          </a:r>
          <a:endParaRPr lang="en-US"/>
        </a:p>
      </dgm:t>
    </dgm:pt>
    <dgm:pt modelId="{20CE7702-D845-473F-AAD7-154CD5903D0F}" type="parTrans" cxnId="{8DC5CF94-C86C-4AFC-B8A7-41B4EC069974}">
      <dgm:prSet/>
      <dgm:spPr/>
      <dgm:t>
        <a:bodyPr/>
        <a:lstStyle/>
        <a:p>
          <a:endParaRPr lang="en-US"/>
        </a:p>
      </dgm:t>
    </dgm:pt>
    <dgm:pt modelId="{C64A604C-BC65-4D08-AF92-BD30FCDC04B1}" type="sibTrans" cxnId="{8DC5CF94-C86C-4AFC-B8A7-41B4EC069974}">
      <dgm:prSet/>
      <dgm:spPr/>
      <dgm:t>
        <a:bodyPr/>
        <a:lstStyle/>
        <a:p>
          <a:endParaRPr lang="en-US"/>
        </a:p>
      </dgm:t>
    </dgm:pt>
    <dgm:pt modelId="{2F7DCA08-1CC1-4BAB-A03A-9FE082242FD4}">
      <dgm:prSet/>
      <dgm:spPr/>
      <dgm:t>
        <a:bodyPr/>
        <a:lstStyle/>
        <a:p>
          <a:pPr>
            <a:defRPr cap="all"/>
          </a:pPr>
          <a:r>
            <a:rPr lang="en-GB"/>
            <a:t>Bullets and Numbering</a:t>
          </a:r>
          <a:endParaRPr lang="en-US"/>
        </a:p>
      </dgm:t>
    </dgm:pt>
    <dgm:pt modelId="{FAF931D0-90A8-4073-B49E-9D260529EE4B}" type="parTrans" cxnId="{5E7FD7C6-D853-4086-8BBF-3A37CDC8C6DB}">
      <dgm:prSet/>
      <dgm:spPr/>
      <dgm:t>
        <a:bodyPr/>
        <a:lstStyle/>
        <a:p>
          <a:endParaRPr lang="en-US"/>
        </a:p>
      </dgm:t>
    </dgm:pt>
    <dgm:pt modelId="{92A3D599-C768-4912-A5BC-F43A0AE2D8B1}" type="sibTrans" cxnId="{5E7FD7C6-D853-4086-8BBF-3A37CDC8C6DB}">
      <dgm:prSet/>
      <dgm:spPr/>
      <dgm:t>
        <a:bodyPr/>
        <a:lstStyle/>
        <a:p>
          <a:endParaRPr lang="en-US"/>
        </a:p>
      </dgm:t>
    </dgm:pt>
    <dgm:pt modelId="{1E9C52FA-2445-40EB-A5F8-8B23451A36E0}">
      <dgm:prSet/>
      <dgm:spPr/>
      <dgm:t>
        <a:bodyPr/>
        <a:lstStyle/>
        <a:p>
          <a:pPr>
            <a:defRPr cap="all"/>
          </a:pPr>
          <a:r>
            <a:rPr lang="en-GB"/>
            <a:t>Headers and Footers</a:t>
          </a:r>
          <a:endParaRPr lang="en-US"/>
        </a:p>
      </dgm:t>
    </dgm:pt>
    <dgm:pt modelId="{004C2161-3274-4B49-AADF-4C3EA90CD8A4}" type="parTrans" cxnId="{58812C28-A23B-42AB-B0BB-5F5EFB67E8D5}">
      <dgm:prSet/>
      <dgm:spPr/>
      <dgm:t>
        <a:bodyPr/>
        <a:lstStyle/>
        <a:p>
          <a:endParaRPr lang="en-US"/>
        </a:p>
      </dgm:t>
    </dgm:pt>
    <dgm:pt modelId="{53685B29-182F-492D-A5F3-15D6433CA4F4}" type="sibTrans" cxnId="{58812C28-A23B-42AB-B0BB-5F5EFB67E8D5}">
      <dgm:prSet/>
      <dgm:spPr/>
      <dgm:t>
        <a:bodyPr/>
        <a:lstStyle/>
        <a:p>
          <a:endParaRPr lang="en-US"/>
        </a:p>
      </dgm:t>
    </dgm:pt>
    <dgm:pt modelId="{7AC1889A-BBFE-46A4-8B05-3E93655AB4B0}">
      <dgm:prSet/>
      <dgm:spPr/>
      <dgm:t>
        <a:bodyPr/>
        <a:lstStyle/>
        <a:p>
          <a:pPr>
            <a:defRPr cap="all"/>
          </a:pPr>
          <a:r>
            <a:rPr lang="en-GB"/>
            <a:t>Editor</a:t>
          </a:r>
          <a:endParaRPr lang="en-US"/>
        </a:p>
      </dgm:t>
    </dgm:pt>
    <dgm:pt modelId="{FAE7C7B5-E885-469B-9AE1-B47ED01B9445}" type="parTrans" cxnId="{B3C9EA1A-560A-4E7C-8762-E52755417EA7}">
      <dgm:prSet/>
      <dgm:spPr/>
      <dgm:t>
        <a:bodyPr/>
        <a:lstStyle/>
        <a:p>
          <a:endParaRPr lang="en-US"/>
        </a:p>
      </dgm:t>
    </dgm:pt>
    <dgm:pt modelId="{769B0D2C-7890-45E5-B8C1-4B3947729D66}" type="sibTrans" cxnId="{B3C9EA1A-560A-4E7C-8762-E52755417EA7}">
      <dgm:prSet/>
      <dgm:spPr/>
      <dgm:t>
        <a:bodyPr/>
        <a:lstStyle/>
        <a:p>
          <a:endParaRPr lang="en-US"/>
        </a:p>
      </dgm:t>
    </dgm:pt>
    <dgm:pt modelId="{29811516-559A-4171-8C68-BD5678EB94ED}">
      <dgm:prSet/>
      <dgm:spPr/>
      <dgm:t>
        <a:bodyPr/>
        <a:lstStyle/>
        <a:p>
          <a:pPr>
            <a:defRPr cap="all"/>
          </a:pPr>
          <a:r>
            <a:rPr lang="en-GB"/>
            <a:t>Tables</a:t>
          </a:r>
          <a:endParaRPr lang="en-US"/>
        </a:p>
      </dgm:t>
    </dgm:pt>
    <dgm:pt modelId="{0E4C0617-CE8F-4D74-BCF5-3751606366A1}" type="parTrans" cxnId="{A1A766E4-8839-4C50-877C-DEB55B5FDF47}">
      <dgm:prSet/>
      <dgm:spPr/>
      <dgm:t>
        <a:bodyPr/>
        <a:lstStyle/>
        <a:p>
          <a:endParaRPr lang="en-US"/>
        </a:p>
      </dgm:t>
    </dgm:pt>
    <dgm:pt modelId="{D9FDE27F-6C8A-44F5-B172-C2DF60A4D4B7}" type="sibTrans" cxnId="{A1A766E4-8839-4C50-877C-DEB55B5FDF47}">
      <dgm:prSet/>
      <dgm:spPr/>
      <dgm:t>
        <a:bodyPr/>
        <a:lstStyle/>
        <a:p>
          <a:endParaRPr lang="en-US"/>
        </a:p>
      </dgm:t>
    </dgm:pt>
    <dgm:pt modelId="{F5DA30B2-C975-47CB-9DFC-B356DCAF0171}" type="pres">
      <dgm:prSet presAssocID="{575BF1C7-F519-4EF6-B888-AA64588B0D3C}" presName="vert0" presStyleCnt="0">
        <dgm:presLayoutVars>
          <dgm:dir/>
          <dgm:animOne val="branch"/>
          <dgm:animLvl val="lvl"/>
        </dgm:presLayoutVars>
      </dgm:prSet>
      <dgm:spPr/>
    </dgm:pt>
    <dgm:pt modelId="{3DAB90B2-E578-4C54-BB37-CF56B1ECCEBD}" type="pres">
      <dgm:prSet presAssocID="{4A93E2E9-748E-4B58-85D7-65830CB78C3B}" presName="thickLine" presStyleLbl="alignNode1" presStyleIdx="0" presStyleCnt="9"/>
      <dgm:spPr/>
    </dgm:pt>
    <dgm:pt modelId="{44C152DB-5ACB-4DE2-AC60-9075D5E327D7}" type="pres">
      <dgm:prSet presAssocID="{4A93E2E9-748E-4B58-85D7-65830CB78C3B}" presName="horz1" presStyleCnt="0"/>
      <dgm:spPr/>
    </dgm:pt>
    <dgm:pt modelId="{DA6E155B-94E2-4390-9E91-F0B4A74E843E}" type="pres">
      <dgm:prSet presAssocID="{4A93E2E9-748E-4B58-85D7-65830CB78C3B}" presName="tx1" presStyleLbl="revTx" presStyleIdx="0" presStyleCnt="9"/>
      <dgm:spPr/>
    </dgm:pt>
    <dgm:pt modelId="{3368A3F8-E8BA-4324-B9A6-4C8D118C6737}" type="pres">
      <dgm:prSet presAssocID="{4A93E2E9-748E-4B58-85D7-65830CB78C3B}" presName="vert1" presStyleCnt="0"/>
      <dgm:spPr/>
    </dgm:pt>
    <dgm:pt modelId="{E0300522-B40A-456A-BF4D-CD9EEF6E2EC0}" type="pres">
      <dgm:prSet presAssocID="{F5D634FF-22D6-496E-BF96-D585A7118B1D}" presName="thickLine" presStyleLbl="alignNode1" presStyleIdx="1" presStyleCnt="9"/>
      <dgm:spPr/>
    </dgm:pt>
    <dgm:pt modelId="{E53DBF93-6410-470F-B30B-D5FC3DD8AE57}" type="pres">
      <dgm:prSet presAssocID="{F5D634FF-22D6-496E-BF96-D585A7118B1D}" presName="horz1" presStyleCnt="0"/>
      <dgm:spPr/>
    </dgm:pt>
    <dgm:pt modelId="{AF237AAA-A3DB-4FB2-9CC1-2F5B8BF22D7C}" type="pres">
      <dgm:prSet presAssocID="{F5D634FF-22D6-496E-BF96-D585A7118B1D}" presName="tx1" presStyleLbl="revTx" presStyleIdx="1" presStyleCnt="9"/>
      <dgm:spPr/>
    </dgm:pt>
    <dgm:pt modelId="{274F4537-4848-4034-806C-9A316CB18828}" type="pres">
      <dgm:prSet presAssocID="{F5D634FF-22D6-496E-BF96-D585A7118B1D}" presName="vert1" presStyleCnt="0"/>
      <dgm:spPr/>
    </dgm:pt>
    <dgm:pt modelId="{92684121-0C89-4618-A113-BDC1F010997B}" type="pres">
      <dgm:prSet presAssocID="{E9F21DC8-CBD4-4B0B-BB96-B429FD9544C9}" presName="thickLine" presStyleLbl="alignNode1" presStyleIdx="2" presStyleCnt="9"/>
      <dgm:spPr/>
    </dgm:pt>
    <dgm:pt modelId="{CE41C7DD-298D-4D1C-8CF5-528DF4E9ED4A}" type="pres">
      <dgm:prSet presAssocID="{E9F21DC8-CBD4-4B0B-BB96-B429FD9544C9}" presName="horz1" presStyleCnt="0"/>
      <dgm:spPr/>
    </dgm:pt>
    <dgm:pt modelId="{8E35831A-77B2-4EAA-9DAA-20BD91B9AAC5}" type="pres">
      <dgm:prSet presAssocID="{E9F21DC8-CBD4-4B0B-BB96-B429FD9544C9}" presName="tx1" presStyleLbl="revTx" presStyleIdx="2" presStyleCnt="9"/>
      <dgm:spPr/>
    </dgm:pt>
    <dgm:pt modelId="{010B3BEE-2961-4D8A-9C79-2E565789EEED}" type="pres">
      <dgm:prSet presAssocID="{E9F21DC8-CBD4-4B0B-BB96-B429FD9544C9}" presName="vert1" presStyleCnt="0"/>
      <dgm:spPr/>
    </dgm:pt>
    <dgm:pt modelId="{EBEF23A3-D5DC-4A3C-AA3D-3D6D0104DACD}" type="pres">
      <dgm:prSet presAssocID="{C040CB50-B414-4072-B372-E3C50932E7F9}" presName="thickLine" presStyleLbl="alignNode1" presStyleIdx="3" presStyleCnt="9"/>
      <dgm:spPr/>
    </dgm:pt>
    <dgm:pt modelId="{D47AAC43-4A22-4599-979D-F958827B5157}" type="pres">
      <dgm:prSet presAssocID="{C040CB50-B414-4072-B372-E3C50932E7F9}" presName="horz1" presStyleCnt="0"/>
      <dgm:spPr/>
    </dgm:pt>
    <dgm:pt modelId="{1970C7BC-526F-47BF-9765-256E5440CD34}" type="pres">
      <dgm:prSet presAssocID="{C040CB50-B414-4072-B372-E3C50932E7F9}" presName="tx1" presStyleLbl="revTx" presStyleIdx="3" presStyleCnt="9"/>
      <dgm:spPr/>
    </dgm:pt>
    <dgm:pt modelId="{44B039A9-0125-4854-8D45-9E93EA00BFC9}" type="pres">
      <dgm:prSet presAssocID="{C040CB50-B414-4072-B372-E3C50932E7F9}" presName="vert1" presStyleCnt="0"/>
      <dgm:spPr/>
    </dgm:pt>
    <dgm:pt modelId="{E3DAB719-13B7-4A0F-9FBF-389282B1F665}" type="pres">
      <dgm:prSet presAssocID="{9FBE2BAB-115D-4861-B760-0680928F70B4}" presName="thickLine" presStyleLbl="alignNode1" presStyleIdx="4" presStyleCnt="9"/>
      <dgm:spPr/>
    </dgm:pt>
    <dgm:pt modelId="{F0BF654E-72C2-4DBB-ADAC-49E30CAD7BCA}" type="pres">
      <dgm:prSet presAssocID="{9FBE2BAB-115D-4861-B760-0680928F70B4}" presName="horz1" presStyleCnt="0"/>
      <dgm:spPr/>
    </dgm:pt>
    <dgm:pt modelId="{E8651B27-86AA-4B41-B92C-4F5A0012B822}" type="pres">
      <dgm:prSet presAssocID="{9FBE2BAB-115D-4861-B760-0680928F70B4}" presName="tx1" presStyleLbl="revTx" presStyleIdx="4" presStyleCnt="9"/>
      <dgm:spPr/>
    </dgm:pt>
    <dgm:pt modelId="{5290BAFB-BFEA-49B8-B4A6-E214B4BF0AD6}" type="pres">
      <dgm:prSet presAssocID="{9FBE2BAB-115D-4861-B760-0680928F70B4}" presName="vert1" presStyleCnt="0"/>
      <dgm:spPr/>
    </dgm:pt>
    <dgm:pt modelId="{FCC85414-204F-4A32-B423-B5459AEB8544}" type="pres">
      <dgm:prSet presAssocID="{2F7DCA08-1CC1-4BAB-A03A-9FE082242FD4}" presName="thickLine" presStyleLbl="alignNode1" presStyleIdx="5" presStyleCnt="9"/>
      <dgm:spPr/>
    </dgm:pt>
    <dgm:pt modelId="{1B7A0D68-2D28-454D-A60A-6D41715A755E}" type="pres">
      <dgm:prSet presAssocID="{2F7DCA08-1CC1-4BAB-A03A-9FE082242FD4}" presName="horz1" presStyleCnt="0"/>
      <dgm:spPr/>
    </dgm:pt>
    <dgm:pt modelId="{CEA6C1E9-52F0-4E16-BF07-BB2469DC909A}" type="pres">
      <dgm:prSet presAssocID="{2F7DCA08-1CC1-4BAB-A03A-9FE082242FD4}" presName="tx1" presStyleLbl="revTx" presStyleIdx="5" presStyleCnt="9"/>
      <dgm:spPr/>
    </dgm:pt>
    <dgm:pt modelId="{1A14299B-393A-40D6-8CAC-0A1ECF5D0C64}" type="pres">
      <dgm:prSet presAssocID="{2F7DCA08-1CC1-4BAB-A03A-9FE082242FD4}" presName="vert1" presStyleCnt="0"/>
      <dgm:spPr/>
    </dgm:pt>
    <dgm:pt modelId="{44BC2B5B-B710-4FE5-8964-3C089B8B5C58}" type="pres">
      <dgm:prSet presAssocID="{1E9C52FA-2445-40EB-A5F8-8B23451A36E0}" presName="thickLine" presStyleLbl="alignNode1" presStyleIdx="6" presStyleCnt="9"/>
      <dgm:spPr/>
    </dgm:pt>
    <dgm:pt modelId="{D8A3A4C1-B853-4855-9BA6-56C4AEC915AB}" type="pres">
      <dgm:prSet presAssocID="{1E9C52FA-2445-40EB-A5F8-8B23451A36E0}" presName="horz1" presStyleCnt="0"/>
      <dgm:spPr/>
    </dgm:pt>
    <dgm:pt modelId="{C8642DA6-6C98-4811-BBDB-81E39DB71EF4}" type="pres">
      <dgm:prSet presAssocID="{1E9C52FA-2445-40EB-A5F8-8B23451A36E0}" presName="tx1" presStyleLbl="revTx" presStyleIdx="6" presStyleCnt="9"/>
      <dgm:spPr/>
    </dgm:pt>
    <dgm:pt modelId="{14DBCAEB-2C06-4A9E-AC35-E848FB603499}" type="pres">
      <dgm:prSet presAssocID="{1E9C52FA-2445-40EB-A5F8-8B23451A36E0}" presName="vert1" presStyleCnt="0"/>
      <dgm:spPr/>
    </dgm:pt>
    <dgm:pt modelId="{0641CD81-BFE8-43E9-8528-B22A80CC15A1}" type="pres">
      <dgm:prSet presAssocID="{7AC1889A-BBFE-46A4-8B05-3E93655AB4B0}" presName="thickLine" presStyleLbl="alignNode1" presStyleIdx="7" presStyleCnt="9"/>
      <dgm:spPr/>
    </dgm:pt>
    <dgm:pt modelId="{D8230B35-EC53-4B17-AA83-2CB3265ADE5E}" type="pres">
      <dgm:prSet presAssocID="{7AC1889A-BBFE-46A4-8B05-3E93655AB4B0}" presName="horz1" presStyleCnt="0"/>
      <dgm:spPr/>
    </dgm:pt>
    <dgm:pt modelId="{8071E016-9415-479E-BD93-1F43DBF47D7C}" type="pres">
      <dgm:prSet presAssocID="{7AC1889A-BBFE-46A4-8B05-3E93655AB4B0}" presName="tx1" presStyleLbl="revTx" presStyleIdx="7" presStyleCnt="9"/>
      <dgm:spPr/>
    </dgm:pt>
    <dgm:pt modelId="{9DD9F3E3-27AD-4B18-9EDF-8B4A4C89FCC7}" type="pres">
      <dgm:prSet presAssocID="{7AC1889A-BBFE-46A4-8B05-3E93655AB4B0}" presName="vert1" presStyleCnt="0"/>
      <dgm:spPr/>
    </dgm:pt>
    <dgm:pt modelId="{6A922EE7-BF69-40AF-98BD-342996F649B0}" type="pres">
      <dgm:prSet presAssocID="{29811516-559A-4171-8C68-BD5678EB94ED}" presName="thickLine" presStyleLbl="alignNode1" presStyleIdx="8" presStyleCnt="9"/>
      <dgm:spPr/>
    </dgm:pt>
    <dgm:pt modelId="{01110C11-0AA0-450F-89A7-516A7182C533}" type="pres">
      <dgm:prSet presAssocID="{29811516-559A-4171-8C68-BD5678EB94ED}" presName="horz1" presStyleCnt="0"/>
      <dgm:spPr/>
    </dgm:pt>
    <dgm:pt modelId="{7B2E93EC-6958-4927-9546-2AD1944CA23B}" type="pres">
      <dgm:prSet presAssocID="{29811516-559A-4171-8C68-BD5678EB94ED}" presName="tx1" presStyleLbl="revTx" presStyleIdx="8" presStyleCnt="9"/>
      <dgm:spPr/>
    </dgm:pt>
    <dgm:pt modelId="{8AA7878A-237C-4F1C-A546-0810AD69735D}" type="pres">
      <dgm:prSet presAssocID="{29811516-559A-4171-8C68-BD5678EB94ED}" presName="vert1" presStyleCnt="0"/>
      <dgm:spPr/>
    </dgm:pt>
  </dgm:ptLst>
  <dgm:cxnLst>
    <dgm:cxn modelId="{F6320603-5987-4249-A845-E2147BA08EE6}" type="presOf" srcId="{7AC1889A-BBFE-46A4-8B05-3E93655AB4B0}" destId="{8071E016-9415-479E-BD93-1F43DBF47D7C}" srcOrd="0" destOrd="0" presId="urn:microsoft.com/office/officeart/2008/layout/LinedList"/>
    <dgm:cxn modelId="{B3C9EA1A-560A-4E7C-8762-E52755417EA7}" srcId="{575BF1C7-F519-4EF6-B888-AA64588B0D3C}" destId="{7AC1889A-BBFE-46A4-8B05-3E93655AB4B0}" srcOrd="7" destOrd="0" parTransId="{FAE7C7B5-E885-469B-9AE1-B47ED01B9445}" sibTransId="{769B0D2C-7890-45E5-B8C1-4B3947729D66}"/>
    <dgm:cxn modelId="{D906EB1D-A9DF-4A21-B4D1-C1D8072687B2}" srcId="{575BF1C7-F519-4EF6-B888-AA64588B0D3C}" destId="{4A93E2E9-748E-4B58-85D7-65830CB78C3B}" srcOrd="0" destOrd="0" parTransId="{EA3E0874-113E-427C-BE27-BA1328381DC8}" sibTransId="{D1709C9E-BBF0-451B-88A9-BBE9EBCE555E}"/>
    <dgm:cxn modelId="{1E9FEE1F-3714-490F-91C0-A35B0DD91C4F}" type="presOf" srcId="{9FBE2BAB-115D-4861-B760-0680928F70B4}" destId="{E8651B27-86AA-4B41-B92C-4F5A0012B822}" srcOrd="0" destOrd="0" presId="urn:microsoft.com/office/officeart/2008/layout/LinedList"/>
    <dgm:cxn modelId="{58812C28-A23B-42AB-B0BB-5F5EFB67E8D5}" srcId="{575BF1C7-F519-4EF6-B888-AA64588B0D3C}" destId="{1E9C52FA-2445-40EB-A5F8-8B23451A36E0}" srcOrd="6" destOrd="0" parTransId="{004C2161-3274-4B49-AADF-4C3EA90CD8A4}" sibTransId="{53685B29-182F-492D-A5F3-15D6433CA4F4}"/>
    <dgm:cxn modelId="{FE58BB67-732D-41CC-86B5-39CA25584110}" type="presOf" srcId="{1E9C52FA-2445-40EB-A5F8-8B23451A36E0}" destId="{C8642DA6-6C98-4811-BBDB-81E39DB71EF4}" srcOrd="0" destOrd="0" presId="urn:microsoft.com/office/officeart/2008/layout/LinedList"/>
    <dgm:cxn modelId="{1EADDB4D-4820-4E40-AE04-9E07A85ABB0B}" type="presOf" srcId="{4A93E2E9-748E-4B58-85D7-65830CB78C3B}" destId="{DA6E155B-94E2-4390-9E91-F0B4A74E843E}" srcOrd="0" destOrd="0" presId="urn:microsoft.com/office/officeart/2008/layout/LinedList"/>
    <dgm:cxn modelId="{8DC5CF94-C86C-4AFC-B8A7-41B4EC069974}" srcId="{575BF1C7-F519-4EF6-B888-AA64588B0D3C}" destId="{9FBE2BAB-115D-4861-B760-0680928F70B4}" srcOrd="4" destOrd="0" parTransId="{20CE7702-D845-473F-AAD7-154CD5903D0F}" sibTransId="{C64A604C-BC65-4D08-AF92-BD30FCDC04B1}"/>
    <dgm:cxn modelId="{93EF56A2-D261-42D8-A634-286C4BE5C0D0}" srcId="{575BF1C7-F519-4EF6-B888-AA64588B0D3C}" destId="{C040CB50-B414-4072-B372-E3C50932E7F9}" srcOrd="3" destOrd="0" parTransId="{6374DFB2-5DFC-40C9-982C-BEA2C8AA178B}" sibTransId="{DBA719E7-8E92-47F7-B361-4191A87D90A4}"/>
    <dgm:cxn modelId="{158DC4A8-46C5-47BB-B51D-EC121680B3A8}" type="presOf" srcId="{29811516-559A-4171-8C68-BD5678EB94ED}" destId="{7B2E93EC-6958-4927-9546-2AD1944CA23B}" srcOrd="0" destOrd="0" presId="urn:microsoft.com/office/officeart/2008/layout/LinedList"/>
    <dgm:cxn modelId="{223F8EBA-5F5A-4B61-A9A4-2B4E9C232E77}" type="presOf" srcId="{2F7DCA08-1CC1-4BAB-A03A-9FE082242FD4}" destId="{CEA6C1E9-52F0-4E16-BF07-BB2469DC909A}" srcOrd="0" destOrd="0" presId="urn:microsoft.com/office/officeart/2008/layout/LinedList"/>
    <dgm:cxn modelId="{DEFF38C2-49E4-4E93-9E14-E681D9800610}" type="presOf" srcId="{F5D634FF-22D6-496E-BF96-D585A7118B1D}" destId="{AF237AAA-A3DB-4FB2-9CC1-2F5B8BF22D7C}" srcOrd="0" destOrd="0" presId="urn:microsoft.com/office/officeart/2008/layout/LinedList"/>
    <dgm:cxn modelId="{5E7FD7C6-D853-4086-8BBF-3A37CDC8C6DB}" srcId="{575BF1C7-F519-4EF6-B888-AA64588B0D3C}" destId="{2F7DCA08-1CC1-4BAB-A03A-9FE082242FD4}" srcOrd="5" destOrd="0" parTransId="{FAF931D0-90A8-4073-B49E-9D260529EE4B}" sibTransId="{92A3D599-C768-4912-A5BC-F43A0AE2D8B1}"/>
    <dgm:cxn modelId="{1089EDCF-DFCF-42D1-A2AD-2C61B5BA512C}" type="presOf" srcId="{575BF1C7-F519-4EF6-B888-AA64588B0D3C}" destId="{F5DA30B2-C975-47CB-9DFC-B356DCAF0171}" srcOrd="0" destOrd="0" presId="urn:microsoft.com/office/officeart/2008/layout/LinedList"/>
    <dgm:cxn modelId="{F5ABBCDA-958B-4270-832C-82D9053FADCD}" type="presOf" srcId="{E9F21DC8-CBD4-4B0B-BB96-B429FD9544C9}" destId="{8E35831A-77B2-4EAA-9DAA-20BD91B9AAC5}" srcOrd="0" destOrd="0" presId="urn:microsoft.com/office/officeart/2008/layout/LinedList"/>
    <dgm:cxn modelId="{5C8564DC-0F30-4E5D-9570-0C1BA483C562}" srcId="{575BF1C7-F519-4EF6-B888-AA64588B0D3C}" destId="{E9F21DC8-CBD4-4B0B-BB96-B429FD9544C9}" srcOrd="2" destOrd="0" parTransId="{D0FE84A7-4C83-4BEF-B723-1F111B6DDC8D}" sibTransId="{F2908FCF-D5D7-418B-9ADC-821B2B449457}"/>
    <dgm:cxn modelId="{DFF0D0DE-51C7-4B04-9611-12301DF2E646}" srcId="{575BF1C7-F519-4EF6-B888-AA64588B0D3C}" destId="{F5D634FF-22D6-496E-BF96-D585A7118B1D}" srcOrd="1" destOrd="0" parTransId="{7D24F767-7CC4-47D8-8F3A-B35246A9499C}" sibTransId="{0D19143C-78A9-4F4B-8FF3-3DB713806B28}"/>
    <dgm:cxn modelId="{A1A766E4-8839-4C50-877C-DEB55B5FDF47}" srcId="{575BF1C7-F519-4EF6-B888-AA64588B0D3C}" destId="{29811516-559A-4171-8C68-BD5678EB94ED}" srcOrd="8" destOrd="0" parTransId="{0E4C0617-CE8F-4D74-BCF5-3751606366A1}" sibTransId="{D9FDE27F-6C8A-44F5-B172-C2DF60A4D4B7}"/>
    <dgm:cxn modelId="{324AEFF3-4FD1-4614-BD1A-E2413501E1C7}" type="presOf" srcId="{C040CB50-B414-4072-B372-E3C50932E7F9}" destId="{1970C7BC-526F-47BF-9765-256E5440CD34}" srcOrd="0" destOrd="0" presId="urn:microsoft.com/office/officeart/2008/layout/LinedList"/>
    <dgm:cxn modelId="{30522BF1-91C2-4819-BCE5-3FCA31D23A84}" type="presParOf" srcId="{F5DA30B2-C975-47CB-9DFC-B356DCAF0171}" destId="{3DAB90B2-E578-4C54-BB37-CF56B1ECCEBD}" srcOrd="0" destOrd="0" presId="urn:microsoft.com/office/officeart/2008/layout/LinedList"/>
    <dgm:cxn modelId="{E816457D-A9DF-4498-BB85-D7EC6C9A5783}" type="presParOf" srcId="{F5DA30B2-C975-47CB-9DFC-B356DCAF0171}" destId="{44C152DB-5ACB-4DE2-AC60-9075D5E327D7}" srcOrd="1" destOrd="0" presId="urn:microsoft.com/office/officeart/2008/layout/LinedList"/>
    <dgm:cxn modelId="{0ECD9B16-9CF9-4FA3-89D8-E0C42AFBB62B}" type="presParOf" srcId="{44C152DB-5ACB-4DE2-AC60-9075D5E327D7}" destId="{DA6E155B-94E2-4390-9E91-F0B4A74E843E}" srcOrd="0" destOrd="0" presId="urn:microsoft.com/office/officeart/2008/layout/LinedList"/>
    <dgm:cxn modelId="{2529605F-7784-4376-9186-3EEE0315FDA8}" type="presParOf" srcId="{44C152DB-5ACB-4DE2-AC60-9075D5E327D7}" destId="{3368A3F8-E8BA-4324-B9A6-4C8D118C6737}" srcOrd="1" destOrd="0" presId="urn:microsoft.com/office/officeart/2008/layout/LinedList"/>
    <dgm:cxn modelId="{3477D406-8EE3-4A81-B49C-A2EA359428A1}" type="presParOf" srcId="{F5DA30B2-C975-47CB-9DFC-B356DCAF0171}" destId="{E0300522-B40A-456A-BF4D-CD9EEF6E2EC0}" srcOrd="2" destOrd="0" presId="urn:microsoft.com/office/officeart/2008/layout/LinedList"/>
    <dgm:cxn modelId="{4FB1A41C-BDAE-455D-A389-6E620C2FEC05}" type="presParOf" srcId="{F5DA30B2-C975-47CB-9DFC-B356DCAF0171}" destId="{E53DBF93-6410-470F-B30B-D5FC3DD8AE57}" srcOrd="3" destOrd="0" presId="urn:microsoft.com/office/officeart/2008/layout/LinedList"/>
    <dgm:cxn modelId="{28FF8198-68F3-408C-9642-EBA0DD574FED}" type="presParOf" srcId="{E53DBF93-6410-470F-B30B-D5FC3DD8AE57}" destId="{AF237AAA-A3DB-4FB2-9CC1-2F5B8BF22D7C}" srcOrd="0" destOrd="0" presId="urn:microsoft.com/office/officeart/2008/layout/LinedList"/>
    <dgm:cxn modelId="{D2C8FA9D-586C-4F8E-B7E0-83532CF9E6F2}" type="presParOf" srcId="{E53DBF93-6410-470F-B30B-D5FC3DD8AE57}" destId="{274F4537-4848-4034-806C-9A316CB18828}" srcOrd="1" destOrd="0" presId="urn:microsoft.com/office/officeart/2008/layout/LinedList"/>
    <dgm:cxn modelId="{CD0B49CD-7E49-4D25-BA0E-FDA3A177B5B1}" type="presParOf" srcId="{F5DA30B2-C975-47CB-9DFC-B356DCAF0171}" destId="{92684121-0C89-4618-A113-BDC1F010997B}" srcOrd="4" destOrd="0" presId="urn:microsoft.com/office/officeart/2008/layout/LinedList"/>
    <dgm:cxn modelId="{2C06C493-DE22-4CE7-B0D9-5254C4358A59}" type="presParOf" srcId="{F5DA30B2-C975-47CB-9DFC-B356DCAF0171}" destId="{CE41C7DD-298D-4D1C-8CF5-528DF4E9ED4A}" srcOrd="5" destOrd="0" presId="urn:microsoft.com/office/officeart/2008/layout/LinedList"/>
    <dgm:cxn modelId="{E3CA252B-92E1-4F4A-AD26-B1F663E636F7}" type="presParOf" srcId="{CE41C7DD-298D-4D1C-8CF5-528DF4E9ED4A}" destId="{8E35831A-77B2-4EAA-9DAA-20BD91B9AAC5}" srcOrd="0" destOrd="0" presId="urn:microsoft.com/office/officeart/2008/layout/LinedList"/>
    <dgm:cxn modelId="{54E491AC-C613-4BC7-92F1-A205E711CA70}" type="presParOf" srcId="{CE41C7DD-298D-4D1C-8CF5-528DF4E9ED4A}" destId="{010B3BEE-2961-4D8A-9C79-2E565789EEED}" srcOrd="1" destOrd="0" presId="urn:microsoft.com/office/officeart/2008/layout/LinedList"/>
    <dgm:cxn modelId="{ED0684D0-566B-4C03-A299-093551C597C4}" type="presParOf" srcId="{F5DA30B2-C975-47CB-9DFC-B356DCAF0171}" destId="{EBEF23A3-D5DC-4A3C-AA3D-3D6D0104DACD}" srcOrd="6" destOrd="0" presId="urn:microsoft.com/office/officeart/2008/layout/LinedList"/>
    <dgm:cxn modelId="{012F7FA8-2DA6-4DAF-9DE6-2198884E6A33}" type="presParOf" srcId="{F5DA30B2-C975-47CB-9DFC-B356DCAF0171}" destId="{D47AAC43-4A22-4599-979D-F958827B5157}" srcOrd="7" destOrd="0" presId="urn:microsoft.com/office/officeart/2008/layout/LinedList"/>
    <dgm:cxn modelId="{C1C70610-6DDB-42F7-AA86-A1B858E11A7D}" type="presParOf" srcId="{D47AAC43-4A22-4599-979D-F958827B5157}" destId="{1970C7BC-526F-47BF-9765-256E5440CD34}" srcOrd="0" destOrd="0" presId="urn:microsoft.com/office/officeart/2008/layout/LinedList"/>
    <dgm:cxn modelId="{DE031D69-6801-4DD1-9BBE-4F8E8836ED0B}" type="presParOf" srcId="{D47AAC43-4A22-4599-979D-F958827B5157}" destId="{44B039A9-0125-4854-8D45-9E93EA00BFC9}" srcOrd="1" destOrd="0" presId="urn:microsoft.com/office/officeart/2008/layout/LinedList"/>
    <dgm:cxn modelId="{9C328A19-A1C4-402A-B66D-08D025C689FD}" type="presParOf" srcId="{F5DA30B2-C975-47CB-9DFC-B356DCAF0171}" destId="{E3DAB719-13B7-4A0F-9FBF-389282B1F665}" srcOrd="8" destOrd="0" presId="urn:microsoft.com/office/officeart/2008/layout/LinedList"/>
    <dgm:cxn modelId="{23769B29-6E56-4897-82D3-4321DE5C03A8}" type="presParOf" srcId="{F5DA30B2-C975-47CB-9DFC-B356DCAF0171}" destId="{F0BF654E-72C2-4DBB-ADAC-49E30CAD7BCA}" srcOrd="9" destOrd="0" presId="urn:microsoft.com/office/officeart/2008/layout/LinedList"/>
    <dgm:cxn modelId="{E586E5D1-714C-40C1-83A9-5DA74AC4A22C}" type="presParOf" srcId="{F0BF654E-72C2-4DBB-ADAC-49E30CAD7BCA}" destId="{E8651B27-86AA-4B41-B92C-4F5A0012B822}" srcOrd="0" destOrd="0" presId="urn:microsoft.com/office/officeart/2008/layout/LinedList"/>
    <dgm:cxn modelId="{8500F4A7-9D27-4FB9-A543-FEFD6DCBCAAF}" type="presParOf" srcId="{F0BF654E-72C2-4DBB-ADAC-49E30CAD7BCA}" destId="{5290BAFB-BFEA-49B8-B4A6-E214B4BF0AD6}" srcOrd="1" destOrd="0" presId="urn:microsoft.com/office/officeart/2008/layout/LinedList"/>
    <dgm:cxn modelId="{417F8262-B56C-43F2-9A1E-DD17F02F3089}" type="presParOf" srcId="{F5DA30B2-C975-47CB-9DFC-B356DCAF0171}" destId="{FCC85414-204F-4A32-B423-B5459AEB8544}" srcOrd="10" destOrd="0" presId="urn:microsoft.com/office/officeart/2008/layout/LinedList"/>
    <dgm:cxn modelId="{84BA146B-99C4-4EED-A2FE-F488F516D6B1}" type="presParOf" srcId="{F5DA30B2-C975-47CB-9DFC-B356DCAF0171}" destId="{1B7A0D68-2D28-454D-A60A-6D41715A755E}" srcOrd="11" destOrd="0" presId="urn:microsoft.com/office/officeart/2008/layout/LinedList"/>
    <dgm:cxn modelId="{0E4A6A1F-D9B0-45E7-8A7E-36278BAA26D9}" type="presParOf" srcId="{1B7A0D68-2D28-454D-A60A-6D41715A755E}" destId="{CEA6C1E9-52F0-4E16-BF07-BB2469DC909A}" srcOrd="0" destOrd="0" presId="urn:microsoft.com/office/officeart/2008/layout/LinedList"/>
    <dgm:cxn modelId="{BC638925-5791-4FBA-8429-206A5044FB3F}" type="presParOf" srcId="{1B7A0D68-2D28-454D-A60A-6D41715A755E}" destId="{1A14299B-393A-40D6-8CAC-0A1ECF5D0C64}" srcOrd="1" destOrd="0" presId="urn:microsoft.com/office/officeart/2008/layout/LinedList"/>
    <dgm:cxn modelId="{7E5E14AA-02EA-49DB-A7DC-7D148EA4D6C0}" type="presParOf" srcId="{F5DA30B2-C975-47CB-9DFC-B356DCAF0171}" destId="{44BC2B5B-B710-4FE5-8964-3C089B8B5C58}" srcOrd="12" destOrd="0" presId="urn:microsoft.com/office/officeart/2008/layout/LinedList"/>
    <dgm:cxn modelId="{8F7014CA-440C-47D2-80F4-908C3F63C501}" type="presParOf" srcId="{F5DA30B2-C975-47CB-9DFC-B356DCAF0171}" destId="{D8A3A4C1-B853-4855-9BA6-56C4AEC915AB}" srcOrd="13" destOrd="0" presId="urn:microsoft.com/office/officeart/2008/layout/LinedList"/>
    <dgm:cxn modelId="{18A11F71-2C94-45AF-ACAC-8CEC45E91572}" type="presParOf" srcId="{D8A3A4C1-B853-4855-9BA6-56C4AEC915AB}" destId="{C8642DA6-6C98-4811-BBDB-81E39DB71EF4}" srcOrd="0" destOrd="0" presId="urn:microsoft.com/office/officeart/2008/layout/LinedList"/>
    <dgm:cxn modelId="{E922C81D-E770-4E67-920C-555E98442AF8}" type="presParOf" srcId="{D8A3A4C1-B853-4855-9BA6-56C4AEC915AB}" destId="{14DBCAEB-2C06-4A9E-AC35-E848FB603499}" srcOrd="1" destOrd="0" presId="urn:microsoft.com/office/officeart/2008/layout/LinedList"/>
    <dgm:cxn modelId="{86E3F3A4-838F-4B58-A3B8-AC4D6A8B562D}" type="presParOf" srcId="{F5DA30B2-C975-47CB-9DFC-B356DCAF0171}" destId="{0641CD81-BFE8-43E9-8528-B22A80CC15A1}" srcOrd="14" destOrd="0" presId="urn:microsoft.com/office/officeart/2008/layout/LinedList"/>
    <dgm:cxn modelId="{47A9EEAB-09C2-4799-87B9-719A67E34FDB}" type="presParOf" srcId="{F5DA30B2-C975-47CB-9DFC-B356DCAF0171}" destId="{D8230B35-EC53-4B17-AA83-2CB3265ADE5E}" srcOrd="15" destOrd="0" presId="urn:microsoft.com/office/officeart/2008/layout/LinedList"/>
    <dgm:cxn modelId="{CF2819D0-8208-49CB-B023-93BFCFCFC0E6}" type="presParOf" srcId="{D8230B35-EC53-4B17-AA83-2CB3265ADE5E}" destId="{8071E016-9415-479E-BD93-1F43DBF47D7C}" srcOrd="0" destOrd="0" presId="urn:microsoft.com/office/officeart/2008/layout/LinedList"/>
    <dgm:cxn modelId="{DC40C6B6-9280-49D5-BD5C-27607FEC984A}" type="presParOf" srcId="{D8230B35-EC53-4B17-AA83-2CB3265ADE5E}" destId="{9DD9F3E3-27AD-4B18-9EDF-8B4A4C89FCC7}" srcOrd="1" destOrd="0" presId="urn:microsoft.com/office/officeart/2008/layout/LinedList"/>
    <dgm:cxn modelId="{DEADF12A-EA6E-4037-AA15-2DBDEBC294F9}" type="presParOf" srcId="{F5DA30B2-C975-47CB-9DFC-B356DCAF0171}" destId="{6A922EE7-BF69-40AF-98BD-342996F649B0}" srcOrd="16" destOrd="0" presId="urn:microsoft.com/office/officeart/2008/layout/LinedList"/>
    <dgm:cxn modelId="{D75A7DE4-8B35-464B-9A6C-0A50C7C51DBB}" type="presParOf" srcId="{F5DA30B2-C975-47CB-9DFC-B356DCAF0171}" destId="{01110C11-0AA0-450F-89A7-516A7182C533}" srcOrd="17" destOrd="0" presId="urn:microsoft.com/office/officeart/2008/layout/LinedList"/>
    <dgm:cxn modelId="{E75ED766-9501-4D9B-BDA0-F28FD64C7C5C}" type="presParOf" srcId="{01110C11-0AA0-450F-89A7-516A7182C533}" destId="{7B2E93EC-6958-4927-9546-2AD1944CA23B}" srcOrd="0" destOrd="0" presId="urn:microsoft.com/office/officeart/2008/layout/LinedList"/>
    <dgm:cxn modelId="{00E917ED-02C1-4A2C-8787-9067F5F6DC77}" type="presParOf" srcId="{01110C11-0AA0-450F-89A7-516A7182C533}" destId="{8AA7878A-237C-4F1C-A546-0810AD69735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FEBDD3-63E6-47F2-A3B8-ADD108FD443C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24DCE5-A976-4812-93F2-C0D86FF65EA6}">
      <dgm:prSet custT="1"/>
      <dgm:spPr/>
      <dgm:t>
        <a:bodyPr/>
        <a:lstStyle/>
        <a:p>
          <a:r>
            <a:rPr lang="en-GB" sz="2400" dirty="0"/>
            <a:t>Sign up to LinkedIn Learning</a:t>
          </a:r>
        </a:p>
        <a:p>
          <a:endParaRPr lang="en-GB" sz="2400" dirty="0">
            <a:hlinkClick xmlns:r="http://schemas.openxmlformats.org/officeDocument/2006/relationships" r:id="rId1"/>
          </a:endParaRPr>
        </a:p>
        <a:p>
          <a:r>
            <a:rPr lang="en-GB" sz="2400" dirty="0">
              <a:hlinkClick xmlns:r="http://schemas.openxmlformats.org/officeDocument/2006/relationships" r:id="rId1"/>
            </a:rPr>
            <a:t>https://lnkd.in/equPUue</a:t>
          </a:r>
          <a:r>
            <a:rPr lang="en-GB" sz="2400" dirty="0"/>
            <a:t> </a:t>
          </a:r>
          <a:endParaRPr lang="en-US" sz="2400" dirty="0"/>
        </a:p>
      </dgm:t>
    </dgm:pt>
    <dgm:pt modelId="{8BDDA915-0204-44CD-93DB-F73DB5F5300E}" type="parTrans" cxnId="{E1E41445-0FE7-414D-9543-BE2EF5F1C367}">
      <dgm:prSet/>
      <dgm:spPr/>
      <dgm:t>
        <a:bodyPr/>
        <a:lstStyle/>
        <a:p>
          <a:endParaRPr lang="en-US"/>
        </a:p>
      </dgm:t>
    </dgm:pt>
    <dgm:pt modelId="{75383586-313B-48F7-8EAE-EFEEB7B5186B}" type="sibTrans" cxnId="{E1E41445-0FE7-414D-9543-BE2EF5F1C36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48D9BCB-CAEB-4150-871C-9F6344A0E803}">
      <dgm:prSet/>
      <dgm:spPr/>
      <dgm:t>
        <a:bodyPr/>
        <a:lstStyle/>
        <a:p>
          <a:r>
            <a:rPr lang="en-GB"/>
            <a:t>Work through the resources and workbook in Moodle </a:t>
          </a:r>
          <a:endParaRPr lang="en-US"/>
        </a:p>
      </dgm:t>
    </dgm:pt>
    <dgm:pt modelId="{9934D85F-A8BE-4C91-B267-C74762178ACD}" type="parTrans" cxnId="{0CC87F38-5497-4EBE-A4BA-1CF21E90AD51}">
      <dgm:prSet/>
      <dgm:spPr/>
      <dgm:t>
        <a:bodyPr/>
        <a:lstStyle/>
        <a:p>
          <a:endParaRPr lang="en-US"/>
        </a:p>
      </dgm:t>
    </dgm:pt>
    <dgm:pt modelId="{84D2A7EC-E933-44D2-94C7-3BD59F6A453C}" type="sibTrans" cxnId="{0CC87F38-5497-4EBE-A4BA-1CF21E90AD5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45FF5BF-CACD-4949-9A7A-900649B33E29}" type="pres">
      <dgm:prSet presAssocID="{1FFEBDD3-63E6-47F2-A3B8-ADD108FD443C}" presName="linearFlow" presStyleCnt="0">
        <dgm:presLayoutVars>
          <dgm:dir/>
          <dgm:animLvl val="lvl"/>
          <dgm:resizeHandles val="exact"/>
        </dgm:presLayoutVars>
      </dgm:prSet>
      <dgm:spPr/>
    </dgm:pt>
    <dgm:pt modelId="{4A3795AA-2241-4EFB-BC53-E4142CDA8A43}" type="pres">
      <dgm:prSet presAssocID="{0724DCE5-A976-4812-93F2-C0D86FF65EA6}" presName="compositeNode" presStyleCnt="0"/>
      <dgm:spPr/>
    </dgm:pt>
    <dgm:pt modelId="{5BD3FF19-52E2-46D0-8920-188F1E633683}" type="pres">
      <dgm:prSet presAssocID="{0724DCE5-A976-4812-93F2-C0D86FF65EA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87DCAC5-CF5D-40B2-BD0B-BE3CF0760638}" type="pres">
      <dgm:prSet presAssocID="{0724DCE5-A976-4812-93F2-C0D86FF65EA6}" presName="parSh" presStyleCnt="0"/>
      <dgm:spPr/>
    </dgm:pt>
    <dgm:pt modelId="{B8B24977-5CCC-4234-BACB-11126860A39C}" type="pres">
      <dgm:prSet presAssocID="{0724DCE5-A976-4812-93F2-C0D86FF65EA6}" presName="lineNode" presStyleLbl="alignAccFollowNode1" presStyleIdx="0" presStyleCnt="6"/>
      <dgm:spPr/>
    </dgm:pt>
    <dgm:pt modelId="{6AD8F4D5-A504-4F7A-8D3F-9F9CB0599604}" type="pres">
      <dgm:prSet presAssocID="{0724DCE5-A976-4812-93F2-C0D86FF65EA6}" presName="lineArrowNode" presStyleLbl="alignAccFollowNode1" presStyleIdx="1" presStyleCnt="6"/>
      <dgm:spPr/>
    </dgm:pt>
    <dgm:pt modelId="{AB7ED81C-D37D-4531-BB8D-4CFCC084594A}" type="pres">
      <dgm:prSet presAssocID="{75383586-313B-48F7-8EAE-EFEEB7B5186B}" presName="sibTransNodeCircle" presStyleLbl="alignNode1" presStyleIdx="0" presStyleCnt="2">
        <dgm:presLayoutVars>
          <dgm:chMax val="0"/>
          <dgm:bulletEnabled/>
        </dgm:presLayoutVars>
      </dgm:prSet>
      <dgm:spPr/>
    </dgm:pt>
    <dgm:pt modelId="{7D2FE763-A6F4-40F2-A672-D5C99BB5AEE2}" type="pres">
      <dgm:prSet presAssocID="{75383586-313B-48F7-8EAE-EFEEB7B5186B}" presName="spacerBetweenCircleAndCallout" presStyleCnt="0">
        <dgm:presLayoutVars/>
      </dgm:prSet>
      <dgm:spPr/>
    </dgm:pt>
    <dgm:pt modelId="{5E8D71BE-C6FB-4868-B6E2-FEFC13A1DB02}" type="pres">
      <dgm:prSet presAssocID="{0724DCE5-A976-4812-93F2-C0D86FF65EA6}" presName="nodeText" presStyleLbl="alignAccFollowNode1" presStyleIdx="2" presStyleCnt="6">
        <dgm:presLayoutVars>
          <dgm:bulletEnabled val="1"/>
        </dgm:presLayoutVars>
      </dgm:prSet>
      <dgm:spPr/>
    </dgm:pt>
    <dgm:pt modelId="{2486B485-1C15-4F14-B7F8-F4B2D450B343}" type="pres">
      <dgm:prSet presAssocID="{75383586-313B-48F7-8EAE-EFEEB7B5186B}" presName="sibTransComposite" presStyleCnt="0"/>
      <dgm:spPr/>
    </dgm:pt>
    <dgm:pt modelId="{7C227E1F-F0D0-46B3-8115-67633B33C382}" type="pres">
      <dgm:prSet presAssocID="{048D9BCB-CAEB-4150-871C-9F6344A0E803}" presName="compositeNode" presStyleCnt="0"/>
      <dgm:spPr/>
    </dgm:pt>
    <dgm:pt modelId="{4622CB0E-4033-427B-863E-73D5A99612C0}" type="pres">
      <dgm:prSet presAssocID="{048D9BCB-CAEB-4150-871C-9F6344A0E80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C7DDAEF-7CD5-40C3-AA41-D51DC08B7FD9}" type="pres">
      <dgm:prSet presAssocID="{048D9BCB-CAEB-4150-871C-9F6344A0E803}" presName="parSh" presStyleCnt="0"/>
      <dgm:spPr/>
    </dgm:pt>
    <dgm:pt modelId="{F030DB46-6419-4077-A0BD-1FF019DBA6CF}" type="pres">
      <dgm:prSet presAssocID="{048D9BCB-CAEB-4150-871C-9F6344A0E803}" presName="lineNode" presStyleLbl="alignAccFollowNode1" presStyleIdx="3" presStyleCnt="6"/>
      <dgm:spPr/>
    </dgm:pt>
    <dgm:pt modelId="{DE6F07B7-6D0A-47CB-94E4-581EDFC6803F}" type="pres">
      <dgm:prSet presAssocID="{048D9BCB-CAEB-4150-871C-9F6344A0E803}" presName="lineArrowNode" presStyleLbl="alignAccFollowNode1" presStyleIdx="4" presStyleCnt="6"/>
      <dgm:spPr/>
    </dgm:pt>
    <dgm:pt modelId="{F54B1D9B-80D2-45F7-8BC8-0EF3FAA0F8E3}" type="pres">
      <dgm:prSet presAssocID="{84D2A7EC-E933-44D2-94C7-3BD59F6A453C}" presName="sibTransNodeCircle" presStyleLbl="alignNode1" presStyleIdx="1" presStyleCnt="2">
        <dgm:presLayoutVars>
          <dgm:chMax val="0"/>
          <dgm:bulletEnabled/>
        </dgm:presLayoutVars>
      </dgm:prSet>
      <dgm:spPr/>
    </dgm:pt>
    <dgm:pt modelId="{3A062483-035D-40F4-9E6B-EC280DA70630}" type="pres">
      <dgm:prSet presAssocID="{84D2A7EC-E933-44D2-94C7-3BD59F6A453C}" presName="spacerBetweenCircleAndCallout" presStyleCnt="0">
        <dgm:presLayoutVars/>
      </dgm:prSet>
      <dgm:spPr/>
    </dgm:pt>
    <dgm:pt modelId="{229C1E32-C123-461E-BAD6-0A712C7A7D43}" type="pres">
      <dgm:prSet presAssocID="{048D9BCB-CAEB-4150-871C-9F6344A0E803}" presName="nodeText" presStyleLbl="alignAccFollowNode1" presStyleIdx="5" presStyleCnt="6">
        <dgm:presLayoutVars>
          <dgm:bulletEnabled val="1"/>
        </dgm:presLayoutVars>
      </dgm:prSet>
      <dgm:spPr/>
    </dgm:pt>
  </dgm:ptLst>
  <dgm:cxnLst>
    <dgm:cxn modelId="{0CC87F38-5497-4EBE-A4BA-1CF21E90AD51}" srcId="{1FFEBDD3-63E6-47F2-A3B8-ADD108FD443C}" destId="{048D9BCB-CAEB-4150-871C-9F6344A0E803}" srcOrd="1" destOrd="0" parTransId="{9934D85F-A8BE-4C91-B267-C74762178ACD}" sibTransId="{84D2A7EC-E933-44D2-94C7-3BD59F6A453C}"/>
    <dgm:cxn modelId="{E1E41445-0FE7-414D-9543-BE2EF5F1C367}" srcId="{1FFEBDD3-63E6-47F2-A3B8-ADD108FD443C}" destId="{0724DCE5-A976-4812-93F2-C0D86FF65EA6}" srcOrd="0" destOrd="0" parTransId="{8BDDA915-0204-44CD-93DB-F73DB5F5300E}" sibTransId="{75383586-313B-48F7-8EAE-EFEEB7B5186B}"/>
    <dgm:cxn modelId="{B133D34C-6027-4C02-9382-9AAD29E8F984}" type="presOf" srcId="{84D2A7EC-E933-44D2-94C7-3BD59F6A453C}" destId="{F54B1D9B-80D2-45F7-8BC8-0EF3FAA0F8E3}" srcOrd="0" destOrd="0" presId="urn:microsoft.com/office/officeart/2016/7/layout/LinearArrowProcessNumbered"/>
    <dgm:cxn modelId="{CFC49870-A529-40F3-9B7A-C34CDFD4E0A5}" type="presOf" srcId="{048D9BCB-CAEB-4150-871C-9F6344A0E803}" destId="{229C1E32-C123-461E-BAD6-0A712C7A7D43}" srcOrd="0" destOrd="0" presId="urn:microsoft.com/office/officeart/2016/7/layout/LinearArrowProcessNumbered"/>
    <dgm:cxn modelId="{C460BB96-4B34-4669-A716-3C3783EBDA77}" type="presOf" srcId="{0724DCE5-A976-4812-93F2-C0D86FF65EA6}" destId="{5E8D71BE-C6FB-4868-B6E2-FEFC13A1DB02}" srcOrd="0" destOrd="0" presId="urn:microsoft.com/office/officeart/2016/7/layout/LinearArrowProcessNumbered"/>
    <dgm:cxn modelId="{75ECADA4-7EFC-4282-99D8-4B11B79062DA}" type="presOf" srcId="{1FFEBDD3-63E6-47F2-A3B8-ADD108FD443C}" destId="{E45FF5BF-CACD-4949-9A7A-900649B33E29}" srcOrd="0" destOrd="0" presId="urn:microsoft.com/office/officeart/2016/7/layout/LinearArrowProcessNumbered"/>
    <dgm:cxn modelId="{28975AF1-6CDC-44E2-A1F1-D7F719053E9F}" type="presOf" srcId="{75383586-313B-48F7-8EAE-EFEEB7B5186B}" destId="{AB7ED81C-D37D-4531-BB8D-4CFCC084594A}" srcOrd="0" destOrd="0" presId="urn:microsoft.com/office/officeart/2016/7/layout/LinearArrowProcessNumbered"/>
    <dgm:cxn modelId="{CB743060-502C-481F-9C33-861E2080CDA7}" type="presParOf" srcId="{E45FF5BF-CACD-4949-9A7A-900649B33E29}" destId="{4A3795AA-2241-4EFB-BC53-E4142CDA8A43}" srcOrd="0" destOrd="0" presId="urn:microsoft.com/office/officeart/2016/7/layout/LinearArrowProcessNumbered"/>
    <dgm:cxn modelId="{66107AF1-DCF3-458D-AC65-EC4E01E79799}" type="presParOf" srcId="{4A3795AA-2241-4EFB-BC53-E4142CDA8A43}" destId="{5BD3FF19-52E2-46D0-8920-188F1E633683}" srcOrd="0" destOrd="0" presId="urn:microsoft.com/office/officeart/2016/7/layout/LinearArrowProcessNumbered"/>
    <dgm:cxn modelId="{216F7365-FC1B-437E-9ED1-BEC87D82F088}" type="presParOf" srcId="{4A3795AA-2241-4EFB-BC53-E4142CDA8A43}" destId="{387DCAC5-CF5D-40B2-BD0B-BE3CF0760638}" srcOrd="1" destOrd="0" presId="urn:microsoft.com/office/officeart/2016/7/layout/LinearArrowProcessNumbered"/>
    <dgm:cxn modelId="{153BB87F-2416-4BAB-8509-254AAD1F4BDD}" type="presParOf" srcId="{387DCAC5-CF5D-40B2-BD0B-BE3CF0760638}" destId="{B8B24977-5CCC-4234-BACB-11126860A39C}" srcOrd="0" destOrd="0" presId="urn:microsoft.com/office/officeart/2016/7/layout/LinearArrowProcessNumbered"/>
    <dgm:cxn modelId="{B3EAD1A8-A1EF-46A9-BE6F-555A62315B3E}" type="presParOf" srcId="{387DCAC5-CF5D-40B2-BD0B-BE3CF0760638}" destId="{6AD8F4D5-A504-4F7A-8D3F-9F9CB0599604}" srcOrd="1" destOrd="0" presId="urn:microsoft.com/office/officeart/2016/7/layout/LinearArrowProcessNumbered"/>
    <dgm:cxn modelId="{E49A2C52-DF8D-40E0-A275-28CA87C641A0}" type="presParOf" srcId="{387DCAC5-CF5D-40B2-BD0B-BE3CF0760638}" destId="{AB7ED81C-D37D-4531-BB8D-4CFCC084594A}" srcOrd="2" destOrd="0" presId="urn:microsoft.com/office/officeart/2016/7/layout/LinearArrowProcessNumbered"/>
    <dgm:cxn modelId="{BA13896F-5A78-46A1-B6C0-A9B01079EF31}" type="presParOf" srcId="{387DCAC5-CF5D-40B2-BD0B-BE3CF0760638}" destId="{7D2FE763-A6F4-40F2-A672-D5C99BB5AEE2}" srcOrd="3" destOrd="0" presId="urn:microsoft.com/office/officeart/2016/7/layout/LinearArrowProcessNumbered"/>
    <dgm:cxn modelId="{26ED75E1-FDC3-4995-9677-D1C83F76DCC2}" type="presParOf" srcId="{4A3795AA-2241-4EFB-BC53-E4142CDA8A43}" destId="{5E8D71BE-C6FB-4868-B6E2-FEFC13A1DB02}" srcOrd="2" destOrd="0" presId="urn:microsoft.com/office/officeart/2016/7/layout/LinearArrowProcessNumbered"/>
    <dgm:cxn modelId="{A5B6E31D-4580-4C86-962B-32006D74BE47}" type="presParOf" srcId="{E45FF5BF-CACD-4949-9A7A-900649B33E29}" destId="{2486B485-1C15-4F14-B7F8-F4B2D450B343}" srcOrd="1" destOrd="0" presId="urn:microsoft.com/office/officeart/2016/7/layout/LinearArrowProcessNumbered"/>
    <dgm:cxn modelId="{B8574317-A59D-478F-AE1F-B1E95EE6D2C2}" type="presParOf" srcId="{E45FF5BF-CACD-4949-9A7A-900649B33E29}" destId="{7C227E1F-F0D0-46B3-8115-67633B33C382}" srcOrd="2" destOrd="0" presId="urn:microsoft.com/office/officeart/2016/7/layout/LinearArrowProcessNumbered"/>
    <dgm:cxn modelId="{EC026B6F-68D5-4925-9C08-7234323C36EC}" type="presParOf" srcId="{7C227E1F-F0D0-46B3-8115-67633B33C382}" destId="{4622CB0E-4033-427B-863E-73D5A99612C0}" srcOrd="0" destOrd="0" presId="urn:microsoft.com/office/officeart/2016/7/layout/LinearArrowProcessNumbered"/>
    <dgm:cxn modelId="{7C32CCA8-B28A-41CE-A1E4-0B156073F45F}" type="presParOf" srcId="{7C227E1F-F0D0-46B3-8115-67633B33C382}" destId="{2C7DDAEF-7CD5-40C3-AA41-D51DC08B7FD9}" srcOrd="1" destOrd="0" presId="urn:microsoft.com/office/officeart/2016/7/layout/LinearArrowProcessNumbered"/>
    <dgm:cxn modelId="{E7AA867F-8EEE-4B32-A566-8E14734F8205}" type="presParOf" srcId="{2C7DDAEF-7CD5-40C3-AA41-D51DC08B7FD9}" destId="{F030DB46-6419-4077-A0BD-1FF019DBA6CF}" srcOrd="0" destOrd="0" presId="urn:microsoft.com/office/officeart/2016/7/layout/LinearArrowProcessNumbered"/>
    <dgm:cxn modelId="{F8BBE0BF-FFF9-436F-97D2-95CB73289356}" type="presParOf" srcId="{2C7DDAEF-7CD5-40C3-AA41-D51DC08B7FD9}" destId="{DE6F07B7-6D0A-47CB-94E4-581EDFC6803F}" srcOrd="1" destOrd="0" presId="urn:microsoft.com/office/officeart/2016/7/layout/LinearArrowProcessNumbered"/>
    <dgm:cxn modelId="{5960D6FE-8256-41A3-AAC2-97646CABCB0D}" type="presParOf" srcId="{2C7DDAEF-7CD5-40C3-AA41-D51DC08B7FD9}" destId="{F54B1D9B-80D2-45F7-8BC8-0EF3FAA0F8E3}" srcOrd="2" destOrd="0" presId="urn:microsoft.com/office/officeart/2016/7/layout/LinearArrowProcessNumbered"/>
    <dgm:cxn modelId="{D046F14D-6152-4511-96BA-5B11B7E21D39}" type="presParOf" srcId="{2C7DDAEF-7CD5-40C3-AA41-D51DC08B7FD9}" destId="{3A062483-035D-40F4-9E6B-EC280DA70630}" srcOrd="3" destOrd="0" presId="urn:microsoft.com/office/officeart/2016/7/layout/LinearArrowProcessNumbered"/>
    <dgm:cxn modelId="{8F15C2D8-9FEC-40D6-8728-7AD3C605937E}" type="presParOf" srcId="{7C227E1F-F0D0-46B3-8115-67633B33C382}" destId="{229C1E32-C123-461E-BAD6-0A712C7A7D43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B90B2-E578-4C54-BB37-CF56B1ECCEBD}">
      <dsp:nvSpPr>
        <dsp:cNvPr id="0" name=""/>
        <dsp:cNvSpPr/>
      </dsp:nvSpPr>
      <dsp:spPr>
        <a:xfrm>
          <a:off x="0" y="588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E155B-94E2-4390-9E91-F0B4A74E843E}">
      <dsp:nvSpPr>
        <dsp:cNvPr id="0" name=""/>
        <dsp:cNvSpPr/>
      </dsp:nvSpPr>
      <dsp:spPr>
        <a:xfrm>
          <a:off x="0" y="588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Shortcuts and quick actions</a:t>
          </a:r>
          <a:endParaRPr lang="en-US" sz="2500" kern="1200"/>
        </a:p>
      </dsp:txBody>
      <dsp:txXfrm>
        <a:off x="0" y="588"/>
        <a:ext cx="11493500" cy="535418"/>
      </dsp:txXfrm>
    </dsp:sp>
    <dsp:sp modelId="{E0300522-B40A-456A-BF4D-CD9EEF6E2EC0}">
      <dsp:nvSpPr>
        <dsp:cNvPr id="0" name=""/>
        <dsp:cNvSpPr/>
      </dsp:nvSpPr>
      <dsp:spPr>
        <a:xfrm>
          <a:off x="0" y="536006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237AAA-A3DB-4FB2-9CC1-2F5B8BF22D7C}">
      <dsp:nvSpPr>
        <dsp:cNvPr id="0" name=""/>
        <dsp:cNvSpPr/>
      </dsp:nvSpPr>
      <dsp:spPr>
        <a:xfrm>
          <a:off x="0" y="536006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Word templates</a:t>
          </a:r>
          <a:endParaRPr lang="en-US" sz="2500" kern="1200"/>
        </a:p>
      </dsp:txBody>
      <dsp:txXfrm>
        <a:off x="0" y="536006"/>
        <a:ext cx="11493500" cy="535418"/>
      </dsp:txXfrm>
    </dsp:sp>
    <dsp:sp modelId="{92684121-0C89-4618-A113-BDC1F010997B}">
      <dsp:nvSpPr>
        <dsp:cNvPr id="0" name=""/>
        <dsp:cNvSpPr/>
      </dsp:nvSpPr>
      <dsp:spPr>
        <a:xfrm>
          <a:off x="0" y="1071424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5831A-77B2-4EAA-9DAA-20BD91B9AAC5}">
      <dsp:nvSpPr>
        <dsp:cNvPr id="0" name=""/>
        <dsp:cNvSpPr/>
      </dsp:nvSpPr>
      <dsp:spPr>
        <a:xfrm>
          <a:off x="0" y="1071424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Formatting and Styles</a:t>
          </a:r>
          <a:endParaRPr lang="en-US" sz="2500" kern="1200"/>
        </a:p>
      </dsp:txBody>
      <dsp:txXfrm>
        <a:off x="0" y="1071424"/>
        <a:ext cx="11493500" cy="535418"/>
      </dsp:txXfrm>
    </dsp:sp>
    <dsp:sp modelId="{EBEF23A3-D5DC-4A3C-AA3D-3D6D0104DACD}">
      <dsp:nvSpPr>
        <dsp:cNvPr id="0" name=""/>
        <dsp:cNvSpPr/>
      </dsp:nvSpPr>
      <dsp:spPr>
        <a:xfrm>
          <a:off x="0" y="1606843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0C7BC-526F-47BF-9765-256E5440CD34}">
      <dsp:nvSpPr>
        <dsp:cNvPr id="0" name=""/>
        <dsp:cNvSpPr/>
      </dsp:nvSpPr>
      <dsp:spPr>
        <a:xfrm>
          <a:off x="0" y="1606843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Page layout</a:t>
          </a:r>
          <a:endParaRPr lang="en-US" sz="2500" kern="1200"/>
        </a:p>
      </dsp:txBody>
      <dsp:txXfrm>
        <a:off x="0" y="1606843"/>
        <a:ext cx="11493500" cy="535418"/>
      </dsp:txXfrm>
    </dsp:sp>
    <dsp:sp modelId="{E3DAB719-13B7-4A0F-9FBF-389282B1F665}">
      <dsp:nvSpPr>
        <dsp:cNvPr id="0" name=""/>
        <dsp:cNvSpPr/>
      </dsp:nvSpPr>
      <dsp:spPr>
        <a:xfrm>
          <a:off x="0" y="2142261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51B27-86AA-4B41-B92C-4F5A0012B822}">
      <dsp:nvSpPr>
        <dsp:cNvPr id="0" name=""/>
        <dsp:cNvSpPr/>
      </dsp:nvSpPr>
      <dsp:spPr>
        <a:xfrm>
          <a:off x="0" y="2142261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images</a:t>
          </a:r>
          <a:endParaRPr lang="en-US" sz="2500" kern="1200"/>
        </a:p>
      </dsp:txBody>
      <dsp:txXfrm>
        <a:off x="0" y="2142261"/>
        <a:ext cx="11493500" cy="535418"/>
      </dsp:txXfrm>
    </dsp:sp>
    <dsp:sp modelId="{FCC85414-204F-4A32-B423-B5459AEB8544}">
      <dsp:nvSpPr>
        <dsp:cNvPr id="0" name=""/>
        <dsp:cNvSpPr/>
      </dsp:nvSpPr>
      <dsp:spPr>
        <a:xfrm>
          <a:off x="0" y="2677679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6C1E9-52F0-4E16-BF07-BB2469DC909A}">
      <dsp:nvSpPr>
        <dsp:cNvPr id="0" name=""/>
        <dsp:cNvSpPr/>
      </dsp:nvSpPr>
      <dsp:spPr>
        <a:xfrm>
          <a:off x="0" y="2677679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Bullets and Numbering</a:t>
          </a:r>
          <a:endParaRPr lang="en-US" sz="2500" kern="1200"/>
        </a:p>
      </dsp:txBody>
      <dsp:txXfrm>
        <a:off x="0" y="2677679"/>
        <a:ext cx="11493500" cy="535418"/>
      </dsp:txXfrm>
    </dsp:sp>
    <dsp:sp modelId="{44BC2B5B-B710-4FE5-8964-3C089B8B5C58}">
      <dsp:nvSpPr>
        <dsp:cNvPr id="0" name=""/>
        <dsp:cNvSpPr/>
      </dsp:nvSpPr>
      <dsp:spPr>
        <a:xfrm>
          <a:off x="0" y="3213097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42DA6-6C98-4811-BBDB-81E39DB71EF4}">
      <dsp:nvSpPr>
        <dsp:cNvPr id="0" name=""/>
        <dsp:cNvSpPr/>
      </dsp:nvSpPr>
      <dsp:spPr>
        <a:xfrm>
          <a:off x="0" y="3213097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Headers and Footers</a:t>
          </a:r>
          <a:endParaRPr lang="en-US" sz="2500" kern="1200"/>
        </a:p>
      </dsp:txBody>
      <dsp:txXfrm>
        <a:off x="0" y="3213097"/>
        <a:ext cx="11493500" cy="535418"/>
      </dsp:txXfrm>
    </dsp:sp>
    <dsp:sp modelId="{0641CD81-BFE8-43E9-8528-B22A80CC15A1}">
      <dsp:nvSpPr>
        <dsp:cNvPr id="0" name=""/>
        <dsp:cNvSpPr/>
      </dsp:nvSpPr>
      <dsp:spPr>
        <a:xfrm>
          <a:off x="0" y="3748516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1E016-9415-479E-BD93-1F43DBF47D7C}">
      <dsp:nvSpPr>
        <dsp:cNvPr id="0" name=""/>
        <dsp:cNvSpPr/>
      </dsp:nvSpPr>
      <dsp:spPr>
        <a:xfrm>
          <a:off x="0" y="3748516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Editor</a:t>
          </a:r>
          <a:endParaRPr lang="en-US" sz="2500" kern="1200"/>
        </a:p>
      </dsp:txBody>
      <dsp:txXfrm>
        <a:off x="0" y="3748516"/>
        <a:ext cx="11493500" cy="535418"/>
      </dsp:txXfrm>
    </dsp:sp>
    <dsp:sp modelId="{6A922EE7-BF69-40AF-98BD-342996F649B0}">
      <dsp:nvSpPr>
        <dsp:cNvPr id="0" name=""/>
        <dsp:cNvSpPr/>
      </dsp:nvSpPr>
      <dsp:spPr>
        <a:xfrm>
          <a:off x="0" y="4283934"/>
          <a:ext cx="11493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E93EC-6958-4927-9546-2AD1944CA23B}">
      <dsp:nvSpPr>
        <dsp:cNvPr id="0" name=""/>
        <dsp:cNvSpPr/>
      </dsp:nvSpPr>
      <dsp:spPr>
        <a:xfrm>
          <a:off x="0" y="4283934"/>
          <a:ext cx="11493500" cy="53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Tables</a:t>
          </a:r>
          <a:endParaRPr lang="en-US" sz="2500" kern="1200"/>
        </a:p>
      </dsp:txBody>
      <dsp:txXfrm>
        <a:off x="0" y="4283934"/>
        <a:ext cx="11493500" cy="535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24977-5CCC-4234-BACB-11126860A39C}">
      <dsp:nvSpPr>
        <dsp:cNvPr id="0" name=""/>
        <dsp:cNvSpPr/>
      </dsp:nvSpPr>
      <dsp:spPr>
        <a:xfrm>
          <a:off x="2698880" y="1221628"/>
          <a:ext cx="2159104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8F4D5-A504-4F7A-8D3F-9F9CB0599604}">
      <dsp:nvSpPr>
        <dsp:cNvPr id="0" name=""/>
        <dsp:cNvSpPr/>
      </dsp:nvSpPr>
      <dsp:spPr>
        <a:xfrm>
          <a:off x="4987530" y="1040265"/>
          <a:ext cx="248296" cy="464989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ED81C-D37D-4531-BB8D-4CFCC084594A}">
      <dsp:nvSpPr>
        <dsp:cNvPr id="0" name=""/>
        <dsp:cNvSpPr/>
      </dsp:nvSpPr>
      <dsp:spPr>
        <a:xfrm>
          <a:off x="1262855" y="55528"/>
          <a:ext cx="2332272" cy="23322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505" tIns="90505" rIns="90505" bIns="90505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1</a:t>
          </a:r>
        </a:p>
      </dsp:txBody>
      <dsp:txXfrm>
        <a:off x="1604408" y="397081"/>
        <a:ext cx="1649166" cy="1649166"/>
      </dsp:txXfrm>
    </dsp:sp>
    <dsp:sp modelId="{5E8D71BE-C6FB-4868-B6E2-FEFC13A1DB02}">
      <dsp:nvSpPr>
        <dsp:cNvPr id="0" name=""/>
        <dsp:cNvSpPr/>
      </dsp:nvSpPr>
      <dsp:spPr>
        <a:xfrm>
          <a:off x="0" y="2599926"/>
          <a:ext cx="4857983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203" tIns="165100" rIns="383203" bIns="1651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Sign up to LinkedIn Learning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hlinkClick xmlns:r="http://schemas.openxmlformats.org/officeDocument/2006/relationships" r:id="rId1"/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hlinkClick xmlns:r="http://schemas.openxmlformats.org/officeDocument/2006/relationships" r:id="rId1"/>
            </a:rPr>
            <a:t>https://lnkd.in/equPUue</a:t>
          </a:r>
          <a:r>
            <a:rPr lang="en-GB" sz="2400" kern="1200" dirty="0"/>
            <a:t> </a:t>
          </a:r>
          <a:endParaRPr lang="en-US" sz="2400" kern="1200" dirty="0"/>
        </a:p>
      </dsp:txBody>
      <dsp:txXfrm>
        <a:off x="0" y="2993046"/>
        <a:ext cx="4857983" cy="1572480"/>
      </dsp:txXfrm>
    </dsp:sp>
    <dsp:sp modelId="{F030DB46-6419-4077-A0BD-1FF019DBA6CF}">
      <dsp:nvSpPr>
        <dsp:cNvPr id="0" name=""/>
        <dsp:cNvSpPr/>
      </dsp:nvSpPr>
      <dsp:spPr>
        <a:xfrm>
          <a:off x="5397760" y="1221155"/>
          <a:ext cx="2428991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B1D9B-80D2-45F7-8BC8-0EF3FAA0F8E3}">
      <dsp:nvSpPr>
        <dsp:cNvPr id="0" name=""/>
        <dsp:cNvSpPr/>
      </dsp:nvSpPr>
      <dsp:spPr>
        <a:xfrm>
          <a:off x="6614073" y="8513"/>
          <a:ext cx="2425356" cy="24253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17" tIns="94117" rIns="94117" bIns="94117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2</a:t>
          </a:r>
        </a:p>
      </dsp:txBody>
      <dsp:txXfrm>
        <a:off x="6969258" y="363698"/>
        <a:ext cx="1714986" cy="1714986"/>
      </dsp:txXfrm>
    </dsp:sp>
    <dsp:sp modelId="{229C1E32-C123-461E-BAD6-0A712C7A7D43}">
      <dsp:nvSpPr>
        <dsp:cNvPr id="0" name=""/>
        <dsp:cNvSpPr/>
      </dsp:nvSpPr>
      <dsp:spPr>
        <a:xfrm>
          <a:off x="5397760" y="2599437"/>
          <a:ext cx="4857983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203" tIns="165100" rIns="383203" bIns="1651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Work through the resources and workbook in Moodle </a:t>
          </a:r>
          <a:endParaRPr lang="en-US" sz="2600" kern="1200"/>
        </a:p>
      </dsp:txBody>
      <dsp:txXfrm>
        <a:off x="5397760" y="2992557"/>
        <a:ext cx="4857983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D1D15-D348-47D2-B85B-640124F0F941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0F883A-D106-4CE7-AFF2-780F44BC15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179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hyperlink" Target="mailto:digitalskills@uwtsd.ac.uk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png"/><Relationship Id="rId2" Type="http://schemas.openxmlformats.org/officeDocument/2006/relationships/hyperlink" Target="mailto:j.hill@uwtsd.ac.uk" TargetMode="External"/><Relationship Id="rId1" Type="http://schemas.openxmlformats.org/officeDocument/2006/relationships/slideMaster" Target="../slideMasters/slideMaster2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24.jpeg"/><Relationship Id="rId10" Type="http://schemas.openxmlformats.org/officeDocument/2006/relationships/hyperlink" Target="bit.ly/UWTSD-DSA-Booking-form" TargetMode="External"/><Relationship Id="rId4" Type="http://schemas.openxmlformats.org/officeDocument/2006/relationships/hyperlink" Target="mailto:s.gill@uwtsd.ac.uk" TargetMode="External"/><Relationship Id="rId9" Type="http://schemas.openxmlformats.org/officeDocument/2006/relationships/hyperlink" Target="https://digitalskills.uwtsd.ac.uk/" TargetMode="Externa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27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892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649487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052440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9649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453143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695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995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98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855411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260652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4E14E-B0E2-D7F0-B416-076C48C80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667384-3AEC-4500-E12F-8A3BA3EE4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87828-40FD-7869-60BD-B21B34D3E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E7786-EEB0-4884-9645-FC5793661CCD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63E9C-65D3-2C52-8A33-460D4190C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88E7C-55C5-8668-8C2E-A09AE5A08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2C54-92F8-4151-A335-251C0D005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2996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412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3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3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3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3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1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1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1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1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14169844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E4C67-751B-0C13-5B20-A66136FBB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EBE19-7DC9-23D5-13D6-28B77C1F9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23BD2-AEFD-1ABB-BBFB-6EC29B70E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BD7B-8104-4932-BDB9-78535C72F589}" type="datetimeFigureOut">
              <a:rPr lang="en-FI" smtClean="0"/>
              <a:t>07/01/2026</a:t>
            </a:fld>
            <a:endParaRPr lang="en-FI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644A3-35C0-177E-55D0-21467DB09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A3C5B-0955-141E-1241-1D1E9377E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D7E2C-7A9C-4A34-AF73-686455238EA2}" type="slidenum">
              <a:rPr lang="en-FI" smtClean="0"/>
              <a:t>‹#›</a:t>
            </a:fld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626496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78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92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3726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857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8093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CCC9CB4-7CF0-5CDA-8C37-C969E4B5B570}"/>
              </a:ext>
            </a:extLst>
          </p:cNvPr>
          <p:cNvGrpSpPr/>
          <p:nvPr userDrawn="1"/>
        </p:nvGrpSpPr>
        <p:grpSpPr>
          <a:xfrm>
            <a:off x="243119" y="2038527"/>
            <a:ext cx="11948881" cy="1506929"/>
            <a:chOff x="140299" y="1252901"/>
            <a:chExt cx="11948881" cy="1506929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94CAFB4C-7D2A-B5FF-45C0-91A0E2E84CA7}"/>
                </a:ext>
              </a:extLst>
            </p:cNvPr>
            <p:cNvGrpSpPr/>
            <p:nvPr/>
          </p:nvGrpSpPr>
          <p:grpSpPr>
            <a:xfrm>
              <a:off x="140299" y="1258628"/>
              <a:ext cx="3882311" cy="1497745"/>
              <a:chOff x="140299" y="1258628"/>
              <a:chExt cx="3882311" cy="1497745"/>
            </a:xfrm>
          </p:grpSpPr>
          <p:sp>
            <p:nvSpPr>
              <p:cNvPr id="11" name="Text Placeholder 2">
                <a:extLst>
                  <a:ext uri="{FF2B5EF4-FFF2-40B4-BE49-F238E27FC236}">
                    <a16:creationId xmlns:a16="http://schemas.microsoft.com/office/drawing/2014/main" id="{53A79556-7008-6A45-CF42-3EF2AFDDF464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422713" y="1452444"/>
                <a:ext cx="2599897" cy="1180657"/>
              </a:xfrm>
              <a:prstGeom prst="rect">
                <a:avLst/>
              </a:prstGeom>
            </p:spPr>
            <p:txBody>
              <a:bodyPr vert="horz" lIns="180000" tIns="45720" rIns="91440" bIns="45720" rtlCol="0" anchor="ctr" anchorCtr="0">
                <a:noAutofit/>
              </a:bodyPr>
              <a:lstStyle>
                <a:lvl1pPr marL="0" indent="0" algn="l" defTabSz="914446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23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46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69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91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114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337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560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783" indent="0" algn="l" defTabSz="914446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4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Arial" panose="020B0604020202020204" pitchFamily="34" charset="0"/>
                  </a:rPr>
                  <a:t>Jessica Hill</a:t>
                </a:r>
                <a:b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Arial" panose="020B0604020202020204" pitchFamily="34" charset="0"/>
                  </a:rPr>
                </a:b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Arial" panose="020B0604020202020204" pitchFamily="34" charset="0"/>
                    <a:hlinkClick r:id="rId2"/>
                  </a:rPr>
                  <a:t>j.hill@uwtsd.ac.uk</a:t>
                </a: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Arial" panose="020B0604020202020204" pitchFamily="34" charset="0"/>
                  </a:rPr>
                  <a:t>  </a:t>
                </a:r>
              </a:p>
            </p:txBody>
          </p:sp>
          <p:pic>
            <p:nvPicPr>
              <p:cNvPr id="13" name="Picture 12" descr="Photo of Jessica Hill">
                <a:extLst>
                  <a:ext uri="{FF2B5EF4-FFF2-40B4-BE49-F238E27FC236}">
                    <a16:creationId xmlns:a16="http://schemas.microsoft.com/office/drawing/2014/main" id="{AF44FD0D-2951-E709-17DF-003A67DE7F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40299" y="1258628"/>
                <a:ext cx="1360184" cy="1497745"/>
              </a:xfrm>
              <a:prstGeom prst="rect">
                <a:avLst/>
              </a:prstGeom>
            </p:spPr>
          </p:pic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5F1C1CF4-F42C-1464-3A42-6642577FA93A}"/>
                </a:ext>
              </a:extLst>
            </p:cNvPr>
            <p:cNvGrpSpPr/>
            <p:nvPr/>
          </p:nvGrpSpPr>
          <p:grpSpPr>
            <a:xfrm>
              <a:off x="3944839" y="1258629"/>
              <a:ext cx="4338253" cy="1497744"/>
              <a:chOff x="4033504" y="1258629"/>
              <a:chExt cx="4338253" cy="1497744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51A82C52-6923-3575-F58E-93FDA50BE45B}"/>
                  </a:ext>
                </a:extLst>
              </p:cNvPr>
              <p:cNvSpPr txBox="1"/>
              <p:nvPr/>
            </p:nvSpPr>
            <p:spPr>
              <a:xfrm>
                <a:off x="5383757" y="1452444"/>
                <a:ext cx="2988000" cy="1173205"/>
              </a:xfrm>
              <a:prstGeom prst="rect">
                <a:avLst/>
              </a:prstGeom>
              <a:noFill/>
            </p:spPr>
            <p:txBody>
              <a:bodyPr vert="horz" wrap="square" lIns="180000" rtlCol="0" anchor="ctr" anchorCtr="0">
                <a:noAutofit/>
              </a:bodyPr>
              <a:lstStyle/>
              <a:p>
                <a:pPr marL="0" marR="0" lvl="0" indent="0" algn="l" defTabSz="91422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rPr>
                  <a:t>Stuart Gill</a:t>
                </a:r>
              </a:p>
              <a:p>
                <a:pPr marL="0" marR="0" lvl="0" indent="0" algn="l" defTabSz="914224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  <a:hlinkClick r:id="rId4"/>
                  </a:rPr>
                  <a:t>s.gill@uwtsd.ac.uk</a:t>
                </a:r>
                <a:endPara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pic>
            <p:nvPicPr>
              <p:cNvPr id="16" name="Picture 15" descr="Photo of Stuart Gill">
                <a:extLst>
                  <a:ext uri="{FF2B5EF4-FFF2-40B4-BE49-F238E27FC236}">
                    <a16:creationId xmlns:a16="http://schemas.microsoft.com/office/drawing/2014/main" id="{804B0768-0101-BB39-947C-95D00BF954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033504" y="1258629"/>
                <a:ext cx="1360182" cy="1497744"/>
              </a:xfrm>
              <a:prstGeom prst="rect">
                <a:avLst/>
              </a:prstGeom>
            </p:spPr>
          </p:pic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F0F269D-BB58-6597-1A61-CF5A524B7133}"/>
                </a:ext>
              </a:extLst>
            </p:cNvPr>
            <p:cNvGrpSpPr/>
            <p:nvPr/>
          </p:nvGrpSpPr>
          <p:grpSpPr>
            <a:xfrm>
              <a:off x="7969793" y="1252901"/>
              <a:ext cx="4119387" cy="1506929"/>
              <a:chOff x="8077972" y="1252901"/>
              <a:chExt cx="4119387" cy="1506929"/>
            </a:xfrm>
          </p:grpSpPr>
          <p:sp>
            <p:nvSpPr>
              <p:cNvPr id="9" name="Text Placeholder 4">
                <a:extLst>
                  <a:ext uri="{FF2B5EF4-FFF2-40B4-BE49-F238E27FC236}">
                    <a16:creationId xmlns:a16="http://schemas.microsoft.com/office/drawing/2014/main" id="{7BA64421-4907-625A-1ABB-39BB5FA2E6A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425359" y="1471464"/>
                <a:ext cx="2772000" cy="1177200"/>
              </a:xfrm>
              <a:prstGeom prst="rect">
                <a:avLst/>
              </a:prstGeom>
            </p:spPr>
            <p:txBody>
              <a:bodyPr vert="horz" lIns="180000" tIns="45720" rIns="91440" bIns="45720" rtlCol="0" anchor="ctr" anchorCtr="0">
                <a:noAutofit/>
              </a:bodyPr>
              <a:lstStyle>
                <a:lvl1pPr marL="0" indent="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Wingdings" panose="05000000000000000000" pitchFamily="2" charset="2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rPr>
                  <a:t>Gwen Couch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  <a:hlinkClick r:id="rId6"/>
                  </a:rPr>
                  <a:t>g.couch@uwtsd.ac.uk</a:t>
                </a: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rPr>
                  <a:t> </a:t>
                </a:r>
              </a:p>
            </p:txBody>
          </p:sp>
          <p:pic>
            <p:nvPicPr>
              <p:cNvPr id="18" name="Picture 6" descr="Photo of Gwen Couch">
                <a:extLst>
                  <a:ext uri="{FF2B5EF4-FFF2-40B4-BE49-F238E27FC236}">
                    <a16:creationId xmlns:a16="http://schemas.microsoft.com/office/drawing/2014/main" id="{1C2DD017-BFDC-CA80-6D75-9D9FD115939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8077972" y="1252901"/>
                <a:ext cx="1370694" cy="1506929"/>
              </a:xfrm>
              <a:prstGeom prst="rect">
                <a:avLst/>
              </a:prstGeom>
            </p:spPr>
          </p:pic>
        </p:grp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8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9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0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527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0096" y="3105166"/>
            <a:ext cx="5032354" cy="86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1038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Go to </a:t>
            </a:r>
            <a:r>
              <a:rPr lang="en-US" dirty="0" err="1"/>
              <a:t>View</a:t>
            </a:r>
            <a:r>
              <a:rPr lang="en-US" dirty="0" err="1">
                <a:sym typeface="Wingdings" panose="05000000000000000000" pitchFamily="2" charset="2"/>
              </a:rPr>
              <a:t>Slide</a:t>
            </a:r>
            <a:r>
              <a:rPr lang="en-US" dirty="0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2321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420415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93009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07/01/2026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771132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68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191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9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 advTm="1718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43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 advTm="1718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6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 advTm="1718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18">
        <p:fade/>
      </p:transition>
    </mc:Choice>
    <mc:Fallback xmlns="">
      <p:transition spd="med" advTm="1718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488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1783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58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4945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0616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43582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238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4466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754492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469534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8352172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650690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85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58063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3940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218300344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0388508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49F4A-C3E6-CB8C-F2C1-DA888CF0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80339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rst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662256D-3DF3-C531-68DA-31E5DE7CA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8"/>
            <a:ext cx="3564000" cy="547098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34468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h 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B8D6A0-A572-6AC1-B6BE-4EFB2A4852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C6D1F-F17A-1553-96EF-713B1AB3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659BC5-83A5-CB31-96FC-7401E3F6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9"/>
            <a:ext cx="3564000" cy="4581274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9461E8-39C0-6439-9720-2C58A323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3715179" y="5619243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351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hyperlink" Target="https://digitalskills.uwtsd.ac.uk/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hyperlink" Target="https://www.uwtsd.ac.uk/" TargetMode="External"/><Relationship Id="rId25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hyperlink" Target="mailto:digitalskills@uwtsd.ac.uk" TargetMode="External"/><Relationship Id="rId10" Type="http://schemas.openxmlformats.org/officeDocument/2006/relationships/slideLayout" Target="../slideLayouts/slideLayout10.xml"/><Relationship Id="rId19" Type="http://schemas.openxmlformats.org/officeDocument/2006/relationships/hyperlink" Target="https://www.uwtsd.ac.uk/library" TargetMode="Externa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18.xml"/><Relationship Id="rId21" Type="http://schemas.openxmlformats.org/officeDocument/2006/relationships/slideLayout" Target="../slideLayouts/slideLayout36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5" Type="http://schemas.openxmlformats.org/officeDocument/2006/relationships/hyperlink" Target="https://www.uwtsd.ac.uk/" TargetMode="Externa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slideLayout" Target="../slideLayouts/slideLayout35.xml"/><Relationship Id="rId29" Type="http://schemas.openxmlformats.org/officeDocument/2006/relationships/hyperlink" Target="mailto:digitalskills@uwtsd.ac.uk" TargetMode="Externa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23" Type="http://schemas.openxmlformats.org/officeDocument/2006/relationships/slideLayout" Target="../slideLayouts/slideLayout38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25.xml"/><Relationship Id="rId19" Type="http://schemas.openxmlformats.org/officeDocument/2006/relationships/slideLayout" Target="../slideLayouts/slideLayout34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Relationship Id="rId22" Type="http://schemas.openxmlformats.org/officeDocument/2006/relationships/slideLayout" Target="../slideLayouts/slideLayout37.xml"/><Relationship Id="rId27" Type="http://schemas.openxmlformats.org/officeDocument/2006/relationships/hyperlink" Target="https://digitalskills.uwtsd.ac.uk/" TargetMode="External"/><Relationship Id="rId30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40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43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48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hyperlink" Target="https://www.uwtsd.ac.uk/library" TargetMode="Externa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7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9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21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23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805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5" r:id="rId13"/>
    <p:sldLayoutId id="2147483736" r:id="rId14"/>
    <p:sldLayoutId id="214748378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25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27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29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877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  <p:sldLayoutId id="2147483756" r:id="rId18"/>
    <p:sldLayoutId id="2147483757" r:id="rId19"/>
    <p:sldLayoutId id="2147483758" r:id="rId20"/>
    <p:sldLayoutId id="2147483759" r:id="rId21"/>
    <p:sldLayoutId id="2147483786" r:id="rId22"/>
    <p:sldLayoutId id="2147483788" r:id="rId23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927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0A22F5-0AEA-60F5-FF96-A1C778977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46" y="580767"/>
            <a:ext cx="3834797" cy="592818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05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i="1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x.pinterest.com/pin/11962755257042023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m2momflorida.wordpress.com/2012/05/23/short-cut/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demo-video-sign-icon-perfect-use-print-media-web-stock-images-commercial-any-kind-design-project-image274677063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hyperlink" Target="https://bit.ly/DigiCentre" TargetMode="External"/><Relationship Id="rId7" Type="http://schemas.openxmlformats.org/officeDocument/2006/relationships/image" Target="../media/image3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view-and-compare-documents-side-by-side-52445547-7c07-475b-bb1d-22a98175ef04" TargetMode="External"/><Relationship Id="rId2" Type="http://schemas.openxmlformats.org/officeDocument/2006/relationships/hyperlink" Target="https://support.microsoft.com/en-us/word/word-for-new-users" TargetMode="Externa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B712-18E9-09CB-21AC-425BE1F2A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037" y="4652512"/>
            <a:ext cx="5544000" cy="1799659"/>
          </a:xfrm>
        </p:spPr>
        <p:txBody>
          <a:bodyPr anchor="b">
            <a:normAutofit fontScale="90000"/>
          </a:bodyPr>
          <a:lstStyle/>
          <a:p>
            <a:r>
              <a:rPr lang="en-GB" sz="6000" dirty="0"/>
              <a:t>Microsoft Word</a:t>
            </a:r>
            <a:br>
              <a:rPr lang="en-GB" sz="6000" dirty="0"/>
            </a:br>
            <a:r>
              <a:rPr lang="en-GB" sz="6000" dirty="0"/>
              <a:t>Workshop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sz="3100" dirty="0"/>
            </a:br>
            <a:r>
              <a:rPr lang="en-GB" sz="3100" dirty="0"/>
              <a:t>Presenter: Jess Hill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70E988D-9E03-2F3A-3DAA-1A87576D5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Presenter: Jess Hill</a:t>
            </a:r>
            <a:endParaRPr lang="en-US"/>
          </a:p>
        </p:txBody>
      </p:sp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C3322EA7-7739-C5B6-10A8-77F676F0F09A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09" r="5509"/>
          <a:stretch/>
        </p:blipFill>
        <p:spPr>
          <a:xfrm>
            <a:off x="0" y="0"/>
            <a:ext cx="6102350" cy="6858000"/>
          </a:xfrm>
          <a:prstGeom prst="rect">
            <a:avLst/>
          </a:prstGeom>
          <a:ln>
            <a:noFill/>
          </a:ln>
        </p:spPr>
      </p:pic>
      <p:sp>
        <p:nvSpPr>
          <p:cNvPr id="6" name="Lightning Bolt 5" descr="-">
            <a:extLst>
              <a:ext uri="{FF2B5EF4-FFF2-40B4-BE49-F238E27FC236}">
                <a16:creationId xmlns:a16="http://schemas.microsoft.com/office/drawing/2014/main" id="{D49ED39C-22D5-FAF4-DD36-B6AB9B2B3D8F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Lightning Bolt 6" descr="-">
            <a:extLst>
              <a:ext uri="{FF2B5EF4-FFF2-40B4-BE49-F238E27FC236}">
                <a16:creationId xmlns:a16="http://schemas.microsoft.com/office/drawing/2014/main" id="{89BC3E70-1672-9717-736B-8AF0C641B385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Lightning Bolt 7" descr="-">
            <a:extLst>
              <a:ext uri="{FF2B5EF4-FFF2-40B4-BE49-F238E27FC236}">
                <a16:creationId xmlns:a16="http://schemas.microsoft.com/office/drawing/2014/main" id="{8D7CF849-D95F-E6A5-93A6-D6D161921953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Lightning Bolt 8" descr="-">
            <a:extLst>
              <a:ext uri="{FF2B5EF4-FFF2-40B4-BE49-F238E27FC236}">
                <a16:creationId xmlns:a16="http://schemas.microsoft.com/office/drawing/2014/main" id="{F37B6017-F482-75BD-574D-5B607F19621C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968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98ABF0-C811-76BE-23B1-67A2E8676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145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8F66F-3211-6ADE-CE4E-E36B69CC8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anchor="ctr">
            <a:normAutofit/>
          </a:bodyPr>
          <a:lstStyle/>
          <a:p>
            <a:r>
              <a:rPr lang="en-GB" dirty="0"/>
              <a:t>Features to cover…</a:t>
            </a:r>
            <a:endParaRPr lang="en-US" dirty="0"/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904F8D9-9FEA-7F7B-5C94-9FA319DC762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  [Edit via Insert &gt; Footer]</a:t>
            </a:r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E809127-7787-3166-2875-59FF8DAA5E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863890"/>
              </p:ext>
            </p:extLst>
          </p:nvPr>
        </p:nvGraphicFramePr>
        <p:xfrm>
          <a:off x="349250" y="1232515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493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52229-198F-36A0-8A5E-7FD14F4E3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Shortcuts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1B7E8E6-B4AA-095F-45C7-00E959FF3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48" y="1121902"/>
            <a:ext cx="11685434" cy="5048541"/>
          </a:xfrm>
          <a:ln w="82550" cmpd="dbl">
            <a:solidFill>
              <a:schemeClr val="accent1"/>
            </a:solidFill>
            <a:prstDash val="solid"/>
          </a:ln>
        </p:spPr>
        <p:txBody>
          <a:bodyPr>
            <a:normAutofit fontScale="25000" lnSpcReduction="20000"/>
          </a:bodyPr>
          <a:lstStyle/>
          <a:p>
            <a:r>
              <a:rPr lang="en-GB" sz="6400" b="1" u="sng" dirty="0"/>
              <a:t>For windows use ctrl, for an Apple Mac use </a:t>
            </a:r>
            <a:r>
              <a:rPr lang="en-GB" sz="6400" b="1" u="sng" dirty="0" err="1"/>
              <a:t>Cmd</a:t>
            </a:r>
            <a:endParaRPr lang="en-GB" sz="6400" b="1" u="sng" dirty="0"/>
          </a:p>
          <a:p>
            <a:pPr marL="0" indent="0">
              <a:buNone/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select the whole document, use </a:t>
            </a:r>
            <a:r>
              <a:rPr lang="en-GB" sz="6400" b="1" dirty="0"/>
              <a:t>ctrl + 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b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find and replace, click </a:t>
            </a:r>
            <a:r>
              <a:rPr lang="en-GB" sz="6400" b="1" dirty="0"/>
              <a:t>ctrl + H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copy text use </a:t>
            </a:r>
            <a:r>
              <a:rPr lang="en-GB" sz="6400" b="1" dirty="0"/>
              <a:t>ctrl + C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paste the text use </a:t>
            </a:r>
            <a:r>
              <a:rPr lang="en-GB" sz="6400" b="1" dirty="0"/>
              <a:t>ctrl + V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cut text use </a:t>
            </a:r>
            <a:r>
              <a:rPr lang="en-GB" sz="6400" b="1" dirty="0"/>
              <a:t>ctrl + X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undo the previous action, use </a:t>
            </a:r>
            <a:r>
              <a:rPr lang="en-GB" sz="6400" b="1" dirty="0"/>
              <a:t>ctrl + Z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b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redo the previous action, use </a:t>
            </a:r>
            <a:r>
              <a:rPr lang="en-GB" sz="6400" b="1" dirty="0"/>
              <a:t>ctrl + 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select objects, hold the </a:t>
            </a:r>
            <a:r>
              <a:rPr lang="en-GB" sz="6400" b="1" dirty="0"/>
              <a:t>ctrl key </a:t>
            </a:r>
            <a:r>
              <a:rPr lang="en-GB" sz="6400" dirty="0"/>
              <a:t>down and select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6400" dirty="0"/>
              <a:t>To find a word in a document use </a:t>
            </a:r>
            <a:r>
              <a:rPr lang="en-GB" sz="6400" b="1" dirty="0"/>
              <a:t>ctrl + F</a:t>
            </a:r>
          </a:p>
        </p:txBody>
      </p:sp>
      <p:pic>
        <p:nvPicPr>
          <p:cNvPr id="4" name="Picture 3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EE1F7C65-07AA-27B1-8E6D-3125D2565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83564" y="1920206"/>
            <a:ext cx="2867025" cy="31718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4629D2-D4DD-C48F-2795-7A865E42B84F}"/>
              </a:ext>
            </a:extLst>
          </p:cNvPr>
          <p:cNvSpPr txBox="1"/>
          <p:nvPr/>
        </p:nvSpPr>
        <p:spPr>
          <a:xfrm>
            <a:off x="7383564" y="5092031"/>
            <a:ext cx="2867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mom2momflorida.wordpress.com/2012/05/23/short-cut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360531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AF2AB-5B9F-53EC-4204-69ABF55733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/>
          <a:p>
            <a:r>
              <a:rPr lang="en-GB"/>
              <a:t>Microsoft Word</a:t>
            </a:r>
          </a:p>
          <a:p>
            <a:r>
              <a:rPr lang="en-GB"/>
              <a:t>best practices…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7EC753-723C-0900-91BD-2D687D4F62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65" b="6465"/>
          <a:stretch>
            <a:fillRect/>
          </a:stretch>
        </p:blipFill>
        <p:spPr>
          <a:xfrm>
            <a:off x="4315626" y="10"/>
            <a:ext cx="7876374" cy="6857990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28901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DFCB4-614E-504F-8082-ED99F5280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anchor="ctr">
            <a:normAutofit/>
          </a:bodyPr>
          <a:lstStyle/>
          <a:p>
            <a:r>
              <a:rPr lang="en-GB" dirty="0"/>
              <a:t>Next steps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24D6D-68B8-EF24-63D4-7088865F8B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25886"/>
              </p:ext>
            </p:extLst>
          </p:nvPr>
        </p:nvGraphicFramePr>
        <p:xfrm>
          <a:off x="698240" y="1592263"/>
          <a:ext cx="10795520" cy="457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18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Thank you for listening.</a:t>
            </a:r>
            <a:br>
              <a:rPr lang="en-GB"/>
            </a:br>
            <a:r>
              <a:rPr lang="en-GB"/>
              <a:t>Any questions?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AE0ABC-D94B-91EC-B68C-C892AEB7146E}"/>
              </a:ext>
            </a:extLst>
          </p:cNvPr>
          <p:cNvSpPr txBox="1"/>
          <p:nvPr/>
        </p:nvSpPr>
        <p:spPr>
          <a:xfrm>
            <a:off x="577758" y="10226"/>
            <a:ext cx="493979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>
                <a:solidFill>
                  <a:srgbClr val="000000"/>
                </a:solidFill>
                <a:latin typeface="Calibri" panose="020F0502020204030204" pitchFamily="34" charset="0"/>
              </a:rPr>
              <a:t>UWTSD </a:t>
            </a:r>
            <a:r>
              <a:rPr lang="en-GB" sz="3200" err="1">
                <a:solidFill>
                  <a:srgbClr val="000000"/>
                </a:solidFill>
                <a:latin typeface="Calibri" panose="020F0502020204030204" pitchFamily="34" charset="0"/>
              </a:rPr>
              <a:t>DigiCentre</a:t>
            </a:r>
            <a:r>
              <a:rPr lang="en-GB" sz="32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</a:p>
          <a:p>
            <a:pPr algn="ctr"/>
            <a:r>
              <a:rPr lang="en-GB" sz="3200">
                <a:solidFill>
                  <a:srgbClr val="000000"/>
                </a:solidFill>
                <a:latin typeface="Calibri" panose="020F0502020204030204" pitchFamily="34" charset="0"/>
              </a:rPr>
              <a:t>The One stop shop for all your Digital needs</a:t>
            </a:r>
            <a:endParaRPr lang="en-GB" sz="3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CC3581-CED0-7320-993E-404FCBCAD50F}"/>
              </a:ext>
            </a:extLst>
          </p:cNvPr>
          <p:cNvSpPr txBox="1"/>
          <p:nvPr/>
        </p:nvSpPr>
        <p:spPr>
          <a:xfrm>
            <a:off x="1278580" y="6353577"/>
            <a:ext cx="3476367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240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</a:t>
            </a:r>
            <a:r>
              <a:rPr lang="en-GB" sz="2400" err="1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DigiCentre</a:t>
            </a:r>
            <a:r>
              <a:rPr lang="en-GB" sz="240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UWTSD</a:t>
            </a:r>
            <a:endParaRPr lang="en-GB" sz="2400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27047A-B407-55A9-5142-95E19A824797}"/>
              </a:ext>
            </a:extLst>
          </p:cNvPr>
          <p:cNvSpPr txBox="1"/>
          <p:nvPr/>
        </p:nvSpPr>
        <p:spPr>
          <a:xfrm>
            <a:off x="1874081" y="3352021"/>
            <a:ext cx="1980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 Black" panose="020B0A04020102020204" pitchFamily="34" charset="0"/>
              </a:rPr>
              <a:t>SCAN ME</a:t>
            </a:r>
          </a:p>
        </p:txBody>
      </p:sp>
      <p:pic>
        <p:nvPicPr>
          <p:cNvPr id="16" name="Graphic 15" descr="Arrow: Vertical U-turn with solid fill">
            <a:extLst>
              <a:ext uri="{FF2B5EF4-FFF2-40B4-BE49-F238E27FC236}">
                <a16:creationId xmlns:a16="http://schemas.microsoft.com/office/drawing/2014/main" id="{9BAA79C1-0F45-3871-D5EE-303231B03E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4078250">
            <a:off x="3647846" y="3055790"/>
            <a:ext cx="952586" cy="952586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C999897-BAA9-259A-5AEC-2D4727876B57}"/>
              </a:ext>
            </a:extLst>
          </p:cNvPr>
          <p:cNvGrpSpPr/>
          <p:nvPr/>
        </p:nvGrpSpPr>
        <p:grpSpPr>
          <a:xfrm>
            <a:off x="576898" y="4887604"/>
            <a:ext cx="4940656" cy="1409909"/>
            <a:chOff x="577758" y="4335012"/>
            <a:chExt cx="4940656" cy="1409909"/>
          </a:xfrm>
        </p:grpSpPr>
        <p:pic>
          <p:nvPicPr>
            <p:cNvPr id="21" name="Picture 20" descr="Graphical user interface, icon, arrow&#10;&#10;Description automatically generated">
              <a:extLst>
                <a:ext uri="{FF2B5EF4-FFF2-40B4-BE49-F238E27FC236}">
                  <a16:creationId xmlns:a16="http://schemas.microsoft.com/office/drawing/2014/main" id="{304F9C60-DAE3-AE89-7A84-C004CB305A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7758" y="4971675"/>
              <a:ext cx="773246" cy="773246"/>
            </a:xfrm>
            <a:prstGeom prst="rect">
              <a:avLst/>
            </a:prstGeom>
          </p:spPr>
        </p:pic>
        <p:pic>
          <p:nvPicPr>
            <p:cNvPr id="25" name="Picture 24" descr="Shape, icon&#10;&#10;Description automatically generated">
              <a:extLst>
                <a:ext uri="{FF2B5EF4-FFF2-40B4-BE49-F238E27FC236}">
                  <a16:creationId xmlns:a16="http://schemas.microsoft.com/office/drawing/2014/main" id="{82341D58-C8D1-0BF0-11D4-CE00B98B4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1098" y="4335012"/>
              <a:ext cx="773247" cy="773247"/>
            </a:xfrm>
            <a:prstGeom prst="rect">
              <a:avLst/>
            </a:prstGeom>
          </p:spPr>
        </p:pic>
        <p:pic>
          <p:nvPicPr>
            <p:cNvPr id="27" name="Picture 26" descr="Shape&#10;&#10;Description automatically generated">
              <a:extLst>
                <a:ext uri="{FF2B5EF4-FFF2-40B4-BE49-F238E27FC236}">
                  <a16:creationId xmlns:a16="http://schemas.microsoft.com/office/drawing/2014/main" id="{7A4EF672-19DE-32B6-94D2-BBA36AB1541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4377" y="4971674"/>
              <a:ext cx="773247" cy="773247"/>
            </a:xfrm>
            <a:prstGeom prst="rect">
              <a:avLst/>
            </a:prstGeom>
          </p:spPr>
        </p:pic>
        <p:pic>
          <p:nvPicPr>
            <p:cNvPr id="29" name="Picture 28" descr="Shape, icon, arrow&#10;&#10;Description automatically generated">
              <a:extLst>
                <a:ext uri="{FF2B5EF4-FFF2-40B4-BE49-F238E27FC236}">
                  <a16:creationId xmlns:a16="http://schemas.microsoft.com/office/drawing/2014/main" id="{B14D3C43-5DAF-6EB3-8A12-1CE473613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56974" y="4389771"/>
              <a:ext cx="773247" cy="773247"/>
            </a:xfrm>
            <a:prstGeom prst="rect">
              <a:avLst/>
            </a:prstGeom>
          </p:spPr>
        </p:pic>
        <p:pic>
          <p:nvPicPr>
            <p:cNvPr id="31" name="Picture 30" descr="Shape, icon, arrow&#10;&#10;Description automatically generated">
              <a:extLst>
                <a:ext uri="{FF2B5EF4-FFF2-40B4-BE49-F238E27FC236}">
                  <a16:creationId xmlns:a16="http://schemas.microsoft.com/office/drawing/2014/main" id="{17996854-B2EB-454C-35A8-F34F1E325B7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0997" y="4971674"/>
              <a:ext cx="773247" cy="773247"/>
            </a:xfrm>
            <a:prstGeom prst="rect">
              <a:avLst/>
            </a:prstGeom>
          </p:spPr>
        </p:pic>
        <p:pic>
          <p:nvPicPr>
            <p:cNvPr id="33" name="Picture 32" descr="A picture containing text, seat&#10;&#10;Description automatically generated">
              <a:extLst>
                <a:ext uri="{FF2B5EF4-FFF2-40B4-BE49-F238E27FC236}">
                  <a16:creationId xmlns:a16="http://schemas.microsoft.com/office/drawing/2014/main" id="{8E8B7DE0-D0D8-4DE2-5A16-722C43C8DF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5167" y="4335012"/>
              <a:ext cx="773247" cy="773247"/>
            </a:xfrm>
            <a:prstGeom prst="rect">
              <a:avLst/>
            </a:prstGeom>
          </p:spPr>
        </p:pic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13385F1-6EE7-3117-11AE-059A6DC86557}"/>
              </a:ext>
            </a:extLst>
          </p:cNvPr>
          <p:cNvSpPr txBox="1"/>
          <p:nvPr/>
        </p:nvSpPr>
        <p:spPr>
          <a:xfrm>
            <a:off x="546865" y="3687148"/>
            <a:ext cx="493979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700" dirty="0"/>
              <a:t>Gain all the badges to show future employers your digital skills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FE04C0-CF87-E234-9D2F-D6EB569DE8A2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37062" y="1472376"/>
            <a:ext cx="1966061" cy="196606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287D970-BD58-4C49-ABCD-E729E70A547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7F7C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3963986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68DB0-8E19-1DD0-6AEA-9A6164F67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Resources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5E653-D1DB-1E90-0ECC-180592796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Word for new users | Microsoft Support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View and compare documents side by side - Microsoft Support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11226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f2b05fb2-0f5b-48d9-ba19-316aaa80fae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Digital Skill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" id="{616821E4-7878-4046-A3EB-53D1534ED815}" vid="{A873E781-1FF3-4880-964B-ABA6CF28DE4D}"/>
    </a:ext>
  </a:extLst>
</a:theme>
</file>

<file path=ppt/theme/theme2.xml><?xml version="1.0" encoding="utf-8"?>
<a:theme xmlns:a="http://schemas.openxmlformats.org/drawingml/2006/main" name="1_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3.xml><?xml version="1.0" encoding="utf-8"?>
<a:theme xmlns:a="http://schemas.openxmlformats.org/drawingml/2006/main" name="1_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9C07DEE1-556A-43D3-ABF1-4346B73ED2FE}" vid="{E6D0D267-A791-4835-A466-99F8C2AE1845}"/>
    </a:ext>
  </a:extLst>
</a:theme>
</file>

<file path=ppt/theme/theme4.xml><?xml version="1.0" encoding="utf-8"?>
<a:theme xmlns:a="http://schemas.openxmlformats.org/drawingml/2006/main" name="Left Ba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9C07DEE1-556A-43D3-ABF1-4346B73ED2FE}" vid="{5490D2A5-1D78-4EBD-A6BA-9B19D8076BB0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E07AAE5-EBB8-425B-BA2F-371673BBABC9}">
  <we:reference id="wa200000729" version="4.12.61.0" store="en-US" storeType="OMEX"/>
  <we:alternateReferences>
    <we:reference id="WA200000729" version="4.12.61.0" store="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1" ma:contentTypeDescription="Create a new document." ma:contentTypeScope="" ma:versionID="b7ea5b5cadedbff8adbc8033d2ea9242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ccee045e6a2a9926db7910b5caa3d3da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16f2420-4a0a-4c49-8a81-53a9bcc36554">
      <Terms xmlns="http://schemas.microsoft.com/office/infopath/2007/PartnerControls"/>
    </lcf76f155ced4ddcb4097134ff3c332f>
    <uploadedtowebsite xmlns="316f2420-4a0a-4c49-8a81-53a9bcc36554">false</uploadedtowebsite>
    <TaxCatchAll xmlns="61b8a593-e33f-405c-9ec9-a885dee7658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892A8D0-7DFF-45E4-9B49-6FC085FDF2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E01921-13BC-4EA9-97AD-93BB0465A6BA}">
  <ds:schemaRefs>
    <ds:schemaRef ds:uri="http://schemas.microsoft.com/office/2006/metadata/properties"/>
    <ds:schemaRef ds:uri="316f2420-4a0a-4c49-8a81-53a9bcc36554"/>
    <ds:schemaRef ds:uri="http://purl.org/dc/dcmitype/"/>
    <ds:schemaRef ds:uri="http://purl.org/dc/terms/"/>
    <ds:schemaRef ds:uri="61b8a593-e33f-405c-9ec9-a885dee76581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43444EF-AF87-4064-8070-73DD55D4EA9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 2024 template Dark</Template>
  <TotalTime>2106</TotalTime>
  <Words>239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Akzidenz Grotesk BE Bold</vt:lpstr>
      <vt:lpstr>Aptos</vt:lpstr>
      <vt:lpstr>Arial</vt:lpstr>
      <vt:lpstr>Arial Black</vt:lpstr>
      <vt:lpstr>Calibri</vt:lpstr>
      <vt:lpstr>Wingdings</vt:lpstr>
      <vt:lpstr>Digital Skills</vt:lpstr>
      <vt:lpstr>1_Content</vt:lpstr>
      <vt:lpstr>1_Half-Page Titles</vt:lpstr>
      <vt:lpstr>Left Bar</vt:lpstr>
      <vt:lpstr>Microsoft Word Workshop    Presenter: Jess Hill  </vt:lpstr>
      <vt:lpstr>PowerPoint Presentation</vt:lpstr>
      <vt:lpstr>Features to cover…</vt:lpstr>
      <vt:lpstr>Shortcuts</vt:lpstr>
      <vt:lpstr>PowerPoint Presentation</vt:lpstr>
      <vt:lpstr>Next steps</vt:lpstr>
      <vt:lpstr>Thank you for listening. Any questions?</vt:lpstr>
      <vt:lpstr>Further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Word Tips and Tricks</dc:title>
  <dc:creator>Jessica Hill</dc:creator>
  <cp:lastModifiedBy>Jessica Hill</cp:lastModifiedBy>
  <cp:revision>2</cp:revision>
  <dcterms:created xsi:type="dcterms:W3CDTF">2024-06-05T15:14:18Z</dcterms:created>
  <dcterms:modified xsi:type="dcterms:W3CDTF">2026-07-02T10:24:53Z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MediaServiceImageTags">
    <vt:lpwstr/>
  </property>
</Properties>
</file>